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handoutMasterIdLst>
    <p:handoutMasterId r:id="rId32"/>
  </p:handoutMasterIdLst>
  <p:sldIdLst>
    <p:sldId id="304" r:id="rId2"/>
    <p:sldId id="303" r:id="rId3"/>
    <p:sldId id="289" r:id="rId4"/>
    <p:sldId id="278" r:id="rId5"/>
    <p:sldId id="292" r:id="rId6"/>
    <p:sldId id="297" r:id="rId7"/>
    <p:sldId id="286" r:id="rId8"/>
    <p:sldId id="293" r:id="rId9"/>
    <p:sldId id="263" r:id="rId10"/>
    <p:sldId id="305" r:id="rId11"/>
    <p:sldId id="307" r:id="rId12"/>
    <p:sldId id="261" r:id="rId13"/>
    <p:sldId id="260" r:id="rId14"/>
    <p:sldId id="294" r:id="rId15"/>
    <p:sldId id="311" r:id="rId16"/>
    <p:sldId id="306" r:id="rId17"/>
    <p:sldId id="308" r:id="rId18"/>
    <p:sldId id="310" r:id="rId19"/>
    <p:sldId id="258" r:id="rId20"/>
    <p:sldId id="296" r:id="rId21"/>
    <p:sldId id="274" r:id="rId22"/>
    <p:sldId id="312" r:id="rId23"/>
    <p:sldId id="309" r:id="rId24"/>
    <p:sldId id="295" r:id="rId25"/>
    <p:sldId id="314" r:id="rId26"/>
    <p:sldId id="299" r:id="rId27"/>
    <p:sldId id="313" r:id="rId28"/>
    <p:sldId id="315" r:id="rId29"/>
    <p:sldId id="301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C879"/>
    <a:srgbClr val="203E93"/>
    <a:srgbClr val="2B4AA6"/>
    <a:srgbClr val="2B4BA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976" autoAdjust="0"/>
    <p:restoredTop sz="94660"/>
  </p:normalViewPr>
  <p:slideViewPr>
    <p:cSldViewPr snapToGrid="0">
      <p:cViewPr>
        <p:scale>
          <a:sx n="46" d="100"/>
          <a:sy n="46" d="100"/>
        </p:scale>
        <p:origin x="1618" y="84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2" d="100"/>
          <a:sy n="62" d="100"/>
        </p:scale>
        <p:origin x="2299" y="77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BD55A5E-FAE1-7837-FA8B-FD3F63FEB15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DFD798B-BE8A-076E-DC52-1673F0767BF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7D3B8A06-3E15-4826-8FBB-A16A27F352FC}" type="datetimeFigureOut">
              <a:rPr lang="fa-IR" smtClean="0"/>
              <a:t>07/08/1446</a:t>
            </a:fld>
            <a:endParaRPr lang="fa-I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69791FC-C3AD-620D-290C-E9809EBB2B0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6CE7BDD-7402-370B-727E-37239A39BB6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A5F5A019-F57D-477C-95E1-ADF65FBEC16B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12023059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944FDEB0-ED0F-439E-ACFD-CFB150059A2B}" type="datetimeFigureOut">
              <a:rPr lang="fa-IR" smtClean="0"/>
              <a:t>07/08/1446</a:t>
            </a:fld>
            <a:endParaRPr lang="fa-I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a-I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7405E064-3CF3-491B-A225-C609E2BFF1FE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5282640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4AB92B-C456-43BE-B661-F4C4C3B48DAD}" type="slidenum">
              <a:rPr lang="en-ID" smtClean="0"/>
              <a:t>9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1567787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82332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FE70462-B25E-4C18-959E-56D2B4D1F2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99345" y="799816"/>
            <a:ext cx="2851894" cy="4533580"/>
          </a:xfrm>
          <a:custGeom>
            <a:avLst/>
            <a:gdLst>
              <a:gd name="connsiteX0" fmla="*/ 1425949 w 2851894"/>
              <a:gd name="connsiteY0" fmla="*/ 0 h 4533580"/>
              <a:gd name="connsiteX1" fmla="*/ 1929409 w 2851894"/>
              <a:gd name="connsiteY1" fmla="*/ 197946 h 4533580"/>
              <a:gd name="connsiteX2" fmla="*/ 2304776 w 2851894"/>
              <a:gd name="connsiteY2" fmla="*/ 319537 h 4533580"/>
              <a:gd name="connsiteX3" fmla="*/ 2404149 w 2851894"/>
              <a:gd name="connsiteY3" fmla="*/ 487084 h 4533580"/>
              <a:gd name="connsiteX4" fmla="*/ 2257103 w 2851894"/>
              <a:gd name="connsiteY4" fmla="*/ 670427 h 4533580"/>
              <a:gd name="connsiteX5" fmla="*/ 2041129 w 2851894"/>
              <a:gd name="connsiteY5" fmla="*/ 786034 h 4533580"/>
              <a:gd name="connsiteX6" fmla="*/ 2296738 w 2851894"/>
              <a:gd name="connsiteY6" fmla="*/ 802311 h 4533580"/>
              <a:gd name="connsiteX7" fmla="*/ 2529654 w 2851894"/>
              <a:gd name="connsiteY7" fmla="*/ 1011984 h 4533580"/>
              <a:gd name="connsiteX8" fmla="*/ 2529654 w 2851894"/>
              <a:gd name="connsiteY8" fmla="*/ 1091687 h 4533580"/>
              <a:gd name="connsiteX9" fmla="*/ 2611795 w 2851894"/>
              <a:gd name="connsiteY9" fmla="*/ 1095040 h 4533580"/>
              <a:gd name="connsiteX10" fmla="*/ 2851894 w 2851894"/>
              <a:gd name="connsiteY10" fmla="*/ 1304710 h 4533580"/>
              <a:gd name="connsiteX11" fmla="*/ 2851894 w 2851894"/>
              <a:gd name="connsiteY11" fmla="*/ 3229109 h 4533580"/>
              <a:gd name="connsiteX12" fmla="*/ 2611509 w 2851894"/>
              <a:gd name="connsiteY12" fmla="*/ 3439020 h 4533580"/>
              <a:gd name="connsiteX13" fmla="*/ 2529654 w 2851894"/>
              <a:gd name="connsiteY13" fmla="*/ 3442131 h 4533580"/>
              <a:gd name="connsiteX14" fmla="*/ 2529654 w 2851894"/>
              <a:gd name="connsiteY14" fmla="*/ 3522076 h 4533580"/>
              <a:gd name="connsiteX15" fmla="*/ 2296738 w 2851894"/>
              <a:gd name="connsiteY15" fmla="*/ 3731508 h 4533580"/>
              <a:gd name="connsiteX16" fmla="*/ 2041129 w 2851894"/>
              <a:gd name="connsiteY16" fmla="*/ 3747784 h 4533580"/>
              <a:gd name="connsiteX17" fmla="*/ 2256816 w 2851894"/>
              <a:gd name="connsiteY17" fmla="*/ 3863392 h 4533580"/>
              <a:gd name="connsiteX18" fmla="*/ 2404149 w 2851894"/>
              <a:gd name="connsiteY18" fmla="*/ 4046735 h 4533580"/>
              <a:gd name="connsiteX19" fmla="*/ 2304776 w 2851894"/>
              <a:gd name="connsiteY19" fmla="*/ 4214282 h 4533580"/>
              <a:gd name="connsiteX20" fmla="*/ 1929122 w 2851894"/>
              <a:gd name="connsiteY20" fmla="*/ 4335876 h 4533580"/>
              <a:gd name="connsiteX21" fmla="*/ 1425949 w 2851894"/>
              <a:gd name="connsiteY21" fmla="*/ 4533580 h 4533580"/>
              <a:gd name="connsiteX22" fmla="*/ 922772 w 2851894"/>
              <a:gd name="connsiteY22" fmla="*/ 4335635 h 4533580"/>
              <a:gd name="connsiteX23" fmla="*/ 547118 w 2851894"/>
              <a:gd name="connsiteY23" fmla="*/ 4214282 h 4533580"/>
              <a:gd name="connsiteX24" fmla="*/ 448032 w 2851894"/>
              <a:gd name="connsiteY24" fmla="*/ 4046735 h 4533580"/>
              <a:gd name="connsiteX25" fmla="*/ 595368 w 2851894"/>
              <a:gd name="connsiteY25" fmla="*/ 3863392 h 4533580"/>
              <a:gd name="connsiteX26" fmla="*/ 811055 w 2851894"/>
              <a:gd name="connsiteY26" fmla="*/ 3748744 h 4533580"/>
              <a:gd name="connsiteX27" fmla="*/ 555160 w 2851894"/>
              <a:gd name="connsiteY27" fmla="*/ 3732468 h 4533580"/>
              <a:gd name="connsiteX28" fmla="*/ 322527 w 2851894"/>
              <a:gd name="connsiteY28" fmla="*/ 3523034 h 4533580"/>
              <a:gd name="connsiteX29" fmla="*/ 322527 w 2851894"/>
              <a:gd name="connsiteY29" fmla="*/ 3443089 h 4533580"/>
              <a:gd name="connsiteX30" fmla="*/ 240389 w 2851894"/>
              <a:gd name="connsiteY30" fmla="*/ 3439978 h 4533580"/>
              <a:gd name="connsiteX31" fmla="*/ 0 w 2851894"/>
              <a:gd name="connsiteY31" fmla="*/ 3230064 h 4533580"/>
              <a:gd name="connsiteX32" fmla="*/ 0 w 2851894"/>
              <a:gd name="connsiteY32" fmla="*/ 1304710 h 4533580"/>
              <a:gd name="connsiteX33" fmla="*/ 240389 w 2851894"/>
              <a:gd name="connsiteY33" fmla="*/ 1095040 h 4533580"/>
              <a:gd name="connsiteX34" fmla="*/ 322527 w 2851894"/>
              <a:gd name="connsiteY34" fmla="*/ 1091687 h 4533580"/>
              <a:gd name="connsiteX35" fmla="*/ 322527 w 2851894"/>
              <a:gd name="connsiteY35" fmla="*/ 1011984 h 4533580"/>
              <a:gd name="connsiteX36" fmla="*/ 555160 w 2851894"/>
              <a:gd name="connsiteY36" fmla="*/ 802311 h 4533580"/>
              <a:gd name="connsiteX37" fmla="*/ 811055 w 2851894"/>
              <a:gd name="connsiteY37" fmla="*/ 786034 h 4533580"/>
              <a:gd name="connsiteX38" fmla="*/ 595368 w 2851894"/>
              <a:gd name="connsiteY38" fmla="*/ 670427 h 4533580"/>
              <a:gd name="connsiteX39" fmla="*/ 448032 w 2851894"/>
              <a:gd name="connsiteY39" fmla="*/ 487084 h 4533580"/>
              <a:gd name="connsiteX40" fmla="*/ 547118 w 2851894"/>
              <a:gd name="connsiteY40" fmla="*/ 319537 h 4533580"/>
              <a:gd name="connsiteX41" fmla="*/ 923061 w 2851894"/>
              <a:gd name="connsiteY41" fmla="*/ 197946 h 4533580"/>
              <a:gd name="connsiteX42" fmla="*/ 1425949 w 2851894"/>
              <a:gd name="connsiteY42" fmla="*/ 0 h 453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51894" h="4533580">
                <a:moveTo>
                  <a:pt x="1425949" y="0"/>
                </a:moveTo>
                <a:cubicBezTo>
                  <a:pt x="1558057" y="123506"/>
                  <a:pt x="1746460" y="161325"/>
                  <a:pt x="1929409" y="197946"/>
                </a:cubicBezTo>
                <a:cubicBezTo>
                  <a:pt x="2071860" y="226427"/>
                  <a:pt x="2206555" y="253475"/>
                  <a:pt x="2304776" y="319537"/>
                </a:cubicBezTo>
                <a:cubicBezTo>
                  <a:pt x="2368479" y="358693"/>
                  <a:pt x="2405500" y="421118"/>
                  <a:pt x="2404149" y="487084"/>
                </a:cubicBezTo>
                <a:cubicBezTo>
                  <a:pt x="2400703" y="556733"/>
                  <a:pt x="2347571" y="621837"/>
                  <a:pt x="2257103" y="670427"/>
                </a:cubicBezTo>
                <a:lnTo>
                  <a:pt x="2041129" y="786034"/>
                </a:lnTo>
                <a:lnTo>
                  <a:pt x="2296738" y="802311"/>
                </a:lnTo>
                <a:cubicBezTo>
                  <a:pt x="2427903" y="811262"/>
                  <a:pt x="2529051" y="902313"/>
                  <a:pt x="2529654" y="1011984"/>
                </a:cubicBezTo>
                <a:lnTo>
                  <a:pt x="2529654" y="1091687"/>
                </a:lnTo>
                <a:lnTo>
                  <a:pt x="2611795" y="1095040"/>
                </a:lnTo>
                <a:cubicBezTo>
                  <a:pt x="2746231" y="1100161"/>
                  <a:pt x="2852039" y="1192552"/>
                  <a:pt x="2851894" y="1304710"/>
                </a:cubicBezTo>
                <a:lnTo>
                  <a:pt x="2851894" y="3229109"/>
                </a:lnTo>
                <a:cubicBezTo>
                  <a:pt x="2851894" y="3341364"/>
                  <a:pt x="2746032" y="3433778"/>
                  <a:pt x="2611509" y="3439020"/>
                </a:cubicBezTo>
                <a:lnTo>
                  <a:pt x="2529654" y="3442131"/>
                </a:lnTo>
                <a:lnTo>
                  <a:pt x="2529654" y="3522076"/>
                </a:lnTo>
                <a:cubicBezTo>
                  <a:pt x="2529051" y="3631699"/>
                  <a:pt x="2427843" y="3722675"/>
                  <a:pt x="2296738" y="3731508"/>
                </a:cubicBezTo>
                <a:lnTo>
                  <a:pt x="2041129" y="3747784"/>
                </a:lnTo>
                <a:lnTo>
                  <a:pt x="2256816" y="3863392"/>
                </a:lnTo>
                <a:cubicBezTo>
                  <a:pt x="2346709" y="3911981"/>
                  <a:pt x="2399840" y="3977085"/>
                  <a:pt x="2404149" y="4046735"/>
                </a:cubicBezTo>
                <a:cubicBezTo>
                  <a:pt x="2405500" y="4112703"/>
                  <a:pt x="2368479" y="4175126"/>
                  <a:pt x="2304776" y="4214282"/>
                </a:cubicBezTo>
                <a:cubicBezTo>
                  <a:pt x="2206555" y="4280105"/>
                  <a:pt x="2072722" y="4307151"/>
                  <a:pt x="1929122" y="4335876"/>
                </a:cubicBezTo>
                <a:cubicBezTo>
                  <a:pt x="1746460" y="4372496"/>
                  <a:pt x="1558057" y="4410074"/>
                  <a:pt x="1425949" y="4533580"/>
                </a:cubicBezTo>
                <a:cubicBezTo>
                  <a:pt x="1293837" y="4410074"/>
                  <a:pt x="1105434" y="4372496"/>
                  <a:pt x="922772" y="4335635"/>
                </a:cubicBezTo>
                <a:cubicBezTo>
                  <a:pt x="780324" y="4307151"/>
                  <a:pt x="645625" y="4280105"/>
                  <a:pt x="547118" y="4214282"/>
                </a:cubicBezTo>
                <a:cubicBezTo>
                  <a:pt x="483618" y="4175006"/>
                  <a:pt x="446711" y="4112631"/>
                  <a:pt x="448032" y="4046735"/>
                </a:cubicBezTo>
                <a:cubicBezTo>
                  <a:pt x="451768" y="3977085"/>
                  <a:pt x="504610" y="3911263"/>
                  <a:pt x="595368" y="3863392"/>
                </a:cubicBezTo>
                <a:lnTo>
                  <a:pt x="811055" y="3748744"/>
                </a:lnTo>
                <a:lnTo>
                  <a:pt x="555160" y="3732468"/>
                </a:lnTo>
                <a:cubicBezTo>
                  <a:pt x="424167" y="3723515"/>
                  <a:pt x="323130" y="3632561"/>
                  <a:pt x="322527" y="3523034"/>
                </a:cubicBezTo>
                <a:lnTo>
                  <a:pt x="322527" y="3443089"/>
                </a:lnTo>
                <a:lnTo>
                  <a:pt x="240389" y="3439978"/>
                </a:lnTo>
                <a:cubicBezTo>
                  <a:pt x="105865" y="3434736"/>
                  <a:pt x="0" y="3342297"/>
                  <a:pt x="0" y="3230064"/>
                </a:cubicBezTo>
                <a:lnTo>
                  <a:pt x="0" y="1304710"/>
                </a:lnTo>
                <a:cubicBezTo>
                  <a:pt x="31" y="1192502"/>
                  <a:pt x="105892" y="1100161"/>
                  <a:pt x="240389" y="1095040"/>
                </a:cubicBezTo>
                <a:lnTo>
                  <a:pt x="322527" y="1091687"/>
                </a:lnTo>
                <a:lnTo>
                  <a:pt x="322527" y="1011984"/>
                </a:lnTo>
                <a:cubicBezTo>
                  <a:pt x="322988" y="902359"/>
                  <a:pt x="424052" y="811262"/>
                  <a:pt x="555160" y="802311"/>
                </a:cubicBezTo>
                <a:lnTo>
                  <a:pt x="811055" y="786034"/>
                </a:lnTo>
                <a:lnTo>
                  <a:pt x="595368" y="670427"/>
                </a:lnTo>
                <a:cubicBezTo>
                  <a:pt x="505472" y="621837"/>
                  <a:pt x="452341" y="556733"/>
                  <a:pt x="448032" y="487084"/>
                </a:cubicBezTo>
                <a:cubicBezTo>
                  <a:pt x="446684" y="421188"/>
                  <a:pt x="483560" y="358791"/>
                  <a:pt x="547118" y="319537"/>
                </a:cubicBezTo>
                <a:cubicBezTo>
                  <a:pt x="645625" y="253475"/>
                  <a:pt x="779462" y="226427"/>
                  <a:pt x="923061" y="197946"/>
                </a:cubicBezTo>
                <a:cubicBezTo>
                  <a:pt x="1105720" y="161325"/>
                  <a:pt x="1293837" y="123506"/>
                  <a:pt x="14259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39951179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8D8D0F7-3951-439F-93E2-E17B04DC217A}"/>
              </a:ext>
            </a:extLst>
          </p:cNvPr>
          <p:cNvSpPr/>
          <p:nvPr userDrawn="1"/>
        </p:nvSpPr>
        <p:spPr>
          <a:xfrm>
            <a:off x="7868529" y="476249"/>
            <a:ext cx="3637348" cy="5841424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A95A7C4-65E1-4E30-90EA-846431407EC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464353" y="782907"/>
            <a:ext cx="2853670" cy="4567666"/>
          </a:xfrm>
          <a:custGeom>
            <a:avLst/>
            <a:gdLst>
              <a:gd name="connsiteX0" fmla="*/ 1426836 w 2853670"/>
              <a:gd name="connsiteY0" fmla="*/ 0 h 4567666"/>
              <a:gd name="connsiteX1" fmla="*/ 1930610 w 2853670"/>
              <a:gd name="connsiteY1" fmla="*/ 199432 h 4567666"/>
              <a:gd name="connsiteX2" fmla="*/ 2306214 w 2853670"/>
              <a:gd name="connsiteY2" fmla="*/ 321938 h 4567666"/>
              <a:gd name="connsiteX3" fmla="*/ 2405648 w 2853670"/>
              <a:gd name="connsiteY3" fmla="*/ 490745 h 4567666"/>
              <a:gd name="connsiteX4" fmla="*/ 2257935 w 2853670"/>
              <a:gd name="connsiteY4" fmla="*/ 675467 h 4567666"/>
              <a:gd name="connsiteX5" fmla="*/ 2042401 w 2853670"/>
              <a:gd name="connsiteY5" fmla="*/ 791944 h 4567666"/>
              <a:gd name="connsiteX6" fmla="*/ 2298168 w 2853670"/>
              <a:gd name="connsiteY6" fmla="*/ 808342 h 4567666"/>
              <a:gd name="connsiteX7" fmla="*/ 2530945 w 2853670"/>
              <a:gd name="connsiteY7" fmla="*/ 1019591 h 4567666"/>
              <a:gd name="connsiteX8" fmla="*/ 2530945 w 2853670"/>
              <a:gd name="connsiteY8" fmla="*/ 1099896 h 4567666"/>
              <a:gd name="connsiteX9" fmla="*/ 2613134 w 2853670"/>
              <a:gd name="connsiteY9" fmla="*/ 1103031 h 4567666"/>
              <a:gd name="connsiteX10" fmla="*/ 2853670 w 2853670"/>
              <a:gd name="connsiteY10" fmla="*/ 1314520 h 4567666"/>
              <a:gd name="connsiteX11" fmla="*/ 2853670 w 2853670"/>
              <a:gd name="connsiteY11" fmla="*/ 3253386 h 4567666"/>
              <a:gd name="connsiteX12" fmla="*/ 2613134 w 2853670"/>
              <a:gd name="connsiteY12" fmla="*/ 3464877 h 4567666"/>
              <a:gd name="connsiteX13" fmla="*/ 2530945 w 2853670"/>
              <a:gd name="connsiteY13" fmla="*/ 3468012 h 4567666"/>
              <a:gd name="connsiteX14" fmla="*/ 2530945 w 2853670"/>
              <a:gd name="connsiteY14" fmla="*/ 3548556 h 4567666"/>
              <a:gd name="connsiteX15" fmla="*/ 2298168 w 2853670"/>
              <a:gd name="connsiteY15" fmla="*/ 3759564 h 4567666"/>
              <a:gd name="connsiteX16" fmla="*/ 2042401 w 2853670"/>
              <a:gd name="connsiteY16" fmla="*/ 3775962 h 4567666"/>
              <a:gd name="connsiteX17" fmla="*/ 2258222 w 2853670"/>
              <a:gd name="connsiteY17" fmla="*/ 3892439 h 4567666"/>
              <a:gd name="connsiteX18" fmla="*/ 2405648 w 2853670"/>
              <a:gd name="connsiteY18" fmla="*/ 4077161 h 4567666"/>
              <a:gd name="connsiteX19" fmla="*/ 2306214 w 2853670"/>
              <a:gd name="connsiteY19" fmla="*/ 4245968 h 4567666"/>
              <a:gd name="connsiteX20" fmla="*/ 1930036 w 2853670"/>
              <a:gd name="connsiteY20" fmla="*/ 4368474 h 4567666"/>
              <a:gd name="connsiteX21" fmla="*/ 1426836 w 2853670"/>
              <a:gd name="connsiteY21" fmla="*/ 4567666 h 4567666"/>
              <a:gd name="connsiteX22" fmla="*/ 923060 w 2853670"/>
              <a:gd name="connsiteY22" fmla="*/ 4368233 h 4567666"/>
              <a:gd name="connsiteX23" fmla="*/ 547457 w 2853670"/>
              <a:gd name="connsiteY23" fmla="*/ 4245968 h 4567666"/>
              <a:gd name="connsiteX24" fmla="*/ 448024 w 2853670"/>
              <a:gd name="connsiteY24" fmla="*/ 4077161 h 4567666"/>
              <a:gd name="connsiteX25" fmla="*/ 595448 w 2853670"/>
              <a:gd name="connsiteY25" fmla="*/ 3892439 h 4567666"/>
              <a:gd name="connsiteX26" fmla="*/ 811270 w 2853670"/>
              <a:gd name="connsiteY26" fmla="*/ 3776928 h 4567666"/>
              <a:gd name="connsiteX27" fmla="*/ 555503 w 2853670"/>
              <a:gd name="connsiteY27" fmla="*/ 3760530 h 4567666"/>
              <a:gd name="connsiteX28" fmla="*/ 322439 w 2853670"/>
              <a:gd name="connsiteY28" fmla="*/ 3549521 h 4567666"/>
              <a:gd name="connsiteX29" fmla="*/ 322439 w 2853670"/>
              <a:gd name="connsiteY29" fmla="*/ 3468976 h 4567666"/>
              <a:gd name="connsiteX30" fmla="*/ 240536 w 2853670"/>
              <a:gd name="connsiteY30" fmla="*/ 3465841 h 4567666"/>
              <a:gd name="connsiteX31" fmla="*/ 0 w 2853670"/>
              <a:gd name="connsiteY31" fmla="*/ 3254350 h 4567666"/>
              <a:gd name="connsiteX32" fmla="*/ 0 w 2853670"/>
              <a:gd name="connsiteY32" fmla="*/ 1314520 h 4567666"/>
              <a:gd name="connsiteX33" fmla="*/ 240249 w 2853670"/>
              <a:gd name="connsiteY33" fmla="*/ 1103031 h 4567666"/>
              <a:gd name="connsiteX34" fmla="*/ 322439 w 2853670"/>
              <a:gd name="connsiteY34" fmla="*/ 1099896 h 4567666"/>
              <a:gd name="connsiteX35" fmla="*/ 322439 w 2853670"/>
              <a:gd name="connsiteY35" fmla="*/ 1019591 h 4567666"/>
              <a:gd name="connsiteX36" fmla="*/ 555503 w 2853670"/>
              <a:gd name="connsiteY36" fmla="*/ 808342 h 4567666"/>
              <a:gd name="connsiteX37" fmla="*/ 811270 w 2853670"/>
              <a:gd name="connsiteY37" fmla="*/ 791944 h 4567666"/>
              <a:gd name="connsiteX38" fmla="*/ 595448 w 2853670"/>
              <a:gd name="connsiteY38" fmla="*/ 675467 h 4567666"/>
              <a:gd name="connsiteX39" fmla="*/ 448024 w 2853670"/>
              <a:gd name="connsiteY39" fmla="*/ 490745 h 4567666"/>
              <a:gd name="connsiteX40" fmla="*/ 547457 w 2853670"/>
              <a:gd name="connsiteY40" fmla="*/ 321938 h 4567666"/>
              <a:gd name="connsiteX41" fmla="*/ 923348 w 2853670"/>
              <a:gd name="connsiteY41" fmla="*/ 199432 h 4567666"/>
              <a:gd name="connsiteX42" fmla="*/ 1426836 w 2853670"/>
              <a:gd name="connsiteY42" fmla="*/ 0 h 4567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53670" h="4567666">
                <a:moveTo>
                  <a:pt x="1426836" y="0"/>
                </a:moveTo>
                <a:cubicBezTo>
                  <a:pt x="1559029" y="124434"/>
                  <a:pt x="1747550" y="162537"/>
                  <a:pt x="1930610" y="199432"/>
                </a:cubicBezTo>
                <a:cubicBezTo>
                  <a:pt x="2073150" y="228129"/>
                  <a:pt x="2207643" y="255380"/>
                  <a:pt x="2306214" y="321938"/>
                </a:cubicBezTo>
                <a:cubicBezTo>
                  <a:pt x="2369754" y="361534"/>
                  <a:pt x="2406739" y="424331"/>
                  <a:pt x="2405648" y="490745"/>
                </a:cubicBezTo>
                <a:cubicBezTo>
                  <a:pt x="2401049" y="560919"/>
                  <a:pt x="2348747" y="626513"/>
                  <a:pt x="2257935" y="675467"/>
                </a:cubicBezTo>
                <a:lnTo>
                  <a:pt x="2042401" y="791944"/>
                </a:lnTo>
                <a:lnTo>
                  <a:pt x="2298168" y="808342"/>
                </a:lnTo>
                <a:cubicBezTo>
                  <a:pt x="2429357" y="817361"/>
                  <a:pt x="2530485" y="909143"/>
                  <a:pt x="2530945" y="1019591"/>
                </a:cubicBezTo>
                <a:lnTo>
                  <a:pt x="2530945" y="1099896"/>
                </a:lnTo>
                <a:lnTo>
                  <a:pt x="2613134" y="1103031"/>
                </a:lnTo>
                <a:cubicBezTo>
                  <a:pt x="2747743" y="1108312"/>
                  <a:pt x="2853670" y="1201420"/>
                  <a:pt x="2853670" y="1314520"/>
                </a:cubicBezTo>
                <a:lnTo>
                  <a:pt x="2853670" y="3253386"/>
                </a:lnTo>
                <a:cubicBezTo>
                  <a:pt x="2853670" y="3366486"/>
                  <a:pt x="2747743" y="3459596"/>
                  <a:pt x="2613134" y="3464877"/>
                </a:cubicBezTo>
                <a:lnTo>
                  <a:pt x="2530945" y="3468012"/>
                </a:lnTo>
                <a:lnTo>
                  <a:pt x="2530945" y="3548556"/>
                </a:lnTo>
                <a:cubicBezTo>
                  <a:pt x="2530341" y="3658907"/>
                  <a:pt x="2429241" y="3750546"/>
                  <a:pt x="2298168" y="3759564"/>
                </a:cubicBezTo>
                <a:lnTo>
                  <a:pt x="2042401" y="3775962"/>
                </a:lnTo>
                <a:lnTo>
                  <a:pt x="2258222" y="3892439"/>
                </a:lnTo>
                <a:cubicBezTo>
                  <a:pt x="2348172" y="3941394"/>
                  <a:pt x="2401049" y="4006987"/>
                  <a:pt x="2405648" y="4077161"/>
                </a:cubicBezTo>
                <a:cubicBezTo>
                  <a:pt x="2406653" y="4143552"/>
                  <a:pt x="2369668" y="4206323"/>
                  <a:pt x="2306214" y="4245968"/>
                </a:cubicBezTo>
                <a:cubicBezTo>
                  <a:pt x="2207643" y="4312285"/>
                  <a:pt x="2073726" y="4339535"/>
                  <a:pt x="1930036" y="4368474"/>
                </a:cubicBezTo>
                <a:cubicBezTo>
                  <a:pt x="1747262" y="4405371"/>
                  <a:pt x="1559029" y="4443232"/>
                  <a:pt x="1426836" y="4567666"/>
                </a:cubicBezTo>
                <a:cubicBezTo>
                  <a:pt x="1294641" y="4443232"/>
                  <a:pt x="1106120" y="4405371"/>
                  <a:pt x="923060" y="4368233"/>
                </a:cubicBezTo>
                <a:cubicBezTo>
                  <a:pt x="780520" y="4339535"/>
                  <a:pt x="646027" y="4312285"/>
                  <a:pt x="547457" y="4245968"/>
                </a:cubicBezTo>
                <a:cubicBezTo>
                  <a:pt x="483773" y="4206467"/>
                  <a:pt x="446730" y="4143599"/>
                  <a:pt x="448024" y="4077161"/>
                </a:cubicBezTo>
                <a:cubicBezTo>
                  <a:pt x="451759" y="4006987"/>
                  <a:pt x="504637" y="3940670"/>
                  <a:pt x="595448" y="3892439"/>
                </a:cubicBezTo>
                <a:lnTo>
                  <a:pt x="811270" y="3776928"/>
                </a:lnTo>
                <a:lnTo>
                  <a:pt x="555503" y="3760530"/>
                </a:lnTo>
                <a:cubicBezTo>
                  <a:pt x="424315" y="3751631"/>
                  <a:pt x="323042" y="3659968"/>
                  <a:pt x="322439" y="3549521"/>
                </a:cubicBezTo>
                <a:lnTo>
                  <a:pt x="322439" y="3468976"/>
                </a:lnTo>
                <a:lnTo>
                  <a:pt x="240536" y="3465841"/>
                </a:lnTo>
                <a:cubicBezTo>
                  <a:pt x="105928" y="3460560"/>
                  <a:pt x="0" y="3367427"/>
                  <a:pt x="0" y="3254350"/>
                </a:cubicBezTo>
                <a:lnTo>
                  <a:pt x="0" y="1314520"/>
                </a:lnTo>
                <a:cubicBezTo>
                  <a:pt x="-143" y="1201468"/>
                  <a:pt x="105669" y="1108312"/>
                  <a:pt x="240249" y="1103031"/>
                </a:cubicBezTo>
                <a:lnTo>
                  <a:pt x="322439" y="1099896"/>
                </a:lnTo>
                <a:lnTo>
                  <a:pt x="322439" y="1019591"/>
                </a:lnTo>
                <a:cubicBezTo>
                  <a:pt x="323042" y="909096"/>
                  <a:pt x="424257" y="817361"/>
                  <a:pt x="555503" y="808342"/>
                </a:cubicBezTo>
                <a:lnTo>
                  <a:pt x="811270" y="791944"/>
                </a:lnTo>
                <a:lnTo>
                  <a:pt x="595448" y="675467"/>
                </a:lnTo>
                <a:cubicBezTo>
                  <a:pt x="505500" y="626513"/>
                  <a:pt x="452334" y="560919"/>
                  <a:pt x="448024" y="490745"/>
                </a:cubicBezTo>
                <a:cubicBezTo>
                  <a:pt x="446672" y="424283"/>
                  <a:pt x="483716" y="361390"/>
                  <a:pt x="547457" y="321938"/>
                </a:cubicBezTo>
                <a:cubicBezTo>
                  <a:pt x="646027" y="255380"/>
                  <a:pt x="779658" y="228129"/>
                  <a:pt x="923348" y="199432"/>
                </a:cubicBezTo>
                <a:cubicBezTo>
                  <a:pt x="1106120" y="162537"/>
                  <a:pt x="1294641" y="124434"/>
                  <a:pt x="14268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383528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9C2D537-9CFC-4239-8E9F-B47B08E9F86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8492" y="719989"/>
            <a:ext cx="1889254" cy="3630472"/>
          </a:xfrm>
          <a:custGeom>
            <a:avLst/>
            <a:gdLst>
              <a:gd name="connsiteX0" fmla="*/ 944627 w 1889254"/>
              <a:gd name="connsiteY0" fmla="*/ 0 h 3630472"/>
              <a:gd name="connsiteX1" fmla="*/ 1278148 w 1889254"/>
              <a:gd name="connsiteY1" fmla="*/ 158513 h 3630472"/>
              <a:gd name="connsiteX2" fmla="*/ 1526814 w 1889254"/>
              <a:gd name="connsiteY2" fmla="*/ 255883 h 3630472"/>
              <a:gd name="connsiteX3" fmla="*/ 1592644 w 1889254"/>
              <a:gd name="connsiteY3" fmla="*/ 390054 h 3630472"/>
              <a:gd name="connsiteX4" fmla="*/ 1494851 w 1889254"/>
              <a:gd name="connsiteY4" fmla="*/ 536875 h 3630472"/>
              <a:gd name="connsiteX5" fmla="*/ 1352158 w 1889254"/>
              <a:gd name="connsiteY5" fmla="*/ 629453 h 3630472"/>
              <a:gd name="connsiteX6" fmla="*/ 1521487 w 1889254"/>
              <a:gd name="connsiteY6" fmla="*/ 642487 h 3630472"/>
              <a:gd name="connsiteX7" fmla="*/ 1675596 w 1889254"/>
              <a:gd name="connsiteY7" fmla="*/ 810391 h 3630472"/>
              <a:gd name="connsiteX8" fmla="*/ 1675596 w 1889254"/>
              <a:gd name="connsiteY8" fmla="*/ 874219 h 3630472"/>
              <a:gd name="connsiteX9" fmla="*/ 1730008 w 1889254"/>
              <a:gd name="connsiteY9" fmla="*/ 876711 h 3630472"/>
              <a:gd name="connsiteX10" fmla="*/ 1889254 w 1889254"/>
              <a:gd name="connsiteY10" fmla="*/ 1044807 h 3630472"/>
              <a:gd name="connsiteX11" fmla="*/ 1889254 w 1889254"/>
              <a:gd name="connsiteY11" fmla="*/ 2585856 h 3630472"/>
              <a:gd name="connsiteX12" fmla="*/ 1730008 w 1889254"/>
              <a:gd name="connsiteY12" fmla="*/ 2753953 h 3630472"/>
              <a:gd name="connsiteX13" fmla="*/ 1675596 w 1889254"/>
              <a:gd name="connsiteY13" fmla="*/ 2756445 h 3630472"/>
              <a:gd name="connsiteX14" fmla="*/ 1675596 w 1889254"/>
              <a:gd name="connsiteY14" fmla="*/ 2820463 h 3630472"/>
              <a:gd name="connsiteX15" fmla="*/ 1521487 w 1889254"/>
              <a:gd name="connsiteY15" fmla="*/ 2988177 h 3630472"/>
              <a:gd name="connsiteX16" fmla="*/ 1352158 w 1889254"/>
              <a:gd name="connsiteY16" fmla="*/ 3001210 h 3630472"/>
              <a:gd name="connsiteX17" fmla="*/ 1495041 w 1889254"/>
              <a:gd name="connsiteY17" fmla="*/ 3093788 h 3630472"/>
              <a:gd name="connsiteX18" fmla="*/ 1592644 w 1889254"/>
              <a:gd name="connsiteY18" fmla="*/ 3240609 h 3630472"/>
              <a:gd name="connsiteX19" fmla="*/ 1526814 w 1889254"/>
              <a:gd name="connsiteY19" fmla="*/ 3374780 h 3630472"/>
              <a:gd name="connsiteX20" fmla="*/ 1277768 w 1889254"/>
              <a:gd name="connsiteY20" fmla="*/ 3472150 h 3630472"/>
              <a:gd name="connsiteX21" fmla="*/ 944627 w 1889254"/>
              <a:gd name="connsiteY21" fmla="*/ 3630472 h 3630472"/>
              <a:gd name="connsiteX22" fmla="*/ 611105 w 1889254"/>
              <a:gd name="connsiteY22" fmla="*/ 3471959 h 3630472"/>
              <a:gd name="connsiteX23" fmla="*/ 362440 w 1889254"/>
              <a:gd name="connsiteY23" fmla="*/ 3374780 h 3630472"/>
              <a:gd name="connsiteX24" fmla="*/ 296611 w 1889254"/>
              <a:gd name="connsiteY24" fmla="*/ 3240609 h 3630472"/>
              <a:gd name="connsiteX25" fmla="*/ 394212 w 1889254"/>
              <a:gd name="connsiteY25" fmla="*/ 3093788 h 3630472"/>
              <a:gd name="connsiteX26" fmla="*/ 537096 w 1889254"/>
              <a:gd name="connsiteY26" fmla="*/ 3001978 h 3630472"/>
              <a:gd name="connsiteX27" fmla="*/ 367767 w 1889254"/>
              <a:gd name="connsiteY27" fmla="*/ 2988944 h 3630472"/>
              <a:gd name="connsiteX28" fmla="*/ 213468 w 1889254"/>
              <a:gd name="connsiteY28" fmla="*/ 2821230 h 3630472"/>
              <a:gd name="connsiteX29" fmla="*/ 213468 w 1889254"/>
              <a:gd name="connsiteY29" fmla="*/ 2757211 h 3630472"/>
              <a:gd name="connsiteX30" fmla="*/ 159245 w 1889254"/>
              <a:gd name="connsiteY30" fmla="*/ 2754720 h 3630472"/>
              <a:gd name="connsiteX31" fmla="*/ 0 w 1889254"/>
              <a:gd name="connsiteY31" fmla="*/ 2586622 h 3630472"/>
              <a:gd name="connsiteX32" fmla="*/ 0 w 1889254"/>
              <a:gd name="connsiteY32" fmla="*/ 1044807 h 3630472"/>
              <a:gd name="connsiteX33" fmla="*/ 159055 w 1889254"/>
              <a:gd name="connsiteY33" fmla="*/ 876711 h 3630472"/>
              <a:gd name="connsiteX34" fmla="*/ 213468 w 1889254"/>
              <a:gd name="connsiteY34" fmla="*/ 874219 h 3630472"/>
              <a:gd name="connsiteX35" fmla="*/ 213468 w 1889254"/>
              <a:gd name="connsiteY35" fmla="*/ 810391 h 3630472"/>
              <a:gd name="connsiteX36" fmla="*/ 367767 w 1889254"/>
              <a:gd name="connsiteY36" fmla="*/ 642487 h 3630472"/>
              <a:gd name="connsiteX37" fmla="*/ 537096 w 1889254"/>
              <a:gd name="connsiteY37" fmla="*/ 629453 h 3630472"/>
              <a:gd name="connsiteX38" fmla="*/ 394212 w 1889254"/>
              <a:gd name="connsiteY38" fmla="*/ 536875 h 3630472"/>
              <a:gd name="connsiteX39" fmla="*/ 296611 w 1889254"/>
              <a:gd name="connsiteY39" fmla="*/ 390054 h 3630472"/>
              <a:gd name="connsiteX40" fmla="*/ 362440 w 1889254"/>
              <a:gd name="connsiteY40" fmla="*/ 255883 h 3630472"/>
              <a:gd name="connsiteX41" fmla="*/ 611296 w 1889254"/>
              <a:gd name="connsiteY41" fmla="*/ 158513 h 3630472"/>
              <a:gd name="connsiteX42" fmla="*/ 944627 w 1889254"/>
              <a:gd name="connsiteY42" fmla="*/ 0 h 36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4" h="3630472">
                <a:moveTo>
                  <a:pt x="944627" y="0"/>
                </a:moveTo>
                <a:cubicBezTo>
                  <a:pt x="1032145" y="98903"/>
                  <a:pt x="1156954" y="129188"/>
                  <a:pt x="1278148" y="158513"/>
                </a:cubicBezTo>
                <a:cubicBezTo>
                  <a:pt x="1372515" y="181322"/>
                  <a:pt x="1461556" y="202981"/>
                  <a:pt x="1526814" y="255883"/>
                </a:cubicBezTo>
                <a:cubicBezTo>
                  <a:pt x="1568880" y="287355"/>
                  <a:pt x="1593366" y="337267"/>
                  <a:pt x="1592644" y="390054"/>
                </a:cubicBezTo>
                <a:cubicBezTo>
                  <a:pt x="1589599" y="445830"/>
                  <a:pt x="1554973" y="497965"/>
                  <a:pt x="1494851" y="536875"/>
                </a:cubicBezTo>
                <a:lnTo>
                  <a:pt x="1352158" y="629453"/>
                </a:lnTo>
                <a:lnTo>
                  <a:pt x="1521487" y="642487"/>
                </a:lnTo>
                <a:cubicBezTo>
                  <a:pt x="1608340" y="649655"/>
                  <a:pt x="1675291" y="722605"/>
                  <a:pt x="1675596" y="810391"/>
                </a:cubicBezTo>
                <a:lnTo>
                  <a:pt x="1675596" y="874219"/>
                </a:lnTo>
                <a:lnTo>
                  <a:pt x="1730008" y="876711"/>
                </a:lnTo>
                <a:cubicBezTo>
                  <a:pt x="1819125" y="880909"/>
                  <a:pt x="1889254" y="954913"/>
                  <a:pt x="1889254" y="1044807"/>
                </a:cubicBezTo>
                <a:lnTo>
                  <a:pt x="1889254" y="2585856"/>
                </a:lnTo>
                <a:cubicBezTo>
                  <a:pt x="1889254" y="2675750"/>
                  <a:pt x="1819125" y="2749756"/>
                  <a:pt x="1730008" y="2753953"/>
                </a:cubicBezTo>
                <a:lnTo>
                  <a:pt x="1675596" y="2756445"/>
                </a:lnTo>
                <a:lnTo>
                  <a:pt x="1675596" y="2820463"/>
                </a:lnTo>
                <a:cubicBezTo>
                  <a:pt x="1675196" y="2908172"/>
                  <a:pt x="1608263" y="2981009"/>
                  <a:pt x="1521487" y="2988177"/>
                </a:cubicBezTo>
                <a:lnTo>
                  <a:pt x="1352158" y="3001210"/>
                </a:lnTo>
                <a:lnTo>
                  <a:pt x="1495041" y="3093788"/>
                </a:lnTo>
                <a:cubicBezTo>
                  <a:pt x="1554592" y="3132699"/>
                  <a:pt x="1589599" y="3184833"/>
                  <a:pt x="1592644" y="3240609"/>
                </a:cubicBezTo>
                <a:cubicBezTo>
                  <a:pt x="1593309" y="3293378"/>
                  <a:pt x="1568823" y="3343269"/>
                  <a:pt x="1526814" y="3374780"/>
                </a:cubicBezTo>
                <a:cubicBezTo>
                  <a:pt x="1461556" y="3427490"/>
                  <a:pt x="1372897" y="3449149"/>
                  <a:pt x="1277768" y="3472150"/>
                </a:cubicBezTo>
                <a:cubicBezTo>
                  <a:pt x="1156763" y="3501477"/>
                  <a:pt x="1032145" y="3531569"/>
                  <a:pt x="944627" y="3630472"/>
                </a:cubicBezTo>
                <a:cubicBezTo>
                  <a:pt x="857108" y="3531569"/>
                  <a:pt x="732299" y="3501477"/>
                  <a:pt x="611105" y="3471959"/>
                </a:cubicBezTo>
                <a:cubicBezTo>
                  <a:pt x="516738" y="3449149"/>
                  <a:pt x="427698" y="3427490"/>
                  <a:pt x="362440" y="3374780"/>
                </a:cubicBezTo>
                <a:cubicBezTo>
                  <a:pt x="320278" y="3343384"/>
                  <a:pt x="295754" y="3293415"/>
                  <a:pt x="296611" y="3240609"/>
                </a:cubicBezTo>
                <a:cubicBezTo>
                  <a:pt x="299084" y="3184833"/>
                  <a:pt x="334091" y="3132123"/>
                  <a:pt x="394212" y="3093788"/>
                </a:cubicBezTo>
                <a:lnTo>
                  <a:pt x="537096" y="3001978"/>
                </a:lnTo>
                <a:lnTo>
                  <a:pt x="367767" y="2988944"/>
                </a:lnTo>
                <a:cubicBezTo>
                  <a:pt x="280914" y="2981871"/>
                  <a:pt x="213867" y="2909016"/>
                  <a:pt x="213468" y="2821230"/>
                </a:cubicBezTo>
                <a:lnTo>
                  <a:pt x="213468" y="2757211"/>
                </a:lnTo>
                <a:lnTo>
                  <a:pt x="159245" y="2754720"/>
                </a:lnTo>
                <a:cubicBezTo>
                  <a:pt x="70129" y="2750522"/>
                  <a:pt x="0" y="2676498"/>
                  <a:pt x="0" y="2586622"/>
                </a:cubicBezTo>
                <a:lnTo>
                  <a:pt x="0" y="1044807"/>
                </a:lnTo>
                <a:cubicBezTo>
                  <a:pt x="-95" y="954951"/>
                  <a:pt x="69957" y="880909"/>
                  <a:pt x="159055" y="876711"/>
                </a:cubicBezTo>
                <a:lnTo>
                  <a:pt x="213468" y="874219"/>
                </a:lnTo>
                <a:lnTo>
                  <a:pt x="213468" y="810391"/>
                </a:lnTo>
                <a:cubicBezTo>
                  <a:pt x="213867" y="722568"/>
                  <a:pt x="280876" y="649655"/>
                  <a:pt x="367767" y="642487"/>
                </a:cubicBezTo>
                <a:lnTo>
                  <a:pt x="537096" y="629453"/>
                </a:lnTo>
                <a:lnTo>
                  <a:pt x="394212" y="536875"/>
                </a:lnTo>
                <a:cubicBezTo>
                  <a:pt x="334662" y="497965"/>
                  <a:pt x="299464" y="445830"/>
                  <a:pt x="296611" y="390054"/>
                </a:cubicBezTo>
                <a:cubicBezTo>
                  <a:pt x="295716" y="337229"/>
                  <a:pt x="320241" y="287240"/>
                  <a:pt x="362440" y="255883"/>
                </a:cubicBezTo>
                <a:cubicBezTo>
                  <a:pt x="427698" y="202981"/>
                  <a:pt x="516167" y="181322"/>
                  <a:pt x="611296" y="158513"/>
                </a:cubicBezTo>
                <a:cubicBezTo>
                  <a:pt x="732299" y="129188"/>
                  <a:pt x="857108" y="98903"/>
                  <a:pt x="9446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2C18864-29BB-4631-BDD1-FB1364F6B7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83123" y="1784951"/>
            <a:ext cx="1889255" cy="3630472"/>
          </a:xfrm>
          <a:custGeom>
            <a:avLst/>
            <a:gdLst>
              <a:gd name="connsiteX0" fmla="*/ 944628 w 1889255"/>
              <a:gd name="connsiteY0" fmla="*/ 0 h 3630472"/>
              <a:gd name="connsiteX1" fmla="*/ 1278149 w 1889255"/>
              <a:gd name="connsiteY1" fmla="*/ 158513 h 3630472"/>
              <a:gd name="connsiteX2" fmla="*/ 1526815 w 1889255"/>
              <a:gd name="connsiteY2" fmla="*/ 255883 h 3630472"/>
              <a:gd name="connsiteX3" fmla="*/ 1592645 w 1889255"/>
              <a:gd name="connsiteY3" fmla="*/ 390054 h 3630472"/>
              <a:gd name="connsiteX4" fmla="*/ 1494852 w 1889255"/>
              <a:gd name="connsiteY4" fmla="*/ 536875 h 3630472"/>
              <a:gd name="connsiteX5" fmla="*/ 1352159 w 1889255"/>
              <a:gd name="connsiteY5" fmla="*/ 629453 h 3630472"/>
              <a:gd name="connsiteX6" fmla="*/ 1521488 w 1889255"/>
              <a:gd name="connsiteY6" fmla="*/ 642486 h 3630472"/>
              <a:gd name="connsiteX7" fmla="*/ 1675597 w 1889255"/>
              <a:gd name="connsiteY7" fmla="*/ 810391 h 3630472"/>
              <a:gd name="connsiteX8" fmla="*/ 1675597 w 1889255"/>
              <a:gd name="connsiteY8" fmla="*/ 874219 h 3630472"/>
              <a:gd name="connsiteX9" fmla="*/ 1730009 w 1889255"/>
              <a:gd name="connsiteY9" fmla="*/ 876711 h 3630472"/>
              <a:gd name="connsiteX10" fmla="*/ 1889255 w 1889255"/>
              <a:gd name="connsiteY10" fmla="*/ 1044807 h 3630472"/>
              <a:gd name="connsiteX11" fmla="*/ 1889255 w 1889255"/>
              <a:gd name="connsiteY11" fmla="*/ 2585856 h 3630472"/>
              <a:gd name="connsiteX12" fmla="*/ 1730009 w 1889255"/>
              <a:gd name="connsiteY12" fmla="*/ 2753953 h 3630472"/>
              <a:gd name="connsiteX13" fmla="*/ 1675597 w 1889255"/>
              <a:gd name="connsiteY13" fmla="*/ 2756445 h 3630472"/>
              <a:gd name="connsiteX14" fmla="*/ 1675597 w 1889255"/>
              <a:gd name="connsiteY14" fmla="*/ 2820463 h 3630472"/>
              <a:gd name="connsiteX15" fmla="*/ 1521488 w 1889255"/>
              <a:gd name="connsiteY15" fmla="*/ 2988177 h 3630472"/>
              <a:gd name="connsiteX16" fmla="*/ 1352159 w 1889255"/>
              <a:gd name="connsiteY16" fmla="*/ 3001210 h 3630472"/>
              <a:gd name="connsiteX17" fmla="*/ 1495042 w 1889255"/>
              <a:gd name="connsiteY17" fmla="*/ 3093788 h 3630472"/>
              <a:gd name="connsiteX18" fmla="*/ 1592645 w 1889255"/>
              <a:gd name="connsiteY18" fmla="*/ 3240609 h 3630472"/>
              <a:gd name="connsiteX19" fmla="*/ 1526815 w 1889255"/>
              <a:gd name="connsiteY19" fmla="*/ 3374780 h 3630472"/>
              <a:gd name="connsiteX20" fmla="*/ 1277769 w 1889255"/>
              <a:gd name="connsiteY20" fmla="*/ 3472150 h 3630472"/>
              <a:gd name="connsiteX21" fmla="*/ 944628 w 1889255"/>
              <a:gd name="connsiteY21" fmla="*/ 3630472 h 3630472"/>
              <a:gd name="connsiteX22" fmla="*/ 611106 w 1889255"/>
              <a:gd name="connsiteY22" fmla="*/ 3471959 h 3630472"/>
              <a:gd name="connsiteX23" fmla="*/ 362441 w 1889255"/>
              <a:gd name="connsiteY23" fmla="*/ 3374780 h 3630472"/>
              <a:gd name="connsiteX24" fmla="*/ 296612 w 1889255"/>
              <a:gd name="connsiteY24" fmla="*/ 3240609 h 3630472"/>
              <a:gd name="connsiteX25" fmla="*/ 394213 w 1889255"/>
              <a:gd name="connsiteY25" fmla="*/ 3093788 h 3630472"/>
              <a:gd name="connsiteX26" fmla="*/ 537096 w 1889255"/>
              <a:gd name="connsiteY26" fmla="*/ 3001978 h 3630472"/>
              <a:gd name="connsiteX27" fmla="*/ 367768 w 1889255"/>
              <a:gd name="connsiteY27" fmla="*/ 2988944 h 3630472"/>
              <a:gd name="connsiteX28" fmla="*/ 213469 w 1889255"/>
              <a:gd name="connsiteY28" fmla="*/ 2821230 h 3630472"/>
              <a:gd name="connsiteX29" fmla="*/ 213469 w 1889255"/>
              <a:gd name="connsiteY29" fmla="*/ 2757211 h 3630472"/>
              <a:gd name="connsiteX30" fmla="*/ 159246 w 1889255"/>
              <a:gd name="connsiteY30" fmla="*/ 2754720 h 3630472"/>
              <a:gd name="connsiteX31" fmla="*/ 0 w 1889255"/>
              <a:gd name="connsiteY31" fmla="*/ 2586622 h 3630472"/>
              <a:gd name="connsiteX32" fmla="*/ 0 w 1889255"/>
              <a:gd name="connsiteY32" fmla="*/ 1044807 h 3630472"/>
              <a:gd name="connsiteX33" fmla="*/ 159056 w 1889255"/>
              <a:gd name="connsiteY33" fmla="*/ 876711 h 3630472"/>
              <a:gd name="connsiteX34" fmla="*/ 213469 w 1889255"/>
              <a:gd name="connsiteY34" fmla="*/ 874219 h 3630472"/>
              <a:gd name="connsiteX35" fmla="*/ 213469 w 1889255"/>
              <a:gd name="connsiteY35" fmla="*/ 810391 h 3630472"/>
              <a:gd name="connsiteX36" fmla="*/ 367768 w 1889255"/>
              <a:gd name="connsiteY36" fmla="*/ 642486 h 3630472"/>
              <a:gd name="connsiteX37" fmla="*/ 537096 w 1889255"/>
              <a:gd name="connsiteY37" fmla="*/ 629453 h 3630472"/>
              <a:gd name="connsiteX38" fmla="*/ 394213 w 1889255"/>
              <a:gd name="connsiteY38" fmla="*/ 536875 h 3630472"/>
              <a:gd name="connsiteX39" fmla="*/ 296612 w 1889255"/>
              <a:gd name="connsiteY39" fmla="*/ 390054 h 3630472"/>
              <a:gd name="connsiteX40" fmla="*/ 362441 w 1889255"/>
              <a:gd name="connsiteY40" fmla="*/ 255883 h 3630472"/>
              <a:gd name="connsiteX41" fmla="*/ 611297 w 1889255"/>
              <a:gd name="connsiteY41" fmla="*/ 158513 h 3630472"/>
              <a:gd name="connsiteX42" fmla="*/ 944628 w 1889255"/>
              <a:gd name="connsiteY42" fmla="*/ 0 h 36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5" h="3630472">
                <a:moveTo>
                  <a:pt x="944628" y="0"/>
                </a:moveTo>
                <a:cubicBezTo>
                  <a:pt x="1032146" y="98903"/>
                  <a:pt x="1156955" y="129188"/>
                  <a:pt x="1278149" y="158513"/>
                </a:cubicBezTo>
                <a:cubicBezTo>
                  <a:pt x="1372516" y="181322"/>
                  <a:pt x="1461557" y="202981"/>
                  <a:pt x="1526815" y="255883"/>
                </a:cubicBezTo>
                <a:cubicBezTo>
                  <a:pt x="1568881" y="287354"/>
                  <a:pt x="1593367" y="337267"/>
                  <a:pt x="1592645" y="390054"/>
                </a:cubicBezTo>
                <a:cubicBezTo>
                  <a:pt x="1589600" y="445830"/>
                  <a:pt x="1554974" y="497965"/>
                  <a:pt x="1494852" y="536875"/>
                </a:cubicBezTo>
                <a:lnTo>
                  <a:pt x="1352159" y="629453"/>
                </a:lnTo>
                <a:lnTo>
                  <a:pt x="1521488" y="642486"/>
                </a:lnTo>
                <a:cubicBezTo>
                  <a:pt x="1608341" y="649655"/>
                  <a:pt x="1675292" y="722605"/>
                  <a:pt x="1675597" y="810391"/>
                </a:cubicBezTo>
                <a:lnTo>
                  <a:pt x="1675597" y="874219"/>
                </a:lnTo>
                <a:lnTo>
                  <a:pt x="1730009" y="876711"/>
                </a:lnTo>
                <a:cubicBezTo>
                  <a:pt x="1819126" y="880908"/>
                  <a:pt x="1889255" y="954913"/>
                  <a:pt x="1889255" y="1044807"/>
                </a:cubicBezTo>
                <a:lnTo>
                  <a:pt x="1889255" y="2585856"/>
                </a:lnTo>
                <a:cubicBezTo>
                  <a:pt x="1889255" y="2675750"/>
                  <a:pt x="1819126" y="2749756"/>
                  <a:pt x="1730009" y="2753953"/>
                </a:cubicBezTo>
                <a:lnTo>
                  <a:pt x="1675597" y="2756445"/>
                </a:lnTo>
                <a:lnTo>
                  <a:pt x="1675597" y="2820463"/>
                </a:lnTo>
                <a:cubicBezTo>
                  <a:pt x="1675197" y="2908172"/>
                  <a:pt x="1608264" y="2981009"/>
                  <a:pt x="1521488" y="2988177"/>
                </a:cubicBezTo>
                <a:lnTo>
                  <a:pt x="1352159" y="3001210"/>
                </a:lnTo>
                <a:lnTo>
                  <a:pt x="1495042" y="3093788"/>
                </a:lnTo>
                <a:cubicBezTo>
                  <a:pt x="1554593" y="3132699"/>
                  <a:pt x="1589600" y="3184833"/>
                  <a:pt x="1592645" y="3240609"/>
                </a:cubicBezTo>
                <a:cubicBezTo>
                  <a:pt x="1593310" y="3293378"/>
                  <a:pt x="1568824" y="3343269"/>
                  <a:pt x="1526815" y="3374780"/>
                </a:cubicBezTo>
                <a:cubicBezTo>
                  <a:pt x="1461557" y="3427490"/>
                  <a:pt x="1372898" y="3449149"/>
                  <a:pt x="1277769" y="3472150"/>
                </a:cubicBezTo>
                <a:cubicBezTo>
                  <a:pt x="1156764" y="3501477"/>
                  <a:pt x="1032146" y="3531569"/>
                  <a:pt x="944628" y="3630472"/>
                </a:cubicBezTo>
                <a:cubicBezTo>
                  <a:pt x="857110" y="3531569"/>
                  <a:pt x="732300" y="3501477"/>
                  <a:pt x="611106" y="3471959"/>
                </a:cubicBezTo>
                <a:cubicBezTo>
                  <a:pt x="516739" y="3449149"/>
                  <a:pt x="427698" y="3427490"/>
                  <a:pt x="362441" y="3374780"/>
                </a:cubicBezTo>
                <a:cubicBezTo>
                  <a:pt x="320279" y="3343384"/>
                  <a:pt x="295755" y="3293415"/>
                  <a:pt x="296612" y="3240609"/>
                </a:cubicBezTo>
                <a:cubicBezTo>
                  <a:pt x="299085" y="3184833"/>
                  <a:pt x="334092" y="3132123"/>
                  <a:pt x="394213" y="3093788"/>
                </a:cubicBezTo>
                <a:lnTo>
                  <a:pt x="537096" y="3001978"/>
                </a:lnTo>
                <a:lnTo>
                  <a:pt x="367768" y="2988944"/>
                </a:lnTo>
                <a:cubicBezTo>
                  <a:pt x="280915" y="2981871"/>
                  <a:pt x="213868" y="2909016"/>
                  <a:pt x="213469" y="2821230"/>
                </a:cubicBezTo>
                <a:lnTo>
                  <a:pt x="213469" y="2757211"/>
                </a:lnTo>
                <a:lnTo>
                  <a:pt x="159246" y="2754720"/>
                </a:lnTo>
                <a:cubicBezTo>
                  <a:pt x="70129" y="2750522"/>
                  <a:pt x="0" y="2676498"/>
                  <a:pt x="0" y="2586622"/>
                </a:cubicBezTo>
                <a:lnTo>
                  <a:pt x="0" y="1044807"/>
                </a:lnTo>
                <a:cubicBezTo>
                  <a:pt x="-94" y="954951"/>
                  <a:pt x="69958" y="880908"/>
                  <a:pt x="159056" y="876711"/>
                </a:cubicBezTo>
                <a:lnTo>
                  <a:pt x="213469" y="874219"/>
                </a:lnTo>
                <a:lnTo>
                  <a:pt x="213469" y="810391"/>
                </a:lnTo>
                <a:cubicBezTo>
                  <a:pt x="213868" y="722568"/>
                  <a:pt x="280877" y="649655"/>
                  <a:pt x="367768" y="642486"/>
                </a:cubicBezTo>
                <a:lnTo>
                  <a:pt x="537096" y="629453"/>
                </a:lnTo>
                <a:lnTo>
                  <a:pt x="394213" y="536875"/>
                </a:lnTo>
                <a:cubicBezTo>
                  <a:pt x="334663" y="497965"/>
                  <a:pt x="299465" y="445830"/>
                  <a:pt x="296612" y="390054"/>
                </a:cubicBezTo>
                <a:cubicBezTo>
                  <a:pt x="295717" y="337229"/>
                  <a:pt x="320241" y="287240"/>
                  <a:pt x="362441" y="255883"/>
                </a:cubicBezTo>
                <a:cubicBezTo>
                  <a:pt x="427698" y="202981"/>
                  <a:pt x="516168" y="181322"/>
                  <a:pt x="611297" y="158513"/>
                </a:cubicBezTo>
                <a:cubicBezTo>
                  <a:pt x="732300" y="129188"/>
                  <a:pt x="857110" y="98903"/>
                  <a:pt x="9446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15310788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214399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0A5597C-D412-3CA4-C9BB-715F607D8A49}"/>
              </a:ext>
            </a:extLst>
          </p:cNvPr>
          <p:cNvSpPr/>
          <p:nvPr userDrawn="1"/>
        </p:nvSpPr>
        <p:spPr>
          <a:xfrm>
            <a:off x="0" y="5979459"/>
            <a:ext cx="1048871" cy="8785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77014248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CC8B353-9DC9-4133-AD36-8CC40986DC27}"/>
              </a:ext>
            </a:extLst>
          </p:cNvPr>
          <p:cNvSpPr/>
          <p:nvPr/>
        </p:nvSpPr>
        <p:spPr>
          <a:xfrm>
            <a:off x="6164057" y="476250"/>
            <a:ext cx="2136788" cy="4095749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697B117-F3E2-4D0C-BE0C-6A3861956E5B}"/>
              </a:ext>
            </a:extLst>
          </p:cNvPr>
          <p:cNvSpPr/>
          <p:nvPr/>
        </p:nvSpPr>
        <p:spPr>
          <a:xfrm>
            <a:off x="8944426" y="2453062"/>
            <a:ext cx="2136788" cy="4095749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F83FD2-41DD-4607-955A-C0175BFB43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87223" y="718564"/>
            <a:ext cx="1889255" cy="3609267"/>
          </a:xfrm>
          <a:custGeom>
            <a:avLst/>
            <a:gdLst>
              <a:gd name="connsiteX0" fmla="*/ 944628 w 1889255"/>
              <a:gd name="connsiteY0" fmla="*/ 0 h 3609267"/>
              <a:gd name="connsiteX1" fmla="*/ 1278149 w 1889255"/>
              <a:gd name="connsiteY1" fmla="*/ 157587 h 3609267"/>
              <a:gd name="connsiteX2" fmla="*/ 1526815 w 1889255"/>
              <a:gd name="connsiteY2" fmla="*/ 254388 h 3609267"/>
              <a:gd name="connsiteX3" fmla="*/ 1592645 w 1889255"/>
              <a:gd name="connsiteY3" fmla="*/ 387775 h 3609267"/>
              <a:gd name="connsiteX4" fmla="*/ 1494852 w 1889255"/>
              <a:gd name="connsiteY4" fmla="*/ 533739 h 3609267"/>
              <a:gd name="connsiteX5" fmla="*/ 1352159 w 1889255"/>
              <a:gd name="connsiteY5" fmla="*/ 625776 h 3609267"/>
              <a:gd name="connsiteX6" fmla="*/ 1521488 w 1889255"/>
              <a:gd name="connsiteY6" fmla="*/ 638733 h 3609267"/>
              <a:gd name="connsiteX7" fmla="*/ 1675597 w 1889255"/>
              <a:gd name="connsiteY7" fmla="*/ 805658 h 3609267"/>
              <a:gd name="connsiteX8" fmla="*/ 1675597 w 1889255"/>
              <a:gd name="connsiteY8" fmla="*/ 869113 h 3609267"/>
              <a:gd name="connsiteX9" fmla="*/ 1730009 w 1889255"/>
              <a:gd name="connsiteY9" fmla="*/ 871590 h 3609267"/>
              <a:gd name="connsiteX10" fmla="*/ 1889255 w 1889255"/>
              <a:gd name="connsiteY10" fmla="*/ 1038704 h 3609267"/>
              <a:gd name="connsiteX11" fmla="*/ 1889255 w 1889255"/>
              <a:gd name="connsiteY11" fmla="*/ 2570752 h 3609267"/>
              <a:gd name="connsiteX12" fmla="*/ 1730009 w 1889255"/>
              <a:gd name="connsiteY12" fmla="*/ 2737868 h 3609267"/>
              <a:gd name="connsiteX13" fmla="*/ 1675597 w 1889255"/>
              <a:gd name="connsiteY13" fmla="*/ 2740345 h 3609267"/>
              <a:gd name="connsiteX14" fmla="*/ 1675597 w 1889255"/>
              <a:gd name="connsiteY14" fmla="*/ 2803989 h 3609267"/>
              <a:gd name="connsiteX15" fmla="*/ 1521488 w 1889255"/>
              <a:gd name="connsiteY15" fmla="*/ 2970723 h 3609267"/>
              <a:gd name="connsiteX16" fmla="*/ 1352159 w 1889255"/>
              <a:gd name="connsiteY16" fmla="*/ 2983680 h 3609267"/>
              <a:gd name="connsiteX17" fmla="*/ 1495042 w 1889255"/>
              <a:gd name="connsiteY17" fmla="*/ 3075718 h 3609267"/>
              <a:gd name="connsiteX18" fmla="*/ 1592645 w 1889255"/>
              <a:gd name="connsiteY18" fmla="*/ 3221681 h 3609267"/>
              <a:gd name="connsiteX19" fmla="*/ 1526815 w 1889255"/>
              <a:gd name="connsiteY19" fmla="*/ 3355068 h 3609267"/>
              <a:gd name="connsiteX20" fmla="*/ 1277769 w 1889255"/>
              <a:gd name="connsiteY20" fmla="*/ 3451870 h 3609267"/>
              <a:gd name="connsiteX21" fmla="*/ 944628 w 1889255"/>
              <a:gd name="connsiteY21" fmla="*/ 3609267 h 3609267"/>
              <a:gd name="connsiteX22" fmla="*/ 611107 w 1889255"/>
              <a:gd name="connsiteY22" fmla="*/ 3451679 h 3609267"/>
              <a:gd name="connsiteX23" fmla="*/ 362441 w 1889255"/>
              <a:gd name="connsiteY23" fmla="*/ 3355068 h 3609267"/>
              <a:gd name="connsiteX24" fmla="*/ 296612 w 1889255"/>
              <a:gd name="connsiteY24" fmla="*/ 3221681 h 3609267"/>
              <a:gd name="connsiteX25" fmla="*/ 394213 w 1889255"/>
              <a:gd name="connsiteY25" fmla="*/ 3075718 h 3609267"/>
              <a:gd name="connsiteX26" fmla="*/ 537096 w 1889255"/>
              <a:gd name="connsiteY26" fmla="*/ 2984443 h 3609267"/>
              <a:gd name="connsiteX27" fmla="*/ 367768 w 1889255"/>
              <a:gd name="connsiteY27" fmla="*/ 2971486 h 3609267"/>
              <a:gd name="connsiteX28" fmla="*/ 213469 w 1889255"/>
              <a:gd name="connsiteY28" fmla="*/ 2804751 h 3609267"/>
              <a:gd name="connsiteX29" fmla="*/ 213469 w 1889255"/>
              <a:gd name="connsiteY29" fmla="*/ 2741107 h 3609267"/>
              <a:gd name="connsiteX30" fmla="*/ 159246 w 1889255"/>
              <a:gd name="connsiteY30" fmla="*/ 2738629 h 3609267"/>
              <a:gd name="connsiteX31" fmla="*/ 0 w 1889255"/>
              <a:gd name="connsiteY31" fmla="*/ 2571514 h 3609267"/>
              <a:gd name="connsiteX32" fmla="*/ 0 w 1889255"/>
              <a:gd name="connsiteY32" fmla="*/ 1038704 h 3609267"/>
              <a:gd name="connsiteX33" fmla="*/ 159056 w 1889255"/>
              <a:gd name="connsiteY33" fmla="*/ 871590 h 3609267"/>
              <a:gd name="connsiteX34" fmla="*/ 213469 w 1889255"/>
              <a:gd name="connsiteY34" fmla="*/ 869113 h 3609267"/>
              <a:gd name="connsiteX35" fmla="*/ 213469 w 1889255"/>
              <a:gd name="connsiteY35" fmla="*/ 805658 h 3609267"/>
              <a:gd name="connsiteX36" fmla="*/ 367768 w 1889255"/>
              <a:gd name="connsiteY36" fmla="*/ 638733 h 3609267"/>
              <a:gd name="connsiteX37" fmla="*/ 537096 w 1889255"/>
              <a:gd name="connsiteY37" fmla="*/ 625776 h 3609267"/>
              <a:gd name="connsiteX38" fmla="*/ 394213 w 1889255"/>
              <a:gd name="connsiteY38" fmla="*/ 533739 h 3609267"/>
              <a:gd name="connsiteX39" fmla="*/ 296612 w 1889255"/>
              <a:gd name="connsiteY39" fmla="*/ 387775 h 3609267"/>
              <a:gd name="connsiteX40" fmla="*/ 362441 w 1889255"/>
              <a:gd name="connsiteY40" fmla="*/ 254388 h 3609267"/>
              <a:gd name="connsiteX41" fmla="*/ 611297 w 1889255"/>
              <a:gd name="connsiteY41" fmla="*/ 157587 h 3609267"/>
              <a:gd name="connsiteX42" fmla="*/ 944628 w 1889255"/>
              <a:gd name="connsiteY42" fmla="*/ 0 h 360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5" h="3609267">
                <a:moveTo>
                  <a:pt x="944628" y="0"/>
                </a:moveTo>
                <a:cubicBezTo>
                  <a:pt x="1032146" y="98325"/>
                  <a:pt x="1156955" y="128433"/>
                  <a:pt x="1278149" y="157587"/>
                </a:cubicBezTo>
                <a:cubicBezTo>
                  <a:pt x="1372516" y="180262"/>
                  <a:pt x="1461557" y="201795"/>
                  <a:pt x="1526815" y="254388"/>
                </a:cubicBezTo>
                <a:cubicBezTo>
                  <a:pt x="1568881" y="285676"/>
                  <a:pt x="1593367" y="335297"/>
                  <a:pt x="1592645" y="387775"/>
                </a:cubicBezTo>
                <a:cubicBezTo>
                  <a:pt x="1589600" y="443225"/>
                  <a:pt x="1554974" y="495056"/>
                  <a:pt x="1494852" y="533739"/>
                </a:cubicBezTo>
                <a:lnTo>
                  <a:pt x="1352159" y="625776"/>
                </a:lnTo>
                <a:lnTo>
                  <a:pt x="1521488" y="638733"/>
                </a:lnTo>
                <a:cubicBezTo>
                  <a:pt x="1608341" y="645860"/>
                  <a:pt x="1675292" y="718384"/>
                  <a:pt x="1675597" y="805658"/>
                </a:cubicBezTo>
                <a:lnTo>
                  <a:pt x="1675597" y="869113"/>
                </a:lnTo>
                <a:lnTo>
                  <a:pt x="1730009" y="871590"/>
                </a:lnTo>
                <a:cubicBezTo>
                  <a:pt x="1819126" y="875763"/>
                  <a:pt x="1889255" y="949335"/>
                  <a:pt x="1889255" y="1038704"/>
                </a:cubicBezTo>
                <a:lnTo>
                  <a:pt x="1889255" y="2570752"/>
                </a:lnTo>
                <a:cubicBezTo>
                  <a:pt x="1889255" y="2660121"/>
                  <a:pt x="1819126" y="2733695"/>
                  <a:pt x="1730009" y="2737868"/>
                </a:cubicBezTo>
                <a:lnTo>
                  <a:pt x="1675597" y="2740345"/>
                </a:lnTo>
                <a:lnTo>
                  <a:pt x="1675597" y="2803989"/>
                </a:lnTo>
                <a:cubicBezTo>
                  <a:pt x="1675197" y="2891186"/>
                  <a:pt x="1608264" y="2963597"/>
                  <a:pt x="1521488" y="2970723"/>
                </a:cubicBezTo>
                <a:lnTo>
                  <a:pt x="1352159" y="2983680"/>
                </a:lnTo>
                <a:lnTo>
                  <a:pt x="1495042" y="3075718"/>
                </a:lnTo>
                <a:cubicBezTo>
                  <a:pt x="1554593" y="3114401"/>
                  <a:pt x="1589600" y="3166231"/>
                  <a:pt x="1592645" y="3221681"/>
                </a:cubicBezTo>
                <a:cubicBezTo>
                  <a:pt x="1593310" y="3274141"/>
                  <a:pt x="1568824" y="3323742"/>
                  <a:pt x="1526815" y="3355068"/>
                </a:cubicBezTo>
                <a:cubicBezTo>
                  <a:pt x="1461557" y="3407470"/>
                  <a:pt x="1372898" y="3429003"/>
                  <a:pt x="1277769" y="3451870"/>
                </a:cubicBezTo>
                <a:cubicBezTo>
                  <a:pt x="1156764" y="3481025"/>
                  <a:pt x="1032146" y="3510942"/>
                  <a:pt x="944628" y="3609267"/>
                </a:cubicBezTo>
                <a:cubicBezTo>
                  <a:pt x="857110" y="3510942"/>
                  <a:pt x="732300" y="3481025"/>
                  <a:pt x="611107" y="3451679"/>
                </a:cubicBezTo>
                <a:cubicBezTo>
                  <a:pt x="516739" y="3429003"/>
                  <a:pt x="427698" y="3407470"/>
                  <a:pt x="362441" y="3355068"/>
                </a:cubicBezTo>
                <a:cubicBezTo>
                  <a:pt x="320279" y="3323855"/>
                  <a:pt x="295755" y="3274179"/>
                  <a:pt x="296612" y="3221681"/>
                </a:cubicBezTo>
                <a:cubicBezTo>
                  <a:pt x="299084" y="3166231"/>
                  <a:pt x="334092" y="3113829"/>
                  <a:pt x="394213" y="3075718"/>
                </a:cubicBezTo>
                <a:lnTo>
                  <a:pt x="537096" y="2984443"/>
                </a:lnTo>
                <a:lnTo>
                  <a:pt x="367768" y="2971486"/>
                </a:lnTo>
                <a:cubicBezTo>
                  <a:pt x="280915" y="2964454"/>
                  <a:pt x="213868" y="2892024"/>
                  <a:pt x="213469" y="2804751"/>
                </a:cubicBezTo>
                <a:lnTo>
                  <a:pt x="213469" y="2741107"/>
                </a:lnTo>
                <a:lnTo>
                  <a:pt x="159246" y="2738629"/>
                </a:lnTo>
                <a:cubicBezTo>
                  <a:pt x="70129" y="2734456"/>
                  <a:pt x="0" y="2660865"/>
                  <a:pt x="0" y="2571514"/>
                </a:cubicBezTo>
                <a:lnTo>
                  <a:pt x="0" y="1038704"/>
                </a:lnTo>
                <a:cubicBezTo>
                  <a:pt x="-94" y="949373"/>
                  <a:pt x="69958" y="875763"/>
                  <a:pt x="159056" y="871590"/>
                </a:cubicBezTo>
                <a:lnTo>
                  <a:pt x="213469" y="869113"/>
                </a:lnTo>
                <a:lnTo>
                  <a:pt x="213469" y="805658"/>
                </a:lnTo>
                <a:cubicBezTo>
                  <a:pt x="213868" y="718347"/>
                  <a:pt x="280877" y="645860"/>
                  <a:pt x="367768" y="638733"/>
                </a:cubicBezTo>
                <a:lnTo>
                  <a:pt x="537096" y="625776"/>
                </a:lnTo>
                <a:lnTo>
                  <a:pt x="394213" y="533739"/>
                </a:lnTo>
                <a:cubicBezTo>
                  <a:pt x="334663" y="495056"/>
                  <a:pt x="299465" y="443225"/>
                  <a:pt x="296612" y="387775"/>
                </a:cubicBezTo>
                <a:cubicBezTo>
                  <a:pt x="295717" y="335259"/>
                  <a:pt x="320241" y="285562"/>
                  <a:pt x="362441" y="254388"/>
                </a:cubicBezTo>
                <a:cubicBezTo>
                  <a:pt x="427698" y="201795"/>
                  <a:pt x="516168" y="180262"/>
                  <a:pt x="611297" y="157587"/>
                </a:cubicBezTo>
                <a:cubicBezTo>
                  <a:pt x="732300" y="128433"/>
                  <a:pt x="857110" y="98325"/>
                  <a:pt x="9446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7964FAE-631C-4C7C-B46E-3F97AB315C9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67593" y="2695376"/>
            <a:ext cx="1889253" cy="3609267"/>
          </a:xfrm>
          <a:custGeom>
            <a:avLst/>
            <a:gdLst>
              <a:gd name="connsiteX0" fmla="*/ 944627 w 1889253"/>
              <a:gd name="connsiteY0" fmla="*/ 0 h 3609267"/>
              <a:gd name="connsiteX1" fmla="*/ 1278147 w 1889253"/>
              <a:gd name="connsiteY1" fmla="*/ 157586 h 3609267"/>
              <a:gd name="connsiteX2" fmla="*/ 1526814 w 1889253"/>
              <a:gd name="connsiteY2" fmla="*/ 254388 h 3609267"/>
              <a:gd name="connsiteX3" fmla="*/ 1592643 w 1889253"/>
              <a:gd name="connsiteY3" fmla="*/ 387775 h 3609267"/>
              <a:gd name="connsiteX4" fmla="*/ 1494851 w 1889253"/>
              <a:gd name="connsiteY4" fmla="*/ 533738 h 3609267"/>
              <a:gd name="connsiteX5" fmla="*/ 1352158 w 1889253"/>
              <a:gd name="connsiteY5" fmla="*/ 625776 h 3609267"/>
              <a:gd name="connsiteX6" fmla="*/ 1521487 w 1889253"/>
              <a:gd name="connsiteY6" fmla="*/ 638733 h 3609267"/>
              <a:gd name="connsiteX7" fmla="*/ 1675595 w 1889253"/>
              <a:gd name="connsiteY7" fmla="*/ 805657 h 3609267"/>
              <a:gd name="connsiteX8" fmla="*/ 1675595 w 1889253"/>
              <a:gd name="connsiteY8" fmla="*/ 869113 h 3609267"/>
              <a:gd name="connsiteX9" fmla="*/ 1730008 w 1889253"/>
              <a:gd name="connsiteY9" fmla="*/ 871590 h 3609267"/>
              <a:gd name="connsiteX10" fmla="*/ 1889253 w 1889253"/>
              <a:gd name="connsiteY10" fmla="*/ 1038704 h 3609267"/>
              <a:gd name="connsiteX11" fmla="*/ 1889253 w 1889253"/>
              <a:gd name="connsiteY11" fmla="*/ 2570752 h 3609267"/>
              <a:gd name="connsiteX12" fmla="*/ 1730008 w 1889253"/>
              <a:gd name="connsiteY12" fmla="*/ 2737868 h 3609267"/>
              <a:gd name="connsiteX13" fmla="*/ 1675595 w 1889253"/>
              <a:gd name="connsiteY13" fmla="*/ 2740345 h 3609267"/>
              <a:gd name="connsiteX14" fmla="*/ 1675595 w 1889253"/>
              <a:gd name="connsiteY14" fmla="*/ 2803989 h 3609267"/>
              <a:gd name="connsiteX15" fmla="*/ 1521487 w 1889253"/>
              <a:gd name="connsiteY15" fmla="*/ 2970723 h 3609267"/>
              <a:gd name="connsiteX16" fmla="*/ 1352158 w 1889253"/>
              <a:gd name="connsiteY16" fmla="*/ 2983680 h 3609267"/>
              <a:gd name="connsiteX17" fmla="*/ 1495041 w 1889253"/>
              <a:gd name="connsiteY17" fmla="*/ 3075718 h 3609267"/>
              <a:gd name="connsiteX18" fmla="*/ 1592643 w 1889253"/>
              <a:gd name="connsiteY18" fmla="*/ 3221681 h 3609267"/>
              <a:gd name="connsiteX19" fmla="*/ 1526814 w 1889253"/>
              <a:gd name="connsiteY19" fmla="*/ 3355068 h 3609267"/>
              <a:gd name="connsiteX20" fmla="*/ 1277767 w 1889253"/>
              <a:gd name="connsiteY20" fmla="*/ 3451870 h 3609267"/>
              <a:gd name="connsiteX21" fmla="*/ 944627 w 1889253"/>
              <a:gd name="connsiteY21" fmla="*/ 3609267 h 3609267"/>
              <a:gd name="connsiteX22" fmla="*/ 611105 w 1889253"/>
              <a:gd name="connsiteY22" fmla="*/ 3451679 h 3609267"/>
              <a:gd name="connsiteX23" fmla="*/ 362440 w 1889253"/>
              <a:gd name="connsiteY23" fmla="*/ 3355068 h 3609267"/>
              <a:gd name="connsiteX24" fmla="*/ 296611 w 1889253"/>
              <a:gd name="connsiteY24" fmla="*/ 3221681 h 3609267"/>
              <a:gd name="connsiteX25" fmla="*/ 394212 w 1889253"/>
              <a:gd name="connsiteY25" fmla="*/ 3075718 h 3609267"/>
              <a:gd name="connsiteX26" fmla="*/ 537096 w 1889253"/>
              <a:gd name="connsiteY26" fmla="*/ 2984443 h 3609267"/>
              <a:gd name="connsiteX27" fmla="*/ 367767 w 1889253"/>
              <a:gd name="connsiteY27" fmla="*/ 2971486 h 3609267"/>
              <a:gd name="connsiteX28" fmla="*/ 213468 w 1889253"/>
              <a:gd name="connsiteY28" fmla="*/ 2804751 h 3609267"/>
              <a:gd name="connsiteX29" fmla="*/ 213468 w 1889253"/>
              <a:gd name="connsiteY29" fmla="*/ 2741107 h 3609267"/>
              <a:gd name="connsiteX30" fmla="*/ 159245 w 1889253"/>
              <a:gd name="connsiteY30" fmla="*/ 2738629 h 3609267"/>
              <a:gd name="connsiteX31" fmla="*/ 0 w 1889253"/>
              <a:gd name="connsiteY31" fmla="*/ 2571514 h 3609267"/>
              <a:gd name="connsiteX32" fmla="*/ 0 w 1889253"/>
              <a:gd name="connsiteY32" fmla="*/ 1038704 h 3609267"/>
              <a:gd name="connsiteX33" fmla="*/ 159055 w 1889253"/>
              <a:gd name="connsiteY33" fmla="*/ 871590 h 3609267"/>
              <a:gd name="connsiteX34" fmla="*/ 213468 w 1889253"/>
              <a:gd name="connsiteY34" fmla="*/ 869113 h 3609267"/>
              <a:gd name="connsiteX35" fmla="*/ 213468 w 1889253"/>
              <a:gd name="connsiteY35" fmla="*/ 805657 h 3609267"/>
              <a:gd name="connsiteX36" fmla="*/ 367767 w 1889253"/>
              <a:gd name="connsiteY36" fmla="*/ 638733 h 3609267"/>
              <a:gd name="connsiteX37" fmla="*/ 537096 w 1889253"/>
              <a:gd name="connsiteY37" fmla="*/ 625776 h 3609267"/>
              <a:gd name="connsiteX38" fmla="*/ 394212 w 1889253"/>
              <a:gd name="connsiteY38" fmla="*/ 533738 h 3609267"/>
              <a:gd name="connsiteX39" fmla="*/ 296611 w 1889253"/>
              <a:gd name="connsiteY39" fmla="*/ 387775 h 3609267"/>
              <a:gd name="connsiteX40" fmla="*/ 362440 w 1889253"/>
              <a:gd name="connsiteY40" fmla="*/ 254388 h 3609267"/>
              <a:gd name="connsiteX41" fmla="*/ 611296 w 1889253"/>
              <a:gd name="connsiteY41" fmla="*/ 157586 h 3609267"/>
              <a:gd name="connsiteX42" fmla="*/ 944627 w 1889253"/>
              <a:gd name="connsiteY42" fmla="*/ 0 h 360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3" h="3609267">
                <a:moveTo>
                  <a:pt x="944627" y="0"/>
                </a:moveTo>
                <a:cubicBezTo>
                  <a:pt x="1032145" y="98325"/>
                  <a:pt x="1156954" y="128433"/>
                  <a:pt x="1278147" y="157586"/>
                </a:cubicBezTo>
                <a:cubicBezTo>
                  <a:pt x="1372515" y="180262"/>
                  <a:pt x="1461555" y="201795"/>
                  <a:pt x="1526814" y="254388"/>
                </a:cubicBezTo>
                <a:cubicBezTo>
                  <a:pt x="1568880" y="285676"/>
                  <a:pt x="1593366" y="335296"/>
                  <a:pt x="1592643" y="387775"/>
                </a:cubicBezTo>
                <a:cubicBezTo>
                  <a:pt x="1589599" y="443225"/>
                  <a:pt x="1554973" y="495056"/>
                  <a:pt x="1494851" y="533738"/>
                </a:cubicBezTo>
                <a:lnTo>
                  <a:pt x="1352158" y="625776"/>
                </a:lnTo>
                <a:lnTo>
                  <a:pt x="1521487" y="638733"/>
                </a:lnTo>
                <a:cubicBezTo>
                  <a:pt x="1608340" y="645860"/>
                  <a:pt x="1675291" y="718384"/>
                  <a:pt x="1675595" y="805657"/>
                </a:cubicBezTo>
                <a:lnTo>
                  <a:pt x="1675595" y="869113"/>
                </a:lnTo>
                <a:lnTo>
                  <a:pt x="1730008" y="871590"/>
                </a:lnTo>
                <a:cubicBezTo>
                  <a:pt x="1819125" y="875763"/>
                  <a:pt x="1889253" y="949335"/>
                  <a:pt x="1889253" y="1038704"/>
                </a:cubicBezTo>
                <a:lnTo>
                  <a:pt x="1889253" y="2570752"/>
                </a:lnTo>
                <a:cubicBezTo>
                  <a:pt x="1889253" y="2660121"/>
                  <a:pt x="1819125" y="2733695"/>
                  <a:pt x="1730008" y="2737868"/>
                </a:cubicBezTo>
                <a:lnTo>
                  <a:pt x="1675595" y="2740345"/>
                </a:lnTo>
                <a:lnTo>
                  <a:pt x="1675595" y="2803989"/>
                </a:lnTo>
                <a:cubicBezTo>
                  <a:pt x="1675196" y="2891186"/>
                  <a:pt x="1608263" y="2963597"/>
                  <a:pt x="1521487" y="2970723"/>
                </a:cubicBezTo>
                <a:lnTo>
                  <a:pt x="1352158" y="2983680"/>
                </a:lnTo>
                <a:lnTo>
                  <a:pt x="1495041" y="3075718"/>
                </a:lnTo>
                <a:cubicBezTo>
                  <a:pt x="1554592" y="3114401"/>
                  <a:pt x="1589599" y="3166231"/>
                  <a:pt x="1592643" y="3221681"/>
                </a:cubicBezTo>
                <a:cubicBezTo>
                  <a:pt x="1593309" y="3274141"/>
                  <a:pt x="1568823" y="3323742"/>
                  <a:pt x="1526814" y="3355068"/>
                </a:cubicBezTo>
                <a:cubicBezTo>
                  <a:pt x="1461555" y="3407470"/>
                  <a:pt x="1372897" y="3429003"/>
                  <a:pt x="1277767" y="3451870"/>
                </a:cubicBezTo>
                <a:cubicBezTo>
                  <a:pt x="1156763" y="3481025"/>
                  <a:pt x="1032145" y="3510942"/>
                  <a:pt x="944627" y="3609267"/>
                </a:cubicBezTo>
                <a:cubicBezTo>
                  <a:pt x="857108" y="3510942"/>
                  <a:pt x="732299" y="3481025"/>
                  <a:pt x="611105" y="3451679"/>
                </a:cubicBezTo>
                <a:cubicBezTo>
                  <a:pt x="516738" y="3429003"/>
                  <a:pt x="427698" y="3407470"/>
                  <a:pt x="362440" y="3355068"/>
                </a:cubicBezTo>
                <a:cubicBezTo>
                  <a:pt x="320278" y="3323855"/>
                  <a:pt x="295754" y="3274179"/>
                  <a:pt x="296611" y="3221681"/>
                </a:cubicBezTo>
                <a:cubicBezTo>
                  <a:pt x="299084" y="3166231"/>
                  <a:pt x="334091" y="3113829"/>
                  <a:pt x="394212" y="3075718"/>
                </a:cubicBezTo>
                <a:lnTo>
                  <a:pt x="537096" y="2984443"/>
                </a:lnTo>
                <a:lnTo>
                  <a:pt x="367767" y="2971486"/>
                </a:lnTo>
                <a:cubicBezTo>
                  <a:pt x="280915" y="2964454"/>
                  <a:pt x="213867" y="2892024"/>
                  <a:pt x="213468" y="2804751"/>
                </a:cubicBezTo>
                <a:lnTo>
                  <a:pt x="213468" y="2741107"/>
                </a:lnTo>
                <a:lnTo>
                  <a:pt x="159245" y="2738629"/>
                </a:lnTo>
                <a:cubicBezTo>
                  <a:pt x="70128" y="2734456"/>
                  <a:pt x="0" y="2660865"/>
                  <a:pt x="0" y="2571514"/>
                </a:cubicBezTo>
                <a:lnTo>
                  <a:pt x="0" y="1038704"/>
                </a:lnTo>
                <a:cubicBezTo>
                  <a:pt x="-95" y="949373"/>
                  <a:pt x="69957" y="875763"/>
                  <a:pt x="159055" y="871590"/>
                </a:cubicBezTo>
                <a:lnTo>
                  <a:pt x="213468" y="869113"/>
                </a:lnTo>
                <a:lnTo>
                  <a:pt x="213468" y="805657"/>
                </a:lnTo>
                <a:cubicBezTo>
                  <a:pt x="213867" y="718347"/>
                  <a:pt x="280876" y="645860"/>
                  <a:pt x="367767" y="638733"/>
                </a:cubicBezTo>
                <a:lnTo>
                  <a:pt x="537096" y="625776"/>
                </a:lnTo>
                <a:lnTo>
                  <a:pt x="394212" y="533738"/>
                </a:lnTo>
                <a:cubicBezTo>
                  <a:pt x="334663" y="495056"/>
                  <a:pt x="299464" y="443225"/>
                  <a:pt x="296611" y="387775"/>
                </a:cubicBezTo>
                <a:cubicBezTo>
                  <a:pt x="295716" y="335259"/>
                  <a:pt x="320241" y="285562"/>
                  <a:pt x="362440" y="254388"/>
                </a:cubicBezTo>
                <a:cubicBezTo>
                  <a:pt x="427698" y="201795"/>
                  <a:pt x="516167" y="180262"/>
                  <a:pt x="611296" y="157586"/>
                </a:cubicBezTo>
                <a:cubicBezTo>
                  <a:pt x="732299" y="128433"/>
                  <a:pt x="857108" y="98325"/>
                  <a:pt x="9446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0993613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CC8B353-9DC9-4133-AD36-8CC40986DC27}"/>
              </a:ext>
            </a:extLst>
          </p:cNvPr>
          <p:cNvSpPr/>
          <p:nvPr/>
        </p:nvSpPr>
        <p:spPr>
          <a:xfrm>
            <a:off x="6429099" y="476250"/>
            <a:ext cx="2136788" cy="4095749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697B117-F3E2-4D0C-BE0C-6A3861956E5B}"/>
              </a:ext>
            </a:extLst>
          </p:cNvPr>
          <p:cNvSpPr/>
          <p:nvPr/>
        </p:nvSpPr>
        <p:spPr>
          <a:xfrm>
            <a:off x="9209468" y="2453062"/>
            <a:ext cx="2136788" cy="4095749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F83FD2-41DD-4607-955A-C0175BFB43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52265" y="718564"/>
            <a:ext cx="1889255" cy="3609267"/>
          </a:xfrm>
          <a:custGeom>
            <a:avLst/>
            <a:gdLst>
              <a:gd name="connsiteX0" fmla="*/ 944628 w 1889255"/>
              <a:gd name="connsiteY0" fmla="*/ 0 h 3609267"/>
              <a:gd name="connsiteX1" fmla="*/ 1278149 w 1889255"/>
              <a:gd name="connsiteY1" fmla="*/ 157587 h 3609267"/>
              <a:gd name="connsiteX2" fmla="*/ 1526815 w 1889255"/>
              <a:gd name="connsiteY2" fmla="*/ 254388 h 3609267"/>
              <a:gd name="connsiteX3" fmla="*/ 1592645 w 1889255"/>
              <a:gd name="connsiteY3" fmla="*/ 387775 h 3609267"/>
              <a:gd name="connsiteX4" fmla="*/ 1494852 w 1889255"/>
              <a:gd name="connsiteY4" fmla="*/ 533739 h 3609267"/>
              <a:gd name="connsiteX5" fmla="*/ 1352159 w 1889255"/>
              <a:gd name="connsiteY5" fmla="*/ 625776 h 3609267"/>
              <a:gd name="connsiteX6" fmla="*/ 1521488 w 1889255"/>
              <a:gd name="connsiteY6" fmla="*/ 638733 h 3609267"/>
              <a:gd name="connsiteX7" fmla="*/ 1675597 w 1889255"/>
              <a:gd name="connsiteY7" fmla="*/ 805658 h 3609267"/>
              <a:gd name="connsiteX8" fmla="*/ 1675597 w 1889255"/>
              <a:gd name="connsiteY8" fmla="*/ 869113 h 3609267"/>
              <a:gd name="connsiteX9" fmla="*/ 1730009 w 1889255"/>
              <a:gd name="connsiteY9" fmla="*/ 871590 h 3609267"/>
              <a:gd name="connsiteX10" fmla="*/ 1889255 w 1889255"/>
              <a:gd name="connsiteY10" fmla="*/ 1038704 h 3609267"/>
              <a:gd name="connsiteX11" fmla="*/ 1889255 w 1889255"/>
              <a:gd name="connsiteY11" fmla="*/ 2570752 h 3609267"/>
              <a:gd name="connsiteX12" fmla="*/ 1730009 w 1889255"/>
              <a:gd name="connsiteY12" fmla="*/ 2737868 h 3609267"/>
              <a:gd name="connsiteX13" fmla="*/ 1675597 w 1889255"/>
              <a:gd name="connsiteY13" fmla="*/ 2740345 h 3609267"/>
              <a:gd name="connsiteX14" fmla="*/ 1675597 w 1889255"/>
              <a:gd name="connsiteY14" fmla="*/ 2803989 h 3609267"/>
              <a:gd name="connsiteX15" fmla="*/ 1521488 w 1889255"/>
              <a:gd name="connsiteY15" fmla="*/ 2970723 h 3609267"/>
              <a:gd name="connsiteX16" fmla="*/ 1352159 w 1889255"/>
              <a:gd name="connsiteY16" fmla="*/ 2983680 h 3609267"/>
              <a:gd name="connsiteX17" fmla="*/ 1495042 w 1889255"/>
              <a:gd name="connsiteY17" fmla="*/ 3075718 h 3609267"/>
              <a:gd name="connsiteX18" fmla="*/ 1592645 w 1889255"/>
              <a:gd name="connsiteY18" fmla="*/ 3221681 h 3609267"/>
              <a:gd name="connsiteX19" fmla="*/ 1526815 w 1889255"/>
              <a:gd name="connsiteY19" fmla="*/ 3355068 h 3609267"/>
              <a:gd name="connsiteX20" fmla="*/ 1277769 w 1889255"/>
              <a:gd name="connsiteY20" fmla="*/ 3451870 h 3609267"/>
              <a:gd name="connsiteX21" fmla="*/ 944628 w 1889255"/>
              <a:gd name="connsiteY21" fmla="*/ 3609267 h 3609267"/>
              <a:gd name="connsiteX22" fmla="*/ 611107 w 1889255"/>
              <a:gd name="connsiteY22" fmla="*/ 3451679 h 3609267"/>
              <a:gd name="connsiteX23" fmla="*/ 362441 w 1889255"/>
              <a:gd name="connsiteY23" fmla="*/ 3355068 h 3609267"/>
              <a:gd name="connsiteX24" fmla="*/ 296612 w 1889255"/>
              <a:gd name="connsiteY24" fmla="*/ 3221681 h 3609267"/>
              <a:gd name="connsiteX25" fmla="*/ 394213 w 1889255"/>
              <a:gd name="connsiteY25" fmla="*/ 3075718 h 3609267"/>
              <a:gd name="connsiteX26" fmla="*/ 537096 w 1889255"/>
              <a:gd name="connsiteY26" fmla="*/ 2984443 h 3609267"/>
              <a:gd name="connsiteX27" fmla="*/ 367768 w 1889255"/>
              <a:gd name="connsiteY27" fmla="*/ 2971486 h 3609267"/>
              <a:gd name="connsiteX28" fmla="*/ 213469 w 1889255"/>
              <a:gd name="connsiteY28" fmla="*/ 2804751 h 3609267"/>
              <a:gd name="connsiteX29" fmla="*/ 213469 w 1889255"/>
              <a:gd name="connsiteY29" fmla="*/ 2741107 h 3609267"/>
              <a:gd name="connsiteX30" fmla="*/ 159246 w 1889255"/>
              <a:gd name="connsiteY30" fmla="*/ 2738629 h 3609267"/>
              <a:gd name="connsiteX31" fmla="*/ 0 w 1889255"/>
              <a:gd name="connsiteY31" fmla="*/ 2571514 h 3609267"/>
              <a:gd name="connsiteX32" fmla="*/ 0 w 1889255"/>
              <a:gd name="connsiteY32" fmla="*/ 1038704 h 3609267"/>
              <a:gd name="connsiteX33" fmla="*/ 159056 w 1889255"/>
              <a:gd name="connsiteY33" fmla="*/ 871590 h 3609267"/>
              <a:gd name="connsiteX34" fmla="*/ 213469 w 1889255"/>
              <a:gd name="connsiteY34" fmla="*/ 869113 h 3609267"/>
              <a:gd name="connsiteX35" fmla="*/ 213469 w 1889255"/>
              <a:gd name="connsiteY35" fmla="*/ 805658 h 3609267"/>
              <a:gd name="connsiteX36" fmla="*/ 367768 w 1889255"/>
              <a:gd name="connsiteY36" fmla="*/ 638733 h 3609267"/>
              <a:gd name="connsiteX37" fmla="*/ 537096 w 1889255"/>
              <a:gd name="connsiteY37" fmla="*/ 625776 h 3609267"/>
              <a:gd name="connsiteX38" fmla="*/ 394213 w 1889255"/>
              <a:gd name="connsiteY38" fmla="*/ 533739 h 3609267"/>
              <a:gd name="connsiteX39" fmla="*/ 296612 w 1889255"/>
              <a:gd name="connsiteY39" fmla="*/ 387775 h 3609267"/>
              <a:gd name="connsiteX40" fmla="*/ 362441 w 1889255"/>
              <a:gd name="connsiteY40" fmla="*/ 254388 h 3609267"/>
              <a:gd name="connsiteX41" fmla="*/ 611297 w 1889255"/>
              <a:gd name="connsiteY41" fmla="*/ 157587 h 3609267"/>
              <a:gd name="connsiteX42" fmla="*/ 944628 w 1889255"/>
              <a:gd name="connsiteY42" fmla="*/ 0 h 360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5" h="3609267">
                <a:moveTo>
                  <a:pt x="944628" y="0"/>
                </a:moveTo>
                <a:cubicBezTo>
                  <a:pt x="1032146" y="98325"/>
                  <a:pt x="1156955" y="128433"/>
                  <a:pt x="1278149" y="157587"/>
                </a:cubicBezTo>
                <a:cubicBezTo>
                  <a:pt x="1372516" y="180262"/>
                  <a:pt x="1461557" y="201795"/>
                  <a:pt x="1526815" y="254388"/>
                </a:cubicBezTo>
                <a:cubicBezTo>
                  <a:pt x="1568881" y="285676"/>
                  <a:pt x="1593367" y="335297"/>
                  <a:pt x="1592645" y="387775"/>
                </a:cubicBezTo>
                <a:cubicBezTo>
                  <a:pt x="1589600" y="443225"/>
                  <a:pt x="1554974" y="495056"/>
                  <a:pt x="1494852" y="533739"/>
                </a:cubicBezTo>
                <a:lnTo>
                  <a:pt x="1352159" y="625776"/>
                </a:lnTo>
                <a:lnTo>
                  <a:pt x="1521488" y="638733"/>
                </a:lnTo>
                <a:cubicBezTo>
                  <a:pt x="1608341" y="645860"/>
                  <a:pt x="1675292" y="718384"/>
                  <a:pt x="1675597" y="805658"/>
                </a:cubicBezTo>
                <a:lnTo>
                  <a:pt x="1675597" y="869113"/>
                </a:lnTo>
                <a:lnTo>
                  <a:pt x="1730009" y="871590"/>
                </a:lnTo>
                <a:cubicBezTo>
                  <a:pt x="1819126" y="875763"/>
                  <a:pt x="1889255" y="949335"/>
                  <a:pt x="1889255" y="1038704"/>
                </a:cubicBezTo>
                <a:lnTo>
                  <a:pt x="1889255" y="2570752"/>
                </a:lnTo>
                <a:cubicBezTo>
                  <a:pt x="1889255" y="2660121"/>
                  <a:pt x="1819126" y="2733695"/>
                  <a:pt x="1730009" y="2737868"/>
                </a:cubicBezTo>
                <a:lnTo>
                  <a:pt x="1675597" y="2740345"/>
                </a:lnTo>
                <a:lnTo>
                  <a:pt x="1675597" y="2803989"/>
                </a:lnTo>
                <a:cubicBezTo>
                  <a:pt x="1675197" y="2891186"/>
                  <a:pt x="1608264" y="2963597"/>
                  <a:pt x="1521488" y="2970723"/>
                </a:cubicBezTo>
                <a:lnTo>
                  <a:pt x="1352159" y="2983680"/>
                </a:lnTo>
                <a:lnTo>
                  <a:pt x="1495042" y="3075718"/>
                </a:lnTo>
                <a:cubicBezTo>
                  <a:pt x="1554593" y="3114401"/>
                  <a:pt x="1589600" y="3166231"/>
                  <a:pt x="1592645" y="3221681"/>
                </a:cubicBezTo>
                <a:cubicBezTo>
                  <a:pt x="1593310" y="3274141"/>
                  <a:pt x="1568824" y="3323742"/>
                  <a:pt x="1526815" y="3355068"/>
                </a:cubicBezTo>
                <a:cubicBezTo>
                  <a:pt x="1461557" y="3407470"/>
                  <a:pt x="1372898" y="3429003"/>
                  <a:pt x="1277769" y="3451870"/>
                </a:cubicBezTo>
                <a:cubicBezTo>
                  <a:pt x="1156764" y="3481025"/>
                  <a:pt x="1032146" y="3510942"/>
                  <a:pt x="944628" y="3609267"/>
                </a:cubicBezTo>
                <a:cubicBezTo>
                  <a:pt x="857110" y="3510942"/>
                  <a:pt x="732300" y="3481025"/>
                  <a:pt x="611107" y="3451679"/>
                </a:cubicBezTo>
                <a:cubicBezTo>
                  <a:pt x="516739" y="3429003"/>
                  <a:pt x="427698" y="3407470"/>
                  <a:pt x="362441" y="3355068"/>
                </a:cubicBezTo>
                <a:cubicBezTo>
                  <a:pt x="320279" y="3323855"/>
                  <a:pt x="295755" y="3274179"/>
                  <a:pt x="296612" y="3221681"/>
                </a:cubicBezTo>
                <a:cubicBezTo>
                  <a:pt x="299084" y="3166231"/>
                  <a:pt x="334092" y="3113829"/>
                  <a:pt x="394213" y="3075718"/>
                </a:cubicBezTo>
                <a:lnTo>
                  <a:pt x="537096" y="2984443"/>
                </a:lnTo>
                <a:lnTo>
                  <a:pt x="367768" y="2971486"/>
                </a:lnTo>
                <a:cubicBezTo>
                  <a:pt x="280915" y="2964454"/>
                  <a:pt x="213868" y="2892024"/>
                  <a:pt x="213469" y="2804751"/>
                </a:cubicBezTo>
                <a:lnTo>
                  <a:pt x="213469" y="2741107"/>
                </a:lnTo>
                <a:lnTo>
                  <a:pt x="159246" y="2738629"/>
                </a:lnTo>
                <a:cubicBezTo>
                  <a:pt x="70129" y="2734456"/>
                  <a:pt x="0" y="2660865"/>
                  <a:pt x="0" y="2571514"/>
                </a:cubicBezTo>
                <a:lnTo>
                  <a:pt x="0" y="1038704"/>
                </a:lnTo>
                <a:cubicBezTo>
                  <a:pt x="-94" y="949373"/>
                  <a:pt x="69958" y="875763"/>
                  <a:pt x="159056" y="871590"/>
                </a:cubicBezTo>
                <a:lnTo>
                  <a:pt x="213469" y="869113"/>
                </a:lnTo>
                <a:lnTo>
                  <a:pt x="213469" y="805658"/>
                </a:lnTo>
                <a:cubicBezTo>
                  <a:pt x="213868" y="718347"/>
                  <a:pt x="280877" y="645860"/>
                  <a:pt x="367768" y="638733"/>
                </a:cubicBezTo>
                <a:lnTo>
                  <a:pt x="537096" y="625776"/>
                </a:lnTo>
                <a:lnTo>
                  <a:pt x="394213" y="533739"/>
                </a:lnTo>
                <a:cubicBezTo>
                  <a:pt x="334663" y="495056"/>
                  <a:pt x="299465" y="443225"/>
                  <a:pt x="296612" y="387775"/>
                </a:cubicBezTo>
                <a:cubicBezTo>
                  <a:pt x="295717" y="335259"/>
                  <a:pt x="320241" y="285562"/>
                  <a:pt x="362441" y="254388"/>
                </a:cubicBezTo>
                <a:cubicBezTo>
                  <a:pt x="427698" y="201795"/>
                  <a:pt x="516168" y="180262"/>
                  <a:pt x="611297" y="157587"/>
                </a:cubicBezTo>
                <a:cubicBezTo>
                  <a:pt x="732300" y="128433"/>
                  <a:pt x="857110" y="98325"/>
                  <a:pt x="9446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7964FAE-631C-4C7C-B46E-3F97AB315C9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332635" y="2695376"/>
            <a:ext cx="1889253" cy="3609267"/>
          </a:xfrm>
          <a:custGeom>
            <a:avLst/>
            <a:gdLst>
              <a:gd name="connsiteX0" fmla="*/ 944627 w 1889253"/>
              <a:gd name="connsiteY0" fmla="*/ 0 h 3609267"/>
              <a:gd name="connsiteX1" fmla="*/ 1278147 w 1889253"/>
              <a:gd name="connsiteY1" fmla="*/ 157586 h 3609267"/>
              <a:gd name="connsiteX2" fmla="*/ 1526814 w 1889253"/>
              <a:gd name="connsiteY2" fmla="*/ 254388 h 3609267"/>
              <a:gd name="connsiteX3" fmla="*/ 1592643 w 1889253"/>
              <a:gd name="connsiteY3" fmla="*/ 387775 h 3609267"/>
              <a:gd name="connsiteX4" fmla="*/ 1494851 w 1889253"/>
              <a:gd name="connsiteY4" fmla="*/ 533738 h 3609267"/>
              <a:gd name="connsiteX5" fmla="*/ 1352158 w 1889253"/>
              <a:gd name="connsiteY5" fmla="*/ 625776 h 3609267"/>
              <a:gd name="connsiteX6" fmla="*/ 1521487 w 1889253"/>
              <a:gd name="connsiteY6" fmla="*/ 638733 h 3609267"/>
              <a:gd name="connsiteX7" fmla="*/ 1675595 w 1889253"/>
              <a:gd name="connsiteY7" fmla="*/ 805657 h 3609267"/>
              <a:gd name="connsiteX8" fmla="*/ 1675595 w 1889253"/>
              <a:gd name="connsiteY8" fmla="*/ 869113 h 3609267"/>
              <a:gd name="connsiteX9" fmla="*/ 1730008 w 1889253"/>
              <a:gd name="connsiteY9" fmla="*/ 871590 h 3609267"/>
              <a:gd name="connsiteX10" fmla="*/ 1889253 w 1889253"/>
              <a:gd name="connsiteY10" fmla="*/ 1038704 h 3609267"/>
              <a:gd name="connsiteX11" fmla="*/ 1889253 w 1889253"/>
              <a:gd name="connsiteY11" fmla="*/ 2570752 h 3609267"/>
              <a:gd name="connsiteX12" fmla="*/ 1730008 w 1889253"/>
              <a:gd name="connsiteY12" fmla="*/ 2737868 h 3609267"/>
              <a:gd name="connsiteX13" fmla="*/ 1675595 w 1889253"/>
              <a:gd name="connsiteY13" fmla="*/ 2740345 h 3609267"/>
              <a:gd name="connsiteX14" fmla="*/ 1675595 w 1889253"/>
              <a:gd name="connsiteY14" fmla="*/ 2803989 h 3609267"/>
              <a:gd name="connsiteX15" fmla="*/ 1521487 w 1889253"/>
              <a:gd name="connsiteY15" fmla="*/ 2970723 h 3609267"/>
              <a:gd name="connsiteX16" fmla="*/ 1352158 w 1889253"/>
              <a:gd name="connsiteY16" fmla="*/ 2983680 h 3609267"/>
              <a:gd name="connsiteX17" fmla="*/ 1495041 w 1889253"/>
              <a:gd name="connsiteY17" fmla="*/ 3075718 h 3609267"/>
              <a:gd name="connsiteX18" fmla="*/ 1592643 w 1889253"/>
              <a:gd name="connsiteY18" fmla="*/ 3221681 h 3609267"/>
              <a:gd name="connsiteX19" fmla="*/ 1526814 w 1889253"/>
              <a:gd name="connsiteY19" fmla="*/ 3355068 h 3609267"/>
              <a:gd name="connsiteX20" fmla="*/ 1277767 w 1889253"/>
              <a:gd name="connsiteY20" fmla="*/ 3451870 h 3609267"/>
              <a:gd name="connsiteX21" fmla="*/ 944627 w 1889253"/>
              <a:gd name="connsiteY21" fmla="*/ 3609267 h 3609267"/>
              <a:gd name="connsiteX22" fmla="*/ 611105 w 1889253"/>
              <a:gd name="connsiteY22" fmla="*/ 3451679 h 3609267"/>
              <a:gd name="connsiteX23" fmla="*/ 362440 w 1889253"/>
              <a:gd name="connsiteY23" fmla="*/ 3355068 h 3609267"/>
              <a:gd name="connsiteX24" fmla="*/ 296611 w 1889253"/>
              <a:gd name="connsiteY24" fmla="*/ 3221681 h 3609267"/>
              <a:gd name="connsiteX25" fmla="*/ 394212 w 1889253"/>
              <a:gd name="connsiteY25" fmla="*/ 3075718 h 3609267"/>
              <a:gd name="connsiteX26" fmla="*/ 537096 w 1889253"/>
              <a:gd name="connsiteY26" fmla="*/ 2984443 h 3609267"/>
              <a:gd name="connsiteX27" fmla="*/ 367767 w 1889253"/>
              <a:gd name="connsiteY27" fmla="*/ 2971486 h 3609267"/>
              <a:gd name="connsiteX28" fmla="*/ 213468 w 1889253"/>
              <a:gd name="connsiteY28" fmla="*/ 2804751 h 3609267"/>
              <a:gd name="connsiteX29" fmla="*/ 213468 w 1889253"/>
              <a:gd name="connsiteY29" fmla="*/ 2741107 h 3609267"/>
              <a:gd name="connsiteX30" fmla="*/ 159245 w 1889253"/>
              <a:gd name="connsiteY30" fmla="*/ 2738629 h 3609267"/>
              <a:gd name="connsiteX31" fmla="*/ 0 w 1889253"/>
              <a:gd name="connsiteY31" fmla="*/ 2571514 h 3609267"/>
              <a:gd name="connsiteX32" fmla="*/ 0 w 1889253"/>
              <a:gd name="connsiteY32" fmla="*/ 1038704 h 3609267"/>
              <a:gd name="connsiteX33" fmla="*/ 159055 w 1889253"/>
              <a:gd name="connsiteY33" fmla="*/ 871590 h 3609267"/>
              <a:gd name="connsiteX34" fmla="*/ 213468 w 1889253"/>
              <a:gd name="connsiteY34" fmla="*/ 869113 h 3609267"/>
              <a:gd name="connsiteX35" fmla="*/ 213468 w 1889253"/>
              <a:gd name="connsiteY35" fmla="*/ 805657 h 3609267"/>
              <a:gd name="connsiteX36" fmla="*/ 367767 w 1889253"/>
              <a:gd name="connsiteY36" fmla="*/ 638733 h 3609267"/>
              <a:gd name="connsiteX37" fmla="*/ 537096 w 1889253"/>
              <a:gd name="connsiteY37" fmla="*/ 625776 h 3609267"/>
              <a:gd name="connsiteX38" fmla="*/ 394212 w 1889253"/>
              <a:gd name="connsiteY38" fmla="*/ 533738 h 3609267"/>
              <a:gd name="connsiteX39" fmla="*/ 296611 w 1889253"/>
              <a:gd name="connsiteY39" fmla="*/ 387775 h 3609267"/>
              <a:gd name="connsiteX40" fmla="*/ 362440 w 1889253"/>
              <a:gd name="connsiteY40" fmla="*/ 254388 h 3609267"/>
              <a:gd name="connsiteX41" fmla="*/ 611296 w 1889253"/>
              <a:gd name="connsiteY41" fmla="*/ 157586 h 3609267"/>
              <a:gd name="connsiteX42" fmla="*/ 944627 w 1889253"/>
              <a:gd name="connsiteY42" fmla="*/ 0 h 360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3" h="3609267">
                <a:moveTo>
                  <a:pt x="944627" y="0"/>
                </a:moveTo>
                <a:cubicBezTo>
                  <a:pt x="1032145" y="98325"/>
                  <a:pt x="1156954" y="128433"/>
                  <a:pt x="1278147" y="157586"/>
                </a:cubicBezTo>
                <a:cubicBezTo>
                  <a:pt x="1372515" y="180262"/>
                  <a:pt x="1461555" y="201795"/>
                  <a:pt x="1526814" y="254388"/>
                </a:cubicBezTo>
                <a:cubicBezTo>
                  <a:pt x="1568880" y="285676"/>
                  <a:pt x="1593366" y="335296"/>
                  <a:pt x="1592643" y="387775"/>
                </a:cubicBezTo>
                <a:cubicBezTo>
                  <a:pt x="1589599" y="443225"/>
                  <a:pt x="1554973" y="495056"/>
                  <a:pt x="1494851" y="533738"/>
                </a:cubicBezTo>
                <a:lnTo>
                  <a:pt x="1352158" y="625776"/>
                </a:lnTo>
                <a:lnTo>
                  <a:pt x="1521487" y="638733"/>
                </a:lnTo>
                <a:cubicBezTo>
                  <a:pt x="1608340" y="645860"/>
                  <a:pt x="1675291" y="718384"/>
                  <a:pt x="1675595" y="805657"/>
                </a:cubicBezTo>
                <a:lnTo>
                  <a:pt x="1675595" y="869113"/>
                </a:lnTo>
                <a:lnTo>
                  <a:pt x="1730008" y="871590"/>
                </a:lnTo>
                <a:cubicBezTo>
                  <a:pt x="1819125" y="875763"/>
                  <a:pt x="1889253" y="949335"/>
                  <a:pt x="1889253" y="1038704"/>
                </a:cubicBezTo>
                <a:lnTo>
                  <a:pt x="1889253" y="2570752"/>
                </a:lnTo>
                <a:cubicBezTo>
                  <a:pt x="1889253" y="2660121"/>
                  <a:pt x="1819125" y="2733695"/>
                  <a:pt x="1730008" y="2737868"/>
                </a:cubicBezTo>
                <a:lnTo>
                  <a:pt x="1675595" y="2740345"/>
                </a:lnTo>
                <a:lnTo>
                  <a:pt x="1675595" y="2803989"/>
                </a:lnTo>
                <a:cubicBezTo>
                  <a:pt x="1675196" y="2891186"/>
                  <a:pt x="1608263" y="2963597"/>
                  <a:pt x="1521487" y="2970723"/>
                </a:cubicBezTo>
                <a:lnTo>
                  <a:pt x="1352158" y="2983680"/>
                </a:lnTo>
                <a:lnTo>
                  <a:pt x="1495041" y="3075718"/>
                </a:lnTo>
                <a:cubicBezTo>
                  <a:pt x="1554592" y="3114401"/>
                  <a:pt x="1589599" y="3166231"/>
                  <a:pt x="1592643" y="3221681"/>
                </a:cubicBezTo>
                <a:cubicBezTo>
                  <a:pt x="1593309" y="3274141"/>
                  <a:pt x="1568823" y="3323742"/>
                  <a:pt x="1526814" y="3355068"/>
                </a:cubicBezTo>
                <a:cubicBezTo>
                  <a:pt x="1461555" y="3407470"/>
                  <a:pt x="1372897" y="3429003"/>
                  <a:pt x="1277767" y="3451870"/>
                </a:cubicBezTo>
                <a:cubicBezTo>
                  <a:pt x="1156763" y="3481025"/>
                  <a:pt x="1032145" y="3510942"/>
                  <a:pt x="944627" y="3609267"/>
                </a:cubicBezTo>
                <a:cubicBezTo>
                  <a:pt x="857108" y="3510942"/>
                  <a:pt x="732299" y="3481025"/>
                  <a:pt x="611105" y="3451679"/>
                </a:cubicBezTo>
                <a:cubicBezTo>
                  <a:pt x="516738" y="3429003"/>
                  <a:pt x="427698" y="3407470"/>
                  <a:pt x="362440" y="3355068"/>
                </a:cubicBezTo>
                <a:cubicBezTo>
                  <a:pt x="320278" y="3323855"/>
                  <a:pt x="295754" y="3274179"/>
                  <a:pt x="296611" y="3221681"/>
                </a:cubicBezTo>
                <a:cubicBezTo>
                  <a:pt x="299084" y="3166231"/>
                  <a:pt x="334091" y="3113829"/>
                  <a:pt x="394212" y="3075718"/>
                </a:cubicBezTo>
                <a:lnTo>
                  <a:pt x="537096" y="2984443"/>
                </a:lnTo>
                <a:lnTo>
                  <a:pt x="367767" y="2971486"/>
                </a:lnTo>
                <a:cubicBezTo>
                  <a:pt x="280915" y="2964454"/>
                  <a:pt x="213867" y="2892024"/>
                  <a:pt x="213468" y="2804751"/>
                </a:cubicBezTo>
                <a:lnTo>
                  <a:pt x="213468" y="2741107"/>
                </a:lnTo>
                <a:lnTo>
                  <a:pt x="159245" y="2738629"/>
                </a:lnTo>
                <a:cubicBezTo>
                  <a:pt x="70128" y="2734456"/>
                  <a:pt x="0" y="2660865"/>
                  <a:pt x="0" y="2571514"/>
                </a:cubicBezTo>
                <a:lnTo>
                  <a:pt x="0" y="1038704"/>
                </a:lnTo>
                <a:cubicBezTo>
                  <a:pt x="-95" y="949373"/>
                  <a:pt x="69957" y="875763"/>
                  <a:pt x="159055" y="871590"/>
                </a:cubicBezTo>
                <a:lnTo>
                  <a:pt x="213468" y="869113"/>
                </a:lnTo>
                <a:lnTo>
                  <a:pt x="213468" y="805657"/>
                </a:lnTo>
                <a:cubicBezTo>
                  <a:pt x="213867" y="718347"/>
                  <a:pt x="280876" y="645860"/>
                  <a:pt x="367767" y="638733"/>
                </a:cubicBezTo>
                <a:lnTo>
                  <a:pt x="537096" y="625776"/>
                </a:lnTo>
                <a:lnTo>
                  <a:pt x="394212" y="533738"/>
                </a:lnTo>
                <a:cubicBezTo>
                  <a:pt x="334663" y="495056"/>
                  <a:pt x="299464" y="443225"/>
                  <a:pt x="296611" y="387775"/>
                </a:cubicBezTo>
                <a:cubicBezTo>
                  <a:pt x="295716" y="335259"/>
                  <a:pt x="320241" y="285562"/>
                  <a:pt x="362440" y="254388"/>
                </a:cubicBezTo>
                <a:cubicBezTo>
                  <a:pt x="427698" y="201795"/>
                  <a:pt x="516167" y="180262"/>
                  <a:pt x="611296" y="157586"/>
                </a:cubicBezTo>
                <a:cubicBezTo>
                  <a:pt x="732299" y="128433"/>
                  <a:pt x="857108" y="98325"/>
                  <a:pt x="9446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386144C-5994-5118-170A-AED2D35AD3E4}"/>
              </a:ext>
            </a:extLst>
          </p:cNvPr>
          <p:cNvSpPr/>
          <p:nvPr userDrawn="1"/>
        </p:nvSpPr>
        <p:spPr>
          <a:xfrm>
            <a:off x="889574" y="476250"/>
            <a:ext cx="2136788" cy="4095749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60EC652-28A4-D027-7819-CD47286E4209}"/>
              </a:ext>
            </a:extLst>
          </p:cNvPr>
          <p:cNvSpPr/>
          <p:nvPr userDrawn="1"/>
        </p:nvSpPr>
        <p:spPr>
          <a:xfrm>
            <a:off x="3669943" y="2453062"/>
            <a:ext cx="2136788" cy="4095749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01CD22E1-5426-8000-74A4-29129D88747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12740" y="718564"/>
            <a:ext cx="1889255" cy="3609267"/>
          </a:xfrm>
          <a:custGeom>
            <a:avLst/>
            <a:gdLst>
              <a:gd name="connsiteX0" fmla="*/ 944628 w 1889255"/>
              <a:gd name="connsiteY0" fmla="*/ 0 h 3609267"/>
              <a:gd name="connsiteX1" fmla="*/ 1278149 w 1889255"/>
              <a:gd name="connsiteY1" fmla="*/ 157587 h 3609267"/>
              <a:gd name="connsiteX2" fmla="*/ 1526815 w 1889255"/>
              <a:gd name="connsiteY2" fmla="*/ 254388 h 3609267"/>
              <a:gd name="connsiteX3" fmla="*/ 1592645 w 1889255"/>
              <a:gd name="connsiteY3" fmla="*/ 387775 h 3609267"/>
              <a:gd name="connsiteX4" fmla="*/ 1494852 w 1889255"/>
              <a:gd name="connsiteY4" fmla="*/ 533739 h 3609267"/>
              <a:gd name="connsiteX5" fmla="*/ 1352159 w 1889255"/>
              <a:gd name="connsiteY5" fmla="*/ 625776 h 3609267"/>
              <a:gd name="connsiteX6" fmla="*/ 1521488 w 1889255"/>
              <a:gd name="connsiteY6" fmla="*/ 638733 h 3609267"/>
              <a:gd name="connsiteX7" fmla="*/ 1675597 w 1889255"/>
              <a:gd name="connsiteY7" fmla="*/ 805658 h 3609267"/>
              <a:gd name="connsiteX8" fmla="*/ 1675597 w 1889255"/>
              <a:gd name="connsiteY8" fmla="*/ 869113 h 3609267"/>
              <a:gd name="connsiteX9" fmla="*/ 1730009 w 1889255"/>
              <a:gd name="connsiteY9" fmla="*/ 871590 h 3609267"/>
              <a:gd name="connsiteX10" fmla="*/ 1889255 w 1889255"/>
              <a:gd name="connsiteY10" fmla="*/ 1038704 h 3609267"/>
              <a:gd name="connsiteX11" fmla="*/ 1889255 w 1889255"/>
              <a:gd name="connsiteY11" fmla="*/ 2570752 h 3609267"/>
              <a:gd name="connsiteX12" fmla="*/ 1730009 w 1889255"/>
              <a:gd name="connsiteY12" fmla="*/ 2737868 h 3609267"/>
              <a:gd name="connsiteX13" fmla="*/ 1675597 w 1889255"/>
              <a:gd name="connsiteY13" fmla="*/ 2740345 h 3609267"/>
              <a:gd name="connsiteX14" fmla="*/ 1675597 w 1889255"/>
              <a:gd name="connsiteY14" fmla="*/ 2803989 h 3609267"/>
              <a:gd name="connsiteX15" fmla="*/ 1521488 w 1889255"/>
              <a:gd name="connsiteY15" fmla="*/ 2970723 h 3609267"/>
              <a:gd name="connsiteX16" fmla="*/ 1352159 w 1889255"/>
              <a:gd name="connsiteY16" fmla="*/ 2983680 h 3609267"/>
              <a:gd name="connsiteX17" fmla="*/ 1495042 w 1889255"/>
              <a:gd name="connsiteY17" fmla="*/ 3075718 h 3609267"/>
              <a:gd name="connsiteX18" fmla="*/ 1592645 w 1889255"/>
              <a:gd name="connsiteY18" fmla="*/ 3221681 h 3609267"/>
              <a:gd name="connsiteX19" fmla="*/ 1526815 w 1889255"/>
              <a:gd name="connsiteY19" fmla="*/ 3355068 h 3609267"/>
              <a:gd name="connsiteX20" fmla="*/ 1277769 w 1889255"/>
              <a:gd name="connsiteY20" fmla="*/ 3451870 h 3609267"/>
              <a:gd name="connsiteX21" fmla="*/ 944628 w 1889255"/>
              <a:gd name="connsiteY21" fmla="*/ 3609267 h 3609267"/>
              <a:gd name="connsiteX22" fmla="*/ 611107 w 1889255"/>
              <a:gd name="connsiteY22" fmla="*/ 3451679 h 3609267"/>
              <a:gd name="connsiteX23" fmla="*/ 362441 w 1889255"/>
              <a:gd name="connsiteY23" fmla="*/ 3355068 h 3609267"/>
              <a:gd name="connsiteX24" fmla="*/ 296612 w 1889255"/>
              <a:gd name="connsiteY24" fmla="*/ 3221681 h 3609267"/>
              <a:gd name="connsiteX25" fmla="*/ 394213 w 1889255"/>
              <a:gd name="connsiteY25" fmla="*/ 3075718 h 3609267"/>
              <a:gd name="connsiteX26" fmla="*/ 537096 w 1889255"/>
              <a:gd name="connsiteY26" fmla="*/ 2984443 h 3609267"/>
              <a:gd name="connsiteX27" fmla="*/ 367768 w 1889255"/>
              <a:gd name="connsiteY27" fmla="*/ 2971486 h 3609267"/>
              <a:gd name="connsiteX28" fmla="*/ 213469 w 1889255"/>
              <a:gd name="connsiteY28" fmla="*/ 2804751 h 3609267"/>
              <a:gd name="connsiteX29" fmla="*/ 213469 w 1889255"/>
              <a:gd name="connsiteY29" fmla="*/ 2741107 h 3609267"/>
              <a:gd name="connsiteX30" fmla="*/ 159246 w 1889255"/>
              <a:gd name="connsiteY30" fmla="*/ 2738629 h 3609267"/>
              <a:gd name="connsiteX31" fmla="*/ 0 w 1889255"/>
              <a:gd name="connsiteY31" fmla="*/ 2571514 h 3609267"/>
              <a:gd name="connsiteX32" fmla="*/ 0 w 1889255"/>
              <a:gd name="connsiteY32" fmla="*/ 1038704 h 3609267"/>
              <a:gd name="connsiteX33" fmla="*/ 159056 w 1889255"/>
              <a:gd name="connsiteY33" fmla="*/ 871590 h 3609267"/>
              <a:gd name="connsiteX34" fmla="*/ 213469 w 1889255"/>
              <a:gd name="connsiteY34" fmla="*/ 869113 h 3609267"/>
              <a:gd name="connsiteX35" fmla="*/ 213469 w 1889255"/>
              <a:gd name="connsiteY35" fmla="*/ 805658 h 3609267"/>
              <a:gd name="connsiteX36" fmla="*/ 367768 w 1889255"/>
              <a:gd name="connsiteY36" fmla="*/ 638733 h 3609267"/>
              <a:gd name="connsiteX37" fmla="*/ 537096 w 1889255"/>
              <a:gd name="connsiteY37" fmla="*/ 625776 h 3609267"/>
              <a:gd name="connsiteX38" fmla="*/ 394213 w 1889255"/>
              <a:gd name="connsiteY38" fmla="*/ 533739 h 3609267"/>
              <a:gd name="connsiteX39" fmla="*/ 296612 w 1889255"/>
              <a:gd name="connsiteY39" fmla="*/ 387775 h 3609267"/>
              <a:gd name="connsiteX40" fmla="*/ 362441 w 1889255"/>
              <a:gd name="connsiteY40" fmla="*/ 254388 h 3609267"/>
              <a:gd name="connsiteX41" fmla="*/ 611297 w 1889255"/>
              <a:gd name="connsiteY41" fmla="*/ 157587 h 3609267"/>
              <a:gd name="connsiteX42" fmla="*/ 944628 w 1889255"/>
              <a:gd name="connsiteY42" fmla="*/ 0 h 360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5" h="3609267">
                <a:moveTo>
                  <a:pt x="944628" y="0"/>
                </a:moveTo>
                <a:cubicBezTo>
                  <a:pt x="1032146" y="98325"/>
                  <a:pt x="1156955" y="128433"/>
                  <a:pt x="1278149" y="157587"/>
                </a:cubicBezTo>
                <a:cubicBezTo>
                  <a:pt x="1372516" y="180262"/>
                  <a:pt x="1461557" y="201795"/>
                  <a:pt x="1526815" y="254388"/>
                </a:cubicBezTo>
                <a:cubicBezTo>
                  <a:pt x="1568881" y="285676"/>
                  <a:pt x="1593367" y="335297"/>
                  <a:pt x="1592645" y="387775"/>
                </a:cubicBezTo>
                <a:cubicBezTo>
                  <a:pt x="1589600" y="443225"/>
                  <a:pt x="1554974" y="495056"/>
                  <a:pt x="1494852" y="533739"/>
                </a:cubicBezTo>
                <a:lnTo>
                  <a:pt x="1352159" y="625776"/>
                </a:lnTo>
                <a:lnTo>
                  <a:pt x="1521488" y="638733"/>
                </a:lnTo>
                <a:cubicBezTo>
                  <a:pt x="1608341" y="645860"/>
                  <a:pt x="1675292" y="718384"/>
                  <a:pt x="1675597" y="805658"/>
                </a:cubicBezTo>
                <a:lnTo>
                  <a:pt x="1675597" y="869113"/>
                </a:lnTo>
                <a:lnTo>
                  <a:pt x="1730009" y="871590"/>
                </a:lnTo>
                <a:cubicBezTo>
                  <a:pt x="1819126" y="875763"/>
                  <a:pt x="1889255" y="949335"/>
                  <a:pt x="1889255" y="1038704"/>
                </a:cubicBezTo>
                <a:lnTo>
                  <a:pt x="1889255" y="2570752"/>
                </a:lnTo>
                <a:cubicBezTo>
                  <a:pt x="1889255" y="2660121"/>
                  <a:pt x="1819126" y="2733695"/>
                  <a:pt x="1730009" y="2737868"/>
                </a:cubicBezTo>
                <a:lnTo>
                  <a:pt x="1675597" y="2740345"/>
                </a:lnTo>
                <a:lnTo>
                  <a:pt x="1675597" y="2803989"/>
                </a:lnTo>
                <a:cubicBezTo>
                  <a:pt x="1675197" y="2891186"/>
                  <a:pt x="1608264" y="2963597"/>
                  <a:pt x="1521488" y="2970723"/>
                </a:cubicBezTo>
                <a:lnTo>
                  <a:pt x="1352159" y="2983680"/>
                </a:lnTo>
                <a:lnTo>
                  <a:pt x="1495042" y="3075718"/>
                </a:lnTo>
                <a:cubicBezTo>
                  <a:pt x="1554593" y="3114401"/>
                  <a:pt x="1589600" y="3166231"/>
                  <a:pt x="1592645" y="3221681"/>
                </a:cubicBezTo>
                <a:cubicBezTo>
                  <a:pt x="1593310" y="3274141"/>
                  <a:pt x="1568824" y="3323742"/>
                  <a:pt x="1526815" y="3355068"/>
                </a:cubicBezTo>
                <a:cubicBezTo>
                  <a:pt x="1461557" y="3407470"/>
                  <a:pt x="1372898" y="3429003"/>
                  <a:pt x="1277769" y="3451870"/>
                </a:cubicBezTo>
                <a:cubicBezTo>
                  <a:pt x="1156764" y="3481025"/>
                  <a:pt x="1032146" y="3510942"/>
                  <a:pt x="944628" y="3609267"/>
                </a:cubicBezTo>
                <a:cubicBezTo>
                  <a:pt x="857110" y="3510942"/>
                  <a:pt x="732300" y="3481025"/>
                  <a:pt x="611107" y="3451679"/>
                </a:cubicBezTo>
                <a:cubicBezTo>
                  <a:pt x="516739" y="3429003"/>
                  <a:pt x="427698" y="3407470"/>
                  <a:pt x="362441" y="3355068"/>
                </a:cubicBezTo>
                <a:cubicBezTo>
                  <a:pt x="320279" y="3323855"/>
                  <a:pt x="295755" y="3274179"/>
                  <a:pt x="296612" y="3221681"/>
                </a:cubicBezTo>
                <a:cubicBezTo>
                  <a:pt x="299084" y="3166231"/>
                  <a:pt x="334092" y="3113829"/>
                  <a:pt x="394213" y="3075718"/>
                </a:cubicBezTo>
                <a:lnTo>
                  <a:pt x="537096" y="2984443"/>
                </a:lnTo>
                <a:lnTo>
                  <a:pt x="367768" y="2971486"/>
                </a:lnTo>
                <a:cubicBezTo>
                  <a:pt x="280915" y="2964454"/>
                  <a:pt x="213868" y="2892024"/>
                  <a:pt x="213469" y="2804751"/>
                </a:cubicBezTo>
                <a:lnTo>
                  <a:pt x="213469" y="2741107"/>
                </a:lnTo>
                <a:lnTo>
                  <a:pt x="159246" y="2738629"/>
                </a:lnTo>
                <a:cubicBezTo>
                  <a:pt x="70129" y="2734456"/>
                  <a:pt x="0" y="2660865"/>
                  <a:pt x="0" y="2571514"/>
                </a:cubicBezTo>
                <a:lnTo>
                  <a:pt x="0" y="1038704"/>
                </a:lnTo>
                <a:cubicBezTo>
                  <a:pt x="-94" y="949373"/>
                  <a:pt x="69958" y="875763"/>
                  <a:pt x="159056" y="871590"/>
                </a:cubicBezTo>
                <a:lnTo>
                  <a:pt x="213469" y="869113"/>
                </a:lnTo>
                <a:lnTo>
                  <a:pt x="213469" y="805658"/>
                </a:lnTo>
                <a:cubicBezTo>
                  <a:pt x="213868" y="718347"/>
                  <a:pt x="280877" y="645860"/>
                  <a:pt x="367768" y="638733"/>
                </a:cubicBezTo>
                <a:lnTo>
                  <a:pt x="537096" y="625776"/>
                </a:lnTo>
                <a:lnTo>
                  <a:pt x="394213" y="533739"/>
                </a:lnTo>
                <a:cubicBezTo>
                  <a:pt x="334663" y="495056"/>
                  <a:pt x="299465" y="443225"/>
                  <a:pt x="296612" y="387775"/>
                </a:cubicBezTo>
                <a:cubicBezTo>
                  <a:pt x="295717" y="335259"/>
                  <a:pt x="320241" y="285562"/>
                  <a:pt x="362441" y="254388"/>
                </a:cubicBezTo>
                <a:cubicBezTo>
                  <a:pt x="427698" y="201795"/>
                  <a:pt x="516168" y="180262"/>
                  <a:pt x="611297" y="157587"/>
                </a:cubicBezTo>
                <a:cubicBezTo>
                  <a:pt x="732300" y="128433"/>
                  <a:pt x="857110" y="98325"/>
                  <a:pt x="9446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6" name="Picture Placeholder 13">
            <a:extLst>
              <a:ext uri="{FF2B5EF4-FFF2-40B4-BE49-F238E27FC236}">
                <a16:creationId xmlns:a16="http://schemas.microsoft.com/office/drawing/2014/main" id="{070ACF77-403D-30B1-A95E-8346A6F24D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793110" y="2695376"/>
            <a:ext cx="1889253" cy="3609267"/>
          </a:xfrm>
          <a:custGeom>
            <a:avLst/>
            <a:gdLst>
              <a:gd name="connsiteX0" fmla="*/ 944627 w 1889253"/>
              <a:gd name="connsiteY0" fmla="*/ 0 h 3609267"/>
              <a:gd name="connsiteX1" fmla="*/ 1278147 w 1889253"/>
              <a:gd name="connsiteY1" fmla="*/ 157586 h 3609267"/>
              <a:gd name="connsiteX2" fmla="*/ 1526814 w 1889253"/>
              <a:gd name="connsiteY2" fmla="*/ 254388 h 3609267"/>
              <a:gd name="connsiteX3" fmla="*/ 1592643 w 1889253"/>
              <a:gd name="connsiteY3" fmla="*/ 387775 h 3609267"/>
              <a:gd name="connsiteX4" fmla="*/ 1494851 w 1889253"/>
              <a:gd name="connsiteY4" fmla="*/ 533738 h 3609267"/>
              <a:gd name="connsiteX5" fmla="*/ 1352158 w 1889253"/>
              <a:gd name="connsiteY5" fmla="*/ 625776 h 3609267"/>
              <a:gd name="connsiteX6" fmla="*/ 1521487 w 1889253"/>
              <a:gd name="connsiteY6" fmla="*/ 638733 h 3609267"/>
              <a:gd name="connsiteX7" fmla="*/ 1675595 w 1889253"/>
              <a:gd name="connsiteY7" fmla="*/ 805657 h 3609267"/>
              <a:gd name="connsiteX8" fmla="*/ 1675595 w 1889253"/>
              <a:gd name="connsiteY8" fmla="*/ 869113 h 3609267"/>
              <a:gd name="connsiteX9" fmla="*/ 1730008 w 1889253"/>
              <a:gd name="connsiteY9" fmla="*/ 871590 h 3609267"/>
              <a:gd name="connsiteX10" fmla="*/ 1889253 w 1889253"/>
              <a:gd name="connsiteY10" fmla="*/ 1038704 h 3609267"/>
              <a:gd name="connsiteX11" fmla="*/ 1889253 w 1889253"/>
              <a:gd name="connsiteY11" fmla="*/ 2570752 h 3609267"/>
              <a:gd name="connsiteX12" fmla="*/ 1730008 w 1889253"/>
              <a:gd name="connsiteY12" fmla="*/ 2737868 h 3609267"/>
              <a:gd name="connsiteX13" fmla="*/ 1675595 w 1889253"/>
              <a:gd name="connsiteY13" fmla="*/ 2740345 h 3609267"/>
              <a:gd name="connsiteX14" fmla="*/ 1675595 w 1889253"/>
              <a:gd name="connsiteY14" fmla="*/ 2803989 h 3609267"/>
              <a:gd name="connsiteX15" fmla="*/ 1521487 w 1889253"/>
              <a:gd name="connsiteY15" fmla="*/ 2970723 h 3609267"/>
              <a:gd name="connsiteX16" fmla="*/ 1352158 w 1889253"/>
              <a:gd name="connsiteY16" fmla="*/ 2983680 h 3609267"/>
              <a:gd name="connsiteX17" fmla="*/ 1495041 w 1889253"/>
              <a:gd name="connsiteY17" fmla="*/ 3075718 h 3609267"/>
              <a:gd name="connsiteX18" fmla="*/ 1592643 w 1889253"/>
              <a:gd name="connsiteY18" fmla="*/ 3221681 h 3609267"/>
              <a:gd name="connsiteX19" fmla="*/ 1526814 w 1889253"/>
              <a:gd name="connsiteY19" fmla="*/ 3355068 h 3609267"/>
              <a:gd name="connsiteX20" fmla="*/ 1277767 w 1889253"/>
              <a:gd name="connsiteY20" fmla="*/ 3451870 h 3609267"/>
              <a:gd name="connsiteX21" fmla="*/ 944627 w 1889253"/>
              <a:gd name="connsiteY21" fmla="*/ 3609267 h 3609267"/>
              <a:gd name="connsiteX22" fmla="*/ 611105 w 1889253"/>
              <a:gd name="connsiteY22" fmla="*/ 3451679 h 3609267"/>
              <a:gd name="connsiteX23" fmla="*/ 362440 w 1889253"/>
              <a:gd name="connsiteY23" fmla="*/ 3355068 h 3609267"/>
              <a:gd name="connsiteX24" fmla="*/ 296611 w 1889253"/>
              <a:gd name="connsiteY24" fmla="*/ 3221681 h 3609267"/>
              <a:gd name="connsiteX25" fmla="*/ 394212 w 1889253"/>
              <a:gd name="connsiteY25" fmla="*/ 3075718 h 3609267"/>
              <a:gd name="connsiteX26" fmla="*/ 537096 w 1889253"/>
              <a:gd name="connsiteY26" fmla="*/ 2984443 h 3609267"/>
              <a:gd name="connsiteX27" fmla="*/ 367767 w 1889253"/>
              <a:gd name="connsiteY27" fmla="*/ 2971486 h 3609267"/>
              <a:gd name="connsiteX28" fmla="*/ 213468 w 1889253"/>
              <a:gd name="connsiteY28" fmla="*/ 2804751 h 3609267"/>
              <a:gd name="connsiteX29" fmla="*/ 213468 w 1889253"/>
              <a:gd name="connsiteY29" fmla="*/ 2741107 h 3609267"/>
              <a:gd name="connsiteX30" fmla="*/ 159245 w 1889253"/>
              <a:gd name="connsiteY30" fmla="*/ 2738629 h 3609267"/>
              <a:gd name="connsiteX31" fmla="*/ 0 w 1889253"/>
              <a:gd name="connsiteY31" fmla="*/ 2571514 h 3609267"/>
              <a:gd name="connsiteX32" fmla="*/ 0 w 1889253"/>
              <a:gd name="connsiteY32" fmla="*/ 1038704 h 3609267"/>
              <a:gd name="connsiteX33" fmla="*/ 159055 w 1889253"/>
              <a:gd name="connsiteY33" fmla="*/ 871590 h 3609267"/>
              <a:gd name="connsiteX34" fmla="*/ 213468 w 1889253"/>
              <a:gd name="connsiteY34" fmla="*/ 869113 h 3609267"/>
              <a:gd name="connsiteX35" fmla="*/ 213468 w 1889253"/>
              <a:gd name="connsiteY35" fmla="*/ 805657 h 3609267"/>
              <a:gd name="connsiteX36" fmla="*/ 367767 w 1889253"/>
              <a:gd name="connsiteY36" fmla="*/ 638733 h 3609267"/>
              <a:gd name="connsiteX37" fmla="*/ 537096 w 1889253"/>
              <a:gd name="connsiteY37" fmla="*/ 625776 h 3609267"/>
              <a:gd name="connsiteX38" fmla="*/ 394212 w 1889253"/>
              <a:gd name="connsiteY38" fmla="*/ 533738 h 3609267"/>
              <a:gd name="connsiteX39" fmla="*/ 296611 w 1889253"/>
              <a:gd name="connsiteY39" fmla="*/ 387775 h 3609267"/>
              <a:gd name="connsiteX40" fmla="*/ 362440 w 1889253"/>
              <a:gd name="connsiteY40" fmla="*/ 254388 h 3609267"/>
              <a:gd name="connsiteX41" fmla="*/ 611296 w 1889253"/>
              <a:gd name="connsiteY41" fmla="*/ 157586 h 3609267"/>
              <a:gd name="connsiteX42" fmla="*/ 944627 w 1889253"/>
              <a:gd name="connsiteY42" fmla="*/ 0 h 360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89253" h="3609267">
                <a:moveTo>
                  <a:pt x="944627" y="0"/>
                </a:moveTo>
                <a:cubicBezTo>
                  <a:pt x="1032145" y="98325"/>
                  <a:pt x="1156954" y="128433"/>
                  <a:pt x="1278147" y="157586"/>
                </a:cubicBezTo>
                <a:cubicBezTo>
                  <a:pt x="1372515" y="180262"/>
                  <a:pt x="1461555" y="201795"/>
                  <a:pt x="1526814" y="254388"/>
                </a:cubicBezTo>
                <a:cubicBezTo>
                  <a:pt x="1568880" y="285676"/>
                  <a:pt x="1593366" y="335296"/>
                  <a:pt x="1592643" y="387775"/>
                </a:cubicBezTo>
                <a:cubicBezTo>
                  <a:pt x="1589599" y="443225"/>
                  <a:pt x="1554973" y="495056"/>
                  <a:pt x="1494851" y="533738"/>
                </a:cubicBezTo>
                <a:lnTo>
                  <a:pt x="1352158" y="625776"/>
                </a:lnTo>
                <a:lnTo>
                  <a:pt x="1521487" y="638733"/>
                </a:lnTo>
                <a:cubicBezTo>
                  <a:pt x="1608340" y="645860"/>
                  <a:pt x="1675291" y="718384"/>
                  <a:pt x="1675595" y="805657"/>
                </a:cubicBezTo>
                <a:lnTo>
                  <a:pt x="1675595" y="869113"/>
                </a:lnTo>
                <a:lnTo>
                  <a:pt x="1730008" y="871590"/>
                </a:lnTo>
                <a:cubicBezTo>
                  <a:pt x="1819125" y="875763"/>
                  <a:pt x="1889253" y="949335"/>
                  <a:pt x="1889253" y="1038704"/>
                </a:cubicBezTo>
                <a:lnTo>
                  <a:pt x="1889253" y="2570752"/>
                </a:lnTo>
                <a:cubicBezTo>
                  <a:pt x="1889253" y="2660121"/>
                  <a:pt x="1819125" y="2733695"/>
                  <a:pt x="1730008" y="2737868"/>
                </a:cubicBezTo>
                <a:lnTo>
                  <a:pt x="1675595" y="2740345"/>
                </a:lnTo>
                <a:lnTo>
                  <a:pt x="1675595" y="2803989"/>
                </a:lnTo>
                <a:cubicBezTo>
                  <a:pt x="1675196" y="2891186"/>
                  <a:pt x="1608263" y="2963597"/>
                  <a:pt x="1521487" y="2970723"/>
                </a:cubicBezTo>
                <a:lnTo>
                  <a:pt x="1352158" y="2983680"/>
                </a:lnTo>
                <a:lnTo>
                  <a:pt x="1495041" y="3075718"/>
                </a:lnTo>
                <a:cubicBezTo>
                  <a:pt x="1554592" y="3114401"/>
                  <a:pt x="1589599" y="3166231"/>
                  <a:pt x="1592643" y="3221681"/>
                </a:cubicBezTo>
                <a:cubicBezTo>
                  <a:pt x="1593309" y="3274141"/>
                  <a:pt x="1568823" y="3323742"/>
                  <a:pt x="1526814" y="3355068"/>
                </a:cubicBezTo>
                <a:cubicBezTo>
                  <a:pt x="1461555" y="3407470"/>
                  <a:pt x="1372897" y="3429003"/>
                  <a:pt x="1277767" y="3451870"/>
                </a:cubicBezTo>
                <a:cubicBezTo>
                  <a:pt x="1156763" y="3481025"/>
                  <a:pt x="1032145" y="3510942"/>
                  <a:pt x="944627" y="3609267"/>
                </a:cubicBezTo>
                <a:cubicBezTo>
                  <a:pt x="857108" y="3510942"/>
                  <a:pt x="732299" y="3481025"/>
                  <a:pt x="611105" y="3451679"/>
                </a:cubicBezTo>
                <a:cubicBezTo>
                  <a:pt x="516738" y="3429003"/>
                  <a:pt x="427698" y="3407470"/>
                  <a:pt x="362440" y="3355068"/>
                </a:cubicBezTo>
                <a:cubicBezTo>
                  <a:pt x="320278" y="3323855"/>
                  <a:pt x="295754" y="3274179"/>
                  <a:pt x="296611" y="3221681"/>
                </a:cubicBezTo>
                <a:cubicBezTo>
                  <a:pt x="299084" y="3166231"/>
                  <a:pt x="334091" y="3113829"/>
                  <a:pt x="394212" y="3075718"/>
                </a:cubicBezTo>
                <a:lnTo>
                  <a:pt x="537096" y="2984443"/>
                </a:lnTo>
                <a:lnTo>
                  <a:pt x="367767" y="2971486"/>
                </a:lnTo>
                <a:cubicBezTo>
                  <a:pt x="280915" y="2964454"/>
                  <a:pt x="213867" y="2892024"/>
                  <a:pt x="213468" y="2804751"/>
                </a:cubicBezTo>
                <a:lnTo>
                  <a:pt x="213468" y="2741107"/>
                </a:lnTo>
                <a:lnTo>
                  <a:pt x="159245" y="2738629"/>
                </a:lnTo>
                <a:cubicBezTo>
                  <a:pt x="70128" y="2734456"/>
                  <a:pt x="0" y="2660865"/>
                  <a:pt x="0" y="2571514"/>
                </a:cubicBezTo>
                <a:lnTo>
                  <a:pt x="0" y="1038704"/>
                </a:lnTo>
                <a:cubicBezTo>
                  <a:pt x="-95" y="949373"/>
                  <a:pt x="69957" y="875763"/>
                  <a:pt x="159055" y="871590"/>
                </a:cubicBezTo>
                <a:lnTo>
                  <a:pt x="213468" y="869113"/>
                </a:lnTo>
                <a:lnTo>
                  <a:pt x="213468" y="805657"/>
                </a:lnTo>
                <a:cubicBezTo>
                  <a:pt x="213867" y="718347"/>
                  <a:pt x="280876" y="645860"/>
                  <a:pt x="367767" y="638733"/>
                </a:cubicBezTo>
                <a:lnTo>
                  <a:pt x="537096" y="625776"/>
                </a:lnTo>
                <a:lnTo>
                  <a:pt x="394212" y="533738"/>
                </a:lnTo>
                <a:cubicBezTo>
                  <a:pt x="334663" y="495056"/>
                  <a:pt x="299464" y="443225"/>
                  <a:pt x="296611" y="387775"/>
                </a:cubicBezTo>
                <a:cubicBezTo>
                  <a:pt x="295716" y="335259"/>
                  <a:pt x="320241" y="285562"/>
                  <a:pt x="362440" y="254388"/>
                </a:cubicBezTo>
                <a:cubicBezTo>
                  <a:pt x="427698" y="201795"/>
                  <a:pt x="516167" y="180262"/>
                  <a:pt x="611296" y="157586"/>
                </a:cubicBezTo>
                <a:cubicBezTo>
                  <a:pt x="732299" y="128433"/>
                  <a:pt x="857108" y="98325"/>
                  <a:pt x="9446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7217930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942F76F-9A7A-4D2D-9606-939188004D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77151" y="-28576"/>
            <a:ext cx="1969314" cy="2032264"/>
          </a:xfrm>
          <a:custGeom>
            <a:avLst/>
            <a:gdLst>
              <a:gd name="connsiteX0" fmla="*/ 0 w 1969314"/>
              <a:gd name="connsiteY0" fmla="*/ 0 h 2032264"/>
              <a:gd name="connsiteX1" fmla="*/ 1969314 w 1969314"/>
              <a:gd name="connsiteY1" fmla="*/ 0 h 2032264"/>
              <a:gd name="connsiteX2" fmla="*/ 1969314 w 1969314"/>
              <a:gd name="connsiteY2" fmla="*/ 951425 h 2032264"/>
              <a:gd name="connsiteX3" fmla="*/ 1803321 w 1969314"/>
              <a:gd name="connsiteY3" fmla="*/ 1125351 h 2032264"/>
              <a:gd name="connsiteX4" fmla="*/ 1746798 w 1969314"/>
              <a:gd name="connsiteY4" fmla="*/ 1127928 h 2032264"/>
              <a:gd name="connsiteX5" fmla="*/ 1746798 w 1969314"/>
              <a:gd name="connsiteY5" fmla="*/ 1194168 h 2032264"/>
              <a:gd name="connsiteX6" fmla="*/ 1585963 w 1969314"/>
              <a:gd name="connsiteY6" fmla="*/ 1367696 h 2032264"/>
              <a:gd name="connsiteX7" fmla="*/ 1409458 w 1969314"/>
              <a:gd name="connsiteY7" fmla="*/ 1381182 h 2032264"/>
              <a:gd name="connsiteX8" fmla="*/ 1558396 w 1969314"/>
              <a:gd name="connsiteY8" fmla="*/ 1476970 h 2032264"/>
              <a:gd name="connsiteX9" fmla="*/ 1660133 w 1969314"/>
              <a:gd name="connsiteY9" fmla="*/ 1628882 h 2032264"/>
              <a:gd name="connsiteX10" fmla="*/ 1591514 w 1969314"/>
              <a:gd name="connsiteY10" fmla="*/ 1767705 h 2032264"/>
              <a:gd name="connsiteX11" fmla="*/ 1332114 w 1969314"/>
              <a:gd name="connsiteY11" fmla="*/ 1868454 h 2032264"/>
              <a:gd name="connsiteX12" fmla="*/ 984658 w 1969314"/>
              <a:gd name="connsiteY12" fmla="*/ 2032264 h 2032264"/>
              <a:gd name="connsiteX13" fmla="*/ 637201 w 1969314"/>
              <a:gd name="connsiteY13" fmla="*/ 1868254 h 2032264"/>
              <a:gd name="connsiteX14" fmla="*/ 377801 w 1969314"/>
              <a:gd name="connsiteY14" fmla="*/ 1767705 h 2032264"/>
              <a:gd name="connsiteX15" fmla="*/ 309379 w 1969314"/>
              <a:gd name="connsiteY15" fmla="*/ 1628882 h 2032264"/>
              <a:gd name="connsiteX16" fmla="*/ 411119 w 1969314"/>
              <a:gd name="connsiteY16" fmla="*/ 1476970 h 2032264"/>
              <a:gd name="connsiteX17" fmla="*/ 560057 w 1969314"/>
              <a:gd name="connsiteY17" fmla="*/ 1381977 h 2032264"/>
              <a:gd name="connsiteX18" fmla="*/ 383354 w 1969314"/>
              <a:gd name="connsiteY18" fmla="*/ 1368491 h 2032264"/>
              <a:gd name="connsiteX19" fmla="*/ 222714 w 1969314"/>
              <a:gd name="connsiteY19" fmla="*/ 1194961 h 2032264"/>
              <a:gd name="connsiteX20" fmla="*/ 222714 w 1969314"/>
              <a:gd name="connsiteY20" fmla="*/ 1128722 h 2032264"/>
              <a:gd name="connsiteX21" fmla="*/ 165996 w 1969314"/>
              <a:gd name="connsiteY21" fmla="*/ 1126144 h 2032264"/>
              <a:gd name="connsiteX22" fmla="*/ 0 w 1969314"/>
              <a:gd name="connsiteY22" fmla="*/ 952216 h 203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69314" h="2032264">
                <a:moveTo>
                  <a:pt x="0" y="0"/>
                </a:moveTo>
                <a:lnTo>
                  <a:pt x="1969314" y="0"/>
                </a:lnTo>
                <a:lnTo>
                  <a:pt x="1969314" y="951425"/>
                </a:lnTo>
                <a:cubicBezTo>
                  <a:pt x="1969314" y="1044436"/>
                  <a:pt x="1896214" y="1121008"/>
                  <a:pt x="1803321" y="1125351"/>
                </a:cubicBezTo>
                <a:lnTo>
                  <a:pt x="1746798" y="1127928"/>
                </a:lnTo>
                <a:lnTo>
                  <a:pt x="1746798" y="1194168"/>
                </a:lnTo>
                <a:cubicBezTo>
                  <a:pt x="1746382" y="1284997"/>
                  <a:pt x="1676494" y="1360377"/>
                  <a:pt x="1585963" y="1367696"/>
                </a:cubicBezTo>
                <a:lnTo>
                  <a:pt x="1409458" y="1381182"/>
                </a:lnTo>
                <a:lnTo>
                  <a:pt x="1558396" y="1476970"/>
                </a:lnTo>
                <a:cubicBezTo>
                  <a:pt x="1620469" y="1517230"/>
                  <a:pt x="1657158" y="1571173"/>
                  <a:pt x="1660133" y="1628882"/>
                </a:cubicBezTo>
                <a:cubicBezTo>
                  <a:pt x="1661066" y="1683541"/>
                  <a:pt x="1635502" y="1735262"/>
                  <a:pt x="1591514" y="1767705"/>
                </a:cubicBezTo>
                <a:cubicBezTo>
                  <a:pt x="1523690" y="1822244"/>
                  <a:pt x="1431274" y="1844653"/>
                  <a:pt x="1332114" y="1868454"/>
                </a:cubicBezTo>
                <a:cubicBezTo>
                  <a:pt x="1205981" y="1898796"/>
                  <a:pt x="1075883" y="1929932"/>
                  <a:pt x="984658" y="2032264"/>
                </a:cubicBezTo>
                <a:cubicBezTo>
                  <a:pt x="893431" y="1929932"/>
                  <a:pt x="763334" y="1898796"/>
                  <a:pt x="637201" y="1868254"/>
                </a:cubicBezTo>
                <a:cubicBezTo>
                  <a:pt x="538836" y="1844653"/>
                  <a:pt x="445823" y="1822244"/>
                  <a:pt x="377801" y="1767705"/>
                </a:cubicBezTo>
                <a:cubicBezTo>
                  <a:pt x="333952" y="1735162"/>
                  <a:pt x="308467" y="1683481"/>
                  <a:pt x="309379" y="1628882"/>
                </a:cubicBezTo>
                <a:cubicBezTo>
                  <a:pt x="311959" y="1571173"/>
                  <a:pt x="348448" y="1516634"/>
                  <a:pt x="411119" y="1476970"/>
                </a:cubicBezTo>
                <a:lnTo>
                  <a:pt x="560057" y="1381977"/>
                </a:lnTo>
                <a:lnTo>
                  <a:pt x="383354" y="1368491"/>
                </a:lnTo>
                <a:cubicBezTo>
                  <a:pt x="292899" y="1361073"/>
                  <a:pt x="223131" y="1285711"/>
                  <a:pt x="222714" y="1194961"/>
                </a:cubicBezTo>
                <a:lnTo>
                  <a:pt x="222714" y="1128722"/>
                </a:lnTo>
                <a:lnTo>
                  <a:pt x="165996" y="1126144"/>
                </a:lnTo>
                <a:cubicBezTo>
                  <a:pt x="73103" y="1121801"/>
                  <a:pt x="0" y="1045209"/>
                  <a:pt x="0" y="95221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82E2006D-3996-4606-A262-1B58746A7D9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395588" y="-28576"/>
            <a:ext cx="1969313" cy="3482327"/>
          </a:xfrm>
          <a:custGeom>
            <a:avLst/>
            <a:gdLst>
              <a:gd name="connsiteX0" fmla="*/ 367983 w 1969313"/>
              <a:gd name="connsiteY0" fmla="*/ 0 h 3482327"/>
              <a:gd name="connsiteX1" fmla="*/ 1601370 w 1969313"/>
              <a:gd name="connsiteY1" fmla="*/ 0 h 3482327"/>
              <a:gd name="connsiteX2" fmla="*/ 1620923 w 1969313"/>
              <a:gd name="connsiteY2" fmla="*/ 18411 h 3482327"/>
              <a:gd name="connsiteX3" fmla="*/ 1660132 w 1969313"/>
              <a:gd name="connsiteY3" fmla="*/ 129543 h 3482327"/>
              <a:gd name="connsiteX4" fmla="*/ 1558593 w 1969313"/>
              <a:gd name="connsiteY4" fmla="*/ 281454 h 3482327"/>
              <a:gd name="connsiteX5" fmla="*/ 1409456 w 1969313"/>
              <a:gd name="connsiteY5" fmla="*/ 377243 h 3482327"/>
              <a:gd name="connsiteX6" fmla="*/ 1585962 w 1969313"/>
              <a:gd name="connsiteY6" fmla="*/ 390729 h 3482327"/>
              <a:gd name="connsiteX7" fmla="*/ 1746797 w 1969313"/>
              <a:gd name="connsiteY7" fmla="*/ 564456 h 3482327"/>
              <a:gd name="connsiteX8" fmla="*/ 1746797 w 1969313"/>
              <a:gd name="connsiteY8" fmla="*/ 630496 h 3482327"/>
              <a:gd name="connsiteX9" fmla="*/ 1803518 w 1969313"/>
              <a:gd name="connsiteY9" fmla="*/ 633273 h 3482327"/>
              <a:gd name="connsiteX10" fmla="*/ 1969313 w 1969313"/>
              <a:gd name="connsiteY10" fmla="*/ 806999 h 3482327"/>
              <a:gd name="connsiteX11" fmla="*/ 1969313 w 1969313"/>
              <a:gd name="connsiteY11" fmla="*/ 2401488 h 3482327"/>
              <a:gd name="connsiteX12" fmla="*/ 1803320 w 1969313"/>
              <a:gd name="connsiteY12" fmla="*/ 2575414 h 3482327"/>
              <a:gd name="connsiteX13" fmla="*/ 1746797 w 1969313"/>
              <a:gd name="connsiteY13" fmla="*/ 2577991 h 3482327"/>
              <a:gd name="connsiteX14" fmla="*/ 1746797 w 1969313"/>
              <a:gd name="connsiteY14" fmla="*/ 2644231 h 3482327"/>
              <a:gd name="connsiteX15" fmla="*/ 1585962 w 1969313"/>
              <a:gd name="connsiteY15" fmla="*/ 2817759 h 3482327"/>
              <a:gd name="connsiteX16" fmla="*/ 1409456 w 1969313"/>
              <a:gd name="connsiteY16" fmla="*/ 2831245 h 3482327"/>
              <a:gd name="connsiteX17" fmla="*/ 1558395 w 1969313"/>
              <a:gd name="connsiteY17" fmla="*/ 2927033 h 3482327"/>
              <a:gd name="connsiteX18" fmla="*/ 1660132 w 1969313"/>
              <a:gd name="connsiteY18" fmla="*/ 3078945 h 3482327"/>
              <a:gd name="connsiteX19" fmla="*/ 1591513 w 1969313"/>
              <a:gd name="connsiteY19" fmla="*/ 3217768 h 3482327"/>
              <a:gd name="connsiteX20" fmla="*/ 1332113 w 1969313"/>
              <a:gd name="connsiteY20" fmla="*/ 3318517 h 3482327"/>
              <a:gd name="connsiteX21" fmla="*/ 984657 w 1969313"/>
              <a:gd name="connsiteY21" fmla="*/ 3482327 h 3482327"/>
              <a:gd name="connsiteX22" fmla="*/ 637200 w 1969313"/>
              <a:gd name="connsiteY22" fmla="*/ 3318317 h 3482327"/>
              <a:gd name="connsiteX23" fmla="*/ 377800 w 1969313"/>
              <a:gd name="connsiteY23" fmla="*/ 3217768 h 3482327"/>
              <a:gd name="connsiteX24" fmla="*/ 309378 w 1969313"/>
              <a:gd name="connsiteY24" fmla="*/ 3078945 h 3482327"/>
              <a:gd name="connsiteX25" fmla="*/ 411117 w 1969313"/>
              <a:gd name="connsiteY25" fmla="*/ 2927033 h 3482327"/>
              <a:gd name="connsiteX26" fmla="*/ 560056 w 1969313"/>
              <a:gd name="connsiteY26" fmla="*/ 2832040 h 3482327"/>
              <a:gd name="connsiteX27" fmla="*/ 383353 w 1969313"/>
              <a:gd name="connsiteY27" fmla="*/ 2818554 h 3482327"/>
              <a:gd name="connsiteX28" fmla="*/ 222713 w 1969313"/>
              <a:gd name="connsiteY28" fmla="*/ 2645024 h 3482327"/>
              <a:gd name="connsiteX29" fmla="*/ 222713 w 1969313"/>
              <a:gd name="connsiteY29" fmla="*/ 2578785 h 3482327"/>
              <a:gd name="connsiteX30" fmla="*/ 165995 w 1969313"/>
              <a:gd name="connsiteY30" fmla="*/ 2576207 h 3482327"/>
              <a:gd name="connsiteX31" fmla="*/ 0 w 1969313"/>
              <a:gd name="connsiteY31" fmla="*/ 2402279 h 3482327"/>
              <a:gd name="connsiteX32" fmla="*/ 0 w 1969313"/>
              <a:gd name="connsiteY32" fmla="*/ 806999 h 3482327"/>
              <a:gd name="connsiteX33" fmla="*/ 165995 w 1969313"/>
              <a:gd name="connsiteY33" fmla="*/ 633273 h 3482327"/>
              <a:gd name="connsiteX34" fmla="*/ 222713 w 1969313"/>
              <a:gd name="connsiteY34" fmla="*/ 630496 h 3482327"/>
              <a:gd name="connsiteX35" fmla="*/ 222713 w 1969313"/>
              <a:gd name="connsiteY35" fmla="*/ 564456 h 3482327"/>
              <a:gd name="connsiteX36" fmla="*/ 383353 w 1969313"/>
              <a:gd name="connsiteY36" fmla="*/ 390729 h 3482327"/>
              <a:gd name="connsiteX37" fmla="*/ 560056 w 1969313"/>
              <a:gd name="connsiteY37" fmla="*/ 377243 h 3482327"/>
              <a:gd name="connsiteX38" fmla="*/ 411117 w 1969313"/>
              <a:gd name="connsiteY38" fmla="*/ 281454 h 3482327"/>
              <a:gd name="connsiteX39" fmla="*/ 309378 w 1969313"/>
              <a:gd name="connsiteY39" fmla="*/ 129543 h 3482327"/>
              <a:gd name="connsiteX40" fmla="*/ 348463 w 1969313"/>
              <a:gd name="connsiteY40" fmla="*/ 18453 h 3482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69313" h="3482327">
                <a:moveTo>
                  <a:pt x="367983" y="0"/>
                </a:moveTo>
                <a:lnTo>
                  <a:pt x="1601370" y="0"/>
                </a:lnTo>
                <a:lnTo>
                  <a:pt x="1620923" y="18411"/>
                </a:lnTo>
                <a:cubicBezTo>
                  <a:pt x="1646627" y="49207"/>
                  <a:pt x="1660832" y="88550"/>
                  <a:pt x="1660132" y="129543"/>
                </a:cubicBezTo>
                <a:cubicBezTo>
                  <a:pt x="1657752" y="187252"/>
                  <a:pt x="1621064" y="241195"/>
                  <a:pt x="1558593" y="281454"/>
                </a:cubicBezTo>
                <a:lnTo>
                  <a:pt x="1409456" y="377243"/>
                </a:lnTo>
                <a:lnTo>
                  <a:pt x="1585962" y="390729"/>
                </a:lnTo>
                <a:cubicBezTo>
                  <a:pt x="1676535" y="398145"/>
                  <a:pt x="1746381" y="473587"/>
                  <a:pt x="1746797" y="564456"/>
                </a:cubicBezTo>
                <a:lnTo>
                  <a:pt x="1746797" y="630496"/>
                </a:lnTo>
                <a:lnTo>
                  <a:pt x="1803518" y="633273"/>
                </a:lnTo>
                <a:cubicBezTo>
                  <a:pt x="1896350" y="637517"/>
                  <a:pt x="1969413" y="714069"/>
                  <a:pt x="1969313" y="806999"/>
                </a:cubicBezTo>
                <a:lnTo>
                  <a:pt x="1969313" y="2401488"/>
                </a:lnTo>
                <a:cubicBezTo>
                  <a:pt x="1969313" y="2494499"/>
                  <a:pt x="1896212" y="2571071"/>
                  <a:pt x="1803320" y="2575414"/>
                </a:cubicBezTo>
                <a:lnTo>
                  <a:pt x="1746797" y="2577991"/>
                </a:lnTo>
                <a:lnTo>
                  <a:pt x="1746797" y="2644231"/>
                </a:lnTo>
                <a:cubicBezTo>
                  <a:pt x="1746381" y="2735060"/>
                  <a:pt x="1676493" y="2810440"/>
                  <a:pt x="1585962" y="2817759"/>
                </a:cubicBezTo>
                <a:lnTo>
                  <a:pt x="1409456" y="2831245"/>
                </a:lnTo>
                <a:lnTo>
                  <a:pt x="1558395" y="2927033"/>
                </a:lnTo>
                <a:cubicBezTo>
                  <a:pt x="1620468" y="2967293"/>
                  <a:pt x="1657157" y="3021236"/>
                  <a:pt x="1660132" y="3078945"/>
                </a:cubicBezTo>
                <a:cubicBezTo>
                  <a:pt x="1661065" y="3133604"/>
                  <a:pt x="1635501" y="3185325"/>
                  <a:pt x="1591513" y="3217768"/>
                </a:cubicBezTo>
                <a:cubicBezTo>
                  <a:pt x="1523688" y="3272307"/>
                  <a:pt x="1431273" y="3294716"/>
                  <a:pt x="1332113" y="3318517"/>
                </a:cubicBezTo>
                <a:cubicBezTo>
                  <a:pt x="1205980" y="3348859"/>
                  <a:pt x="1075882" y="3379995"/>
                  <a:pt x="984657" y="3482327"/>
                </a:cubicBezTo>
                <a:cubicBezTo>
                  <a:pt x="893430" y="3379995"/>
                  <a:pt x="763333" y="3348859"/>
                  <a:pt x="637200" y="3318317"/>
                </a:cubicBezTo>
                <a:cubicBezTo>
                  <a:pt x="538835" y="3294716"/>
                  <a:pt x="445822" y="3272307"/>
                  <a:pt x="377800" y="3217768"/>
                </a:cubicBezTo>
                <a:cubicBezTo>
                  <a:pt x="333951" y="3185225"/>
                  <a:pt x="308466" y="3133544"/>
                  <a:pt x="309378" y="3078945"/>
                </a:cubicBezTo>
                <a:cubicBezTo>
                  <a:pt x="311958" y="3021236"/>
                  <a:pt x="348446" y="2966697"/>
                  <a:pt x="411117" y="2927033"/>
                </a:cubicBezTo>
                <a:lnTo>
                  <a:pt x="560056" y="2832040"/>
                </a:lnTo>
                <a:lnTo>
                  <a:pt x="383353" y="2818554"/>
                </a:lnTo>
                <a:cubicBezTo>
                  <a:pt x="292898" y="2811136"/>
                  <a:pt x="223129" y="2735774"/>
                  <a:pt x="222713" y="2645024"/>
                </a:cubicBezTo>
                <a:lnTo>
                  <a:pt x="222713" y="2578785"/>
                </a:lnTo>
                <a:lnTo>
                  <a:pt x="165995" y="2576207"/>
                </a:lnTo>
                <a:cubicBezTo>
                  <a:pt x="73102" y="2571864"/>
                  <a:pt x="0" y="2495272"/>
                  <a:pt x="0" y="2402279"/>
                </a:cubicBezTo>
                <a:lnTo>
                  <a:pt x="0" y="806999"/>
                </a:lnTo>
                <a:cubicBezTo>
                  <a:pt x="20" y="714027"/>
                  <a:pt x="73121" y="637517"/>
                  <a:pt x="165995" y="633273"/>
                </a:cubicBezTo>
                <a:lnTo>
                  <a:pt x="222713" y="630496"/>
                </a:lnTo>
                <a:lnTo>
                  <a:pt x="222713" y="564456"/>
                </a:lnTo>
                <a:cubicBezTo>
                  <a:pt x="223031" y="473625"/>
                  <a:pt x="292819" y="398145"/>
                  <a:pt x="383353" y="390729"/>
                </a:cubicBezTo>
                <a:lnTo>
                  <a:pt x="560056" y="377243"/>
                </a:lnTo>
                <a:lnTo>
                  <a:pt x="411117" y="281454"/>
                </a:lnTo>
                <a:cubicBezTo>
                  <a:pt x="349042" y="241195"/>
                  <a:pt x="312353" y="187252"/>
                  <a:pt x="309378" y="129543"/>
                </a:cubicBezTo>
                <a:cubicBezTo>
                  <a:pt x="308680" y="88593"/>
                  <a:pt x="322829" y="49275"/>
                  <a:pt x="348463" y="1845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E0527B3-5F79-4C7B-8136-39C870D1D7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677152" y="2680156"/>
            <a:ext cx="1969314" cy="3485694"/>
          </a:xfrm>
          <a:custGeom>
            <a:avLst/>
            <a:gdLst>
              <a:gd name="connsiteX0" fmla="*/ 984658 w 1969314"/>
              <a:gd name="connsiteY0" fmla="*/ 0 h 3485694"/>
              <a:gd name="connsiteX1" fmla="*/ 1332312 w 1969314"/>
              <a:gd name="connsiteY1" fmla="*/ 164011 h 3485694"/>
              <a:gd name="connsiteX2" fmla="*/ 1591514 w 1969314"/>
              <a:gd name="connsiteY2" fmla="*/ 264757 h 3485694"/>
              <a:gd name="connsiteX3" fmla="*/ 1660133 w 1969314"/>
              <a:gd name="connsiteY3" fmla="*/ 403580 h 3485694"/>
              <a:gd name="connsiteX4" fmla="*/ 1558594 w 1969314"/>
              <a:gd name="connsiteY4" fmla="*/ 555492 h 3485694"/>
              <a:gd name="connsiteX5" fmla="*/ 1409458 w 1969314"/>
              <a:gd name="connsiteY5" fmla="*/ 651281 h 3485694"/>
              <a:gd name="connsiteX6" fmla="*/ 1585963 w 1969314"/>
              <a:gd name="connsiteY6" fmla="*/ 664766 h 3485694"/>
              <a:gd name="connsiteX7" fmla="*/ 1746798 w 1969314"/>
              <a:gd name="connsiteY7" fmla="*/ 838494 h 3485694"/>
              <a:gd name="connsiteX8" fmla="*/ 1746798 w 1969314"/>
              <a:gd name="connsiteY8" fmla="*/ 904534 h 3485694"/>
              <a:gd name="connsiteX9" fmla="*/ 1803519 w 1969314"/>
              <a:gd name="connsiteY9" fmla="*/ 907311 h 3485694"/>
              <a:gd name="connsiteX10" fmla="*/ 1969314 w 1969314"/>
              <a:gd name="connsiteY10" fmla="*/ 1081037 h 3485694"/>
              <a:gd name="connsiteX11" fmla="*/ 1969314 w 1969314"/>
              <a:gd name="connsiteY11" fmla="*/ 2675526 h 3485694"/>
              <a:gd name="connsiteX12" fmla="*/ 1803321 w 1969314"/>
              <a:gd name="connsiteY12" fmla="*/ 2849452 h 3485694"/>
              <a:gd name="connsiteX13" fmla="*/ 1746798 w 1969314"/>
              <a:gd name="connsiteY13" fmla="*/ 2852029 h 3485694"/>
              <a:gd name="connsiteX14" fmla="*/ 1746798 w 1969314"/>
              <a:gd name="connsiteY14" fmla="*/ 2918269 h 3485694"/>
              <a:gd name="connsiteX15" fmla="*/ 1585963 w 1969314"/>
              <a:gd name="connsiteY15" fmla="*/ 3091797 h 3485694"/>
              <a:gd name="connsiteX16" fmla="*/ 1409458 w 1969314"/>
              <a:gd name="connsiteY16" fmla="*/ 3105283 h 3485694"/>
              <a:gd name="connsiteX17" fmla="*/ 1558396 w 1969314"/>
              <a:gd name="connsiteY17" fmla="*/ 3201071 h 3485694"/>
              <a:gd name="connsiteX18" fmla="*/ 1660133 w 1969314"/>
              <a:gd name="connsiteY18" fmla="*/ 3352983 h 3485694"/>
              <a:gd name="connsiteX19" fmla="*/ 1642669 w 1969314"/>
              <a:gd name="connsiteY19" fmla="*/ 3430726 h 3485694"/>
              <a:gd name="connsiteX20" fmla="*/ 1596633 w 1969314"/>
              <a:gd name="connsiteY20" fmla="*/ 3485694 h 3485694"/>
              <a:gd name="connsiteX21" fmla="*/ 372703 w 1969314"/>
              <a:gd name="connsiteY21" fmla="*/ 3485694 h 3485694"/>
              <a:gd name="connsiteX22" fmla="*/ 326805 w 1969314"/>
              <a:gd name="connsiteY22" fmla="*/ 3430666 h 3485694"/>
              <a:gd name="connsiteX23" fmla="*/ 309379 w 1969314"/>
              <a:gd name="connsiteY23" fmla="*/ 3352983 h 3485694"/>
              <a:gd name="connsiteX24" fmla="*/ 411118 w 1969314"/>
              <a:gd name="connsiteY24" fmla="*/ 3201071 h 3485694"/>
              <a:gd name="connsiteX25" fmla="*/ 560057 w 1969314"/>
              <a:gd name="connsiteY25" fmla="*/ 3106078 h 3485694"/>
              <a:gd name="connsiteX26" fmla="*/ 383353 w 1969314"/>
              <a:gd name="connsiteY26" fmla="*/ 3092592 h 3485694"/>
              <a:gd name="connsiteX27" fmla="*/ 222714 w 1969314"/>
              <a:gd name="connsiteY27" fmla="*/ 2919062 h 3485694"/>
              <a:gd name="connsiteX28" fmla="*/ 222714 w 1969314"/>
              <a:gd name="connsiteY28" fmla="*/ 2852823 h 3485694"/>
              <a:gd name="connsiteX29" fmla="*/ 165995 w 1969314"/>
              <a:gd name="connsiteY29" fmla="*/ 2850245 h 3485694"/>
              <a:gd name="connsiteX30" fmla="*/ 0 w 1969314"/>
              <a:gd name="connsiteY30" fmla="*/ 2676317 h 3485694"/>
              <a:gd name="connsiteX31" fmla="*/ 0 w 1969314"/>
              <a:gd name="connsiteY31" fmla="*/ 1081037 h 3485694"/>
              <a:gd name="connsiteX32" fmla="*/ 165995 w 1969314"/>
              <a:gd name="connsiteY32" fmla="*/ 907311 h 3485694"/>
              <a:gd name="connsiteX33" fmla="*/ 222714 w 1969314"/>
              <a:gd name="connsiteY33" fmla="*/ 904534 h 3485694"/>
              <a:gd name="connsiteX34" fmla="*/ 222714 w 1969314"/>
              <a:gd name="connsiteY34" fmla="*/ 838494 h 3485694"/>
              <a:gd name="connsiteX35" fmla="*/ 383353 w 1969314"/>
              <a:gd name="connsiteY35" fmla="*/ 664766 h 3485694"/>
              <a:gd name="connsiteX36" fmla="*/ 560057 w 1969314"/>
              <a:gd name="connsiteY36" fmla="*/ 651281 h 3485694"/>
              <a:gd name="connsiteX37" fmla="*/ 411118 w 1969314"/>
              <a:gd name="connsiteY37" fmla="*/ 555492 h 3485694"/>
              <a:gd name="connsiteX38" fmla="*/ 309379 w 1969314"/>
              <a:gd name="connsiteY38" fmla="*/ 403580 h 3485694"/>
              <a:gd name="connsiteX39" fmla="*/ 377801 w 1969314"/>
              <a:gd name="connsiteY39" fmla="*/ 264757 h 3485694"/>
              <a:gd name="connsiteX40" fmla="*/ 637400 w 1969314"/>
              <a:gd name="connsiteY40" fmla="*/ 164011 h 3485694"/>
              <a:gd name="connsiteX41" fmla="*/ 984658 w 1969314"/>
              <a:gd name="connsiteY41" fmla="*/ 0 h 348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69314" h="3485694">
                <a:moveTo>
                  <a:pt x="984658" y="0"/>
                </a:moveTo>
                <a:cubicBezTo>
                  <a:pt x="1075883" y="102333"/>
                  <a:pt x="1205981" y="133668"/>
                  <a:pt x="1332312" y="164011"/>
                </a:cubicBezTo>
                <a:cubicBezTo>
                  <a:pt x="1430678" y="187609"/>
                  <a:pt x="1523690" y="210021"/>
                  <a:pt x="1591514" y="264757"/>
                </a:cubicBezTo>
                <a:cubicBezTo>
                  <a:pt x="1635502" y="297200"/>
                  <a:pt x="1661066" y="348923"/>
                  <a:pt x="1660133" y="403580"/>
                </a:cubicBezTo>
                <a:cubicBezTo>
                  <a:pt x="1657754" y="461290"/>
                  <a:pt x="1621065" y="515232"/>
                  <a:pt x="1558594" y="555492"/>
                </a:cubicBezTo>
                <a:lnTo>
                  <a:pt x="1409458" y="651281"/>
                </a:lnTo>
                <a:lnTo>
                  <a:pt x="1585963" y="664766"/>
                </a:lnTo>
                <a:cubicBezTo>
                  <a:pt x="1676536" y="672183"/>
                  <a:pt x="1746382" y="747625"/>
                  <a:pt x="1746798" y="838494"/>
                </a:cubicBezTo>
                <a:lnTo>
                  <a:pt x="1746798" y="904534"/>
                </a:lnTo>
                <a:lnTo>
                  <a:pt x="1803519" y="907311"/>
                </a:lnTo>
                <a:cubicBezTo>
                  <a:pt x="1896351" y="911555"/>
                  <a:pt x="1969414" y="988107"/>
                  <a:pt x="1969314" y="1081037"/>
                </a:cubicBezTo>
                <a:lnTo>
                  <a:pt x="1969314" y="2675526"/>
                </a:lnTo>
                <a:cubicBezTo>
                  <a:pt x="1969314" y="2768537"/>
                  <a:pt x="1896214" y="2845109"/>
                  <a:pt x="1803321" y="2849452"/>
                </a:cubicBezTo>
                <a:lnTo>
                  <a:pt x="1746798" y="2852029"/>
                </a:lnTo>
                <a:lnTo>
                  <a:pt x="1746798" y="2918269"/>
                </a:lnTo>
                <a:cubicBezTo>
                  <a:pt x="1746382" y="3009098"/>
                  <a:pt x="1676494" y="3084478"/>
                  <a:pt x="1585963" y="3091797"/>
                </a:cubicBezTo>
                <a:lnTo>
                  <a:pt x="1409458" y="3105283"/>
                </a:lnTo>
                <a:lnTo>
                  <a:pt x="1558396" y="3201071"/>
                </a:lnTo>
                <a:cubicBezTo>
                  <a:pt x="1620469" y="3241331"/>
                  <a:pt x="1657158" y="3295274"/>
                  <a:pt x="1660133" y="3352983"/>
                </a:cubicBezTo>
                <a:cubicBezTo>
                  <a:pt x="1660600" y="3380313"/>
                  <a:pt x="1654442" y="3406908"/>
                  <a:pt x="1642669" y="3430726"/>
                </a:cubicBezTo>
                <a:lnTo>
                  <a:pt x="1596633" y="3485694"/>
                </a:lnTo>
                <a:lnTo>
                  <a:pt x="372703" y="3485694"/>
                </a:lnTo>
                <a:lnTo>
                  <a:pt x="326805" y="3430666"/>
                </a:lnTo>
                <a:cubicBezTo>
                  <a:pt x="315067" y="3406853"/>
                  <a:pt x="308923" y="3380283"/>
                  <a:pt x="309379" y="3352983"/>
                </a:cubicBezTo>
                <a:cubicBezTo>
                  <a:pt x="311958" y="3295274"/>
                  <a:pt x="348447" y="3240735"/>
                  <a:pt x="411118" y="3201071"/>
                </a:cubicBezTo>
                <a:lnTo>
                  <a:pt x="560057" y="3106078"/>
                </a:lnTo>
                <a:lnTo>
                  <a:pt x="383353" y="3092592"/>
                </a:lnTo>
                <a:cubicBezTo>
                  <a:pt x="292899" y="3085174"/>
                  <a:pt x="223130" y="3009812"/>
                  <a:pt x="222714" y="2919062"/>
                </a:cubicBezTo>
                <a:lnTo>
                  <a:pt x="222714" y="2852823"/>
                </a:lnTo>
                <a:lnTo>
                  <a:pt x="165995" y="2850245"/>
                </a:lnTo>
                <a:cubicBezTo>
                  <a:pt x="73103" y="2845902"/>
                  <a:pt x="0" y="2769310"/>
                  <a:pt x="0" y="2676317"/>
                </a:cubicBezTo>
                <a:lnTo>
                  <a:pt x="0" y="1081037"/>
                </a:lnTo>
                <a:cubicBezTo>
                  <a:pt x="21" y="988065"/>
                  <a:pt x="73121" y="911555"/>
                  <a:pt x="165995" y="907311"/>
                </a:cubicBezTo>
                <a:lnTo>
                  <a:pt x="222714" y="904534"/>
                </a:lnTo>
                <a:lnTo>
                  <a:pt x="222714" y="838494"/>
                </a:lnTo>
                <a:cubicBezTo>
                  <a:pt x="223032" y="747663"/>
                  <a:pt x="292820" y="672183"/>
                  <a:pt x="383353" y="664766"/>
                </a:cubicBezTo>
                <a:lnTo>
                  <a:pt x="560057" y="651281"/>
                </a:lnTo>
                <a:lnTo>
                  <a:pt x="411118" y="555492"/>
                </a:lnTo>
                <a:cubicBezTo>
                  <a:pt x="349043" y="515232"/>
                  <a:pt x="312354" y="461290"/>
                  <a:pt x="309379" y="403580"/>
                </a:cubicBezTo>
                <a:cubicBezTo>
                  <a:pt x="308448" y="348982"/>
                  <a:pt x="333912" y="297281"/>
                  <a:pt x="377801" y="264757"/>
                </a:cubicBezTo>
                <a:cubicBezTo>
                  <a:pt x="445823" y="210021"/>
                  <a:pt x="538240" y="187609"/>
                  <a:pt x="637400" y="164011"/>
                </a:cubicBezTo>
                <a:cubicBezTo>
                  <a:pt x="763531" y="133668"/>
                  <a:pt x="893431" y="102333"/>
                  <a:pt x="9846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152BA00D-1C5B-43C9-A135-B9030CE9CF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95588" y="4130220"/>
            <a:ext cx="1969313" cy="2037331"/>
          </a:xfrm>
          <a:custGeom>
            <a:avLst/>
            <a:gdLst>
              <a:gd name="connsiteX0" fmla="*/ 984657 w 1969313"/>
              <a:gd name="connsiteY0" fmla="*/ 0 h 2037331"/>
              <a:gd name="connsiteX1" fmla="*/ 1332311 w 1969313"/>
              <a:gd name="connsiteY1" fmla="*/ 164011 h 2037331"/>
              <a:gd name="connsiteX2" fmla="*/ 1591513 w 1969313"/>
              <a:gd name="connsiteY2" fmla="*/ 264757 h 2037331"/>
              <a:gd name="connsiteX3" fmla="*/ 1660132 w 1969313"/>
              <a:gd name="connsiteY3" fmla="*/ 403581 h 2037331"/>
              <a:gd name="connsiteX4" fmla="*/ 1558593 w 1969313"/>
              <a:gd name="connsiteY4" fmla="*/ 555492 h 2037331"/>
              <a:gd name="connsiteX5" fmla="*/ 1409456 w 1969313"/>
              <a:gd name="connsiteY5" fmla="*/ 651281 h 2037331"/>
              <a:gd name="connsiteX6" fmla="*/ 1585962 w 1969313"/>
              <a:gd name="connsiteY6" fmla="*/ 664767 h 2037331"/>
              <a:gd name="connsiteX7" fmla="*/ 1746797 w 1969313"/>
              <a:gd name="connsiteY7" fmla="*/ 838494 h 2037331"/>
              <a:gd name="connsiteX8" fmla="*/ 1746797 w 1969313"/>
              <a:gd name="connsiteY8" fmla="*/ 904534 h 2037331"/>
              <a:gd name="connsiteX9" fmla="*/ 1803518 w 1969313"/>
              <a:gd name="connsiteY9" fmla="*/ 907312 h 2037331"/>
              <a:gd name="connsiteX10" fmla="*/ 1969313 w 1969313"/>
              <a:gd name="connsiteY10" fmla="*/ 1081037 h 2037331"/>
              <a:gd name="connsiteX11" fmla="*/ 1969313 w 1969313"/>
              <a:gd name="connsiteY11" fmla="*/ 2037331 h 2037331"/>
              <a:gd name="connsiteX12" fmla="*/ 0 w 1969313"/>
              <a:gd name="connsiteY12" fmla="*/ 2037331 h 2037331"/>
              <a:gd name="connsiteX13" fmla="*/ 0 w 1969313"/>
              <a:gd name="connsiteY13" fmla="*/ 1081037 h 2037331"/>
              <a:gd name="connsiteX14" fmla="*/ 165995 w 1969313"/>
              <a:gd name="connsiteY14" fmla="*/ 907312 h 2037331"/>
              <a:gd name="connsiteX15" fmla="*/ 222713 w 1969313"/>
              <a:gd name="connsiteY15" fmla="*/ 904534 h 2037331"/>
              <a:gd name="connsiteX16" fmla="*/ 222713 w 1969313"/>
              <a:gd name="connsiteY16" fmla="*/ 838494 h 2037331"/>
              <a:gd name="connsiteX17" fmla="*/ 383353 w 1969313"/>
              <a:gd name="connsiteY17" fmla="*/ 664767 h 2037331"/>
              <a:gd name="connsiteX18" fmla="*/ 560056 w 1969313"/>
              <a:gd name="connsiteY18" fmla="*/ 651281 h 2037331"/>
              <a:gd name="connsiteX19" fmla="*/ 411117 w 1969313"/>
              <a:gd name="connsiteY19" fmla="*/ 555492 h 2037331"/>
              <a:gd name="connsiteX20" fmla="*/ 309378 w 1969313"/>
              <a:gd name="connsiteY20" fmla="*/ 403581 h 2037331"/>
              <a:gd name="connsiteX21" fmla="*/ 377800 w 1969313"/>
              <a:gd name="connsiteY21" fmla="*/ 264757 h 2037331"/>
              <a:gd name="connsiteX22" fmla="*/ 637399 w 1969313"/>
              <a:gd name="connsiteY22" fmla="*/ 164011 h 2037331"/>
              <a:gd name="connsiteX23" fmla="*/ 984657 w 1969313"/>
              <a:gd name="connsiteY23" fmla="*/ 0 h 203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69313" h="2037331">
                <a:moveTo>
                  <a:pt x="984657" y="0"/>
                </a:moveTo>
                <a:cubicBezTo>
                  <a:pt x="1075882" y="102333"/>
                  <a:pt x="1205980" y="133669"/>
                  <a:pt x="1332311" y="164011"/>
                </a:cubicBezTo>
                <a:cubicBezTo>
                  <a:pt x="1430677" y="187609"/>
                  <a:pt x="1523688" y="210021"/>
                  <a:pt x="1591513" y="264757"/>
                </a:cubicBezTo>
                <a:cubicBezTo>
                  <a:pt x="1635501" y="297200"/>
                  <a:pt x="1661065" y="348924"/>
                  <a:pt x="1660132" y="403581"/>
                </a:cubicBezTo>
                <a:cubicBezTo>
                  <a:pt x="1657752" y="461290"/>
                  <a:pt x="1621064" y="515233"/>
                  <a:pt x="1558593" y="555492"/>
                </a:cubicBezTo>
                <a:lnTo>
                  <a:pt x="1409456" y="651281"/>
                </a:lnTo>
                <a:lnTo>
                  <a:pt x="1585962" y="664767"/>
                </a:lnTo>
                <a:cubicBezTo>
                  <a:pt x="1676535" y="672183"/>
                  <a:pt x="1746381" y="747626"/>
                  <a:pt x="1746797" y="838494"/>
                </a:cubicBezTo>
                <a:lnTo>
                  <a:pt x="1746797" y="904534"/>
                </a:lnTo>
                <a:lnTo>
                  <a:pt x="1803518" y="907312"/>
                </a:lnTo>
                <a:cubicBezTo>
                  <a:pt x="1896350" y="911555"/>
                  <a:pt x="1969413" y="988107"/>
                  <a:pt x="1969313" y="1081037"/>
                </a:cubicBezTo>
                <a:lnTo>
                  <a:pt x="1969313" y="2037331"/>
                </a:lnTo>
                <a:lnTo>
                  <a:pt x="0" y="2037331"/>
                </a:lnTo>
                <a:lnTo>
                  <a:pt x="0" y="1081037"/>
                </a:lnTo>
                <a:cubicBezTo>
                  <a:pt x="20" y="988066"/>
                  <a:pt x="73121" y="911555"/>
                  <a:pt x="165995" y="907312"/>
                </a:cubicBezTo>
                <a:lnTo>
                  <a:pt x="222713" y="904534"/>
                </a:lnTo>
                <a:lnTo>
                  <a:pt x="222713" y="838494"/>
                </a:lnTo>
                <a:cubicBezTo>
                  <a:pt x="223031" y="747663"/>
                  <a:pt x="292819" y="672183"/>
                  <a:pt x="383353" y="664767"/>
                </a:cubicBezTo>
                <a:lnTo>
                  <a:pt x="560056" y="651281"/>
                </a:lnTo>
                <a:lnTo>
                  <a:pt x="411117" y="555492"/>
                </a:lnTo>
                <a:cubicBezTo>
                  <a:pt x="349042" y="515233"/>
                  <a:pt x="312353" y="461290"/>
                  <a:pt x="309378" y="403581"/>
                </a:cubicBezTo>
                <a:cubicBezTo>
                  <a:pt x="308447" y="348982"/>
                  <a:pt x="333911" y="297281"/>
                  <a:pt x="377800" y="264757"/>
                </a:cubicBezTo>
                <a:cubicBezTo>
                  <a:pt x="445822" y="210021"/>
                  <a:pt x="538240" y="187609"/>
                  <a:pt x="637399" y="164011"/>
                </a:cubicBezTo>
                <a:cubicBezTo>
                  <a:pt x="763530" y="133669"/>
                  <a:pt x="893430" y="102333"/>
                  <a:pt x="9846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6998956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A3AC27B-126F-494E-BABD-7CC21758365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169306"/>
          </a:xfrm>
          <a:custGeom>
            <a:avLst/>
            <a:gdLst>
              <a:gd name="connsiteX0" fmla="*/ 0 w 12192000"/>
              <a:gd name="connsiteY0" fmla="*/ 0 h 6169306"/>
              <a:gd name="connsiteX1" fmla="*/ 12192000 w 12192000"/>
              <a:gd name="connsiteY1" fmla="*/ 0 h 6169306"/>
              <a:gd name="connsiteX2" fmla="*/ 12192000 w 12192000"/>
              <a:gd name="connsiteY2" fmla="*/ 6169306 h 6169306"/>
              <a:gd name="connsiteX3" fmla="*/ 0 w 12192000"/>
              <a:gd name="connsiteY3" fmla="*/ 6169306 h 6169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169306">
                <a:moveTo>
                  <a:pt x="0" y="0"/>
                </a:moveTo>
                <a:lnTo>
                  <a:pt x="12192000" y="0"/>
                </a:lnTo>
                <a:lnTo>
                  <a:pt x="12192000" y="6169306"/>
                </a:lnTo>
                <a:lnTo>
                  <a:pt x="0" y="61693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0266804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7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">
            <a:extLst>
              <a:ext uri="{FF2B5EF4-FFF2-40B4-BE49-F238E27FC236}">
                <a16:creationId xmlns:a16="http://schemas.microsoft.com/office/drawing/2014/main" id="{A63DC10A-F329-DB8C-E1E0-30BF91713F4F}"/>
              </a:ext>
            </a:extLst>
          </p:cNvPr>
          <p:cNvSpPr/>
          <p:nvPr userDrawn="1"/>
        </p:nvSpPr>
        <p:spPr>
          <a:xfrm>
            <a:off x="186509" y="6152380"/>
            <a:ext cx="506218" cy="5062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28"/>
                </a:moveTo>
                <a:lnTo>
                  <a:pt x="19142" y="8287"/>
                </a:lnTo>
                <a:lnTo>
                  <a:pt x="16853" y="8287"/>
                </a:lnTo>
                <a:lnTo>
                  <a:pt x="18588" y="6552"/>
                </a:lnTo>
                <a:lnTo>
                  <a:pt x="18467" y="3187"/>
                </a:lnTo>
                <a:lnTo>
                  <a:pt x="14932" y="3129"/>
                </a:lnTo>
                <a:lnTo>
                  <a:pt x="13313" y="4748"/>
                </a:lnTo>
                <a:lnTo>
                  <a:pt x="13313" y="2293"/>
                </a:lnTo>
                <a:lnTo>
                  <a:pt x="10848" y="0"/>
                </a:lnTo>
                <a:lnTo>
                  <a:pt x="8307" y="2458"/>
                </a:lnTo>
                <a:lnTo>
                  <a:pt x="8307" y="4748"/>
                </a:lnTo>
                <a:lnTo>
                  <a:pt x="6718" y="3160"/>
                </a:lnTo>
                <a:lnTo>
                  <a:pt x="3147" y="3167"/>
                </a:lnTo>
                <a:lnTo>
                  <a:pt x="3250" y="6769"/>
                </a:lnTo>
                <a:lnTo>
                  <a:pt x="4768" y="8287"/>
                </a:lnTo>
                <a:lnTo>
                  <a:pt x="2522" y="8287"/>
                </a:lnTo>
                <a:lnTo>
                  <a:pt x="0" y="10818"/>
                </a:lnTo>
                <a:lnTo>
                  <a:pt x="2620" y="13293"/>
                </a:lnTo>
                <a:lnTo>
                  <a:pt x="4768" y="13293"/>
                </a:lnTo>
                <a:lnTo>
                  <a:pt x="3179" y="14882"/>
                </a:lnTo>
                <a:lnTo>
                  <a:pt x="3186" y="18453"/>
                </a:lnTo>
                <a:lnTo>
                  <a:pt x="6789" y="18350"/>
                </a:lnTo>
                <a:lnTo>
                  <a:pt x="8307" y="16832"/>
                </a:lnTo>
                <a:lnTo>
                  <a:pt x="8307" y="19078"/>
                </a:lnTo>
                <a:lnTo>
                  <a:pt x="10838" y="21600"/>
                </a:lnTo>
                <a:lnTo>
                  <a:pt x="13313" y="18980"/>
                </a:lnTo>
                <a:lnTo>
                  <a:pt x="13313" y="16834"/>
                </a:lnTo>
                <a:lnTo>
                  <a:pt x="15048" y="18569"/>
                </a:lnTo>
                <a:lnTo>
                  <a:pt x="18413" y="18448"/>
                </a:lnTo>
                <a:lnTo>
                  <a:pt x="18471" y="14912"/>
                </a:lnTo>
                <a:lnTo>
                  <a:pt x="16852" y="13293"/>
                </a:lnTo>
                <a:lnTo>
                  <a:pt x="19307" y="13293"/>
                </a:lnTo>
                <a:close/>
                <a:moveTo>
                  <a:pt x="13313" y="5759"/>
                </a:moveTo>
                <a:lnTo>
                  <a:pt x="15223" y="3849"/>
                </a:lnTo>
                <a:lnTo>
                  <a:pt x="17777" y="3891"/>
                </a:lnTo>
                <a:lnTo>
                  <a:pt x="17862" y="6267"/>
                </a:lnTo>
                <a:lnTo>
                  <a:pt x="15842" y="8287"/>
                </a:lnTo>
                <a:lnTo>
                  <a:pt x="13313" y="8287"/>
                </a:lnTo>
                <a:close/>
                <a:moveTo>
                  <a:pt x="9022" y="2761"/>
                </a:moveTo>
                <a:lnTo>
                  <a:pt x="10858" y="986"/>
                </a:lnTo>
                <a:lnTo>
                  <a:pt x="12598" y="2605"/>
                </a:lnTo>
                <a:lnTo>
                  <a:pt x="12598" y="5464"/>
                </a:lnTo>
                <a:lnTo>
                  <a:pt x="10810" y="7251"/>
                </a:lnTo>
                <a:lnTo>
                  <a:pt x="9022" y="5464"/>
                </a:lnTo>
                <a:close/>
                <a:moveTo>
                  <a:pt x="3956" y="6464"/>
                </a:moveTo>
                <a:lnTo>
                  <a:pt x="3882" y="3880"/>
                </a:lnTo>
                <a:lnTo>
                  <a:pt x="6423" y="3876"/>
                </a:lnTo>
                <a:lnTo>
                  <a:pt x="8307" y="5759"/>
                </a:lnTo>
                <a:lnTo>
                  <a:pt x="8307" y="8287"/>
                </a:lnTo>
                <a:lnTo>
                  <a:pt x="5779" y="8287"/>
                </a:lnTo>
                <a:close/>
                <a:moveTo>
                  <a:pt x="2904" y="12578"/>
                </a:moveTo>
                <a:lnTo>
                  <a:pt x="1025" y="10803"/>
                </a:lnTo>
                <a:lnTo>
                  <a:pt x="2819" y="9002"/>
                </a:lnTo>
                <a:lnTo>
                  <a:pt x="5483" y="9002"/>
                </a:lnTo>
                <a:lnTo>
                  <a:pt x="7271" y="10790"/>
                </a:lnTo>
                <a:lnTo>
                  <a:pt x="5483" y="12578"/>
                </a:lnTo>
                <a:close/>
                <a:moveTo>
                  <a:pt x="8307" y="15821"/>
                </a:moveTo>
                <a:lnTo>
                  <a:pt x="6484" y="17644"/>
                </a:lnTo>
                <a:lnTo>
                  <a:pt x="3900" y="17718"/>
                </a:lnTo>
                <a:lnTo>
                  <a:pt x="3895" y="15177"/>
                </a:lnTo>
                <a:lnTo>
                  <a:pt x="5779" y="13293"/>
                </a:lnTo>
                <a:lnTo>
                  <a:pt x="8307" y="13293"/>
                </a:lnTo>
                <a:close/>
                <a:moveTo>
                  <a:pt x="12598" y="18696"/>
                </a:moveTo>
                <a:lnTo>
                  <a:pt x="10822" y="20575"/>
                </a:lnTo>
                <a:lnTo>
                  <a:pt x="9022" y="18781"/>
                </a:lnTo>
                <a:lnTo>
                  <a:pt x="9022" y="16117"/>
                </a:lnTo>
                <a:lnTo>
                  <a:pt x="10809" y="14329"/>
                </a:lnTo>
                <a:lnTo>
                  <a:pt x="12598" y="16118"/>
                </a:lnTo>
                <a:close/>
                <a:moveTo>
                  <a:pt x="12598" y="12578"/>
                </a:moveTo>
                <a:lnTo>
                  <a:pt x="12598" y="15107"/>
                </a:lnTo>
                <a:lnTo>
                  <a:pt x="10810" y="13318"/>
                </a:lnTo>
                <a:lnTo>
                  <a:pt x="9022" y="15106"/>
                </a:lnTo>
                <a:lnTo>
                  <a:pt x="9022" y="12578"/>
                </a:lnTo>
                <a:lnTo>
                  <a:pt x="6494" y="12578"/>
                </a:lnTo>
                <a:lnTo>
                  <a:pt x="8282" y="10790"/>
                </a:lnTo>
                <a:lnTo>
                  <a:pt x="6494" y="9002"/>
                </a:lnTo>
                <a:lnTo>
                  <a:pt x="9022" y="9002"/>
                </a:lnTo>
                <a:lnTo>
                  <a:pt x="9022" y="6475"/>
                </a:lnTo>
                <a:lnTo>
                  <a:pt x="10810" y="8262"/>
                </a:lnTo>
                <a:lnTo>
                  <a:pt x="12598" y="6475"/>
                </a:lnTo>
                <a:lnTo>
                  <a:pt x="12598" y="9002"/>
                </a:lnTo>
                <a:lnTo>
                  <a:pt x="15126" y="9002"/>
                </a:lnTo>
                <a:lnTo>
                  <a:pt x="13337" y="10790"/>
                </a:lnTo>
                <a:lnTo>
                  <a:pt x="15125" y="12578"/>
                </a:lnTo>
                <a:close/>
                <a:moveTo>
                  <a:pt x="17751" y="15203"/>
                </a:moveTo>
                <a:lnTo>
                  <a:pt x="17709" y="17757"/>
                </a:lnTo>
                <a:lnTo>
                  <a:pt x="15333" y="17843"/>
                </a:lnTo>
                <a:lnTo>
                  <a:pt x="13313" y="15822"/>
                </a:lnTo>
                <a:lnTo>
                  <a:pt x="13313" y="13293"/>
                </a:lnTo>
                <a:lnTo>
                  <a:pt x="15841" y="13293"/>
                </a:lnTo>
                <a:close/>
                <a:moveTo>
                  <a:pt x="16136" y="12578"/>
                </a:moveTo>
                <a:lnTo>
                  <a:pt x="14349" y="10790"/>
                </a:lnTo>
                <a:lnTo>
                  <a:pt x="16138" y="9002"/>
                </a:lnTo>
                <a:lnTo>
                  <a:pt x="18839" y="9002"/>
                </a:lnTo>
                <a:lnTo>
                  <a:pt x="20614" y="10838"/>
                </a:lnTo>
                <a:lnTo>
                  <a:pt x="18995" y="12578"/>
                </a:ln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0" tIns="0" rIns="0" bIns="0" anchor="ctr"/>
          <a:lstStyle/>
          <a:p>
            <a:pPr defTabSz="914400">
              <a:defRPr sz="2000" b="1">
                <a:solidFill>
                  <a:srgbClr val="FDFDFD"/>
                </a:solidFill>
                <a:latin typeface="Arial"/>
                <a:ea typeface="Arial"/>
                <a:cs typeface="Arial"/>
                <a:sym typeface="Arial"/>
              </a:defRPr>
            </a:pPr>
            <a:endParaRPr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17352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B88D3261-977E-3335-C1ED-0B46D9C89A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 lang="id-ID"/>
            </a:lvl1pPr>
          </a:lstStyle>
          <a:p>
            <a:pPr lvl="0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513559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72902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E1970BD-5306-62FE-9357-5CFF182D03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81418" y="0"/>
            <a:ext cx="4610582" cy="6858000"/>
          </a:xfrm>
          <a:custGeom>
            <a:avLst/>
            <a:gdLst>
              <a:gd name="connsiteX0" fmla="*/ 0 w 4610582"/>
              <a:gd name="connsiteY0" fmla="*/ 0 h 6858000"/>
              <a:gd name="connsiteX1" fmla="*/ 4610582 w 4610582"/>
              <a:gd name="connsiteY1" fmla="*/ 0 h 6858000"/>
              <a:gd name="connsiteX2" fmla="*/ 4610582 w 4610582"/>
              <a:gd name="connsiteY2" fmla="*/ 6858000 h 6858000"/>
              <a:gd name="connsiteX3" fmla="*/ 0 w 461058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10582" h="6858000">
                <a:moveTo>
                  <a:pt x="0" y="0"/>
                </a:moveTo>
                <a:lnTo>
                  <a:pt x="4610582" y="0"/>
                </a:lnTo>
                <a:lnTo>
                  <a:pt x="4610582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4944772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637DAB1-2E6B-3E9C-005F-84035F80F87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61108" y="1956121"/>
            <a:ext cx="3069785" cy="4901879"/>
          </a:xfrm>
          <a:custGeom>
            <a:avLst/>
            <a:gdLst>
              <a:gd name="connsiteX0" fmla="*/ 1452126 w 2904102"/>
              <a:gd name="connsiteY0" fmla="*/ 0 h 4637314"/>
              <a:gd name="connsiteX1" fmla="*/ 2263092 w 2904102"/>
              <a:gd name="connsiteY1" fmla="*/ 555501 h 4637314"/>
              <a:gd name="connsiteX2" fmla="*/ 2904102 w 2904102"/>
              <a:gd name="connsiteY2" fmla="*/ 1466681 h 4637314"/>
              <a:gd name="connsiteX3" fmla="*/ 2904102 w 2904102"/>
              <a:gd name="connsiteY3" fmla="*/ 4637314 h 4637314"/>
              <a:gd name="connsiteX4" fmla="*/ 0 w 2904102"/>
              <a:gd name="connsiteY4" fmla="*/ 4637314 h 4637314"/>
              <a:gd name="connsiteX5" fmla="*/ 0 w 2904102"/>
              <a:gd name="connsiteY5" fmla="*/ 1466681 h 4637314"/>
              <a:gd name="connsiteX6" fmla="*/ 641162 w 2904102"/>
              <a:gd name="connsiteY6" fmla="*/ 555501 h 4637314"/>
              <a:gd name="connsiteX7" fmla="*/ 1452126 w 2904102"/>
              <a:gd name="connsiteY7" fmla="*/ 0 h 463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4102" h="4637314">
                <a:moveTo>
                  <a:pt x="1452126" y="0"/>
                </a:moveTo>
                <a:cubicBezTo>
                  <a:pt x="1670294" y="251697"/>
                  <a:pt x="1949576" y="443000"/>
                  <a:pt x="2263092" y="555501"/>
                </a:cubicBezTo>
                <a:cubicBezTo>
                  <a:pt x="2647637" y="693523"/>
                  <a:pt x="2904131" y="1058116"/>
                  <a:pt x="2904102" y="1466681"/>
                </a:cubicBezTo>
                <a:lnTo>
                  <a:pt x="2904102" y="4637314"/>
                </a:lnTo>
                <a:lnTo>
                  <a:pt x="0" y="4637314"/>
                </a:lnTo>
                <a:lnTo>
                  <a:pt x="0" y="1466681"/>
                </a:lnTo>
                <a:cubicBezTo>
                  <a:pt x="89" y="1058106"/>
                  <a:pt x="256612" y="693548"/>
                  <a:pt x="641162" y="555501"/>
                </a:cubicBezTo>
                <a:cubicBezTo>
                  <a:pt x="954677" y="443000"/>
                  <a:pt x="1233958" y="251697"/>
                  <a:pt x="14521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8354901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77667A2-E565-F932-0731-201B525234A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28527" y="480765"/>
            <a:ext cx="3494605" cy="5580238"/>
          </a:xfrm>
          <a:custGeom>
            <a:avLst/>
            <a:gdLst>
              <a:gd name="connsiteX0" fmla="*/ 1551568 w 3102974"/>
              <a:gd name="connsiteY0" fmla="*/ 0 h 4954876"/>
              <a:gd name="connsiteX1" fmla="*/ 2418068 w 3102974"/>
              <a:gd name="connsiteY1" fmla="*/ 593542 h 4954876"/>
              <a:gd name="connsiteX2" fmla="*/ 3102974 w 3102974"/>
              <a:gd name="connsiteY2" fmla="*/ 1567119 h 4954876"/>
              <a:gd name="connsiteX3" fmla="*/ 3102974 w 3102974"/>
              <a:gd name="connsiteY3" fmla="*/ 4954876 h 4954876"/>
              <a:gd name="connsiteX4" fmla="*/ 0 w 3102974"/>
              <a:gd name="connsiteY4" fmla="*/ 4954876 h 4954876"/>
              <a:gd name="connsiteX5" fmla="*/ 0 w 3102974"/>
              <a:gd name="connsiteY5" fmla="*/ 1567119 h 4954876"/>
              <a:gd name="connsiteX6" fmla="*/ 685068 w 3102974"/>
              <a:gd name="connsiteY6" fmla="*/ 593542 h 4954876"/>
              <a:gd name="connsiteX7" fmla="*/ 1551568 w 3102974"/>
              <a:gd name="connsiteY7" fmla="*/ 0 h 495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2974" h="4954876">
                <a:moveTo>
                  <a:pt x="1551568" y="0"/>
                </a:moveTo>
                <a:cubicBezTo>
                  <a:pt x="1784676" y="268932"/>
                  <a:pt x="2083083" y="473337"/>
                  <a:pt x="2418068" y="593542"/>
                </a:cubicBezTo>
                <a:cubicBezTo>
                  <a:pt x="2828947" y="741015"/>
                  <a:pt x="3103007" y="1130576"/>
                  <a:pt x="3102974" y="1567119"/>
                </a:cubicBezTo>
                <a:lnTo>
                  <a:pt x="3102974" y="4954876"/>
                </a:lnTo>
                <a:lnTo>
                  <a:pt x="0" y="4954876"/>
                </a:lnTo>
                <a:lnTo>
                  <a:pt x="0" y="1567119"/>
                </a:lnTo>
                <a:cubicBezTo>
                  <a:pt x="95" y="1130565"/>
                  <a:pt x="274186" y="741043"/>
                  <a:pt x="685068" y="593542"/>
                </a:cubicBezTo>
                <a:cubicBezTo>
                  <a:pt x="1020053" y="473337"/>
                  <a:pt x="1318459" y="268932"/>
                  <a:pt x="1551568" y="0"/>
                </a:cubicBezTo>
                <a:close/>
              </a:path>
            </a:pathLst>
          </a:custGeom>
        </p:spPr>
        <p:txBody>
          <a:bodyPr/>
          <a:lstStyle>
            <a:lvl1pPr>
              <a:defRPr lang="en-ID"/>
            </a:lvl1pPr>
          </a:lstStyle>
          <a:p>
            <a:pPr lvl="0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4590452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1B50993-6E12-4A23-A6A0-C627B7381E3D}"/>
              </a:ext>
            </a:extLst>
          </p:cNvPr>
          <p:cNvGrpSpPr/>
          <p:nvPr userDrawn="1"/>
        </p:nvGrpSpPr>
        <p:grpSpPr>
          <a:xfrm>
            <a:off x="0" y="-214"/>
            <a:ext cx="12192000" cy="6858642"/>
            <a:chOff x="0" y="-214"/>
            <a:chExt cx="12192000" cy="685864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E7E16D3-A61B-47D1-8D64-249747B0DD8C}"/>
                </a:ext>
              </a:extLst>
            </p:cNvPr>
            <p:cNvGrpSpPr/>
            <p:nvPr userDrawn="1"/>
          </p:nvGrpSpPr>
          <p:grpSpPr>
            <a:xfrm>
              <a:off x="5892800" y="0"/>
              <a:ext cx="6299200" cy="6858428"/>
              <a:chOff x="2666999" y="0"/>
              <a:chExt cx="6858343" cy="6858428"/>
            </a:xfrm>
            <a:solidFill>
              <a:schemeClr val="accent3">
                <a:alpha val="20000"/>
              </a:schemeClr>
            </a:solidFill>
          </p:grpSpPr>
          <p:pic>
            <p:nvPicPr>
              <p:cNvPr id="4" name="Graphic 3">
                <a:extLst>
                  <a:ext uri="{FF2B5EF4-FFF2-40B4-BE49-F238E27FC236}">
                    <a16:creationId xmlns:a16="http://schemas.microsoft.com/office/drawing/2014/main" id="{4D7868AC-EBAA-417D-B285-8673652AF2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667000" y="0"/>
                <a:ext cx="6858000" cy="6858000"/>
              </a:xfrm>
              <a:prstGeom prst="rect">
                <a:avLst/>
              </a:prstGeom>
            </p:spPr>
          </p:pic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3644F153-28B9-4228-AB53-11352414D963}"/>
                  </a:ext>
                </a:extLst>
              </p:cNvPr>
              <p:cNvSpPr/>
              <p:nvPr/>
            </p:nvSpPr>
            <p:spPr>
              <a:xfrm>
                <a:off x="9448876" y="209597"/>
                <a:ext cx="76123" cy="94952"/>
              </a:xfrm>
              <a:custGeom>
                <a:avLst/>
                <a:gdLst>
                  <a:gd name="connsiteX0" fmla="*/ 64037 w 76123"/>
                  <a:gd name="connsiteY0" fmla="*/ 51092 h 94952"/>
                  <a:gd name="connsiteX1" fmla="*/ 45777 w 76123"/>
                  <a:gd name="connsiteY1" fmla="*/ 37119 h 94952"/>
                  <a:gd name="connsiteX2" fmla="*/ 24689 w 76123"/>
                  <a:gd name="connsiteY2" fmla="*/ 0 h 94952"/>
                  <a:gd name="connsiteX3" fmla="*/ 0 w 76123"/>
                  <a:gd name="connsiteY3" fmla="*/ 42863 h 94952"/>
                  <a:gd name="connsiteX4" fmla="*/ 8573 w 76123"/>
                  <a:gd name="connsiteY4" fmla="*/ 58550 h 94952"/>
                  <a:gd name="connsiteX5" fmla="*/ 35147 w 76123"/>
                  <a:gd name="connsiteY5" fmla="*/ 85125 h 94952"/>
                  <a:gd name="connsiteX6" fmla="*/ 76124 w 76123"/>
                  <a:gd name="connsiteY6" fmla="*/ 94812 h 94952"/>
                  <a:gd name="connsiteX7" fmla="*/ 76124 w 76123"/>
                  <a:gd name="connsiteY7" fmla="*/ 51949 h 94952"/>
                  <a:gd name="connsiteX8" fmla="*/ 64037 w 76123"/>
                  <a:gd name="connsiteY8" fmla="*/ 51092 h 9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123" h="94952">
                    <a:moveTo>
                      <a:pt x="64037" y="51092"/>
                    </a:moveTo>
                    <a:cubicBezTo>
                      <a:pt x="56347" y="49018"/>
                      <a:pt x="49789" y="43997"/>
                      <a:pt x="45777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0"/>
                      <a:pt x="24106" y="78756"/>
                      <a:pt x="35147" y="85125"/>
                    </a:cubicBezTo>
                    <a:cubicBezTo>
                      <a:pt x="47552" y="92335"/>
                      <a:pt x="61808" y="95706"/>
                      <a:pt x="76124" y="94812"/>
                    </a:cubicBezTo>
                    <a:lnTo>
                      <a:pt x="76124" y="51949"/>
                    </a:lnTo>
                    <a:cubicBezTo>
                      <a:pt x="72078" y="52477"/>
                      <a:pt x="67971" y="52185"/>
                      <a:pt x="64037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963C1D5A-55BF-42BF-9C75-8A4B6619B74C}"/>
                  </a:ext>
                </a:extLst>
              </p:cNvPr>
              <p:cNvSpPr/>
              <p:nvPr/>
            </p:nvSpPr>
            <p:spPr>
              <a:xfrm>
                <a:off x="9448533" y="144960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58435A1-1F7E-4B93-9ADA-C74D7CCB92C8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3F83017-1DAA-4E2A-951A-B106833C4D23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D7902E99-634D-4867-8873-9D45281C8508}"/>
                  </a:ext>
                </a:extLst>
              </p:cNvPr>
              <p:cNvSpPr/>
              <p:nvPr/>
            </p:nvSpPr>
            <p:spPr>
              <a:xfrm>
                <a:off x="9461048" y="34204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EF9C86C-2921-4A34-8510-AFB8E5CB1C2D}"/>
                  </a:ext>
                </a:extLst>
              </p:cNvPr>
              <p:cNvSpPr/>
              <p:nvPr/>
            </p:nvSpPr>
            <p:spPr>
              <a:xfrm>
                <a:off x="9448533" y="792527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8 h 175307"/>
                  <a:gd name="connsiteX1" fmla="*/ 76467 w 76466"/>
                  <a:gd name="connsiteY1" fmla="*/ 89583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8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8"/>
                    </a:moveTo>
                    <a:lnTo>
                      <a:pt x="76467" y="89583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D9A8987-DB6E-4FD0-9090-30AF6038CAFF}"/>
                  </a:ext>
                </a:extLst>
              </p:cNvPr>
              <p:cNvSpPr/>
              <p:nvPr/>
            </p:nvSpPr>
            <p:spPr>
              <a:xfrm>
                <a:off x="9448533" y="697801"/>
                <a:ext cx="76466" cy="138188"/>
              </a:xfrm>
              <a:custGeom>
                <a:avLst/>
                <a:gdLst>
                  <a:gd name="connsiteX0" fmla="*/ 25032 w 76466"/>
                  <a:gd name="connsiteY0" fmla="*/ 94726 h 138188"/>
                  <a:gd name="connsiteX1" fmla="*/ 25032 w 76466"/>
                  <a:gd name="connsiteY1" fmla="*/ 94726 h 138188"/>
                  <a:gd name="connsiteX2" fmla="*/ 46549 w 76466"/>
                  <a:gd name="connsiteY2" fmla="*/ 57607 h 138188"/>
                  <a:gd name="connsiteX3" fmla="*/ 64722 w 76466"/>
                  <a:gd name="connsiteY3" fmla="*/ 43548 h 138188"/>
                  <a:gd name="connsiteX4" fmla="*/ 76467 w 76466"/>
                  <a:gd name="connsiteY4" fmla="*/ 42863 h 138188"/>
                  <a:gd name="connsiteX5" fmla="*/ 76467 w 76466"/>
                  <a:gd name="connsiteY5" fmla="*/ 0 h 138188"/>
                  <a:gd name="connsiteX6" fmla="*/ 72266 w 76466"/>
                  <a:gd name="connsiteY6" fmla="*/ 0 h 138188"/>
                  <a:gd name="connsiteX7" fmla="*/ 53321 w 76466"/>
                  <a:gd name="connsiteY7" fmla="*/ 2486 h 138188"/>
                  <a:gd name="connsiteX8" fmla="*/ 9087 w 76466"/>
                  <a:gd name="connsiteY8" fmla="*/ 36776 h 138188"/>
                  <a:gd name="connsiteX9" fmla="*/ 0 w 76466"/>
                  <a:gd name="connsiteY9" fmla="*/ 52464 h 138188"/>
                  <a:gd name="connsiteX10" fmla="*/ 0 w 76466"/>
                  <a:gd name="connsiteY10" fmla="*/ 138189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8">
                    <a:moveTo>
                      <a:pt x="25032" y="94726"/>
                    </a:moveTo>
                    <a:lnTo>
                      <a:pt x="25032" y="94726"/>
                    </a:lnTo>
                    <a:lnTo>
                      <a:pt x="46549" y="57607"/>
                    </a:lnTo>
                    <a:cubicBezTo>
                      <a:pt x="50501" y="50695"/>
                      <a:pt x="57041" y="45637"/>
                      <a:pt x="64722" y="43548"/>
                    </a:cubicBezTo>
                    <a:cubicBezTo>
                      <a:pt x="68563" y="42598"/>
                      <a:pt x="72540" y="42364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20"/>
                      <a:pt x="59502" y="855"/>
                      <a:pt x="53321" y="2486"/>
                    </a:cubicBezTo>
                    <a:cubicBezTo>
                      <a:pt x="34564" y="7502"/>
                      <a:pt x="18619" y="19862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DBB60E59-2073-4212-9C80-F1D1DC1E207B}"/>
                  </a:ext>
                </a:extLst>
              </p:cNvPr>
              <p:cNvSpPr/>
              <p:nvPr/>
            </p:nvSpPr>
            <p:spPr>
              <a:xfrm>
                <a:off x="9448533" y="1246355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C9AD9F2-B8F5-4C6A-B1E3-E6226E43736A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76466" cy="68922"/>
              </a:xfrm>
              <a:custGeom>
                <a:avLst/>
                <a:gdLst>
                  <a:gd name="connsiteX0" fmla="*/ 10716 w 76466"/>
                  <a:gd name="connsiteY0" fmla="*/ 18517 h 68922"/>
                  <a:gd name="connsiteX1" fmla="*/ 0 w 76466"/>
                  <a:gd name="connsiteY1" fmla="*/ 24689 h 68922"/>
                  <a:gd name="connsiteX2" fmla="*/ 76467 w 76466"/>
                  <a:gd name="connsiteY2" fmla="*/ 68923 h 68922"/>
                  <a:gd name="connsiteX3" fmla="*/ 76467 w 76466"/>
                  <a:gd name="connsiteY3" fmla="*/ 19374 h 68922"/>
                  <a:gd name="connsiteX4" fmla="*/ 42863 w 76466"/>
                  <a:gd name="connsiteY4" fmla="*/ 0 h 68922"/>
                  <a:gd name="connsiteX5" fmla="*/ 10716 w 76466"/>
                  <a:gd name="connsiteY5" fmla="*/ 18517 h 68922"/>
                  <a:gd name="connsiteX6" fmla="*/ 10716 w 76466"/>
                  <a:gd name="connsiteY6" fmla="*/ 18517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517"/>
                    </a:moveTo>
                    <a:lnTo>
                      <a:pt x="0" y="24689"/>
                    </a:lnTo>
                    <a:lnTo>
                      <a:pt x="76467" y="68923"/>
                    </a:lnTo>
                    <a:lnTo>
                      <a:pt x="76467" y="19374"/>
                    </a:ln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DFAC2B8-7514-41C3-AB0F-A9B5A4C36CA4}"/>
                  </a:ext>
                </a:extLst>
              </p:cNvPr>
              <p:cNvSpPr/>
              <p:nvPr/>
            </p:nvSpPr>
            <p:spPr>
              <a:xfrm>
                <a:off x="9448533" y="2174586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76038 w 76038"/>
                  <a:gd name="connsiteY5" fmla="*/ 94812 h 94947"/>
                  <a:gd name="connsiteX6" fmla="*/ 76038 w 76038"/>
                  <a:gd name="connsiteY6" fmla="*/ 51949 h 94947"/>
                  <a:gd name="connsiteX7" fmla="*/ 64380 w 76038"/>
                  <a:gd name="connsiteY7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22366" y="82450"/>
                      <a:pt x="48494" y="96492"/>
                      <a:pt x="76038" y="94812"/>
                    </a:cubicBezTo>
                    <a:lnTo>
                      <a:pt x="76038" y="51949"/>
                    </a:lnTo>
                    <a:cubicBezTo>
                      <a:pt x="72137" y="52455"/>
                      <a:pt x="68168" y="52164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3DD459C-647B-48EE-A59C-D00314B81061}"/>
                  </a:ext>
                </a:extLst>
              </p:cNvPr>
              <p:cNvSpPr/>
              <p:nvPr/>
            </p:nvSpPr>
            <p:spPr>
              <a:xfrm>
                <a:off x="9448533" y="2109949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C26A412-4FF2-4304-97BF-FBD98AB02B62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9E9865F-D93C-470B-BDA7-7A47B35D872B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880BC39-1BC1-41E2-A8C3-57DB294A9AE9}"/>
                  </a:ext>
                </a:extLst>
              </p:cNvPr>
              <p:cNvSpPr/>
              <p:nvPr/>
            </p:nvSpPr>
            <p:spPr>
              <a:xfrm>
                <a:off x="9461048" y="1999278"/>
                <a:ext cx="63951" cy="142046"/>
              </a:xfrm>
              <a:custGeom>
                <a:avLst/>
                <a:gdLst>
                  <a:gd name="connsiteX0" fmla="*/ 63951 w 63951"/>
                  <a:gd name="connsiteY0" fmla="*/ 85725 h 142046"/>
                  <a:gd name="connsiteX1" fmla="*/ 63951 w 63951"/>
                  <a:gd name="connsiteY1" fmla="*/ 0 h 142046"/>
                  <a:gd name="connsiteX2" fmla="*/ 0 w 63951"/>
                  <a:gd name="connsiteY2" fmla="*/ 110671 h 142046"/>
                  <a:gd name="connsiteX3" fmla="*/ 31376 w 63951"/>
                  <a:gd name="connsiteY3" fmla="*/ 142046 h 142046"/>
                  <a:gd name="connsiteX4" fmla="*/ 63951 w 63951"/>
                  <a:gd name="connsiteY4" fmla="*/ 85725 h 14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046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671"/>
                    </a:lnTo>
                    <a:lnTo>
                      <a:pt x="31376" y="142046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237E455-95D0-4E21-A8B4-A3285D3B3386}"/>
                  </a:ext>
                </a:extLst>
              </p:cNvPr>
              <p:cNvSpPr/>
              <p:nvPr/>
            </p:nvSpPr>
            <p:spPr>
              <a:xfrm>
                <a:off x="944853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33A3CD8-EDEA-46A6-B581-0B16883E995C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D328923-42A8-4254-ADD7-EE2A0B79C8A9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039EC59-5760-4E91-91BA-6046B6525B93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40A005C-16D4-497F-A9D4-1AE6795AA0F4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066C50D1-BB03-4619-99B4-FFDD1522E707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7EC6EC6-2E90-42F4-BC72-F7A37D0D236F}"/>
                  </a:ext>
                </a:extLst>
              </p:cNvPr>
              <p:cNvSpPr/>
              <p:nvPr/>
            </p:nvSpPr>
            <p:spPr>
              <a:xfrm>
                <a:off x="9448533" y="1582912"/>
                <a:ext cx="76466" cy="68922"/>
              </a:xfrm>
              <a:custGeom>
                <a:avLst/>
                <a:gdLst>
                  <a:gd name="connsiteX0" fmla="*/ 76467 w 76466"/>
                  <a:gd name="connsiteY0" fmla="*/ 49463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46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EAB42AA-55AF-4ED6-802E-3862168C3258}"/>
                  </a:ext>
                </a:extLst>
              </p:cNvPr>
              <p:cNvSpPr/>
              <p:nvPr/>
            </p:nvSpPr>
            <p:spPr>
              <a:xfrm>
                <a:off x="9448704" y="1315278"/>
                <a:ext cx="76295" cy="68922"/>
              </a:xfrm>
              <a:custGeom>
                <a:avLst/>
                <a:gdLst>
                  <a:gd name="connsiteX0" fmla="*/ 0 w 76295"/>
                  <a:gd name="connsiteY0" fmla="*/ 24775 h 68922"/>
                  <a:gd name="connsiteX1" fmla="*/ 76295 w 76295"/>
                  <a:gd name="connsiteY1" fmla="*/ 68923 h 68922"/>
                  <a:gd name="connsiteX2" fmla="*/ 76295 w 76295"/>
                  <a:gd name="connsiteY2" fmla="*/ 19374 h 68922"/>
                  <a:gd name="connsiteX3" fmla="*/ 42691 w 76295"/>
                  <a:gd name="connsiteY3" fmla="*/ 0 h 68922"/>
                  <a:gd name="connsiteX4" fmla="*/ 0 w 76295"/>
                  <a:gd name="connsiteY4" fmla="*/ 24775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775"/>
                    </a:moveTo>
                    <a:lnTo>
                      <a:pt x="76295" y="68923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A2A40DF-51F4-468B-9387-5498DE55CB92}"/>
                  </a:ext>
                </a:extLst>
              </p:cNvPr>
              <p:cNvSpPr/>
              <p:nvPr/>
            </p:nvSpPr>
            <p:spPr>
              <a:xfrm>
                <a:off x="944853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D62EC5E-A948-400B-B5AB-799B8453AB59}"/>
                  </a:ext>
                </a:extLst>
              </p:cNvPr>
              <p:cNvSpPr/>
              <p:nvPr/>
            </p:nvSpPr>
            <p:spPr>
              <a:xfrm>
                <a:off x="9448533" y="2757516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7 h 175307"/>
                  <a:gd name="connsiteX1" fmla="*/ 76467 w 76466"/>
                  <a:gd name="connsiteY1" fmla="*/ 89582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7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7"/>
                    </a:moveTo>
                    <a:lnTo>
                      <a:pt x="76467" y="89582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94A43B3-279B-458D-B43A-20756DF80288}"/>
                  </a:ext>
                </a:extLst>
              </p:cNvPr>
              <p:cNvSpPr/>
              <p:nvPr/>
            </p:nvSpPr>
            <p:spPr>
              <a:xfrm>
                <a:off x="9448876" y="2662875"/>
                <a:ext cx="76466" cy="137931"/>
              </a:xfrm>
              <a:custGeom>
                <a:avLst/>
                <a:gdLst>
                  <a:gd name="connsiteX0" fmla="*/ 24689 w 76466"/>
                  <a:gd name="connsiteY0" fmla="*/ 94640 h 137931"/>
                  <a:gd name="connsiteX1" fmla="*/ 24689 w 76466"/>
                  <a:gd name="connsiteY1" fmla="*/ 94640 h 137931"/>
                  <a:gd name="connsiteX2" fmla="*/ 46206 w 76466"/>
                  <a:gd name="connsiteY2" fmla="*/ 57521 h 137931"/>
                  <a:gd name="connsiteX3" fmla="*/ 64380 w 76466"/>
                  <a:gd name="connsiteY3" fmla="*/ 43548 h 137931"/>
                  <a:gd name="connsiteX4" fmla="*/ 76467 w 76466"/>
                  <a:gd name="connsiteY4" fmla="*/ 42863 h 137931"/>
                  <a:gd name="connsiteX5" fmla="*/ 76467 w 76466"/>
                  <a:gd name="connsiteY5" fmla="*/ 0 h 137931"/>
                  <a:gd name="connsiteX6" fmla="*/ 72266 w 76466"/>
                  <a:gd name="connsiteY6" fmla="*/ 0 h 137931"/>
                  <a:gd name="connsiteX7" fmla="*/ 9087 w 76466"/>
                  <a:gd name="connsiteY7" fmla="*/ 36519 h 137931"/>
                  <a:gd name="connsiteX8" fmla="*/ 0 w 76466"/>
                  <a:gd name="connsiteY8" fmla="*/ 52206 h 137931"/>
                  <a:gd name="connsiteX9" fmla="*/ 0 w 76466"/>
                  <a:gd name="connsiteY9" fmla="*/ 137932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466" h="137931">
                    <a:moveTo>
                      <a:pt x="24689" y="94640"/>
                    </a:moveTo>
                    <a:lnTo>
                      <a:pt x="24689" y="94640"/>
                    </a:lnTo>
                    <a:lnTo>
                      <a:pt x="46206" y="57521"/>
                    </a:lnTo>
                    <a:cubicBezTo>
                      <a:pt x="50141" y="50612"/>
                      <a:pt x="56690" y="45571"/>
                      <a:pt x="64380" y="43548"/>
                    </a:cubicBezTo>
                    <a:cubicBezTo>
                      <a:pt x="68314" y="42468"/>
                      <a:pt x="72438" y="42237"/>
                      <a:pt x="76467" y="42863"/>
                    </a:cubicBezTo>
                    <a:lnTo>
                      <a:pt x="76467" y="0"/>
                    </a:lnTo>
                    <a:cubicBezTo>
                      <a:pt x="75095" y="0"/>
                      <a:pt x="73638" y="0"/>
                      <a:pt x="72266" y="0"/>
                    </a:cubicBezTo>
                    <a:cubicBezTo>
                      <a:pt x="46223" y="111"/>
                      <a:pt x="22186" y="14007"/>
                      <a:pt x="9087" y="36519"/>
                    </a:cubicBezTo>
                    <a:lnTo>
                      <a:pt x="0" y="52206"/>
                    </a:lnTo>
                    <a:lnTo>
                      <a:pt x="0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3F053AB-0F81-43A9-88CA-D1F6922C195D}"/>
                  </a:ext>
                </a:extLst>
              </p:cNvPr>
              <p:cNvSpPr/>
              <p:nvPr/>
            </p:nvSpPr>
            <p:spPr>
              <a:xfrm>
                <a:off x="9448533" y="3211344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549 h 68922"/>
                  <a:gd name="connsiteX3" fmla="*/ 76467 w 76466"/>
                  <a:gd name="connsiteY3" fmla="*/ 0 h 68922"/>
                  <a:gd name="connsiteX4" fmla="*/ 0 w 76466"/>
                  <a:gd name="connsiteY4" fmla="*/ 44149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549"/>
                    </a:ln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DC8F1B9-CE4E-4286-9E57-D846E4C1DCB3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4 h 68922"/>
                  <a:gd name="connsiteX2" fmla="*/ 76467 w 76466"/>
                  <a:gd name="connsiteY2" fmla="*/ 68923 h 68922"/>
                  <a:gd name="connsiteX3" fmla="*/ 76467 w 76466"/>
                  <a:gd name="connsiteY3" fmla="*/ 19459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4"/>
                    </a:lnTo>
                    <a:lnTo>
                      <a:pt x="76467" y="68923"/>
                    </a:lnTo>
                    <a:lnTo>
                      <a:pt x="76467" y="19459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8877468-07EB-4DD1-AABA-5B423AD45CE7}"/>
                  </a:ext>
                </a:extLst>
              </p:cNvPr>
              <p:cNvSpPr/>
              <p:nvPr/>
            </p:nvSpPr>
            <p:spPr>
              <a:xfrm>
                <a:off x="9448533" y="4139574"/>
                <a:ext cx="76466" cy="95354"/>
              </a:xfrm>
              <a:custGeom>
                <a:avLst/>
                <a:gdLst>
                  <a:gd name="connsiteX0" fmla="*/ 64380 w 76466"/>
                  <a:gd name="connsiteY0" fmla="*/ 51092 h 95354"/>
                  <a:gd name="connsiteX1" fmla="*/ 46120 w 76466"/>
                  <a:gd name="connsiteY1" fmla="*/ 37119 h 95354"/>
                  <a:gd name="connsiteX2" fmla="*/ 24689 w 76466"/>
                  <a:gd name="connsiteY2" fmla="*/ 0 h 95354"/>
                  <a:gd name="connsiteX3" fmla="*/ 0 w 76466"/>
                  <a:gd name="connsiteY3" fmla="*/ 42863 h 95354"/>
                  <a:gd name="connsiteX4" fmla="*/ 8573 w 76466"/>
                  <a:gd name="connsiteY4" fmla="*/ 58550 h 95354"/>
                  <a:gd name="connsiteX5" fmla="*/ 35147 w 76466"/>
                  <a:gd name="connsiteY5" fmla="*/ 85210 h 95354"/>
                  <a:gd name="connsiteX6" fmla="*/ 76467 w 76466"/>
                  <a:gd name="connsiteY6" fmla="*/ 95240 h 95354"/>
                  <a:gd name="connsiteX7" fmla="*/ 76467 w 76466"/>
                  <a:gd name="connsiteY7" fmla="*/ 52378 h 95354"/>
                  <a:gd name="connsiteX8" fmla="*/ 64380 w 76466"/>
                  <a:gd name="connsiteY8" fmla="*/ 51092 h 9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466" h="95354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59" y="69600"/>
                      <a:pt x="24123" y="78790"/>
                      <a:pt x="35147" y="85210"/>
                    </a:cubicBezTo>
                    <a:cubicBezTo>
                      <a:pt x="47629" y="92557"/>
                      <a:pt x="62005" y="96046"/>
                      <a:pt x="76467" y="95240"/>
                    </a:cubicBezTo>
                    <a:lnTo>
                      <a:pt x="76467" y="52378"/>
                    </a:lnTo>
                    <a:cubicBezTo>
                      <a:pt x="72395" y="52806"/>
                      <a:pt x="68271" y="5236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451FADA-367E-44E9-A52B-5EB4697D5887}"/>
                  </a:ext>
                </a:extLst>
              </p:cNvPr>
              <p:cNvSpPr/>
              <p:nvPr/>
            </p:nvSpPr>
            <p:spPr>
              <a:xfrm>
                <a:off x="9448533" y="4075023"/>
                <a:ext cx="43891" cy="107413"/>
              </a:xfrm>
              <a:custGeom>
                <a:avLst/>
                <a:gdLst>
                  <a:gd name="connsiteX0" fmla="*/ 0 w 43891"/>
                  <a:gd name="connsiteY0" fmla="*/ 21689 h 107413"/>
                  <a:gd name="connsiteX1" fmla="*/ 0 w 43891"/>
                  <a:gd name="connsiteY1" fmla="*/ 21689 h 107413"/>
                  <a:gd name="connsiteX2" fmla="*/ 0 w 43891"/>
                  <a:gd name="connsiteY2" fmla="*/ 21689 h 107413"/>
                  <a:gd name="connsiteX3" fmla="*/ 0 w 43891"/>
                  <a:gd name="connsiteY3" fmla="*/ 107414 h 107413"/>
                  <a:gd name="connsiteX4" fmla="*/ 43891 w 43891"/>
                  <a:gd name="connsiteY4" fmla="*/ 31375 h 107413"/>
                  <a:gd name="connsiteX5" fmla="*/ 12516 w 43891"/>
                  <a:gd name="connsiteY5" fmla="*/ 0 h 107413"/>
                  <a:gd name="connsiteX6" fmla="*/ 0 w 43891"/>
                  <a:gd name="connsiteY6" fmla="*/ 21689 h 107413"/>
                  <a:gd name="connsiteX7" fmla="*/ 0 w 43891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F15042D-2479-46C9-84AF-DD82D2921EA2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210C59E-6F88-4F6A-BEC2-29F52A332F1E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0FAEFF1-F803-4FA1-889C-B0901E859986}"/>
                  </a:ext>
                </a:extLst>
              </p:cNvPr>
              <p:cNvSpPr/>
              <p:nvPr/>
            </p:nvSpPr>
            <p:spPr>
              <a:xfrm>
                <a:off x="9461048" y="3964266"/>
                <a:ext cx="63951" cy="142131"/>
              </a:xfrm>
              <a:custGeom>
                <a:avLst/>
                <a:gdLst>
                  <a:gd name="connsiteX0" fmla="*/ 63951 w 63951"/>
                  <a:gd name="connsiteY0" fmla="*/ 85725 h 142131"/>
                  <a:gd name="connsiteX1" fmla="*/ 63951 w 63951"/>
                  <a:gd name="connsiteY1" fmla="*/ 0 h 142131"/>
                  <a:gd name="connsiteX2" fmla="*/ 0 w 63951"/>
                  <a:gd name="connsiteY2" fmla="*/ 110757 h 142131"/>
                  <a:gd name="connsiteX3" fmla="*/ 31376 w 63951"/>
                  <a:gd name="connsiteY3" fmla="*/ 142132 h 142131"/>
                  <a:gd name="connsiteX4" fmla="*/ 63951 w 63951"/>
                  <a:gd name="connsiteY4" fmla="*/ 85725 h 14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1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736055A-6778-43BC-8BF0-43DC4C3C36D0}"/>
                  </a:ext>
                </a:extLst>
              </p:cNvPr>
              <p:cNvSpPr/>
              <p:nvPr/>
            </p:nvSpPr>
            <p:spPr>
              <a:xfrm>
                <a:off x="944853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123C4D2-EF1C-488E-AE58-7122D358845E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541DE12-F4A4-4E32-94CD-2B5C405B9408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0C10D04-A694-461D-91F0-08998E9AB314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CAC9555-C822-436A-A754-04A7BF36ED34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F285512-3C58-4B34-9051-79F929A543E2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C9C647B-D1F7-42C2-86F7-09734CF2D2FF}"/>
                  </a:ext>
                </a:extLst>
              </p:cNvPr>
              <p:cNvSpPr/>
              <p:nvPr/>
            </p:nvSpPr>
            <p:spPr>
              <a:xfrm>
                <a:off x="9448704" y="3280267"/>
                <a:ext cx="76295" cy="68922"/>
              </a:xfrm>
              <a:custGeom>
                <a:avLst/>
                <a:gdLst>
                  <a:gd name="connsiteX0" fmla="*/ 0 w 76295"/>
                  <a:gd name="connsiteY0" fmla="*/ 24860 h 68922"/>
                  <a:gd name="connsiteX1" fmla="*/ 76295 w 76295"/>
                  <a:gd name="connsiteY1" fmla="*/ 68923 h 68922"/>
                  <a:gd name="connsiteX2" fmla="*/ 76295 w 76295"/>
                  <a:gd name="connsiteY2" fmla="*/ 19460 h 68922"/>
                  <a:gd name="connsiteX3" fmla="*/ 42691 w 76295"/>
                  <a:gd name="connsiteY3" fmla="*/ 0 h 68922"/>
                  <a:gd name="connsiteX4" fmla="*/ 0 w 76295"/>
                  <a:gd name="connsiteY4" fmla="*/ 24860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860"/>
                    </a:moveTo>
                    <a:lnTo>
                      <a:pt x="76295" y="68923"/>
                    </a:lnTo>
                    <a:lnTo>
                      <a:pt x="76295" y="19460"/>
                    </a:lnTo>
                    <a:lnTo>
                      <a:pt x="42691" y="0"/>
                    </a:lnTo>
                    <a:lnTo>
                      <a:pt x="0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BEB9321-EC22-4A5B-B7CC-20E667838D10}"/>
                  </a:ext>
                </a:extLst>
              </p:cNvPr>
              <p:cNvSpPr/>
              <p:nvPr/>
            </p:nvSpPr>
            <p:spPr>
              <a:xfrm>
                <a:off x="9448533" y="3547900"/>
                <a:ext cx="76466" cy="68922"/>
              </a:xfrm>
              <a:custGeom>
                <a:avLst/>
                <a:gdLst>
                  <a:gd name="connsiteX0" fmla="*/ 76467 w 76466"/>
                  <a:gd name="connsiteY0" fmla="*/ 49549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549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549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976C578-22DB-4B13-B221-D9BDB9779BE1}"/>
                  </a:ext>
                </a:extLst>
              </p:cNvPr>
              <p:cNvSpPr/>
              <p:nvPr/>
            </p:nvSpPr>
            <p:spPr>
              <a:xfrm>
                <a:off x="944853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B85B404-30F4-4FC5-A5EC-5293E56F0D77}"/>
                  </a:ext>
                </a:extLst>
              </p:cNvPr>
              <p:cNvSpPr/>
              <p:nvPr/>
            </p:nvSpPr>
            <p:spPr>
              <a:xfrm>
                <a:off x="9448533" y="4722504"/>
                <a:ext cx="76466" cy="175393"/>
              </a:xfrm>
              <a:custGeom>
                <a:avLst/>
                <a:gdLst>
                  <a:gd name="connsiteX0" fmla="*/ 76467 w 76466"/>
                  <a:gd name="connsiteY0" fmla="*/ 175393 h 175393"/>
                  <a:gd name="connsiteX1" fmla="*/ 76467 w 76466"/>
                  <a:gd name="connsiteY1" fmla="*/ 89668 h 175393"/>
                  <a:gd name="connsiteX2" fmla="*/ 24689 w 76466"/>
                  <a:gd name="connsiteY2" fmla="*/ 0 h 175393"/>
                  <a:gd name="connsiteX3" fmla="*/ 0 w 76466"/>
                  <a:gd name="connsiteY3" fmla="*/ 42863 h 175393"/>
                  <a:gd name="connsiteX4" fmla="*/ 76467 w 76466"/>
                  <a:gd name="connsiteY4" fmla="*/ 175393 h 17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93">
                    <a:moveTo>
                      <a:pt x="76467" y="175393"/>
                    </a:moveTo>
                    <a:lnTo>
                      <a:pt x="76467" y="89668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75AE8E-7574-4FCA-8613-01CB079D3DF6}"/>
                  </a:ext>
                </a:extLst>
              </p:cNvPr>
              <p:cNvSpPr/>
              <p:nvPr/>
            </p:nvSpPr>
            <p:spPr>
              <a:xfrm>
                <a:off x="9448876" y="4627863"/>
                <a:ext cx="76466" cy="138189"/>
              </a:xfrm>
              <a:custGeom>
                <a:avLst/>
                <a:gdLst>
                  <a:gd name="connsiteX0" fmla="*/ 24689 w 76466"/>
                  <a:gd name="connsiteY0" fmla="*/ 94641 h 138189"/>
                  <a:gd name="connsiteX1" fmla="*/ 24689 w 76466"/>
                  <a:gd name="connsiteY1" fmla="*/ 94641 h 138189"/>
                  <a:gd name="connsiteX2" fmla="*/ 46206 w 76466"/>
                  <a:gd name="connsiteY2" fmla="*/ 57522 h 138189"/>
                  <a:gd name="connsiteX3" fmla="*/ 64380 w 76466"/>
                  <a:gd name="connsiteY3" fmla="*/ 43549 h 138189"/>
                  <a:gd name="connsiteX4" fmla="*/ 76467 w 76466"/>
                  <a:gd name="connsiteY4" fmla="*/ 42863 h 138189"/>
                  <a:gd name="connsiteX5" fmla="*/ 76467 w 76466"/>
                  <a:gd name="connsiteY5" fmla="*/ 1 h 138189"/>
                  <a:gd name="connsiteX6" fmla="*/ 72266 w 76466"/>
                  <a:gd name="connsiteY6" fmla="*/ 1 h 138189"/>
                  <a:gd name="connsiteX7" fmla="*/ 53321 w 76466"/>
                  <a:gd name="connsiteY7" fmla="*/ 2487 h 138189"/>
                  <a:gd name="connsiteX8" fmla="*/ 9087 w 76466"/>
                  <a:gd name="connsiteY8" fmla="*/ 36777 h 138189"/>
                  <a:gd name="connsiteX9" fmla="*/ 0 w 76466"/>
                  <a:gd name="connsiteY9" fmla="*/ 52464 h 138189"/>
                  <a:gd name="connsiteX10" fmla="*/ 0 w 76466"/>
                  <a:gd name="connsiteY10" fmla="*/ 138189 h 13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9">
                    <a:moveTo>
                      <a:pt x="24689" y="94641"/>
                    </a:moveTo>
                    <a:lnTo>
                      <a:pt x="24689" y="94641"/>
                    </a:lnTo>
                    <a:lnTo>
                      <a:pt x="46206" y="57522"/>
                    </a:lnTo>
                    <a:cubicBezTo>
                      <a:pt x="50141" y="50613"/>
                      <a:pt x="56690" y="45572"/>
                      <a:pt x="64380" y="43549"/>
                    </a:cubicBezTo>
                    <a:cubicBezTo>
                      <a:pt x="68323" y="42512"/>
                      <a:pt x="72429" y="42280"/>
                      <a:pt x="76467" y="42863"/>
                    </a:cubicBezTo>
                    <a:lnTo>
                      <a:pt x="76467" y="1"/>
                    </a:lnTo>
                    <a:lnTo>
                      <a:pt x="72266" y="1"/>
                    </a:lnTo>
                    <a:cubicBezTo>
                      <a:pt x="65871" y="-25"/>
                      <a:pt x="59493" y="815"/>
                      <a:pt x="53321" y="2487"/>
                    </a:cubicBezTo>
                    <a:cubicBezTo>
                      <a:pt x="34573" y="7519"/>
                      <a:pt x="18637" y="19872"/>
                      <a:pt x="9087" y="36777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EE5BE07-1EA1-471A-8F13-B229D5D22ECA}"/>
                  </a:ext>
                </a:extLst>
              </p:cNvPr>
              <p:cNvSpPr/>
              <p:nvPr/>
            </p:nvSpPr>
            <p:spPr>
              <a:xfrm>
                <a:off x="9448533" y="5176418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837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837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9A1ABE1-40F6-4BE1-92A2-31316AD72CDC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5 h 68922"/>
                  <a:gd name="connsiteX2" fmla="*/ 76467 w 76466"/>
                  <a:gd name="connsiteY2" fmla="*/ 68923 h 68922"/>
                  <a:gd name="connsiteX3" fmla="*/ 76467 w 76466"/>
                  <a:gd name="connsiteY3" fmla="*/ 19460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5"/>
                    </a:lnTo>
                    <a:lnTo>
                      <a:pt x="76467" y="68923"/>
                    </a:lnTo>
                    <a:lnTo>
                      <a:pt x="76467" y="19460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B589F7D-DE82-4DB3-A8B1-D8BB97575E82}"/>
                  </a:ext>
                </a:extLst>
              </p:cNvPr>
              <p:cNvSpPr/>
              <p:nvPr/>
            </p:nvSpPr>
            <p:spPr>
              <a:xfrm>
                <a:off x="9448533" y="6104648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35147 w 76038"/>
                  <a:gd name="connsiteY5" fmla="*/ 85125 h 94947"/>
                  <a:gd name="connsiteX6" fmla="*/ 76038 w 76038"/>
                  <a:gd name="connsiteY6" fmla="*/ 94812 h 94947"/>
                  <a:gd name="connsiteX7" fmla="*/ 76038 w 76038"/>
                  <a:gd name="connsiteY7" fmla="*/ 51949 h 94947"/>
                  <a:gd name="connsiteX8" fmla="*/ 64380 w 76038"/>
                  <a:gd name="connsiteY8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707" y="48983"/>
                      <a:pt x="50158" y="43977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1"/>
                      <a:pt x="24106" y="78756"/>
                      <a:pt x="35147" y="85125"/>
                    </a:cubicBezTo>
                    <a:cubicBezTo>
                      <a:pt x="47526" y="92317"/>
                      <a:pt x="61748" y="95686"/>
                      <a:pt x="76038" y="94812"/>
                    </a:cubicBezTo>
                    <a:lnTo>
                      <a:pt x="76038" y="51949"/>
                    </a:lnTo>
                    <a:cubicBezTo>
                      <a:pt x="72129" y="52421"/>
                      <a:pt x="68177" y="5212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E55CB30-C8E9-4ECE-8F33-525527E14D27}"/>
                  </a:ext>
                </a:extLst>
              </p:cNvPr>
              <p:cNvSpPr/>
              <p:nvPr/>
            </p:nvSpPr>
            <p:spPr>
              <a:xfrm>
                <a:off x="9448533" y="6040012"/>
                <a:ext cx="43891" cy="107498"/>
              </a:xfrm>
              <a:custGeom>
                <a:avLst/>
                <a:gdLst>
                  <a:gd name="connsiteX0" fmla="*/ 0 w 43891"/>
                  <a:gd name="connsiteY0" fmla="*/ 21774 h 107498"/>
                  <a:gd name="connsiteX1" fmla="*/ 0 w 43891"/>
                  <a:gd name="connsiteY1" fmla="*/ 21774 h 107498"/>
                  <a:gd name="connsiteX2" fmla="*/ 0 w 43891"/>
                  <a:gd name="connsiteY2" fmla="*/ 21774 h 107498"/>
                  <a:gd name="connsiteX3" fmla="*/ 0 w 43891"/>
                  <a:gd name="connsiteY3" fmla="*/ 107499 h 107498"/>
                  <a:gd name="connsiteX4" fmla="*/ 43891 w 43891"/>
                  <a:gd name="connsiteY4" fmla="*/ 31375 h 107498"/>
                  <a:gd name="connsiteX5" fmla="*/ 12516 w 43891"/>
                  <a:gd name="connsiteY5" fmla="*/ 0 h 107498"/>
                  <a:gd name="connsiteX6" fmla="*/ 0 w 43891"/>
                  <a:gd name="connsiteY6" fmla="*/ 21774 h 107498"/>
                  <a:gd name="connsiteX7" fmla="*/ 0 w 43891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06AD16B-7478-4882-98E7-76F513AFE0A0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993794E-0CA1-45CC-AC25-13FBF2B2BBEF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C02CCC9-C152-47C6-AC13-D89158AD46DF}"/>
                  </a:ext>
                </a:extLst>
              </p:cNvPr>
              <p:cNvSpPr/>
              <p:nvPr/>
            </p:nvSpPr>
            <p:spPr>
              <a:xfrm>
                <a:off x="9461048" y="5929255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19736E14-D10D-4430-84F7-3CC730F7DEAD}"/>
                  </a:ext>
                </a:extLst>
              </p:cNvPr>
              <p:cNvSpPr/>
              <p:nvPr/>
            </p:nvSpPr>
            <p:spPr>
              <a:xfrm>
                <a:off x="944853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B9A8BF5-0ACE-48B8-8FD3-A583A3B5944F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F468C7D-1592-4DB2-A10A-673162774FE7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961C1BD-CC3E-4B47-AC6E-2D34389C932F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F1DE89B-3719-4C0D-B83B-FA0E89959D8B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1810B7B-6E3E-4FB2-A5FC-C0F88AECCBAA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FEE39E0-023F-4136-9001-6CA362EE718F}"/>
                  </a:ext>
                </a:extLst>
              </p:cNvPr>
              <p:cNvSpPr/>
              <p:nvPr/>
            </p:nvSpPr>
            <p:spPr>
              <a:xfrm>
                <a:off x="9448704" y="5245341"/>
                <a:ext cx="76295" cy="68836"/>
              </a:xfrm>
              <a:custGeom>
                <a:avLst/>
                <a:gdLst>
                  <a:gd name="connsiteX0" fmla="*/ 0 w 76295"/>
                  <a:gd name="connsiteY0" fmla="*/ 24775 h 68836"/>
                  <a:gd name="connsiteX1" fmla="*/ 76295 w 76295"/>
                  <a:gd name="connsiteY1" fmla="*/ 68837 h 68836"/>
                  <a:gd name="connsiteX2" fmla="*/ 76295 w 76295"/>
                  <a:gd name="connsiteY2" fmla="*/ 19374 h 68836"/>
                  <a:gd name="connsiteX3" fmla="*/ 42691 w 76295"/>
                  <a:gd name="connsiteY3" fmla="*/ 0 h 68836"/>
                  <a:gd name="connsiteX4" fmla="*/ 0 w 76295"/>
                  <a:gd name="connsiteY4" fmla="*/ 24775 h 6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836">
                    <a:moveTo>
                      <a:pt x="0" y="24775"/>
                    </a:moveTo>
                    <a:lnTo>
                      <a:pt x="76295" y="68837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0B14FB-F7B5-4AFB-988C-5A1AE9579F27}"/>
                  </a:ext>
                </a:extLst>
              </p:cNvPr>
              <p:cNvSpPr/>
              <p:nvPr/>
            </p:nvSpPr>
            <p:spPr>
              <a:xfrm>
                <a:off x="9448533" y="5512974"/>
                <a:ext cx="76466" cy="68837"/>
              </a:xfrm>
              <a:custGeom>
                <a:avLst/>
                <a:gdLst>
                  <a:gd name="connsiteX0" fmla="*/ 76467 w 76466"/>
                  <a:gd name="connsiteY0" fmla="*/ 49463 h 68837"/>
                  <a:gd name="connsiteX1" fmla="*/ 76467 w 76466"/>
                  <a:gd name="connsiteY1" fmla="*/ 0 h 68837"/>
                  <a:gd name="connsiteX2" fmla="*/ 0 w 76466"/>
                  <a:gd name="connsiteY2" fmla="*/ 44149 h 68837"/>
                  <a:gd name="connsiteX3" fmla="*/ 0 w 76466"/>
                  <a:gd name="connsiteY3" fmla="*/ 68837 h 68837"/>
                  <a:gd name="connsiteX4" fmla="*/ 42863 w 76466"/>
                  <a:gd name="connsiteY4" fmla="*/ 68837 h 68837"/>
                  <a:gd name="connsiteX5" fmla="*/ 76467 w 76466"/>
                  <a:gd name="connsiteY5" fmla="*/ 49463 h 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837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837"/>
                    </a:lnTo>
                    <a:lnTo>
                      <a:pt x="42863" y="68837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BC24753-AAD1-45E3-BD40-30EA8FCBBD9A}"/>
                  </a:ext>
                </a:extLst>
              </p:cNvPr>
              <p:cNvSpPr/>
              <p:nvPr/>
            </p:nvSpPr>
            <p:spPr>
              <a:xfrm>
                <a:off x="944853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F5A534-D06E-4E1B-970A-4ACADBAD4505}"/>
                  </a:ext>
                </a:extLst>
              </p:cNvPr>
              <p:cNvSpPr/>
              <p:nvPr/>
            </p:nvSpPr>
            <p:spPr>
              <a:xfrm>
                <a:off x="9448533" y="6687578"/>
                <a:ext cx="76466" cy="170421"/>
              </a:xfrm>
              <a:custGeom>
                <a:avLst/>
                <a:gdLst>
                  <a:gd name="connsiteX0" fmla="*/ 76467 w 76466"/>
                  <a:gd name="connsiteY0" fmla="*/ 89583 h 170421"/>
                  <a:gd name="connsiteX1" fmla="*/ 24689 w 76466"/>
                  <a:gd name="connsiteY1" fmla="*/ 0 h 170421"/>
                  <a:gd name="connsiteX2" fmla="*/ 0 w 76466"/>
                  <a:gd name="connsiteY2" fmla="*/ 42863 h 170421"/>
                  <a:gd name="connsiteX3" fmla="*/ 73637 w 76466"/>
                  <a:gd name="connsiteY3" fmla="*/ 170421 h 170421"/>
                  <a:gd name="connsiteX4" fmla="*/ 76467 w 76466"/>
                  <a:gd name="connsiteY4" fmla="*/ 170421 h 170421"/>
                  <a:gd name="connsiteX5" fmla="*/ 76467 w 76466"/>
                  <a:gd name="connsiteY5" fmla="*/ 89583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170421">
                    <a:moveTo>
                      <a:pt x="76467" y="89583"/>
                    </a:moveTo>
                    <a:lnTo>
                      <a:pt x="24689" y="0"/>
                    </a:lnTo>
                    <a:lnTo>
                      <a:pt x="0" y="42863"/>
                    </a:lnTo>
                    <a:lnTo>
                      <a:pt x="73637" y="170421"/>
                    </a:lnTo>
                    <a:lnTo>
                      <a:pt x="76467" y="170421"/>
                    </a:lnTo>
                    <a:lnTo>
                      <a:pt x="76467" y="895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D16EE95-675E-4BFB-AFF2-D0335AEC6B43}"/>
                  </a:ext>
                </a:extLst>
              </p:cNvPr>
              <p:cNvSpPr/>
              <p:nvPr/>
            </p:nvSpPr>
            <p:spPr>
              <a:xfrm>
                <a:off x="9448876" y="6592852"/>
                <a:ext cx="76466" cy="138274"/>
              </a:xfrm>
              <a:custGeom>
                <a:avLst/>
                <a:gdLst>
                  <a:gd name="connsiteX0" fmla="*/ 24689 w 76466"/>
                  <a:gd name="connsiteY0" fmla="*/ 94726 h 138274"/>
                  <a:gd name="connsiteX1" fmla="*/ 24689 w 76466"/>
                  <a:gd name="connsiteY1" fmla="*/ 94726 h 138274"/>
                  <a:gd name="connsiteX2" fmla="*/ 46206 w 76466"/>
                  <a:gd name="connsiteY2" fmla="*/ 57522 h 138274"/>
                  <a:gd name="connsiteX3" fmla="*/ 64380 w 76466"/>
                  <a:gd name="connsiteY3" fmla="*/ 43548 h 138274"/>
                  <a:gd name="connsiteX4" fmla="*/ 76467 w 76466"/>
                  <a:gd name="connsiteY4" fmla="*/ 42863 h 138274"/>
                  <a:gd name="connsiteX5" fmla="*/ 76467 w 76466"/>
                  <a:gd name="connsiteY5" fmla="*/ 0 h 138274"/>
                  <a:gd name="connsiteX6" fmla="*/ 72266 w 76466"/>
                  <a:gd name="connsiteY6" fmla="*/ 0 h 138274"/>
                  <a:gd name="connsiteX7" fmla="*/ 53321 w 76466"/>
                  <a:gd name="connsiteY7" fmla="*/ 2486 h 138274"/>
                  <a:gd name="connsiteX8" fmla="*/ 9087 w 76466"/>
                  <a:gd name="connsiteY8" fmla="*/ 36776 h 138274"/>
                  <a:gd name="connsiteX9" fmla="*/ 0 w 76466"/>
                  <a:gd name="connsiteY9" fmla="*/ 52549 h 138274"/>
                  <a:gd name="connsiteX10" fmla="*/ 0 w 76466"/>
                  <a:gd name="connsiteY10" fmla="*/ 138274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274">
                    <a:moveTo>
                      <a:pt x="24689" y="94726"/>
                    </a:moveTo>
                    <a:lnTo>
                      <a:pt x="24689" y="94726"/>
                    </a:lnTo>
                    <a:lnTo>
                      <a:pt x="46206" y="57522"/>
                    </a:lnTo>
                    <a:cubicBezTo>
                      <a:pt x="50158" y="50629"/>
                      <a:pt x="56699" y="45597"/>
                      <a:pt x="64380" y="43548"/>
                    </a:cubicBezTo>
                    <a:cubicBezTo>
                      <a:pt x="68331" y="42554"/>
                      <a:pt x="72429" y="42323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17"/>
                      <a:pt x="59502" y="857"/>
                      <a:pt x="53321" y="2486"/>
                    </a:cubicBezTo>
                    <a:cubicBezTo>
                      <a:pt x="34573" y="7518"/>
                      <a:pt x="18637" y="19871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6EF0C0BB-95EC-49E0-A332-4CECB49BED6A}"/>
                  </a:ext>
                </a:extLst>
              </p:cNvPr>
              <p:cNvSpPr/>
              <p:nvPr/>
            </p:nvSpPr>
            <p:spPr>
              <a:xfrm>
                <a:off x="7242057" y="0"/>
                <a:ext cx="109985" cy="202225"/>
              </a:xfrm>
              <a:custGeom>
                <a:avLst/>
                <a:gdLst>
                  <a:gd name="connsiteX0" fmla="*/ 97555 w 109985"/>
                  <a:gd name="connsiteY0" fmla="*/ 202225 h 202225"/>
                  <a:gd name="connsiteX1" fmla="*/ 109985 w 109985"/>
                  <a:gd name="connsiteY1" fmla="*/ 202225 h 202225"/>
                  <a:gd name="connsiteX2" fmla="*/ 46891 w 109985"/>
                  <a:gd name="connsiteY2" fmla="*/ 92926 h 202225"/>
                  <a:gd name="connsiteX3" fmla="*/ 46891 w 109985"/>
                  <a:gd name="connsiteY3" fmla="*/ 62922 h 202225"/>
                  <a:gd name="connsiteX4" fmla="*/ 83239 w 109985"/>
                  <a:gd name="connsiteY4" fmla="*/ 0 h 202225"/>
                  <a:gd name="connsiteX5" fmla="*/ 33690 w 109985"/>
                  <a:gd name="connsiteY5" fmla="*/ 0 h 202225"/>
                  <a:gd name="connsiteX6" fmla="*/ 9773 w 109985"/>
                  <a:gd name="connsiteY6" fmla="*/ 41491 h 202225"/>
                  <a:gd name="connsiteX7" fmla="*/ 9773 w 109985"/>
                  <a:gd name="connsiteY7" fmla="*/ 114357 h 202225"/>
                  <a:gd name="connsiteX8" fmla="*/ 60436 w 109985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85" h="202225">
                    <a:moveTo>
                      <a:pt x="97555" y="202225"/>
                    </a:moveTo>
                    <a:lnTo>
                      <a:pt x="109985" y="202225"/>
                    </a:lnTo>
                    <a:lnTo>
                      <a:pt x="46891" y="92926"/>
                    </a:lnTo>
                    <a:cubicBezTo>
                      <a:pt x="41534" y="83643"/>
                      <a:pt x="41534" y="72205"/>
                      <a:pt x="46891" y="62922"/>
                    </a:cubicBezTo>
                    <a:lnTo>
                      <a:pt x="83239" y="0"/>
                    </a:lnTo>
                    <a:lnTo>
                      <a:pt x="33690" y="0"/>
                    </a:lnTo>
                    <a:lnTo>
                      <a:pt x="9773" y="41491"/>
                    </a:lnTo>
                    <a:cubicBezTo>
                      <a:pt x="-3258" y="64031"/>
                      <a:pt x="-3258" y="91817"/>
                      <a:pt x="9773" y="114357"/>
                    </a:cubicBezTo>
                    <a:lnTo>
                      <a:pt x="6043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67EF6D5-0F57-4B53-ACED-4D8A4BF4CF0C}"/>
                  </a:ext>
                </a:extLst>
              </p:cNvPr>
              <p:cNvSpPr/>
              <p:nvPr/>
            </p:nvSpPr>
            <p:spPr>
              <a:xfrm>
                <a:off x="7579642" y="54692"/>
                <a:ext cx="167077" cy="278091"/>
              </a:xfrm>
              <a:custGeom>
                <a:avLst/>
                <a:gdLst>
                  <a:gd name="connsiteX0" fmla="*/ 156362 w 167077"/>
                  <a:gd name="connsiteY0" fmla="*/ 259490 h 278091"/>
                  <a:gd name="connsiteX1" fmla="*/ 167078 w 167077"/>
                  <a:gd name="connsiteY1" fmla="*/ 253317 h 278091"/>
                  <a:gd name="connsiteX2" fmla="*/ 57864 w 167077"/>
                  <a:gd name="connsiteY2" fmla="*/ 190224 h 278091"/>
                  <a:gd name="connsiteX3" fmla="*/ 42863 w 167077"/>
                  <a:gd name="connsiteY3" fmla="*/ 164506 h 278091"/>
                  <a:gd name="connsiteX4" fmla="*/ 42863 w 167077"/>
                  <a:gd name="connsiteY4" fmla="*/ 13887 h 278091"/>
                  <a:gd name="connsiteX5" fmla="*/ 42863 w 167077"/>
                  <a:gd name="connsiteY5" fmla="*/ 13887 h 278091"/>
                  <a:gd name="connsiteX6" fmla="*/ 42863 w 167077"/>
                  <a:gd name="connsiteY6" fmla="*/ 0 h 278091"/>
                  <a:gd name="connsiteX7" fmla="*/ 0 w 167077"/>
                  <a:gd name="connsiteY7" fmla="*/ 17145 h 278091"/>
                  <a:gd name="connsiteX8" fmla="*/ 0 w 167077"/>
                  <a:gd name="connsiteY8" fmla="*/ 164249 h 278091"/>
                  <a:gd name="connsiteX9" fmla="*/ 36433 w 167077"/>
                  <a:gd name="connsiteY9" fmla="*/ 227343 h 278091"/>
                  <a:gd name="connsiteX10" fmla="*/ 124215 w 167077"/>
                  <a:gd name="connsiteY10" fmla="*/ 278092 h 278091"/>
                  <a:gd name="connsiteX11" fmla="*/ 156362 w 167077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091">
                    <a:moveTo>
                      <a:pt x="156362" y="259490"/>
                    </a:moveTo>
                    <a:lnTo>
                      <a:pt x="167078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461" y="5143"/>
                      <a:pt x="14144" y="10716"/>
                      <a:pt x="0" y="17145"/>
                    </a:cubicBezTo>
                    <a:lnTo>
                      <a:pt x="0" y="164249"/>
                    </a:lnTo>
                    <a:cubicBezTo>
                      <a:pt x="-17" y="190283"/>
                      <a:pt x="13879" y="214342"/>
                      <a:pt x="36433" y="227343"/>
                    </a:cubicBezTo>
                    <a:lnTo>
                      <a:pt x="124215" y="278092"/>
                    </a:lnTo>
                    <a:lnTo>
                      <a:pt x="156362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735BA85-3C83-43C3-A2E3-1F17C565543E}"/>
                  </a:ext>
                </a:extLst>
              </p:cNvPr>
              <p:cNvSpPr/>
              <p:nvPr/>
            </p:nvSpPr>
            <p:spPr>
              <a:xfrm>
                <a:off x="7579556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059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488601E-8267-412E-8A64-6B28A242191B}"/>
                  </a:ext>
                </a:extLst>
              </p:cNvPr>
              <p:cNvSpPr/>
              <p:nvPr/>
            </p:nvSpPr>
            <p:spPr>
              <a:xfrm>
                <a:off x="7878737" y="45005"/>
                <a:ext cx="262746" cy="200082"/>
              </a:xfrm>
              <a:custGeom>
                <a:avLst/>
                <a:gdLst>
                  <a:gd name="connsiteX0" fmla="*/ 136560 w 262746"/>
                  <a:gd name="connsiteY0" fmla="*/ 200082 h 200082"/>
                  <a:gd name="connsiteX1" fmla="*/ 238058 w 262746"/>
                  <a:gd name="connsiteY1" fmla="*/ 200082 h 200082"/>
                  <a:gd name="connsiteX2" fmla="*/ 256575 w 262746"/>
                  <a:gd name="connsiteY2" fmla="*/ 167935 h 200082"/>
                  <a:gd name="connsiteX3" fmla="*/ 256575 w 262746"/>
                  <a:gd name="connsiteY3" fmla="*/ 167935 h 200082"/>
                  <a:gd name="connsiteX4" fmla="*/ 262747 w 262746"/>
                  <a:gd name="connsiteY4" fmla="*/ 157220 h 200082"/>
                  <a:gd name="connsiteX5" fmla="*/ 136560 w 262746"/>
                  <a:gd name="connsiteY5" fmla="*/ 157220 h 200082"/>
                  <a:gd name="connsiteX6" fmla="*/ 110842 w 262746"/>
                  <a:gd name="connsiteY6" fmla="*/ 142218 h 200082"/>
                  <a:gd name="connsiteX7" fmla="*/ 35404 w 262746"/>
                  <a:gd name="connsiteY7" fmla="*/ 11659 h 200082"/>
                  <a:gd name="connsiteX8" fmla="*/ 35404 w 262746"/>
                  <a:gd name="connsiteY8" fmla="*/ 11659 h 200082"/>
                  <a:gd name="connsiteX9" fmla="*/ 28718 w 262746"/>
                  <a:gd name="connsiteY9" fmla="*/ 0 h 200082"/>
                  <a:gd name="connsiteX10" fmla="*/ 0 w 262746"/>
                  <a:gd name="connsiteY10" fmla="*/ 35919 h 200082"/>
                  <a:gd name="connsiteX11" fmla="*/ 73723 w 262746"/>
                  <a:gd name="connsiteY11" fmla="*/ 163649 h 200082"/>
                  <a:gd name="connsiteX12" fmla="*/ 136560 w 262746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746" h="200082">
                    <a:moveTo>
                      <a:pt x="136560" y="200082"/>
                    </a:moveTo>
                    <a:lnTo>
                      <a:pt x="238058" y="200082"/>
                    </a:lnTo>
                    <a:lnTo>
                      <a:pt x="256575" y="167935"/>
                    </a:lnTo>
                    <a:lnTo>
                      <a:pt x="256575" y="167935"/>
                    </a:lnTo>
                    <a:lnTo>
                      <a:pt x="262747" y="157220"/>
                    </a:lnTo>
                    <a:lnTo>
                      <a:pt x="136560" y="157220"/>
                    </a:lnTo>
                    <a:cubicBezTo>
                      <a:pt x="125938" y="157125"/>
                      <a:pt x="116157" y="151419"/>
                      <a:pt x="110842" y="142218"/>
                    </a:cubicBezTo>
                    <a:lnTo>
                      <a:pt x="35404" y="11659"/>
                    </a:lnTo>
                    <a:lnTo>
                      <a:pt x="35404" y="11659"/>
                    </a:lnTo>
                    <a:lnTo>
                      <a:pt x="28718" y="0"/>
                    </a:lnTo>
                    <a:cubicBezTo>
                      <a:pt x="18774" y="11430"/>
                      <a:pt x="9198" y="23403"/>
                      <a:pt x="0" y="35919"/>
                    </a:cubicBezTo>
                    <a:lnTo>
                      <a:pt x="73723" y="163649"/>
                    </a:lnTo>
                    <a:cubicBezTo>
                      <a:pt x="86719" y="186086"/>
                      <a:pt x="110628" y="199952"/>
                      <a:pt x="136560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06E32F7-189E-40DD-873B-85D008DB20E8}"/>
                  </a:ext>
                </a:extLst>
              </p:cNvPr>
              <p:cNvSpPr/>
              <p:nvPr/>
            </p:nvSpPr>
            <p:spPr>
              <a:xfrm>
                <a:off x="7831759" y="0"/>
                <a:ext cx="75438" cy="80924"/>
              </a:xfrm>
              <a:custGeom>
                <a:avLst/>
                <a:gdLst>
                  <a:gd name="connsiteX0" fmla="*/ 49463 w 75438"/>
                  <a:gd name="connsiteY0" fmla="*/ 0 h 80924"/>
                  <a:gd name="connsiteX1" fmla="*/ 0 w 75438"/>
                  <a:gd name="connsiteY1" fmla="*/ 0 h 80924"/>
                  <a:gd name="connsiteX2" fmla="*/ 46720 w 75438"/>
                  <a:gd name="connsiteY2" fmla="*/ 80924 h 80924"/>
                  <a:gd name="connsiteX3" fmla="*/ 75438 w 75438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38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5919" y="68694"/>
                      <a:pt x="65494" y="56721"/>
                      <a:pt x="75438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077F681-95CD-4BC5-AA79-286C71D29582}"/>
                  </a:ext>
                </a:extLst>
              </p:cNvPr>
              <p:cNvSpPr/>
              <p:nvPr/>
            </p:nvSpPr>
            <p:spPr>
              <a:xfrm>
                <a:off x="7127529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D620244-D42B-4D0D-B802-7C6C03DF57F3}"/>
                  </a:ext>
                </a:extLst>
              </p:cNvPr>
              <p:cNvSpPr/>
              <p:nvPr/>
            </p:nvSpPr>
            <p:spPr>
              <a:xfrm>
                <a:off x="8246411" y="0"/>
                <a:ext cx="119586" cy="23234"/>
              </a:xfrm>
              <a:custGeom>
                <a:avLst/>
                <a:gdLst>
                  <a:gd name="connsiteX0" fmla="*/ 96184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317 w 119586"/>
                  <a:gd name="connsiteY3" fmla="*/ 13459 h 23234"/>
                  <a:gd name="connsiteX4" fmla="*/ 96184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184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317" y="13459"/>
                    </a:lnTo>
                    <a:cubicBezTo>
                      <a:pt x="45854" y="26493"/>
                      <a:pt x="73646" y="26493"/>
                      <a:pt x="96184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241462F-203E-46A8-9930-18D296A0743F}"/>
                  </a:ext>
                </a:extLst>
              </p:cNvPr>
              <p:cNvSpPr/>
              <p:nvPr/>
            </p:nvSpPr>
            <p:spPr>
              <a:xfrm>
                <a:off x="7302750" y="56664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2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85"/>
                      <a:pt x="225534" y="174506"/>
                      <a:pt x="238572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39" y="139760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7D09104-D0DC-411C-A72A-74C3B23544E9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B3FC8ED5-9DEF-415B-AF48-68411380247C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05CBF0A-F818-4C56-8BC6-C22211E54739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2836C70-0BBD-46AF-B95E-4C15EA3C2E99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FB73BE1-DADC-4636-8721-943A674B4C9D}"/>
                  </a:ext>
                </a:extLst>
              </p:cNvPr>
              <p:cNvSpPr/>
              <p:nvPr/>
            </p:nvSpPr>
            <p:spPr>
              <a:xfrm>
                <a:off x="7622505" y="0"/>
                <a:ext cx="39262" cy="68151"/>
              </a:xfrm>
              <a:custGeom>
                <a:avLst/>
                <a:gdLst>
                  <a:gd name="connsiteX0" fmla="*/ 0 w 39262"/>
                  <a:gd name="connsiteY0" fmla="*/ 68151 h 68151"/>
                  <a:gd name="connsiteX1" fmla="*/ 39262 w 39262"/>
                  <a:gd name="connsiteY1" fmla="*/ 0 h 68151"/>
                  <a:gd name="connsiteX2" fmla="*/ 0 w 39262"/>
                  <a:gd name="connsiteY2" fmla="*/ 0 h 68151"/>
                  <a:gd name="connsiteX3" fmla="*/ 0 w 39262"/>
                  <a:gd name="connsiteY3" fmla="*/ 54693 h 68151"/>
                  <a:gd name="connsiteX4" fmla="*/ 0 w 39262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62" h="68151">
                    <a:moveTo>
                      <a:pt x="0" y="68151"/>
                    </a:moveTo>
                    <a:lnTo>
                      <a:pt x="39262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306CB12-5BC5-461A-B6A7-6CEE2DA344D4}"/>
                  </a:ext>
                </a:extLst>
              </p:cNvPr>
              <p:cNvSpPr/>
              <p:nvPr/>
            </p:nvSpPr>
            <p:spPr>
              <a:xfrm>
                <a:off x="7703858" y="68151"/>
                <a:ext cx="210026" cy="264375"/>
              </a:xfrm>
              <a:custGeom>
                <a:avLst/>
                <a:gdLst>
                  <a:gd name="connsiteX0" fmla="*/ 173593 w 210026"/>
                  <a:gd name="connsiteY0" fmla="*/ 213884 h 264375"/>
                  <a:gd name="connsiteX1" fmla="*/ 210026 w 210026"/>
                  <a:gd name="connsiteY1" fmla="*/ 150790 h 264375"/>
                  <a:gd name="connsiteX2" fmla="*/ 210026 w 210026"/>
                  <a:gd name="connsiteY2" fmla="*/ 74238 h 264375"/>
                  <a:gd name="connsiteX3" fmla="*/ 167164 w 210026"/>
                  <a:gd name="connsiteY3" fmla="*/ 0 h 264375"/>
                  <a:gd name="connsiteX4" fmla="*/ 167164 w 210026"/>
                  <a:gd name="connsiteY4" fmla="*/ 150790 h 264375"/>
                  <a:gd name="connsiteX5" fmla="*/ 152162 w 210026"/>
                  <a:gd name="connsiteY5" fmla="*/ 176508 h 264375"/>
                  <a:gd name="connsiteX6" fmla="*/ 32147 w 210026"/>
                  <a:gd name="connsiteY6" fmla="*/ 245774 h 264375"/>
                  <a:gd name="connsiteX7" fmla="*/ 32147 w 210026"/>
                  <a:gd name="connsiteY7" fmla="*/ 245774 h 264375"/>
                  <a:gd name="connsiteX8" fmla="*/ 0 w 210026"/>
                  <a:gd name="connsiteY8" fmla="*/ 264376 h 264375"/>
                  <a:gd name="connsiteX9" fmla="*/ 85725 w 210026"/>
                  <a:gd name="connsiteY9" fmla="*/ 264376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375">
                    <a:moveTo>
                      <a:pt x="173593" y="213884"/>
                    </a:moveTo>
                    <a:cubicBezTo>
                      <a:pt x="196139" y="200869"/>
                      <a:pt x="210026" y="176819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87" y="161419"/>
                      <a:pt x="161377" y="171209"/>
                      <a:pt x="152162" y="176508"/>
                    </a:cubicBezTo>
                    <a:lnTo>
                      <a:pt x="32147" y="245774"/>
                    </a:lnTo>
                    <a:lnTo>
                      <a:pt x="32147" y="245774"/>
                    </a:lnTo>
                    <a:lnTo>
                      <a:pt x="0" y="264376"/>
                    </a:lnTo>
                    <a:lnTo>
                      <a:pt x="85725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DBBEFD1-AE5A-43C5-9E23-157C6F92E0E5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ADC00EA-3A35-4FFF-9F2E-332945F7CAC1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DEB9622-C07B-4E3D-B668-C7D251754D83}"/>
                  </a:ext>
                </a:extLst>
              </p:cNvPr>
              <p:cNvSpPr/>
              <p:nvPr/>
            </p:nvSpPr>
            <p:spPr>
              <a:xfrm>
                <a:off x="7881223" y="0"/>
                <a:ext cx="32747" cy="56664"/>
              </a:xfrm>
              <a:custGeom>
                <a:avLst/>
                <a:gdLst>
                  <a:gd name="connsiteX0" fmla="*/ 32747 w 32747"/>
                  <a:gd name="connsiteY0" fmla="*/ 56664 h 56664"/>
                  <a:gd name="connsiteX1" fmla="*/ 32747 w 32747"/>
                  <a:gd name="connsiteY1" fmla="*/ 0 h 56664"/>
                  <a:gd name="connsiteX2" fmla="*/ 0 w 32747"/>
                  <a:gd name="connsiteY2" fmla="*/ 0 h 56664"/>
                  <a:gd name="connsiteX3" fmla="*/ 25975 w 32747"/>
                  <a:gd name="connsiteY3" fmla="*/ 45006 h 56664"/>
                  <a:gd name="connsiteX4" fmla="*/ 32747 w 32747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7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5975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F42611A-5B7F-4A8A-ABED-AE785EE94499}"/>
                  </a:ext>
                </a:extLst>
              </p:cNvPr>
              <p:cNvSpPr/>
              <p:nvPr/>
            </p:nvSpPr>
            <p:spPr>
              <a:xfrm>
                <a:off x="8116795" y="0"/>
                <a:ext cx="134759" cy="245087"/>
              </a:xfrm>
              <a:custGeom>
                <a:avLst/>
                <a:gdLst>
                  <a:gd name="connsiteX0" fmla="*/ 18517 w 134759"/>
                  <a:gd name="connsiteY0" fmla="*/ 212941 h 245087"/>
                  <a:gd name="connsiteX1" fmla="*/ 18517 w 134759"/>
                  <a:gd name="connsiteY1" fmla="*/ 212941 h 245087"/>
                  <a:gd name="connsiteX2" fmla="*/ 0 w 134759"/>
                  <a:gd name="connsiteY2" fmla="*/ 245088 h 245087"/>
                  <a:gd name="connsiteX3" fmla="*/ 0 w 134759"/>
                  <a:gd name="connsiteY3" fmla="*/ 245088 h 245087"/>
                  <a:gd name="connsiteX4" fmla="*/ 74324 w 134759"/>
                  <a:gd name="connsiteY4" fmla="*/ 202225 h 245087"/>
                  <a:gd name="connsiteX5" fmla="*/ 124987 w 134759"/>
                  <a:gd name="connsiteY5" fmla="*/ 114357 h 245087"/>
                  <a:gd name="connsiteX6" fmla="*/ 124987 w 134759"/>
                  <a:gd name="connsiteY6" fmla="*/ 41491 h 245087"/>
                  <a:gd name="connsiteX7" fmla="*/ 100984 w 134759"/>
                  <a:gd name="connsiteY7" fmla="*/ 0 h 245087"/>
                  <a:gd name="connsiteX8" fmla="*/ 51521 w 134759"/>
                  <a:gd name="connsiteY8" fmla="*/ 0 h 245087"/>
                  <a:gd name="connsiteX9" fmla="*/ 88040 w 134759"/>
                  <a:gd name="connsiteY9" fmla="*/ 62922 h 245087"/>
                  <a:gd name="connsiteX10" fmla="*/ 88040 w 134759"/>
                  <a:gd name="connsiteY10" fmla="*/ 92926 h 245087"/>
                  <a:gd name="connsiteX11" fmla="*/ 24946 w 134759"/>
                  <a:gd name="connsiteY11" fmla="*/ 202225 h 245087"/>
                  <a:gd name="connsiteX12" fmla="*/ 24946 w 134759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324" y="202225"/>
                    </a:lnTo>
                    <a:lnTo>
                      <a:pt x="124987" y="114357"/>
                    </a:lnTo>
                    <a:cubicBezTo>
                      <a:pt x="138018" y="91817"/>
                      <a:pt x="138018" y="64031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040" y="62922"/>
                    </a:lnTo>
                    <a:cubicBezTo>
                      <a:pt x="93432" y="72196"/>
                      <a:pt x="93432" y="83652"/>
                      <a:pt x="88040" y="92926"/>
                    </a:cubicBezTo>
                    <a:lnTo>
                      <a:pt x="24946" y="202225"/>
                    </a:lnTo>
                    <a:lnTo>
                      <a:pt x="2494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EA8FD2D-3FE8-4860-8D17-EFEC42CE8859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AB4FB5F-8069-498C-9BD4-DBC21354C5AF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C0AFEA2-3A91-45AE-A490-E3FEFD5BDA54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F122CA1-44C2-430B-A389-CE44974483A9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57C6F26-6FDE-44F7-8F74-79B9DAF679DB}"/>
                  </a:ext>
                </a:extLst>
              </p:cNvPr>
              <p:cNvSpPr/>
              <p:nvPr/>
            </p:nvSpPr>
            <p:spPr>
              <a:xfrm>
                <a:off x="6169294" y="0"/>
                <a:ext cx="42862" cy="236258"/>
              </a:xfrm>
              <a:custGeom>
                <a:avLst/>
                <a:gdLst>
                  <a:gd name="connsiteX0" fmla="*/ 0 w 42862"/>
                  <a:gd name="connsiteY0" fmla="*/ 37119 h 236258"/>
                  <a:gd name="connsiteX1" fmla="*/ 0 w 42862"/>
                  <a:gd name="connsiteY1" fmla="*/ 236258 h 236258"/>
                  <a:gd name="connsiteX2" fmla="*/ 42863 w 42862"/>
                  <a:gd name="connsiteY2" fmla="*/ 211484 h 236258"/>
                  <a:gd name="connsiteX3" fmla="*/ 42863 w 42862"/>
                  <a:gd name="connsiteY3" fmla="*/ 0 h 236258"/>
                  <a:gd name="connsiteX4" fmla="*/ 0 w 42862"/>
                  <a:gd name="connsiteY4" fmla="*/ 0 h 236258"/>
                  <a:gd name="connsiteX5" fmla="*/ 0 w 42862"/>
                  <a:gd name="connsiteY5" fmla="*/ 37119 h 236258"/>
                  <a:gd name="connsiteX6" fmla="*/ 0 w 42862"/>
                  <a:gd name="connsiteY6" fmla="*/ 37119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0" y="37119"/>
                    </a:move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1848056-123C-4166-A75C-2C51D71540F2}"/>
                  </a:ext>
                </a:extLst>
              </p:cNvPr>
              <p:cNvSpPr/>
              <p:nvPr/>
            </p:nvSpPr>
            <p:spPr>
              <a:xfrm>
                <a:off x="6594662" y="334327"/>
                <a:ext cx="264290" cy="167164"/>
              </a:xfrm>
              <a:custGeom>
                <a:avLst/>
                <a:gdLst>
                  <a:gd name="connsiteX0" fmla="*/ 264290 w 264290"/>
                  <a:gd name="connsiteY0" fmla="*/ 123873 h 167164"/>
                  <a:gd name="connsiteX1" fmla="*/ 213884 w 264290"/>
                  <a:gd name="connsiteY1" fmla="*/ 36005 h 167164"/>
                  <a:gd name="connsiteX2" fmla="*/ 150704 w 264290"/>
                  <a:gd name="connsiteY2" fmla="*/ 0 h 167164"/>
                  <a:gd name="connsiteX3" fmla="*/ 74238 w 264290"/>
                  <a:gd name="connsiteY3" fmla="*/ 0 h 167164"/>
                  <a:gd name="connsiteX4" fmla="*/ 0 w 264290"/>
                  <a:gd name="connsiteY4" fmla="*/ 42863 h 167164"/>
                  <a:gd name="connsiteX5" fmla="*/ 150704 w 264290"/>
                  <a:gd name="connsiteY5" fmla="*/ 42863 h 167164"/>
                  <a:gd name="connsiteX6" fmla="*/ 176422 w 264290"/>
                  <a:gd name="connsiteY6" fmla="*/ 57865 h 167164"/>
                  <a:gd name="connsiteX7" fmla="*/ 239515 w 264290"/>
                  <a:gd name="connsiteY7" fmla="*/ 167164 h 167164"/>
                  <a:gd name="connsiteX8" fmla="*/ 264290 w 264290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290" h="167164">
                    <a:moveTo>
                      <a:pt x="264290" y="123873"/>
                    </a:moveTo>
                    <a:lnTo>
                      <a:pt x="213884" y="36005"/>
                    </a:lnTo>
                    <a:cubicBezTo>
                      <a:pt x="200717" y="13627"/>
                      <a:pt x="176670" y="-8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9"/>
                      <a:pt x="171073" y="48701"/>
                      <a:pt x="176422" y="57865"/>
                    </a:cubicBezTo>
                    <a:lnTo>
                      <a:pt x="239515" y="167164"/>
                    </a:lnTo>
                    <a:lnTo>
                      <a:pt x="264290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5F01D27-B82A-4469-9E16-32F0D25D3CEF}"/>
                  </a:ext>
                </a:extLst>
              </p:cNvPr>
              <p:cNvSpPr/>
              <p:nvPr/>
            </p:nvSpPr>
            <p:spPr>
              <a:xfrm>
                <a:off x="6169551" y="261718"/>
                <a:ext cx="190052" cy="115471"/>
              </a:xfrm>
              <a:custGeom>
                <a:avLst/>
                <a:gdLst>
                  <a:gd name="connsiteX0" fmla="*/ 115472 w 190052"/>
                  <a:gd name="connsiteY0" fmla="*/ 72609 h 115471"/>
                  <a:gd name="connsiteX1" fmla="*/ 72609 w 190052"/>
                  <a:gd name="connsiteY1" fmla="*/ 72609 h 115471"/>
                  <a:gd name="connsiteX2" fmla="*/ 51435 w 190052"/>
                  <a:gd name="connsiteY2" fmla="*/ 64037 h 115471"/>
                  <a:gd name="connsiteX3" fmla="*/ 42863 w 190052"/>
                  <a:gd name="connsiteY3" fmla="*/ 42862 h 115471"/>
                  <a:gd name="connsiteX4" fmla="*/ 42863 w 190052"/>
                  <a:gd name="connsiteY4" fmla="*/ 0 h 115471"/>
                  <a:gd name="connsiteX5" fmla="*/ 0 w 190052"/>
                  <a:gd name="connsiteY5" fmla="*/ 24775 h 115471"/>
                  <a:gd name="connsiteX6" fmla="*/ 0 w 190052"/>
                  <a:gd name="connsiteY6" fmla="*/ 42948 h 115471"/>
                  <a:gd name="connsiteX7" fmla="*/ 9687 w 190052"/>
                  <a:gd name="connsiteY7" fmla="*/ 79296 h 115471"/>
                  <a:gd name="connsiteX8" fmla="*/ 72609 w 190052"/>
                  <a:gd name="connsiteY8" fmla="*/ 115472 h 115471"/>
                  <a:gd name="connsiteX9" fmla="*/ 178651 w 190052"/>
                  <a:gd name="connsiteY9" fmla="*/ 115472 h 115471"/>
                  <a:gd name="connsiteX10" fmla="*/ 190053 w 190052"/>
                  <a:gd name="connsiteY10" fmla="*/ 72609 h 115471"/>
                  <a:gd name="connsiteX11" fmla="*/ 115472 w 190052"/>
                  <a:gd name="connsiteY11" fmla="*/ 72609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115472" y="72609"/>
                    </a:moveTo>
                    <a:lnTo>
                      <a:pt x="72609" y="72609"/>
                    </a:lnTo>
                    <a:cubicBezTo>
                      <a:pt x="64697" y="72674"/>
                      <a:pt x="57076" y="69590"/>
                      <a:pt x="51435" y="64037"/>
                    </a:cubicBezTo>
                    <a:cubicBezTo>
                      <a:pt x="45846" y="58417"/>
                      <a:pt x="42760" y="50785"/>
                      <a:pt x="42863" y="4286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-34" y="55707"/>
                      <a:pt x="3309" y="68247"/>
                      <a:pt x="9687" y="79296"/>
                    </a:cubicBezTo>
                    <a:cubicBezTo>
                      <a:pt x="22760" y="101660"/>
                      <a:pt x="46703" y="115425"/>
                      <a:pt x="72609" y="115472"/>
                    </a:cubicBezTo>
                    <a:lnTo>
                      <a:pt x="178651" y="115472"/>
                    </a:lnTo>
                    <a:cubicBezTo>
                      <a:pt x="182423" y="101156"/>
                      <a:pt x="186281" y="86839"/>
                      <a:pt x="190053" y="72609"/>
                    </a:cubicBezTo>
                    <a:lnTo>
                      <a:pt x="115472" y="726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6BDCD7A-0AC1-4587-B87B-E76096D187DC}"/>
                  </a:ext>
                </a:extLst>
              </p:cNvPr>
              <p:cNvSpPr/>
              <p:nvPr/>
            </p:nvSpPr>
            <p:spPr>
              <a:xfrm>
                <a:off x="6348203" y="33432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230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C1F07AD-5009-41BF-922C-F9812B9AE332}"/>
                  </a:ext>
                </a:extLst>
              </p:cNvPr>
              <p:cNvSpPr/>
              <p:nvPr/>
            </p:nvSpPr>
            <p:spPr>
              <a:xfrm>
                <a:off x="6458873" y="0"/>
                <a:ext cx="312724" cy="131073"/>
              </a:xfrm>
              <a:custGeom>
                <a:avLst/>
                <a:gdLst>
                  <a:gd name="connsiteX0" fmla="*/ 280578 w 312724"/>
                  <a:gd name="connsiteY0" fmla="*/ 112471 h 131073"/>
                  <a:gd name="connsiteX1" fmla="*/ 280578 w 312724"/>
                  <a:gd name="connsiteY1" fmla="*/ 112471 h 131073"/>
                  <a:gd name="connsiteX2" fmla="*/ 312725 w 312724"/>
                  <a:gd name="connsiteY2" fmla="*/ 131074 h 131073"/>
                  <a:gd name="connsiteX3" fmla="*/ 312725 w 312724"/>
                  <a:gd name="connsiteY3" fmla="*/ 131074 h 131073"/>
                  <a:gd name="connsiteX4" fmla="*/ 269862 w 312724"/>
                  <a:gd name="connsiteY4" fmla="*/ 56750 h 131073"/>
                  <a:gd name="connsiteX5" fmla="*/ 181994 w 312724"/>
                  <a:gd name="connsiteY5" fmla="*/ 6086 h 131073"/>
                  <a:gd name="connsiteX6" fmla="*/ 167936 w 312724"/>
                  <a:gd name="connsiteY6" fmla="*/ 0 h 131073"/>
                  <a:gd name="connsiteX7" fmla="*/ 123101 w 312724"/>
                  <a:gd name="connsiteY7" fmla="*/ 0 h 131073"/>
                  <a:gd name="connsiteX8" fmla="*/ 109128 w 312724"/>
                  <a:gd name="connsiteY8" fmla="*/ 6086 h 131073"/>
                  <a:gd name="connsiteX9" fmla="*/ 42863 w 312724"/>
                  <a:gd name="connsiteY9" fmla="*/ 44320 h 131073"/>
                  <a:gd name="connsiteX10" fmla="*/ 0 w 312724"/>
                  <a:gd name="connsiteY10" fmla="*/ 118558 h 131073"/>
                  <a:gd name="connsiteX11" fmla="*/ 130559 w 312724"/>
                  <a:gd name="connsiteY11" fmla="*/ 42863 h 131073"/>
                  <a:gd name="connsiteX12" fmla="*/ 160563 w 312724"/>
                  <a:gd name="connsiteY12" fmla="*/ 42863 h 131073"/>
                  <a:gd name="connsiteX13" fmla="*/ 269862 w 312724"/>
                  <a:gd name="connsiteY13" fmla="*/ 105956 h 131073"/>
                  <a:gd name="connsiteX14" fmla="*/ 269862 w 312724"/>
                  <a:gd name="connsiteY14" fmla="*/ 105956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724" h="131073">
                    <a:moveTo>
                      <a:pt x="280578" y="112471"/>
                    </a:moveTo>
                    <a:lnTo>
                      <a:pt x="280578" y="112471"/>
                    </a:lnTo>
                    <a:lnTo>
                      <a:pt x="312725" y="131074"/>
                    </a:lnTo>
                    <a:lnTo>
                      <a:pt x="312725" y="131074"/>
                    </a:lnTo>
                    <a:lnTo>
                      <a:pt x="269862" y="56750"/>
                    </a:lnTo>
                    <a:lnTo>
                      <a:pt x="181994" y="6086"/>
                    </a:lnTo>
                    <a:cubicBezTo>
                      <a:pt x="177537" y="3568"/>
                      <a:pt x="172822" y="1527"/>
                      <a:pt x="167936" y="0"/>
                    </a:cubicBezTo>
                    <a:lnTo>
                      <a:pt x="123101" y="0"/>
                    </a:lnTo>
                    <a:cubicBezTo>
                      <a:pt x="118240" y="1528"/>
                      <a:pt x="113560" y="3568"/>
                      <a:pt x="109128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835" y="37467"/>
                      <a:pt x="151288" y="37467"/>
                      <a:pt x="160563" y="42863"/>
                    </a:cubicBezTo>
                    <a:lnTo>
                      <a:pt x="269862" y="105956"/>
                    </a:lnTo>
                    <a:lnTo>
                      <a:pt x="269862" y="1059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421A7F5-1A12-49FA-9D0E-070C47550839}"/>
                  </a:ext>
                </a:extLst>
              </p:cNvPr>
              <p:cNvSpPr/>
              <p:nvPr/>
            </p:nvSpPr>
            <p:spPr>
              <a:xfrm>
                <a:off x="6044993" y="198967"/>
                <a:ext cx="200425" cy="105633"/>
              </a:xfrm>
              <a:custGeom>
                <a:avLst/>
                <a:gdLst>
                  <a:gd name="connsiteX0" fmla="*/ 124301 w 200425"/>
                  <a:gd name="connsiteY0" fmla="*/ 37290 h 105633"/>
                  <a:gd name="connsiteX1" fmla="*/ 124301 w 200425"/>
                  <a:gd name="connsiteY1" fmla="*/ 37290 h 105633"/>
                  <a:gd name="connsiteX2" fmla="*/ 87182 w 200425"/>
                  <a:gd name="connsiteY2" fmla="*/ 58722 h 105633"/>
                  <a:gd name="connsiteX3" fmla="*/ 46206 w 200425"/>
                  <a:gd name="connsiteY3" fmla="*/ 47749 h 105633"/>
                  <a:gd name="connsiteX4" fmla="*/ 24775 w 200425"/>
                  <a:gd name="connsiteY4" fmla="*/ 10630 h 105633"/>
                  <a:gd name="connsiteX5" fmla="*/ 0 w 200425"/>
                  <a:gd name="connsiteY5" fmla="*/ 53492 h 105633"/>
                  <a:gd name="connsiteX6" fmla="*/ 9087 w 200425"/>
                  <a:gd name="connsiteY6" fmla="*/ 69180 h 105633"/>
                  <a:gd name="connsiteX7" fmla="*/ 35662 w 200425"/>
                  <a:gd name="connsiteY7" fmla="*/ 95755 h 105633"/>
                  <a:gd name="connsiteX8" fmla="*/ 53321 w 200425"/>
                  <a:gd name="connsiteY8" fmla="*/ 103127 h 105633"/>
                  <a:gd name="connsiteX9" fmla="*/ 108614 w 200425"/>
                  <a:gd name="connsiteY9" fmla="*/ 95841 h 105633"/>
                  <a:gd name="connsiteX10" fmla="*/ 200425 w 200425"/>
                  <a:gd name="connsiteY10" fmla="*/ 42863 h 105633"/>
                  <a:gd name="connsiteX11" fmla="*/ 188938 w 200425"/>
                  <a:gd name="connsiteY11" fmla="*/ 0 h 105633"/>
                  <a:gd name="connsiteX12" fmla="*/ 167164 w 200425"/>
                  <a:gd name="connsiteY12" fmla="*/ 12516 h 105633"/>
                  <a:gd name="connsiteX13" fmla="*/ 167164 w 200425"/>
                  <a:gd name="connsiteY13" fmla="*/ 12516 h 10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3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2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9"/>
                      <a:pt x="24603" y="89412"/>
                      <a:pt x="35662" y="95755"/>
                    </a:cubicBezTo>
                    <a:cubicBezTo>
                      <a:pt x="41208" y="98959"/>
                      <a:pt x="47140" y="101438"/>
                      <a:pt x="53321" y="103127"/>
                    </a:cubicBezTo>
                    <a:cubicBezTo>
                      <a:pt x="71983" y="108165"/>
                      <a:pt x="91889" y="105542"/>
                      <a:pt x="108614" y="95841"/>
                    </a:cubicBezTo>
                    <a:lnTo>
                      <a:pt x="200425" y="42863"/>
                    </a:lnTo>
                    <a:cubicBezTo>
                      <a:pt x="196542" y="28518"/>
                      <a:pt x="192710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187BFE6-D99B-443F-9CE4-06446F0DCC98}"/>
                  </a:ext>
                </a:extLst>
              </p:cNvPr>
              <p:cNvSpPr/>
              <p:nvPr/>
            </p:nvSpPr>
            <p:spPr>
              <a:xfrm>
                <a:off x="6233931" y="87182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1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6DA2DB9-79B6-49DB-AA5E-EB9EE65E44A1}"/>
                  </a:ext>
                </a:extLst>
              </p:cNvPr>
              <p:cNvSpPr/>
              <p:nvPr/>
            </p:nvSpPr>
            <p:spPr>
              <a:xfrm>
                <a:off x="6044993" y="144960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C46D19B-0EC2-488A-8E68-9BEA1C31EF1A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B322DD2-1136-4BB9-BCDF-FECAC75EE6F6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BD0AB2F-848B-4325-9178-77D02675D9C8}"/>
                  </a:ext>
                </a:extLst>
              </p:cNvPr>
              <p:cNvSpPr/>
              <p:nvPr/>
            </p:nvSpPr>
            <p:spPr>
              <a:xfrm>
                <a:off x="6057595" y="0"/>
                <a:ext cx="111699" cy="176336"/>
              </a:xfrm>
              <a:custGeom>
                <a:avLst/>
                <a:gdLst>
                  <a:gd name="connsiteX0" fmla="*/ 111700 w 111699"/>
                  <a:gd name="connsiteY0" fmla="*/ 37119 h 176336"/>
                  <a:gd name="connsiteX1" fmla="*/ 111700 w 111699"/>
                  <a:gd name="connsiteY1" fmla="*/ 0 h 176336"/>
                  <a:gd name="connsiteX2" fmla="*/ 83668 w 111699"/>
                  <a:gd name="connsiteY2" fmla="*/ 0 h 176336"/>
                  <a:gd name="connsiteX3" fmla="*/ 0 w 111699"/>
                  <a:gd name="connsiteY3" fmla="*/ 144961 h 176336"/>
                  <a:gd name="connsiteX4" fmla="*/ 31375 w 111699"/>
                  <a:gd name="connsiteY4" fmla="*/ 176336 h 176336"/>
                  <a:gd name="connsiteX5" fmla="*/ 111700 w 111699"/>
                  <a:gd name="connsiteY5" fmla="*/ 37119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176336">
                    <a:moveTo>
                      <a:pt x="111700" y="37119"/>
                    </a:moveTo>
                    <a:lnTo>
                      <a:pt x="111700" y="0"/>
                    </a:lnTo>
                    <a:lnTo>
                      <a:pt x="83668" y="0"/>
                    </a:lnTo>
                    <a:lnTo>
                      <a:pt x="0" y="144961"/>
                    </a:lnTo>
                    <a:lnTo>
                      <a:pt x="31375" y="176336"/>
                    </a:lnTo>
                    <a:lnTo>
                      <a:pt x="11170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F8D0B76-56FF-4DE3-9232-1261A59C7BA5}"/>
                  </a:ext>
                </a:extLst>
              </p:cNvPr>
              <p:cNvSpPr/>
              <p:nvPr/>
            </p:nvSpPr>
            <p:spPr>
              <a:xfrm>
                <a:off x="657151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935 w 200082"/>
                  <a:gd name="connsiteY5" fmla="*/ 6172 h 263090"/>
                  <a:gd name="connsiteX6" fmla="*/ 167935 w 200082"/>
                  <a:gd name="connsiteY6" fmla="*/ 6172 h 263090"/>
                  <a:gd name="connsiteX7" fmla="*/ 157220 w 200082"/>
                  <a:gd name="connsiteY7" fmla="*/ 0 h 263090"/>
                  <a:gd name="connsiteX8" fmla="*/ 157220 w 200082"/>
                  <a:gd name="connsiteY8" fmla="*/ 126187 h 263090"/>
                  <a:gd name="connsiteX9" fmla="*/ 142218 w 200082"/>
                  <a:gd name="connsiteY9" fmla="*/ 151905 h 263090"/>
                  <a:gd name="connsiteX10" fmla="*/ 11658 w 200082"/>
                  <a:gd name="connsiteY10" fmla="*/ 228029 h 263090"/>
                  <a:gd name="connsiteX11" fmla="*/ 11658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0"/>
                      <a:pt x="200039" y="152206"/>
                      <a:pt x="200082" y="126187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11"/>
                      <a:pt x="151416" y="146593"/>
                      <a:pt x="142218" y="151905"/>
                    </a:cubicBezTo>
                    <a:lnTo>
                      <a:pt x="11658" y="228029"/>
                    </a:lnTo>
                    <a:lnTo>
                      <a:pt x="11658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53CA7A3-DBF0-4A39-B434-EF8172B361FC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0F31D6C2-31F9-4F7F-9A45-9BECA1A25FE7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83EF3F9-9CAA-4FA9-8603-51F07E0BF9BE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BF43C01-2D5F-413A-AC72-0EFA102429C2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EEAB8518-BAA7-4EB5-87E9-EACF9C03078B}"/>
                  </a:ext>
                </a:extLst>
              </p:cNvPr>
              <p:cNvSpPr/>
              <p:nvPr/>
            </p:nvSpPr>
            <p:spPr>
              <a:xfrm>
                <a:off x="6336458" y="340585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605 h 160477"/>
                  <a:gd name="connsiteX1" fmla="*/ 172479 w 270976"/>
                  <a:gd name="connsiteY1" fmla="*/ 36605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4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605"/>
                    </a:moveTo>
                    <a:lnTo>
                      <a:pt x="172479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4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46B2CC3-449A-4451-BE91-CB5599355032}"/>
                  </a:ext>
                </a:extLst>
              </p:cNvPr>
              <p:cNvSpPr/>
              <p:nvPr/>
            </p:nvSpPr>
            <p:spPr>
              <a:xfrm>
                <a:off x="6420726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520 w 106556"/>
                  <a:gd name="connsiteY1" fmla="*/ 105785 h 105784"/>
                  <a:gd name="connsiteX2" fmla="*/ 106556 w 106556"/>
                  <a:gd name="connsiteY2" fmla="*/ 0 h 105784"/>
                  <a:gd name="connsiteX3" fmla="*/ 57093 w 106556"/>
                  <a:gd name="connsiteY3" fmla="*/ 0 h 105784"/>
                  <a:gd name="connsiteX4" fmla="*/ 6772 w 106556"/>
                  <a:gd name="connsiteY4" fmla="*/ 87182 h 105784"/>
                  <a:gd name="connsiteX5" fmla="*/ 6772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261" y="103899"/>
                      <a:pt x="45520" y="105785"/>
                    </a:cubicBezTo>
                    <a:lnTo>
                      <a:pt x="106556" y="0"/>
                    </a:lnTo>
                    <a:lnTo>
                      <a:pt x="57093" y="0"/>
                    </a:lnTo>
                    <a:lnTo>
                      <a:pt x="6772" y="87182"/>
                    </a:lnTo>
                    <a:lnTo>
                      <a:pt x="6772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0EFA84E-6AFE-43E9-B6F7-BF6263EF6397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F09F092-28BF-4672-A1D1-F97AC498E0C7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90E010-D6EB-4ED0-B932-1EC2FFBA52D1}"/>
                  </a:ext>
                </a:extLst>
              </p:cNvPr>
              <p:cNvSpPr/>
              <p:nvPr/>
            </p:nvSpPr>
            <p:spPr>
              <a:xfrm>
                <a:off x="6285023" y="99269"/>
                <a:ext cx="181222" cy="235057"/>
              </a:xfrm>
              <a:custGeom>
                <a:avLst/>
                <a:gdLst>
                  <a:gd name="connsiteX0" fmla="*/ 99613 w 181222"/>
                  <a:gd name="connsiteY0" fmla="*/ 62151 h 235057"/>
                  <a:gd name="connsiteX1" fmla="*/ 99613 w 181222"/>
                  <a:gd name="connsiteY1" fmla="*/ 62151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151"/>
                    </a:moveTo>
                    <a:lnTo>
                      <a:pt x="99613" y="62151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B8A09F4-1DE4-4248-BE00-6FF8F1D44862}"/>
                  </a:ext>
                </a:extLst>
              </p:cNvPr>
              <p:cNvSpPr/>
              <p:nvPr/>
            </p:nvSpPr>
            <p:spPr>
              <a:xfrm>
                <a:off x="6241474" y="376761"/>
                <a:ext cx="137846" cy="124301"/>
              </a:xfrm>
              <a:custGeom>
                <a:avLst/>
                <a:gdLst>
                  <a:gd name="connsiteX0" fmla="*/ 43892 w 137846"/>
                  <a:gd name="connsiteY0" fmla="*/ 59836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836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836"/>
                    </a:moveTo>
                    <a:cubicBezTo>
                      <a:pt x="41809" y="52167"/>
                      <a:pt x="42889" y="43984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4"/>
                      <a:pt x="1595" y="95090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8"/>
                      <a:pt x="45915" y="67550"/>
                      <a:pt x="43892" y="5983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5C15FF8-DF0A-4449-BA15-9FA2A081C8CA}"/>
                  </a:ext>
                </a:extLst>
              </p:cNvPr>
              <p:cNvSpPr/>
              <p:nvPr/>
            </p:nvSpPr>
            <p:spPr>
              <a:xfrm>
                <a:off x="8966244" y="0"/>
                <a:ext cx="99784" cy="87182"/>
              </a:xfrm>
              <a:custGeom>
                <a:avLst/>
                <a:gdLst>
                  <a:gd name="connsiteX0" fmla="*/ 25546 w 99784"/>
                  <a:gd name="connsiteY0" fmla="*/ 44320 h 87182"/>
                  <a:gd name="connsiteX1" fmla="*/ 99784 w 99784"/>
                  <a:gd name="connsiteY1" fmla="*/ 87182 h 87182"/>
                  <a:gd name="connsiteX2" fmla="*/ 49463 w 99784"/>
                  <a:gd name="connsiteY2" fmla="*/ 0 h 87182"/>
                  <a:gd name="connsiteX3" fmla="*/ 0 w 99784"/>
                  <a:gd name="connsiteY3" fmla="*/ 0 h 87182"/>
                  <a:gd name="connsiteX4" fmla="*/ 25546 w 99784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784" h="87182">
                    <a:moveTo>
                      <a:pt x="25546" y="44320"/>
                    </a:moveTo>
                    <a:lnTo>
                      <a:pt x="99784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546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5C00C9D-F999-4889-BCB4-F00A9843E317}"/>
                  </a:ext>
                </a:extLst>
              </p:cNvPr>
              <p:cNvSpPr/>
              <p:nvPr/>
            </p:nvSpPr>
            <p:spPr>
              <a:xfrm>
                <a:off x="9146438" y="301066"/>
                <a:ext cx="105640" cy="200425"/>
              </a:xfrm>
              <a:custGeom>
                <a:avLst/>
                <a:gdLst>
                  <a:gd name="connsiteX0" fmla="*/ 37290 w 105640"/>
                  <a:gd name="connsiteY0" fmla="*/ 76124 h 200425"/>
                  <a:gd name="connsiteX1" fmla="*/ 37290 w 105640"/>
                  <a:gd name="connsiteY1" fmla="*/ 76124 h 200425"/>
                  <a:gd name="connsiteX2" fmla="*/ 58721 w 105640"/>
                  <a:gd name="connsiteY2" fmla="*/ 113243 h 200425"/>
                  <a:gd name="connsiteX3" fmla="*/ 47748 w 105640"/>
                  <a:gd name="connsiteY3" fmla="*/ 154219 h 200425"/>
                  <a:gd name="connsiteX4" fmla="*/ 10630 w 105640"/>
                  <a:gd name="connsiteY4" fmla="*/ 175651 h 200425"/>
                  <a:gd name="connsiteX5" fmla="*/ 53492 w 105640"/>
                  <a:gd name="connsiteY5" fmla="*/ 200425 h 200425"/>
                  <a:gd name="connsiteX6" fmla="*/ 69180 w 105640"/>
                  <a:gd name="connsiteY6" fmla="*/ 191338 h 200425"/>
                  <a:gd name="connsiteX7" fmla="*/ 95840 w 105640"/>
                  <a:gd name="connsiteY7" fmla="*/ 164763 h 200425"/>
                  <a:gd name="connsiteX8" fmla="*/ 103127 w 105640"/>
                  <a:gd name="connsiteY8" fmla="*/ 147104 h 200425"/>
                  <a:gd name="connsiteX9" fmla="*/ 95840 w 105640"/>
                  <a:gd name="connsiteY9" fmla="*/ 91812 h 200425"/>
                  <a:gd name="connsiteX10" fmla="*/ 42863 w 105640"/>
                  <a:gd name="connsiteY10" fmla="*/ 0 h 200425"/>
                  <a:gd name="connsiteX11" fmla="*/ 0 w 105640"/>
                  <a:gd name="connsiteY11" fmla="*/ 11487 h 200425"/>
                  <a:gd name="connsiteX12" fmla="*/ 12516 w 105640"/>
                  <a:gd name="connsiteY12" fmla="*/ 33261 h 200425"/>
                  <a:gd name="connsiteX13" fmla="*/ 12516 w 10564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9"/>
                      <a:pt x="62090" y="145931"/>
                      <a:pt x="47748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21" y="159214"/>
                      <a:pt x="101464" y="153279"/>
                      <a:pt x="103127" y="147104"/>
                    </a:cubicBezTo>
                    <a:cubicBezTo>
                      <a:pt x="108176" y="128439"/>
                      <a:pt x="105553" y="108531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E6117B9-90E2-42E7-99EA-37CF116E2096}"/>
                  </a:ext>
                </a:extLst>
              </p:cNvPr>
              <p:cNvSpPr/>
              <p:nvPr/>
            </p:nvSpPr>
            <p:spPr>
              <a:xfrm>
                <a:off x="9034652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DCAB7F0-F654-437D-95AB-3D5B02E292B5}"/>
                  </a:ext>
                </a:extLst>
              </p:cNvPr>
              <p:cNvSpPr/>
              <p:nvPr/>
            </p:nvSpPr>
            <p:spPr>
              <a:xfrm>
                <a:off x="8721928" y="56749"/>
                <a:ext cx="188423" cy="277577"/>
              </a:xfrm>
              <a:custGeom>
                <a:avLst/>
                <a:gdLst>
                  <a:gd name="connsiteX0" fmla="*/ 42863 w 188423"/>
                  <a:gd name="connsiteY0" fmla="*/ 37548 h 277577"/>
                  <a:gd name="connsiteX1" fmla="*/ 42863 w 188423"/>
                  <a:gd name="connsiteY1" fmla="*/ 37548 h 277577"/>
                  <a:gd name="connsiteX2" fmla="*/ 42863 w 188423"/>
                  <a:gd name="connsiteY2" fmla="*/ 0 h 277577"/>
                  <a:gd name="connsiteX3" fmla="*/ 0 w 188423"/>
                  <a:gd name="connsiteY3" fmla="*/ 74324 h 277577"/>
                  <a:gd name="connsiteX4" fmla="*/ 0 w 188423"/>
                  <a:gd name="connsiteY4" fmla="*/ 175736 h 277577"/>
                  <a:gd name="connsiteX5" fmla="*/ 36433 w 188423"/>
                  <a:gd name="connsiteY5" fmla="*/ 238830 h 277577"/>
                  <a:gd name="connsiteX6" fmla="*/ 102698 w 188423"/>
                  <a:gd name="connsiteY6" fmla="*/ 277578 h 277577"/>
                  <a:gd name="connsiteX7" fmla="*/ 188423 w 188423"/>
                  <a:gd name="connsiteY7" fmla="*/ 277578 h 277577"/>
                  <a:gd name="connsiteX8" fmla="*/ 57864 w 188423"/>
                  <a:gd name="connsiteY8" fmla="*/ 202140 h 277577"/>
                  <a:gd name="connsiteX9" fmla="*/ 42863 w 188423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6"/>
                      <a:pt x="13913" y="225789"/>
                      <a:pt x="36433" y="238830"/>
                    </a:cubicBezTo>
                    <a:lnTo>
                      <a:pt x="102698" y="277578"/>
                    </a:lnTo>
                    <a:lnTo>
                      <a:pt x="188423" y="277578"/>
                    </a:lnTo>
                    <a:lnTo>
                      <a:pt x="57864" y="202140"/>
                    </a:lnTo>
                    <a:cubicBezTo>
                      <a:pt x="48666" y="196828"/>
                      <a:pt x="42957" y="187046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9646F39-57C9-41AD-95C2-0031631BCDD4}"/>
                  </a:ext>
                </a:extLst>
              </p:cNvPr>
              <p:cNvSpPr/>
              <p:nvPr/>
            </p:nvSpPr>
            <p:spPr>
              <a:xfrm>
                <a:off x="9092431" y="457085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5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C6C6F79-ADD1-47CD-8924-CD191B5EA3F2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60EFBE3-92F7-4275-AF53-7D0C912132C7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858F16CB-7327-44C0-A105-99E0F7E4FD31}"/>
                  </a:ext>
                </a:extLst>
              </p:cNvPr>
              <p:cNvSpPr/>
              <p:nvPr/>
            </p:nvSpPr>
            <p:spPr>
              <a:xfrm>
                <a:off x="8898864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591B48D-84F7-4A1E-A7C2-1DDBB4244AE9}"/>
                  </a:ext>
                </a:extLst>
              </p:cNvPr>
              <p:cNvSpPr/>
              <p:nvPr/>
            </p:nvSpPr>
            <p:spPr>
              <a:xfrm>
                <a:off x="86590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A1F2361-3A7E-4B30-8BF9-FE9BA8E32BCF}"/>
                  </a:ext>
                </a:extLst>
              </p:cNvPr>
              <p:cNvSpPr/>
              <p:nvPr/>
            </p:nvSpPr>
            <p:spPr>
              <a:xfrm>
                <a:off x="8634317" y="458200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D090E41-F8DA-4F08-8C93-3CC1E2490E4F}"/>
                  </a:ext>
                </a:extLst>
              </p:cNvPr>
              <p:cNvSpPr/>
              <p:nvPr/>
            </p:nvSpPr>
            <p:spPr>
              <a:xfrm>
                <a:off x="9302800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0958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0958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65BA2E7-6778-4B18-9192-4A13CB99CE5F}"/>
                  </a:ext>
                </a:extLst>
              </p:cNvPr>
              <p:cNvSpPr/>
              <p:nvPr/>
            </p:nvSpPr>
            <p:spPr>
              <a:xfrm>
                <a:off x="8764790" y="0"/>
                <a:ext cx="288464" cy="125244"/>
              </a:xfrm>
              <a:custGeom>
                <a:avLst/>
                <a:gdLst>
                  <a:gd name="connsiteX0" fmla="*/ 281521 w 288464"/>
                  <a:gd name="connsiteY0" fmla="*/ 125244 h 125244"/>
                  <a:gd name="connsiteX1" fmla="*/ 288464 w 288464"/>
                  <a:gd name="connsiteY1" fmla="*/ 79810 h 125244"/>
                  <a:gd name="connsiteX2" fmla="*/ 160734 w 288464"/>
                  <a:gd name="connsiteY2" fmla="*/ 6086 h 125244"/>
                  <a:gd name="connsiteX3" fmla="*/ 146675 w 288464"/>
                  <a:gd name="connsiteY3" fmla="*/ 0 h 125244"/>
                  <a:gd name="connsiteX4" fmla="*/ 101927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521" y="125244"/>
                    </a:moveTo>
                    <a:cubicBezTo>
                      <a:pt x="284375" y="110271"/>
                      <a:pt x="286690" y="95126"/>
                      <a:pt x="288464" y="79810"/>
                    </a:cubicBezTo>
                    <a:lnTo>
                      <a:pt x="160734" y="6086"/>
                    </a:lnTo>
                    <a:cubicBezTo>
                      <a:pt x="156285" y="3552"/>
                      <a:pt x="151570" y="1511"/>
                      <a:pt x="146675" y="0"/>
                    </a:cubicBezTo>
                    <a:lnTo>
                      <a:pt x="101927" y="0"/>
                    </a:lnTo>
                    <a:cubicBezTo>
                      <a:pt x="97041" y="1527"/>
                      <a:pt x="92326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9528300-5E38-460E-9871-AFFFF93E66BE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9E1DFEE-4981-4E8D-8669-9552D235F320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89944B3-B5FA-4572-8431-5BC2F29BB113}"/>
                  </a:ext>
                </a:extLst>
              </p:cNvPr>
              <p:cNvSpPr/>
              <p:nvPr/>
            </p:nvSpPr>
            <p:spPr>
              <a:xfrm>
                <a:off x="9046568" y="79809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4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AB6FD18-66D6-4428-87FA-0B9811DDE721}"/>
                  </a:ext>
                </a:extLst>
              </p:cNvPr>
              <p:cNvSpPr/>
              <p:nvPr/>
            </p:nvSpPr>
            <p:spPr>
              <a:xfrm>
                <a:off x="9324232" y="166392"/>
                <a:ext cx="124301" cy="138188"/>
              </a:xfrm>
              <a:custGeom>
                <a:avLst/>
                <a:gdLst>
                  <a:gd name="connsiteX0" fmla="*/ 99527 w 124301"/>
                  <a:gd name="connsiteY0" fmla="*/ 43205 h 138188"/>
                  <a:gd name="connsiteX1" fmla="*/ 99527 w 124301"/>
                  <a:gd name="connsiteY1" fmla="*/ 43205 h 138188"/>
                  <a:gd name="connsiteX2" fmla="*/ 78095 w 124301"/>
                  <a:gd name="connsiteY2" fmla="*/ 80324 h 138188"/>
                  <a:gd name="connsiteX3" fmla="*/ 59922 w 124301"/>
                  <a:gd name="connsiteY3" fmla="*/ 94298 h 138188"/>
                  <a:gd name="connsiteX4" fmla="*/ 37119 w 124301"/>
                  <a:gd name="connsiteY4" fmla="*/ 91297 h 138188"/>
                  <a:gd name="connsiteX5" fmla="*/ 0 w 124301"/>
                  <a:gd name="connsiteY5" fmla="*/ 69866 h 138188"/>
                  <a:gd name="connsiteX6" fmla="*/ 0 w 124301"/>
                  <a:gd name="connsiteY6" fmla="*/ 119329 h 138188"/>
                  <a:gd name="connsiteX7" fmla="*/ 15687 w 124301"/>
                  <a:gd name="connsiteY7" fmla="*/ 128416 h 138188"/>
                  <a:gd name="connsiteX8" fmla="*/ 52035 w 124301"/>
                  <a:gd name="connsiteY8" fmla="*/ 138189 h 138188"/>
                  <a:gd name="connsiteX9" fmla="*/ 70980 w 124301"/>
                  <a:gd name="connsiteY9" fmla="*/ 135703 h 138188"/>
                  <a:gd name="connsiteX10" fmla="*/ 115214 w 124301"/>
                  <a:gd name="connsiteY10" fmla="*/ 101413 h 138188"/>
                  <a:gd name="connsiteX11" fmla="*/ 124301 w 124301"/>
                  <a:gd name="connsiteY11" fmla="*/ 85725 h 138188"/>
                  <a:gd name="connsiteX12" fmla="*/ 124301 w 124301"/>
                  <a:gd name="connsiteY12" fmla="*/ 0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188">
                    <a:moveTo>
                      <a:pt x="99527" y="43205"/>
                    </a:moveTo>
                    <a:lnTo>
                      <a:pt x="99527" y="43205"/>
                    </a:lnTo>
                    <a:lnTo>
                      <a:pt x="78095" y="80324"/>
                    </a:lnTo>
                    <a:cubicBezTo>
                      <a:pt x="74143" y="87223"/>
                      <a:pt x="67603" y="92255"/>
                      <a:pt x="59922" y="94298"/>
                    </a:cubicBezTo>
                    <a:cubicBezTo>
                      <a:pt x="52224" y="96338"/>
                      <a:pt x="44028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7" y="128416"/>
                    </a:lnTo>
                    <a:cubicBezTo>
                      <a:pt x="26737" y="134797"/>
                      <a:pt x="39271" y="138166"/>
                      <a:pt x="52035" y="138189"/>
                    </a:cubicBezTo>
                    <a:cubicBezTo>
                      <a:pt x="58430" y="138164"/>
                      <a:pt x="64791" y="137328"/>
                      <a:pt x="70980" y="135703"/>
                    </a:cubicBezTo>
                    <a:cubicBezTo>
                      <a:pt x="89711" y="130643"/>
                      <a:pt x="105647" y="118295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4CCEDD0-EE53-4C0D-8191-536BEFAAB872}"/>
                  </a:ext>
                </a:extLst>
              </p:cNvPr>
              <p:cNvSpPr/>
              <p:nvPr/>
            </p:nvSpPr>
            <p:spPr>
              <a:xfrm>
                <a:off x="8634317" y="334327"/>
                <a:ext cx="278006" cy="166735"/>
              </a:xfrm>
              <a:custGeom>
                <a:avLst/>
                <a:gdLst>
                  <a:gd name="connsiteX0" fmla="*/ 278007 w 278006"/>
                  <a:gd name="connsiteY0" fmla="*/ 42863 h 166735"/>
                  <a:gd name="connsiteX1" fmla="*/ 261290 w 278006"/>
                  <a:gd name="connsiteY1" fmla="*/ 0 h 166735"/>
                  <a:gd name="connsiteX2" fmla="*/ 113843 w 278006"/>
                  <a:gd name="connsiteY2" fmla="*/ 0 h 166735"/>
                  <a:gd name="connsiteX3" fmla="*/ 50578 w 278006"/>
                  <a:gd name="connsiteY3" fmla="*/ 36005 h 166735"/>
                  <a:gd name="connsiteX4" fmla="*/ 0 w 278006"/>
                  <a:gd name="connsiteY4" fmla="*/ 123873 h 166735"/>
                  <a:gd name="connsiteX5" fmla="*/ 18517 w 278006"/>
                  <a:gd name="connsiteY5" fmla="*/ 156020 h 166735"/>
                  <a:gd name="connsiteX6" fmla="*/ 18517 w 278006"/>
                  <a:gd name="connsiteY6" fmla="*/ 156020 h 166735"/>
                  <a:gd name="connsiteX7" fmla="*/ 24689 w 278006"/>
                  <a:gd name="connsiteY7" fmla="*/ 166735 h 166735"/>
                  <a:gd name="connsiteX8" fmla="*/ 87783 w 278006"/>
                  <a:gd name="connsiteY8" fmla="*/ 57436 h 166735"/>
                  <a:gd name="connsiteX9" fmla="*/ 113500 w 278006"/>
                  <a:gd name="connsiteY9" fmla="*/ 42434 h 166735"/>
                  <a:gd name="connsiteX10" fmla="*/ 277663 w 278006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6735">
                    <a:moveTo>
                      <a:pt x="278007" y="42863"/>
                    </a:moveTo>
                    <a:cubicBezTo>
                      <a:pt x="272863" y="28347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860" y="-58"/>
                      <a:pt x="63797" y="13639"/>
                      <a:pt x="50578" y="36005"/>
                    </a:cubicBezTo>
                    <a:lnTo>
                      <a:pt x="0" y="123873"/>
                    </a:lnTo>
                    <a:lnTo>
                      <a:pt x="18517" y="156020"/>
                    </a:lnTo>
                    <a:lnTo>
                      <a:pt x="18517" y="156020"/>
                    </a:lnTo>
                    <a:lnTo>
                      <a:pt x="24689" y="166735"/>
                    </a:lnTo>
                    <a:lnTo>
                      <a:pt x="87783" y="57436"/>
                    </a:lnTo>
                    <a:cubicBezTo>
                      <a:pt x="93132" y="48272"/>
                      <a:pt x="102887" y="42580"/>
                      <a:pt x="113500" y="42434"/>
                    </a:cubicBezTo>
                    <a:lnTo>
                      <a:pt x="277663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26A17E6-9182-4082-B12E-F7EF3ABC9A27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CA24292-627A-44C5-ABDD-A2321566B083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2764D24C-F65A-45AC-A50F-B0F04D483375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3119296-BC53-4CDC-9C9A-59E064E56547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87B36CC9-097A-4796-A18F-61DAD6BA0546}"/>
                  </a:ext>
                </a:extLst>
              </p:cNvPr>
              <p:cNvSpPr/>
              <p:nvPr/>
            </p:nvSpPr>
            <p:spPr>
              <a:xfrm>
                <a:off x="8895607" y="33432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7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32E598-44C5-4241-9EF6-379D0221DEB1}"/>
                  </a:ext>
                </a:extLst>
              </p:cNvPr>
              <p:cNvSpPr/>
              <p:nvPr/>
            </p:nvSpPr>
            <p:spPr>
              <a:xfrm>
                <a:off x="9208503" y="186366"/>
                <a:ext cx="116071" cy="190823"/>
              </a:xfrm>
              <a:custGeom>
                <a:avLst/>
                <a:gdLst>
                  <a:gd name="connsiteX0" fmla="*/ 72866 w 116071"/>
                  <a:gd name="connsiteY0" fmla="*/ 74581 h 190823"/>
                  <a:gd name="connsiteX1" fmla="*/ 72866 w 116071"/>
                  <a:gd name="connsiteY1" fmla="*/ 74581 h 190823"/>
                  <a:gd name="connsiteX2" fmla="*/ 72866 w 116071"/>
                  <a:gd name="connsiteY2" fmla="*/ 117443 h 190823"/>
                  <a:gd name="connsiteX3" fmla="*/ 42863 w 116071"/>
                  <a:gd name="connsiteY3" fmla="*/ 147447 h 190823"/>
                  <a:gd name="connsiteX4" fmla="*/ 0 w 116071"/>
                  <a:gd name="connsiteY4" fmla="*/ 147447 h 190823"/>
                  <a:gd name="connsiteX5" fmla="*/ 25032 w 116071"/>
                  <a:gd name="connsiteY5" fmla="*/ 190824 h 190823"/>
                  <a:gd name="connsiteX6" fmla="*/ 43205 w 116071"/>
                  <a:gd name="connsiteY6" fmla="*/ 190824 h 190823"/>
                  <a:gd name="connsiteX7" fmla="*/ 79553 w 116071"/>
                  <a:gd name="connsiteY7" fmla="*/ 181137 h 190823"/>
                  <a:gd name="connsiteX8" fmla="*/ 94726 w 116071"/>
                  <a:gd name="connsiteY8" fmla="*/ 169478 h 190823"/>
                  <a:gd name="connsiteX9" fmla="*/ 116071 w 116071"/>
                  <a:gd name="connsiteY9" fmla="*/ 118043 h 190823"/>
                  <a:gd name="connsiteX10" fmla="*/ 116071 w 116071"/>
                  <a:gd name="connsiteY10" fmla="*/ 11487 h 190823"/>
                  <a:gd name="connsiteX11" fmla="*/ 73209 w 116071"/>
                  <a:gd name="connsiteY11" fmla="*/ 0 h 190823"/>
                  <a:gd name="connsiteX12" fmla="*/ 73209 w 116071"/>
                  <a:gd name="connsiteY12" fmla="*/ 25117 h 190823"/>
                  <a:gd name="connsiteX13" fmla="*/ 73209 w 116071"/>
                  <a:gd name="connsiteY13" fmla="*/ 25117 h 19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823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772" y="133975"/>
                      <a:pt x="59390" y="147354"/>
                      <a:pt x="42863" y="147447"/>
                    </a:cubicBezTo>
                    <a:lnTo>
                      <a:pt x="0" y="147447"/>
                    </a:lnTo>
                    <a:lnTo>
                      <a:pt x="25032" y="190824"/>
                    </a:lnTo>
                    <a:lnTo>
                      <a:pt x="43205" y="190824"/>
                    </a:lnTo>
                    <a:cubicBezTo>
                      <a:pt x="55961" y="190816"/>
                      <a:pt x="68485" y="187476"/>
                      <a:pt x="79553" y="181137"/>
                    </a:cubicBezTo>
                    <a:cubicBezTo>
                      <a:pt x="85082" y="177904"/>
                      <a:pt x="90182" y="173987"/>
                      <a:pt x="94726" y="169478"/>
                    </a:cubicBezTo>
                    <a:cubicBezTo>
                      <a:pt x="108391" y="155846"/>
                      <a:pt x="116063" y="137342"/>
                      <a:pt x="116071" y="118043"/>
                    </a:cubicBezTo>
                    <a:lnTo>
                      <a:pt x="116071" y="11487"/>
                    </a:lnTo>
                    <a:lnTo>
                      <a:pt x="73209" y="0"/>
                    </a:lnTo>
                    <a:lnTo>
                      <a:pt x="73209" y="25117"/>
                    </a:lnTo>
                    <a:lnTo>
                      <a:pt x="73209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38D236A-943A-43F7-AB62-E01D4CDCC406}"/>
                  </a:ext>
                </a:extLst>
              </p:cNvPr>
              <p:cNvSpPr/>
              <p:nvPr/>
            </p:nvSpPr>
            <p:spPr>
              <a:xfrm>
                <a:off x="928136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CBB14B3-3DB9-4987-A756-C89F45DAE903}"/>
                  </a:ext>
                </a:extLst>
              </p:cNvPr>
              <p:cNvSpPr/>
              <p:nvPr/>
            </p:nvSpPr>
            <p:spPr>
              <a:xfrm>
                <a:off x="672873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3719873-60A8-42C4-AB06-CD1562F2D667}"/>
                  </a:ext>
                </a:extLst>
              </p:cNvPr>
              <p:cNvSpPr/>
              <p:nvPr/>
            </p:nvSpPr>
            <p:spPr>
              <a:xfrm>
                <a:off x="6728736" y="0"/>
                <a:ext cx="334327" cy="191512"/>
              </a:xfrm>
              <a:custGeom>
                <a:avLst/>
                <a:gdLst>
                  <a:gd name="connsiteX0" fmla="*/ 130731 w 334327"/>
                  <a:gd name="connsiteY0" fmla="*/ 181737 h 191512"/>
                  <a:gd name="connsiteX1" fmla="*/ 203597 w 334327"/>
                  <a:gd name="connsiteY1" fmla="*/ 181737 h 191512"/>
                  <a:gd name="connsiteX2" fmla="*/ 297894 w 334327"/>
                  <a:gd name="connsiteY2" fmla="*/ 127302 h 191512"/>
                  <a:gd name="connsiteX3" fmla="*/ 334328 w 334327"/>
                  <a:gd name="connsiteY3" fmla="*/ 64208 h 191512"/>
                  <a:gd name="connsiteX4" fmla="*/ 334328 w 334327"/>
                  <a:gd name="connsiteY4" fmla="*/ 0 h 191512"/>
                  <a:gd name="connsiteX5" fmla="*/ 291465 w 334327"/>
                  <a:gd name="connsiteY5" fmla="*/ 0 h 191512"/>
                  <a:gd name="connsiteX6" fmla="*/ 291465 w 334327"/>
                  <a:gd name="connsiteY6" fmla="*/ 64208 h 191512"/>
                  <a:gd name="connsiteX7" fmla="*/ 276463 w 334327"/>
                  <a:gd name="connsiteY7" fmla="*/ 89926 h 191512"/>
                  <a:gd name="connsiteX8" fmla="*/ 182166 w 334327"/>
                  <a:gd name="connsiteY8" fmla="*/ 144361 h 191512"/>
                  <a:gd name="connsiteX9" fmla="*/ 152162 w 334327"/>
                  <a:gd name="connsiteY9" fmla="*/ 144361 h 191512"/>
                  <a:gd name="connsiteX10" fmla="*/ 32147 w 334327"/>
                  <a:gd name="connsiteY10" fmla="*/ 75095 h 191512"/>
                  <a:gd name="connsiteX11" fmla="*/ 32147 w 334327"/>
                  <a:gd name="connsiteY11" fmla="*/ 75095 h 191512"/>
                  <a:gd name="connsiteX12" fmla="*/ 0 w 334327"/>
                  <a:gd name="connsiteY12" fmla="*/ 56493 h 191512"/>
                  <a:gd name="connsiteX13" fmla="*/ 42863 w 334327"/>
                  <a:gd name="connsiteY13" fmla="*/ 130816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91512">
                    <a:moveTo>
                      <a:pt x="130731" y="181737"/>
                    </a:moveTo>
                    <a:cubicBezTo>
                      <a:pt x="153268" y="194771"/>
                      <a:pt x="181060" y="194771"/>
                      <a:pt x="203597" y="181737"/>
                    </a:cubicBezTo>
                    <a:lnTo>
                      <a:pt x="297894" y="127302"/>
                    </a:lnTo>
                    <a:cubicBezTo>
                      <a:pt x="320414" y="114261"/>
                      <a:pt x="334285" y="90227"/>
                      <a:pt x="334328" y="64208"/>
                    </a:cubicBezTo>
                    <a:lnTo>
                      <a:pt x="334328" y="0"/>
                    </a:lnTo>
                    <a:lnTo>
                      <a:pt x="291465" y="0"/>
                    </a:lnTo>
                    <a:lnTo>
                      <a:pt x="291465" y="64208"/>
                    </a:lnTo>
                    <a:cubicBezTo>
                      <a:pt x="291371" y="74832"/>
                      <a:pt x="285661" y="84614"/>
                      <a:pt x="276463" y="89926"/>
                    </a:cubicBezTo>
                    <a:lnTo>
                      <a:pt x="182166" y="144361"/>
                    </a:lnTo>
                    <a:cubicBezTo>
                      <a:pt x="172890" y="149756"/>
                      <a:pt x="161437" y="149756"/>
                      <a:pt x="152162" y="144361"/>
                    </a:cubicBezTo>
                    <a:lnTo>
                      <a:pt x="32147" y="75095"/>
                    </a:lnTo>
                    <a:lnTo>
                      <a:pt x="32147" y="75095"/>
                    </a:lnTo>
                    <a:lnTo>
                      <a:pt x="0" y="56493"/>
                    </a:lnTo>
                    <a:lnTo>
                      <a:pt x="42863" y="1308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8FFE3F6-4D39-4CD7-9F1F-E6693F91A6D0}"/>
                  </a:ext>
                </a:extLst>
              </p:cNvPr>
              <p:cNvSpPr/>
              <p:nvPr/>
            </p:nvSpPr>
            <p:spPr>
              <a:xfrm>
                <a:off x="7579642" y="333127"/>
                <a:ext cx="210026" cy="168278"/>
              </a:xfrm>
              <a:custGeom>
                <a:avLst/>
                <a:gdLst>
                  <a:gd name="connsiteX0" fmla="*/ 42777 w 210026"/>
                  <a:gd name="connsiteY0" fmla="*/ 113500 h 168278"/>
                  <a:gd name="connsiteX1" fmla="*/ 57779 w 210026"/>
                  <a:gd name="connsiteY1" fmla="*/ 87782 h 168278"/>
                  <a:gd name="connsiteX2" fmla="*/ 177794 w 210026"/>
                  <a:gd name="connsiteY2" fmla="*/ 18517 h 168278"/>
                  <a:gd name="connsiteX3" fmla="*/ 177794 w 210026"/>
                  <a:gd name="connsiteY3" fmla="*/ 18517 h 168278"/>
                  <a:gd name="connsiteX4" fmla="*/ 210026 w 210026"/>
                  <a:gd name="connsiteY4" fmla="*/ 0 h 168278"/>
                  <a:gd name="connsiteX5" fmla="*/ 124301 w 210026"/>
                  <a:gd name="connsiteY5" fmla="*/ 0 h 168278"/>
                  <a:gd name="connsiteX6" fmla="*/ 36433 w 210026"/>
                  <a:gd name="connsiteY6" fmla="*/ 50663 h 168278"/>
                  <a:gd name="connsiteX7" fmla="*/ 0 w 210026"/>
                  <a:gd name="connsiteY7" fmla="*/ 113843 h 168278"/>
                  <a:gd name="connsiteX8" fmla="*/ 0 w 210026"/>
                  <a:gd name="connsiteY8" fmla="*/ 168278 h 168278"/>
                  <a:gd name="connsiteX9" fmla="*/ 42863 w 210026"/>
                  <a:gd name="connsiteY9" fmla="*/ 168278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278">
                    <a:moveTo>
                      <a:pt x="42777" y="113500"/>
                    </a:moveTo>
                    <a:cubicBezTo>
                      <a:pt x="42957" y="102899"/>
                      <a:pt x="48640" y="93156"/>
                      <a:pt x="57779" y="87782"/>
                    </a:cubicBezTo>
                    <a:lnTo>
                      <a:pt x="177794" y="18517"/>
                    </a:ln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3930" y="63758"/>
                      <a:pt x="60" y="87807"/>
                      <a:pt x="0" y="113843"/>
                    </a:cubicBezTo>
                    <a:lnTo>
                      <a:pt x="0" y="168278"/>
                    </a:lnTo>
                    <a:lnTo>
                      <a:pt x="42863" y="1682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CCAB6C1-F146-4407-A382-799445730865}"/>
                  </a:ext>
                </a:extLst>
              </p:cNvPr>
              <p:cNvSpPr/>
              <p:nvPr/>
            </p:nvSpPr>
            <p:spPr>
              <a:xfrm>
                <a:off x="7746806" y="332784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757 h 168020"/>
                  <a:gd name="connsiteX1" fmla="*/ 130645 w 167077"/>
                  <a:gd name="connsiteY1" fmla="*/ 50663 h 168020"/>
                  <a:gd name="connsiteX2" fmla="*/ 42863 w 167077"/>
                  <a:gd name="connsiteY2" fmla="*/ 0 h 168020"/>
                  <a:gd name="connsiteX3" fmla="*/ 0 w 167077"/>
                  <a:gd name="connsiteY3" fmla="*/ 24775 h 168020"/>
                  <a:gd name="connsiteX4" fmla="*/ 109128 w 167077"/>
                  <a:gd name="connsiteY4" fmla="*/ 87782 h 168020"/>
                  <a:gd name="connsiteX5" fmla="*/ 124130 w 167077"/>
                  <a:gd name="connsiteY5" fmla="*/ 113500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757"/>
                    </a:moveTo>
                    <a:cubicBezTo>
                      <a:pt x="167035" y="87738"/>
                      <a:pt x="153165" y="63704"/>
                      <a:pt x="130645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62FA8056-2B65-4304-8678-80B6E1617419}"/>
                  </a:ext>
                </a:extLst>
              </p:cNvPr>
              <p:cNvSpPr/>
              <p:nvPr/>
            </p:nvSpPr>
            <p:spPr>
              <a:xfrm>
                <a:off x="8430463" y="0"/>
                <a:ext cx="291465" cy="191512"/>
              </a:xfrm>
              <a:custGeom>
                <a:avLst/>
                <a:gdLst>
                  <a:gd name="connsiteX0" fmla="*/ 0 w 291465"/>
                  <a:gd name="connsiteY0" fmla="*/ 64208 h 191512"/>
                  <a:gd name="connsiteX1" fmla="*/ 36433 w 291465"/>
                  <a:gd name="connsiteY1" fmla="*/ 127302 h 191512"/>
                  <a:gd name="connsiteX2" fmla="*/ 130731 w 291465"/>
                  <a:gd name="connsiteY2" fmla="*/ 181737 h 191512"/>
                  <a:gd name="connsiteX3" fmla="*/ 203597 w 291465"/>
                  <a:gd name="connsiteY3" fmla="*/ 181737 h 191512"/>
                  <a:gd name="connsiteX4" fmla="*/ 291465 w 291465"/>
                  <a:gd name="connsiteY4" fmla="*/ 131074 h 191512"/>
                  <a:gd name="connsiteX5" fmla="*/ 291465 w 291465"/>
                  <a:gd name="connsiteY5" fmla="*/ 81610 h 191512"/>
                  <a:gd name="connsiteX6" fmla="*/ 182337 w 291465"/>
                  <a:gd name="connsiteY6" fmla="*/ 144618 h 191512"/>
                  <a:gd name="connsiteX7" fmla="*/ 152334 w 291465"/>
                  <a:gd name="connsiteY7" fmla="*/ 144618 h 191512"/>
                  <a:gd name="connsiteX8" fmla="*/ 58036 w 291465"/>
                  <a:gd name="connsiteY8" fmla="*/ 90183 h 191512"/>
                  <a:gd name="connsiteX9" fmla="*/ 43034 w 291465"/>
                  <a:gd name="connsiteY9" fmla="*/ 64465 h 191512"/>
                  <a:gd name="connsiteX10" fmla="*/ 43034 w 291465"/>
                  <a:gd name="connsiteY10" fmla="*/ 0 h 191512"/>
                  <a:gd name="connsiteX11" fmla="*/ 172 w 291465"/>
                  <a:gd name="connsiteY11" fmla="*/ 0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2">
                    <a:moveTo>
                      <a:pt x="0" y="64208"/>
                    </a:moveTo>
                    <a:cubicBezTo>
                      <a:pt x="43" y="90227"/>
                      <a:pt x="13913" y="114261"/>
                      <a:pt x="36433" y="127302"/>
                    </a:cubicBezTo>
                    <a:lnTo>
                      <a:pt x="130731" y="181737"/>
                    </a:lnTo>
                    <a:cubicBezTo>
                      <a:pt x="153267" y="194771"/>
                      <a:pt x="181060" y="194771"/>
                      <a:pt x="203597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62" y="150014"/>
                      <a:pt x="161609" y="150014"/>
                      <a:pt x="152334" y="144618"/>
                    </a:cubicBezTo>
                    <a:lnTo>
                      <a:pt x="58036" y="90183"/>
                    </a:lnTo>
                    <a:cubicBezTo>
                      <a:pt x="48838" y="84871"/>
                      <a:pt x="43128" y="75089"/>
                      <a:pt x="43034" y="64465"/>
                    </a:cubicBezTo>
                    <a:lnTo>
                      <a:pt x="43034" y="0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BCA87AF-D6DB-4AE3-A933-D8582768A094}"/>
                  </a:ext>
                </a:extLst>
              </p:cNvPr>
              <p:cNvSpPr/>
              <p:nvPr/>
            </p:nvSpPr>
            <p:spPr>
              <a:xfrm>
                <a:off x="872192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05D08E87-B360-4B67-9CB2-E5088A9B3892}"/>
                  </a:ext>
                </a:extLst>
              </p:cNvPr>
              <p:cNvSpPr/>
              <p:nvPr/>
            </p:nvSpPr>
            <p:spPr>
              <a:xfrm>
                <a:off x="6858952" y="202225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7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7"/>
                    </a:moveTo>
                    <a:lnTo>
                      <a:pt x="89925" y="186452"/>
                    </a:lnTo>
                    <a:cubicBezTo>
                      <a:pt x="141326" y="97746"/>
                      <a:pt x="236010" y="43057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200"/>
                      <a:pt x="111905" y="63052"/>
                      <a:pt x="52807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469F58B-CDDF-410C-B987-29F1A50A5176}"/>
                  </a:ext>
                </a:extLst>
              </p:cNvPr>
              <p:cNvSpPr/>
              <p:nvPr/>
            </p:nvSpPr>
            <p:spPr>
              <a:xfrm>
                <a:off x="6859209" y="458200"/>
                <a:ext cx="24774" cy="42862"/>
              </a:xfrm>
              <a:custGeom>
                <a:avLst/>
                <a:gdLst>
                  <a:gd name="connsiteX0" fmla="*/ 15688 w 24774"/>
                  <a:gd name="connsiteY0" fmla="*/ 27089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8E697AC-49B0-4114-AFF0-ECE2B082AC3E}"/>
                  </a:ext>
                </a:extLst>
              </p:cNvPr>
              <p:cNvSpPr/>
              <p:nvPr/>
            </p:nvSpPr>
            <p:spPr>
              <a:xfrm>
                <a:off x="732726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6"/>
                      <a:pt x="130911" y="141148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9AD4CFC-81BF-4DB7-9998-A78D8CB67874}"/>
                  </a:ext>
                </a:extLst>
              </p:cNvPr>
              <p:cNvSpPr/>
              <p:nvPr/>
            </p:nvSpPr>
            <p:spPr>
              <a:xfrm>
                <a:off x="8020183" y="202225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61"/>
                      <a:pt x="-17" y="240894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6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165B200-64F3-467F-988A-28C148AD2B67}"/>
                  </a:ext>
                </a:extLst>
              </p:cNvPr>
              <p:cNvSpPr/>
              <p:nvPr/>
            </p:nvSpPr>
            <p:spPr>
              <a:xfrm>
                <a:off x="8166258" y="202225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57"/>
                      <a:pt x="326903" y="97746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2"/>
                      <a:pt x="247814" y="20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FFC2DB18-06F6-4B06-83D1-403227735520}"/>
                  </a:ext>
                </a:extLst>
              </p:cNvPr>
              <p:cNvSpPr/>
              <p:nvPr/>
            </p:nvSpPr>
            <p:spPr>
              <a:xfrm>
                <a:off x="819103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DC27431-EFEE-4C17-949A-6C6A91E31911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6B9F361-8A00-4F80-BDC3-8914CAE261AA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3A93BC01-00CD-47C3-BE3F-F5D0CEDBC624}"/>
                  </a:ext>
                </a:extLst>
              </p:cNvPr>
              <p:cNvSpPr/>
              <p:nvPr/>
            </p:nvSpPr>
            <p:spPr>
              <a:xfrm>
                <a:off x="7063063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6DD2092-AEC7-48F6-876F-824EEA6B2B1E}"/>
                  </a:ext>
                </a:extLst>
              </p:cNvPr>
              <p:cNvSpPr/>
              <p:nvPr/>
            </p:nvSpPr>
            <p:spPr>
              <a:xfrm>
                <a:off x="7345013" y="1062304"/>
                <a:ext cx="234971" cy="181222"/>
              </a:xfrm>
              <a:custGeom>
                <a:avLst/>
                <a:gdLst>
                  <a:gd name="connsiteX0" fmla="*/ 62579 w 234971"/>
                  <a:gd name="connsiteY0" fmla="*/ 81610 h 181222"/>
                  <a:gd name="connsiteX1" fmla="*/ 62579 w 234971"/>
                  <a:gd name="connsiteY1" fmla="*/ 81610 h 181222"/>
                  <a:gd name="connsiteX2" fmla="*/ 234972 w 234971"/>
                  <a:gd name="connsiteY2" fmla="*/ 181223 h 181222"/>
                  <a:gd name="connsiteX3" fmla="*/ 234972 w 234971"/>
                  <a:gd name="connsiteY3" fmla="*/ 131674 h 181222"/>
                  <a:gd name="connsiteX4" fmla="*/ 6944 w 234971"/>
                  <a:gd name="connsiteY4" fmla="*/ 0 h 181222"/>
                  <a:gd name="connsiteX5" fmla="*/ 0 w 234971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223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259"/>
                      <a:pt x="274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ADF1C89-3EBD-4609-9DDD-E5273C52EE54}"/>
                  </a:ext>
                </a:extLst>
              </p:cNvPr>
              <p:cNvSpPr/>
              <p:nvPr/>
            </p:nvSpPr>
            <p:spPr>
              <a:xfrm>
                <a:off x="7913884" y="756951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9 h 188423"/>
                  <a:gd name="connsiteX6" fmla="*/ 0 w 277149"/>
                  <a:gd name="connsiteY6" fmla="*/ 188424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39"/>
                      <a:pt x="51358" y="13917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3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1A27F96-4CF2-43F8-9798-91DE9142536A}"/>
                  </a:ext>
                </a:extLst>
              </p:cNvPr>
              <p:cNvSpPr/>
              <p:nvPr/>
            </p:nvSpPr>
            <p:spPr>
              <a:xfrm>
                <a:off x="7622419" y="1127455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8 h 159620"/>
                  <a:gd name="connsiteX4" fmla="*/ 0 w 168278"/>
                  <a:gd name="connsiteY4" fmla="*/ 91297 h 159620"/>
                  <a:gd name="connsiteX5" fmla="*/ 0 w 168278"/>
                  <a:gd name="connsiteY5" fmla="*/ 140760 h 159620"/>
                  <a:gd name="connsiteX6" fmla="*/ 15774 w 168278"/>
                  <a:gd name="connsiteY6" fmla="*/ 149847 h 159620"/>
                  <a:gd name="connsiteX7" fmla="*/ 71066 w 168278"/>
                  <a:gd name="connsiteY7" fmla="*/ 157134 h 159620"/>
                  <a:gd name="connsiteX8" fmla="*/ 115300 w 168278"/>
                  <a:gd name="connsiteY8" fmla="*/ 122844 h 159620"/>
                  <a:gd name="connsiteX9" fmla="*/ 168278 w 168278"/>
                  <a:gd name="connsiteY9" fmla="*/ 31032 h 159620"/>
                  <a:gd name="connsiteX10" fmla="*/ 136646 w 168278"/>
                  <a:gd name="connsiteY10" fmla="*/ 0 h 159620"/>
                  <a:gd name="connsiteX11" fmla="*/ 124044 w 168278"/>
                  <a:gd name="connsiteY11" fmla="*/ 21774 h 159620"/>
                  <a:gd name="connsiteX12" fmla="*/ 124044 w 168278"/>
                  <a:gd name="connsiteY12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774" y="149847"/>
                    </a:lnTo>
                    <a:cubicBezTo>
                      <a:pt x="32507" y="159526"/>
                      <a:pt x="52395" y="162140"/>
                      <a:pt x="71066" y="157134"/>
                    </a:cubicBezTo>
                    <a:cubicBezTo>
                      <a:pt x="89788" y="152059"/>
                      <a:pt x="105716" y="139715"/>
                      <a:pt x="115300" y="122844"/>
                    </a:cubicBezTo>
                    <a:lnTo>
                      <a:pt x="168278" y="31032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D7807BC-B276-4EAB-B195-E706CCCAE656}"/>
                  </a:ext>
                </a:extLst>
              </p:cNvPr>
              <p:cNvSpPr/>
              <p:nvPr/>
            </p:nvSpPr>
            <p:spPr>
              <a:xfrm>
                <a:off x="775932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DFF5AA7-323E-4229-953E-7999666D3F5C}"/>
                  </a:ext>
                </a:extLst>
              </p:cNvPr>
              <p:cNvSpPr/>
              <p:nvPr/>
            </p:nvSpPr>
            <p:spPr>
              <a:xfrm>
                <a:off x="6932504" y="1316393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01"/>
                      <a:pt x="267205" y="14119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8FB33BC1-1E3C-4E78-AE7A-34B3122CD5B2}"/>
                  </a:ext>
                </a:extLst>
              </p:cNvPr>
              <p:cNvSpPr/>
              <p:nvPr/>
            </p:nvSpPr>
            <p:spPr>
              <a:xfrm>
                <a:off x="7193880" y="1316393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5A1136F2-B087-4E48-A2D9-5F8A971A9E8A}"/>
                  </a:ext>
                </a:extLst>
              </p:cNvPr>
              <p:cNvSpPr/>
              <p:nvPr/>
            </p:nvSpPr>
            <p:spPr>
              <a:xfrm>
                <a:off x="7579556" y="669340"/>
                <a:ext cx="210112" cy="264633"/>
              </a:xfrm>
              <a:custGeom>
                <a:avLst/>
                <a:gdLst>
                  <a:gd name="connsiteX0" fmla="*/ 177879 w 210112"/>
                  <a:gd name="connsiteY0" fmla="*/ 18517 h 264633"/>
                  <a:gd name="connsiteX1" fmla="*/ 177879 w 210112"/>
                  <a:gd name="connsiteY1" fmla="*/ 18517 h 264633"/>
                  <a:gd name="connsiteX2" fmla="*/ 210112 w 210112"/>
                  <a:gd name="connsiteY2" fmla="*/ 0 h 264633"/>
                  <a:gd name="connsiteX3" fmla="*/ 124387 w 210112"/>
                  <a:gd name="connsiteY3" fmla="*/ 0 h 264633"/>
                  <a:gd name="connsiteX4" fmla="*/ 36433 w 210112"/>
                  <a:gd name="connsiteY4" fmla="*/ 50749 h 264633"/>
                  <a:gd name="connsiteX5" fmla="*/ 0 w 210112"/>
                  <a:gd name="connsiteY5" fmla="*/ 113843 h 264633"/>
                  <a:gd name="connsiteX6" fmla="*/ 0 w 210112"/>
                  <a:gd name="connsiteY6" fmla="*/ 190395 h 264633"/>
                  <a:gd name="connsiteX7" fmla="*/ 42863 w 210112"/>
                  <a:gd name="connsiteY7" fmla="*/ 264633 h 264633"/>
                  <a:gd name="connsiteX8" fmla="*/ 42863 w 210112"/>
                  <a:gd name="connsiteY8" fmla="*/ 113757 h 264633"/>
                  <a:gd name="connsiteX9" fmla="*/ 57864 w 210112"/>
                  <a:gd name="connsiteY9" fmla="*/ 88040 h 264633"/>
                  <a:gd name="connsiteX10" fmla="*/ 167164 w 210112"/>
                  <a:gd name="connsiteY10" fmla="*/ 25032 h 264633"/>
                  <a:gd name="connsiteX11" fmla="*/ 167164 w 210112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112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lnTo>
                      <a:pt x="36433" y="50749"/>
                    </a:lnTo>
                    <a:cubicBezTo>
                      <a:pt x="13939" y="63815"/>
                      <a:pt x="77" y="87833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1075C576-E16F-4BC8-B58F-4BC06947EDA9}"/>
                  </a:ext>
                </a:extLst>
              </p:cNvPr>
              <p:cNvSpPr/>
              <p:nvPr/>
            </p:nvSpPr>
            <p:spPr>
              <a:xfrm>
                <a:off x="7506690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775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469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866" y="134100"/>
                      <a:pt x="59433" y="147533"/>
                      <a:pt x="42863" y="147533"/>
                    </a:cubicBezTo>
                    <a:lnTo>
                      <a:pt x="0" y="147533"/>
                    </a:lnTo>
                    <a:lnTo>
                      <a:pt x="24775" y="190395"/>
                    </a:lnTo>
                    <a:lnTo>
                      <a:pt x="42863" y="190395"/>
                    </a:lnTo>
                    <a:cubicBezTo>
                      <a:pt x="55627" y="190455"/>
                      <a:pt x="68169" y="187112"/>
                      <a:pt x="79210" y="180708"/>
                    </a:cubicBezTo>
                    <a:cubicBezTo>
                      <a:pt x="84765" y="177476"/>
                      <a:pt x="89891" y="173559"/>
                      <a:pt x="94469" y="169050"/>
                    </a:cubicBezTo>
                    <a:cubicBezTo>
                      <a:pt x="108108" y="155411"/>
                      <a:pt x="115754" y="136903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6EBCA23-6AFF-4D76-ADC3-DB9EEAED283F}"/>
                  </a:ext>
                </a:extLst>
              </p:cNvPr>
              <p:cNvSpPr/>
              <p:nvPr/>
            </p:nvSpPr>
            <p:spPr>
              <a:xfrm>
                <a:off x="7579556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1D030300-EC17-4A45-B63D-98945FE562BF}"/>
                  </a:ext>
                </a:extLst>
              </p:cNvPr>
              <p:cNvSpPr/>
              <p:nvPr/>
            </p:nvSpPr>
            <p:spPr>
              <a:xfrm>
                <a:off x="7020201" y="1615230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718 h 263090"/>
                  <a:gd name="connsiteX1" fmla="*/ 164164 w 200082"/>
                  <a:gd name="connsiteY1" fmla="*/ 0 h 263090"/>
                  <a:gd name="connsiteX2" fmla="*/ 36433 w 200082"/>
                  <a:gd name="connsiteY2" fmla="*/ 73724 h 263090"/>
                  <a:gd name="connsiteX3" fmla="*/ 0 w 200082"/>
                  <a:gd name="connsiteY3" fmla="*/ 136817 h 263090"/>
                  <a:gd name="connsiteX4" fmla="*/ 0 w 200082"/>
                  <a:gd name="connsiteY4" fmla="*/ 238316 h 263090"/>
                  <a:gd name="connsiteX5" fmla="*/ 32147 w 200082"/>
                  <a:gd name="connsiteY5" fmla="*/ 256832 h 263090"/>
                  <a:gd name="connsiteX6" fmla="*/ 32147 w 200082"/>
                  <a:gd name="connsiteY6" fmla="*/ 256832 h 263090"/>
                  <a:gd name="connsiteX7" fmla="*/ 42863 w 200082"/>
                  <a:gd name="connsiteY7" fmla="*/ 263090 h 263090"/>
                  <a:gd name="connsiteX8" fmla="*/ 42863 w 200082"/>
                  <a:gd name="connsiteY8" fmla="*/ 136817 h 263090"/>
                  <a:gd name="connsiteX9" fmla="*/ 57864 w 200082"/>
                  <a:gd name="connsiteY9" fmla="*/ 111100 h 263090"/>
                  <a:gd name="connsiteX10" fmla="*/ 188423 w 200082"/>
                  <a:gd name="connsiteY10" fmla="*/ 35747 h 263090"/>
                  <a:gd name="connsiteX11" fmla="*/ 188423 w 200082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4" y="0"/>
                    </a:cubicBezTo>
                    <a:lnTo>
                      <a:pt x="36433" y="73724"/>
                    </a:lnTo>
                    <a:cubicBezTo>
                      <a:pt x="13930" y="86779"/>
                      <a:pt x="60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90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6E2D935-42D7-4154-A2EB-6785AF832B5A}"/>
                  </a:ext>
                </a:extLst>
              </p:cNvPr>
              <p:cNvSpPr/>
              <p:nvPr/>
            </p:nvSpPr>
            <p:spPr>
              <a:xfrm>
                <a:off x="7184707" y="1483556"/>
                <a:ext cx="270548" cy="160391"/>
              </a:xfrm>
              <a:custGeom>
                <a:avLst/>
                <a:gdLst>
                  <a:gd name="connsiteX0" fmla="*/ 35576 w 270548"/>
                  <a:gd name="connsiteY0" fmla="*/ 160392 h 160391"/>
                  <a:gd name="connsiteX1" fmla="*/ 98155 w 270548"/>
                  <a:gd name="connsiteY1" fmla="*/ 124301 h 160391"/>
                  <a:gd name="connsiteX2" fmla="*/ 98155 w 270548"/>
                  <a:gd name="connsiteY2" fmla="*/ 124301 h 160391"/>
                  <a:gd name="connsiteX3" fmla="*/ 270548 w 270548"/>
                  <a:gd name="connsiteY3" fmla="*/ 24689 h 160391"/>
                  <a:gd name="connsiteX4" fmla="*/ 227686 w 270548"/>
                  <a:gd name="connsiteY4" fmla="*/ 0 h 160391"/>
                  <a:gd name="connsiteX5" fmla="*/ 0 w 270548"/>
                  <a:gd name="connsiteY5" fmla="*/ 131674 h 160391"/>
                  <a:gd name="connsiteX6" fmla="*/ 35576 w 270548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391">
                    <a:moveTo>
                      <a:pt x="35576" y="160392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689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2061" y="140701"/>
                      <a:pt x="23917" y="150276"/>
                      <a:pt x="35576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C68A4B6-A9C4-4381-AC7D-F0CE7F088EE0}"/>
                  </a:ext>
                </a:extLst>
              </p:cNvPr>
              <p:cNvSpPr/>
              <p:nvPr/>
            </p:nvSpPr>
            <p:spPr>
              <a:xfrm>
                <a:off x="7241971" y="756951"/>
                <a:ext cx="134759" cy="312724"/>
              </a:xfrm>
              <a:custGeom>
                <a:avLst/>
                <a:gdLst>
                  <a:gd name="connsiteX0" fmla="*/ 116243 w 134759"/>
                  <a:gd name="connsiteY0" fmla="*/ 32147 h 312724"/>
                  <a:gd name="connsiteX1" fmla="*/ 134760 w 134759"/>
                  <a:gd name="connsiteY1" fmla="*/ 0 h 312724"/>
                  <a:gd name="connsiteX2" fmla="*/ 134760 w 134759"/>
                  <a:gd name="connsiteY2" fmla="*/ 0 h 312724"/>
                  <a:gd name="connsiteX3" fmla="*/ 60436 w 134759"/>
                  <a:gd name="connsiteY3" fmla="*/ 42863 h 312724"/>
                  <a:gd name="connsiteX4" fmla="*/ 9773 w 134759"/>
                  <a:gd name="connsiteY4" fmla="*/ 130731 h 312724"/>
                  <a:gd name="connsiteX5" fmla="*/ 9773 w 134759"/>
                  <a:gd name="connsiteY5" fmla="*/ 203597 h 312724"/>
                  <a:gd name="connsiteX6" fmla="*/ 48006 w 134759"/>
                  <a:gd name="connsiteY6" fmla="*/ 269862 h 312724"/>
                  <a:gd name="connsiteX7" fmla="*/ 122244 w 134759"/>
                  <a:gd name="connsiteY7" fmla="*/ 312725 h 312724"/>
                  <a:gd name="connsiteX8" fmla="*/ 46892 w 134759"/>
                  <a:gd name="connsiteY8" fmla="*/ 182166 h 312724"/>
                  <a:gd name="connsiteX9" fmla="*/ 46892 w 134759"/>
                  <a:gd name="connsiteY9" fmla="*/ 152162 h 312724"/>
                  <a:gd name="connsiteX10" fmla="*/ 109985 w 134759"/>
                  <a:gd name="connsiteY10" fmla="*/ 42863 h 312724"/>
                  <a:gd name="connsiteX11" fmla="*/ 116157 w 134759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724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F199CA11-327F-42B9-B46E-23AA273BC9DF}"/>
                  </a:ext>
                </a:extLst>
              </p:cNvPr>
              <p:cNvSpPr/>
              <p:nvPr/>
            </p:nvSpPr>
            <p:spPr>
              <a:xfrm>
                <a:off x="7444711" y="1283131"/>
                <a:ext cx="105606" cy="200425"/>
              </a:xfrm>
              <a:custGeom>
                <a:avLst/>
                <a:gdLst>
                  <a:gd name="connsiteX0" fmla="*/ 37290 w 105606"/>
                  <a:gd name="connsiteY0" fmla="*/ 76124 h 200425"/>
                  <a:gd name="connsiteX1" fmla="*/ 37290 w 105606"/>
                  <a:gd name="connsiteY1" fmla="*/ 76124 h 200425"/>
                  <a:gd name="connsiteX2" fmla="*/ 58721 w 105606"/>
                  <a:gd name="connsiteY2" fmla="*/ 113243 h 200425"/>
                  <a:gd name="connsiteX3" fmla="*/ 47749 w 105606"/>
                  <a:gd name="connsiteY3" fmla="*/ 154219 h 200425"/>
                  <a:gd name="connsiteX4" fmla="*/ 10544 w 105606"/>
                  <a:gd name="connsiteY4" fmla="*/ 175651 h 200425"/>
                  <a:gd name="connsiteX5" fmla="*/ 53407 w 105606"/>
                  <a:gd name="connsiteY5" fmla="*/ 200425 h 200425"/>
                  <a:gd name="connsiteX6" fmla="*/ 69180 w 105606"/>
                  <a:gd name="connsiteY6" fmla="*/ 191338 h 200425"/>
                  <a:gd name="connsiteX7" fmla="*/ 95755 w 105606"/>
                  <a:gd name="connsiteY7" fmla="*/ 164763 h 200425"/>
                  <a:gd name="connsiteX8" fmla="*/ 103127 w 105606"/>
                  <a:gd name="connsiteY8" fmla="*/ 147104 h 200425"/>
                  <a:gd name="connsiteX9" fmla="*/ 95840 w 105606"/>
                  <a:gd name="connsiteY9" fmla="*/ 91812 h 200425"/>
                  <a:gd name="connsiteX10" fmla="*/ 42863 w 105606"/>
                  <a:gd name="connsiteY10" fmla="*/ 0 h 200425"/>
                  <a:gd name="connsiteX11" fmla="*/ 0 w 105606"/>
                  <a:gd name="connsiteY11" fmla="*/ 11487 h 200425"/>
                  <a:gd name="connsiteX12" fmla="*/ 12516 w 105606"/>
                  <a:gd name="connsiteY12" fmla="*/ 33261 h 200425"/>
                  <a:gd name="connsiteX13" fmla="*/ 12516 w 105606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5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8" y="184995"/>
                      <a:pt x="89411" y="175822"/>
                      <a:pt x="95755" y="164763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33"/>
                      <a:pt x="105502" y="108545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A671B23-5599-4B98-80DD-EA1E3E79F821}"/>
                  </a:ext>
                </a:extLst>
              </p:cNvPr>
              <p:cNvSpPr/>
              <p:nvPr/>
            </p:nvSpPr>
            <p:spPr>
              <a:xfrm>
                <a:off x="7333354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507EAF9-EF8F-428C-AE87-F5547AEC0DC3}"/>
                  </a:ext>
                </a:extLst>
              </p:cNvPr>
              <p:cNvSpPr/>
              <p:nvPr/>
            </p:nvSpPr>
            <p:spPr>
              <a:xfrm>
                <a:off x="7242057" y="1878920"/>
                <a:ext cx="128930" cy="288464"/>
              </a:xfrm>
              <a:custGeom>
                <a:avLst/>
                <a:gdLst>
                  <a:gd name="connsiteX0" fmla="*/ 128930 w 128930"/>
                  <a:gd name="connsiteY0" fmla="*/ 7030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431 h 288464"/>
                  <a:gd name="connsiteX9" fmla="*/ 122672 w 128930"/>
                  <a:gd name="connsiteY9" fmla="*/ 18431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7030"/>
                    </a:moveTo>
                    <a:cubicBezTo>
                      <a:pt x="113843" y="4201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60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431"/>
                    </a:lnTo>
                    <a:lnTo>
                      <a:pt x="122672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6DBBF01F-DA65-444B-8919-3831560FF7D6}"/>
                  </a:ext>
                </a:extLst>
              </p:cNvPr>
              <p:cNvSpPr/>
              <p:nvPr/>
            </p:nvSpPr>
            <p:spPr>
              <a:xfrm>
                <a:off x="7325982" y="1650720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4 w 181136"/>
                  <a:gd name="connsiteY3" fmla="*/ 0 h 235057"/>
                  <a:gd name="connsiteX4" fmla="*/ 0 w 181136"/>
                  <a:gd name="connsiteY4" fmla="*/ 228029 h 235057"/>
                  <a:gd name="connsiteX5" fmla="*/ 45435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671B9A0-E3C7-43C8-921E-45E2767ACC08}"/>
                  </a:ext>
                </a:extLst>
              </p:cNvPr>
              <p:cNvSpPr/>
              <p:nvPr/>
            </p:nvSpPr>
            <p:spPr>
              <a:xfrm>
                <a:off x="702020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3F7B1A6-8FCA-44D2-8273-8689AD932875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0FC88CA-C357-4AAD-AF03-1D8C6F051492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3AA72598-ED0F-4E9D-A0A7-245A4AC4EE3B}"/>
                  </a:ext>
                </a:extLst>
              </p:cNvPr>
              <p:cNvSpPr/>
              <p:nvPr/>
            </p:nvSpPr>
            <p:spPr>
              <a:xfrm>
                <a:off x="7390447" y="1439579"/>
                <a:ext cx="159877" cy="168278"/>
              </a:xfrm>
              <a:custGeom>
                <a:avLst/>
                <a:gdLst>
                  <a:gd name="connsiteX0" fmla="*/ 64808 w 159877"/>
                  <a:gd name="connsiteY0" fmla="*/ 68666 h 168278"/>
                  <a:gd name="connsiteX1" fmla="*/ 64808 w 159877"/>
                  <a:gd name="connsiteY1" fmla="*/ 68666 h 168278"/>
                  <a:gd name="connsiteX2" fmla="*/ 102013 w 159877"/>
                  <a:gd name="connsiteY2" fmla="*/ 90183 h 168278"/>
                  <a:gd name="connsiteX3" fmla="*/ 115986 w 159877"/>
                  <a:gd name="connsiteY3" fmla="*/ 108357 h 168278"/>
                  <a:gd name="connsiteX4" fmla="*/ 112985 w 159877"/>
                  <a:gd name="connsiteY4" fmla="*/ 131159 h 168278"/>
                  <a:gd name="connsiteX5" fmla="*/ 91554 w 159877"/>
                  <a:gd name="connsiteY5" fmla="*/ 168278 h 168278"/>
                  <a:gd name="connsiteX6" fmla="*/ 141018 w 159877"/>
                  <a:gd name="connsiteY6" fmla="*/ 168278 h 168278"/>
                  <a:gd name="connsiteX7" fmla="*/ 150105 w 159877"/>
                  <a:gd name="connsiteY7" fmla="*/ 152591 h 168278"/>
                  <a:gd name="connsiteX8" fmla="*/ 159877 w 159877"/>
                  <a:gd name="connsiteY8" fmla="*/ 116243 h 168278"/>
                  <a:gd name="connsiteX9" fmla="*/ 157391 w 159877"/>
                  <a:gd name="connsiteY9" fmla="*/ 97298 h 168278"/>
                  <a:gd name="connsiteX10" fmla="*/ 123101 w 159877"/>
                  <a:gd name="connsiteY10" fmla="*/ 53064 h 168278"/>
                  <a:gd name="connsiteX11" fmla="*/ 31290 w 159877"/>
                  <a:gd name="connsiteY11" fmla="*/ 0 h 168278"/>
                  <a:gd name="connsiteX12" fmla="*/ 0 w 159877"/>
                  <a:gd name="connsiteY12" fmla="*/ 31375 h 168278"/>
                  <a:gd name="connsiteX13" fmla="*/ 21689 w 159877"/>
                  <a:gd name="connsiteY13" fmla="*/ 43977 h 168278"/>
                  <a:gd name="connsiteX14" fmla="*/ 21689 w 159877"/>
                  <a:gd name="connsiteY14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877" h="168278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183"/>
                    </a:lnTo>
                    <a:cubicBezTo>
                      <a:pt x="108905" y="94135"/>
                      <a:pt x="113937" y="100675"/>
                      <a:pt x="115986" y="108357"/>
                    </a:cubicBezTo>
                    <a:cubicBezTo>
                      <a:pt x="118026" y="116055"/>
                      <a:pt x="116946" y="124250"/>
                      <a:pt x="112985" y="131159"/>
                    </a:cubicBezTo>
                    <a:lnTo>
                      <a:pt x="91554" y="168278"/>
                    </a:lnTo>
                    <a:lnTo>
                      <a:pt x="141018" y="168278"/>
                    </a:lnTo>
                    <a:lnTo>
                      <a:pt x="150105" y="152591"/>
                    </a:lnTo>
                    <a:cubicBezTo>
                      <a:pt x="156474" y="141532"/>
                      <a:pt x="159843" y="129008"/>
                      <a:pt x="159877" y="116243"/>
                    </a:cubicBezTo>
                    <a:cubicBezTo>
                      <a:pt x="159860" y="109848"/>
                      <a:pt x="159020" y="103479"/>
                      <a:pt x="157391" y="97298"/>
                    </a:cubicBezTo>
                    <a:cubicBezTo>
                      <a:pt x="152359" y="78550"/>
                      <a:pt x="140006" y="62614"/>
                      <a:pt x="123101" y="53064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977"/>
                    </a:lnTo>
                    <a:lnTo>
                      <a:pt x="21689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A8755B1E-4F3F-4E65-AFC2-BD11485958A0}"/>
                  </a:ext>
                </a:extLst>
              </p:cNvPr>
              <p:cNvSpPr/>
              <p:nvPr/>
            </p:nvSpPr>
            <p:spPr>
              <a:xfrm>
                <a:off x="719713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8596B3D-32F8-42CB-9065-16FE8B603DF4}"/>
                  </a:ext>
                </a:extLst>
              </p:cNvPr>
              <p:cNvSpPr/>
              <p:nvPr/>
            </p:nvSpPr>
            <p:spPr>
              <a:xfrm>
                <a:off x="7579556" y="2019766"/>
                <a:ext cx="167163" cy="277663"/>
              </a:xfrm>
              <a:custGeom>
                <a:avLst/>
                <a:gdLst>
                  <a:gd name="connsiteX0" fmla="*/ 42863 w 167163"/>
                  <a:gd name="connsiteY0" fmla="*/ 0 h 277663"/>
                  <a:gd name="connsiteX1" fmla="*/ 0 w 167163"/>
                  <a:gd name="connsiteY1" fmla="*/ 16631 h 277663"/>
                  <a:gd name="connsiteX2" fmla="*/ 0 w 167163"/>
                  <a:gd name="connsiteY2" fmla="*/ 164163 h 277663"/>
                  <a:gd name="connsiteX3" fmla="*/ 36433 w 167163"/>
                  <a:gd name="connsiteY3" fmla="*/ 227257 h 277663"/>
                  <a:gd name="connsiteX4" fmla="*/ 124301 w 167163"/>
                  <a:gd name="connsiteY4" fmla="*/ 277663 h 277663"/>
                  <a:gd name="connsiteX5" fmla="*/ 156448 w 167163"/>
                  <a:gd name="connsiteY5" fmla="*/ 259061 h 277663"/>
                  <a:gd name="connsiteX6" fmla="*/ 156448 w 167163"/>
                  <a:gd name="connsiteY6" fmla="*/ 259061 h 277663"/>
                  <a:gd name="connsiteX7" fmla="*/ 167164 w 167163"/>
                  <a:gd name="connsiteY7" fmla="*/ 252889 h 277663"/>
                  <a:gd name="connsiteX8" fmla="*/ 57950 w 167163"/>
                  <a:gd name="connsiteY8" fmla="*/ 189795 h 277663"/>
                  <a:gd name="connsiteX9" fmla="*/ 42948 w 167163"/>
                  <a:gd name="connsiteY9" fmla="*/ 164078 h 277663"/>
                  <a:gd name="connsiteX10" fmla="*/ 42948 w 167163"/>
                  <a:gd name="connsiteY10" fmla="*/ 13373 h 277663"/>
                  <a:gd name="connsiteX11" fmla="*/ 42948 w 167163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663">
                    <a:moveTo>
                      <a:pt x="42863" y="0"/>
                    </a:moveTo>
                    <a:cubicBezTo>
                      <a:pt x="28461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-51" y="190207"/>
                      <a:pt x="13854" y="214278"/>
                      <a:pt x="36433" y="227257"/>
                    </a:cubicBezTo>
                    <a:lnTo>
                      <a:pt x="124301" y="277663"/>
                    </a:lnTo>
                    <a:lnTo>
                      <a:pt x="156448" y="259061"/>
                    </a:lnTo>
                    <a:lnTo>
                      <a:pt x="156448" y="259061"/>
                    </a:lnTo>
                    <a:lnTo>
                      <a:pt x="167164" y="252889"/>
                    </a:lnTo>
                    <a:lnTo>
                      <a:pt x="57950" y="189795"/>
                    </a:lnTo>
                    <a:cubicBezTo>
                      <a:pt x="48752" y="184480"/>
                      <a:pt x="43043" y="174699"/>
                      <a:pt x="42948" y="164078"/>
                    </a:cubicBezTo>
                    <a:lnTo>
                      <a:pt x="42948" y="13373"/>
                    </a:lnTo>
                    <a:lnTo>
                      <a:pt x="42948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AD6E19D-63B7-4D94-8A5E-694F69BD62FE}"/>
                  </a:ext>
                </a:extLst>
              </p:cNvPr>
              <p:cNvSpPr/>
              <p:nvPr/>
            </p:nvSpPr>
            <p:spPr>
              <a:xfrm>
                <a:off x="7579556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059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C58419ED-D999-400A-8D73-A5BA5EF2F99B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69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52120DD-9A92-483E-92C1-28B5D3CF5C75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D4CB012-D802-4DC0-9E24-1197FE2C5EEE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EFBB5371-F84C-4F7E-B7F5-A7262CA153AD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B115D-624C-49F0-91BA-1478E9EFA833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F31C97D-1F8F-44C7-BD05-1B23C469B860}"/>
                  </a:ext>
                </a:extLst>
              </p:cNvPr>
              <p:cNvSpPr/>
              <p:nvPr/>
            </p:nvSpPr>
            <p:spPr>
              <a:xfrm>
                <a:off x="7432109" y="1607858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523 h 115728"/>
                  <a:gd name="connsiteX3" fmla="*/ 147447 w 190309"/>
                  <a:gd name="connsiteY3" fmla="*/ 72866 h 115728"/>
                  <a:gd name="connsiteX4" fmla="*/ 147447 w 190309"/>
                  <a:gd name="connsiteY4" fmla="*/ 115729 h 115728"/>
                  <a:gd name="connsiteX5" fmla="*/ 190310 w 190309"/>
                  <a:gd name="connsiteY5" fmla="*/ 90954 h 115728"/>
                  <a:gd name="connsiteX6" fmla="*/ 190310 w 190309"/>
                  <a:gd name="connsiteY6" fmla="*/ 72866 h 115728"/>
                  <a:gd name="connsiteX7" fmla="*/ 180708 w 190309"/>
                  <a:gd name="connsiteY7" fmla="*/ 36519 h 115728"/>
                  <a:gd name="connsiteX8" fmla="*/ 169050 w 190309"/>
                  <a:gd name="connsiteY8" fmla="*/ 21346 h 115728"/>
                  <a:gd name="connsiteX9" fmla="*/ 117615 w 190309"/>
                  <a:gd name="connsiteY9" fmla="*/ 0 h 115728"/>
                  <a:gd name="connsiteX10" fmla="*/ 11487 w 190309"/>
                  <a:gd name="connsiteY10" fmla="*/ 0 h 115728"/>
                  <a:gd name="connsiteX11" fmla="*/ 0 w 190309"/>
                  <a:gd name="connsiteY11" fmla="*/ 42863 h 115728"/>
                  <a:gd name="connsiteX12" fmla="*/ 74581 w 190309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20" y="42768"/>
                      <a:pt x="147353" y="56047"/>
                      <a:pt x="147447" y="72523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44" y="60119"/>
                      <a:pt x="187035" y="47586"/>
                      <a:pt x="180708" y="36519"/>
                    </a:cubicBezTo>
                    <a:cubicBezTo>
                      <a:pt x="177494" y="30973"/>
                      <a:pt x="173576" y="25872"/>
                      <a:pt x="169050" y="21346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7B8DC2C4-AD64-4D24-AF2F-F3CE634EAECE}"/>
                  </a:ext>
                </a:extLst>
              </p:cNvPr>
              <p:cNvSpPr/>
              <p:nvPr/>
            </p:nvSpPr>
            <p:spPr>
              <a:xfrm>
                <a:off x="7208624" y="1607858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7F17D9C5-4D88-4B50-96F9-95A6E6EE9352}"/>
                  </a:ext>
                </a:extLst>
              </p:cNvPr>
              <p:cNvSpPr/>
              <p:nvPr/>
            </p:nvSpPr>
            <p:spPr>
              <a:xfrm>
                <a:off x="7878479" y="2010079"/>
                <a:ext cx="263004" cy="199996"/>
              </a:xfrm>
              <a:custGeom>
                <a:avLst/>
                <a:gdLst>
                  <a:gd name="connsiteX0" fmla="*/ 28718 w 263004"/>
                  <a:gd name="connsiteY0" fmla="*/ 0 h 199996"/>
                  <a:gd name="connsiteX1" fmla="*/ 0 w 263004"/>
                  <a:gd name="connsiteY1" fmla="*/ 35833 h 199996"/>
                  <a:gd name="connsiteX2" fmla="*/ 73724 w 263004"/>
                  <a:gd name="connsiteY2" fmla="*/ 163563 h 199996"/>
                  <a:gd name="connsiteX3" fmla="*/ 136817 w 263004"/>
                  <a:gd name="connsiteY3" fmla="*/ 199996 h 199996"/>
                  <a:gd name="connsiteX4" fmla="*/ 238315 w 263004"/>
                  <a:gd name="connsiteY4" fmla="*/ 199996 h 199996"/>
                  <a:gd name="connsiteX5" fmla="*/ 256832 w 263004"/>
                  <a:gd name="connsiteY5" fmla="*/ 167850 h 199996"/>
                  <a:gd name="connsiteX6" fmla="*/ 256832 w 263004"/>
                  <a:gd name="connsiteY6" fmla="*/ 167850 h 199996"/>
                  <a:gd name="connsiteX7" fmla="*/ 263004 w 263004"/>
                  <a:gd name="connsiteY7" fmla="*/ 157134 h 199996"/>
                  <a:gd name="connsiteX8" fmla="*/ 136817 w 263004"/>
                  <a:gd name="connsiteY8" fmla="*/ 157134 h 199996"/>
                  <a:gd name="connsiteX9" fmla="*/ 111100 w 263004"/>
                  <a:gd name="connsiteY9" fmla="*/ 142132 h 199996"/>
                  <a:gd name="connsiteX10" fmla="*/ 35662 w 263004"/>
                  <a:gd name="connsiteY10" fmla="*/ 11573 h 199996"/>
                  <a:gd name="connsiteX11" fmla="*/ 35662 w 263004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8718" y="0"/>
                    </a:moveTo>
                    <a:cubicBezTo>
                      <a:pt x="18774" y="11427"/>
                      <a:pt x="9198" y="23377"/>
                      <a:pt x="0" y="35833"/>
                    </a:cubicBezTo>
                    <a:lnTo>
                      <a:pt x="73724" y="163563"/>
                    </a:lnTo>
                    <a:cubicBezTo>
                      <a:pt x="86736" y="186109"/>
                      <a:pt x="110791" y="199996"/>
                      <a:pt x="136817" y="199996"/>
                    </a:cubicBezTo>
                    <a:lnTo>
                      <a:pt x="238315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04" y="157134"/>
                    </a:lnTo>
                    <a:lnTo>
                      <a:pt x="136817" y="157134"/>
                    </a:lnTo>
                    <a:cubicBezTo>
                      <a:pt x="126196" y="157040"/>
                      <a:pt x="116415" y="151330"/>
                      <a:pt x="111100" y="142132"/>
                    </a:cubicBezTo>
                    <a:lnTo>
                      <a:pt x="35662" y="11573"/>
                    </a:lnTo>
                    <a:lnTo>
                      <a:pt x="35662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A8A7427-3D32-4F30-B367-573FA9C3488E}"/>
                  </a:ext>
                </a:extLst>
              </p:cNvPr>
              <p:cNvSpPr/>
              <p:nvPr/>
            </p:nvSpPr>
            <p:spPr>
              <a:xfrm>
                <a:off x="7746720" y="1775021"/>
                <a:ext cx="160477" cy="270891"/>
              </a:xfrm>
              <a:custGeom>
                <a:avLst/>
                <a:gdLst>
                  <a:gd name="connsiteX0" fmla="*/ 124387 w 160477"/>
                  <a:gd name="connsiteY0" fmla="*/ 172393 h 270891"/>
                  <a:gd name="connsiteX1" fmla="*/ 124387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759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87" y="172393"/>
                    </a:moveTo>
                    <a:lnTo>
                      <a:pt x="124387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891"/>
                    </a:lnTo>
                    <a:cubicBezTo>
                      <a:pt x="140958" y="258607"/>
                      <a:pt x="150533" y="24665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398F5884-30EA-4153-AE17-CEBE2DE5394B}"/>
                  </a:ext>
                </a:extLst>
              </p:cNvPr>
              <p:cNvSpPr/>
              <p:nvPr/>
            </p:nvSpPr>
            <p:spPr>
              <a:xfrm>
                <a:off x="7020201" y="185354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0 w 312724"/>
                  <a:gd name="connsiteY1" fmla="*/ 0 h 134695"/>
                  <a:gd name="connsiteX2" fmla="*/ 0 w 312724"/>
                  <a:gd name="connsiteY2" fmla="*/ 0 h 134695"/>
                  <a:gd name="connsiteX3" fmla="*/ 42863 w 312724"/>
                  <a:gd name="connsiteY3" fmla="*/ 74238 h 134695"/>
                  <a:gd name="connsiteX4" fmla="*/ 130731 w 312724"/>
                  <a:gd name="connsiteY4" fmla="*/ 124987 h 134695"/>
                  <a:gd name="connsiteX5" fmla="*/ 203597 w 312724"/>
                  <a:gd name="connsiteY5" fmla="*/ 124987 h 134695"/>
                  <a:gd name="connsiteX6" fmla="*/ 269862 w 312724"/>
                  <a:gd name="connsiteY6" fmla="*/ 86668 h 134695"/>
                  <a:gd name="connsiteX7" fmla="*/ 312725 w 312724"/>
                  <a:gd name="connsiteY7" fmla="*/ 12430 h 134695"/>
                  <a:gd name="connsiteX8" fmla="*/ 182166 w 312724"/>
                  <a:gd name="connsiteY8" fmla="*/ 87868 h 134695"/>
                  <a:gd name="connsiteX9" fmla="*/ 152162 w 312724"/>
                  <a:gd name="connsiteY9" fmla="*/ 87868 h 134695"/>
                  <a:gd name="connsiteX10" fmla="*/ 42863 w 312724"/>
                  <a:gd name="connsiteY10" fmla="*/ 24775 h 134695"/>
                  <a:gd name="connsiteX11" fmla="*/ 32147 w 312724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BFDDEED-4C8B-4E6F-9F9F-D12A3D419892}"/>
                  </a:ext>
                </a:extLst>
              </p:cNvPr>
              <p:cNvSpPr/>
              <p:nvPr/>
            </p:nvSpPr>
            <p:spPr>
              <a:xfrm>
                <a:off x="7546809" y="1680417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35531 w 199910"/>
                  <a:gd name="connsiteY3" fmla="*/ 43941 h 105663"/>
                  <a:gd name="connsiteX4" fmla="*/ 153791 w 199910"/>
                  <a:gd name="connsiteY4" fmla="*/ 57914 h 105663"/>
                  <a:gd name="connsiteX5" fmla="*/ 175222 w 199910"/>
                  <a:gd name="connsiteY5" fmla="*/ 95033 h 105663"/>
                  <a:gd name="connsiteX6" fmla="*/ 199911 w 199910"/>
                  <a:gd name="connsiteY6" fmla="*/ 52171 h 105663"/>
                  <a:gd name="connsiteX7" fmla="*/ 191338 w 199910"/>
                  <a:gd name="connsiteY7" fmla="*/ 36483 h 105663"/>
                  <a:gd name="connsiteX8" fmla="*/ 164764 w 199910"/>
                  <a:gd name="connsiteY8" fmla="*/ 9823 h 105663"/>
                  <a:gd name="connsiteX9" fmla="*/ 147104 w 199910"/>
                  <a:gd name="connsiteY9" fmla="*/ 2536 h 105663"/>
                  <a:gd name="connsiteX10" fmla="*/ 91812 w 199910"/>
                  <a:gd name="connsiteY10" fmla="*/ 9823 h 105663"/>
                  <a:gd name="connsiteX11" fmla="*/ 0 w 199910"/>
                  <a:gd name="connsiteY11" fmla="*/ 62801 h 105663"/>
                  <a:gd name="connsiteX12" fmla="*/ 11487 w 199910"/>
                  <a:gd name="connsiteY12" fmla="*/ 105663 h 105663"/>
                  <a:gd name="connsiteX13" fmla="*/ 33176 w 199910"/>
                  <a:gd name="connsiteY13" fmla="*/ 93062 h 105663"/>
                  <a:gd name="connsiteX14" fmla="*/ 33176 w 199910"/>
                  <a:gd name="connsiteY14" fmla="*/ 93062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19663" y="42904"/>
                      <a:pt x="127868" y="41815"/>
                      <a:pt x="135531" y="43941"/>
                    </a:cubicBezTo>
                    <a:cubicBezTo>
                      <a:pt x="143247" y="45964"/>
                      <a:pt x="149822" y="50997"/>
                      <a:pt x="153791" y="57914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031"/>
                      <a:pt x="7630" y="91347"/>
                      <a:pt x="11487" y="105663"/>
                    </a:cubicBezTo>
                    <a:lnTo>
                      <a:pt x="33176" y="93062"/>
                    </a:lnTo>
                    <a:lnTo>
                      <a:pt x="33176" y="930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34D04152-C661-4A1E-AE84-34F801188212}"/>
                  </a:ext>
                </a:extLst>
              </p:cNvPr>
              <p:cNvSpPr/>
              <p:nvPr/>
            </p:nvSpPr>
            <p:spPr>
              <a:xfrm>
                <a:off x="7364301" y="1743217"/>
                <a:ext cx="193567" cy="154305"/>
              </a:xfrm>
              <a:custGeom>
                <a:avLst/>
                <a:gdLst>
                  <a:gd name="connsiteX0" fmla="*/ 43291 w 193567"/>
                  <a:gd name="connsiteY0" fmla="*/ 79896 h 154305"/>
                  <a:gd name="connsiteX1" fmla="*/ 6686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3291" y="79896"/>
                    </a:moveTo>
                    <a:lnTo>
                      <a:pt x="6686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938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5B48968-F475-48CB-9734-23DBB83D2494}"/>
                  </a:ext>
                </a:extLst>
              </p:cNvPr>
              <p:cNvSpPr/>
              <p:nvPr/>
            </p:nvSpPr>
            <p:spPr>
              <a:xfrm>
                <a:off x="8141998" y="1859289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687 h 128951"/>
                  <a:gd name="connsiteX11" fmla="*/ 18603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687"/>
                    </a:lnTo>
                    <a:lnTo>
                      <a:pt x="18603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9FB01A2-6312-4F28-8662-29199BF2DA8C}"/>
                  </a:ext>
                </a:extLst>
              </p:cNvPr>
              <p:cNvSpPr/>
              <p:nvPr/>
            </p:nvSpPr>
            <p:spPr>
              <a:xfrm>
                <a:off x="7913970" y="1723586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938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AEF5B909-646B-40DF-92D3-1C0A16BE355C}"/>
                  </a:ext>
                </a:extLst>
              </p:cNvPr>
              <p:cNvSpPr/>
              <p:nvPr/>
            </p:nvSpPr>
            <p:spPr>
              <a:xfrm>
                <a:off x="7302493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62" y="188424"/>
                      <a:pt x="225817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AFB32B51-6803-4FD3-B012-86AA45AC5C39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8D7FF9B-BDDF-4D09-802C-4F3E2892A446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D8C23FA7-D137-4161-8A57-E2764C6E02A0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AF2C4746-0F5F-4E5A-BDDA-ACDBD6217201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6CE73567-47C9-4261-8D53-2C350BC24BA4}"/>
                  </a:ext>
                </a:extLst>
              </p:cNvPr>
              <p:cNvSpPr/>
              <p:nvPr/>
            </p:nvSpPr>
            <p:spPr>
              <a:xfrm>
                <a:off x="7702829" y="1680466"/>
                <a:ext cx="168192" cy="159535"/>
              </a:xfrm>
              <a:custGeom>
                <a:avLst/>
                <a:gdLst>
                  <a:gd name="connsiteX0" fmla="*/ 68666 w 168192"/>
                  <a:gd name="connsiteY0" fmla="*/ 94555 h 159535"/>
                  <a:gd name="connsiteX1" fmla="*/ 68666 w 168192"/>
                  <a:gd name="connsiteY1" fmla="*/ 94555 h 159535"/>
                  <a:gd name="connsiteX2" fmla="*/ 90097 w 168192"/>
                  <a:gd name="connsiteY2" fmla="*/ 57437 h 159535"/>
                  <a:gd name="connsiteX3" fmla="*/ 108357 w 168192"/>
                  <a:gd name="connsiteY3" fmla="*/ 43463 h 159535"/>
                  <a:gd name="connsiteX4" fmla="*/ 131073 w 168192"/>
                  <a:gd name="connsiteY4" fmla="*/ 46464 h 159535"/>
                  <a:gd name="connsiteX5" fmla="*/ 168192 w 168192"/>
                  <a:gd name="connsiteY5" fmla="*/ 67895 h 159535"/>
                  <a:gd name="connsiteX6" fmla="*/ 168192 w 168192"/>
                  <a:gd name="connsiteY6" fmla="*/ 18346 h 159535"/>
                  <a:gd name="connsiteX7" fmla="*/ 152505 w 168192"/>
                  <a:gd name="connsiteY7" fmla="*/ 9773 h 159535"/>
                  <a:gd name="connsiteX8" fmla="*/ 52978 w 168192"/>
                  <a:gd name="connsiteY8" fmla="*/ 36434 h 159535"/>
                  <a:gd name="connsiteX9" fmla="*/ 0 w 168192"/>
                  <a:gd name="connsiteY9" fmla="*/ 128160 h 159535"/>
                  <a:gd name="connsiteX10" fmla="*/ 31375 w 168192"/>
                  <a:gd name="connsiteY10" fmla="*/ 159535 h 159535"/>
                  <a:gd name="connsiteX11" fmla="*/ 43891 w 168192"/>
                  <a:gd name="connsiteY11" fmla="*/ 137847 h 159535"/>
                  <a:gd name="connsiteX12" fmla="*/ 43891 w 168192"/>
                  <a:gd name="connsiteY12" fmla="*/ 137847 h 15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92" h="159535">
                    <a:moveTo>
                      <a:pt x="68666" y="94555"/>
                    </a:moveTo>
                    <a:lnTo>
                      <a:pt x="68666" y="94555"/>
                    </a:lnTo>
                    <a:lnTo>
                      <a:pt x="90097" y="57437"/>
                    </a:lnTo>
                    <a:cubicBezTo>
                      <a:pt x="94066" y="50519"/>
                      <a:pt x="100641" y="45486"/>
                      <a:pt x="108357" y="43463"/>
                    </a:cubicBezTo>
                    <a:cubicBezTo>
                      <a:pt x="116020" y="41337"/>
                      <a:pt x="124224" y="42426"/>
                      <a:pt x="131073" y="46464"/>
                    </a:cubicBezTo>
                    <a:lnTo>
                      <a:pt x="168192" y="67895"/>
                    </a:lnTo>
                    <a:lnTo>
                      <a:pt x="168192" y="18346"/>
                    </a:lnTo>
                    <a:lnTo>
                      <a:pt x="152505" y="9773"/>
                    </a:lnTo>
                    <a:cubicBezTo>
                      <a:pt x="117657" y="-10346"/>
                      <a:pt x="73106" y="1595"/>
                      <a:pt x="52978" y="36434"/>
                    </a:cubicBezTo>
                    <a:lnTo>
                      <a:pt x="0" y="128160"/>
                    </a:lnTo>
                    <a:lnTo>
                      <a:pt x="31375" y="159535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2577BBA-84A2-4F91-B761-0FC8AD5D5362}"/>
                  </a:ext>
                </a:extLst>
              </p:cNvPr>
              <p:cNvSpPr/>
              <p:nvPr/>
            </p:nvSpPr>
            <p:spPr>
              <a:xfrm>
                <a:off x="762250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768AE8D-B049-4915-8819-CBF4C7AC0D43}"/>
                  </a:ext>
                </a:extLst>
              </p:cNvPr>
              <p:cNvSpPr/>
              <p:nvPr/>
            </p:nvSpPr>
            <p:spPr>
              <a:xfrm>
                <a:off x="8282930" y="1483556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03"/>
                      <a:pt x="10716" y="152993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B48E2E5-6D55-4CA5-B2A9-E54055A4FC93}"/>
                  </a:ext>
                </a:extLst>
              </p:cNvPr>
              <p:cNvSpPr/>
              <p:nvPr/>
            </p:nvSpPr>
            <p:spPr>
              <a:xfrm>
                <a:off x="8011525" y="1607858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692"/>
                      <a:pt x="276831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6C81361-318F-4944-8B21-8CBFFE88375B}"/>
                  </a:ext>
                </a:extLst>
              </p:cNvPr>
              <p:cNvSpPr/>
              <p:nvPr/>
            </p:nvSpPr>
            <p:spPr>
              <a:xfrm>
                <a:off x="7703858" y="2032796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0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0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88" y="200905"/>
                      <a:pt x="209992" y="176833"/>
                      <a:pt x="209940" y="150790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0"/>
                    </a:lnTo>
                    <a:cubicBezTo>
                      <a:pt x="167018" y="161420"/>
                      <a:pt x="161300" y="171218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EC4AE69-6A60-464D-AAA9-1569A3F1E941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6662B1F8-A2C8-42FB-A132-48267AAAD1FB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2B01F4C-080D-4EF9-9610-4981147F599C}"/>
                  </a:ext>
                </a:extLst>
              </p:cNvPr>
              <p:cNvSpPr/>
              <p:nvPr/>
            </p:nvSpPr>
            <p:spPr>
              <a:xfrm>
                <a:off x="7871021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5 w 115729"/>
                  <a:gd name="connsiteY6" fmla="*/ 1 h 190224"/>
                  <a:gd name="connsiteX7" fmla="*/ 72867 w 115729"/>
                  <a:gd name="connsiteY7" fmla="*/ 1 h 190224"/>
                  <a:gd name="connsiteX8" fmla="*/ 36520 w 115729"/>
                  <a:gd name="connsiteY8" fmla="*/ 9688 h 190224"/>
                  <a:gd name="connsiteX9" fmla="*/ 21260 w 115729"/>
                  <a:gd name="connsiteY9" fmla="*/ 21346 h 190224"/>
                  <a:gd name="connsiteX10" fmla="*/ 1 w 115729"/>
                  <a:gd name="connsiteY10" fmla="*/ 72781 h 190224"/>
                  <a:gd name="connsiteX11" fmla="*/ 1 w 115729"/>
                  <a:gd name="connsiteY11" fmla="*/ 178737 h 190224"/>
                  <a:gd name="connsiteX12" fmla="*/ 42863 w 115729"/>
                  <a:gd name="connsiteY12" fmla="*/ 190225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769" y="56391"/>
                      <a:pt x="56048" y="42958"/>
                      <a:pt x="72524" y="42863"/>
                    </a:cubicBezTo>
                    <a:cubicBezTo>
                      <a:pt x="72636" y="42863"/>
                      <a:pt x="7275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9" y="34951"/>
                      <a:pt x="-85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E1269C9C-C649-4031-9C1B-0574A6AF6A9A}"/>
                  </a:ext>
                </a:extLst>
              </p:cNvPr>
              <p:cNvSpPr/>
              <p:nvPr/>
            </p:nvSpPr>
            <p:spPr>
              <a:xfrm>
                <a:off x="7871021" y="1786680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A33AAC4A-3CD3-425C-95F0-4FBE4FC1EDCE}"/>
                  </a:ext>
                </a:extLst>
              </p:cNvPr>
              <p:cNvSpPr/>
              <p:nvPr/>
            </p:nvSpPr>
            <p:spPr>
              <a:xfrm>
                <a:off x="8273415" y="1088793"/>
                <a:ext cx="200082" cy="263089"/>
              </a:xfrm>
              <a:custGeom>
                <a:avLst/>
                <a:gdLst>
                  <a:gd name="connsiteX0" fmla="*/ 0 w 200082"/>
                  <a:gd name="connsiteY0" fmla="*/ 234286 h 263089"/>
                  <a:gd name="connsiteX1" fmla="*/ 35919 w 200082"/>
                  <a:gd name="connsiteY1" fmla="*/ 263090 h 263089"/>
                  <a:gd name="connsiteX2" fmla="*/ 163649 w 200082"/>
                  <a:gd name="connsiteY2" fmla="*/ 189281 h 263089"/>
                  <a:gd name="connsiteX3" fmla="*/ 200082 w 200082"/>
                  <a:gd name="connsiteY3" fmla="*/ 126187 h 263089"/>
                  <a:gd name="connsiteX4" fmla="*/ 200082 w 200082"/>
                  <a:gd name="connsiteY4" fmla="*/ 24774 h 263089"/>
                  <a:gd name="connsiteX5" fmla="*/ 167936 w 200082"/>
                  <a:gd name="connsiteY5" fmla="*/ 6172 h 263089"/>
                  <a:gd name="connsiteX6" fmla="*/ 167936 w 200082"/>
                  <a:gd name="connsiteY6" fmla="*/ 6172 h 263089"/>
                  <a:gd name="connsiteX7" fmla="*/ 157220 w 200082"/>
                  <a:gd name="connsiteY7" fmla="*/ 0 h 263089"/>
                  <a:gd name="connsiteX8" fmla="*/ 157220 w 200082"/>
                  <a:gd name="connsiteY8" fmla="*/ 126187 h 263089"/>
                  <a:gd name="connsiteX9" fmla="*/ 142218 w 200082"/>
                  <a:gd name="connsiteY9" fmla="*/ 151905 h 263089"/>
                  <a:gd name="connsiteX10" fmla="*/ 11658 w 200082"/>
                  <a:gd name="connsiteY10" fmla="*/ 227343 h 263089"/>
                  <a:gd name="connsiteX11" fmla="*/ 11658 w 200082"/>
                  <a:gd name="connsiteY11" fmla="*/ 227343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2"/>
                      <a:pt x="200048" y="152205"/>
                      <a:pt x="200082" y="126187"/>
                    </a:cubicBezTo>
                    <a:lnTo>
                      <a:pt x="200082" y="24774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D3306E66-C5D5-4043-921B-481CFF6D4B84}"/>
                  </a:ext>
                </a:extLst>
              </p:cNvPr>
              <p:cNvSpPr/>
              <p:nvPr/>
            </p:nvSpPr>
            <p:spPr>
              <a:xfrm>
                <a:off x="8038185" y="1323079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69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E2E9D7DF-0396-4FDB-8E6C-9881206D9E32}"/>
                  </a:ext>
                </a:extLst>
              </p:cNvPr>
              <p:cNvSpPr/>
              <p:nvPr/>
            </p:nvSpPr>
            <p:spPr>
              <a:xfrm>
                <a:off x="8116795" y="1897351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578 h 312724"/>
                  <a:gd name="connsiteX1" fmla="*/ 18517 w 134759"/>
                  <a:gd name="connsiteY1" fmla="*/ 280578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559 h 312724"/>
                  <a:gd name="connsiteX10" fmla="*/ 88040 w 134759"/>
                  <a:gd name="connsiteY10" fmla="*/ 160563 h 312724"/>
                  <a:gd name="connsiteX11" fmla="*/ 24946 w 134759"/>
                  <a:gd name="connsiteY11" fmla="*/ 269862 h 312724"/>
                  <a:gd name="connsiteX12" fmla="*/ 24946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559"/>
                    </a:lnTo>
                    <a:cubicBezTo>
                      <a:pt x="93432" y="139835"/>
                      <a:pt x="93432" y="151287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2BAC09A-7D07-49FC-878F-83498B191BC7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B3548EB-2BC9-4A36-953B-1BF3E45F9179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0EA13B2-336B-4739-9C3F-09EDD4E84383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92F3618F-076F-4BCD-9FDA-F98097EA6C8E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D75C114-C86D-415C-A5F9-761331141616}"/>
                  </a:ext>
                </a:extLst>
              </p:cNvPr>
              <p:cNvSpPr/>
              <p:nvPr/>
            </p:nvSpPr>
            <p:spPr>
              <a:xfrm>
                <a:off x="7943214" y="1483556"/>
                <a:ext cx="105600" cy="200339"/>
              </a:xfrm>
              <a:custGeom>
                <a:avLst/>
                <a:gdLst>
                  <a:gd name="connsiteX0" fmla="*/ 68310 w 105600"/>
                  <a:gd name="connsiteY0" fmla="*/ 124301 h 200339"/>
                  <a:gd name="connsiteX1" fmla="*/ 68310 w 105600"/>
                  <a:gd name="connsiteY1" fmla="*/ 124301 h 200339"/>
                  <a:gd name="connsiteX2" fmla="*/ 46879 w 105600"/>
                  <a:gd name="connsiteY2" fmla="*/ 87182 h 200339"/>
                  <a:gd name="connsiteX3" fmla="*/ 57852 w 105600"/>
                  <a:gd name="connsiteY3" fmla="*/ 46120 h 200339"/>
                  <a:gd name="connsiteX4" fmla="*/ 94971 w 105600"/>
                  <a:gd name="connsiteY4" fmla="*/ 24689 h 200339"/>
                  <a:gd name="connsiteX5" fmla="*/ 52108 w 105600"/>
                  <a:gd name="connsiteY5" fmla="*/ 0 h 200339"/>
                  <a:gd name="connsiteX6" fmla="*/ 36420 w 105600"/>
                  <a:gd name="connsiteY6" fmla="*/ 9001 h 200339"/>
                  <a:gd name="connsiteX7" fmla="*/ 9846 w 105600"/>
                  <a:gd name="connsiteY7" fmla="*/ 35576 h 200339"/>
                  <a:gd name="connsiteX8" fmla="*/ 2473 w 105600"/>
                  <a:gd name="connsiteY8" fmla="*/ 53321 h 200339"/>
                  <a:gd name="connsiteX9" fmla="*/ 9760 w 105600"/>
                  <a:gd name="connsiteY9" fmla="*/ 108614 h 200339"/>
                  <a:gd name="connsiteX10" fmla="*/ 62738 w 105600"/>
                  <a:gd name="connsiteY10" fmla="*/ 200339 h 200339"/>
                  <a:gd name="connsiteX11" fmla="*/ 105600 w 105600"/>
                  <a:gd name="connsiteY11" fmla="*/ 188852 h 200339"/>
                  <a:gd name="connsiteX12" fmla="*/ 93085 w 105600"/>
                  <a:gd name="connsiteY12" fmla="*/ 167164 h 200339"/>
                  <a:gd name="connsiteX13" fmla="*/ 93085 w 105600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339">
                    <a:moveTo>
                      <a:pt x="68310" y="124301"/>
                    </a:moveTo>
                    <a:lnTo>
                      <a:pt x="68310" y="124301"/>
                    </a:lnTo>
                    <a:lnTo>
                      <a:pt x="46879" y="87182"/>
                    </a:lnTo>
                    <a:cubicBezTo>
                      <a:pt x="38589" y="72806"/>
                      <a:pt x="43502" y="54444"/>
                      <a:pt x="57852" y="46120"/>
                    </a:cubicBezTo>
                    <a:lnTo>
                      <a:pt x="94971" y="24689"/>
                    </a:lnTo>
                    <a:lnTo>
                      <a:pt x="52108" y="0"/>
                    </a:lnTo>
                    <a:lnTo>
                      <a:pt x="36420" y="9001"/>
                    </a:lnTo>
                    <a:cubicBezTo>
                      <a:pt x="25379" y="15370"/>
                      <a:pt x="16215" y="24534"/>
                      <a:pt x="9846" y="35576"/>
                    </a:cubicBezTo>
                    <a:cubicBezTo>
                      <a:pt x="6623" y="41148"/>
                      <a:pt x="4145" y="47106"/>
                      <a:pt x="2473" y="53321"/>
                    </a:cubicBezTo>
                    <a:cubicBezTo>
                      <a:pt x="-2516" y="71992"/>
                      <a:pt x="107" y="91871"/>
                      <a:pt x="9760" y="108614"/>
                    </a:cubicBezTo>
                    <a:lnTo>
                      <a:pt x="62738" y="200339"/>
                    </a:lnTo>
                    <a:lnTo>
                      <a:pt x="105600" y="188852"/>
                    </a:lnTo>
                    <a:lnTo>
                      <a:pt x="93085" y="167164"/>
                    </a:lnTo>
                    <a:lnTo>
                      <a:pt x="93085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42F883A-0804-473E-BAAC-8CE5F4CBDF6E}"/>
                  </a:ext>
                </a:extLst>
              </p:cNvPr>
              <p:cNvSpPr/>
              <p:nvPr/>
            </p:nvSpPr>
            <p:spPr>
              <a:xfrm>
                <a:off x="800629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4926D8D8-7D1C-4CF1-BFC7-6039620EF174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2F2371-898C-4A82-B63E-E83C57B84394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F599E5C-A48A-49A5-A237-3375E985D1CE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79818175-20EF-4081-BFD0-125BC1E45FE1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CC2FCB51-549C-4F18-A088-973AF9D0BA26}"/>
                  </a:ext>
                </a:extLst>
              </p:cNvPr>
              <p:cNvSpPr/>
              <p:nvPr/>
            </p:nvSpPr>
            <p:spPr>
              <a:xfrm>
                <a:off x="8122539" y="799814"/>
                <a:ext cx="128930" cy="288464"/>
              </a:xfrm>
              <a:custGeom>
                <a:avLst/>
                <a:gdLst>
                  <a:gd name="connsiteX0" fmla="*/ 0 w 128930"/>
                  <a:gd name="connsiteY0" fmla="*/ 281521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521"/>
                    </a:moveTo>
                    <a:cubicBezTo>
                      <a:pt x="15028" y="284324"/>
                      <a:pt x="30175" y="28663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A5220E8B-A4A2-473B-87C8-927D6D6C5E6A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63FE3CC-F011-4F25-BF81-995F6FAAF398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C966644E-E7A1-4841-B73F-C8E1783E24F1}"/>
                  </a:ext>
                </a:extLst>
              </p:cNvPr>
              <p:cNvSpPr/>
              <p:nvPr/>
            </p:nvSpPr>
            <p:spPr>
              <a:xfrm>
                <a:off x="798683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878" y="5118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11D1495D-4DBA-4605-A663-177C915488C8}"/>
                  </a:ext>
                </a:extLst>
              </p:cNvPr>
              <p:cNvSpPr/>
              <p:nvPr/>
            </p:nvSpPr>
            <p:spPr>
              <a:xfrm>
                <a:off x="8284902" y="1650720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327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327"/>
                    </a:lnTo>
                    <a:cubicBezTo>
                      <a:pt x="188380" y="75309"/>
                      <a:pt x="174510" y="51272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49" y="80676"/>
                      <a:pt x="145449" y="90448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A8824BDA-2B56-4705-83E9-00C85141270A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27FE63F-F16B-473A-9E65-E8AECB8082FA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26E0E44C-EDF6-40E5-A69B-87CAEC01A809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061D32A2-26D8-4F19-8F48-820CFCFED7F5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1D3141D2-5186-48E3-AF72-EAEA38AE0B4E}"/>
                  </a:ext>
                </a:extLst>
              </p:cNvPr>
              <p:cNvSpPr/>
              <p:nvPr/>
            </p:nvSpPr>
            <p:spPr>
              <a:xfrm>
                <a:off x="7943202" y="1359255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5 h 168192"/>
                  <a:gd name="connsiteX3" fmla="*/ 43891 w 159963"/>
                  <a:gd name="connsiteY3" fmla="*/ 59836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1949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46" y="74126"/>
                      <a:pt x="45914" y="67551"/>
                      <a:pt x="43891" y="59836"/>
                    </a:cubicBezTo>
                    <a:cubicBezTo>
                      <a:pt x="41859" y="52164"/>
                      <a:pt x="42931" y="44003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12"/>
                      <a:pt x="35" y="39219"/>
                      <a:pt x="0" y="51949"/>
                    </a:cubicBezTo>
                    <a:cubicBezTo>
                      <a:pt x="17" y="58370"/>
                      <a:pt x="858" y="64765"/>
                      <a:pt x="2486" y="70980"/>
                    </a:cubicBezTo>
                    <a:cubicBezTo>
                      <a:pt x="7544" y="89711"/>
                      <a:pt x="19897" y="105648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AA867F4A-6D5E-4C0F-A173-FBD45479D57E}"/>
                  </a:ext>
                </a:extLst>
              </p:cNvPr>
              <p:cNvSpPr/>
              <p:nvPr/>
            </p:nvSpPr>
            <p:spPr>
              <a:xfrm>
                <a:off x="8071446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483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483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A5DA1DB-080C-4646-9E8D-902BD77AB3C9}"/>
                  </a:ext>
                </a:extLst>
              </p:cNvPr>
              <p:cNvSpPr/>
              <p:nvPr/>
            </p:nvSpPr>
            <p:spPr>
              <a:xfrm>
                <a:off x="7746720" y="669426"/>
                <a:ext cx="167163" cy="277920"/>
              </a:xfrm>
              <a:custGeom>
                <a:avLst/>
                <a:gdLst>
                  <a:gd name="connsiteX0" fmla="*/ 124301 w 167163"/>
                  <a:gd name="connsiteY0" fmla="*/ 277921 h 277920"/>
                  <a:gd name="connsiteX1" fmla="*/ 167164 w 167163"/>
                  <a:gd name="connsiteY1" fmla="*/ 260776 h 277920"/>
                  <a:gd name="connsiteX2" fmla="*/ 167164 w 167163"/>
                  <a:gd name="connsiteY2" fmla="*/ 113671 h 277920"/>
                  <a:gd name="connsiteX3" fmla="*/ 130731 w 167163"/>
                  <a:gd name="connsiteY3" fmla="*/ 50664 h 277920"/>
                  <a:gd name="connsiteX4" fmla="*/ 42948 w 167163"/>
                  <a:gd name="connsiteY4" fmla="*/ 0 h 277920"/>
                  <a:gd name="connsiteX5" fmla="*/ 10716 w 167163"/>
                  <a:gd name="connsiteY5" fmla="*/ 18517 h 277920"/>
                  <a:gd name="connsiteX6" fmla="*/ 10716 w 167163"/>
                  <a:gd name="connsiteY6" fmla="*/ 18517 h 277920"/>
                  <a:gd name="connsiteX7" fmla="*/ 0 w 167163"/>
                  <a:gd name="connsiteY7" fmla="*/ 24689 h 277920"/>
                  <a:gd name="connsiteX8" fmla="*/ 109299 w 167163"/>
                  <a:gd name="connsiteY8" fmla="*/ 87782 h 277920"/>
                  <a:gd name="connsiteX9" fmla="*/ 124301 w 167163"/>
                  <a:gd name="connsiteY9" fmla="*/ 113500 h 277920"/>
                  <a:gd name="connsiteX10" fmla="*/ 124301 w 167163"/>
                  <a:gd name="connsiteY10" fmla="*/ 264290 h 277920"/>
                  <a:gd name="connsiteX11" fmla="*/ 124301 w 167163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920">
                    <a:moveTo>
                      <a:pt x="124301" y="277921"/>
                    </a:moveTo>
                    <a:cubicBezTo>
                      <a:pt x="138814" y="272777"/>
                      <a:pt x="153105" y="267059"/>
                      <a:pt x="167164" y="260776"/>
                    </a:cubicBezTo>
                    <a:lnTo>
                      <a:pt x="167164" y="113671"/>
                    </a:lnTo>
                    <a:cubicBezTo>
                      <a:pt x="167095" y="87683"/>
                      <a:pt x="153216" y="63689"/>
                      <a:pt x="130731" y="50664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B0187D8-ADBE-4B62-BA29-63835D774915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0897A0E3-8B65-4B8B-BD07-8E54BFF79A86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064AEA5-5796-471E-AAC2-708591A95C5B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8931CFD9-789D-49C6-B918-7DEDAB605E1F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C11D7AD1-652C-4816-B057-5A1ABCD2BC54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4251FF0E-7230-4DFE-BE3D-B532A6E23A8D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79694288-A4E3-4808-B46D-AF0020CB723E}"/>
                  </a:ext>
                </a:extLst>
              </p:cNvPr>
              <p:cNvSpPr/>
              <p:nvPr/>
            </p:nvSpPr>
            <p:spPr>
              <a:xfrm>
                <a:off x="7871021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803" y="6001"/>
                      <a:pt x="14513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B380ABD9-5E5B-45B1-A964-D124BA773388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C382001-5BB0-4701-A6DF-0C018528C1CC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725BE45-5049-4F98-B251-9C7CD87FE5E1}"/>
                  </a:ext>
                </a:extLst>
              </p:cNvPr>
              <p:cNvSpPr/>
              <p:nvPr/>
            </p:nvSpPr>
            <p:spPr>
              <a:xfrm>
                <a:off x="8296389" y="1316393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CC3FC6E6-2D2B-4F64-9D72-27AC530EE51C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FF1FD64-A044-4DD8-8ADD-EACFCCB5EC82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A50770F-46F3-48D3-93AA-5FECF8623E88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106F2418-741B-4A27-AE94-C713B6578F8D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5D72F114-8394-4520-AA97-E0040C2AA153}"/>
                  </a:ext>
                </a:extLst>
              </p:cNvPr>
              <p:cNvSpPr/>
              <p:nvPr/>
            </p:nvSpPr>
            <p:spPr>
              <a:xfrm>
                <a:off x="7871021" y="1243526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21345 w 190309"/>
                  <a:gd name="connsiteY7" fmla="*/ 94383 h 115728"/>
                  <a:gd name="connsiteX8" fmla="*/ 72780 w 190309"/>
                  <a:gd name="connsiteY8" fmla="*/ 115729 h 115728"/>
                  <a:gd name="connsiteX9" fmla="*/ 178822 w 190309"/>
                  <a:gd name="connsiteY9" fmla="*/ 115729 h 115728"/>
                  <a:gd name="connsiteX10" fmla="*/ 190310 w 190309"/>
                  <a:gd name="connsiteY10" fmla="*/ 72866 h 115728"/>
                  <a:gd name="connsiteX11" fmla="*/ 115729 w 190309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90" y="72823"/>
                      <a:pt x="42957" y="59425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7" y="79210"/>
                    </a:cubicBezTo>
                    <a:cubicBezTo>
                      <a:pt x="12919" y="84739"/>
                      <a:pt x="16836" y="89840"/>
                      <a:pt x="21345" y="94383"/>
                    </a:cubicBezTo>
                    <a:cubicBezTo>
                      <a:pt x="34984" y="108039"/>
                      <a:pt x="53484" y="115712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387"/>
                      <a:pt x="186426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168C547-D63D-45B8-A665-6BBFCF9A77A7}"/>
                  </a:ext>
                </a:extLst>
              </p:cNvPr>
              <p:cNvSpPr/>
              <p:nvPr/>
            </p:nvSpPr>
            <p:spPr>
              <a:xfrm>
                <a:off x="8049929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30"/>
                      <a:pt x="3832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87ECBCDE-22CC-45AD-8115-3B407F2997AA}"/>
                  </a:ext>
                </a:extLst>
              </p:cNvPr>
              <p:cNvSpPr/>
              <p:nvPr/>
            </p:nvSpPr>
            <p:spPr>
              <a:xfrm>
                <a:off x="7352042" y="756951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163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424 h 200082"/>
                  <a:gd name="connsiteX11" fmla="*/ 227257 w 263004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3"/>
                      <a:pt x="151904" y="57864"/>
                    </a:cubicBezTo>
                    <a:lnTo>
                      <a:pt x="227257" y="188424"/>
                    </a:lnTo>
                    <a:lnTo>
                      <a:pt x="227257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3BADDA56-8B62-4294-879E-45552B576585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277E70C-5EF9-4A10-8D2B-0799CB15AA45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84205C9-2194-4FD4-945A-F3ECD31ABE6A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1A564348-DB55-4953-95B2-71345F729360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5C994801-31D3-4ED8-B9D0-77590A5CEE3F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6D3D8B5-FFBE-468C-B064-EAFBE9854777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36F38430-634D-48A5-9C08-298DFA9A9BF8}"/>
                  </a:ext>
                </a:extLst>
              </p:cNvPr>
              <p:cNvSpPr/>
              <p:nvPr/>
            </p:nvSpPr>
            <p:spPr>
              <a:xfrm>
                <a:off x="7586328" y="921115"/>
                <a:ext cx="160391" cy="270976"/>
              </a:xfrm>
              <a:custGeom>
                <a:avLst/>
                <a:gdLst>
                  <a:gd name="connsiteX0" fmla="*/ 36090 w 160391"/>
                  <a:gd name="connsiteY0" fmla="*/ 98498 h 270976"/>
                  <a:gd name="connsiteX1" fmla="*/ 36090 w 160391"/>
                  <a:gd name="connsiteY1" fmla="*/ 98498 h 270976"/>
                  <a:gd name="connsiteX2" fmla="*/ 135703 w 160391"/>
                  <a:gd name="connsiteY2" fmla="*/ 270977 h 270976"/>
                  <a:gd name="connsiteX3" fmla="*/ 160392 w 160391"/>
                  <a:gd name="connsiteY3" fmla="*/ 228114 h 270976"/>
                  <a:gd name="connsiteX4" fmla="*/ 28718 w 160391"/>
                  <a:gd name="connsiteY4" fmla="*/ 0 h 270976"/>
                  <a:gd name="connsiteX5" fmla="*/ 0 w 160391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976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977"/>
                    </a:lnTo>
                    <a:lnTo>
                      <a:pt x="160392" y="228114"/>
                    </a:lnTo>
                    <a:lnTo>
                      <a:pt x="28718" y="0"/>
                    </a:lnTo>
                    <a:cubicBezTo>
                      <a:pt x="19520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3395EA08-063F-4351-B641-0163196CF275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987738-9AC6-4616-8A40-E48E06E265C3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83EA410-34E6-48AF-B619-EE5F2A7E911D}"/>
                  </a:ext>
                </a:extLst>
              </p:cNvPr>
              <p:cNvSpPr/>
              <p:nvPr/>
            </p:nvSpPr>
            <p:spPr>
              <a:xfrm>
                <a:off x="8160601" y="978808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157 h 134759"/>
                  <a:gd name="connsiteX1" fmla="*/ 312725 w 312724"/>
                  <a:gd name="connsiteY1" fmla="*/ 134760 h 134759"/>
                  <a:gd name="connsiteX2" fmla="*/ 312725 w 312724"/>
                  <a:gd name="connsiteY2" fmla="*/ 134760 h 134759"/>
                  <a:gd name="connsiteX3" fmla="*/ 269862 w 312724"/>
                  <a:gd name="connsiteY3" fmla="*/ 60522 h 134759"/>
                  <a:gd name="connsiteX4" fmla="*/ 181994 w 312724"/>
                  <a:gd name="connsiteY4" fmla="*/ 9773 h 134759"/>
                  <a:gd name="connsiteX5" fmla="*/ 109128 w 312724"/>
                  <a:gd name="connsiteY5" fmla="*/ 9773 h 134759"/>
                  <a:gd name="connsiteX6" fmla="*/ 42863 w 312724"/>
                  <a:gd name="connsiteY6" fmla="*/ 48006 h 134759"/>
                  <a:gd name="connsiteX7" fmla="*/ 0 w 312724"/>
                  <a:gd name="connsiteY7" fmla="*/ 122244 h 134759"/>
                  <a:gd name="connsiteX8" fmla="*/ 130559 w 312724"/>
                  <a:gd name="connsiteY8" fmla="*/ 46892 h 134759"/>
                  <a:gd name="connsiteX9" fmla="*/ 160563 w 312724"/>
                  <a:gd name="connsiteY9" fmla="*/ 46892 h 134759"/>
                  <a:gd name="connsiteX10" fmla="*/ 269862 w 312724"/>
                  <a:gd name="connsiteY10" fmla="*/ 109899 h 134759"/>
                  <a:gd name="connsiteX11" fmla="*/ 280578 w 312724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280578" y="116157"/>
                    </a:move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522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43" y="41534"/>
                      <a:pt x="151279" y="41534"/>
                      <a:pt x="160563" y="46892"/>
                    </a:cubicBezTo>
                    <a:lnTo>
                      <a:pt x="269862" y="109899"/>
                    </a:lnTo>
                    <a:lnTo>
                      <a:pt x="280578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26082505-95A6-4687-B98C-0312CFCD47D3}"/>
                  </a:ext>
                </a:extLst>
              </p:cNvPr>
              <p:cNvSpPr/>
              <p:nvPr/>
            </p:nvSpPr>
            <p:spPr>
              <a:xfrm>
                <a:off x="7746720" y="1181462"/>
                <a:ext cx="200425" cy="105640"/>
              </a:xfrm>
              <a:custGeom>
                <a:avLst/>
                <a:gdLst>
                  <a:gd name="connsiteX0" fmla="*/ 124301 w 200425"/>
                  <a:gd name="connsiteY0" fmla="*/ 37290 h 105640"/>
                  <a:gd name="connsiteX1" fmla="*/ 124301 w 200425"/>
                  <a:gd name="connsiteY1" fmla="*/ 37290 h 105640"/>
                  <a:gd name="connsiteX2" fmla="*/ 87182 w 200425"/>
                  <a:gd name="connsiteY2" fmla="*/ 58722 h 105640"/>
                  <a:gd name="connsiteX3" fmla="*/ 46206 w 200425"/>
                  <a:gd name="connsiteY3" fmla="*/ 47749 h 105640"/>
                  <a:gd name="connsiteX4" fmla="*/ 24775 w 200425"/>
                  <a:gd name="connsiteY4" fmla="*/ 10630 h 105640"/>
                  <a:gd name="connsiteX5" fmla="*/ 0 w 200425"/>
                  <a:gd name="connsiteY5" fmla="*/ 53492 h 105640"/>
                  <a:gd name="connsiteX6" fmla="*/ 9087 w 200425"/>
                  <a:gd name="connsiteY6" fmla="*/ 69180 h 105640"/>
                  <a:gd name="connsiteX7" fmla="*/ 35661 w 200425"/>
                  <a:gd name="connsiteY7" fmla="*/ 95840 h 105640"/>
                  <a:gd name="connsiteX8" fmla="*/ 53321 w 200425"/>
                  <a:gd name="connsiteY8" fmla="*/ 103127 h 105640"/>
                  <a:gd name="connsiteX9" fmla="*/ 108613 w 200425"/>
                  <a:gd name="connsiteY9" fmla="*/ 95840 h 105640"/>
                  <a:gd name="connsiteX10" fmla="*/ 200425 w 200425"/>
                  <a:gd name="connsiteY10" fmla="*/ 42863 h 105640"/>
                  <a:gd name="connsiteX11" fmla="*/ 188938 w 200425"/>
                  <a:gd name="connsiteY11" fmla="*/ 0 h 105640"/>
                  <a:gd name="connsiteX12" fmla="*/ 167164 w 200425"/>
                  <a:gd name="connsiteY12" fmla="*/ 12516 h 105640"/>
                  <a:gd name="connsiteX13" fmla="*/ 167164 w 200425"/>
                  <a:gd name="connsiteY13" fmla="*/ 12516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4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32" y="67003"/>
                      <a:pt x="54495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1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176"/>
                      <a:pt x="91897" y="105553"/>
                      <a:pt x="108613" y="95840"/>
                    </a:cubicBezTo>
                    <a:lnTo>
                      <a:pt x="200425" y="42863"/>
                    </a:lnTo>
                    <a:cubicBezTo>
                      <a:pt x="196567" y="28546"/>
                      <a:pt x="192795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C791AE0D-8CFF-44F4-9508-F56493D56B98}"/>
                  </a:ext>
                </a:extLst>
              </p:cNvPr>
              <p:cNvSpPr/>
              <p:nvPr/>
            </p:nvSpPr>
            <p:spPr>
              <a:xfrm>
                <a:off x="7935658" y="1069676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3DA2C56B-F078-4F36-A283-8F560678EB6A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BEDD775-BEC2-4580-A8FF-6F4B6DC244C9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03A7147B-2E93-49BB-9017-C26D98D1AC3F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DD19529-6E22-4F79-9669-A574A86FD3A2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62C623ED-9952-4D1E-95FA-DF8FEB7747A8}"/>
                  </a:ext>
                </a:extLst>
              </p:cNvPr>
              <p:cNvSpPr/>
              <p:nvPr/>
            </p:nvSpPr>
            <p:spPr>
              <a:xfrm>
                <a:off x="6414982" y="915285"/>
                <a:ext cx="134695" cy="312296"/>
              </a:xfrm>
              <a:custGeom>
                <a:avLst/>
                <a:gdLst>
                  <a:gd name="connsiteX0" fmla="*/ 18602 w 134695"/>
                  <a:gd name="connsiteY0" fmla="*/ 280149 h 312296"/>
                  <a:gd name="connsiteX1" fmla="*/ 0 w 134695"/>
                  <a:gd name="connsiteY1" fmla="*/ 312296 h 312296"/>
                  <a:gd name="connsiteX2" fmla="*/ 0 w 134695"/>
                  <a:gd name="connsiteY2" fmla="*/ 312296 h 312296"/>
                  <a:gd name="connsiteX3" fmla="*/ 74238 w 134695"/>
                  <a:gd name="connsiteY3" fmla="*/ 269434 h 312296"/>
                  <a:gd name="connsiteX4" fmla="*/ 124987 w 134695"/>
                  <a:gd name="connsiteY4" fmla="*/ 181994 h 312296"/>
                  <a:gd name="connsiteX5" fmla="*/ 124987 w 134695"/>
                  <a:gd name="connsiteY5" fmla="*/ 109128 h 312296"/>
                  <a:gd name="connsiteX6" fmla="*/ 86754 w 134695"/>
                  <a:gd name="connsiteY6" fmla="*/ 42863 h 312296"/>
                  <a:gd name="connsiteX7" fmla="*/ 12516 w 134695"/>
                  <a:gd name="connsiteY7" fmla="*/ 0 h 312296"/>
                  <a:gd name="connsiteX8" fmla="*/ 87868 w 134695"/>
                  <a:gd name="connsiteY8" fmla="*/ 130559 h 312296"/>
                  <a:gd name="connsiteX9" fmla="*/ 87868 w 134695"/>
                  <a:gd name="connsiteY9" fmla="*/ 160563 h 312296"/>
                  <a:gd name="connsiteX10" fmla="*/ 24775 w 134695"/>
                  <a:gd name="connsiteY10" fmla="*/ 269434 h 312296"/>
                  <a:gd name="connsiteX11" fmla="*/ 18602 w 134695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296">
                    <a:moveTo>
                      <a:pt x="18602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434"/>
                    </a:lnTo>
                    <a:lnTo>
                      <a:pt x="18602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3F7FC3B-16EB-4F4C-A03E-A105FA4EEAB3}"/>
                  </a:ext>
                </a:extLst>
              </p:cNvPr>
              <p:cNvSpPr/>
              <p:nvPr/>
            </p:nvSpPr>
            <p:spPr>
              <a:xfrm>
                <a:off x="6241425" y="501491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4 h 199910"/>
                  <a:gd name="connsiteX12" fmla="*/ 93147 w 105663"/>
                  <a:gd name="connsiteY12" fmla="*/ 167164 h 199910"/>
                  <a:gd name="connsiteX13" fmla="*/ 93147 w 105663"/>
                  <a:gd name="connsiteY13" fmla="*/ 16716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1"/>
                      <a:pt x="43573" y="54408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33" y="14962"/>
                      <a:pt x="16244" y="24121"/>
                      <a:pt x="9823" y="35147"/>
                    </a:cubicBezTo>
                    <a:cubicBezTo>
                      <a:pt x="6643" y="40696"/>
                      <a:pt x="4199" y="46632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4"/>
                    </a:lnTo>
                    <a:lnTo>
                      <a:pt x="93147" y="167164"/>
                    </a:lnTo>
                    <a:lnTo>
                      <a:pt x="931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F9A4BF02-D8DF-459D-BA0A-BCEA07D6A85C}"/>
                  </a:ext>
                </a:extLst>
              </p:cNvPr>
              <p:cNvSpPr/>
              <p:nvPr/>
            </p:nvSpPr>
            <p:spPr>
              <a:xfrm>
                <a:off x="6304568" y="689914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2AD2353E-D65E-4204-AC27-22818BDD23B5}"/>
                  </a:ext>
                </a:extLst>
              </p:cNvPr>
              <p:cNvSpPr/>
              <p:nvPr/>
            </p:nvSpPr>
            <p:spPr>
              <a:xfrm>
                <a:off x="658317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1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559 w 188423"/>
                  <a:gd name="connsiteY7" fmla="*/ 75352 h 276634"/>
                  <a:gd name="connsiteX8" fmla="*/ 145561 w 188423"/>
                  <a:gd name="connsiteY8" fmla="*/ 101070 h 276634"/>
                  <a:gd name="connsiteX9" fmla="*/ 145561 w 188423"/>
                  <a:gd name="connsiteY9" fmla="*/ 239687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1" y="74879"/>
                      <a:pt x="174511" y="50845"/>
                      <a:pt x="151991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4"/>
                      <a:pt x="145467" y="90446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8A193963-5F3A-45FB-BF4E-51EF996159ED}"/>
                  </a:ext>
                </a:extLst>
              </p:cNvPr>
              <p:cNvSpPr/>
              <p:nvPr/>
            </p:nvSpPr>
            <p:spPr>
              <a:xfrm>
                <a:off x="6293596" y="501062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B38CB5A-799C-4446-A4FA-B78FB85A0455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BC6DF676-BB92-4E43-9B36-D68F8420D036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D89956DD-DF04-40A1-A1B4-69780C1E5982}"/>
                  </a:ext>
                </a:extLst>
              </p:cNvPr>
              <p:cNvSpPr/>
              <p:nvPr/>
            </p:nvSpPr>
            <p:spPr>
              <a:xfrm>
                <a:off x="6369719" y="513578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EC815B0D-842E-4797-BF80-63D1ABE1F97F}"/>
                  </a:ext>
                </a:extLst>
              </p:cNvPr>
              <p:cNvSpPr/>
              <p:nvPr/>
            </p:nvSpPr>
            <p:spPr>
              <a:xfrm>
                <a:off x="6834520" y="501062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594FE7B8-E0C1-46A0-8EDA-251728B44A32}"/>
                  </a:ext>
                </a:extLst>
              </p:cNvPr>
              <p:cNvSpPr/>
              <p:nvPr/>
            </p:nvSpPr>
            <p:spPr>
              <a:xfrm>
                <a:off x="6834520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108EC16D-4EE0-40EE-B7F2-132E0769026A}"/>
                  </a:ext>
                </a:extLst>
              </p:cNvPr>
              <p:cNvSpPr/>
              <p:nvPr/>
            </p:nvSpPr>
            <p:spPr>
              <a:xfrm>
                <a:off x="6176667" y="1027585"/>
                <a:ext cx="262918" cy="200425"/>
              </a:xfrm>
              <a:custGeom>
                <a:avLst/>
                <a:gdLst>
                  <a:gd name="connsiteX0" fmla="*/ 28803 w 262918"/>
                  <a:gd name="connsiteY0" fmla="*/ 0 h 200425"/>
                  <a:gd name="connsiteX1" fmla="*/ 0 w 262918"/>
                  <a:gd name="connsiteY1" fmla="*/ 35833 h 200425"/>
                  <a:gd name="connsiteX2" fmla="*/ 73638 w 262918"/>
                  <a:gd name="connsiteY2" fmla="*/ 163992 h 200425"/>
                  <a:gd name="connsiteX3" fmla="*/ 136731 w 262918"/>
                  <a:gd name="connsiteY3" fmla="*/ 200425 h 200425"/>
                  <a:gd name="connsiteX4" fmla="*/ 238144 w 262918"/>
                  <a:gd name="connsiteY4" fmla="*/ 200425 h 200425"/>
                  <a:gd name="connsiteX5" fmla="*/ 256746 w 262918"/>
                  <a:gd name="connsiteY5" fmla="*/ 168278 h 200425"/>
                  <a:gd name="connsiteX6" fmla="*/ 256746 w 262918"/>
                  <a:gd name="connsiteY6" fmla="*/ 168278 h 200425"/>
                  <a:gd name="connsiteX7" fmla="*/ 262918 w 262918"/>
                  <a:gd name="connsiteY7" fmla="*/ 157563 h 200425"/>
                  <a:gd name="connsiteX8" fmla="*/ 136903 w 262918"/>
                  <a:gd name="connsiteY8" fmla="*/ 157563 h 200425"/>
                  <a:gd name="connsiteX9" fmla="*/ 111185 w 262918"/>
                  <a:gd name="connsiteY9" fmla="*/ 142561 h 200425"/>
                  <a:gd name="connsiteX10" fmla="*/ 35747 w 262918"/>
                  <a:gd name="connsiteY10" fmla="*/ 12001 h 200425"/>
                  <a:gd name="connsiteX11" fmla="*/ 35747 w 262918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425">
                    <a:moveTo>
                      <a:pt x="28803" y="0"/>
                    </a:moveTo>
                    <a:cubicBezTo>
                      <a:pt x="18859" y="11573"/>
                      <a:pt x="9258" y="23574"/>
                      <a:pt x="0" y="35833"/>
                    </a:cubicBezTo>
                    <a:lnTo>
                      <a:pt x="73638" y="163992"/>
                    </a:lnTo>
                    <a:cubicBezTo>
                      <a:pt x="86676" y="186512"/>
                      <a:pt x="110714" y="200382"/>
                      <a:pt x="136731" y="200425"/>
                    </a:cubicBezTo>
                    <a:lnTo>
                      <a:pt x="238144" y="200425"/>
                    </a:lnTo>
                    <a:lnTo>
                      <a:pt x="256746" y="168278"/>
                    </a:lnTo>
                    <a:lnTo>
                      <a:pt x="256746" y="168278"/>
                    </a:lnTo>
                    <a:lnTo>
                      <a:pt x="262918" y="157563"/>
                    </a:lnTo>
                    <a:lnTo>
                      <a:pt x="136903" y="157563"/>
                    </a:lnTo>
                    <a:cubicBezTo>
                      <a:pt x="126281" y="157468"/>
                      <a:pt x="116500" y="151759"/>
                      <a:pt x="111185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4DB546B-1D5E-4FEF-ADE9-0837CB064053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93BB5491-4D77-4571-ADB7-A522C5B3A60E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8DA6C1D2-3FF9-4428-9B03-6D5CE0D1F515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21C7688-AE5F-4569-98A1-D22D5C0EA82A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9BC2FF70-ADDF-40C2-A36A-36C1434B348E}"/>
                  </a:ext>
                </a:extLst>
              </p:cNvPr>
              <p:cNvSpPr/>
              <p:nvPr/>
            </p:nvSpPr>
            <p:spPr>
              <a:xfrm>
                <a:off x="6044993" y="792527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533" y="246631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6A3FF0C6-162C-4586-98C5-5C5D894F301C}"/>
                  </a:ext>
                </a:extLst>
              </p:cNvPr>
              <p:cNvSpPr/>
              <p:nvPr/>
            </p:nvSpPr>
            <p:spPr>
              <a:xfrm>
                <a:off x="6440528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9165 w 288464"/>
                  <a:gd name="connsiteY8" fmla="*/ 82039 h 128930"/>
                  <a:gd name="connsiteX9" fmla="*/ 149161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127730" y="119158"/>
                    </a:lnTo>
                    <a:cubicBezTo>
                      <a:pt x="150267" y="132188"/>
                      <a:pt x="178059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90" y="87431"/>
                      <a:pt x="158437" y="87431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964CA25-69D3-412C-9C70-2238F90F581C}"/>
                  </a:ext>
                </a:extLst>
              </p:cNvPr>
              <p:cNvSpPr/>
              <p:nvPr/>
            </p:nvSpPr>
            <p:spPr>
              <a:xfrm>
                <a:off x="6212157" y="741092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6E46B872-C7F3-42E6-9C8A-F140907E3D9A}"/>
                  </a:ext>
                </a:extLst>
              </p:cNvPr>
              <p:cNvSpPr/>
              <p:nvPr/>
            </p:nvSpPr>
            <p:spPr>
              <a:xfrm>
                <a:off x="6044993" y="697458"/>
                <a:ext cx="124301" cy="138188"/>
              </a:xfrm>
              <a:custGeom>
                <a:avLst/>
                <a:gdLst>
                  <a:gd name="connsiteX0" fmla="*/ 64380 w 124301"/>
                  <a:gd name="connsiteY0" fmla="*/ 43891 h 138188"/>
                  <a:gd name="connsiteX1" fmla="*/ 87182 w 124301"/>
                  <a:gd name="connsiteY1" fmla="*/ 46892 h 138188"/>
                  <a:gd name="connsiteX2" fmla="*/ 124301 w 124301"/>
                  <a:gd name="connsiteY2" fmla="*/ 68323 h 138188"/>
                  <a:gd name="connsiteX3" fmla="*/ 124301 w 124301"/>
                  <a:gd name="connsiteY3" fmla="*/ 18859 h 138188"/>
                  <a:gd name="connsiteX4" fmla="*/ 108614 w 124301"/>
                  <a:gd name="connsiteY4" fmla="*/ 9773 h 138188"/>
                  <a:gd name="connsiteX5" fmla="*/ 72266 w 124301"/>
                  <a:gd name="connsiteY5" fmla="*/ 0 h 138188"/>
                  <a:gd name="connsiteX6" fmla="*/ 53321 w 124301"/>
                  <a:gd name="connsiteY6" fmla="*/ 2486 h 138188"/>
                  <a:gd name="connsiteX7" fmla="*/ 9087 w 124301"/>
                  <a:gd name="connsiteY7" fmla="*/ 36776 h 138188"/>
                  <a:gd name="connsiteX8" fmla="*/ 0 w 124301"/>
                  <a:gd name="connsiteY8" fmla="*/ 52464 h 138188"/>
                  <a:gd name="connsiteX9" fmla="*/ 0 w 124301"/>
                  <a:gd name="connsiteY9" fmla="*/ 138189 h 138188"/>
                  <a:gd name="connsiteX10" fmla="*/ 24775 w 124301"/>
                  <a:gd name="connsiteY10" fmla="*/ 95326 h 138188"/>
                  <a:gd name="connsiteX11" fmla="*/ 24775 w 124301"/>
                  <a:gd name="connsiteY11" fmla="*/ 95326 h 138188"/>
                  <a:gd name="connsiteX12" fmla="*/ 46206 w 124301"/>
                  <a:gd name="connsiteY12" fmla="*/ 58207 h 138188"/>
                  <a:gd name="connsiteX13" fmla="*/ 64380 w 124301"/>
                  <a:gd name="connsiteY13" fmla="*/ 43891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64380" y="43891"/>
                    </a:moveTo>
                    <a:cubicBezTo>
                      <a:pt x="72078" y="41851"/>
                      <a:pt x="80273" y="42929"/>
                      <a:pt x="87182" y="46892"/>
                    </a:cubicBezTo>
                    <a:lnTo>
                      <a:pt x="124301" y="68323"/>
                    </a:lnTo>
                    <a:lnTo>
                      <a:pt x="124301" y="18859"/>
                    </a:lnTo>
                    <a:lnTo>
                      <a:pt x="108614" y="9773"/>
                    </a:lnTo>
                    <a:cubicBezTo>
                      <a:pt x="97564" y="3392"/>
                      <a:pt x="85031" y="22"/>
                      <a:pt x="72266" y="0"/>
                    </a:cubicBezTo>
                    <a:cubicBezTo>
                      <a:pt x="65871" y="25"/>
                      <a:pt x="59502" y="861"/>
                      <a:pt x="53321" y="2486"/>
                    </a:cubicBezTo>
                    <a:cubicBezTo>
                      <a:pt x="34582" y="7528"/>
                      <a:pt x="18645" y="19881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lnTo>
                      <a:pt x="24775" y="95326"/>
                    </a:lnTo>
                    <a:lnTo>
                      <a:pt x="24775" y="95326"/>
                    </a:lnTo>
                    <a:lnTo>
                      <a:pt x="46206" y="58207"/>
                    </a:lnTo>
                    <a:cubicBezTo>
                      <a:pt x="50124" y="51210"/>
                      <a:pt x="56664" y="46059"/>
                      <a:pt x="64380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5173335A-BFE7-427E-A935-3F68CEFEBB22}"/>
                  </a:ext>
                </a:extLst>
              </p:cNvPr>
              <p:cNvSpPr/>
              <p:nvPr/>
            </p:nvSpPr>
            <p:spPr>
              <a:xfrm>
                <a:off x="6581203" y="501062"/>
                <a:ext cx="277748" cy="167592"/>
              </a:xfrm>
              <a:custGeom>
                <a:avLst/>
                <a:gdLst>
                  <a:gd name="connsiteX0" fmla="*/ 0 w 277748"/>
                  <a:gd name="connsiteY0" fmla="*/ 124730 h 167592"/>
                  <a:gd name="connsiteX1" fmla="*/ 16716 w 277748"/>
                  <a:gd name="connsiteY1" fmla="*/ 167592 h 167592"/>
                  <a:gd name="connsiteX2" fmla="*/ 164163 w 277748"/>
                  <a:gd name="connsiteY2" fmla="*/ 167592 h 167592"/>
                  <a:gd name="connsiteX3" fmla="*/ 227343 w 277748"/>
                  <a:gd name="connsiteY3" fmla="*/ 131159 h 167592"/>
                  <a:gd name="connsiteX4" fmla="*/ 277749 w 277748"/>
                  <a:gd name="connsiteY4" fmla="*/ 42863 h 167592"/>
                  <a:gd name="connsiteX5" fmla="*/ 259232 w 277748"/>
                  <a:gd name="connsiteY5" fmla="*/ 10716 h 167592"/>
                  <a:gd name="connsiteX6" fmla="*/ 259232 w 277748"/>
                  <a:gd name="connsiteY6" fmla="*/ 10716 h 167592"/>
                  <a:gd name="connsiteX7" fmla="*/ 253060 w 277748"/>
                  <a:gd name="connsiteY7" fmla="*/ 0 h 167592"/>
                  <a:gd name="connsiteX8" fmla="*/ 190224 w 277748"/>
                  <a:gd name="connsiteY8" fmla="*/ 109299 h 167592"/>
                  <a:gd name="connsiteX9" fmla="*/ 164506 w 277748"/>
                  <a:gd name="connsiteY9" fmla="*/ 124301 h 167592"/>
                  <a:gd name="connsiteX10" fmla="*/ 0 w 277748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592">
                    <a:moveTo>
                      <a:pt x="0" y="124730"/>
                    </a:moveTo>
                    <a:cubicBezTo>
                      <a:pt x="5144" y="139132"/>
                      <a:pt x="10716" y="153419"/>
                      <a:pt x="16716" y="167592"/>
                    </a:cubicBezTo>
                    <a:lnTo>
                      <a:pt x="164163" y="167592"/>
                    </a:lnTo>
                    <a:cubicBezTo>
                      <a:pt x="190198" y="167531"/>
                      <a:pt x="214252" y="153663"/>
                      <a:pt x="227343" y="131159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90224" y="109299"/>
                    </a:lnTo>
                    <a:cubicBezTo>
                      <a:pt x="184849" y="118438"/>
                      <a:pt x="175110" y="124122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8010AA29-6F9E-4ABA-8313-197352995C3A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4F136CE3-5CD3-45DA-9EA1-1AA53C5D355E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5A0E6B9-6911-4ABD-804B-8607895D883A}"/>
                  </a:ext>
                </a:extLst>
              </p:cNvPr>
              <p:cNvSpPr/>
              <p:nvPr/>
            </p:nvSpPr>
            <p:spPr>
              <a:xfrm>
                <a:off x="6309798" y="62579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690"/>
                      <a:pt x="276549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14FF8E53-00FE-4484-870E-5051F60790EF}"/>
                  </a:ext>
                </a:extLst>
              </p:cNvPr>
              <p:cNvSpPr/>
              <p:nvPr/>
            </p:nvSpPr>
            <p:spPr>
              <a:xfrm>
                <a:off x="6044993" y="1050645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E98ED3DC-9210-4D9A-85BB-E687DBA85E69}"/>
                  </a:ext>
                </a:extLst>
              </p:cNvPr>
              <p:cNvSpPr/>
              <p:nvPr/>
            </p:nvSpPr>
            <p:spPr>
              <a:xfrm>
                <a:off x="6169294" y="625363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6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0 w 115728"/>
                  <a:gd name="connsiteY7" fmla="*/ 72866 h 190309"/>
                  <a:gd name="connsiteX8" fmla="*/ 0 w 115728"/>
                  <a:gd name="connsiteY8" fmla="*/ 178822 h 190309"/>
                  <a:gd name="connsiteX9" fmla="*/ 42863 w 115728"/>
                  <a:gd name="connsiteY9" fmla="*/ 190310 h 190309"/>
                  <a:gd name="connsiteX10" fmla="*/ 42863 w 115728"/>
                  <a:gd name="connsiteY10" fmla="*/ 165192 h 190309"/>
                  <a:gd name="connsiteX11" fmla="*/ 42863 w 115728"/>
                  <a:gd name="connsiteY11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32627" y="0"/>
                      <a:pt x="0" y="32624"/>
                      <a:pt x="0" y="72866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8A6DCBBB-0961-4D30-9942-52EE8AD5E342}"/>
                  </a:ext>
                </a:extLst>
              </p:cNvPr>
              <p:cNvSpPr/>
              <p:nvPr/>
            </p:nvSpPr>
            <p:spPr>
              <a:xfrm>
                <a:off x="6169294" y="804186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A50963ED-F32B-4A88-B756-8AD886A3FD52}"/>
                  </a:ext>
                </a:extLst>
              </p:cNvPr>
              <p:cNvSpPr/>
              <p:nvPr/>
            </p:nvSpPr>
            <p:spPr>
              <a:xfrm>
                <a:off x="6044993" y="1652092"/>
                <a:ext cx="167163" cy="277748"/>
              </a:xfrm>
              <a:custGeom>
                <a:avLst/>
                <a:gdLst>
                  <a:gd name="connsiteX0" fmla="*/ 124301 w 167163"/>
                  <a:gd name="connsiteY0" fmla="*/ 277749 h 277748"/>
                  <a:gd name="connsiteX1" fmla="*/ 167164 w 167163"/>
                  <a:gd name="connsiteY1" fmla="*/ 260604 h 277748"/>
                  <a:gd name="connsiteX2" fmla="*/ 167164 w 167163"/>
                  <a:gd name="connsiteY2" fmla="*/ 113843 h 277748"/>
                  <a:gd name="connsiteX3" fmla="*/ 130731 w 167163"/>
                  <a:gd name="connsiteY3" fmla="*/ 50749 h 277748"/>
                  <a:gd name="connsiteX4" fmla="*/ 42863 w 167163"/>
                  <a:gd name="connsiteY4" fmla="*/ 0 h 277748"/>
                  <a:gd name="connsiteX5" fmla="*/ 10716 w 167163"/>
                  <a:gd name="connsiteY5" fmla="*/ 18517 h 277748"/>
                  <a:gd name="connsiteX6" fmla="*/ 10716 w 167163"/>
                  <a:gd name="connsiteY6" fmla="*/ 18517 h 277748"/>
                  <a:gd name="connsiteX7" fmla="*/ 0 w 167163"/>
                  <a:gd name="connsiteY7" fmla="*/ 24689 h 277748"/>
                  <a:gd name="connsiteX8" fmla="*/ 109299 w 167163"/>
                  <a:gd name="connsiteY8" fmla="*/ 87868 h 277748"/>
                  <a:gd name="connsiteX9" fmla="*/ 124301 w 167163"/>
                  <a:gd name="connsiteY9" fmla="*/ 113586 h 277748"/>
                  <a:gd name="connsiteX10" fmla="*/ 124301 w 167163"/>
                  <a:gd name="connsiteY10" fmla="*/ 264290 h 277748"/>
                  <a:gd name="connsiteX11" fmla="*/ 124301 w 167163"/>
                  <a:gd name="connsiteY11" fmla="*/ 264290 h 27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748">
                    <a:moveTo>
                      <a:pt x="124301" y="277749"/>
                    </a:moveTo>
                    <a:cubicBezTo>
                      <a:pt x="138789" y="272606"/>
                      <a:pt x="153019" y="267033"/>
                      <a:pt x="167164" y="2606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EE4C6BAE-13BF-4F68-8390-5B601D187A16}"/>
                  </a:ext>
                </a:extLst>
              </p:cNvPr>
              <p:cNvSpPr/>
              <p:nvPr/>
            </p:nvSpPr>
            <p:spPr>
              <a:xfrm>
                <a:off x="6169294" y="1913124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D66DBDD7-221E-453A-B165-D1924B9425C6}"/>
                  </a:ext>
                </a:extLst>
              </p:cNvPr>
              <p:cNvSpPr/>
              <p:nvPr/>
            </p:nvSpPr>
            <p:spPr>
              <a:xfrm>
                <a:off x="6594405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CE06E17D-2DE1-482D-A447-9BEFB2D2D250}"/>
                  </a:ext>
                </a:extLst>
              </p:cNvPr>
              <p:cNvSpPr/>
              <p:nvPr/>
            </p:nvSpPr>
            <p:spPr>
              <a:xfrm>
                <a:off x="6169294" y="2226021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909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39" y="72772"/>
                      <a:pt x="42957" y="59390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8" y="101781"/>
                      <a:pt x="46798" y="115703"/>
                      <a:pt x="72867" y="115729"/>
                    </a:cubicBezTo>
                    <a:lnTo>
                      <a:pt x="178909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D80F86F3-16E8-4F3A-A3C9-D529B254EA0F}"/>
                  </a:ext>
                </a:extLst>
              </p:cNvPr>
              <p:cNvSpPr/>
              <p:nvPr/>
            </p:nvSpPr>
            <p:spPr>
              <a:xfrm>
                <a:off x="6348203" y="229888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0286E863-AF58-49C2-840D-858017D25DEF}"/>
                  </a:ext>
                </a:extLst>
              </p:cNvPr>
              <p:cNvSpPr/>
              <p:nvPr/>
            </p:nvSpPr>
            <p:spPr>
              <a:xfrm>
                <a:off x="6458873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40B368A9-85F8-49AC-801A-0A32DEDE6B9D}"/>
                  </a:ext>
                </a:extLst>
              </p:cNvPr>
              <p:cNvSpPr/>
              <p:nvPr/>
            </p:nvSpPr>
            <p:spPr>
              <a:xfrm>
                <a:off x="6044993" y="2163956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46206 w 200425"/>
                  <a:gd name="connsiteY3" fmla="*/ 47749 h 105657"/>
                  <a:gd name="connsiteX4" fmla="*/ 24775 w 200425"/>
                  <a:gd name="connsiteY4" fmla="*/ 10630 h 105657"/>
                  <a:gd name="connsiteX5" fmla="*/ 0 w 200425"/>
                  <a:gd name="connsiteY5" fmla="*/ 53493 h 105657"/>
                  <a:gd name="connsiteX6" fmla="*/ 9087 w 200425"/>
                  <a:gd name="connsiteY6" fmla="*/ 69180 h 105657"/>
                  <a:gd name="connsiteX7" fmla="*/ 35662 w 200425"/>
                  <a:gd name="connsiteY7" fmla="*/ 95840 h 105657"/>
                  <a:gd name="connsiteX8" fmla="*/ 53321 w 200425"/>
                  <a:gd name="connsiteY8" fmla="*/ 103127 h 105657"/>
                  <a:gd name="connsiteX9" fmla="*/ 108614 w 200425"/>
                  <a:gd name="connsiteY9" fmla="*/ 95840 h 105657"/>
                  <a:gd name="connsiteX10" fmla="*/ 200425 w 200425"/>
                  <a:gd name="connsiteY10" fmla="*/ 42863 h 105657"/>
                  <a:gd name="connsiteX11" fmla="*/ 188938 w 200425"/>
                  <a:gd name="connsiteY11" fmla="*/ 0 h 105657"/>
                  <a:gd name="connsiteX12" fmla="*/ 167164 w 200425"/>
                  <a:gd name="connsiteY12" fmla="*/ 12516 h 105657"/>
                  <a:gd name="connsiteX13" fmla="*/ 167164 w 200425"/>
                  <a:gd name="connsiteY13" fmla="*/ 1251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3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68" y="28546"/>
                      <a:pt x="192710" y="14316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E9D0C05F-7CED-4E08-899C-B28896311E01}"/>
                  </a:ext>
                </a:extLst>
              </p:cNvPr>
              <p:cNvSpPr/>
              <p:nvPr/>
            </p:nvSpPr>
            <p:spPr>
              <a:xfrm>
                <a:off x="6233931" y="2052170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59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D3C3AC7F-7E57-4F45-AC67-18444D47B31F}"/>
                  </a:ext>
                </a:extLst>
              </p:cNvPr>
              <p:cNvSpPr/>
              <p:nvPr/>
            </p:nvSpPr>
            <p:spPr>
              <a:xfrm>
                <a:off x="6212157" y="1739446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29BDF207-DFAD-44FA-8529-5ED2B489EDF2}"/>
                  </a:ext>
                </a:extLst>
              </p:cNvPr>
              <p:cNvSpPr/>
              <p:nvPr/>
            </p:nvSpPr>
            <p:spPr>
              <a:xfrm>
                <a:off x="6044993" y="2109949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CA3574EA-54EE-4A07-BF0F-3F3E1E5EBC47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2C51032F-0F7B-4E8B-A452-7FBCAF338A57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1323267D-7142-4076-8420-EA5A451EA45B}"/>
                  </a:ext>
                </a:extLst>
              </p:cNvPr>
              <p:cNvSpPr/>
              <p:nvPr/>
            </p:nvSpPr>
            <p:spPr>
              <a:xfrm>
                <a:off x="6057595" y="1916468"/>
                <a:ext cx="111699" cy="224856"/>
              </a:xfrm>
              <a:custGeom>
                <a:avLst/>
                <a:gdLst>
                  <a:gd name="connsiteX0" fmla="*/ 111700 w 111699"/>
                  <a:gd name="connsiteY0" fmla="*/ 85725 h 224856"/>
                  <a:gd name="connsiteX1" fmla="*/ 111700 w 111699"/>
                  <a:gd name="connsiteY1" fmla="*/ 13373 h 224856"/>
                  <a:gd name="connsiteX2" fmla="*/ 111700 w 111699"/>
                  <a:gd name="connsiteY2" fmla="*/ 0 h 224856"/>
                  <a:gd name="connsiteX3" fmla="*/ 0 w 111699"/>
                  <a:gd name="connsiteY3" fmla="*/ 193481 h 224856"/>
                  <a:gd name="connsiteX4" fmla="*/ 31375 w 111699"/>
                  <a:gd name="connsiteY4" fmla="*/ 224857 h 224856"/>
                  <a:gd name="connsiteX5" fmla="*/ 111700 w 111699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481"/>
                    </a:lnTo>
                    <a:lnTo>
                      <a:pt x="31375" y="224857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63BE2F9-DD02-4B04-B95B-0F2F9E07A427}"/>
                  </a:ext>
                </a:extLst>
              </p:cNvPr>
              <p:cNvSpPr/>
              <p:nvPr/>
            </p:nvSpPr>
            <p:spPr>
              <a:xfrm>
                <a:off x="604499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D663DE04-D1EA-43C2-93F7-0ED2ABBCE5F3}"/>
                  </a:ext>
                </a:extLst>
              </p:cNvPr>
              <p:cNvSpPr/>
              <p:nvPr/>
            </p:nvSpPr>
            <p:spPr>
              <a:xfrm>
                <a:off x="604499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00C2EC91-EB5A-41EF-ACCB-CCD8FFF14CA6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E85B9619-B737-4F92-944D-C7A4747C5803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989EF5-7DBC-4262-8C00-E1A6778F0F77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C52D2EA8-468B-4F2B-ABC4-721E831FA6C8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A081E88-0FD0-4333-BB84-F937F5475118}"/>
                  </a:ext>
                </a:extLst>
              </p:cNvPr>
              <p:cNvSpPr/>
              <p:nvPr/>
            </p:nvSpPr>
            <p:spPr>
              <a:xfrm>
                <a:off x="657151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935 w 200082"/>
                  <a:gd name="connsiteY5" fmla="*/ 6172 h 263518"/>
                  <a:gd name="connsiteX6" fmla="*/ 167935 w 200082"/>
                  <a:gd name="connsiteY6" fmla="*/ 6172 h 263518"/>
                  <a:gd name="connsiteX7" fmla="*/ 157220 w 200082"/>
                  <a:gd name="connsiteY7" fmla="*/ 0 h 263518"/>
                  <a:gd name="connsiteX8" fmla="*/ 157220 w 200082"/>
                  <a:gd name="connsiteY8" fmla="*/ 126187 h 263518"/>
                  <a:gd name="connsiteX9" fmla="*/ 142218 w 200082"/>
                  <a:gd name="connsiteY9" fmla="*/ 151905 h 263518"/>
                  <a:gd name="connsiteX10" fmla="*/ 11658 w 200082"/>
                  <a:gd name="connsiteY10" fmla="*/ 227343 h 263518"/>
                  <a:gd name="connsiteX11" fmla="*/ 11658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27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9" y="176671"/>
                      <a:pt x="200039" y="152633"/>
                      <a:pt x="200082" y="126616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9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AFF9EB72-88BE-4E64-BA9A-00C0AB75C01F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6B8B449B-04CC-4DAC-A1D7-C0279F65873F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D24F53F-CE32-4CC4-AA8C-4FF03DCC189B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F4C272A7-24E2-40E6-AD1C-ED74A46521BA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A8988E18-4A66-4772-B855-309FC066F369}"/>
                  </a:ext>
                </a:extLst>
              </p:cNvPr>
              <p:cNvSpPr/>
              <p:nvPr/>
            </p:nvSpPr>
            <p:spPr>
              <a:xfrm>
                <a:off x="6336458" y="2305573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176 h 160477"/>
                  <a:gd name="connsiteX1" fmla="*/ 172479 w 270976"/>
                  <a:gd name="connsiteY1" fmla="*/ 36176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B03DABED-4B82-44CE-89C8-F0AD64CFBE3E}"/>
                  </a:ext>
                </a:extLst>
              </p:cNvPr>
              <p:cNvSpPr/>
              <p:nvPr/>
            </p:nvSpPr>
            <p:spPr>
              <a:xfrm>
                <a:off x="6420726" y="1782308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75"/>
                      <a:pt x="30261" y="286690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9114315-B772-4248-A93C-9137FC111514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2B02941B-A286-49AE-84C0-6D31AF392916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6FB51320-BBEE-4586-94B6-9BBA1553FC60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0C975361-4B3A-4381-A45D-6DE22EDC2F55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763D88BF-3A3B-4E67-85CE-C73B4BDEE84A}"/>
                  </a:ext>
                </a:extLst>
              </p:cNvPr>
              <p:cNvSpPr/>
              <p:nvPr/>
            </p:nvSpPr>
            <p:spPr>
              <a:xfrm>
                <a:off x="6285023" y="2063829"/>
                <a:ext cx="181222" cy="235058"/>
              </a:xfrm>
              <a:custGeom>
                <a:avLst/>
                <a:gdLst>
                  <a:gd name="connsiteX0" fmla="*/ 99613 w 181222"/>
                  <a:gd name="connsiteY0" fmla="*/ 62579 h 235058"/>
                  <a:gd name="connsiteX1" fmla="*/ 99613 w 181222"/>
                  <a:gd name="connsiteY1" fmla="*/ 62579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6944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579"/>
                    </a:moveTo>
                    <a:lnTo>
                      <a:pt x="99613" y="62579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169"/>
                      <a:pt x="150791" y="2855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C455AA36-46FE-4C68-A45E-45A2E4C62742}"/>
                  </a:ext>
                </a:extLst>
              </p:cNvPr>
              <p:cNvSpPr/>
              <p:nvPr/>
            </p:nvSpPr>
            <p:spPr>
              <a:xfrm>
                <a:off x="6241474" y="2341749"/>
                <a:ext cx="137846" cy="124301"/>
              </a:xfrm>
              <a:custGeom>
                <a:avLst/>
                <a:gdLst>
                  <a:gd name="connsiteX0" fmla="*/ 43892 w 137846"/>
                  <a:gd name="connsiteY0" fmla="*/ 59922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922"/>
                    </a:moveTo>
                    <a:cubicBezTo>
                      <a:pt x="41800" y="52224"/>
                      <a:pt x="42889" y="4401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64" y="74143"/>
                      <a:pt x="45932" y="67603"/>
                      <a:pt x="43892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11AB188E-54CD-497F-8A05-C4BCF291E36C}"/>
                  </a:ext>
                </a:extLst>
              </p:cNvPr>
              <p:cNvSpPr/>
              <p:nvPr/>
            </p:nvSpPr>
            <p:spPr>
              <a:xfrm>
                <a:off x="8943823" y="1739446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63D009A-A5ED-43E9-B50C-DB88F169F2D2}"/>
                  </a:ext>
                </a:extLst>
              </p:cNvPr>
              <p:cNvSpPr/>
              <p:nvPr/>
            </p:nvSpPr>
            <p:spPr>
              <a:xfrm>
                <a:off x="9146267" y="2265626"/>
                <a:ext cx="105750" cy="200425"/>
              </a:xfrm>
              <a:custGeom>
                <a:avLst/>
                <a:gdLst>
                  <a:gd name="connsiteX0" fmla="*/ 37462 w 105750"/>
                  <a:gd name="connsiteY0" fmla="*/ 76124 h 200425"/>
                  <a:gd name="connsiteX1" fmla="*/ 37462 w 105750"/>
                  <a:gd name="connsiteY1" fmla="*/ 76124 h 200425"/>
                  <a:gd name="connsiteX2" fmla="*/ 58893 w 105750"/>
                  <a:gd name="connsiteY2" fmla="*/ 113243 h 200425"/>
                  <a:gd name="connsiteX3" fmla="*/ 47920 w 105750"/>
                  <a:gd name="connsiteY3" fmla="*/ 154219 h 200425"/>
                  <a:gd name="connsiteX4" fmla="*/ 10801 w 105750"/>
                  <a:gd name="connsiteY4" fmla="*/ 175650 h 200425"/>
                  <a:gd name="connsiteX5" fmla="*/ 53664 w 105750"/>
                  <a:gd name="connsiteY5" fmla="*/ 200425 h 200425"/>
                  <a:gd name="connsiteX6" fmla="*/ 69351 w 105750"/>
                  <a:gd name="connsiteY6" fmla="*/ 191338 h 200425"/>
                  <a:gd name="connsiteX7" fmla="*/ 96012 w 105750"/>
                  <a:gd name="connsiteY7" fmla="*/ 164763 h 200425"/>
                  <a:gd name="connsiteX8" fmla="*/ 103299 w 105750"/>
                  <a:gd name="connsiteY8" fmla="*/ 147104 h 200425"/>
                  <a:gd name="connsiteX9" fmla="*/ 95840 w 105750"/>
                  <a:gd name="connsiteY9" fmla="*/ 91811 h 200425"/>
                  <a:gd name="connsiteX10" fmla="*/ 42863 w 105750"/>
                  <a:gd name="connsiteY10" fmla="*/ 0 h 200425"/>
                  <a:gd name="connsiteX11" fmla="*/ 0 w 105750"/>
                  <a:gd name="connsiteY11" fmla="*/ 11487 h 200425"/>
                  <a:gd name="connsiteX12" fmla="*/ 12516 w 105750"/>
                  <a:gd name="connsiteY12" fmla="*/ 33261 h 200425"/>
                  <a:gd name="connsiteX13" fmla="*/ 12516 w 10575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750" h="200425">
                    <a:moveTo>
                      <a:pt x="37462" y="76124"/>
                    </a:moveTo>
                    <a:lnTo>
                      <a:pt x="37462" y="76124"/>
                    </a:lnTo>
                    <a:lnTo>
                      <a:pt x="58893" y="113243"/>
                    </a:lnTo>
                    <a:cubicBezTo>
                      <a:pt x="67174" y="127584"/>
                      <a:pt x="62262" y="145930"/>
                      <a:pt x="47920" y="154219"/>
                    </a:cubicBezTo>
                    <a:lnTo>
                      <a:pt x="10801" y="175650"/>
                    </a:lnTo>
                    <a:lnTo>
                      <a:pt x="53664" y="200425"/>
                    </a:lnTo>
                    <a:lnTo>
                      <a:pt x="69351" y="191338"/>
                    </a:lnTo>
                    <a:cubicBezTo>
                      <a:pt x="80436" y="184994"/>
                      <a:pt x="89634" y="175830"/>
                      <a:pt x="96012" y="164763"/>
                    </a:cubicBezTo>
                    <a:cubicBezTo>
                      <a:pt x="99192" y="159217"/>
                      <a:pt x="101636" y="153276"/>
                      <a:pt x="103299" y="147104"/>
                    </a:cubicBezTo>
                    <a:cubicBezTo>
                      <a:pt x="108288" y="128416"/>
                      <a:pt x="105596" y="108511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8CA296BC-E73E-404A-98A7-51A5BAE1053F}"/>
                  </a:ext>
                </a:extLst>
              </p:cNvPr>
              <p:cNvSpPr/>
              <p:nvPr/>
            </p:nvSpPr>
            <p:spPr>
              <a:xfrm>
                <a:off x="9034652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CC9AF0FC-EDC8-4CF8-B271-CACAC88F5B5C}"/>
                  </a:ext>
                </a:extLst>
              </p:cNvPr>
              <p:cNvSpPr/>
              <p:nvPr/>
            </p:nvSpPr>
            <p:spPr>
              <a:xfrm>
                <a:off x="8721928" y="2021824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650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700" y="196362"/>
                      <a:pt x="43008" y="186606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10587A6A-9503-44C6-9D63-5C01097E6BE3}"/>
                  </a:ext>
                </a:extLst>
              </p:cNvPr>
              <p:cNvSpPr/>
              <p:nvPr/>
            </p:nvSpPr>
            <p:spPr>
              <a:xfrm>
                <a:off x="9092431" y="2422159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290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290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A286121-3F1F-4DE5-8213-B3C8F31E618C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4AB3F15D-1E65-48D2-B138-7A2EC83045C1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161F4A78-D8F4-4FE6-87DE-2600DDECD15B}"/>
                  </a:ext>
                </a:extLst>
              </p:cNvPr>
              <p:cNvSpPr/>
              <p:nvPr/>
            </p:nvSpPr>
            <p:spPr>
              <a:xfrm>
                <a:off x="8898864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FA4EB2AD-B46D-4DBC-B8AE-F5DE2E43BC53}"/>
                  </a:ext>
                </a:extLst>
              </p:cNvPr>
              <p:cNvSpPr/>
              <p:nvPr/>
            </p:nvSpPr>
            <p:spPr>
              <a:xfrm>
                <a:off x="86590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6774BB6-D858-4809-8904-FFE745E5F6CE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7E67395A-0CC8-43D9-8BFE-5F4E4EAF5E12}"/>
                  </a:ext>
                </a:extLst>
              </p:cNvPr>
              <p:cNvSpPr/>
              <p:nvPr/>
            </p:nvSpPr>
            <p:spPr>
              <a:xfrm>
                <a:off x="9053769" y="1739446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415248A5-D049-4FDC-8448-4D2B0285DBFB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83C94211-2499-4F13-8D29-16AADA48B237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4D29479D-6F23-4912-A3A1-5678FEC6AED6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589A07BD-C939-4E5D-849D-A7696A2691B6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A309C2CD-7F89-437A-80BA-AB41E83BC1F3}"/>
                  </a:ext>
                </a:extLst>
              </p:cNvPr>
              <p:cNvSpPr/>
              <p:nvPr/>
            </p:nvSpPr>
            <p:spPr>
              <a:xfrm>
                <a:off x="9288055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3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51EC36A1-7FF7-4C0F-9C32-444768A0D3F4}"/>
                  </a:ext>
                </a:extLst>
              </p:cNvPr>
              <p:cNvSpPr/>
              <p:nvPr/>
            </p:nvSpPr>
            <p:spPr>
              <a:xfrm>
                <a:off x="8764790" y="1961366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180 h 128951"/>
                  <a:gd name="connsiteX11" fmla="*/ 269862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691"/>
                      <a:pt x="288464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180"/>
                    </a:lnTo>
                    <a:lnTo>
                      <a:pt x="269862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9B5FF526-C132-4B00-9501-06664F96EDC7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4CA41E81-263C-4356-8F36-81962D2E357D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816191CE-1DED-4C83-B924-D3EB29021783}"/>
                  </a:ext>
                </a:extLst>
              </p:cNvPr>
              <p:cNvSpPr/>
              <p:nvPr/>
            </p:nvSpPr>
            <p:spPr>
              <a:xfrm>
                <a:off x="9046568" y="2044798"/>
                <a:ext cx="234800" cy="181222"/>
              </a:xfrm>
              <a:custGeom>
                <a:avLst/>
                <a:gdLst>
                  <a:gd name="connsiteX0" fmla="*/ 62322 w 234800"/>
                  <a:gd name="connsiteY0" fmla="*/ 81610 h 181222"/>
                  <a:gd name="connsiteX1" fmla="*/ 62322 w 234800"/>
                  <a:gd name="connsiteY1" fmla="*/ 81610 h 181222"/>
                  <a:gd name="connsiteX2" fmla="*/ 234801 w 234800"/>
                  <a:gd name="connsiteY2" fmla="*/ 181223 h 181222"/>
                  <a:gd name="connsiteX3" fmla="*/ 234801 w 234800"/>
                  <a:gd name="connsiteY3" fmla="*/ 131674 h 181222"/>
                  <a:gd name="connsiteX4" fmla="*/ 6944 w 234800"/>
                  <a:gd name="connsiteY4" fmla="*/ 0 h 181222"/>
                  <a:gd name="connsiteX5" fmla="*/ 0 w 234800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222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223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FC38EE11-0D3C-4992-9C15-E81F3CC351AE}"/>
                  </a:ext>
                </a:extLst>
              </p:cNvPr>
              <p:cNvSpPr/>
              <p:nvPr/>
            </p:nvSpPr>
            <p:spPr>
              <a:xfrm>
                <a:off x="9324232" y="2131723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37119 w 124129"/>
                  <a:gd name="connsiteY3" fmla="*/ 90954 h 137770"/>
                  <a:gd name="connsiteX4" fmla="*/ 0 w 124129"/>
                  <a:gd name="connsiteY4" fmla="*/ 69523 h 137770"/>
                  <a:gd name="connsiteX5" fmla="*/ 0 w 124129"/>
                  <a:gd name="connsiteY5" fmla="*/ 118986 h 137770"/>
                  <a:gd name="connsiteX6" fmla="*/ 15687 w 124129"/>
                  <a:gd name="connsiteY6" fmla="*/ 128073 h 137770"/>
                  <a:gd name="connsiteX7" fmla="*/ 115043 w 124129"/>
                  <a:gd name="connsiteY7" fmla="*/ 101413 h 137770"/>
                  <a:gd name="connsiteX8" fmla="*/ 124130 w 124129"/>
                  <a:gd name="connsiteY8" fmla="*/ 85725 h 137770"/>
                  <a:gd name="connsiteX9" fmla="*/ 124130 w 124129"/>
                  <a:gd name="connsiteY9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69806" y="94323"/>
                      <a:pt x="51461" y="99235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602C9FA9-CD2C-49D8-9274-EF3F21172C80}"/>
                  </a:ext>
                </a:extLst>
              </p:cNvPr>
              <p:cNvSpPr/>
              <p:nvPr/>
            </p:nvSpPr>
            <p:spPr>
              <a:xfrm>
                <a:off x="8634317" y="2298887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375"/>
                      <a:pt x="267291" y="14145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0B2ABEE5-CA2D-497B-87EB-948679B10E7D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E7D7D956-D28C-4FF7-A696-96F409F89EFD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E3D28E0E-6F39-4850-AF63-59268EE2AA8D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D2D3DB32-6239-4EF7-A3E8-1E1BF8D910A6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D701F474-A8D5-4B81-B91E-23A75376DF15}"/>
                  </a:ext>
                </a:extLst>
              </p:cNvPr>
              <p:cNvSpPr/>
              <p:nvPr/>
            </p:nvSpPr>
            <p:spPr>
              <a:xfrm>
                <a:off x="8895607" y="229888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454D253-7DA7-4584-B97D-CA56D9957EFD}"/>
                  </a:ext>
                </a:extLst>
              </p:cNvPr>
              <p:cNvSpPr/>
              <p:nvPr/>
            </p:nvSpPr>
            <p:spPr>
              <a:xfrm>
                <a:off x="928136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EC6A9D05-0BF6-4675-B196-6440BF292EB5}"/>
                  </a:ext>
                </a:extLst>
              </p:cNvPr>
              <p:cNvSpPr/>
              <p:nvPr/>
            </p:nvSpPr>
            <p:spPr>
              <a:xfrm>
                <a:off x="9208760" y="2151440"/>
                <a:ext cx="115728" cy="190052"/>
              </a:xfrm>
              <a:custGeom>
                <a:avLst/>
                <a:gdLst>
                  <a:gd name="connsiteX0" fmla="*/ 72609 w 115728"/>
                  <a:gd name="connsiteY0" fmla="*/ 74581 h 190052"/>
                  <a:gd name="connsiteX1" fmla="*/ 72609 w 115728"/>
                  <a:gd name="connsiteY1" fmla="*/ 74581 h 190052"/>
                  <a:gd name="connsiteX2" fmla="*/ 72609 w 115728"/>
                  <a:gd name="connsiteY2" fmla="*/ 117443 h 190052"/>
                  <a:gd name="connsiteX3" fmla="*/ 64037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689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115729 w 115728"/>
                  <a:gd name="connsiteY9" fmla="*/ 117186 h 190052"/>
                  <a:gd name="connsiteX10" fmla="*/ 115729 w 115728"/>
                  <a:gd name="connsiteY10" fmla="*/ 11487 h 190052"/>
                  <a:gd name="connsiteX11" fmla="*/ 72866 w 115728"/>
                  <a:gd name="connsiteY11" fmla="*/ 0 h 190052"/>
                  <a:gd name="connsiteX12" fmla="*/ 72866 w 115728"/>
                  <a:gd name="connsiteY12" fmla="*/ 25032 h 190052"/>
                  <a:gd name="connsiteX13" fmla="*/ 72866 w 115728"/>
                  <a:gd name="connsiteY13" fmla="*/ 25032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052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78" y="125356"/>
                      <a:pt x="69592" y="132977"/>
                      <a:pt x="64037" y="138617"/>
                    </a:cubicBezTo>
                    <a:cubicBezTo>
                      <a:pt x="58413" y="144207"/>
                      <a:pt x="50784" y="147293"/>
                      <a:pt x="42863" y="147190"/>
                    </a:cubicBezTo>
                    <a:lnTo>
                      <a:pt x="0" y="147190"/>
                    </a:lnTo>
                    <a:lnTo>
                      <a:pt x="24689" y="190052"/>
                    </a:lnTo>
                    <a:lnTo>
                      <a:pt x="42863" y="190052"/>
                    </a:lnTo>
                    <a:cubicBezTo>
                      <a:pt x="55619" y="190087"/>
                      <a:pt x="68160" y="186743"/>
                      <a:pt x="79210" y="180365"/>
                    </a:cubicBezTo>
                    <a:cubicBezTo>
                      <a:pt x="101781" y="167335"/>
                      <a:pt x="115703" y="143255"/>
                      <a:pt x="115729" y="117186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F5785A12-DBA4-4A13-8DC8-99DF4F6AE3EC}"/>
                  </a:ext>
                </a:extLst>
              </p:cNvPr>
              <p:cNvSpPr/>
              <p:nvPr/>
            </p:nvSpPr>
            <p:spPr>
              <a:xfrm>
                <a:off x="928136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6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6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7B24DD2D-1045-47FE-A668-AF170751D959}"/>
                  </a:ext>
                </a:extLst>
              </p:cNvPr>
              <p:cNvSpPr/>
              <p:nvPr/>
            </p:nvSpPr>
            <p:spPr>
              <a:xfrm>
                <a:off x="928136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84"/>
                      <a:pt x="14059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4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E087E7CE-E6A4-414F-AAA5-397170F67E49}"/>
                  </a:ext>
                </a:extLst>
              </p:cNvPr>
              <p:cNvSpPr/>
              <p:nvPr/>
            </p:nvSpPr>
            <p:spPr>
              <a:xfrm>
                <a:off x="9281369" y="765781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91 h 288121"/>
                  <a:gd name="connsiteX2" fmla="*/ 42863 w 42862"/>
                  <a:gd name="connsiteY2" fmla="*/ 199139 h 288121"/>
                  <a:gd name="connsiteX3" fmla="*/ 42863 w 42862"/>
                  <a:gd name="connsiteY3" fmla="*/ 199139 h 288121"/>
                  <a:gd name="connsiteX4" fmla="*/ 42863 w 42862"/>
                  <a:gd name="connsiteY4" fmla="*/ 0 h 288121"/>
                  <a:gd name="connsiteX5" fmla="*/ 0 w 42862"/>
                  <a:gd name="connsiteY5" fmla="*/ 2477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121"/>
                      <a:pt x="28349" y="276575"/>
                      <a:pt x="42863" y="271491"/>
                    </a:cubicBezTo>
                    <a:lnTo>
                      <a:pt x="42863" y="199139"/>
                    </a:ln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D53B16F-D71E-4267-8120-707A1273B82C}"/>
                  </a:ext>
                </a:extLst>
              </p:cNvPr>
              <p:cNvSpPr/>
              <p:nvPr/>
            </p:nvSpPr>
            <p:spPr>
              <a:xfrm>
                <a:off x="8634317" y="501062"/>
                <a:ext cx="264890" cy="167592"/>
              </a:xfrm>
              <a:custGeom>
                <a:avLst/>
                <a:gdLst>
                  <a:gd name="connsiteX0" fmla="*/ 0 w 264890"/>
                  <a:gd name="connsiteY0" fmla="*/ 42863 h 167592"/>
                  <a:gd name="connsiteX1" fmla="*/ 50578 w 264890"/>
                  <a:gd name="connsiteY1" fmla="*/ 130731 h 167592"/>
                  <a:gd name="connsiteX2" fmla="*/ 113757 w 264890"/>
                  <a:gd name="connsiteY2" fmla="*/ 167592 h 167592"/>
                  <a:gd name="connsiteX3" fmla="*/ 190310 w 264890"/>
                  <a:gd name="connsiteY3" fmla="*/ 167592 h 167592"/>
                  <a:gd name="connsiteX4" fmla="*/ 264890 w 264890"/>
                  <a:gd name="connsiteY4" fmla="*/ 124730 h 167592"/>
                  <a:gd name="connsiteX5" fmla="*/ 113757 w 264890"/>
                  <a:gd name="connsiteY5" fmla="*/ 124730 h 167592"/>
                  <a:gd name="connsiteX6" fmla="*/ 88040 w 264890"/>
                  <a:gd name="connsiteY6" fmla="*/ 109728 h 167592"/>
                  <a:gd name="connsiteX7" fmla="*/ 24860 w 264890"/>
                  <a:gd name="connsiteY7" fmla="*/ 0 h 167592"/>
                  <a:gd name="connsiteX8" fmla="*/ 0 w 264890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890" h="167592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548" y="153412"/>
                      <a:pt x="87628" y="167460"/>
                      <a:pt x="113757" y="167592"/>
                    </a:cubicBezTo>
                    <a:lnTo>
                      <a:pt x="190310" y="167592"/>
                    </a:lnTo>
                    <a:lnTo>
                      <a:pt x="264890" y="124730"/>
                    </a:lnTo>
                    <a:lnTo>
                      <a:pt x="113757" y="124730"/>
                    </a:lnTo>
                    <a:cubicBezTo>
                      <a:pt x="103145" y="124601"/>
                      <a:pt x="93380" y="118904"/>
                      <a:pt x="88040" y="109728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53CB4EA6-E3D6-459A-A422-74F6A95E46BA}"/>
                  </a:ext>
                </a:extLst>
              </p:cNvPr>
              <p:cNvSpPr/>
              <p:nvPr/>
            </p:nvSpPr>
            <p:spPr>
              <a:xfrm>
                <a:off x="9133836" y="625363"/>
                <a:ext cx="190396" cy="116157"/>
              </a:xfrm>
              <a:custGeom>
                <a:avLst/>
                <a:gdLst>
                  <a:gd name="connsiteX0" fmla="*/ 74667 w 190396"/>
                  <a:gd name="connsiteY0" fmla="*/ 43291 h 116157"/>
                  <a:gd name="connsiteX1" fmla="*/ 117529 w 190396"/>
                  <a:gd name="connsiteY1" fmla="*/ 43291 h 116157"/>
                  <a:gd name="connsiteX2" fmla="*/ 147533 w 190396"/>
                  <a:gd name="connsiteY2" fmla="*/ 73295 h 116157"/>
                  <a:gd name="connsiteX3" fmla="*/ 147533 w 190396"/>
                  <a:gd name="connsiteY3" fmla="*/ 116158 h 116157"/>
                  <a:gd name="connsiteX4" fmla="*/ 190395 w 190396"/>
                  <a:gd name="connsiteY4" fmla="*/ 91383 h 116157"/>
                  <a:gd name="connsiteX5" fmla="*/ 190395 w 190396"/>
                  <a:gd name="connsiteY5" fmla="*/ 72866 h 116157"/>
                  <a:gd name="connsiteX6" fmla="*/ 180708 w 190396"/>
                  <a:gd name="connsiteY6" fmla="*/ 36519 h 116157"/>
                  <a:gd name="connsiteX7" fmla="*/ 169050 w 190396"/>
                  <a:gd name="connsiteY7" fmla="*/ 21346 h 116157"/>
                  <a:gd name="connsiteX8" fmla="*/ 117615 w 190396"/>
                  <a:gd name="connsiteY8" fmla="*/ 0 h 116157"/>
                  <a:gd name="connsiteX9" fmla="*/ 11487 w 190396"/>
                  <a:gd name="connsiteY9" fmla="*/ 0 h 116157"/>
                  <a:gd name="connsiteX10" fmla="*/ 0 w 190396"/>
                  <a:gd name="connsiteY10" fmla="*/ 42863 h 116157"/>
                  <a:gd name="connsiteX11" fmla="*/ 74667 w 190396"/>
                  <a:gd name="connsiteY11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6157">
                    <a:moveTo>
                      <a:pt x="74667" y="43291"/>
                    </a:moveTo>
                    <a:lnTo>
                      <a:pt x="117529" y="43291"/>
                    </a:lnTo>
                    <a:cubicBezTo>
                      <a:pt x="134100" y="43291"/>
                      <a:pt x="147533" y="56724"/>
                      <a:pt x="147533" y="73295"/>
                    </a:cubicBezTo>
                    <a:lnTo>
                      <a:pt x="147533" y="116158"/>
                    </a:lnTo>
                    <a:lnTo>
                      <a:pt x="190395" y="91383"/>
                    </a:lnTo>
                    <a:lnTo>
                      <a:pt x="190395" y="72866"/>
                    </a:lnTo>
                    <a:cubicBezTo>
                      <a:pt x="190455" y="60105"/>
                      <a:pt x="187112" y="47560"/>
                      <a:pt x="180708" y="36519"/>
                    </a:cubicBezTo>
                    <a:cubicBezTo>
                      <a:pt x="177502" y="30976"/>
                      <a:pt x="173576" y="25875"/>
                      <a:pt x="169050" y="21346"/>
                    </a:cubicBezTo>
                    <a:cubicBezTo>
                      <a:pt x="155445" y="7645"/>
                      <a:pt x="136920" y="-42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18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31361E48-DE5B-475A-B71D-5ADEE6ED1E76}"/>
                  </a:ext>
                </a:extLst>
              </p:cNvPr>
              <p:cNvSpPr/>
              <p:nvPr/>
            </p:nvSpPr>
            <p:spPr>
              <a:xfrm>
                <a:off x="8910351" y="625792"/>
                <a:ext cx="234972" cy="42862"/>
              </a:xfrm>
              <a:custGeom>
                <a:avLst/>
                <a:gdLst>
                  <a:gd name="connsiteX0" fmla="*/ 74581 w 234972"/>
                  <a:gd name="connsiteY0" fmla="*/ 0 h 42862"/>
                  <a:gd name="connsiteX1" fmla="*/ 12002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581" y="0"/>
                    </a:moveTo>
                    <a:lnTo>
                      <a:pt x="12002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9" y="28518"/>
                      <a:pt x="231201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EB75B6B5-8579-4480-80A7-B73BA361BB93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162 w 312724"/>
                  <a:gd name="connsiteY10" fmla="*/ 87782 h 134695"/>
                  <a:gd name="connsiteX11" fmla="*/ 42863 w 312724"/>
                  <a:gd name="connsiteY11" fmla="*/ 24689 h 134695"/>
                  <a:gd name="connsiteX12" fmla="*/ 42863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90" y="93174"/>
                      <a:pt x="161437" y="93174"/>
                      <a:pt x="152162" y="87782"/>
                    </a:cubicBez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82819B97-4920-4A7C-834F-4230148D65B6}"/>
                  </a:ext>
                </a:extLst>
              </p:cNvPr>
              <p:cNvSpPr/>
              <p:nvPr/>
            </p:nvSpPr>
            <p:spPr>
              <a:xfrm>
                <a:off x="9248108" y="697463"/>
                <a:ext cx="200425" cy="105693"/>
              </a:xfrm>
              <a:custGeom>
                <a:avLst/>
                <a:gdLst>
                  <a:gd name="connsiteX0" fmla="*/ 33261 w 200425"/>
                  <a:gd name="connsiteY0" fmla="*/ 93092 h 105693"/>
                  <a:gd name="connsiteX1" fmla="*/ 33261 w 200425"/>
                  <a:gd name="connsiteY1" fmla="*/ 93092 h 105693"/>
                  <a:gd name="connsiteX2" fmla="*/ 76124 w 200425"/>
                  <a:gd name="connsiteY2" fmla="*/ 68318 h 105693"/>
                  <a:gd name="connsiteX3" fmla="*/ 76124 w 200425"/>
                  <a:gd name="connsiteY3" fmla="*/ 68318 h 105693"/>
                  <a:gd name="connsiteX4" fmla="*/ 113242 w 200425"/>
                  <a:gd name="connsiteY4" fmla="*/ 46886 h 105693"/>
                  <a:gd name="connsiteX5" fmla="*/ 154219 w 200425"/>
                  <a:gd name="connsiteY5" fmla="*/ 57859 h 105693"/>
                  <a:gd name="connsiteX6" fmla="*/ 175650 w 200425"/>
                  <a:gd name="connsiteY6" fmla="*/ 95064 h 105693"/>
                  <a:gd name="connsiteX7" fmla="*/ 200425 w 200425"/>
                  <a:gd name="connsiteY7" fmla="*/ 52201 h 105693"/>
                  <a:gd name="connsiteX8" fmla="*/ 191167 w 200425"/>
                  <a:gd name="connsiteY8" fmla="*/ 36514 h 105693"/>
                  <a:gd name="connsiteX9" fmla="*/ 164592 w 200425"/>
                  <a:gd name="connsiteY9" fmla="*/ 9853 h 105693"/>
                  <a:gd name="connsiteX10" fmla="*/ 146933 w 200425"/>
                  <a:gd name="connsiteY10" fmla="*/ 2481 h 105693"/>
                  <a:gd name="connsiteX11" fmla="*/ 91640 w 200425"/>
                  <a:gd name="connsiteY11" fmla="*/ 9767 h 105693"/>
                  <a:gd name="connsiteX12" fmla="*/ 0 w 200425"/>
                  <a:gd name="connsiteY12" fmla="*/ 62831 h 105693"/>
                  <a:gd name="connsiteX13" fmla="*/ 11487 w 200425"/>
                  <a:gd name="connsiteY13" fmla="*/ 105694 h 10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93">
                    <a:moveTo>
                      <a:pt x="33261" y="93092"/>
                    </a:moveTo>
                    <a:lnTo>
                      <a:pt x="33261" y="93092"/>
                    </a:lnTo>
                    <a:lnTo>
                      <a:pt x="76124" y="68318"/>
                    </a:lnTo>
                    <a:lnTo>
                      <a:pt x="76124" y="68318"/>
                    </a:lnTo>
                    <a:lnTo>
                      <a:pt x="113242" y="46886"/>
                    </a:lnTo>
                    <a:cubicBezTo>
                      <a:pt x="127584" y="38606"/>
                      <a:pt x="145930" y="43517"/>
                      <a:pt x="154219" y="57859"/>
                    </a:cubicBezTo>
                    <a:lnTo>
                      <a:pt x="175650" y="95064"/>
                    </a:lnTo>
                    <a:lnTo>
                      <a:pt x="200425" y="52201"/>
                    </a:lnTo>
                    <a:lnTo>
                      <a:pt x="191167" y="36514"/>
                    </a:lnTo>
                    <a:cubicBezTo>
                      <a:pt x="184823" y="25430"/>
                      <a:pt x="175650" y="16229"/>
                      <a:pt x="164592" y="9853"/>
                    </a:cubicBezTo>
                    <a:cubicBezTo>
                      <a:pt x="159045" y="6649"/>
                      <a:pt x="153113" y="4170"/>
                      <a:pt x="146933" y="2481"/>
                    </a:cubicBezTo>
                    <a:cubicBezTo>
                      <a:pt x="128262" y="-2519"/>
                      <a:pt x="108373" y="102"/>
                      <a:pt x="91640" y="9767"/>
                    </a:cubicBezTo>
                    <a:lnTo>
                      <a:pt x="0" y="62831"/>
                    </a:lnTo>
                    <a:cubicBezTo>
                      <a:pt x="3832" y="77062"/>
                      <a:pt x="7655" y="91349"/>
                      <a:pt x="11487" y="1056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82B3704-73C7-49CF-9A67-5FC3366CDAB0}"/>
                  </a:ext>
                </a:extLst>
              </p:cNvPr>
              <p:cNvSpPr/>
              <p:nvPr/>
            </p:nvSpPr>
            <p:spPr>
              <a:xfrm>
                <a:off x="9066028" y="760552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75"/>
                      <a:pt x="185963" y="14288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86CB8F9A-C356-48F3-A66D-44FC2DDFDDC6}"/>
                  </a:ext>
                </a:extLst>
              </p:cNvPr>
              <p:cNvSpPr/>
              <p:nvPr/>
            </p:nvSpPr>
            <p:spPr>
              <a:xfrm>
                <a:off x="9004478" y="1039158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0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59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1"/>
                      <a:pt x="225534" y="174510"/>
                      <a:pt x="238572" y="151990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59"/>
                    </a:lnTo>
                    <a:cubicBezTo>
                      <a:pt x="196138" y="139757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A76C8957-79CC-4486-BD50-8F262C710690}"/>
                  </a:ext>
                </a:extLst>
              </p:cNvPr>
              <p:cNvSpPr/>
              <p:nvPr/>
            </p:nvSpPr>
            <p:spPr>
              <a:xfrm>
                <a:off x="9404556" y="749665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038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4328055-6570-4668-BE78-D61D1686484E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10AFA630-EE51-4E67-8E59-A1A31C24E628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D5700314-03E4-4AEF-A8A3-E3C94977BB44}"/>
                  </a:ext>
                </a:extLst>
              </p:cNvPr>
              <p:cNvSpPr/>
              <p:nvPr/>
            </p:nvSpPr>
            <p:spPr>
              <a:xfrm>
                <a:off x="9324232" y="825703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569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569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5F0700C9-1FD1-4DB3-966A-2F5A2A0AEF89}"/>
                  </a:ext>
                </a:extLst>
              </p:cNvPr>
              <p:cNvSpPr/>
              <p:nvPr/>
            </p:nvSpPr>
            <p:spPr>
              <a:xfrm>
                <a:off x="944853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BBB3D8-8F2B-4DEF-AF84-92999E971CD1}"/>
                  </a:ext>
                </a:extLst>
              </p:cNvPr>
              <p:cNvSpPr/>
              <p:nvPr/>
            </p:nvSpPr>
            <p:spPr>
              <a:xfrm>
                <a:off x="9405670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B1DEC9EB-07C4-4059-B4AE-89C3F64D5D91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158CDF7-081F-4DD4-ADAE-70350D963826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2992E513-85C9-4B51-A81E-8F4C0FE32E03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50C34DD5-F807-4495-809B-61528A585583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316A56AD-CAF7-4157-9F26-B306D29BBE97}"/>
                  </a:ext>
                </a:extLst>
              </p:cNvPr>
              <p:cNvSpPr/>
              <p:nvPr/>
            </p:nvSpPr>
            <p:spPr>
              <a:xfrm>
                <a:off x="8721928" y="632736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919 h 263004"/>
                  <a:gd name="connsiteX11" fmla="*/ 188423 w 200081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201"/>
                      <a:pt x="164163" y="0"/>
                    </a:cubicBezTo>
                    <a:lnTo>
                      <a:pt x="36433" y="73724"/>
                    </a:lnTo>
                    <a:cubicBezTo>
                      <a:pt x="13913" y="86764"/>
                      <a:pt x="43" y="110798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4" y="116424"/>
                      <a:pt x="57864" y="111100"/>
                    </a:cubicBezTo>
                    <a:lnTo>
                      <a:pt x="188423" y="35919"/>
                    </a:lnTo>
                    <a:lnTo>
                      <a:pt x="188423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BF248834-783F-473F-A601-45A044E0C743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C3B8CCCA-0B08-4B60-AA59-D8152F7A2146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EF3737BA-6B95-4F97-A08D-D6449C08271E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2790DF81-EE6A-4102-BD4F-118901E4567C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6186963-66D6-46C8-AB23-C871831A8129}"/>
                  </a:ext>
                </a:extLst>
              </p:cNvPr>
              <p:cNvSpPr/>
              <p:nvPr/>
            </p:nvSpPr>
            <p:spPr>
              <a:xfrm>
                <a:off x="8886091" y="501491"/>
                <a:ext cx="271319" cy="159962"/>
              </a:xfrm>
              <a:custGeom>
                <a:avLst/>
                <a:gdLst>
                  <a:gd name="connsiteX0" fmla="*/ 98841 w 271319"/>
                  <a:gd name="connsiteY0" fmla="*/ 124301 h 159962"/>
                  <a:gd name="connsiteX1" fmla="*/ 98841 w 271319"/>
                  <a:gd name="connsiteY1" fmla="*/ 124301 h 159962"/>
                  <a:gd name="connsiteX2" fmla="*/ 271320 w 271319"/>
                  <a:gd name="connsiteY2" fmla="*/ 24689 h 159962"/>
                  <a:gd name="connsiteX3" fmla="*/ 228457 w 271319"/>
                  <a:gd name="connsiteY3" fmla="*/ 0 h 159962"/>
                  <a:gd name="connsiteX4" fmla="*/ 0 w 271319"/>
                  <a:gd name="connsiteY4" fmla="*/ 131245 h 159962"/>
                  <a:gd name="connsiteX5" fmla="*/ 35919 w 271319"/>
                  <a:gd name="connsiteY5" fmla="*/ 159963 h 15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59962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689"/>
                    </a:lnTo>
                    <a:lnTo>
                      <a:pt x="228457" y="0"/>
                    </a:lnTo>
                    <a:lnTo>
                      <a:pt x="0" y="131245"/>
                    </a:lnTo>
                    <a:cubicBezTo>
                      <a:pt x="12233" y="140389"/>
                      <a:pt x="24201" y="149961"/>
                      <a:pt x="35919" y="1599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D513F279-0C85-4851-890C-C9C7A611C46C}"/>
                  </a:ext>
                </a:extLst>
              </p:cNvPr>
              <p:cNvSpPr/>
              <p:nvPr/>
            </p:nvSpPr>
            <p:spPr>
              <a:xfrm>
                <a:off x="8943591" y="896254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7029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29"/>
                    </a:lnTo>
                    <a:cubicBezTo>
                      <a:pt x="113865" y="4175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DC1A01BC-219A-4F00-A230-C0121DD48C8A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465899E-0905-4E01-9E39-FEE8A39042E2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6825EEA5-7404-4845-93BC-FCB350C60996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99DF62C-D4FE-4390-B4E0-BA74B0E5808A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E1F4195E-B4A2-40E9-A842-7819E91BF98B}"/>
                  </a:ext>
                </a:extLst>
              </p:cNvPr>
              <p:cNvSpPr/>
              <p:nvPr/>
            </p:nvSpPr>
            <p:spPr>
              <a:xfrm>
                <a:off x="9027280" y="668655"/>
                <a:ext cx="181222" cy="235057"/>
              </a:xfrm>
              <a:custGeom>
                <a:avLst/>
                <a:gdLst>
                  <a:gd name="connsiteX0" fmla="*/ 81610 w 181222"/>
                  <a:gd name="connsiteY0" fmla="*/ 171964 h 235057"/>
                  <a:gd name="connsiteX1" fmla="*/ 81610 w 181222"/>
                  <a:gd name="connsiteY1" fmla="*/ 171964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42BACD4-847D-4285-A3AC-944E4FF66ACE}"/>
                  </a:ext>
                </a:extLst>
              </p:cNvPr>
              <p:cNvSpPr/>
              <p:nvPr/>
            </p:nvSpPr>
            <p:spPr>
              <a:xfrm>
                <a:off x="9114034" y="501491"/>
                <a:ext cx="137846" cy="124301"/>
              </a:xfrm>
              <a:custGeom>
                <a:avLst/>
                <a:gdLst>
                  <a:gd name="connsiteX0" fmla="*/ 43034 w 137846"/>
                  <a:gd name="connsiteY0" fmla="*/ 24260 h 124301"/>
                  <a:gd name="connsiteX1" fmla="*/ 43034 w 137846"/>
                  <a:gd name="connsiteY1" fmla="*/ 24260 h 124301"/>
                  <a:gd name="connsiteX2" fmla="*/ 80153 w 137846"/>
                  <a:gd name="connsiteY2" fmla="*/ 45691 h 124301"/>
                  <a:gd name="connsiteX3" fmla="*/ 93783 w 137846"/>
                  <a:gd name="connsiteY3" fmla="*/ 64294 h 124301"/>
                  <a:gd name="connsiteX4" fmla="*/ 90783 w 137846"/>
                  <a:gd name="connsiteY4" fmla="*/ 87011 h 124301"/>
                  <a:gd name="connsiteX5" fmla="*/ 69694 w 137846"/>
                  <a:gd name="connsiteY5" fmla="*/ 124301 h 124301"/>
                  <a:gd name="connsiteX6" fmla="*/ 119501 w 137846"/>
                  <a:gd name="connsiteY6" fmla="*/ 124301 h 124301"/>
                  <a:gd name="connsiteX7" fmla="*/ 128073 w 137846"/>
                  <a:gd name="connsiteY7" fmla="*/ 108099 h 124301"/>
                  <a:gd name="connsiteX8" fmla="*/ 137846 w 137846"/>
                  <a:gd name="connsiteY8" fmla="*/ 71838 h 124301"/>
                  <a:gd name="connsiteX9" fmla="*/ 101413 w 137846"/>
                  <a:gd name="connsiteY9" fmla="*/ 8573 h 124301"/>
                  <a:gd name="connsiteX10" fmla="*/ 85725 w 137846"/>
                  <a:gd name="connsiteY10" fmla="*/ 0 h 124301"/>
                  <a:gd name="connsiteX11" fmla="*/ 0 w 137846"/>
                  <a:gd name="connsiteY11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034" y="24260"/>
                    </a:moveTo>
                    <a:lnTo>
                      <a:pt x="43034" y="24260"/>
                    </a:lnTo>
                    <a:lnTo>
                      <a:pt x="80153" y="45691"/>
                    </a:lnTo>
                    <a:cubicBezTo>
                      <a:pt x="87002" y="49822"/>
                      <a:pt x="91906" y="56521"/>
                      <a:pt x="93783" y="64294"/>
                    </a:cubicBezTo>
                    <a:cubicBezTo>
                      <a:pt x="95866" y="71963"/>
                      <a:pt x="94786" y="80146"/>
                      <a:pt x="90783" y="87011"/>
                    </a:cubicBezTo>
                    <a:lnTo>
                      <a:pt x="69694" y="124301"/>
                    </a:lnTo>
                    <a:lnTo>
                      <a:pt x="119501" y="124301"/>
                    </a:lnTo>
                    <a:lnTo>
                      <a:pt x="128073" y="108099"/>
                    </a:lnTo>
                    <a:cubicBezTo>
                      <a:pt x="134494" y="97094"/>
                      <a:pt x="137863" y="84578"/>
                      <a:pt x="137846" y="71838"/>
                    </a:cubicBezTo>
                    <a:cubicBezTo>
                      <a:pt x="137906" y="45747"/>
                      <a:pt x="124010" y="21617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5B3FD6C4-5041-43F0-8762-695706C7C003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295B36D-2821-49AC-A1B2-F1744F75D9B3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91C9D37-9465-4C31-A257-60AFBDB12C46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D0C07E54-8FD9-488E-9CC3-C8F87B303F30}"/>
                  </a:ext>
                </a:extLst>
              </p:cNvPr>
              <p:cNvSpPr/>
              <p:nvPr/>
            </p:nvSpPr>
            <p:spPr>
              <a:xfrm>
                <a:off x="7703858" y="501062"/>
                <a:ext cx="210026" cy="168021"/>
              </a:xfrm>
              <a:custGeom>
                <a:avLst/>
                <a:gdLst>
                  <a:gd name="connsiteX0" fmla="*/ 173593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593" y="117529"/>
                    </a:moveTo>
                    <a:cubicBezTo>
                      <a:pt x="196113" y="104488"/>
                      <a:pt x="209983" y="8045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EBC7B650-5EBE-4C24-B0C5-723ABDE7F364}"/>
                  </a:ext>
                </a:extLst>
              </p:cNvPr>
              <p:cNvSpPr/>
              <p:nvPr/>
            </p:nvSpPr>
            <p:spPr>
              <a:xfrm>
                <a:off x="7579556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7950 w 167163"/>
                  <a:gd name="connsiteY5" fmla="*/ 80410 h 168278"/>
                  <a:gd name="connsiteX6" fmla="*/ 42948 w 167163"/>
                  <a:gd name="connsiteY6" fmla="*/ 54693 h 168278"/>
                  <a:gd name="connsiteX7" fmla="*/ 42948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7950" y="80410"/>
                    </a:lnTo>
                    <a:cubicBezTo>
                      <a:pt x="48760" y="75086"/>
                      <a:pt x="43060" y="65312"/>
                      <a:pt x="42948" y="54693"/>
                    </a:cubicBezTo>
                    <a:lnTo>
                      <a:pt x="4294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4A9F267-E39D-4538-9D4D-A2454A5AA752}"/>
                  </a:ext>
                </a:extLst>
              </p:cNvPr>
              <p:cNvSpPr/>
              <p:nvPr/>
            </p:nvSpPr>
            <p:spPr>
              <a:xfrm>
                <a:off x="9281369" y="1315793"/>
                <a:ext cx="167334" cy="336041"/>
              </a:xfrm>
              <a:custGeom>
                <a:avLst/>
                <a:gdLst>
                  <a:gd name="connsiteX0" fmla="*/ 36433 w 167334"/>
                  <a:gd name="connsiteY0" fmla="*/ 50235 h 336041"/>
                  <a:gd name="connsiteX1" fmla="*/ 0 w 167334"/>
                  <a:gd name="connsiteY1" fmla="*/ 113328 h 336041"/>
                  <a:gd name="connsiteX2" fmla="*/ 0 w 167334"/>
                  <a:gd name="connsiteY2" fmla="*/ 222199 h 336041"/>
                  <a:gd name="connsiteX3" fmla="*/ 36433 w 167334"/>
                  <a:gd name="connsiteY3" fmla="*/ 285293 h 336041"/>
                  <a:gd name="connsiteX4" fmla="*/ 124301 w 167334"/>
                  <a:gd name="connsiteY4" fmla="*/ 336042 h 336041"/>
                  <a:gd name="connsiteX5" fmla="*/ 167164 w 167334"/>
                  <a:gd name="connsiteY5" fmla="*/ 311182 h 336041"/>
                  <a:gd name="connsiteX6" fmla="*/ 58035 w 167334"/>
                  <a:gd name="connsiteY6" fmla="*/ 248174 h 336041"/>
                  <a:gd name="connsiteX7" fmla="*/ 43034 w 167334"/>
                  <a:gd name="connsiteY7" fmla="*/ 222456 h 336041"/>
                  <a:gd name="connsiteX8" fmla="*/ 43034 w 167334"/>
                  <a:gd name="connsiteY8" fmla="*/ 113586 h 336041"/>
                  <a:gd name="connsiteX9" fmla="*/ 58035 w 167334"/>
                  <a:gd name="connsiteY9" fmla="*/ 87868 h 336041"/>
                  <a:gd name="connsiteX10" fmla="*/ 167335 w 167334"/>
                  <a:gd name="connsiteY10" fmla="*/ 24689 h 336041"/>
                  <a:gd name="connsiteX11" fmla="*/ 167335 w 167334"/>
                  <a:gd name="connsiteY11" fmla="*/ 0 h 336041"/>
                  <a:gd name="connsiteX12" fmla="*/ 124472 w 167334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46" y="242850"/>
                      <a:pt x="43145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053E53A-1CC2-40B6-B9E5-BBDDCF313F25}"/>
                  </a:ext>
                </a:extLst>
              </p:cNvPr>
              <p:cNvSpPr/>
              <p:nvPr/>
            </p:nvSpPr>
            <p:spPr>
              <a:xfrm>
                <a:off x="9405670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09688F7C-905D-405C-A8F0-28F7B32B1139}"/>
                  </a:ext>
                </a:extLst>
              </p:cNvPr>
              <p:cNvSpPr/>
              <p:nvPr/>
            </p:nvSpPr>
            <p:spPr>
              <a:xfrm>
                <a:off x="6771598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600" y="41376"/>
                      <a:pt x="130002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98A79DC-6098-4E20-9041-5E0E3D887493}"/>
                  </a:ext>
                </a:extLst>
              </p:cNvPr>
              <p:cNvSpPr/>
              <p:nvPr/>
            </p:nvSpPr>
            <p:spPr>
              <a:xfrm>
                <a:off x="6728736" y="871051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651 h 302973"/>
                  <a:gd name="connsiteX4" fmla="*/ 36433 w 291465"/>
                  <a:gd name="connsiteY4" fmla="*/ 238744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053 h 302973"/>
                  <a:gd name="connsiteX9" fmla="*/ 182337 w 291465"/>
                  <a:gd name="connsiteY9" fmla="*/ 256061 h 302973"/>
                  <a:gd name="connsiteX10" fmla="*/ 152333 w 291465"/>
                  <a:gd name="connsiteY10" fmla="*/ 256061 h 302973"/>
                  <a:gd name="connsiteX11" fmla="*/ 58036 w 291465"/>
                  <a:gd name="connsiteY11" fmla="*/ 201625 h 302973"/>
                  <a:gd name="connsiteX12" fmla="*/ 43034 w 291465"/>
                  <a:gd name="connsiteY12" fmla="*/ 175908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43" y="201668"/>
                      <a:pt x="13913" y="225705"/>
                      <a:pt x="36433" y="238744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061"/>
                    </a:lnTo>
                    <a:cubicBezTo>
                      <a:pt x="173062" y="261453"/>
                      <a:pt x="161609" y="261453"/>
                      <a:pt x="152333" y="256061"/>
                    </a:cubicBezTo>
                    <a:lnTo>
                      <a:pt x="58036" y="201625"/>
                    </a:lnTo>
                    <a:cubicBezTo>
                      <a:pt x="48837" y="196310"/>
                      <a:pt x="43128" y="186529"/>
                      <a:pt x="43034" y="175908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0BC40E82-3165-482B-9075-1D0BC7C0A12D}"/>
                  </a:ext>
                </a:extLst>
              </p:cNvPr>
              <p:cNvSpPr/>
              <p:nvPr/>
            </p:nvSpPr>
            <p:spPr>
              <a:xfrm>
                <a:off x="6044822" y="1315278"/>
                <a:ext cx="167335" cy="336042"/>
              </a:xfrm>
              <a:custGeom>
                <a:avLst/>
                <a:gdLst>
                  <a:gd name="connsiteX0" fmla="*/ 130902 w 167335"/>
                  <a:gd name="connsiteY0" fmla="*/ 285807 h 336042"/>
                  <a:gd name="connsiteX1" fmla="*/ 167335 w 167335"/>
                  <a:gd name="connsiteY1" fmla="*/ 222714 h 336042"/>
                  <a:gd name="connsiteX2" fmla="*/ 167335 w 167335"/>
                  <a:gd name="connsiteY2" fmla="*/ 113843 h 336042"/>
                  <a:gd name="connsiteX3" fmla="*/ 130902 w 167335"/>
                  <a:gd name="connsiteY3" fmla="*/ 50749 h 336042"/>
                  <a:gd name="connsiteX4" fmla="*/ 43034 w 167335"/>
                  <a:gd name="connsiteY4" fmla="*/ 0 h 336042"/>
                  <a:gd name="connsiteX5" fmla="*/ 171 w 167335"/>
                  <a:gd name="connsiteY5" fmla="*/ 24775 h 336042"/>
                  <a:gd name="connsiteX6" fmla="*/ 109299 w 167335"/>
                  <a:gd name="connsiteY6" fmla="*/ 87868 h 336042"/>
                  <a:gd name="connsiteX7" fmla="*/ 124301 w 167335"/>
                  <a:gd name="connsiteY7" fmla="*/ 113586 h 336042"/>
                  <a:gd name="connsiteX8" fmla="*/ 124301 w 167335"/>
                  <a:gd name="connsiteY8" fmla="*/ 222456 h 336042"/>
                  <a:gd name="connsiteX9" fmla="*/ 109299 w 167335"/>
                  <a:gd name="connsiteY9" fmla="*/ 248174 h 336042"/>
                  <a:gd name="connsiteX10" fmla="*/ 0 w 167335"/>
                  <a:gd name="connsiteY10" fmla="*/ 311268 h 336042"/>
                  <a:gd name="connsiteX11" fmla="*/ 0 w 167335"/>
                  <a:gd name="connsiteY11" fmla="*/ 336042 h 336042"/>
                  <a:gd name="connsiteX12" fmla="*/ 42863 w 167335"/>
                  <a:gd name="connsiteY12" fmla="*/ 336042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130902" y="285807"/>
                    </a:moveTo>
                    <a:cubicBezTo>
                      <a:pt x="153405" y="272751"/>
                      <a:pt x="167275" y="248731"/>
                      <a:pt x="167335" y="222714"/>
                    </a:cubicBezTo>
                    <a:lnTo>
                      <a:pt x="167335" y="113843"/>
                    </a:lnTo>
                    <a:cubicBezTo>
                      <a:pt x="167292" y="87825"/>
                      <a:pt x="153422" y="63788"/>
                      <a:pt x="130902" y="50749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22456"/>
                    </a:lnTo>
                    <a:cubicBezTo>
                      <a:pt x="124190" y="233078"/>
                      <a:pt x="118489" y="242850"/>
                      <a:pt x="109299" y="248174"/>
                    </a:cubicBezTo>
                    <a:lnTo>
                      <a:pt x="0" y="311268"/>
                    </a:lnTo>
                    <a:lnTo>
                      <a:pt x="0" y="336042"/>
                    </a:lnTo>
                    <a:lnTo>
                      <a:pt x="42863" y="3360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C03D29DA-6032-42C5-B41A-242841D5EE45}"/>
                  </a:ext>
                </a:extLst>
              </p:cNvPr>
              <p:cNvSpPr/>
              <p:nvPr/>
            </p:nvSpPr>
            <p:spPr>
              <a:xfrm>
                <a:off x="604499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D0D0B9C-FFF6-420B-913E-2C9363046A9E}"/>
                  </a:ext>
                </a:extLst>
              </p:cNvPr>
              <p:cNvSpPr/>
              <p:nvPr/>
            </p:nvSpPr>
            <p:spPr>
              <a:xfrm>
                <a:off x="6728736" y="1793088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237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152 h 253338"/>
                  <a:gd name="connsiteX7" fmla="*/ 57864 w 334327"/>
                  <a:gd name="connsiteY7" fmla="*/ 101434 h 253338"/>
                  <a:gd name="connsiteX8" fmla="*/ 152162 w 334327"/>
                  <a:gd name="connsiteY8" fmla="*/ 46999 h 253338"/>
                  <a:gd name="connsiteX9" fmla="*/ 182166 w 334327"/>
                  <a:gd name="connsiteY9" fmla="*/ 46999 h 253338"/>
                  <a:gd name="connsiteX10" fmla="*/ 302181 w 334327"/>
                  <a:gd name="connsiteY10" fmla="*/ 116265 h 253338"/>
                  <a:gd name="connsiteX11" fmla="*/ 302181 w 334327"/>
                  <a:gd name="connsiteY11" fmla="*/ 116265 h 253338"/>
                  <a:gd name="connsiteX12" fmla="*/ 334328 w 334327"/>
                  <a:gd name="connsiteY12" fmla="*/ 134867 h 253338"/>
                  <a:gd name="connsiteX13" fmla="*/ 291465 w 334327"/>
                  <a:gd name="connsiteY13" fmla="*/ 60629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152"/>
                    </a:lnTo>
                    <a:cubicBezTo>
                      <a:pt x="42974" y="116530"/>
                      <a:pt x="48675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63" y="41692"/>
                      <a:pt x="172865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0C4D0071-0726-4653-82AE-8B7836110803}"/>
                  </a:ext>
                </a:extLst>
              </p:cNvPr>
              <p:cNvSpPr/>
              <p:nvPr/>
            </p:nvSpPr>
            <p:spPr>
              <a:xfrm>
                <a:off x="6728736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03 h 253338"/>
                  <a:gd name="connsiteX11" fmla="*/ 32147 w 334327"/>
                  <a:gd name="connsiteY11" fmla="*/ 136903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97" y="176105"/>
                      <a:pt x="334267" y="152050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7E0E0D5-A66B-47F6-911B-8A39E5A9B764}"/>
                  </a:ext>
                </a:extLst>
              </p:cNvPr>
              <p:cNvSpPr/>
              <p:nvPr/>
            </p:nvSpPr>
            <p:spPr>
              <a:xfrm>
                <a:off x="7579556" y="2298372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517 h 168021"/>
                  <a:gd name="connsiteX7" fmla="*/ 177879 w 210112"/>
                  <a:gd name="connsiteY7" fmla="*/ 18517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91" y="102973"/>
                      <a:pt x="48692" y="93209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2F5FE6B-DF9E-43D0-B055-0730596A9A5E}"/>
                  </a:ext>
                </a:extLst>
              </p:cNvPr>
              <p:cNvSpPr/>
              <p:nvPr/>
            </p:nvSpPr>
            <p:spPr>
              <a:xfrm>
                <a:off x="7746806" y="2297430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4186 h 168021"/>
                  <a:gd name="connsiteX1" fmla="*/ 130645 w 167077"/>
                  <a:gd name="connsiteY1" fmla="*/ 51092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868 h 168021"/>
                  <a:gd name="connsiteX5" fmla="*/ 124130 w 167077"/>
                  <a:gd name="connsiteY5" fmla="*/ 113586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4186"/>
                    </a:moveTo>
                    <a:cubicBezTo>
                      <a:pt x="167078" y="88160"/>
                      <a:pt x="153191" y="64105"/>
                      <a:pt x="130645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0019F9B0-46F7-4B5D-9C0C-4C2514365337}"/>
                  </a:ext>
                </a:extLst>
              </p:cNvPr>
              <p:cNvSpPr/>
              <p:nvPr/>
            </p:nvSpPr>
            <p:spPr>
              <a:xfrm>
                <a:off x="8430463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72" y="196362"/>
                      <a:pt x="43180" y="186606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257752A9-7AAF-41D7-8B98-2582ED660EFE}"/>
                  </a:ext>
                </a:extLst>
              </p:cNvPr>
              <p:cNvSpPr/>
              <p:nvPr/>
            </p:nvSpPr>
            <p:spPr>
              <a:xfrm>
                <a:off x="8473325" y="1793002"/>
                <a:ext cx="291465" cy="303059"/>
              </a:xfrm>
              <a:custGeom>
                <a:avLst/>
                <a:gdLst>
                  <a:gd name="connsiteX0" fmla="*/ 248603 w 291465"/>
                  <a:gd name="connsiteY0" fmla="*/ 265940 h 303059"/>
                  <a:gd name="connsiteX1" fmla="*/ 248603 w 291465"/>
                  <a:gd name="connsiteY1" fmla="*/ 303059 h 303059"/>
                  <a:gd name="connsiteX2" fmla="*/ 291465 w 291465"/>
                  <a:gd name="connsiteY2" fmla="*/ 228822 h 303059"/>
                  <a:gd name="connsiteX3" fmla="*/ 291465 w 291465"/>
                  <a:gd name="connsiteY3" fmla="*/ 127237 h 303059"/>
                  <a:gd name="connsiteX4" fmla="*/ 255032 w 291465"/>
                  <a:gd name="connsiteY4" fmla="*/ 64144 h 303059"/>
                  <a:gd name="connsiteX5" fmla="*/ 160734 w 291465"/>
                  <a:gd name="connsiteY5" fmla="*/ 9708 h 303059"/>
                  <a:gd name="connsiteX6" fmla="*/ 87868 w 291465"/>
                  <a:gd name="connsiteY6" fmla="*/ 9708 h 303059"/>
                  <a:gd name="connsiteX7" fmla="*/ 0 w 291465"/>
                  <a:gd name="connsiteY7" fmla="*/ 60458 h 303059"/>
                  <a:gd name="connsiteX8" fmla="*/ 0 w 291465"/>
                  <a:gd name="connsiteY8" fmla="*/ 109835 h 303059"/>
                  <a:gd name="connsiteX9" fmla="*/ 109128 w 291465"/>
                  <a:gd name="connsiteY9" fmla="*/ 46827 h 303059"/>
                  <a:gd name="connsiteX10" fmla="*/ 139132 w 291465"/>
                  <a:gd name="connsiteY10" fmla="*/ 46827 h 303059"/>
                  <a:gd name="connsiteX11" fmla="*/ 233429 w 291465"/>
                  <a:gd name="connsiteY11" fmla="*/ 101263 h 303059"/>
                  <a:gd name="connsiteX12" fmla="*/ 248431 w 291465"/>
                  <a:gd name="connsiteY12" fmla="*/ 126980 h 303059"/>
                  <a:gd name="connsiteX13" fmla="*/ 248431 w 291465"/>
                  <a:gd name="connsiteY13" fmla="*/ 265598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059">
                    <a:moveTo>
                      <a:pt x="248603" y="265940"/>
                    </a:moveTo>
                    <a:lnTo>
                      <a:pt x="248603" y="303059"/>
                    </a:lnTo>
                    <a:lnTo>
                      <a:pt x="291465" y="228822"/>
                    </a:lnTo>
                    <a:lnTo>
                      <a:pt x="291465" y="127237"/>
                    </a:lnTo>
                    <a:cubicBezTo>
                      <a:pt x="291422" y="101220"/>
                      <a:pt x="277552" y="77182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19" y="106586"/>
                      <a:pt x="248319" y="116359"/>
                      <a:pt x="248431" y="126980"/>
                    </a:cubicBezTo>
                    <a:lnTo>
                      <a:pt x="248431" y="26559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ADDCF2F9-D6BC-440C-A87E-AD5CB82F9F6C}"/>
                  </a:ext>
                </a:extLst>
              </p:cNvPr>
              <p:cNvSpPr/>
              <p:nvPr/>
            </p:nvSpPr>
            <p:spPr>
              <a:xfrm>
                <a:off x="8430463" y="920686"/>
                <a:ext cx="334327" cy="253317"/>
              </a:xfrm>
              <a:custGeom>
                <a:avLst/>
                <a:gdLst>
                  <a:gd name="connsiteX0" fmla="*/ 130731 w 334327"/>
                  <a:gd name="connsiteY0" fmla="*/ 243545 h 253317"/>
                  <a:gd name="connsiteX1" fmla="*/ 203597 w 334327"/>
                  <a:gd name="connsiteY1" fmla="*/ 243545 h 253317"/>
                  <a:gd name="connsiteX2" fmla="*/ 297894 w 334327"/>
                  <a:gd name="connsiteY2" fmla="*/ 189109 h 253317"/>
                  <a:gd name="connsiteX3" fmla="*/ 334328 w 334327"/>
                  <a:gd name="connsiteY3" fmla="*/ 126016 h 253317"/>
                  <a:gd name="connsiteX4" fmla="*/ 334328 w 334327"/>
                  <a:gd name="connsiteY4" fmla="*/ 24603 h 253317"/>
                  <a:gd name="connsiteX5" fmla="*/ 291465 w 334327"/>
                  <a:gd name="connsiteY5" fmla="*/ 0 h 253317"/>
                  <a:gd name="connsiteX6" fmla="*/ 291465 w 334327"/>
                  <a:gd name="connsiteY6" fmla="*/ 126016 h 253317"/>
                  <a:gd name="connsiteX7" fmla="*/ 276463 w 334327"/>
                  <a:gd name="connsiteY7" fmla="*/ 151733 h 253317"/>
                  <a:gd name="connsiteX8" fmla="*/ 182166 w 334327"/>
                  <a:gd name="connsiteY8" fmla="*/ 206169 h 253317"/>
                  <a:gd name="connsiteX9" fmla="*/ 152162 w 334327"/>
                  <a:gd name="connsiteY9" fmla="*/ 206169 h 253317"/>
                  <a:gd name="connsiteX10" fmla="*/ 32147 w 334327"/>
                  <a:gd name="connsiteY10" fmla="*/ 136903 h 253317"/>
                  <a:gd name="connsiteX11" fmla="*/ 32147 w 334327"/>
                  <a:gd name="connsiteY11" fmla="*/ 136903 h 253317"/>
                  <a:gd name="connsiteX12" fmla="*/ 0 w 334327"/>
                  <a:gd name="connsiteY12" fmla="*/ 118386 h 253317"/>
                  <a:gd name="connsiteX13" fmla="*/ 42863 w 334327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130731" y="243545"/>
                    </a:moveTo>
                    <a:cubicBezTo>
                      <a:pt x="153267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6C3E12C4-C093-4D2B-AE29-86EED59BCB3E}"/>
                  </a:ext>
                </a:extLst>
              </p:cNvPr>
              <p:cNvSpPr/>
              <p:nvPr/>
            </p:nvSpPr>
            <p:spPr>
              <a:xfrm>
                <a:off x="8430463" y="810592"/>
                <a:ext cx="334327" cy="253254"/>
              </a:xfrm>
              <a:custGeom>
                <a:avLst/>
                <a:gdLst>
                  <a:gd name="connsiteX0" fmla="*/ 334328 w 334327"/>
                  <a:gd name="connsiteY0" fmla="*/ 134697 h 253254"/>
                  <a:gd name="connsiteX1" fmla="*/ 291465 w 334327"/>
                  <a:gd name="connsiteY1" fmla="*/ 60459 h 253254"/>
                  <a:gd name="connsiteX2" fmla="*/ 203597 w 334327"/>
                  <a:gd name="connsiteY2" fmla="*/ 9710 h 253254"/>
                  <a:gd name="connsiteX3" fmla="*/ 130731 w 334327"/>
                  <a:gd name="connsiteY3" fmla="*/ 9710 h 253254"/>
                  <a:gd name="connsiteX4" fmla="*/ 36433 w 334327"/>
                  <a:gd name="connsiteY4" fmla="*/ 64145 h 253254"/>
                  <a:gd name="connsiteX5" fmla="*/ 0 w 334327"/>
                  <a:gd name="connsiteY5" fmla="*/ 127239 h 253254"/>
                  <a:gd name="connsiteX6" fmla="*/ 0 w 334327"/>
                  <a:gd name="connsiteY6" fmla="*/ 228737 h 253254"/>
                  <a:gd name="connsiteX7" fmla="*/ 42863 w 334327"/>
                  <a:gd name="connsiteY7" fmla="*/ 253254 h 253254"/>
                  <a:gd name="connsiteX8" fmla="*/ 42863 w 334327"/>
                  <a:gd name="connsiteY8" fmla="*/ 127239 h 253254"/>
                  <a:gd name="connsiteX9" fmla="*/ 57864 w 334327"/>
                  <a:gd name="connsiteY9" fmla="*/ 101521 h 253254"/>
                  <a:gd name="connsiteX10" fmla="*/ 152162 w 334327"/>
                  <a:gd name="connsiteY10" fmla="*/ 47086 h 253254"/>
                  <a:gd name="connsiteX11" fmla="*/ 182166 w 334327"/>
                  <a:gd name="connsiteY11" fmla="*/ 47086 h 253254"/>
                  <a:gd name="connsiteX12" fmla="*/ 302181 w 334327"/>
                  <a:gd name="connsiteY12" fmla="*/ 116352 h 253254"/>
                  <a:gd name="connsiteX13" fmla="*/ 302181 w 334327"/>
                  <a:gd name="connsiteY13" fmla="*/ 116352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4">
                    <a:moveTo>
                      <a:pt x="334328" y="134697"/>
                    </a:moveTo>
                    <a:lnTo>
                      <a:pt x="291465" y="60459"/>
                    </a:lnTo>
                    <a:lnTo>
                      <a:pt x="203597" y="9710"/>
                    </a:lnTo>
                    <a:cubicBezTo>
                      <a:pt x="181034" y="-3237"/>
                      <a:pt x="153294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7086"/>
                    </a:lnTo>
                    <a:cubicBezTo>
                      <a:pt x="161463" y="41778"/>
                      <a:pt x="172864" y="41778"/>
                      <a:pt x="182166" y="47086"/>
                    </a:cubicBezTo>
                    <a:lnTo>
                      <a:pt x="302181" y="116352"/>
                    </a:lnTo>
                    <a:lnTo>
                      <a:pt x="302181" y="1163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77796F4-5996-40A0-87E5-9E062B328D7E}"/>
                  </a:ext>
                </a:extLst>
              </p:cNvPr>
              <p:cNvSpPr/>
              <p:nvPr/>
            </p:nvSpPr>
            <p:spPr>
              <a:xfrm>
                <a:off x="7302493" y="501062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2 h 298751"/>
                  <a:gd name="connsiteX6" fmla="*/ 0 w 170849"/>
                  <a:gd name="connsiteY6" fmla="*/ 298752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60" y="114817"/>
                      <a:pt x="170859" y="57915"/>
                      <a:pt x="170850" y="0"/>
                    </a:cubicBezTo>
                    <a:lnTo>
                      <a:pt x="127987" y="0"/>
                    </a:lnTo>
                    <a:cubicBezTo>
                      <a:pt x="128022" y="50394"/>
                      <a:pt x="114812" y="99913"/>
                      <a:pt x="89669" y="143589"/>
                    </a:cubicBezTo>
                    <a:lnTo>
                      <a:pt x="15774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DEF128-1E94-407A-B668-960C122D863E}"/>
                  </a:ext>
                </a:extLst>
              </p:cNvPr>
              <p:cNvSpPr/>
              <p:nvPr/>
            </p:nvSpPr>
            <p:spPr>
              <a:xfrm>
                <a:off x="6858952" y="501062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2 h 298751"/>
                  <a:gd name="connsiteX8" fmla="*/ 443541 w 468315"/>
                  <a:gd name="connsiteY8" fmla="*/ 298752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5"/>
                      <a:pt x="141412" y="201005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5"/>
                      <a:pt x="220639" y="298674"/>
                      <a:pt x="338614" y="298752"/>
                    </a:cubicBezTo>
                    <a:lnTo>
                      <a:pt x="443541" y="298752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409A6D42-FC48-420A-948F-8FAD366D3662}"/>
                  </a:ext>
                </a:extLst>
              </p:cNvPr>
              <p:cNvSpPr/>
              <p:nvPr/>
            </p:nvSpPr>
            <p:spPr>
              <a:xfrm>
                <a:off x="6464531" y="1184719"/>
                <a:ext cx="467887" cy="341699"/>
              </a:xfrm>
              <a:custGeom>
                <a:avLst/>
                <a:gdLst>
                  <a:gd name="connsiteX0" fmla="*/ 415509 w 467887"/>
                  <a:gd name="connsiteY0" fmla="*/ 165021 h 341699"/>
                  <a:gd name="connsiteX1" fmla="*/ 129702 w 467887"/>
                  <a:gd name="connsiteY1" fmla="*/ 0 h 341699"/>
                  <a:gd name="connsiteX2" fmla="*/ 24689 w 467887"/>
                  <a:gd name="connsiteY2" fmla="*/ 0 h 341699"/>
                  <a:gd name="connsiteX3" fmla="*/ 0 w 467887"/>
                  <a:gd name="connsiteY3" fmla="*/ 42863 h 341699"/>
                  <a:gd name="connsiteX4" fmla="*/ 129702 w 467887"/>
                  <a:gd name="connsiteY4" fmla="*/ 42863 h 341699"/>
                  <a:gd name="connsiteX5" fmla="*/ 378304 w 467887"/>
                  <a:gd name="connsiteY5" fmla="*/ 186452 h 341699"/>
                  <a:gd name="connsiteX6" fmla="*/ 452199 w 467887"/>
                  <a:gd name="connsiteY6" fmla="*/ 314525 h 341699"/>
                  <a:gd name="connsiteX7" fmla="*/ 467887 w 467887"/>
                  <a:gd name="connsiteY7" fmla="*/ 341700 h 341699"/>
                  <a:gd name="connsiteX8" fmla="*/ 467887 w 467887"/>
                  <a:gd name="connsiteY8" fmla="*/ 25597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60"/>
                      <a:pt x="326904" y="97744"/>
                      <a:pt x="378304" y="186452"/>
                    </a:cubicBezTo>
                    <a:lnTo>
                      <a:pt x="452199" y="314525"/>
                    </a:lnTo>
                    <a:lnTo>
                      <a:pt x="467887" y="341700"/>
                    </a:lnTo>
                    <a:lnTo>
                      <a:pt x="467887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EF21272-F166-455C-8A7E-DEA6BE4A5A19}"/>
                  </a:ext>
                </a:extLst>
              </p:cNvPr>
              <p:cNvSpPr/>
              <p:nvPr/>
            </p:nvSpPr>
            <p:spPr>
              <a:xfrm>
                <a:off x="6318492" y="1184719"/>
                <a:ext cx="170813" cy="554640"/>
              </a:xfrm>
              <a:custGeom>
                <a:avLst/>
                <a:gdLst>
                  <a:gd name="connsiteX0" fmla="*/ 81145 w 170813"/>
                  <a:gd name="connsiteY0" fmla="*/ 442427 h 554640"/>
                  <a:gd name="connsiteX1" fmla="*/ 81145 w 170813"/>
                  <a:gd name="connsiteY1" fmla="*/ 155248 h 554640"/>
                  <a:gd name="connsiteX2" fmla="*/ 146125 w 170813"/>
                  <a:gd name="connsiteY2" fmla="*/ 42863 h 554640"/>
                  <a:gd name="connsiteX3" fmla="*/ 170813 w 170813"/>
                  <a:gd name="connsiteY3" fmla="*/ 0 h 554640"/>
                  <a:gd name="connsiteX4" fmla="*/ 170813 w 170813"/>
                  <a:gd name="connsiteY4" fmla="*/ 0 h 554640"/>
                  <a:gd name="connsiteX5" fmla="*/ 96576 w 170813"/>
                  <a:gd name="connsiteY5" fmla="*/ 42863 h 554640"/>
                  <a:gd name="connsiteX6" fmla="*/ 44112 w 170813"/>
                  <a:gd name="connsiteY6" fmla="*/ 133731 h 554640"/>
                  <a:gd name="connsiteX7" fmla="*/ 44112 w 170813"/>
                  <a:gd name="connsiteY7" fmla="*/ 463772 h 554640"/>
                  <a:gd name="connsiteX8" fmla="*/ 96576 w 170813"/>
                  <a:gd name="connsiteY8" fmla="*/ 554641 h 554640"/>
                  <a:gd name="connsiteX9" fmla="*/ 146125 w 170813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640">
                    <a:moveTo>
                      <a:pt x="81145" y="442427"/>
                    </a:moveTo>
                    <a:cubicBezTo>
                      <a:pt x="30053" y="353513"/>
                      <a:pt x="30053" y="244162"/>
                      <a:pt x="81145" y="155248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641"/>
                    </a:lnTo>
                    <a:lnTo>
                      <a:pt x="146125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067F9D5-4D4D-4738-BBA4-377B0C82E363}"/>
                  </a:ext>
                </a:extLst>
              </p:cNvPr>
              <p:cNvSpPr/>
              <p:nvPr/>
            </p:nvSpPr>
            <p:spPr>
              <a:xfrm>
                <a:off x="6414982" y="1483556"/>
                <a:ext cx="517521" cy="298751"/>
              </a:xfrm>
              <a:custGeom>
                <a:avLst/>
                <a:gdLst>
                  <a:gd name="connsiteX0" fmla="*/ 492833 w 517521"/>
                  <a:gd name="connsiteY0" fmla="*/ 0 h 298751"/>
                  <a:gd name="connsiteX1" fmla="*/ 427939 w 517521"/>
                  <a:gd name="connsiteY1" fmla="*/ 112300 h 298751"/>
                  <a:gd name="connsiteX2" fmla="*/ 179337 w 517521"/>
                  <a:gd name="connsiteY2" fmla="*/ 255889 h 298751"/>
                  <a:gd name="connsiteX3" fmla="*/ 0 w 517521"/>
                  <a:gd name="connsiteY3" fmla="*/ 255889 h 298751"/>
                  <a:gd name="connsiteX4" fmla="*/ 74324 w 517521"/>
                  <a:gd name="connsiteY4" fmla="*/ 298752 h 298751"/>
                  <a:gd name="connsiteX5" fmla="*/ 179251 w 517521"/>
                  <a:gd name="connsiteY5" fmla="*/ 298752 h 298751"/>
                  <a:gd name="connsiteX6" fmla="*/ 465058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833" y="0"/>
                    </a:moveTo>
                    <a:lnTo>
                      <a:pt x="427939" y="112300"/>
                    </a:lnTo>
                    <a:cubicBezTo>
                      <a:pt x="376530" y="200991"/>
                      <a:pt x="281855" y="255675"/>
                      <a:pt x="179337" y="255889"/>
                    </a:cubicBezTo>
                    <a:lnTo>
                      <a:pt x="0" y="255889"/>
                    </a:lnTo>
                    <a:lnTo>
                      <a:pt x="74324" y="298752"/>
                    </a:lnTo>
                    <a:lnTo>
                      <a:pt x="179251" y="298752"/>
                    </a:lnTo>
                    <a:cubicBezTo>
                      <a:pt x="297106" y="298572"/>
                      <a:pt x="405976" y="235709"/>
                      <a:pt x="465058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A92BA5C3-D221-499C-91B2-BDE6ABFC41D1}"/>
                  </a:ext>
                </a:extLst>
              </p:cNvPr>
              <p:cNvSpPr/>
              <p:nvPr/>
            </p:nvSpPr>
            <p:spPr>
              <a:xfrm>
                <a:off x="6858952" y="2167213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8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8"/>
                    </a:moveTo>
                    <a:lnTo>
                      <a:pt x="89925" y="186452"/>
                    </a:lnTo>
                    <a:cubicBezTo>
                      <a:pt x="141326" y="97744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4DF73C5C-0B65-499B-BA73-C85F654201D9}"/>
                  </a:ext>
                </a:extLst>
              </p:cNvPr>
              <p:cNvSpPr/>
              <p:nvPr/>
            </p:nvSpPr>
            <p:spPr>
              <a:xfrm>
                <a:off x="6859209" y="2423188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5DECF67-F38B-4A51-8D7B-2D8A10961408}"/>
                  </a:ext>
                </a:extLst>
              </p:cNvPr>
              <p:cNvSpPr/>
              <p:nvPr/>
            </p:nvSpPr>
            <p:spPr>
              <a:xfrm>
                <a:off x="732726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092" y="198059"/>
                      <a:pt x="130902" y="141155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72B4922-AFDE-4753-8AAA-9A82C9FB9DC7}"/>
                  </a:ext>
                </a:extLst>
              </p:cNvPr>
              <p:cNvSpPr/>
              <p:nvPr/>
            </p:nvSpPr>
            <p:spPr>
              <a:xfrm>
                <a:off x="8020183" y="2167213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248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2 h 298751"/>
                  <a:gd name="connsiteX6" fmla="*/ 42863 w 170849"/>
                  <a:gd name="connsiteY6" fmla="*/ 298752 h 298751"/>
                  <a:gd name="connsiteX7" fmla="*/ 81181 w 170849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248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32"/>
                      <a:pt x="-17" y="240836"/>
                      <a:pt x="0" y="298752"/>
                    </a:cubicBezTo>
                    <a:lnTo>
                      <a:pt x="42863" y="298752"/>
                    </a:lnTo>
                    <a:cubicBezTo>
                      <a:pt x="42828" y="248388"/>
                      <a:pt x="56047" y="198890"/>
                      <a:pt x="81181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2567422-9189-4CD9-BF89-3EC002D23F57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538 h 298837"/>
                  <a:gd name="connsiteX2" fmla="*/ 443198 w 467887"/>
                  <a:gd name="connsiteY2" fmla="*/ 298838 h 298837"/>
                  <a:gd name="connsiteX3" fmla="*/ 467887 w 467887"/>
                  <a:gd name="connsiteY3" fmla="*/ 298838 h 298837"/>
                  <a:gd name="connsiteX4" fmla="*/ 467887 w 467887"/>
                  <a:gd name="connsiteY4" fmla="*/ 255975 h 298837"/>
                  <a:gd name="connsiteX5" fmla="*/ 415766 w 467887"/>
                  <a:gd name="connsiteY5" fmla="*/ 165106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46" y="43060"/>
                      <a:pt x="326938" y="97787"/>
                      <a:pt x="378304" y="186538"/>
                    </a:cubicBezTo>
                    <a:lnTo>
                      <a:pt x="443198" y="298838"/>
                    </a:lnTo>
                    <a:lnTo>
                      <a:pt x="467887" y="298838"/>
                    </a:lnTo>
                    <a:lnTo>
                      <a:pt x="467887" y="255975"/>
                    </a:lnTo>
                    <a:lnTo>
                      <a:pt x="415766" y="165106"/>
                    </a:lnTo>
                    <a:cubicBezTo>
                      <a:pt x="356719" y="63076"/>
                      <a:pt x="247840" y="18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7216536C-CF4F-4434-A7E7-B5C75EE631BB}"/>
                  </a:ext>
                </a:extLst>
              </p:cNvPr>
              <p:cNvSpPr/>
              <p:nvPr/>
            </p:nvSpPr>
            <p:spPr>
              <a:xfrm>
                <a:off x="819103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5DB8F90D-8322-4410-90E7-A53BF276F04A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3D3E6A6-266C-4267-BBE0-48558AF939B6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0EB09467-3C33-4224-A5C3-7D6CC10ACCD8}"/>
                  </a:ext>
                </a:extLst>
              </p:cNvPr>
              <p:cNvSpPr/>
              <p:nvPr/>
            </p:nvSpPr>
            <p:spPr>
              <a:xfrm>
                <a:off x="8561022" y="1440694"/>
                <a:ext cx="467887" cy="341614"/>
              </a:xfrm>
              <a:custGeom>
                <a:avLst/>
                <a:gdLst>
                  <a:gd name="connsiteX0" fmla="*/ 52464 w 467887"/>
                  <a:gd name="connsiteY0" fmla="*/ 176594 h 341614"/>
                  <a:gd name="connsiteX1" fmla="*/ 338185 w 467887"/>
                  <a:gd name="connsiteY1" fmla="*/ 341614 h 341614"/>
                  <a:gd name="connsiteX2" fmla="*/ 443198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689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464" y="176594"/>
                    </a:moveTo>
                    <a:cubicBezTo>
                      <a:pt x="111520" y="278563"/>
                      <a:pt x="220356" y="341417"/>
                      <a:pt x="338185" y="341614"/>
                    </a:cubicBezTo>
                    <a:lnTo>
                      <a:pt x="443198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54"/>
                      <a:pt x="140983" y="243870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72934FF5-F93B-4C18-B9BE-406C17E86F54}"/>
                  </a:ext>
                </a:extLst>
              </p:cNvPr>
              <p:cNvSpPr/>
              <p:nvPr/>
            </p:nvSpPr>
            <p:spPr>
              <a:xfrm>
                <a:off x="900430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E1A66BD-DCEC-4DA3-8E90-2388CD74BF6A}"/>
                  </a:ext>
                </a:extLst>
              </p:cNvPr>
              <p:cNvSpPr/>
              <p:nvPr/>
            </p:nvSpPr>
            <p:spPr>
              <a:xfrm>
                <a:off x="9004306" y="1227581"/>
                <a:ext cx="170813" cy="554726"/>
              </a:xfrm>
              <a:custGeom>
                <a:avLst/>
                <a:gdLst>
                  <a:gd name="connsiteX0" fmla="*/ 89583 w 170813"/>
                  <a:gd name="connsiteY0" fmla="*/ 112385 h 554726"/>
                  <a:gd name="connsiteX1" fmla="*/ 89583 w 170813"/>
                  <a:gd name="connsiteY1" fmla="*/ 399564 h 554726"/>
                  <a:gd name="connsiteX2" fmla="*/ 24689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1 w 170813"/>
                  <a:gd name="connsiteY5" fmla="*/ 420995 h 554726"/>
                  <a:gd name="connsiteX6" fmla="*/ 126701 w 170813"/>
                  <a:gd name="connsiteY6" fmla="*/ 90954 h 554726"/>
                  <a:gd name="connsiteX7" fmla="*/ 74238 w 170813"/>
                  <a:gd name="connsiteY7" fmla="*/ 0 h 554726"/>
                  <a:gd name="connsiteX8" fmla="*/ 24689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3" y="112385"/>
                    </a:moveTo>
                    <a:cubicBezTo>
                      <a:pt x="140675" y="201300"/>
                      <a:pt x="140675" y="310650"/>
                      <a:pt x="89583" y="399564"/>
                    </a:cubicBezTo>
                    <a:lnTo>
                      <a:pt x="24689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1" y="420995"/>
                    </a:lnTo>
                    <a:cubicBezTo>
                      <a:pt x="185517" y="318846"/>
                      <a:pt x="185517" y="193104"/>
                      <a:pt x="126701" y="90954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DCBE54B-5D1F-4B0E-B65C-39B1B1FEA6CB}"/>
                  </a:ext>
                </a:extLst>
              </p:cNvPr>
              <p:cNvSpPr/>
              <p:nvPr/>
            </p:nvSpPr>
            <p:spPr>
              <a:xfrm>
                <a:off x="907854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4942A001-E39F-40E3-A03F-CFF3A2D4DC5A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3FD111CC-07A0-4BFC-9ECC-BE933CF6121F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AC1DF6B-C8B0-4C9E-857D-C3397787D802}"/>
                  </a:ext>
                </a:extLst>
              </p:cNvPr>
              <p:cNvSpPr/>
              <p:nvPr/>
            </p:nvSpPr>
            <p:spPr>
              <a:xfrm>
                <a:off x="8560936" y="1185148"/>
                <a:ext cx="517521" cy="298837"/>
              </a:xfrm>
              <a:custGeom>
                <a:avLst/>
                <a:gdLst>
                  <a:gd name="connsiteX0" fmla="*/ 89669 w 517521"/>
                  <a:gd name="connsiteY0" fmla="*/ 186452 h 298837"/>
                  <a:gd name="connsiteX1" fmla="*/ 338271 w 517521"/>
                  <a:gd name="connsiteY1" fmla="*/ 42863 h 298837"/>
                  <a:gd name="connsiteX2" fmla="*/ 517522 w 517521"/>
                  <a:gd name="connsiteY2" fmla="*/ 42863 h 298837"/>
                  <a:gd name="connsiteX3" fmla="*/ 443198 w 517521"/>
                  <a:gd name="connsiteY3" fmla="*/ 0 h 298837"/>
                  <a:gd name="connsiteX4" fmla="*/ 338271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689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669" y="186452"/>
                    </a:moveTo>
                    <a:cubicBezTo>
                      <a:pt x="141069" y="97744"/>
                      <a:pt x="235753" y="43060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25" y="214"/>
                      <a:pt x="111571" y="63068"/>
                      <a:pt x="52464" y="165021"/>
                    </a:cubicBezTo>
                    <a:lnTo>
                      <a:pt x="0" y="255975"/>
                    </a:lnTo>
                    <a:lnTo>
                      <a:pt x="24689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FC1F57AE-C463-4774-9B68-E9317723BD03}"/>
                  </a:ext>
                </a:extLst>
              </p:cNvPr>
              <p:cNvSpPr/>
              <p:nvPr/>
            </p:nvSpPr>
            <p:spPr>
              <a:xfrm>
                <a:off x="8117138" y="501062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2 h 298751"/>
                  <a:gd name="connsiteX1" fmla="*/ 178822 w 517435"/>
                  <a:gd name="connsiteY1" fmla="*/ 298752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2"/>
                    </a:moveTo>
                    <a:lnTo>
                      <a:pt x="178822" y="298752"/>
                    </a:lnTo>
                    <a:cubicBezTo>
                      <a:pt x="296780" y="298679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67" y="201005"/>
                      <a:pt x="281684" y="255695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0AE209FB-B88D-4089-9E3B-C86BFB3C344A}"/>
                  </a:ext>
                </a:extLst>
              </p:cNvPr>
              <p:cNvSpPr/>
              <p:nvPr/>
            </p:nvSpPr>
            <p:spPr>
              <a:xfrm>
                <a:off x="860954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A4A6870-4123-4031-BECF-7519BC8157F5}"/>
                  </a:ext>
                </a:extLst>
              </p:cNvPr>
              <p:cNvSpPr/>
              <p:nvPr/>
            </p:nvSpPr>
            <p:spPr>
              <a:xfrm>
                <a:off x="8020183" y="501062"/>
                <a:ext cx="146075" cy="255889"/>
              </a:xfrm>
              <a:custGeom>
                <a:avLst/>
                <a:gdLst>
                  <a:gd name="connsiteX0" fmla="*/ 81181 w 146075"/>
                  <a:gd name="connsiteY0" fmla="*/ 143589 h 255889"/>
                  <a:gd name="connsiteX1" fmla="*/ 42863 w 146075"/>
                  <a:gd name="connsiteY1" fmla="*/ 0 h 255889"/>
                  <a:gd name="connsiteX2" fmla="*/ 0 w 146075"/>
                  <a:gd name="connsiteY2" fmla="*/ 0 h 255889"/>
                  <a:gd name="connsiteX3" fmla="*/ 44062 w 146075"/>
                  <a:gd name="connsiteY3" fmla="*/ 165021 h 255889"/>
                  <a:gd name="connsiteX4" fmla="*/ 96612 w 146075"/>
                  <a:gd name="connsiteY4" fmla="*/ 255889 h 255889"/>
                  <a:gd name="connsiteX5" fmla="*/ 146075 w 146075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9">
                    <a:moveTo>
                      <a:pt x="81181" y="143589"/>
                    </a:moveTo>
                    <a:cubicBezTo>
                      <a:pt x="56038" y="99913"/>
                      <a:pt x="42828" y="50394"/>
                      <a:pt x="42863" y="0"/>
                    </a:cubicBezTo>
                    <a:lnTo>
                      <a:pt x="0" y="0"/>
                    </a:lnTo>
                    <a:cubicBezTo>
                      <a:pt x="-9" y="57915"/>
                      <a:pt x="15190" y="114817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52E6C9A0-B4EA-40C3-AF7B-74D4B2C172A8}"/>
                  </a:ext>
                </a:extLst>
              </p:cNvPr>
              <p:cNvSpPr/>
              <p:nvPr/>
            </p:nvSpPr>
            <p:spPr>
              <a:xfrm>
                <a:off x="7063063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9261BB7-1047-4EE0-A90B-A62818E2DB8F}"/>
                  </a:ext>
                </a:extLst>
              </p:cNvPr>
              <p:cNvSpPr/>
              <p:nvPr/>
            </p:nvSpPr>
            <p:spPr>
              <a:xfrm>
                <a:off x="7345013" y="3027378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4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199"/>
                      <a:pt x="2743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34B31E38-5E20-4DAF-90C9-121BED16E77D}"/>
                  </a:ext>
                </a:extLst>
              </p:cNvPr>
              <p:cNvSpPr/>
              <p:nvPr/>
            </p:nvSpPr>
            <p:spPr>
              <a:xfrm>
                <a:off x="7913884" y="2721940"/>
                <a:ext cx="277149" cy="188509"/>
              </a:xfrm>
              <a:custGeom>
                <a:avLst/>
                <a:gdLst>
                  <a:gd name="connsiteX0" fmla="*/ 240030 w 277149"/>
                  <a:gd name="connsiteY0" fmla="*/ 42863 h 188509"/>
                  <a:gd name="connsiteX1" fmla="*/ 277149 w 277149"/>
                  <a:gd name="connsiteY1" fmla="*/ 42863 h 188509"/>
                  <a:gd name="connsiteX2" fmla="*/ 202911 w 277149"/>
                  <a:gd name="connsiteY2" fmla="*/ 0 h 188509"/>
                  <a:gd name="connsiteX3" fmla="*/ 101413 w 277149"/>
                  <a:gd name="connsiteY3" fmla="*/ 0 h 188509"/>
                  <a:gd name="connsiteX4" fmla="*/ 38319 w 277149"/>
                  <a:gd name="connsiteY4" fmla="*/ 36433 h 188509"/>
                  <a:gd name="connsiteX5" fmla="*/ 0 w 277149"/>
                  <a:gd name="connsiteY5" fmla="*/ 102784 h 188509"/>
                  <a:gd name="connsiteX6" fmla="*/ 0 w 277149"/>
                  <a:gd name="connsiteY6" fmla="*/ 188509 h 188509"/>
                  <a:gd name="connsiteX7" fmla="*/ 75438 w 277149"/>
                  <a:gd name="connsiteY7" fmla="*/ 57864 h 188509"/>
                  <a:gd name="connsiteX8" fmla="*/ 101155 w 277149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C63B3A8-8774-40EA-9E51-E050600E613C}"/>
                  </a:ext>
                </a:extLst>
              </p:cNvPr>
              <p:cNvSpPr/>
              <p:nvPr/>
            </p:nvSpPr>
            <p:spPr>
              <a:xfrm>
                <a:off x="7622419" y="3092443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9 h 159620"/>
                  <a:gd name="connsiteX4" fmla="*/ 0 w 168278"/>
                  <a:gd name="connsiteY4" fmla="*/ 91297 h 159620"/>
                  <a:gd name="connsiteX5" fmla="*/ 0 w 168278"/>
                  <a:gd name="connsiteY5" fmla="*/ 140846 h 159620"/>
                  <a:gd name="connsiteX6" fmla="*/ 15774 w 168278"/>
                  <a:gd name="connsiteY6" fmla="*/ 149847 h 159620"/>
                  <a:gd name="connsiteX7" fmla="*/ 115300 w 168278"/>
                  <a:gd name="connsiteY7" fmla="*/ 123187 h 159620"/>
                  <a:gd name="connsiteX8" fmla="*/ 168278 w 168278"/>
                  <a:gd name="connsiteY8" fmla="*/ 31375 h 159620"/>
                  <a:gd name="connsiteX9" fmla="*/ 136646 w 168278"/>
                  <a:gd name="connsiteY9" fmla="*/ 0 h 159620"/>
                  <a:gd name="connsiteX10" fmla="*/ 124044 w 168278"/>
                  <a:gd name="connsiteY10" fmla="*/ 21774 h 159620"/>
                  <a:gd name="connsiteX11" fmla="*/ 124044 w 168278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774" y="149847"/>
                    </a:lnTo>
                    <a:cubicBezTo>
                      <a:pt x="50621" y="169967"/>
                      <a:pt x="95172" y="158026"/>
                      <a:pt x="115300" y="123187"/>
                    </a:cubicBezTo>
                    <a:lnTo>
                      <a:pt x="168278" y="31375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3C9B082-96C4-4FE6-9156-C31A184FBAA7}"/>
                  </a:ext>
                </a:extLst>
              </p:cNvPr>
              <p:cNvSpPr/>
              <p:nvPr/>
            </p:nvSpPr>
            <p:spPr>
              <a:xfrm>
                <a:off x="775932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699 w 111785"/>
                  <a:gd name="connsiteY1" fmla="*/ 13373 h 224856"/>
                  <a:gd name="connsiteX2" fmla="*/ 111699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699" y="13373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9C1775B8-C7FC-44BF-BA51-00EC1CD3AB83}"/>
                  </a:ext>
                </a:extLst>
              </p:cNvPr>
              <p:cNvSpPr/>
              <p:nvPr/>
            </p:nvSpPr>
            <p:spPr>
              <a:xfrm>
                <a:off x="6932504" y="3281381"/>
                <a:ext cx="277920" cy="166906"/>
              </a:xfrm>
              <a:custGeom>
                <a:avLst/>
                <a:gdLst>
                  <a:gd name="connsiteX0" fmla="*/ 277921 w 277920"/>
                  <a:gd name="connsiteY0" fmla="*/ 42863 h 166906"/>
                  <a:gd name="connsiteX1" fmla="*/ 261204 w 277920"/>
                  <a:gd name="connsiteY1" fmla="*/ 0 h 166906"/>
                  <a:gd name="connsiteX2" fmla="*/ 113843 w 277920"/>
                  <a:gd name="connsiteY2" fmla="*/ 0 h 166906"/>
                  <a:gd name="connsiteX3" fmla="*/ 50749 w 277920"/>
                  <a:gd name="connsiteY3" fmla="*/ 36176 h 166906"/>
                  <a:gd name="connsiteX4" fmla="*/ 0 w 277920"/>
                  <a:gd name="connsiteY4" fmla="*/ 124044 h 166906"/>
                  <a:gd name="connsiteX5" fmla="*/ 18602 w 277920"/>
                  <a:gd name="connsiteY5" fmla="*/ 156191 h 166906"/>
                  <a:gd name="connsiteX6" fmla="*/ 18602 w 277920"/>
                  <a:gd name="connsiteY6" fmla="*/ 156191 h 166906"/>
                  <a:gd name="connsiteX7" fmla="*/ 24775 w 277920"/>
                  <a:gd name="connsiteY7" fmla="*/ 166907 h 166906"/>
                  <a:gd name="connsiteX8" fmla="*/ 87868 w 277920"/>
                  <a:gd name="connsiteY8" fmla="*/ 57607 h 166906"/>
                  <a:gd name="connsiteX9" fmla="*/ 113586 w 277920"/>
                  <a:gd name="connsiteY9" fmla="*/ 42605 h 166906"/>
                  <a:gd name="connsiteX10" fmla="*/ 277921 w 277920"/>
                  <a:gd name="connsiteY10" fmla="*/ 42605 h 166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906">
                    <a:moveTo>
                      <a:pt x="277921" y="42863"/>
                    </a:moveTo>
                    <a:cubicBezTo>
                      <a:pt x="272777" y="28375"/>
                      <a:pt x="267205" y="14145"/>
                      <a:pt x="261204" y="0"/>
                    </a:cubicBezTo>
                    <a:lnTo>
                      <a:pt x="113843" y="0"/>
                    </a:lnTo>
                    <a:cubicBezTo>
                      <a:pt x="87877" y="0"/>
                      <a:pt x="63865" y="13776"/>
                      <a:pt x="50749" y="36176"/>
                    </a:cubicBezTo>
                    <a:lnTo>
                      <a:pt x="0" y="124044"/>
                    </a:lnTo>
                    <a:lnTo>
                      <a:pt x="18602" y="156191"/>
                    </a:lnTo>
                    <a:lnTo>
                      <a:pt x="18602" y="156191"/>
                    </a:lnTo>
                    <a:lnTo>
                      <a:pt x="24775" y="166907"/>
                    </a:lnTo>
                    <a:lnTo>
                      <a:pt x="87868" y="57607"/>
                    </a:lnTo>
                    <a:cubicBezTo>
                      <a:pt x="93209" y="48435"/>
                      <a:pt x="102973" y="42734"/>
                      <a:pt x="113586" y="42605"/>
                    </a:cubicBezTo>
                    <a:lnTo>
                      <a:pt x="277921" y="426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7D79821C-0949-4614-9F99-769E1A0D783D}"/>
                  </a:ext>
                </a:extLst>
              </p:cNvPr>
              <p:cNvSpPr/>
              <p:nvPr/>
            </p:nvSpPr>
            <p:spPr>
              <a:xfrm>
                <a:off x="7193880" y="3281381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BDFD1DB-3C1B-4CF1-A900-D01E82DFED28}"/>
                  </a:ext>
                </a:extLst>
              </p:cNvPr>
              <p:cNvSpPr/>
              <p:nvPr/>
            </p:nvSpPr>
            <p:spPr>
              <a:xfrm>
                <a:off x="7579642" y="2634329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517 h 264633"/>
                  <a:gd name="connsiteX1" fmla="*/ 177794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517"/>
                    </a:move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9B148E46-3E49-4DF3-BB6A-0B1619F08178}"/>
                  </a:ext>
                </a:extLst>
              </p:cNvPr>
              <p:cNvSpPr/>
              <p:nvPr/>
            </p:nvSpPr>
            <p:spPr>
              <a:xfrm>
                <a:off x="7506690" y="3133934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8 h 190310"/>
                  <a:gd name="connsiteX14" fmla="*/ 72866 w 115728"/>
                  <a:gd name="connsiteY14" fmla="*/ 25118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82" y="177417"/>
                      <a:pt x="89917" y="173499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48D0121-8999-496A-8C49-DCD1619665E4}"/>
                  </a:ext>
                </a:extLst>
              </p:cNvPr>
              <p:cNvSpPr/>
              <p:nvPr/>
            </p:nvSpPr>
            <p:spPr>
              <a:xfrm>
                <a:off x="7579556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C7EF1178-8446-443C-B92D-B02EA05B0D61}"/>
                  </a:ext>
                </a:extLst>
              </p:cNvPr>
              <p:cNvSpPr/>
              <p:nvPr/>
            </p:nvSpPr>
            <p:spPr>
              <a:xfrm>
                <a:off x="7020201" y="3580219"/>
                <a:ext cx="200082" cy="263089"/>
              </a:xfrm>
              <a:custGeom>
                <a:avLst/>
                <a:gdLst>
                  <a:gd name="connsiteX0" fmla="*/ 200082 w 200082"/>
                  <a:gd name="connsiteY0" fmla="*/ 28803 h 263089"/>
                  <a:gd name="connsiteX1" fmla="*/ 164164 w 200082"/>
                  <a:gd name="connsiteY1" fmla="*/ 0 h 263089"/>
                  <a:gd name="connsiteX2" fmla="*/ 36433 w 200082"/>
                  <a:gd name="connsiteY2" fmla="*/ 73809 h 263089"/>
                  <a:gd name="connsiteX3" fmla="*/ 0 w 200082"/>
                  <a:gd name="connsiteY3" fmla="*/ 136903 h 263089"/>
                  <a:gd name="connsiteX4" fmla="*/ 0 w 200082"/>
                  <a:gd name="connsiteY4" fmla="*/ 238315 h 263089"/>
                  <a:gd name="connsiteX5" fmla="*/ 32147 w 200082"/>
                  <a:gd name="connsiteY5" fmla="*/ 256918 h 263089"/>
                  <a:gd name="connsiteX6" fmla="*/ 32147 w 200082"/>
                  <a:gd name="connsiteY6" fmla="*/ 256918 h 263089"/>
                  <a:gd name="connsiteX7" fmla="*/ 42863 w 200082"/>
                  <a:gd name="connsiteY7" fmla="*/ 263090 h 263089"/>
                  <a:gd name="connsiteX8" fmla="*/ 42863 w 200082"/>
                  <a:gd name="connsiteY8" fmla="*/ 136903 h 263089"/>
                  <a:gd name="connsiteX9" fmla="*/ 57864 w 200082"/>
                  <a:gd name="connsiteY9" fmla="*/ 111185 h 263089"/>
                  <a:gd name="connsiteX10" fmla="*/ 188423 w 200082"/>
                  <a:gd name="connsiteY10" fmla="*/ 35747 h 263089"/>
                  <a:gd name="connsiteX11" fmla="*/ 188423 w 200082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200082" y="28803"/>
                    </a:moveTo>
                    <a:cubicBezTo>
                      <a:pt x="188423" y="18774"/>
                      <a:pt x="176422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DE86BFA1-C2B5-4AD1-98B5-CDB45CA8CF19}"/>
                  </a:ext>
                </a:extLst>
              </p:cNvPr>
              <p:cNvSpPr/>
              <p:nvPr/>
            </p:nvSpPr>
            <p:spPr>
              <a:xfrm>
                <a:off x="7184707" y="3448545"/>
                <a:ext cx="270548" cy="160477"/>
              </a:xfrm>
              <a:custGeom>
                <a:avLst/>
                <a:gdLst>
                  <a:gd name="connsiteX0" fmla="*/ 35576 w 270548"/>
                  <a:gd name="connsiteY0" fmla="*/ 160477 h 160477"/>
                  <a:gd name="connsiteX1" fmla="*/ 98155 w 270548"/>
                  <a:gd name="connsiteY1" fmla="*/ 124301 h 160477"/>
                  <a:gd name="connsiteX2" fmla="*/ 98155 w 270548"/>
                  <a:gd name="connsiteY2" fmla="*/ 124301 h 160477"/>
                  <a:gd name="connsiteX3" fmla="*/ 270548 w 270548"/>
                  <a:gd name="connsiteY3" fmla="*/ 24775 h 160477"/>
                  <a:gd name="connsiteX4" fmla="*/ 227686 w 270548"/>
                  <a:gd name="connsiteY4" fmla="*/ 0 h 160477"/>
                  <a:gd name="connsiteX5" fmla="*/ 0 w 270548"/>
                  <a:gd name="connsiteY5" fmla="*/ 131674 h 160477"/>
                  <a:gd name="connsiteX6" fmla="*/ 35576 w 270548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7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1916" y="140932"/>
                      <a:pt x="23917" y="150447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C90134D0-A3B3-4606-A614-1F6BAF08CA9A}"/>
                  </a:ext>
                </a:extLst>
              </p:cNvPr>
              <p:cNvSpPr/>
              <p:nvPr/>
            </p:nvSpPr>
            <p:spPr>
              <a:xfrm>
                <a:off x="7241971" y="2721940"/>
                <a:ext cx="134759" cy="312810"/>
              </a:xfrm>
              <a:custGeom>
                <a:avLst/>
                <a:gdLst>
                  <a:gd name="connsiteX0" fmla="*/ 116243 w 134759"/>
                  <a:gd name="connsiteY0" fmla="*/ 32147 h 312810"/>
                  <a:gd name="connsiteX1" fmla="*/ 134760 w 134759"/>
                  <a:gd name="connsiteY1" fmla="*/ 0 h 312810"/>
                  <a:gd name="connsiteX2" fmla="*/ 134760 w 134759"/>
                  <a:gd name="connsiteY2" fmla="*/ 0 h 312810"/>
                  <a:gd name="connsiteX3" fmla="*/ 60436 w 134759"/>
                  <a:gd name="connsiteY3" fmla="*/ 42863 h 312810"/>
                  <a:gd name="connsiteX4" fmla="*/ 9773 w 134759"/>
                  <a:gd name="connsiteY4" fmla="*/ 130731 h 312810"/>
                  <a:gd name="connsiteX5" fmla="*/ 9773 w 134759"/>
                  <a:gd name="connsiteY5" fmla="*/ 203597 h 312810"/>
                  <a:gd name="connsiteX6" fmla="*/ 48006 w 134759"/>
                  <a:gd name="connsiteY6" fmla="*/ 269948 h 312810"/>
                  <a:gd name="connsiteX7" fmla="*/ 122244 w 134759"/>
                  <a:gd name="connsiteY7" fmla="*/ 312811 h 312810"/>
                  <a:gd name="connsiteX8" fmla="*/ 46892 w 134759"/>
                  <a:gd name="connsiteY8" fmla="*/ 182166 h 312810"/>
                  <a:gd name="connsiteX9" fmla="*/ 46892 w 134759"/>
                  <a:gd name="connsiteY9" fmla="*/ 152162 h 312810"/>
                  <a:gd name="connsiteX10" fmla="*/ 109985 w 134759"/>
                  <a:gd name="connsiteY10" fmla="*/ 42863 h 312810"/>
                  <a:gd name="connsiteX11" fmla="*/ 116157 w 134759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810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948"/>
                    </a:lnTo>
                    <a:lnTo>
                      <a:pt x="122244" y="312811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8B62C6B5-D14E-4389-A7CA-318E98AC9FE2}"/>
                  </a:ext>
                </a:extLst>
              </p:cNvPr>
              <p:cNvSpPr/>
              <p:nvPr/>
            </p:nvSpPr>
            <p:spPr>
              <a:xfrm>
                <a:off x="7444711" y="3248120"/>
                <a:ext cx="105600" cy="200425"/>
              </a:xfrm>
              <a:custGeom>
                <a:avLst/>
                <a:gdLst>
                  <a:gd name="connsiteX0" fmla="*/ 37290 w 105600"/>
                  <a:gd name="connsiteY0" fmla="*/ 76124 h 200425"/>
                  <a:gd name="connsiteX1" fmla="*/ 37290 w 105600"/>
                  <a:gd name="connsiteY1" fmla="*/ 76124 h 200425"/>
                  <a:gd name="connsiteX2" fmla="*/ 58721 w 105600"/>
                  <a:gd name="connsiteY2" fmla="*/ 113243 h 200425"/>
                  <a:gd name="connsiteX3" fmla="*/ 47749 w 105600"/>
                  <a:gd name="connsiteY3" fmla="*/ 154219 h 200425"/>
                  <a:gd name="connsiteX4" fmla="*/ 10544 w 105600"/>
                  <a:gd name="connsiteY4" fmla="*/ 175651 h 200425"/>
                  <a:gd name="connsiteX5" fmla="*/ 53407 w 105600"/>
                  <a:gd name="connsiteY5" fmla="*/ 200425 h 200425"/>
                  <a:gd name="connsiteX6" fmla="*/ 69180 w 105600"/>
                  <a:gd name="connsiteY6" fmla="*/ 191338 h 200425"/>
                  <a:gd name="connsiteX7" fmla="*/ 95755 w 105600"/>
                  <a:gd name="connsiteY7" fmla="*/ 164849 h 200425"/>
                  <a:gd name="connsiteX8" fmla="*/ 103127 w 105600"/>
                  <a:gd name="connsiteY8" fmla="*/ 147104 h 200425"/>
                  <a:gd name="connsiteX9" fmla="*/ 95840 w 105600"/>
                  <a:gd name="connsiteY9" fmla="*/ 91811 h 200425"/>
                  <a:gd name="connsiteX10" fmla="*/ 42863 w 105600"/>
                  <a:gd name="connsiteY10" fmla="*/ 0 h 200425"/>
                  <a:gd name="connsiteX11" fmla="*/ 0 w 105600"/>
                  <a:gd name="connsiteY11" fmla="*/ 11487 h 200425"/>
                  <a:gd name="connsiteX12" fmla="*/ 12516 w 105600"/>
                  <a:gd name="connsiteY12" fmla="*/ 33261 h 200425"/>
                  <a:gd name="connsiteX13" fmla="*/ 12516 w 10560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4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0" y="185029"/>
                      <a:pt x="89402" y="175882"/>
                      <a:pt x="95755" y="164849"/>
                    </a:cubicBezTo>
                    <a:cubicBezTo>
                      <a:pt x="98961" y="159277"/>
                      <a:pt x="101438" y="153311"/>
                      <a:pt x="103127" y="147104"/>
                    </a:cubicBezTo>
                    <a:cubicBezTo>
                      <a:pt x="108116" y="128433"/>
                      <a:pt x="105493" y="108554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5C82DC6-167D-4964-9EB7-71F9E66DA5FB}"/>
                  </a:ext>
                </a:extLst>
              </p:cNvPr>
              <p:cNvSpPr/>
              <p:nvPr/>
            </p:nvSpPr>
            <p:spPr>
              <a:xfrm>
                <a:off x="7333354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8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1A8F9BDC-D03B-47CB-9FE0-DAFA62D24F2E}"/>
                  </a:ext>
                </a:extLst>
              </p:cNvPr>
              <p:cNvSpPr/>
              <p:nvPr/>
            </p:nvSpPr>
            <p:spPr>
              <a:xfrm>
                <a:off x="7242057" y="3843823"/>
                <a:ext cx="128930" cy="288121"/>
              </a:xfrm>
              <a:custGeom>
                <a:avLst/>
                <a:gdLst>
                  <a:gd name="connsiteX0" fmla="*/ 128930 w 128930"/>
                  <a:gd name="connsiteY0" fmla="*/ 6944 h 288121"/>
                  <a:gd name="connsiteX1" fmla="*/ 83496 w 128930"/>
                  <a:gd name="connsiteY1" fmla="*/ 0 h 288121"/>
                  <a:gd name="connsiteX2" fmla="*/ 9773 w 128930"/>
                  <a:gd name="connsiteY2" fmla="*/ 127730 h 288121"/>
                  <a:gd name="connsiteX3" fmla="*/ 9773 w 128930"/>
                  <a:gd name="connsiteY3" fmla="*/ 200596 h 288121"/>
                  <a:gd name="connsiteX4" fmla="*/ 60436 w 128930"/>
                  <a:gd name="connsiteY4" fmla="*/ 288122 h 288121"/>
                  <a:gd name="connsiteX5" fmla="*/ 109985 w 128930"/>
                  <a:gd name="connsiteY5" fmla="*/ 288122 h 288121"/>
                  <a:gd name="connsiteX6" fmla="*/ 46891 w 128930"/>
                  <a:gd name="connsiteY6" fmla="*/ 178822 h 288121"/>
                  <a:gd name="connsiteX7" fmla="*/ 46891 w 128930"/>
                  <a:gd name="connsiteY7" fmla="*/ 148818 h 288121"/>
                  <a:gd name="connsiteX8" fmla="*/ 122672 w 128930"/>
                  <a:gd name="connsiteY8" fmla="*/ 18602 h 288121"/>
                  <a:gd name="connsiteX9" fmla="*/ 122672 w 128930"/>
                  <a:gd name="connsiteY9" fmla="*/ 18602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121">
                    <a:moveTo>
                      <a:pt x="128930" y="6944"/>
                    </a:moveTo>
                    <a:cubicBezTo>
                      <a:pt x="113843" y="4115"/>
                      <a:pt x="98755" y="1800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6"/>
                    </a:cubicBezTo>
                    <a:lnTo>
                      <a:pt x="60436" y="288122"/>
                    </a:lnTo>
                    <a:lnTo>
                      <a:pt x="109985" y="288122"/>
                    </a:lnTo>
                    <a:lnTo>
                      <a:pt x="46891" y="178822"/>
                    </a:lnTo>
                    <a:cubicBezTo>
                      <a:pt x="41534" y="169538"/>
                      <a:pt x="41534" y="158103"/>
                      <a:pt x="46891" y="148818"/>
                    </a:cubicBezTo>
                    <a:lnTo>
                      <a:pt x="122672" y="18602"/>
                    </a:lnTo>
                    <a:lnTo>
                      <a:pt x="122672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645829FA-E6EC-4741-9831-E4E46FD7F005}"/>
                  </a:ext>
                </a:extLst>
              </p:cNvPr>
              <p:cNvSpPr/>
              <p:nvPr/>
            </p:nvSpPr>
            <p:spPr>
              <a:xfrm>
                <a:off x="7325982" y="3615709"/>
                <a:ext cx="181136" cy="235058"/>
              </a:xfrm>
              <a:custGeom>
                <a:avLst/>
                <a:gdLst>
                  <a:gd name="connsiteX0" fmla="*/ 81610 w 181136"/>
                  <a:gd name="connsiteY0" fmla="*/ 172479 h 235058"/>
                  <a:gd name="connsiteX1" fmla="*/ 81610 w 181136"/>
                  <a:gd name="connsiteY1" fmla="*/ 172479 h 235058"/>
                  <a:gd name="connsiteX2" fmla="*/ 181137 w 181136"/>
                  <a:gd name="connsiteY2" fmla="*/ 0 h 235058"/>
                  <a:gd name="connsiteX3" fmla="*/ 131674 w 181136"/>
                  <a:gd name="connsiteY3" fmla="*/ 0 h 235058"/>
                  <a:gd name="connsiteX4" fmla="*/ 0 w 181136"/>
                  <a:gd name="connsiteY4" fmla="*/ 228114 h 235058"/>
                  <a:gd name="connsiteX5" fmla="*/ 45435 w 181136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050E47A-D34D-4F6F-A5BE-7A6BCF6C873C}"/>
                  </a:ext>
                </a:extLst>
              </p:cNvPr>
              <p:cNvSpPr/>
              <p:nvPr/>
            </p:nvSpPr>
            <p:spPr>
              <a:xfrm>
                <a:off x="702020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8 w 188423"/>
                  <a:gd name="connsiteY6" fmla="*/ 277406 h 277406"/>
                  <a:gd name="connsiteX7" fmla="*/ 188423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8" y="277406"/>
                    </a:lnTo>
                    <a:lnTo>
                      <a:pt x="188423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7D539DEE-449A-4E57-A7CD-FBD9961A6EF1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4718C01F-5D9C-45B2-8BEF-8F9EFC49BA8F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F8066798-2234-4B6B-91B3-A2E5BEC93349}"/>
                  </a:ext>
                </a:extLst>
              </p:cNvPr>
              <p:cNvSpPr/>
              <p:nvPr/>
            </p:nvSpPr>
            <p:spPr>
              <a:xfrm>
                <a:off x="7390447" y="3404654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4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157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375 h 168192"/>
                  <a:gd name="connsiteX12" fmla="*/ 21689 w 159877"/>
                  <a:gd name="connsiteY12" fmla="*/ 43891 h 168192"/>
                  <a:gd name="connsiteX13" fmla="*/ 21689 w 159877"/>
                  <a:gd name="connsiteY13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4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83" y="141455"/>
                      <a:pt x="159851" y="128922"/>
                      <a:pt x="159877" y="116157"/>
                    </a:cubicBezTo>
                    <a:cubicBezTo>
                      <a:pt x="159860" y="109762"/>
                      <a:pt x="159020" y="103393"/>
                      <a:pt x="157391" y="97212"/>
                    </a:cubicBezTo>
                    <a:cubicBezTo>
                      <a:pt x="152334" y="78481"/>
                      <a:pt x="139980" y="62545"/>
                      <a:pt x="123101" y="52978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891"/>
                    </a:lnTo>
                    <a:lnTo>
                      <a:pt x="21689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CAB7E3E9-408E-4878-A806-E715B8E9DAB1}"/>
                  </a:ext>
                </a:extLst>
              </p:cNvPr>
              <p:cNvSpPr/>
              <p:nvPr/>
            </p:nvSpPr>
            <p:spPr>
              <a:xfrm>
                <a:off x="719713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8370F3A2-FA04-41E5-9BD4-9CEAD75B5B52}"/>
                  </a:ext>
                </a:extLst>
              </p:cNvPr>
              <p:cNvSpPr/>
              <p:nvPr/>
            </p:nvSpPr>
            <p:spPr>
              <a:xfrm>
                <a:off x="7579556" y="3984755"/>
                <a:ext cx="167078" cy="278177"/>
              </a:xfrm>
              <a:custGeom>
                <a:avLst/>
                <a:gdLst>
                  <a:gd name="connsiteX0" fmla="*/ 42863 w 167078"/>
                  <a:gd name="connsiteY0" fmla="*/ 0 h 278177"/>
                  <a:gd name="connsiteX1" fmla="*/ 0 w 167078"/>
                  <a:gd name="connsiteY1" fmla="*/ 16716 h 278177"/>
                  <a:gd name="connsiteX2" fmla="*/ 0 w 167078"/>
                  <a:gd name="connsiteY2" fmla="*/ 164335 h 278177"/>
                  <a:gd name="connsiteX3" fmla="*/ 36433 w 167078"/>
                  <a:gd name="connsiteY3" fmla="*/ 227428 h 278177"/>
                  <a:gd name="connsiteX4" fmla="*/ 124216 w 167078"/>
                  <a:gd name="connsiteY4" fmla="*/ 278178 h 278177"/>
                  <a:gd name="connsiteX5" fmla="*/ 156362 w 167078"/>
                  <a:gd name="connsiteY5" fmla="*/ 259661 h 278177"/>
                  <a:gd name="connsiteX6" fmla="*/ 156362 w 167078"/>
                  <a:gd name="connsiteY6" fmla="*/ 259661 h 278177"/>
                  <a:gd name="connsiteX7" fmla="*/ 167078 w 167078"/>
                  <a:gd name="connsiteY7" fmla="*/ 253489 h 278177"/>
                  <a:gd name="connsiteX8" fmla="*/ 57950 w 167078"/>
                  <a:gd name="connsiteY8" fmla="*/ 190052 h 278177"/>
                  <a:gd name="connsiteX9" fmla="*/ 42948 w 167078"/>
                  <a:gd name="connsiteY9" fmla="*/ 164335 h 278177"/>
                  <a:gd name="connsiteX10" fmla="*/ 42948 w 167078"/>
                  <a:gd name="connsiteY10" fmla="*/ 13459 h 278177"/>
                  <a:gd name="connsiteX11" fmla="*/ 42948 w 167078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8" h="278177">
                    <a:moveTo>
                      <a:pt x="42863" y="0"/>
                    </a:moveTo>
                    <a:cubicBezTo>
                      <a:pt x="28461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-51" y="190378"/>
                      <a:pt x="13854" y="214450"/>
                      <a:pt x="36433" y="227428"/>
                    </a:cubicBezTo>
                    <a:lnTo>
                      <a:pt x="124216" y="278178"/>
                    </a:lnTo>
                    <a:lnTo>
                      <a:pt x="156362" y="259661"/>
                    </a:lnTo>
                    <a:lnTo>
                      <a:pt x="156362" y="259661"/>
                    </a:lnTo>
                    <a:lnTo>
                      <a:pt x="167078" y="253489"/>
                    </a:lnTo>
                    <a:lnTo>
                      <a:pt x="57950" y="190052"/>
                    </a:lnTo>
                    <a:cubicBezTo>
                      <a:pt x="48752" y="184738"/>
                      <a:pt x="43043" y="174956"/>
                      <a:pt x="42948" y="164335"/>
                    </a:cubicBezTo>
                    <a:lnTo>
                      <a:pt x="42948" y="13459"/>
                    </a:lnTo>
                    <a:lnTo>
                      <a:pt x="42948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B101444E-FB47-4ABE-8485-3A69E3C28C12}"/>
                  </a:ext>
                </a:extLst>
              </p:cNvPr>
              <p:cNvSpPr/>
              <p:nvPr/>
            </p:nvSpPr>
            <p:spPr>
              <a:xfrm>
                <a:off x="7579556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059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110840E2-2B34-4BEB-88B0-0FFBA9989786}"/>
                  </a:ext>
                </a:extLst>
              </p:cNvPr>
              <p:cNvSpPr/>
              <p:nvPr/>
            </p:nvSpPr>
            <p:spPr>
              <a:xfrm>
                <a:off x="6932504" y="3405425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990D44E-2D32-4FA6-BFE7-91BFB075B9FD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54BA706-5817-4CC2-BC68-71D224D9BD1E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5A428EBA-BC69-4EBE-845D-B262ED8282FE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F9552357-8B13-42D5-8FE0-402FCE82DB26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3B7BA10-6148-41B3-B877-402EA56179FB}"/>
                  </a:ext>
                </a:extLst>
              </p:cNvPr>
              <p:cNvSpPr/>
              <p:nvPr/>
            </p:nvSpPr>
            <p:spPr>
              <a:xfrm>
                <a:off x="7432109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1040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1040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64231FBC-3FB4-4B88-9C03-16422A88D57A}"/>
                  </a:ext>
                </a:extLst>
              </p:cNvPr>
              <p:cNvSpPr/>
              <p:nvPr/>
            </p:nvSpPr>
            <p:spPr>
              <a:xfrm>
                <a:off x="7208624" y="3572846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13328E3D-8035-4F78-938F-9115D71C48A4}"/>
                  </a:ext>
                </a:extLst>
              </p:cNvPr>
              <p:cNvSpPr/>
              <p:nvPr/>
            </p:nvSpPr>
            <p:spPr>
              <a:xfrm>
                <a:off x="7878479" y="3975068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8 h 200082"/>
                  <a:gd name="connsiteX11" fmla="*/ 35662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658"/>
                      <a:pt x="9173" y="23574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0"/>
                      <a:pt x="111100" y="142218"/>
                    </a:cubicBezTo>
                    <a:lnTo>
                      <a:pt x="35662" y="11658"/>
                    </a:lnTo>
                    <a:lnTo>
                      <a:pt x="35662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9E07D81-42A7-4342-A248-6CA2A7C493E5}"/>
                  </a:ext>
                </a:extLst>
              </p:cNvPr>
              <p:cNvSpPr/>
              <p:nvPr/>
            </p:nvSpPr>
            <p:spPr>
              <a:xfrm>
                <a:off x="7746720" y="3740010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32" y="25863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8D206C4A-2058-41A1-97AC-EE301E77EA0E}"/>
                  </a:ext>
                </a:extLst>
              </p:cNvPr>
              <p:cNvSpPr/>
              <p:nvPr/>
            </p:nvSpPr>
            <p:spPr>
              <a:xfrm>
                <a:off x="7020201" y="3818534"/>
                <a:ext cx="312724" cy="134523"/>
              </a:xfrm>
              <a:custGeom>
                <a:avLst/>
                <a:gdLst>
                  <a:gd name="connsiteX0" fmla="*/ 32147 w 312724"/>
                  <a:gd name="connsiteY0" fmla="*/ 18602 h 134523"/>
                  <a:gd name="connsiteX1" fmla="*/ 0 w 312724"/>
                  <a:gd name="connsiteY1" fmla="*/ 0 h 134523"/>
                  <a:gd name="connsiteX2" fmla="*/ 0 w 312724"/>
                  <a:gd name="connsiteY2" fmla="*/ 0 h 134523"/>
                  <a:gd name="connsiteX3" fmla="*/ 42863 w 312724"/>
                  <a:gd name="connsiteY3" fmla="*/ 74238 h 134523"/>
                  <a:gd name="connsiteX4" fmla="*/ 130731 w 312724"/>
                  <a:gd name="connsiteY4" fmla="*/ 124816 h 134523"/>
                  <a:gd name="connsiteX5" fmla="*/ 203597 w 312724"/>
                  <a:gd name="connsiteY5" fmla="*/ 124816 h 134523"/>
                  <a:gd name="connsiteX6" fmla="*/ 269862 w 312724"/>
                  <a:gd name="connsiteY6" fmla="*/ 86582 h 134523"/>
                  <a:gd name="connsiteX7" fmla="*/ 312725 w 312724"/>
                  <a:gd name="connsiteY7" fmla="*/ 12344 h 134523"/>
                  <a:gd name="connsiteX8" fmla="*/ 182166 w 312724"/>
                  <a:gd name="connsiteY8" fmla="*/ 87697 h 134523"/>
                  <a:gd name="connsiteX9" fmla="*/ 152162 w 312724"/>
                  <a:gd name="connsiteY9" fmla="*/ 87697 h 134523"/>
                  <a:gd name="connsiteX10" fmla="*/ 42863 w 312724"/>
                  <a:gd name="connsiteY10" fmla="*/ 24603 h 134523"/>
                  <a:gd name="connsiteX11" fmla="*/ 32147 w 312724"/>
                  <a:gd name="connsiteY11" fmla="*/ 18431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816"/>
                    </a:lnTo>
                    <a:cubicBezTo>
                      <a:pt x="153294" y="137760"/>
                      <a:pt x="181034" y="137760"/>
                      <a:pt x="203597" y="124816"/>
                    </a:cubicBezTo>
                    <a:lnTo>
                      <a:pt x="269862" y="86582"/>
                    </a:lnTo>
                    <a:lnTo>
                      <a:pt x="312725" y="12344"/>
                    </a:lnTo>
                    <a:lnTo>
                      <a:pt x="182166" y="87697"/>
                    </a:lnTo>
                    <a:cubicBezTo>
                      <a:pt x="172864" y="93003"/>
                      <a:pt x="161463" y="93003"/>
                      <a:pt x="152162" y="87697"/>
                    </a:cubicBezTo>
                    <a:lnTo>
                      <a:pt x="42863" y="24603"/>
                    </a:lnTo>
                    <a:lnTo>
                      <a:pt x="32147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543D16D6-E19E-4643-85B8-461C049D5FC8}"/>
                  </a:ext>
                </a:extLst>
              </p:cNvPr>
              <p:cNvSpPr/>
              <p:nvPr/>
            </p:nvSpPr>
            <p:spPr>
              <a:xfrm>
                <a:off x="7546809" y="3644976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53791 w 199910"/>
                  <a:gd name="connsiteY3" fmla="*/ 57915 h 105663"/>
                  <a:gd name="connsiteX4" fmla="*/ 175222 w 199910"/>
                  <a:gd name="connsiteY4" fmla="*/ 95033 h 105663"/>
                  <a:gd name="connsiteX5" fmla="*/ 199911 w 199910"/>
                  <a:gd name="connsiteY5" fmla="*/ 52171 h 105663"/>
                  <a:gd name="connsiteX6" fmla="*/ 191338 w 199910"/>
                  <a:gd name="connsiteY6" fmla="*/ 36483 h 105663"/>
                  <a:gd name="connsiteX7" fmla="*/ 164764 w 199910"/>
                  <a:gd name="connsiteY7" fmla="*/ 9823 h 105663"/>
                  <a:gd name="connsiteX8" fmla="*/ 147104 w 199910"/>
                  <a:gd name="connsiteY8" fmla="*/ 2536 h 105663"/>
                  <a:gd name="connsiteX9" fmla="*/ 91812 w 199910"/>
                  <a:gd name="connsiteY9" fmla="*/ 9823 h 105663"/>
                  <a:gd name="connsiteX10" fmla="*/ 0 w 199910"/>
                  <a:gd name="connsiteY10" fmla="*/ 62801 h 105663"/>
                  <a:gd name="connsiteX11" fmla="*/ 11487 w 199910"/>
                  <a:gd name="connsiteY11" fmla="*/ 105663 h 105663"/>
                  <a:gd name="connsiteX12" fmla="*/ 33176 w 199910"/>
                  <a:gd name="connsiteY12" fmla="*/ 93148 h 105663"/>
                  <a:gd name="connsiteX13" fmla="*/ 33176 w 199910"/>
                  <a:gd name="connsiteY13" fmla="*/ 93148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27164" y="38661"/>
                      <a:pt x="145501" y="43573"/>
                      <a:pt x="153791" y="57915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lnTo>
                      <a:pt x="11487" y="105663"/>
                    </a:lnTo>
                    <a:lnTo>
                      <a:pt x="33176" y="93148"/>
                    </a:lnTo>
                    <a:lnTo>
                      <a:pt x="33176" y="931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148C9776-068E-4FBD-A9B1-51B20102B3AD}"/>
                  </a:ext>
                </a:extLst>
              </p:cNvPr>
              <p:cNvSpPr/>
              <p:nvPr/>
            </p:nvSpPr>
            <p:spPr>
              <a:xfrm>
                <a:off x="7364730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lnTo>
                      <a:pt x="18208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6FA9D98C-FDFC-4CE3-A8D0-A06AC11AF3F3}"/>
                  </a:ext>
                </a:extLst>
              </p:cNvPr>
              <p:cNvSpPr/>
              <p:nvPr/>
            </p:nvSpPr>
            <p:spPr>
              <a:xfrm>
                <a:off x="8141998" y="3824277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520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772 h 128951"/>
                  <a:gd name="connsiteX11" fmla="*/ 18603 w 288464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917F00F7-F66B-47C0-81EF-861456BCBDCB}"/>
                  </a:ext>
                </a:extLst>
              </p:cNvPr>
              <p:cNvSpPr/>
              <p:nvPr/>
            </p:nvSpPr>
            <p:spPr>
              <a:xfrm>
                <a:off x="7913970" y="3688575"/>
                <a:ext cx="234971" cy="181222"/>
              </a:xfrm>
              <a:custGeom>
                <a:avLst/>
                <a:gdLst>
                  <a:gd name="connsiteX0" fmla="*/ 172393 w 234971"/>
                  <a:gd name="connsiteY0" fmla="*/ 99612 h 181222"/>
                  <a:gd name="connsiteX1" fmla="*/ 172393 w 234971"/>
                  <a:gd name="connsiteY1" fmla="*/ 99612 h 181222"/>
                  <a:gd name="connsiteX2" fmla="*/ 0 w 234971"/>
                  <a:gd name="connsiteY2" fmla="*/ 0 h 181222"/>
                  <a:gd name="connsiteX3" fmla="*/ 0 w 234971"/>
                  <a:gd name="connsiteY3" fmla="*/ 49549 h 181222"/>
                  <a:gd name="connsiteX4" fmla="*/ 228028 w 234971"/>
                  <a:gd name="connsiteY4" fmla="*/ 181223 h 181222"/>
                  <a:gd name="connsiteX5" fmla="*/ 234972 w 234971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172393" y="99612"/>
                    </a:moveTo>
                    <a:lnTo>
                      <a:pt x="172393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8" y="181223"/>
                    </a:lnTo>
                    <a:cubicBezTo>
                      <a:pt x="229915" y="165964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A8BD571F-5EA8-4C8A-8339-E3C5B6BD798C}"/>
                  </a:ext>
                </a:extLst>
              </p:cNvPr>
              <p:cNvSpPr/>
              <p:nvPr/>
            </p:nvSpPr>
            <p:spPr>
              <a:xfrm>
                <a:off x="7302493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54" y="188381"/>
                      <a:pt x="225791" y="174511"/>
                      <a:pt x="238830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8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9B1B6E45-D3D3-4543-93A0-3FF814EA0DB3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03F6FD5A-45CA-4C30-A2FF-EF19BE8D4068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ADB71078-8B5C-4167-8A26-6001D3DB141E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014240C4-924D-4839-8867-2EBF18A897C9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4E34B5C-616E-4660-81BC-1DB4E17366EC}"/>
                  </a:ext>
                </a:extLst>
              </p:cNvPr>
              <p:cNvSpPr/>
              <p:nvPr/>
            </p:nvSpPr>
            <p:spPr>
              <a:xfrm>
                <a:off x="7703257" y="3645026"/>
                <a:ext cx="168192" cy="159620"/>
              </a:xfrm>
              <a:custGeom>
                <a:avLst/>
                <a:gdLst>
                  <a:gd name="connsiteX0" fmla="*/ 68237 w 168192"/>
                  <a:gd name="connsiteY0" fmla="*/ 94984 h 159620"/>
                  <a:gd name="connsiteX1" fmla="*/ 68237 w 168192"/>
                  <a:gd name="connsiteY1" fmla="*/ 94984 h 159620"/>
                  <a:gd name="connsiteX2" fmla="*/ 90097 w 168192"/>
                  <a:gd name="connsiteY2" fmla="*/ 58294 h 159620"/>
                  <a:gd name="connsiteX3" fmla="*/ 131074 w 168192"/>
                  <a:gd name="connsiteY3" fmla="*/ 47321 h 159620"/>
                  <a:gd name="connsiteX4" fmla="*/ 168192 w 168192"/>
                  <a:gd name="connsiteY4" fmla="*/ 68752 h 159620"/>
                  <a:gd name="connsiteX5" fmla="*/ 168192 w 168192"/>
                  <a:gd name="connsiteY5" fmla="*/ 18860 h 159620"/>
                  <a:gd name="connsiteX6" fmla="*/ 152505 w 168192"/>
                  <a:gd name="connsiteY6" fmla="*/ 9773 h 159620"/>
                  <a:gd name="connsiteX7" fmla="*/ 52978 w 168192"/>
                  <a:gd name="connsiteY7" fmla="*/ 36434 h 159620"/>
                  <a:gd name="connsiteX8" fmla="*/ 0 w 168192"/>
                  <a:gd name="connsiteY8" fmla="*/ 128245 h 159620"/>
                  <a:gd name="connsiteX9" fmla="*/ 31376 w 168192"/>
                  <a:gd name="connsiteY9" fmla="*/ 159621 h 159620"/>
                  <a:gd name="connsiteX10" fmla="*/ 43891 w 168192"/>
                  <a:gd name="connsiteY10" fmla="*/ 137847 h 159620"/>
                  <a:gd name="connsiteX11" fmla="*/ 43891 w 168192"/>
                  <a:gd name="connsiteY11" fmla="*/ 137847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68237" y="94984"/>
                    </a:moveTo>
                    <a:lnTo>
                      <a:pt x="68237" y="94984"/>
                    </a:lnTo>
                    <a:lnTo>
                      <a:pt x="90097" y="58294"/>
                    </a:lnTo>
                    <a:cubicBezTo>
                      <a:pt x="98386" y="43952"/>
                      <a:pt x="116732" y="39040"/>
                      <a:pt x="131074" y="47321"/>
                    </a:cubicBezTo>
                    <a:lnTo>
                      <a:pt x="168192" y="68752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17658" y="-10346"/>
                      <a:pt x="73106" y="1595"/>
                      <a:pt x="52978" y="36434"/>
                    </a:cubicBezTo>
                    <a:lnTo>
                      <a:pt x="0" y="128245"/>
                    </a:lnTo>
                    <a:lnTo>
                      <a:pt x="31376" y="159621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46A5C4CA-7BCD-4959-9712-5ED2FA7DE66C}"/>
                  </a:ext>
                </a:extLst>
              </p:cNvPr>
              <p:cNvSpPr/>
              <p:nvPr/>
            </p:nvSpPr>
            <p:spPr>
              <a:xfrm>
                <a:off x="762250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F3DA8B29-D605-4897-A1B0-9CF92A12F897}"/>
                  </a:ext>
                </a:extLst>
              </p:cNvPr>
              <p:cNvSpPr/>
              <p:nvPr/>
            </p:nvSpPr>
            <p:spPr>
              <a:xfrm>
                <a:off x="8282930" y="3448545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042 h 167163"/>
                  <a:gd name="connsiteX9" fmla="*/ 164506 w 278091"/>
                  <a:gd name="connsiteY9" fmla="*/ 124044 h 167163"/>
                  <a:gd name="connsiteX10" fmla="*/ 0 w 278091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042"/>
                    </a:lnTo>
                    <a:cubicBezTo>
                      <a:pt x="184883" y="118215"/>
                      <a:pt x="175119" y="123915"/>
                      <a:pt x="164506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183E9906-FA83-415C-BCF8-A52C4975F8D2}"/>
                  </a:ext>
                </a:extLst>
              </p:cNvPr>
              <p:cNvSpPr/>
              <p:nvPr/>
            </p:nvSpPr>
            <p:spPr>
              <a:xfrm>
                <a:off x="8011525" y="3572846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4D832A6-4523-46B2-933A-7921DE28B049}"/>
                  </a:ext>
                </a:extLst>
              </p:cNvPr>
              <p:cNvSpPr/>
              <p:nvPr/>
            </p:nvSpPr>
            <p:spPr>
              <a:xfrm>
                <a:off x="7703858" y="3998213"/>
                <a:ext cx="209940" cy="264547"/>
              </a:xfrm>
              <a:custGeom>
                <a:avLst/>
                <a:gdLst>
                  <a:gd name="connsiteX0" fmla="*/ 0 w 209940"/>
                  <a:gd name="connsiteY0" fmla="*/ 264548 h 264547"/>
                  <a:gd name="connsiteX1" fmla="*/ 85725 w 209940"/>
                  <a:gd name="connsiteY1" fmla="*/ 264548 h 264547"/>
                  <a:gd name="connsiteX2" fmla="*/ 173507 w 209940"/>
                  <a:gd name="connsiteY2" fmla="*/ 213798 h 264547"/>
                  <a:gd name="connsiteX3" fmla="*/ 209940 w 209940"/>
                  <a:gd name="connsiteY3" fmla="*/ 150705 h 264547"/>
                  <a:gd name="connsiteX4" fmla="*/ 209940 w 209940"/>
                  <a:gd name="connsiteY4" fmla="*/ 74238 h 264547"/>
                  <a:gd name="connsiteX5" fmla="*/ 167078 w 209940"/>
                  <a:gd name="connsiteY5" fmla="*/ 0 h 264547"/>
                  <a:gd name="connsiteX6" fmla="*/ 167078 w 209940"/>
                  <a:gd name="connsiteY6" fmla="*/ 150876 h 264547"/>
                  <a:gd name="connsiteX7" fmla="*/ 152076 w 209940"/>
                  <a:gd name="connsiteY7" fmla="*/ 176594 h 264547"/>
                  <a:gd name="connsiteX8" fmla="*/ 32061 w 209940"/>
                  <a:gd name="connsiteY8" fmla="*/ 245945 h 264547"/>
                  <a:gd name="connsiteX9" fmla="*/ 32061 w 209940"/>
                  <a:gd name="connsiteY9" fmla="*/ 245945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547">
                    <a:moveTo>
                      <a:pt x="0" y="264548"/>
                    </a:moveTo>
                    <a:lnTo>
                      <a:pt x="85725" y="264548"/>
                    </a:lnTo>
                    <a:lnTo>
                      <a:pt x="173507" y="213798"/>
                    </a:lnTo>
                    <a:cubicBezTo>
                      <a:pt x="196088" y="200819"/>
                      <a:pt x="209992" y="176748"/>
                      <a:pt x="209940" y="150705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876"/>
                    </a:lnTo>
                    <a:cubicBezTo>
                      <a:pt x="167018" y="161506"/>
                      <a:pt x="161300" y="171304"/>
                      <a:pt x="152076" y="176594"/>
                    </a:cubicBezTo>
                    <a:lnTo>
                      <a:pt x="32061" y="245945"/>
                    </a:lnTo>
                    <a:lnTo>
                      <a:pt x="32061" y="24594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C28D4901-6ECC-445B-9633-3EF37EFDBC93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0B223CD8-1228-4E4D-B68C-45518A25A8D0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02033CF0-C379-4F7E-AAA0-91CD06B9666D}"/>
                  </a:ext>
                </a:extLst>
              </p:cNvPr>
              <p:cNvSpPr/>
              <p:nvPr/>
            </p:nvSpPr>
            <p:spPr>
              <a:xfrm>
                <a:off x="7871021" y="3572845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867 w 115729"/>
                  <a:gd name="connsiteY3" fmla="*/ 42863 h 190224"/>
                  <a:gd name="connsiteX4" fmla="*/ 115729 w 115729"/>
                  <a:gd name="connsiteY4" fmla="*/ 42863 h 190224"/>
                  <a:gd name="connsiteX5" fmla="*/ 90955 w 115729"/>
                  <a:gd name="connsiteY5" fmla="*/ 1 h 190224"/>
                  <a:gd name="connsiteX6" fmla="*/ 72867 w 115729"/>
                  <a:gd name="connsiteY6" fmla="*/ 1 h 190224"/>
                  <a:gd name="connsiteX7" fmla="*/ 36520 w 115729"/>
                  <a:gd name="connsiteY7" fmla="*/ 9688 h 190224"/>
                  <a:gd name="connsiteX8" fmla="*/ 21260 w 115729"/>
                  <a:gd name="connsiteY8" fmla="*/ 21346 h 190224"/>
                  <a:gd name="connsiteX9" fmla="*/ 1 w 115729"/>
                  <a:gd name="connsiteY9" fmla="*/ 72781 h 190224"/>
                  <a:gd name="connsiteX10" fmla="*/ 1 w 115729"/>
                  <a:gd name="connsiteY10" fmla="*/ 178737 h 190224"/>
                  <a:gd name="connsiteX11" fmla="*/ 42863 w 115729"/>
                  <a:gd name="connsiteY11" fmla="*/ 190225 h 190224"/>
                  <a:gd name="connsiteX12" fmla="*/ 42863 w 115729"/>
                  <a:gd name="connsiteY12" fmla="*/ 165193 h 190224"/>
                  <a:gd name="connsiteX13" fmla="*/ 42863 w 115729"/>
                  <a:gd name="connsiteY13" fmla="*/ 165193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8" y="34959"/>
                      <a:pt x="-76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93"/>
                    </a:lnTo>
                    <a:lnTo>
                      <a:pt x="42863" y="1651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EA8BF2ED-758B-4768-8A02-039DD27F461D}"/>
                  </a:ext>
                </a:extLst>
              </p:cNvPr>
              <p:cNvSpPr/>
              <p:nvPr/>
            </p:nvSpPr>
            <p:spPr>
              <a:xfrm>
                <a:off x="7871021" y="3751840"/>
                <a:ext cx="42862" cy="234886"/>
              </a:xfrm>
              <a:custGeom>
                <a:avLst/>
                <a:gdLst>
                  <a:gd name="connsiteX0" fmla="*/ 86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86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54BA2DA-17A7-409F-B3E8-319F631F8179}"/>
                  </a:ext>
                </a:extLst>
              </p:cNvPr>
              <p:cNvSpPr/>
              <p:nvPr/>
            </p:nvSpPr>
            <p:spPr>
              <a:xfrm>
                <a:off x="8273415" y="3054210"/>
                <a:ext cx="200082" cy="262661"/>
              </a:xfrm>
              <a:custGeom>
                <a:avLst/>
                <a:gdLst>
                  <a:gd name="connsiteX0" fmla="*/ 0 w 200082"/>
                  <a:gd name="connsiteY0" fmla="*/ 233858 h 262661"/>
                  <a:gd name="connsiteX1" fmla="*/ 35919 w 200082"/>
                  <a:gd name="connsiteY1" fmla="*/ 262662 h 262661"/>
                  <a:gd name="connsiteX2" fmla="*/ 163649 w 200082"/>
                  <a:gd name="connsiteY2" fmla="*/ 188938 h 262661"/>
                  <a:gd name="connsiteX3" fmla="*/ 200082 w 200082"/>
                  <a:gd name="connsiteY3" fmla="*/ 125844 h 262661"/>
                  <a:gd name="connsiteX4" fmla="*/ 200082 w 200082"/>
                  <a:gd name="connsiteY4" fmla="*/ 24346 h 262661"/>
                  <a:gd name="connsiteX5" fmla="*/ 167764 w 200082"/>
                  <a:gd name="connsiteY5" fmla="*/ 6172 h 262661"/>
                  <a:gd name="connsiteX6" fmla="*/ 167764 w 200082"/>
                  <a:gd name="connsiteY6" fmla="*/ 6172 h 262661"/>
                  <a:gd name="connsiteX7" fmla="*/ 157048 w 200082"/>
                  <a:gd name="connsiteY7" fmla="*/ 0 h 262661"/>
                  <a:gd name="connsiteX8" fmla="*/ 157048 w 200082"/>
                  <a:gd name="connsiteY8" fmla="*/ 126187 h 262661"/>
                  <a:gd name="connsiteX9" fmla="*/ 142046 w 200082"/>
                  <a:gd name="connsiteY9" fmla="*/ 151905 h 262661"/>
                  <a:gd name="connsiteX10" fmla="*/ 11487 w 200082"/>
                  <a:gd name="connsiteY10" fmla="*/ 227257 h 262661"/>
                  <a:gd name="connsiteX11" fmla="*/ 11487 w 200082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661">
                    <a:moveTo>
                      <a:pt x="0" y="233858"/>
                    </a:moveTo>
                    <a:cubicBezTo>
                      <a:pt x="11658" y="243888"/>
                      <a:pt x="23660" y="253403"/>
                      <a:pt x="35919" y="262662"/>
                    </a:cubicBezTo>
                    <a:lnTo>
                      <a:pt x="163649" y="188938"/>
                    </a:lnTo>
                    <a:cubicBezTo>
                      <a:pt x="186143" y="175873"/>
                      <a:pt x="200005" y="151853"/>
                      <a:pt x="200082" y="125844"/>
                    </a:cubicBezTo>
                    <a:lnTo>
                      <a:pt x="200082" y="24346"/>
                    </a:lnTo>
                    <a:lnTo>
                      <a:pt x="167764" y="6172"/>
                    </a:lnTo>
                    <a:lnTo>
                      <a:pt x="167764" y="6172"/>
                    </a:lnTo>
                    <a:lnTo>
                      <a:pt x="157048" y="0"/>
                    </a:lnTo>
                    <a:lnTo>
                      <a:pt x="157048" y="126187"/>
                    </a:lnTo>
                    <a:cubicBezTo>
                      <a:pt x="156920" y="136800"/>
                      <a:pt x="151219" y="146564"/>
                      <a:pt x="142046" y="151905"/>
                    </a:cubicBezTo>
                    <a:lnTo>
                      <a:pt x="11487" y="227257"/>
                    </a:lnTo>
                    <a:lnTo>
                      <a:pt x="11487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FDD4A62-587E-442A-AEC1-47BC62D6DB95}"/>
                  </a:ext>
                </a:extLst>
              </p:cNvPr>
              <p:cNvSpPr/>
              <p:nvPr/>
            </p:nvSpPr>
            <p:spPr>
              <a:xfrm>
                <a:off x="8038185" y="3288068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631" y="100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CDA79C7-48CD-491C-BC8B-670DFB598DA9}"/>
                  </a:ext>
                </a:extLst>
              </p:cNvPr>
              <p:cNvSpPr/>
              <p:nvPr/>
            </p:nvSpPr>
            <p:spPr>
              <a:xfrm>
                <a:off x="8116795" y="3862082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921 h 312724"/>
                  <a:gd name="connsiteX1" fmla="*/ 18517 w 134759"/>
                  <a:gd name="connsiteY1" fmla="*/ 280921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902 h 312724"/>
                  <a:gd name="connsiteX10" fmla="*/ 88040 w 134759"/>
                  <a:gd name="connsiteY10" fmla="*/ 160906 h 312724"/>
                  <a:gd name="connsiteX11" fmla="*/ 24689 w 134759"/>
                  <a:gd name="connsiteY11" fmla="*/ 269862 h 312724"/>
                  <a:gd name="connsiteX12" fmla="*/ 24689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902"/>
                    </a:lnTo>
                    <a:cubicBezTo>
                      <a:pt x="93432" y="140178"/>
                      <a:pt x="93432" y="151631"/>
                      <a:pt x="88040" y="160906"/>
                    </a:cubicBezTo>
                    <a:lnTo>
                      <a:pt x="24689" y="269862"/>
                    </a:lnTo>
                    <a:lnTo>
                      <a:pt x="24689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7EAE188-F18C-459A-B582-09EBE7A912B1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A4FF59D-6D1E-4E4C-BF7F-3CC45CAEBA04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97FCE303-1283-43A0-833D-CC6B815D2BEE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4F03EBC9-0BB4-41C5-81F1-A041DB528AA2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B5AB811-4814-4892-B1D1-B1DCB81F44C8}"/>
                  </a:ext>
                </a:extLst>
              </p:cNvPr>
              <p:cNvSpPr/>
              <p:nvPr/>
            </p:nvSpPr>
            <p:spPr>
              <a:xfrm>
                <a:off x="7943236" y="3448545"/>
                <a:ext cx="105664" cy="200425"/>
              </a:xfrm>
              <a:custGeom>
                <a:avLst/>
                <a:gdLst>
                  <a:gd name="connsiteX0" fmla="*/ 68289 w 105664"/>
                  <a:gd name="connsiteY0" fmla="*/ 124301 h 200425"/>
                  <a:gd name="connsiteX1" fmla="*/ 68289 w 105664"/>
                  <a:gd name="connsiteY1" fmla="*/ 124301 h 200425"/>
                  <a:gd name="connsiteX2" fmla="*/ 46857 w 105664"/>
                  <a:gd name="connsiteY2" fmla="*/ 87182 h 200425"/>
                  <a:gd name="connsiteX3" fmla="*/ 57830 w 105664"/>
                  <a:gd name="connsiteY3" fmla="*/ 46206 h 200425"/>
                  <a:gd name="connsiteX4" fmla="*/ 94949 w 105664"/>
                  <a:gd name="connsiteY4" fmla="*/ 24775 h 200425"/>
                  <a:gd name="connsiteX5" fmla="*/ 52087 w 105664"/>
                  <a:gd name="connsiteY5" fmla="*/ 0 h 200425"/>
                  <a:gd name="connsiteX6" fmla="*/ 36399 w 105664"/>
                  <a:gd name="connsiteY6" fmla="*/ 9087 h 200425"/>
                  <a:gd name="connsiteX7" fmla="*/ 9824 w 105664"/>
                  <a:gd name="connsiteY7" fmla="*/ 35662 h 200425"/>
                  <a:gd name="connsiteX8" fmla="*/ 9824 w 105664"/>
                  <a:gd name="connsiteY8" fmla="*/ 108614 h 200425"/>
                  <a:gd name="connsiteX9" fmla="*/ 62802 w 105664"/>
                  <a:gd name="connsiteY9" fmla="*/ 200425 h 200425"/>
                  <a:gd name="connsiteX10" fmla="*/ 105665 w 105664"/>
                  <a:gd name="connsiteY10" fmla="*/ 188938 h 200425"/>
                  <a:gd name="connsiteX11" fmla="*/ 93149 w 105664"/>
                  <a:gd name="connsiteY11" fmla="*/ 167164 h 200425"/>
                  <a:gd name="connsiteX12" fmla="*/ 93149 w 105664"/>
                  <a:gd name="connsiteY12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664" h="200425">
                    <a:moveTo>
                      <a:pt x="68289" y="124301"/>
                    </a:moveTo>
                    <a:lnTo>
                      <a:pt x="68289" y="124301"/>
                    </a:lnTo>
                    <a:lnTo>
                      <a:pt x="46857" y="87182"/>
                    </a:lnTo>
                    <a:cubicBezTo>
                      <a:pt x="38576" y="72841"/>
                      <a:pt x="43488" y="54495"/>
                      <a:pt x="57830" y="46206"/>
                    </a:cubicBezTo>
                    <a:lnTo>
                      <a:pt x="94949" y="24775"/>
                    </a:lnTo>
                    <a:lnTo>
                      <a:pt x="52087" y="0"/>
                    </a:lnTo>
                    <a:lnTo>
                      <a:pt x="36399" y="9087"/>
                    </a:lnTo>
                    <a:cubicBezTo>
                      <a:pt x="25323" y="15405"/>
                      <a:pt x="16142" y="24586"/>
                      <a:pt x="9824" y="35662"/>
                    </a:cubicBezTo>
                    <a:cubicBezTo>
                      <a:pt x="-3275" y="58216"/>
                      <a:pt x="-3275" y="86059"/>
                      <a:pt x="9824" y="108614"/>
                    </a:cubicBezTo>
                    <a:lnTo>
                      <a:pt x="62802" y="200425"/>
                    </a:lnTo>
                    <a:lnTo>
                      <a:pt x="105665" y="188938"/>
                    </a:lnTo>
                    <a:lnTo>
                      <a:pt x="93149" y="167164"/>
                    </a:lnTo>
                    <a:lnTo>
                      <a:pt x="93149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7A47D007-3E57-433F-9D1C-22C3A2CDA72D}"/>
                  </a:ext>
                </a:extLst>
              </p:cNvPr>
              <p:cNvSpPr/>
              <p:nvPr/>
            </p:nvSpPr>
            <p:spPr>
              <a:xfrm>
                <a:off x="800629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DDC44F56-C708-4CF6-9DBB-863EA49B2F32}"/>
                  </a:ext>
                </a:extLst>
              </p:cNvPr>
              <p:cNvSpPr/>
              <p:nvPr/>
            </p:nvSpPr>
            <p:spPr>
              <a:xfrm>
                <a:off x="8122539" y="2764802"/>
                <a:ext cx="128930" cy="288550"/>
              </a:xfrm>
              <a:custGeom>
                <a:avLst/>
                <a:gdLst>
                  <a:gd name="connsiteX0" fmla="*/ 0 w 128930"/>
                  <a:gd name="connsiteY0" fmla="*/ 281521 h 288550"/>
                  <a:gd name="connsiteX1" fmla="*/ 45434 w 128930"/>
                  <a:gd name="connsiteY1" fmla="*/ 288550 h 288550"/>
                  <a:gd name="connsiteX2" fmla="*/ 119157 w 128930"/>
                  <a:gd name="connsiteY2" fmla="*/ 160734 h 288550"/>
                  <a:gd name="connsiteX3" fmla="*/ 119157 w 128930"/>
                  <a:gd name="connsiteY3" fmla="*/ 87868 h 288550"/>
                  <a:gd name="connsiteX4" fmla="*/ 68494 w 128930"/>
                  <a:gd name="connsiteY4" fmla="*/ 0 h 288550"/>
                  <a:gd name="connsiteX5" fmla="*/ 18945 w 128930"/>
                  <a:gd name="connsiteY5" fmla="*/ 0 h 288550"/>
                  <a:gd name="connsiteX6" fmla="*/ 82296 w 128930"/>
                  <a:gd name="connsiteY6" fmla="*/ 109299 h 288550"/>
                  <a:gd name="connsiteX7" fmla="*/ 82296 w 128930"/>
                  <a:gd name="connsiteY7" fmla="*/ 139303 h 288550"/>
                  <a:gd name="connsiteX8" fmla="*/ 6686 w 128930"/>
                  <a:gd name="connsiteY8" fmla="*/ 269862 h 288550"/>
                  <a:gd name="connsiteX9" fmla="*/ 6686 w 128930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550">
                    <a:moveTo>
                      <a:pt x="0" y="281521"/>
                    </a:moveTo>
                    <a:cubicBezTo>
                      <a:pt x="15028" y="284376"/>
                      <a:pt x="30175" y="286725"/>
                      <a:pt x="45434" y="288550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686" y="269862"/>
                    </a:lnTo>
                    <a:lnTo>
                      <a:pt x="668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BB5A5C33-D53C-418A-A30B-9690A2E1665C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C466984-2467-4A0F-801E-00E65117247B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08682F7E-53D0-4683-99B0-2E5E2542D4B3}"/>
                  </a:ext>
                </a:extLst>
              </p:cNvPr>
              <p:cNvSpPr/>
              <p:nvPr/>
            </p:nvSpPr>
            <p:spPr>
              <a:xfrm>
                <a:off x="798683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4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316764F-69F4-4491-87BF-E61A77328F95}"/>
                  </a:ext>
                </a:extLst>
              </p:cNvPr>
              <p:cNvSpPr/>
              <p:nvPr/>
            </p:nvSpPr>
            <p:spPr>
              <a:xfrm>
                <a:off x="8284902" y="3615709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413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413"/>
                    </a:lnTo>
                    <a:cubicBezTo>
                      <a:pt x="188363" y="75378"/>
                      <a:pt x="174493" y="51324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23" y="80702"/>
                      <a:pt x="145415" y="90457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37E543CD-6762-4D03-8CBD-8FF8A1629255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4D69A72B-287C-4F70-B410-D810F73B440F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0B47984A-CB80-4FCF-B11A-136E58410EEC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5CCBD778-1131-4AEF-B487-5BCCAC9B8FE6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A227450-D166-4BE6-8DB8-33DD95B6C3F5}"/>
                  </a:ext>
                </a:extLst>
              </p:cNvPr>
              <p:cNvSpPr/>
              <p:nvPr/>
            </p:nvSpPr>
            <p:spPr>
              <a:xfrm>
                <a:off x="7943202" y="3324244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6 h 168192"/>
                  <a:gd name="connsiteX3" fmla="*/ 43891 w 159963"/>
                  <a:gd name="connsiteY3" fmla="*/ 59922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2035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6"/>
                    </a:lnTo>
                    <a:cubicBezTo>
                      <a:pt x="50955" y="74161"/>
                      <a:pt x="45914" y="67611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18" y="89728"/>
                      <a:pt x="19871" y="105665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7BB7A41F-3D22-4BE6-9A76-98E2622E2C39}"/>
                  </a:ext>
                </a:extLst>
              </p:cNvPr>
              <p:cNvSpPr/>
              <p:nvPr/>
            </p:nvSpPr>
            <p:spPr>
              <a:xfrm>
                <a:off x="8071446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3EFFC4EA-6E5A-4120-9500-A790B7EE7EE9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AA0B1838-4BB2-4308-A5A5-4DA8432910C1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5A8CFEEF-1B85-4F5C-8713-C1FCAE579E02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4C040BED-80F1-4EB0-97A5-1A01D6249ACB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B79F6E30-8DC9-4CE8-8E42-0B87C377A160}"/>
                  </a:ext>
                </a:extLst>
              </p:cNvPr>
              <p:cNvSpPr/>
              <p:nvPr/>
            </p:nvSpPr>
            <p:spPr>
              <a:xfrm>
                <a:off x="7746720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351"/>
                      <a:pt x="153105" y="267633"/>
                      <a:pt x="167164" y="261290"/>
                    </a:cubicBezTo>
                    <a:lnTo>
                      <a:pt x="167164" y="113843"/>
                    </a:lnTo>
                    <a:cubicBezTo>
                      <a:pt x="167164" y="87817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B3114AF-6005-4C3B-8B1F-AA0D1C8D6B1A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9A669B0D-ADA0-4B03-9788-49CE291D63F5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1FB96668-27D1-478C-B5C5-850AC3438DFE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73091F39-81D9-437F-8FC8-791A9F80A3D3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6259ADD1-DC6C-411A-91CE-C92A933FD040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EA0E032-13C9-4EF0-A789-727E5D6D8D5F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3D0777DD-BE7F-4012-B814-DD66D52EFC96}"/>
                  </a:ext>
                </a:extLst>
              </p:cNvPr>
              <p:cNvSpPr/>
              <p:nvPr/>
            </p:nvSpPr>
            <p:spPr>
              <a:xfrm>
                <a:off x="7871021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112"/>
                      <a:pt x="14513" y="11830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6F233ED1-7EA3-473F-AA7A-14FBA6C72FA9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DF5ACF9E-6AF8-4624-9C4A-99DF32128986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6F468902-40F5-411D-8F94-6BF253007F26}"/>
                  </a:ext>
                </a:extLst>
              </p:cNvPr>
              <p:cNvSpPr/>
              <p:nvPr/>
            </p:nvSpPr>
            <p:spPr>
              <a:xfrm>
                <a:off x="8296389" y="3281124"/>
                <a:ext cx="264633" cy="210283"/>
              </a:xfrm>
              <a:custGeom>
                <a:avLst/>
                <a:gdLst>
                  <a:gd name="connsiteX0" fmla="*/ 246031 w 264633"/>
                  <a:gd name="connsiteY0" fmla="*/ 178137 h 210283"/>
                  <a:gd name="connsiteX1" fmla="*/ 246031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1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1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031" y="178137"/>
                    </a:moveTo>
                    <a:lnTo>
                      <a:pt x="246031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EA1BC2BB-CABE-4A88-9280-2DA161772BB9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C4A34F09-19C1-4A59-BEE1-7A63731C43E4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52DD1459-E3E8-459E-8BEE-27CA148D0612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01FA53EF-8F0C-46F0-B2D0-5310FCB29636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52FFBF14-EFD8-4212-B72C-66244953E9C1}"/>
                  </a:ext>
                </a:extLst>
              </p:cNvPr>
              <p:cNvSpPr/>
              <p:nvPr/>
            </p:nvSpPr>
            <p:spPr>
              <a:xfrm>
                <a:off x="7871279" y="3208686"/>
                <a:ext cx="190309" cy="115728"/>
              </a:xfrm>
              <a:custGeom>
                <a:avLst/>
                <a:gdLst>
                  <a:gd name="connsiteX0" fmla="*/ 115557 w 190309"/>
                  <a:gd name="connsiteY0" fmla="*/ 72695 h 115728"/>
                  <a:gd name="connsiteX1" fmla="*/ 72695 w 190309"/>
                  <a:gd name="connsiteY1" fmla="*/ 72695 h 115728"/>
                  <a:gd name="connsiteX2" fmla="*/ 51435 w 190309"/>
                  <a:gd name="connsiteY2" fmla="*/ 64122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6 w 190309"/>
                  <a:gd name="connsiteY7" fmla="*/ 79210 h 115728"/>
                  <a:gd name="connsiteX8" fmla="*/ 21345 w 190309"/>
                  <a:gd name="connsiteY8" fmla="*/ 94383 h 115728"/>
                  <a:gd name="connsiteX9" fmla="*/ 72780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09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557" y="72695"/>
                    </a:moveTo>
                    <a:lnTo>
                      <a:pt x="72695" y="72695"/>
                    </a:lnTo>
                    <a:cubicBezTo>
                      <a:pt x="64748" y="72781"/>
                      <a:pt x="57093" y="69694"/>
                      <a:pt x="51435" y="64122"/>
                    </a:cubicBezTo>
                    <a:cubicBezTo>
                      <a:pt x="45888" y="58439"/>
                      <a:pt x="42811" y="50801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6" y="79210"/>
                    </a:cubicBezTo>
                    <a:cubicBezTo>
                      <a:pt x="12918" y="84739"/>
                      <a:pt x="16836" y="89840"/>
                      <a:pt x="21345" y="94383"/>
                    </a:cubicBezTo>
                    <a:cubicBezTo>
                      <a:pt x="34959" y="108065"/>
                      <a:pt x="53475" y="115755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413"/>
                      <a:pt x="186452" y="87182"/>
                      <a:pt x="190309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F92FA1B-A6EC-45D7-BEB3-A27DF7792652}"/>
                  </a:ext>
                </a:extLst>
              </p:cNvPr>
              <p:cNvSpPr/>
              <p:nvPr/>
            </p:nvSpPr>
            <p:spPr>
              <a:xfrm>
                <a:off x="8049929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F8CDC5C6-915D-449F-8E67-4E26EF5FBB60}"/>
                  </a:ext>
                </a:extLst>
              </p:cNvPr>
              <p:cNvSpPr/>
              <p:nvPr/>
            </p:nvSpPr>
            <p:spPr>
              <a:xfrm>
                <a:off x="7352042" y="2721940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249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509 h 200082"/>
                  <a:gd name="connsiteX11" fmla="*/ 227257 w 263004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705"/>
                      <a:pt x="263004" y="164249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4" y="57864"/>
                    </a:cubicBezTo>
                    <a:lnTo>
                      <a:pt x="227257" y="188509"/>
                    </a:lnTo>
                    <a:lnTo>
                      <a:pt x="22725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5A0FAB5D-F2A2-426D-A62A-15B64091CDC8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8BD26147-B0F7-4B20-993A-CBA0AAA1F694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92A00E45-CFD0-42E2-8FD1-8BB82444DBA9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FE9CEAE0-E046-4318-9E4C-AC82EDC7150A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0BF85C70-ACB6-4F51-8EF0-0E9B2FF323A7}"/>
                  </a:ext>
                </a:extLst>
              </p:cNvPr>
              <p:cNvSpPr/>
              <p:nvPr/>
            </p:nvSpPr>
            <p:spPr>
              <a:xfrm>
                <a:off x="7586328" y="2886189"/>
                <a:ext cx="160391" cy="270891"/>
              </a:xfrm>
              <a:custGeom>
                <a:avLst/>
                <a:gdLst>
                  <a:gd name="connsiteX0" fmla="*/ 36090 w 160391"/>
                  <a:gd name="connsiteY0" fmla="*/ 98498 h 270891"/>
                  <a:gd name="connsiteX1" fmla="*/ 36090 w 160391"/>
                  <a:gd name="connsiteY1" fmla="*/ 98498 h 270891"/>
                  <a:gd name="connsiteX2" fmla="*/ 135703 w 160391"/>
                  <a:gd name="connsiteY2" fmla="*/ 270891 h 270891"/>
                  <a:gd name="connsiteX3" fmla="*/ 160392 w 160391"/>
                  <a:gd name="connsiteY3" fmla="*/ 228029 h 270891"/>
                  <a:gd name="connsiteX4" fmla="*/ 28718 w 160391"/>
                  <a:gd name="connsiteY4" fmla="*/ 0 h 270891"/>
                  <a:gd name="connsiteX5" fmla="*/ 0 w 160391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1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9"/>
                    </a:lnTo>
                    <a:lnTo>
                      <a:pt x="28718" y="0"/>
                    </a:lnTo>
                    <a:cubicBezTo>
                      <a:pt x="19520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781B4D52-E975-4B54-8D75-9A959B56357A}"/>
                  </a:ext>
                </a:extLst>
              </p:cNvPr>
              <p:cNvSpPr/>
              <p:nvPr/>
            </p:nvSpPr>
            <p:spPr>
              <a:xfrm>
                <a:off x="8160601" y="294428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8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7513 h 134695"/>
                  <a:gd name="connsiteX7" fmla="*/ 0 w 312724"/>
                  <a:gd name="connsiteY7" fmla="*/ 121751 h 134695"/>
                  <a:gd name="connsiteX8" fmla="*/ 130559 w 312724"/>
                  <a:gd name="connsiteY8" fmla="*/ 46313 h 134695"/>
                  <a:gd name="connsiteX9" fmla="*/ 160563 w 312724"/>
                  <a:gd name="connsiteY9" fmla="*/ 46313 h 134695"/>
                  <a:gd name="connsiteX10" fmla="*/ 269862 w 312724"/>
                  <a:gd name="connsiteY10" fmla="*/ 109407 h 134695"/>
                  <a:gd name="connsiteX11" fmla="*/ 280578 w 312724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559" y="46313"/>
                    </a:lnTo>
                    <a:cubicBezTo>
                      <a:pt x="139860" y="41007"/>
                      <a:pt x="151261" y="41007"/>
                      <a:pt x="160563" y="46313"/>
                    </a:cubicBezTo>
                    <a:lnTo>
                      <a:pt x="269862" y="109407"/>
                    </a:lnTo>
                    <a:lnTo>
                      <a:pt x="280578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E300A5CA-4BA9-4A49-A171-400E2A3A28E4}"/>
                  </a:ext>
                </a:extLst>
              </p:cNvPr>
              <p:cNvSpPr/>
              <p:nvPr/>
            </p:nvSpPr>
            <p:spPr>
              <a:xfrm>
                <a:off x="7746720" y="3146107"/>
                <a:ext cx="200425" cy="106006"/>
              </a:xfrm>
              <a:custGeom>
                <a:avLst/>
                <a:gdLst>
                  <a:gd name="connsiteX0" fmla="*/ 124301 w 200425"/>
                  <a:gd name="connsiteY0" fmla="*/ 37633 h 106006"/>
                  <a:gd name="connsiteX1" fmla="*/ 124301 w 200425"/>
                  <a:gd name="connsiteY1" fmla="*/ 37633 h 106006"/>
                  <a:gd name="connsiteX2" fmla="*/ 87182 w 200425"/>
                  <a:gd name="connsiteY2" fmla="*/ 59065 h 106006"/>
                  <a:gd name="connsiteX3" fmla="*/ 46206 w 200425"/>
                  <a:gd name="connsiteY3" fmla="*/ 48092 h 106006"/>
                  <a:gd name="connsiteX4" fmla="*/ 24775 w 200425"/>
                  <a:gd name="connsiteY4" fmla="*/ 10973 h 106006"/>
                  <a:gd name="connsiteX5" fmla="*/ 0 w 200425"/>
                  <a:gd name="connsiteY5" fmla="*/ 53835 h 106006"/>
                  <a:gd name="connsiteX6" fmla="*/ 9087 w 200425"/>
                  <a:gd name="connsiteY6" fmla="*/ 69523 h 106006"/>
                  <a:gd name="connsiteX7" fmla="*/ 35661 w 200425"/>
                  <a:gd name="connsiteY7" fmla="*/ 96183 h 106006"/>
                  <a:gd name="connsiteX8" fmla="*/ 53321 w 200425"/>
                  <a:gd name="connsiteY8" fmla="*/ 103470 h 106006"/>
                  <a:gd name="connsiteX9" fmla="*/ 108613 w 200425"/>
                  <a:gd name="connsiteY9" fmla="*/ 96183 h 106006"/>
                  <a:gd name="connsiteX10" fmla="*/ 200425 w 200425"/>
                  <a:gd name="connsiteY10" fmla="*/ 42863 h 106006"/>
                  <a:gd name="connsiteX11" fmla="*/ 188938 w 200425"/>
                  <a:gd name="connsiteY11" fmla="*/ 0 h 106006"/>
                  <a:gd name="connsiteX12" fmla="*/ 167164 w 200425"/>
                  <a:gd name="connsiteY12" fmla="*/ 12602 h 106006"/>
                  <a:gd name="connsiteX13" fmla="*/ 167164 w 200425"/>
                  <a:gd name="connsiteY13" fmla="*/ 12602 h 10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6006">
                    <a:moveTo>
                      <a:pt x="124301" y="37633"/>
                    </a:moveTo>
                    <a:lnTo>
                      <a:pt x="124301" y="37633"/>
                    </a:lnTo>
                    <a:lnTo>
                      <a:pt x="87182" y="59065"/>
                    </a:lnTo>
                    <a:cubicBezTo>
                      <a:pt x="72832" y="67345"/>
                      <a:pt x="54495" y="62433"/>
                      <a:pt x="46206" y="48092"/>
                    </a:cubicBezTo>
                    <a:lnTo>
                      <a:pt x="24775" y="10973"/>
                    </a:lnTo>
                    <a:lnTo>
                      <a:pt x="0" y="53835"/>
                    </a:lnTo>
                    <a:lnTo>
                      <a:pt x="9087" y="69523"/>
                    </a:lnTo>
                    <a:cubicBezTo>
                      <a:pt x="15448" y="80590"/>
                      <a:pt x="24620" y="89780"/>
                      <a:pt x="35661" y="96183"/>
                    </a:cubicBezTo>
                    <a:cubicBezTo>
                      <a:pt x="41191" y="99398"/>
                      <a:pt x="47131" y="101850"/>
                      <a:pt x="53321" y="103470"/>
                    </a:cubicBezTo>
                    <a:cubicBezTo>
                      <a:pt x="71983" y="108554"/>
                      <a:pt x="91906" y="105930"/>
                      <a:pt x="108613" y="96183"/>
                    </a:cubicBezTo>
                    <a:lnTo>
                      <a:pt x="200425" y="42863"/>
                    </a:lnTo>
                    <a:lnTo>
                      <a:pt x="188938" y="0"/>
                    </a:ln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CF613B03-7B32-4660-93A7-01ADA72D33EA}"/>
                  </a:ext>
                </a:extLst>
              </p:cNvPr>
              <p:cNvSpPr/>
              <p:nvPr/>
            </p:nvSpPr>
            <p:spPr>
              <a:xfrm>
                <a:off x="7935658" y="3034750"/>
                <a:ext cx="193567" cy="154219"/>
              </a:xfrm>
              <a:custGeom>
                <a:avLst/>
                <a:gdLst>
                  <a:gd name="connsiteX0" fmla="*/ 150705 w 193567"/>
                  <a:gd name="connsiteY0" fmla="*/ 74238 h 154219"/>
                  <a:gd name="connsiteX1" fmla="*/ 186881 w 193567"/>
                  <a:gd name="connsiteY1" fmla="*/ 11573 h 154219"/>
                  <a:gd name="connsiteX2" fmla="*/ 193567 w 193567"/>
                  <a:gd name="connsiteY2" fmla="*/ 0 h 154219"/>
                  <a:gd name="connsiteX3" fmla="*/ 0 w 193567"/>
                  <a:gd name="connsiteY3" fmla="*/ 111357 h 154219"/>
                  <a:gd name="connsiteX4" fmla="*/ 11487 w 193567"/>
                  <a:gd name="connsiteY4" fmla="*/ 154219 h 15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219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357"/>
                    </a:lnTo>
                    <a:lnTo>
                      <a:pt x="11487" y="1542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EDD4DEC-1DD8-42FA-8D7B-94034CC76051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424852DE-825A-4EAA-8DD8-F3AE72E0F69B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4EC8003-070D-40D9-8A80-C62F43D5E0A7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AD272FC-4A7F-4777-9632-FE1D5E007524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F18D2DD7-2AFD-4BD0-905F-D4AEDC2CF3A3}"/>
                  </a:ext>
                </a:extLst>
              </p:cNvPr>
              <p:cNvSpPr/>
              <p:nvPr/>
            </p:nvSpPr>
            <p:spPr>
              <a:xfrm>
                <a:off x="6414982" y="2879845"/>
                <a:ext cx="134695" cy="312810"/>
              </a:xfrm>
              <a:custGeom>
                <a:avLst/>
                <a:gdLst>
                  <a:gd name="connsiteX0" fmla="*/ 18602 w 134695"/>
                  <a:gd name="connsiteY0" fmla="*/ 280664 h 312810"/>
                  <a:gd name="connsiteX1" fmla="*/ 0 w 134695"/>
                  <a:gd name="connsiteY1" fmla="*/ 312810 h 312810"/>
                  <a:gd name="connsiteX2" fmla="*/ 0 w 134695"/>
                  <a:gd name="connsiteY2" fmla="*/ 312810 h 312810"/>
                  <a:gd name="connsiteX3" fmla="*/ 74238 w 134695"/>
                  <a:gd name="connsiteY3" fmla="*/ 269948 h 312810"/>
                  <a:gd name="connsiteX4" fmla="*/ 124987 w 134695"/>
                  <a:gd name="connsiteY4" fmla="*/ 182080 h 312810"/>
                  <a:gd name="connsiteX5" fmla="*/ 124987 w 134695"/>
                  <a:gd name="connsiteY5" fmla="*/ 109214 h 312810"/>
                  <a:gd name="connsiteX6" fmla="*/ 86754 w 134695"/>
                  <a:gd name="connsiteY6" fmla="*/ 42863 h 312810"/>
                  <a:gd name="connsiteX7" fmla="*/ 12516 w 134695"/>
                  <a:gd name="connsiteY7" fmla="*/ 0 h 312810"/>
                  <a:gd name="connsiteX8" fmla="*/ 87868 w 134695"/>
                  <a:gd name="connsiteY8" fmla="*/ 130645 h 312810"/>
                  <a:gd name="connsiteX9" fmla="*/ 87868 w 134695"/>
                  <a:gd name="connsiteY9" fmla="*/ 160649 h 312810"/>
                  <a:gd name="connsiteX10" fmla="*/ 24775 w 134695"/>
                  <a:gd name="connsiteY10" fmla="*/ 269948 h 312810"/>
                  <a:gd name="connsiteX11" fmla="*/ 18602 w 134695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8602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2080"/>
                    </a:lnTo>
                    <a:cubicBezTo>
                      <a:pt x="137932" y="159517"/>
                      <a:pt x="137932" y="131777"/>
                      <a:pt x="124987" y="109214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645"/>
                    </a:lnTo>
                    <a:cubicBezTo>
                      <a:pt x="93175" y="139946"/>
                      <a:pt x="93175" y="151347"/>
                      <a:pt x="87868" y="160649"/>
                    </a:cubicBezTo>
                    <a:lnTo>
                      <a:pt x="24775" y="269948"/>
                    </a:lnTo>
                    <a:lnTo>
                      <a:pt x="18602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EFD2A6AA-3571-4B6C-BCD4-59089E851D4E}"/>
                  </a:ext>
                </a:extLst>
              </p:cNvPr>
              <p:cNvSpPr/>
              <p:nvPr/>
            </p:nvSpPr>
            <p:spPr>
              <a:xfrm>
                <a:off x="6241430" y="2466051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43936 w 105657"/>
                  <a:gd name="connsiteY3" fmla="*/ 64379 h 200339"/>
                  <a:gd name="connsiteX4" fmla="*/ 57909 w 105657"/>
                  <a:gd name="connsiteY4" fmla="*/ 46206 h 200339"/>
                  <a:gd name="connsiteX5" fmla="*/ 95028 w 105657"/>
                  <a:gd name="connsiteY5" fmla="*/ 24774 h 200339"/>
                  <a:gd name="connsiteX6" fmla="*/ 52165 w 105657"/>
                  <a:gd name="connsiteY6" fmla="*/ 0 h 200339"/>
                  <a:gd name="connsiteX7" fmla="*/ 36478 w 105657"/>
                  <a:gd name="connsiteY7" fmla="*/ 9087 h 200339"/>
                  <a:gd name="connsiteX8" fmla="*/ 9817 w 105657"/>
                  <a:gd name="connsiteY8" fmla="*/ 35576 h 200339"/>
                  <a:gd name="connsiteX9" fmla="*/ 2531 w 105657"/>
                  <a:gd name="connsiteY9" fmla="*/ 53321 h 200339"/>
                  <a:gd name="connsiteX10" fmla="*/ 9817 w 105657"/>
                  <a:gd name="connsiteY10" fmla="*/ 108613 h 200339"/>
                  <a:gd name="connsiteX11" fmla="*/ 62795 w 105657"/>
                  <a:gd name="connsiteY11" fmla="*/ 200339 h 200339"/>
                  <a:gd name="connsiteX12" fmla="*/ 105658 w 105657"/>
                  <a:gd name="connsiteY12" fmla="*/ 188852 h 200339"/>
                  <a:gd name="connsiteX13" fmla="*/ 93142 w 105657"/>
                  <a:gd name="connsiteY13" fmla="*/ 167164 h 200339"/>
                  <a:gd name="connsiteX14" fmla="*/ 93142 w 105657"/>
                  <a:gd name="connsiteY14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33" y="80290"/>
                      <a:pt x="41844" y="72077"/>
                      <a:pt x="43936" y="64379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4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419" y="15422"/>
                      <a:pt x="16221" y="24560"/>
                      <a:pt x="9817" y="35576"/>
                    </a:cubicBezTo>
                    <a:cubicBezTo>
                      <a:pt x="6628" y="41148"/>
                      <a:pt x="4176" y="47114"/>
                      <a:pt x="2531" y="53321"/>
                    </a:cubicBezTo>
                    <a:cubicBezTo>
                      <a:pt x="-2544" y="71983"/>
                      <a:pt x="79" y="91906"/>
                      <a:pt x="9817" y="108613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142" y="167164"/>
                    </a:lnTo>
                    <a:lnTo>
                      <a:pt x="9314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DA732E28-791C-4F3E-AC6A-79D3274DDCDD}"/>
                  </a:ext>
                </a:extLst>
              </p:cNvPr>
              <p:cNvSpPr/>
              <p:nvPr/>
            </p:nvSpPr>
            <p:spPr>
              <a:xfrm>
                <a:off x="6304568" y="265490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7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85346B13-3B4F-44AE-A924-B927700DD255}"/>
                  </a:ext>
                </a:extLst>
              </p:cNvPr>
              <p:cNvSpPr/>
              <p:nvPr/>
            </p:nvSpPr>
            <p:spPr>
              <a:xfrm>
                <a:off x="658317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1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559 w 188423"/>
                  <a:gd name="connsiteY7" fmla="*/ 75610 h 276977"/>
                  <a:gd name="connsiteX8" fmla="*/ 145561 w 188423"/>
                  <a:gd name="connsiteY8" fmla="*/ 101327 h 276977"/>
                  <a:gd name="connsiteX9" fmla="*/ 145561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46" y="75318"/>
                      <a:pt x="174485" y="51298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610"/>
                    </a:lnTo>
                    <a:cubicBezTo>
                      <a:pt x="139732" y="80950"/>
                      <a:pt x="145433" y="90714"/>
                      <a:pt x="145561" y="101327"/>
                    </a:cubicBezTo>
                    <a:lnTo>
                      <a:pt x="145561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F009844E-0B81-4BF5-9222-20FC3B0ADCBF}"/>
                  </a:ext>
                </a:extLst>
              </p:cNvPr>
              <p:cNvSpPr/>
              <p:nvPr/>
            </p:nvSpPr>
            <p:spPr>
              <a:xfrm>
                <a:off x="6293596" y="2466051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79613ABC-AD4D-4E9C-8DF8-490E8ACA1F93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78254B00-3DA1-46FE-ACA4-4333E63CE4FA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31248F67-7564-4A6E-96F3-37DFAA1C16A4}"/>
                  </a:ext>
                </a:extLst>
              </p:cNvPr>
              <p:cNvSpPr/>
              <p:nvPr/>
            </p:nvSpPr>
            <p:spPr>
              <a:xfrm>
                <a:off x="6369719" y="2478566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6A5BDD69-DA84-4AA0-A364-378AB8BE92E7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7F30D935-0DE4-49EE-9C32-673085313A4F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886009A3-4D41-4743-8D8D-C450043E7D0D}"/>
                  </a:ext>
                </a:extLst>
              </p:cNvPr>
              <p:cNvSpPr/>
              <p:nvPr/>
            </p:nvSpPr>
            <p:spPr>
              <a:xfrm>
                <a:off x="6176667" y="2992573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833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5 h 200082"/>
                  <a:gd name="connsiteX6" fmla="*/ 256746 w 262918"/>
                  <a:gd name="connsiteY6" fmla="*/ 167935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573 h 200082"/>
                  <a:gd name="connsiteX11" fmla="*/ 35747 w 262918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377"/>
                      <a:pt x="0" y="35833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39"/>
                      <a:pt x="136731" y="200082"/>
                    </a:cubicBezTo>
                    <a:lnTo>
                      <a:pt x="238144" y="200082"/>
                    </a:lnTo>
                    <a:lnTo>
                      <a:pt x="256746" y="167935"/>
                    </a:lnTo>
                    <a:lnTo>
                      <a:pt x="256746" y="167935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90" y="157091"/>
                      <a:pt x="116526" y="151390"/>
                      <a:pt x="111185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2155587F-8EBB-496A-98B9-BACB105279BA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BC4206E6-835A-42D1-A6A0-823D6D05693E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DF0B2F3-5986-4C78-B2C0-449CB239F77D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35E1EE9B-B452-4E36-AFB4-ADDE64F54142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EEA498E-0C24-4F19-98ED-0B300349021E}"/>
                  </a:ext>
                </a:extLst>
              </p:cNvPr>
              <p:cNvSpPr/>
              <p:nvPr/>
            </p:nvSpPr>
            <p:spPr>
              <a:xfrm>
                <a:off x="6044993" y="2757516"/>
                <a:ext cx="160477" cy="270890"/>
              </a:xfrm>
              <a:custGeom>
                <a:avLst/>
                <a:gdLst>
                  <a:gd name="connsiteX0" fmla="*/ 124301 w 160477"/>
                  <a:gd name="connsiteY0" fmla="*/ 172393 h 270890"/>
                  <a:gd name="connsiteX1" fmla="*/ 124301 w 160477"/>
                  <a:gd name="connsiteY1" fmla="*/ 172393 h 270890"/>
                  <a:gd name="connsiteX2" fmla="*/ 24775 w 160477"/>
                  <a:gd name="connsiteY2" fmla="*/ 0 h 270890"/>
                  <a:gd name="connsiteX3" fmla="*/ 0 w 160477"/>
                  <a:gd name="connsiteY3" fmla="*/ 42863 h 270890"/>
                  <a:gd name="connsiteX4" fmla="*/ 131674 w 160477"/>
                  <a:gd name="connsiteY4" fmla="*/ 270891 h 270890"/>
                  <a:gd name="connsiteX5" fmla="*/ 160477 w 160477"/>
                  <a:gd name="connsiteY5" fmla="*/ 235058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58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419C3CF6-2985-4E8E-9555-41DCB99A3F46}"/>
                  </a:ext>
                </a:extLst>
              </p:cNvPr>
              <p:cNvSpPr/>
              <p:nvPr/>
            </p:nvSpPr>
            <p:spPr>
              <a:xfrm>
                <a:off x="6440528" y="2841783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6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4 h 128951"/>
                  <a:gd name="connsiteX9" fmla="*/ 149161 w 288464"/>
                  <a:gd name="connsiteY9" fmla="*/ 82124 h 128951"/>
                  <a:gd name="connsiteX10" fmla="*/ 18602 w 288464"/>
                  <a:gd name="connsiteY10" fmla="*/ 6687 h 128951"/>
                  <a:gd name="connsiteX11" fmla="*/ 18602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089" y="15088"/>
                      <a:pt x="1775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1" y="82124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7FCD58D-7CD6-4234-A708-A99AACCC8FFA}"/>
                  </a:ext>
                </a:extLst>
              </p:cNvPr>
              <p:cNvSpPr/>
              <p:nvPr/>
            </p:nvSpPr>
            <p:spPr>
              <a:xfrm>
                <a:off x="6212157" y="2706081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889" y="165938"/>
                      <a:pt x="232203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119B831C-9AD1-4306-A1DC-DF76909B5868}"/>
                  </a:ext>
                </a:extLst>
              </p:cNvPr>
              <p:cNvSpPr/>
              <p:nvPr/>
            </p:nvSpPr>
            <p:spPr>
              <a:xfrm>
                <a:off x="6044993" y="2662960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2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73A4D3AC-2FBE-4CB1-B2C8-8F0154AC8C6E}"/>
                  </a:ext>
                </a:extLst>
              </p:cNvPr>
              <p:cNvSpPr/>
              <p:nvPr/>
            </p:nvSpPr>
            <p:spPr>
              <a:xfrm>
                <a:off x="6581203" y="2466051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6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862FB7BA-4780-4E96-B213-E41868F5A549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A8CC9D1A-7323-41A2-9DA4-EC1E09437D18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3EE36E3E-09DF-4B87-9B54-38ED66C5CF9A}"/>
                  </a:ext>
                </a:extLst>
              </p:cNvPr>
              <p:cNvSpPr/>
              <p:nvPr/>
            </p:nvSpPr>
            <p:spPr>
              <a:xfrm>
                <a:off x="6309798" y="259035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7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6F513DD2-A2BA-40BD-BCF2-D4F59B1A07CB}"/>
                  </a:ext>
                </a:extLst>
              </p:cNvPr>
              <p:cNvSpPr/>
              <p:nvPr/>
            </p:nvSpPr>
            <p:spPr>
              <a:xfrm>
                <a:off x="6044993" y="3015634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E6B91D0E-525F-4FD5-8FF3-9DF3B89D48A1}"/>
                  </a:ext>
                </a:extLst>
              </p:cNvPr>
              <p:cNvSpPr/>
              <p:nvPr/>
            </p:nvSpPr>
            <p:spPr>
              <a:xfrm>
                <a:off x="6169294" y="2590352"/>
                <a:ext cx="115728" cy="190052"/>
              </a:xfrm>
              <a:custGeom>
                <a:avLst/>
                <a:gdLst>
                  <a:gd name="connsiteX0" fmla="*/ 42863 w 115728"/>
                  <a:gd name="connsiteY0" fmla="*/ 115729 h 190052"/>
                  <a:gd name="connsiteX1" fmla="*/ 42863 w 115728"/>
                  <a:gd name="connsiteY1" fmla="*/ 115729 h 190052"/>
                  <a:gd name="connsiteX2" fmla="*/ 42863 w 115728"/>
                  <a:gd name="connsiteY2" fmla="*/ 72867 h 190052"/>
                  <a:gd name="connsiteX3" fmla="*/ 72866 w 115728"/>
                  <a:gd name="connsiteY3" fmla="*/ 42863 h 190052"/>
                  <a:gd name="connsiteX4" fmla="*/ 115729 w 115728"/>
                  <a:gd name="connsiteY4" fmla="*/ 42863 h 190052"/>
                  <a:gd name="connsiteX5" fmla="*/ 91040 w 115728"/>
                  <a:gd name="connsiteY5" fmla="*/ 0 h 190052"/>
                  <a:gd name="connsiteX6" fmla="*/ 72866 w 115728"/>
                  <a:gd name="connsiteY6" fmla="*/ 0 h 190052"/>
                  <a:gd name="connsiteX7" fmla="*/ 36519 w 115728"/>
                  <a:gd name="connsiteY7" fmla="*/ 9687 h 190052"/>
                  <a:gd name="connsiteX8" fmla="*/ 0 w 115728"/>
                  <a:gd name="connsiteY8" fmla="*/ 72867 h 190052"/>
                  <a:gd name="connsiteX9" fmla="*/ 0 w 115728"/>
                  <a:gd name="connsiteY9" fmla="*/ 178565 h 190052"/>
                  <a:gd name="connsiteX10" fmla="*/ 42863 w 115728"/>
                  <a:gd name="connsiteY10" fmla="*/ 190052 h 190052"/>
                  <a:gd name="connsiteX11" fmla="*/ 42863 w 115728"/>
                  <a:gd name="connsiteY11" fmla="*/ 164935 h 190052"/>
                  <a:gd name="connsiteX12" fmla="*/ 42863 w 115728"/>
                  <a:gd name="connsiteY12" fmla="*/ 164935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052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13948" y="22717"/>
                      <a:pt x="26" y="46797"/>
                      <a:pt x="0" y="72867"/>
                    </a:cubicBezTo>
                    <a:lnTo>
                      <a:pt x="0" y="178565"/>
                    </a:lnTo>
                    <a:lnTo>
                      <a:pt x="42863" y="190052"/>
                    </a:lnTo>
                    <a:lnTo>
                      <a:pt x="42863" y="164935"/>
                    </a:lnTo>
                    <a:lnTo>
                      <a:pt x="42863" y="164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1F6E6DE5-9B37-46B7-A438-1B98421FF216}"/>
                  </a:ext>
                </a:extLst>
              </p:cNvPr>
              <p:cNvSpPr/>
              <p:nvPr/>
            </p:nvSpPr>
            <p:spPr>
              <a:xfrm>
                <a:off x="6169294" y="2769174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DBD65F08-052A-4C32-88E9-FEA41C0992DC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167163" cy="278006"/>
              </a:xfrm>
              <a:custGeom>
                <a:avLst/>
                <a:gdLst>
                  <a:gd name="connsiteX0" fmla="*/ 124301 w 167163"/>
                  <a:gd name="connsiteY0" fmla="*/ 278006 h 278006"/>
                  <a:gd name="connsiteX1" fmla="*/ 167164 w 167163"/>
                  <a:gd name="connsiteY1" fmla="*/ 261375 h 278006"/>
                  <a:gd name="connsiteX2" fmla="*/ 167164 w 167163"/>
                  <a:gd name="connsiteY2" fmla="*/ 113843 h 278006"/>
                  <a:gd name="connsiteX3" fmla="*/ 130731 w 167163"/>
                  <a:gd name="connsiteY3" fmla="*/ 50749 h 278006"/>
                  <a:gd name="connsiteX4" fmla="*/ 42863 w 167163"/>
                  <a:gd name="connsiteY4" fmla="*/ 0 h 278006"/>
                  <a:gd name="connsiteX5" fmla="*/ 10716 w 167163"/>
                  <a:gd name="connsiteY5" fmla="*/ 18602 h 278006"/>
                  <a:gd name="connsiteX6" fmla="*/ 10716 w 167163"/>
                  <a:gd name="connsiteY6" fmla="*/ 18602 h 278006"/>
                  <a:gd name="connsiteX7" fmla="*/ 0 w 167163"/>
                  <a:gd name="connsiteY7" fmla="*/ 24774 h 278006"/>
                  <a:gd name="connsiteX8" fmla="*/ 109299 w 167163"/>
                  <a:gd name="connsiteY8" fmla="*/ 87868 h 278006"/>
                  <a:gd name="connsiteX9" fmla="*/ 124301 w 167163"/>
                  <a:gd name="connsiteY9" fmla="*/ 113586 h 278006"/>
                  <a:gd name="connsiteX10" fmla="*/ 124301 w 167163"/>
                  <a:gd name="connsiteY10" fmla="*/ 264376 h 278006"/>
                  <a:gd name="connsiteX11" fmla="*/ 124301 w 167163"/>
                  <a:gd name="connsiteY11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124301" y="278006"/>
                    </a:moveTo>
                    <a:cubicBezTo>
                      <a:pt x="138789" y="272948"/>
                      <a:pt x="153019" y="267376"/>
                      <a:pt x="167164" y="261375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F91C8256-E7A7-4CFA-9ABD-8E066C16696C}"/>
                  </a:ext>
                </a:extLst>
              </p:cNvPr>
              <p:cNvSpPr/>
              <p:nvPr/>
            </p:nvSpPr>
            <p:spPr>
              <a:xfrm>
                <a:off x="6169294" y="3878198"/>
                <a:ext cx="42862" cy="288036"/>
              </a:xfrm>
              <a:custGeom>
                <a:avLst/>
                <a:gdLst>
                  <a:gd name="connsiteX0" fmla="*/ 0 w 42862"/>
                  <a:gd name="connsiteY0" fmla="*/ 88983 h 288036"/>
                  <a:gd name="connsiteX1" fmla="*/ 0 w 42862"/>
                  <a:gd name="connsiteY1" fmla="*/ 88983 h 288036"/>
                  <a:gd name="connsiteX2" fmla="*/ 0 w 42862"/>
                  <a:gd name="connsiteY2" fmla="*/ 288036 h 288036"/>
                  <a:gd name="connsiteX3" fmla="*/ 42863 w 42862"/>
                  <a:gd name="connsiteY3" fmla="*/ 263347 h 288036"/>
                  <a:gd name="connsiteX4" fmla="*/ 42863 w 42862"/>
                  <a:gd name="connsiteY4" fmla="*/ 0 h 288036"/>
                  <a:gd name="connsiteX5" fmla="*/ 0 w 42862"/>
                  <a:gd name="connsiteY5" fmla="*/ 16631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DDA559B4-4FAD-48D1-AA0F-7D2AC568F8A0}"/>
                  </a:ext>
                </a:extLst>
              </p:cNvPr>
              <p:cNvSpPr/>
              <p:nvPr/>
            </p:nvSpPr>
            <p:spPr>
              <a:xfrm>
                <a:off x="6594405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98B3B02D-4BD2-4276-956E-C2E31D618843}"/>
                  </a:ext>
                </a:extLst>
              </p:cNvPr>
              <p:cNvSpPr/>
              <p:nvPr/>
            </p:nvSpPr>
            <p:spPr>
              <a:xfrm>
                <a:off x="6169294" y="4191009"/>
                <a:ext cx="189881" cy="115728"/>
              </a:xfrm>
              <a:custGeom>
                <a:avLst/>
                <a:gdLst>
                  <a:gd name="connsiteX0" fmla="*/ 115729 w 189881"/>
                  <a:gd name="connsiteY0" fmla="*/ 72866 h 115728"/>
                  <a:gd name="connsiteX1" fmla="*/ 72867 w 189881"/>
                  <a:gd name="connsiteY1" fmla="*/ 72866 h 115728"/>
                  <a:gd name="connsiteX2" fmla="*/ 42863 w 189881"/>
                  <a:gd name="connsiteY2" fmla="*/ 42863 h 115728"/>
                  <a:gd name="connsiteX3" fmla="*/ 42863 w 189881"/>
                  <a:gd name="connsiteY3" fmla="*/ 0 h 115728"/>
                  <a:gd name="connsiteX4" fmla="*/ 0 w 189881"/>
                  <a:gd name="connsiteY4" fmla="*/ 24774 h 115728"/>
                  <a:gd name="connsiteX5" fmla="*/ 0 w 189881"/>
                  <a:gd name="connsiteY5" fmla="*/ 42863 h 115728"/>
                  <a:gd name="connsiteX6" fmla="*/ 9687 w 189881"/>
                  <a:gd name="connsiteY6" fmla="*/ 79210 h 115728"/>
                  <a:gd name="connsiteX7" fmla="*/ 21003 w 189881"/>
                  <a:gd name="connsiteY7" fmla="*/ 94383 h 115728"/>
                  <a:gd name="connsiteX8" fmla="*/ 72438 w 189881"/>
                  <a:gd name="connsiteY8" fmla="*/ 115729 h 115728"/>
                  <a:gd name="connsiteX9" fmla="*/ 178480 w 189881"/>
                  <a:gd name="connsiteY9" fmla="*/ 115729 h 115728"/>
                  <a:gd name="connsiteX10" fmla="*/ 189881 w 189881"/>
                  <a:gd name="connsiteY10" fmla="*/ 72866 h 115728"/>
                  <a:gd name="connsiteX11" fmla="*/ 115301 w 189881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881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42" y="55618"/>
                      <a:pt x="3301" y="68168"/>
                      <a:pt x="9687" y="79210"/>
                    </a:cubicBezTo>
                    <a:cubicBezTo>
                      <a:pt x="12765" y="84748"/>
                      <a:pt x="16571" y="89857"/>
                      <a:pt x="21003" y="94383"/>
                    </a:cubicBezTo>
                    <a:cubicBezTo>
                      <a:pt x="34608" y="108082"/>
                      <a:pt x="53133" y="115771"/>
                      <a:pt x="72438" y="115729"/>
                    </a:cubicBezTo>
                    <a:lnTo>
                      <a:pt x="178480" y="115729"/>
                    </a:lnTo>
                    <a:cubicBezTo>
                      <a:pt x="182252" y="101498"/>
                      <a:pt x="186110" y="87182"/>
                      <a:pt x="189881" y="72866"/>
                    </a:cubicBezTo>
                    <a:lnTo>
                      <a:pt x="115301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34EFBAA6-907E-4D2F-A253-66B257F0F6C8}"/>
                  </a:ext>
                </a:extLst>
              </p:cNvPr>
              <p:cNvSpPr/>
              <p:nvPr/>
            </p:nvSpPr>
            <p:spPr>
              <a:xfrm>
                <a:off x="6348203" y="4263875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18C51576-4A98-416B-B700-69629F1D6186}"/>
                  </a:ext>
                </a:extLst>
              </p:cNvPr>
              <p:cNvSpPr/>
              <p:nvPr/>
            </p:nvSpPr>
            <p:spPr>
              <a:xfrm>
                <a:off x="6458873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59A8D301-D1B8-4C93-84E7-2FB7EF4D8191}"/>
                  </a:ext>
                </a:extLst>
              </p:cNvPr>
              <p:cNvSpPr/>
              <p:nvPr/>
            </p:nvSpPr>
            <p:spPr>
              <a:xfrm>
                <a:off x="6044993" y="4128944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64380 w 200425"/>
                  <a:gd name="connsiteY3" fmla="*/ 61722 h 105657"/>
                  <a:gd name="connsiteX4" fmla="*/ 46206 w 200425"/>
                  <a:gd name="connsiteY4" fmla="*/ 47749 h 105657"/>
                  <a:gd name="connsiteX5" fmla="*/ 24775 w 200425"/>
                  <a:gd name="connsiteY5" fmla="*/ 10630 h 105657"/>
                  <a:gd name="connsiteX6" fmla="*/ 0 w 200425"/>
                  <a:gd name="connsiteY6" fmla="*/ 53493 h 105657"/>
                  <a:gd name="connsiteX7" fmla="*/ 9087 w 200425"/>
                  <a:gd name="connsiteY7" fmla="*/ 69180 h 105657"/>
                  <a:gd name="connsiteX8" fmla="*/ 35662 w 200425"/>
                  <a:gd name="connsiteY8" fmla="*/ 95840 h 105657"/>
                  <a:gd name="connsiteX9" fmla="*/ 53321 w 200425"/>
                  <a:gd name="connsiteY9" fmla="*/ 103127 h 105657"/>
                  <a:gd name="connsiteX10" fmla="*/ 108614 w 200425"/>
                  <a:gd name="connsiteY10" fmla="*/ 95840 h 105657"/>
                  <a:gd name="connsiteX11" fmla="*/ 200425 w 200425"/>
                  <a:gd name="connsiteY11" fmla="*/ 42863 h 105657"/>
                  <a:gd name="connsiteX12" fmla="*/ 188938 w 200425"/>
                  <a:gd name="connsiteY12" fmla="*/ 0 h 105657"/>
                  <a:gd name="connsiteX13" fmla="*/ 167164 w 200425"/>
                  <a:gd name="connsiteY13" fmla="*/ 12602 h 105657"/>
                  <a:gd name="connsiteX14" fmla="*/ 167164 w 200425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9" y="62768"/>
                      <a:pt x="72069" y="63848"/>
                      <a:pt x="64380" y="61722"/>
                    </a:cubicBezTo>
                    <a:cubicBezTo>
                      <a:pt x="56699" y="59682"/>
                      <a:pt x="50158" y="54650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191" y="99055"/>
                      <a:pt x="47132" y="101507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632"/>
                      <a:pt x="192710" y="14342"/>
                      <a:pt x="188938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8BBA34CE-E183-47A5-9109-293DD680E3CB}"/>
                  </a:ext>
                </a:extLst>
              </p:cNvPr>
              <p:cNvSpPr/>
              <p:nvPr/>
            </p:nvSpPr>
            <p:spPr>
              <a:xfrm>
                <a:off x="6233931" y="4017244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33"/>
                      <a:pt x="7604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8A867673-D9C2-4D6E-B79C-0853300C23A0}"/>
                  </a:ext>
                </a:extLst>
              </p:cNvPr>
              <p:cNvSpPr/>
              <p:nvPr/>
            </p:nvSpPr>
            <p:spPr>
              <a:xfrm>
                <a:off x="6212157" y="3704520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8 h 188423"/>
                  <a:gd name="connsiteX6" fmla="*/ 0 w 277063"/>
                  <a:gd name="connsiteY6" fmla="*/ 188423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87" y="0"/>
                      <a:pt x="51332" y="13887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2D8D99A4-9CC1-4259-94C7-3DA50307BF83}"/>
                  </a:ext>
                </a:extLst>
              </p:cNvPr>
              <p:cNvSpPr/>
              <p:nvPr/>
            </p:nvSpPr>
            <p:spPr>
              <a:xfrm>
                <a:off x="6044993" y="4075023"/>
                <a:ext cx="43976" cy="107413"/>
              </a:xfrm>
              <a:custGeom>
                <a:avLst/>
                <a:gdLst>
                  <a:gd name="connsiteX0" fmla="*/ 0 w 43976"/>
                  <a:gd name="connsiteY0" fmla="*/ 21689 h 107413"/>
                  <a:gd name="connsiteX1" fmla="*/ 0 w 43976"/>
                  <a:gd name="connsiteY1" fmla="*/ 21689 h 107413"/>
                  <a:gd name="connsiteX2" fmla="*/ 0 w 43976"/>
                  <a:gd name="connsiteY2" fmla="*/ 21689 h 107413"/>
                  <a:gd name="connsiteX3" fmla="*/ 0 w 43976"/>
                  <a:gd name="connsiteY3" fmla="*/ 107414 h 107413"/>
                  <a:gd name="connsiteX4" fmla="*/ 43977 w 43976"/>
                  <a:gd name="connsiteY4" fmla="*/ 31375 h 107413"/>
                  <a:gd name="connsiteX5" fmla="*/ 12602 w 43976"/>
                  <a:gd name="connsiteY5" fmla="*/ 0 h 107413"/>
                  <a:gd name="connsiteX6" fmla="*/ 0 w 43976"/>
                  <a:gd name="connsiteY6" fmla="*/ 21689 h 107413"/>
                  <a:gd name="connsiteX7" fmla="*/ 0 w 43976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48A1895-9B9C-4E32-B4F6-367487E555C2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258CA9CE-5BAD-4A1D-8947-E757B0251C1D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839699A6-2B4D-4141-9EE3-1C107EEF7CF8}"/>
                  </a:ext>
                </a:extLst>
              </p:cNvPr>
              <p:cNvSpPr/>
              <p:nvPr/>
            </p:nvSpPr>
            <p:spPr>
              <a:xfrm>
                <a:off x="6057595" y="3881456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373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C509CBA0-5FB4-4452-A18E-6028FAB31606}"/>
                  </a:ext>
                </a:extLst>
              </p:cNvPr>
              <p:cNvSpPr/>
              <p:nvPr/>
            </p:nvSpPr>
            <p:spPr>
              <a:xfrm>
                <a:off x="604499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E81B79B7-C7F7-4511-A0F1-03D19353302F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D0F62D6-B90C-4CCC-947C-C4164B25B51C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42A72D2D-09C9-49BC-B6BA-26A77153DC63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76E6139-8498-4924-A4C6-90615B6929FD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E9E32120-4EF5-458A-9239-DB22947BD43F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D34B23CA-1172-463E-A7BC-BF034CB08CEC}"/>
                  </a:ext>
                </a:extLst>
              </p:cNvPr>
              <p:cNvSpPr/>
              <p:nvPr/>
            </p:nvSpPr>
            <p:spPr>
              <a:xfrm>
                <a:off x="657151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935 w 200082"/>
                  <a:gd name="connsiteY5" fmla="*/ 6258 h 263090"/>
                  <a:gd name="connsiteX6" fmla="*/ 167935 w 200082"/>
                  <a:gd name="connsiteY6" fmla="*/ 6258 h 263090"/>
                  <a:gd name="connsiteX7" fmla="*/ 157220 w 200082"/>
                  <a:gd name="connsiteY7" fmla="*/ 0 h 263090"/>
                  <a:gd name="connsiteX8" fmla="*/ 157220 w 200082"/>
                  <a:gd name="connsiteY8" fmla="*/ 126273 h 263090"/>
                  <a:gd name="connsiteX9" fmla="*/ 142218 w 200082"/>
                  <a:gd name="connsiteY9" fmla="*/ 151991 h 263090"/>
                  <a:gd name="connsiteX10" fmla="*/ 11658 w 200082"/>
                  <a:gd name="connsiteY10" fmla="*/ 227343 h 263090"/>
                  <a:gd name="connsiteX11" fmla="*/ 11658 w 200082"/>
                  <a:gd name="connsiteY11" fmla="*/ 22734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27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43" y="176302"/>
                      <a:pt x="200005" y="152282"/>
                      <a:pt x="200082" y="126273"/>
                    </a:cubicBezTo>
                    <a:lnTo>
                      <a:pt x="200082" y="24775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7220" y="0"/>
                    </a:lnTo>
                    <a:lnTo>
                      <a:pt x="157220" y="126273"/>
                    </a:lnTo>
                    <a:cubicBezTo>
                      <a:pt x="157091" y="136886"/>
                      <a:pt x="151390" y="146650"/>
                      <a:pt x="142218" y="151991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60873414-D024-462A-9E9D-436CDE9D3750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3709620-2F0A-4F75-BF7B-FC2E6B2C28D5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2D67E100-F513-4F37-82AB-C9D5D3309FF4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2C0961F-4773-4B6A-8CD4-2BC905349F66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A692532-53AA-4C4B-9184-E4DD2C9DA2BE}"/>
                  </a:ext>
                </a:extLst>
              </p:cNvPr>
              <p:cNvSpPr/>
              <p:nvPr/>
            </p:nvSpPr>
            <p:spPr>
              <a:xfrm>
                <a:off x="6336458" y="4270476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262 h 160477"/>
                  <a:gd name="connsiteX1" fmla="*/ 172479 w 270976"/>
                  <a:gd name="connsiteY1" fmla="*/ 36262 h 160477"/>
                  <a:gd name="connsiteX2" fmla="*/ 0 w 270976"/>
                  <a:gd name="connsiteY2" fmla="*/ 135788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262"/>
                    </a:moveTo>
                    <a:lnTo>
                      <a:pt x="172479" y="36262"/>
                    </a:lnTo>
                    <a:lnTo>
                      <a:pt x="0" y="135788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605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3D7810DC-49F6-455E-B0DB-2ABF4B943868}"/>
                  </a:ext>
                </a:extLst>
              </p:cNvPr>
              <p:cNvSpPr/>
              <p:nvPr/>
            </p:nvSpPr>
            <p:spPr>
              <a:xfrm>
                <a:off x="6420726" y="3747639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90"/>
                      <a:pt x="30261" y="28663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E8878D8A-F280-42C8-9826-E2245F54390D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27918826-993E-4A5C-B5A4-ADF6200E7821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70F09B9E-0E6F-45DF-860F-0632700D0F10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2F0D6370-5B33-48CA-B295-18BF8C00248B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246C359E-AA50-4B1E-8C4F-CF6D18B621E6}"/>
                  </a:ext>
                </a:extLst>
              </p:cNvPr>
              <p:cNvSpPr/>
              <p:nvPr/>
            </p:nvSpPr>
            <p:spPr>
              <a:xfrm>
                <a:off x="6285023" y="4028817"/>
                <a:ext cx="181222" cy="235058"/>
              </a:xfrm>
              <a:custGeom>
                <a:avLst/>
                <a:gdLst>
                  <a:gd name="connsiteX0" fmla="*/ 99613 w 181222"/>
                  <a:gd name="connsiteY0" fmla="*/ 62665 h 235058"/>
                  <a:gd name="connsiteX1" fmla="*/ 99613 w 181222"/>
                  <a:gd name="connsiteY1" fmla="*/ 62665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7030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7030"/>
                    </a:lnTo>
                    <a:cubicBezTo>
                      <a:pt x="165964" y="5144"/>
                      <a:pt x="150791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1B4F596-6695-43DA-BF43-AAD4EB251682}"/>
                  </a:ext>
                </a:extLst>
              </p:cNvPr>
              <p:cNvSpPr/>
              <p:nvPr/>
            </p:nvSpPr>
            <p:spPr>
              <a:xfrm>
                <a:off x="6241475" y="4306738"/>
                <a:ext cx="137845" cy="124301"/>
              </a:xfrm>
              <a:custGeom>
                <a:avLst/>
                <a:gdLst>
                  <a:gd name="connsiteX0" fmla="*/ 43891 w 137845"/>
                  <a:gd name="connsiteY0" fmla="*/ 59922 h 124301"/>
                  <a:gd name="connsiteX1" fmla="*/ 46892 w 137845"/>
                  <a:gd name="connsiteY1" fmla="*/ 37119 h 124301"/>
                  <a:gd name="connsiteX2" fmla="*/ 68323 w 137845"/>
                  <a:gd name="connsiteY2" fmla="*/ 0 h 124301"/>
                  <a:gd name="connsiteX3" fmla="*/ 18860 w 137845"/>
                  <a:gd name="connsiteY3" fmla="*/ 0 h 124301"/>
                  <a:gd name="connsiteX4" fmla="*/ 9773 w 137845"/>
                  <a:gd name="connsiteY4" fmla="*/ 15688 h 124301"/>
                  <a:gd name="connsiteX5" fmla="*/ 0 w 137845"/>
                  <a:gd name="connsiteY5" fmla="*/ 52035 h 124301"/>
                  <a:gd name="connsiteX6" fmla="*/ 36433 w 137845"/>
                  <a:gd name="connsiteY6" fmla="*/ 115214 h 124301"/>
                  <a:gd name="connsiteX7" fmla="*/ 52121 w 137845"/>
                  <a:gd name="connsiteY7" fmla="*/ 124301 h 124301"/>
                  <a:gd name="connsiteX8" fmla="*/ 137846 w 137845"/>
                  <a:gd name="connsiteY8" fmla="*/ 124301 h 124301"/>
                  <a:gd name="connsiteX9" fmla="*/ 94983 w 137845"/>
                  <a:gd name="connsiteY9" fmla="*/ 99612 h 124301"/>
                  <a:gd name="connsiteX10" fmla="*/ 94983 w 137845"/>
                  <a:gd name="connsiteY10" fmla="*/ 99612 h 124301"/>
                  <a:gd name="connsiteX11" fmla="*/ 57864 w 137845"/>
                  <a:gd name="connsiteY11" fmla="*/ 78095 h 124301"/>
                  <a:gd name="connsiteX12" fmla="*/ 43891 w 137845"/>
                  <a:gd name="connsiteY12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845" h="124301">
                    <a:moveTo>
                      <a:pt x="43891" y="59922"/>
                    </a:moveTo>
                    <a:cubicBezTo>
                      <a:pt x="41800" y="52224"/>
                      <a:pt x="42888" y="44011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360" y="26729"/>
                      <a:pt x="-9" y="39271"/>
                      <a:pt x="0" y="52035"/>
                    </a:cubicBezTo>
                    <a:cubicBezTo>
                      <a:pt x="-26" y="78095"/>
                      <a:pt x="13862" y="102184"/>
                      <a:pt x="36433" y="115214"/>
                    </a:cubicBezTo>
                    <a:lnTo>
                      <a:pt x="52121" y="124301"/>
                    </a:lnTo>
                    <a:lnTo>
                      <a:pt x="137846" y="124301"/>
                    </a:lnTo>
                    <a:lnTo>
                      <a:pt x="94983" y="99612"/>
                    </a:lnTo>
                    <a:lnTo>
                      <a:pt x="94983" y="99612"/>
                    </a:lnTo>
                    <a:lnTo>
                      <a:pt x="57864" y="78095"/>
                    </a:lnTo>
                    <a:cubicBezTo>
                      <a:pt x="50955" y="74160"/>
                      <a:pt x="45914" y="67611"/>
                      <a:pt x="43891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7A41918D-2B08-406F-A4F2-8653F9E69490}"/>
                  </a:ext>
                </a:extLst>
              </p:cNvPr>
              <p:cNvSpPr/>
              <p:nvPr/>
            </p:nvSpPr>
            <p:spPr>
              <a:xfrm>
                <a:off x="8943823" y="3704520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C445BADA-C12F-46F2-AE95-8A927EDB9034}"/>
                  </a:ext>
                </a:extLst>
              </p:cNvPr>
              <p:cNvSpPr/>
              <p:nvPr/>
            </p:nvSpPr>
            <p:spPr>
              <a:xfrm>
                <a:off x="9146438" y="4230614"/>
                <a:ext cx="105634" cy="200339"/>
              </a:xfrm>
              <a:custGeom>
                <a:avLst/>
                <a:gdLst>
                  <a:gd name="connsiteX0" fmla="*/ 37290 w 105634"/>
                  <a:gd name="connsiteY0" fmla="*/ 76124 h 200339"/>
                  <a:gd name="connsiteX1" fmla="*/ 37290 w 105634"/>
                  <a:gd name="connsiteY1" fmla="*/ 76124 h 200339"/>
                  <a:gd name="connsiteX2" fmla="*/ 58721 w 105634"/>
                  <a:gd name="connsiteY2" fmla="*/ 113243 h 200339"/>
                  <a:gd name="connsiteX3" fmla="*/ 61722 w 105634"/>
                  <a:gd name="connsiteY3" fmla="*/ 136046 h 200339"/>
                  <a:gd name="connsiteX4" fmla="*/ 47748 w 105634"/>
                  <a:gd name="connsiteY4" fmla="*/ 154219 h 200339"/>
                  <a:gd name="connsiteX5" fmla="*/ 10630 w 105634"/>
                  <a:gd name="connsiteY5" fmla="*/ 175650 h 200339"/>
                  <a:gd name="connsiteX6" fmla="*/ 53492 w 105634"/>
                  <a:gd name="connsiteY6" fmla="*/ 200339 h 200339"/>
                  <a:gd name="connsiteX7" fmla="*/ 69180 w 105634"/>
                  <a:gd name="connsiteY7" fmla="*/ 191252 h 200339"/>
                  <a:gd name="connsiteX8" fmla="*/ 95840 w 105634"/>
                  <a:gd name="connsiteY8" fmla="*/ 164763 h 200339"/>
                  <a:gd name="connsiteX9" fmla="*/ 103127 w 105634"/>
                  <a:gd name="connsiteY9" fmla="*/ 147018 h 200339"/>
                  <a:gd name="connsiteX10" fmla="*/ 95840 w 105634"/>
                  <a:gd name="connsiteY10" fmla="*/ 91726 h 200339"/>
                  <a:gd name="connsiteX11" fmla="*/ 42863 w 105634"/>
                  <a:gd name="connsiteY11" fmla="*/ 0 h 200339"/>
                  <a:gd name="connsiteX12" fmla="*/ 0 w 105634"/>
                  <a:gd name="connsiteY12" fmla="*/ 11487 h 200339"/>
                  <a:gd name="connsiteX13" fmla="*/ 12516 w 105634"/>
                  <a:gd name="connsiteY13" fmla="*/ 33176 h 200339"/>
                  <a:gd name="connsiteX14" fmla="*/ 12516 w 105634"/>
                  <a:gd name="connsiteY14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34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2716" y="120143"/>
                      <a:pt x="63796" y="128347"/>
                      <a:pt x="61722" y="136046"/>
                    </a:cubicBezTo>
                    <a:cubicBezTo>
                      <a:pt x="59699" y="143735"/>
                      <a:pt x="54658" y="150284"/>
                      <a:pt x="47748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8" y="184917"/>
                      <a:pt x="89437" y="175779"/>
                      <a:pt x="95840" y="164763"/>
                    </a:cubicBezTo>
                    <a:cubicBezTo>
                      <a:pt x="99030" y="159191"/>
                      <a:pt x="101481" y="153225"/>
                      <a:pt x="103127" y="147018"/>
                    </a:cubicBezTo>
                    <a:cubicBezTo>
                      <a:pt x="108168" y="128356"/>
                      <a:pt x="105544" y="108451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AEFE7EB-9479-436E-AE76-BC970635F31A}"/>
                  </a:ext>
                </a:extLst>
              </p:cNvPr>
              <p:cNvSpPr/>
              <p:nvPr/>
            </p:nvSpPr>
            <p:spPr>
              <a:xfrm>
                <a:off x="9034652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D68B1DC4-374D-42C5-93BC-E4648CB3D61D}"/>
                  </a:ext>
                </a:extLst>
              </p:cNvPr>
              <p:cNvSpPr/>
              <p:nvPr/>
            </p:nvSpPr>
            <p:spPr>
              <a:xfrm>
                <a:off x="8721928" y="3986812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74" y="196387"/>
                      <a:pt x="42974" y="186615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8597C8D0-BE21-4097-B083-4D9C09127677}"/>
                  </a:ext>
                </a:extLst>
              </p:cNvPr>
              <p:cNvSpPr/>
              <p:nvPr/>
            </p:nvSpPr>
            <p:spPr>
              <a:xfrm>
                <a:off x="9092431" y="4387148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375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0D99849-C54B-4405-A921-D3FA255C0AE1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AC7B4C5E-CF78-459E-8D28-A761A6CC3E4B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883D31AD-D9A6-4321-8C10-77724799BC74}"/>
                  </a:ext>
                </a:extLst>
              </p:cNvPr>
              <p:cNvSpPr/>
              <p:nvPr/>
            </p:nvSpPr>
            <p:spPr>
              <a:xfrm>
                <a:off x="8898864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AAA09E93-8032-4C5B-9426-1A9690520ED4}"/>
                  </a:ext>
                </a:extLst>
              </p:cNvPr>
              <p:cNvSpPr/>
              <p:nvPr/>
            </p:nvSpPr>
            <p:spPr>
              <a:xfrm>
                <a:off x="86590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68D181B6-F6BD-4ECF-B05A-A1A2ADDDD346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279424EE-F56F-4A5F-9837-AF0C89577346}"/>
                  </a:ext>
                </a:extLst>
              </p:cNvPr>
              <p:cNvSpPr/>
              <p:nvPr/>
            </p:nvSpPr>
            <p:spPr>
              <a:xfrm>
                <a:off x="9053769" y="3704520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6 h 199996"/>
                  <a:gd name="connsiteX1" fmla="*/ 263090 w 263089"/>
                  <a:gd name="connsiteY1" fmla="*/ 164163 h 199996"/>
                  <a:gd name="connsiteX2" fmla="*/ 189280 w 263089"/>
                  <a:gd name="connsiteY2" fmla="*/ 36433 h 199996"/>
                  <a:gd name="connsiteX3" fmla="*/ 126187 w 263089"/>
                  <a:gd name="connsiteY3" fmla="*/ 0 h 199996"/>
                  <a:gd name="connsiteX4" fmla="*/ 24774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4 w 263089"/>
                  <a:gd name="connsiteY9" fmla="*/ 57864 h 199996"/>
                  <a:gd name="connsiteX10" fmla="*/ 227342 w 263089"/>
                  <a:gd name="connsiteY10" fmla="*/ 188423 h 199996"/>
                  <a:gd name="connsiteX11" fmla="*/ 227342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6"/>
                    </a:moveTo>
                    <a:cubicBezTo>
                      <a:pt x="244230" y="188569"/>
                      <a:pt x="253832" y="176619"/>
                      <a:pt x="263090" y="164163"/>
                    </a:cubicBezTo>
                    <a:lnTo>
                      <a:pt x="189280" y="36433"/>
                    </a:lnTo>
                    <a:cubicBezTo>
                      <a:pt x="176267" y="13887"/>
                      <a:pt x="152213" y="0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3"/>
                    </a:lnTo>
                    <a:lnTo>
                      <a:pt x="227342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10C3E9C3-B755-4CC7-B12B-610FC3646D1E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A74C1F8-BDCF-4A05-896D-4A46E6A1CF8F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DBB4B305-D133-41CC-8E7D-F456A6689C67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5E98592-DADA-4E59-8C53-36286B5E457D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E487770-51A7-453F-A075-5D8C92B0EA8B}"/>
                  </a:ext>
                </a:extLst>
              </p:cNvPr>
              <p:cNvSpPr/>
              <p:nvPr/>
            </p:nvSpPr>
            <p:spPr>
              <a:xfrm>
                <a:off x="9288055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3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3" y="0"/>
                    </a:lnTo>
                    <a:cubicBezTo>
                      <a:pt x="19546" y="12284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5D916099-AE78-4372-8683-0607259B48F6}"/>
                  </a:ext>
                </a:extLst>
              </p:cNvPr>
              <p:cNvSpPr/>
              <p:nvPr/>
            </p:nvSpPr>
            <p:spPr>
              <a:xfrm>
                <a:off x="8764790" y="3926355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716"/>
                      <a:pt x="288464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45D5513E-554D-4CDB-839E-D571AC1272E1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E5CB980-B74E-4FB4-9AF6-D56ACDC4FC9D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823B212-3EB4-4B0A-B9FB-48856A07AD0E}"/>
                  </a:ext>
                </a:extLst>
              </p:cNvPr>
              <p:cNvSpPr/>
              <p:nvPr/>
            </p:nvSpPr>
            <p:spPr>
              <a:xfrm>
                <a:off x="9046568" y="4009872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3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3"/>
                    </a:lnTo>
                    <a:lnTo>
                      <a:pt x="6944" y="0"/>
                    </a:lnTo>
                    <a:cubicBezTo>
                      <a:pt x="5118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17197AF-EBED-46F7-BCA2-ABDFF26219A8}"/>
                  </a:ext>
                </a:extLst>
              </p:cNvPr>
              <p:cNvSpPr/>
              <p:nvPr/>
            </p:nvSpPr>
            <p:spPr>
              <a:xfrm>
                <a:off x="9324232" y="4096712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59922 w 124129"/>
                  <a:gd name="connsiteY3" fmla="*/ 93955 h 137770"/>
                  <a:gd name="connsiteX4" fmla="*/ 37119 w 124129"/>
                  <a:gd name="connsiteY4" fmla="*/ 90954 h 137770"/>
                  <a:gd name="connsiteX5" fmla="*/ 0 w 124129"/>
                  <a:gd name="connsiteY5" fmla="*/ 69523 h 137770"/>
                  <a:gd name="connsiteX6" fmla="*/ 0 w 124129"/>
                  <a:gd name="connsiteY6" fmla="*/ 119072 h 137770"/>
                  <a:gd name="connsiteX7" fmla="*/ 15687 w 124129"/>
                  <a:gd name="connsiteY7" fmla="*/ 128073 h 137770"/>
                  <a:gd name="connsiteX8" fmla="*/ 115043 w 124129"/>
                  <a:gd name="connsiteY8" fmla="*/ 101413 h 137770"/>
                  <a:gd name="connsiteX9" fmla="*/ 124130 w 124129"/>
                  <a:gd name="connsiteY9" fmla="*/ 85725 h 137770"/>
                  <a:gd name="connsiteX10" fmla="*/ 124130 w 124129"/>
                  <a:gd name="connsiteY10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74143" y="86882"/>
                      <a:pt x="67603" y="91914"/>
                      <a:pt x="59922" y="93955"/>
                    </a:cubicBezTo>
                    <a:cubicBezTo>
                      <a:pt x="52224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7251521-79C6-499A-A471-75D4A34CB189}"/>
                  </a:ext>
                </a:extLst>
              </p:cNvPr>
              <p:cNvSpPr/>
              <p:nvPr/>
            </p:nvSpPr>
            <p:spPr>
              <a:xfrm>
                <a:off x="8634317" y="4263875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461"/>
                      <a:pt x="267291" y="14170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2DB2CF29-117E-438E-B97A-DE51939BDD14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3161BCE7-3C0E-4531-9E99-D99E39A255BF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FF5DB6-CD56-4985-BBA5-627BC1F1C47C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4C7638E4-ACC4-4493-B1BF-88CBB64EC4E2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AC021A27-A502-4C2B-80E0-56A0FBF5A07E}"/>
                  </a:ext>
                </a:extLst>
              </p:cNvPr>
              <p:cNvSpPr/>
              <p:nvPr/>
            </p:nvSpPr>
            <p:spPr>
              <a:xfrm>
                <a:off x="8895607" y="4263875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170"/>
                      <a:pt x="11290" y="2846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32AD120C-2AD1-49F0-8521-A8F2BF4DFA35}"/>
                  </a:ext>
                </a:extLst>
              </p:cNvPr>
              <p:cNvSpPr/>
              <p:nvPr/>
            </p:nvSpPr>
            <p:spPr>
              <a:xfrm>
                <a:off x="928136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FF454D9D-8E15-4F69-9798-F5EF1844197A}"/>
                  </a:ext>
                </a:extLst>
              </p:cNvPr>
              <p:cNvSpPr/>
              <p:nvPr/>
            </p:nvSpPr>
            <p:spPr>
              <a:xfrm>
                <a:off x="9208503" y="4116428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7 h 190309"/>
                  <a:gd name="connsiteX12" fmla="*/ 72866 w 115728"/>
                  <a:gd name="connsiteY12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0"/>
                      <a:pt x="79210" y="180623"/>
                    </a:cubicBezTo>
                    <a:cubicBezTo>
                      <a:pt x="101781" y="167592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6C826A51-4761-4343-9E10-FFEFB091B683}"/>
                  </a:ext>
                </a:extLst>
              </p:cNvPr>
              <p:cNvSpPr/>
              <p:nvPr/>
            </p:nvSpPr>
            <p:spPr>
              <a:xfrm>
                <a:off x="928136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6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6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D9A121E3-8495-4E3E-93FB-DEAC88624E7B}"/>
                  </a:ext>
                </a:extLst>
              </p:cNvPr>
              <p:cNvSpPr/>
              <p:nvPr/>
            </p:nvSpPr>
            <p:spPr>
              <a:xfrm>
                <a:off x="928136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32"/>
                      <a:pt x="14059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61FB60B9-ACC8-4A60-9662-1064E5E2B8DA}"/>
                  </a:ext>
                </a:extLst>
              </p:cNvPr>
              <p:cNvSpPr/>
              <p:nvPr/>
            </p:nvSpPr>
            <p:spPr>
              <a:xfrm>
                <a:off x="9281369" y="2730855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68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010"/>
                      <a:pt x="28349" y="276438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17229A65-11FE-4DE5-A095-5C3E98BA9303}"/>
                  </a:ext>
                </a:extLst>
              </p:cNvPr>
              <p:cNvSpPr/>
              <p:nvPr/>
            </p:nvSpPr>
            <p:spPr>
              <a:xfrm>
                <a:off x="8634317" y="2466051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B8C56E5-5F37-4ABA-BFBF-B2D71CBA2906}"/>
                  </a:ext>
                </a:extLst>
              </p:cNvPr>
              <p:cNvSpPr/>
              <p:nvPr/>
            </p:nvSpPr>
            <p:spPr>
              <a:xfrm>
                <a:off x="9133836" y="2590180"/>
                <a:ext cx="190138" cy="115728"/>
              </a:xfrm>
              <a:custGeom>
                <a:avLst/>
                <a:gdLst>
                  <a:gd name="connsiteX0" fmla="*/ 74667 w 190138"/>
                  <a:gd name="connsiteY0" fmla="*/ 43034 h 115728"/>
                  <a:gd name="connsiteX1" fmla="*/ 117529 w 190138"/>
                  <a:gd name="connsiteY1" fmla="*/ 43034 h 115728"/>
                  <a:gd name="connsiteX2" fmla="*/ 138703 w 190138"/>
                  <a:gd name="connsiteY2" fmla="*/ 51607 h 115728"/>
                  <a:gd name="connsiteX3" fmla="*/ 147275 w 190138"/>
                  <a:gd name="connsiteY3" fmla="*/ 72866 h 115728"/>
                  <a:gd name="connsiteX4" fmla="*/ 147275 w 190138"/>
                  <a:gd name="connsiteY4" fmla="*/ 115729 h 115728"/>
                  <a:gd name="connsiteX5" fmla="*/ 190138 w 190138"/>
                  <a:gd name="connsiteY5" fmla="*/ 90955 h 115728"/>
                  <a:gd name="connsiteX6" fmla="*/ 190138 w 190138"/>
                  <a:gd name="connsiteY6" fmla="*/ 72866 h 115728"/>
                  <a:gd name="connsiteX7" fmla="*/ 180451 w 190138"/>
                  <a:gd name="connsiteY7" fmla="*/ 36519 h 115728"/>
                  <a:gd name="connsiteX8" fmla="*/ 168793 w 190138"/>
                  <a:gd name="connsiteY8" fmla="*/ 21346 h 115728"/>
                  <a:gd name="connsiteX9" fmla="*/ 117358 w 190138"/>
                  <a:gd name="connsiteY9" fmla="*/ 0 h 115728"/>
                  <a:gd name="connsiteX10" fmla="*/ 11487 w 190138"/>
                  <a:gd name="connsiteY10" fmla="*/ 0 h 115728"/>
                  <a:gd name="connsiteX11" fmla="*/ 0 w 190138"/>
                  <a:gd name="connsiteY11" fmla="*/ 42863 h 115728"/>
                  <a:gd name="connsiteX12" fmla="*/ 74667 w 190138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138" h="115728">
                    <a:moveTo>
                      <a:pt x="74667" y="43034"/>
                    </a:moveTo>
                    <a:lnTo>
                      <a:pt x="117529" y="43034"/>
                    </a:lnTo>
                    <a:cubicBezTo>
                      <a:pt x="125450" y="42957"/>
                      <a:pt x="133071" y="46043"/>
                      <a:pt x="138703" y="51607"/>
                    </a:cubicBezTo>
                    <a:cubicBezTo>
                      <a:pt x="144250" y="57290"/>
                      <a:pt x="147327" y="64928"/>
                      <a:pt x="147275" y="72866"/>
                    </a:cubicBezTo>
                    <a:lnTo>
                      <a:pt x="147275" y="115729"/>
                    </a:lnTo>
                    <a:lnTo>
                      <a:pt x="190138" y="90955"/>
                    </a:lnTo>
                    <a:lnTo>
                      <a:pt x="190138" y="72866"/>
                    </a:lnTo>
                    <a:cubicBezTo>
                      <a:pt x="190181" y="60110"/>
                      <a:pt x="186837" y="47560"/>
                      <a:pt x="180451" y="36519"/>
                    </a:cubicBezTo>
                    <a:cubicBezTo>
                      <a:pt x="177236" y="30973"/>
                      <a:pt x="173319" y="25872"/>
                      <a:pt x="168793" y="21346"/>
                    </a:cubicBezTo>
                    <a:cubicBezTo>
                      <a:pt x="155188" y="7647"/>
                      <a:pt x="136663" y="-43"/>
                      <a:pt x="117358" y="0"/>
                    </a:cubicBezTo>
                    <a:lnTo>
                      <a:pt x="11487" y="0"/>
                    </a:lnTo>
                    <a:cubicBezTo>
                      <a:pt x="7715" y="14316"/>
                      <a:pt x="3858" y="28547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6BF9F73E-11A2-415D-BEF5-F2256ABF288A}"/>
                  </a:ext>
                </a:extLst>
              </p:cNvPr>
              <p:cNvSpPr/>
              <p:nvPr/>
            </p:nvSpPr>
            <p:spPr>
              <a:xfrm>
                <a:off x="8910694" y="2590352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2" y="28546"/>
                      <a:pt x="231200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00212B67-DE4A-4B37-8CDF-CEDAA163C799}"/>
                  </a:ext>
                </a:extLst>
              </p:cNvPr>
              <p:cNvSpPr/>
              <p:nvPr/>
            </p:nvSpPr>
            <p:spPr>
              <a:xfrm>
                <a:off x="8721928" y="283612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162 w 312724"/>
                  <a:gd name="connsiteY10" fmla="*/ 87868 h 134695"/>
                  <a:gd name="connsiteX11" fmla="*/ 42863 w 312724"/>
                  <a:gd name="connsiteY11" fmla="*/ 24775 h 134695"/>
                  <a:gd name="connsiteX12" fmla="*/ 42863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E505CFFA-7D1D-4F5C-B666-CA4B5BB1099E}"/>
                  </a:ext>
                </a:extLst>
              </p:cNvPr>
              <p:cNvSpPr/>
              <p:nvPr/>
            </p:nvSpPr>
            <p:spPr>
              <a:xfrm>
                <a:off x="9247936" y="2662482"/>
                <a:ext cx="200596" cy="105663"/>
              </a:xfrm>
              <a:custGeom>
                <a:avLst/>
                <a:gdLst>
                  <a:gd name="connsiteX0" fmla="*/ 33433 w 200596"/>
                  <a:gd name="connsiteY0" fmla="*/ 93062 h 105663"/>
                  <a:gd name="connsiteX1" fmla="*/ 33433 w 200596"/>
                  <a:gd name="connsiteY1" fmla="*/ 93062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062"/>
                    </a:moveTo>
                    <a:lnTo>
                      <a:pt x="33433" y="93062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6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7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6F3B8347-6678-4DCD-86E4-63C1A271FBC6}"/>
                  </a:ext>
                </a:extLst>
              </p:cNvPr>
              <p:cNvSpPr/>
              <p:nvPr/>
            </p:nvSpPr>
            <p:spPr>
              <a:xfrm>
                <a:off x="9066028" y="2725540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6"/>
                      <a:pt x="185938" y="14316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6AB77FAE-6274-4CBF-A89A-590C39085D7C}"/>
                  </a:ext>
                </a:extLst>
              </p:cNvPr>
              <p:cNvSpPr/>
              <p:nvPr/>
            </p:nvSpPr>
            <p:spPr>
              <a:xfrm>
                <a:off x="9004478" y="3004146"/>
                <a:ext cx="276891" cy="188509"/>
              </a:xfrm>
              <a:custGeom>
                <a:avLst/>
                <a:gdLst>
                  <a:gd name="connsiteX0" fmla="*/ 74066 w 276891"/>
                  <a:gd name="connsiteY0" fmla="*/ 188509 h 188509"/>
                  <a:gd name="connsiteX1" fmla="*/ 175479 w 276891"/>
                  <a:gd name="connsiteY1" fmla="*/ 188509 h 188509"/>
                  <a:gd name="connsiteX2" fmla="*/ 238572 w 276891"/>
                  <a:gd name="connsiteY2" fmla="*/ 152076 h 188509"/>
                  <a:gd name="connsiteX3" fmla="*/ 276892 w 276891"/>
                  <a:gd name="connsiteY3" fmla="*/ 85725 h 188509"/>
                  <a:gd name="connsiteX4" fmla="*/ 276892 w 276891"/>
                  <a:gd name="connsiteY4" fmla="*/ 0 h 188509"/>
                  <a:gd name="connsiteX5" fmla="*/ 201454 w 276891"/>
                  <a:gd name="connsiteY5" fmla="*/ 130645 h 188509"/>
                  <a:gd name="connsiteX6" fmla="*/ 175736 w 276891"/>
                  <a:gd name="connsiteY6" fmla="*/ 145647 h 188509"/>
                  <a:gd name="connsiteX7" fmla="*/ 0 w 276891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509">
                    <a:moveTo>
                      <a:pt x="74066" y="188509"/>
                    </a:moveTo>
                    <a:lnTo>
                      <a:pt x="175479" y="188509"/>
                    </a:lnTo>
                    <a:cubicBezTo>
                      <a:pt x="201496" y="188466"/>
                      <a:pt x="225534" y="174596"/>
                      <a:pt x="238572" y="152076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645"/>
                    </a:lnTo>
                    <a:cubicBezTo>
                      <a:pt x="196138" y="139843"/>
                      <a:pt x="186357" y="145553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7144F7A5-E250-4F5F-A26E-F28CC92C69E5}"/>
                  </a:ext>
                </a:extLst>
              </p:cNvPr>
              <p:cNvSpPr/>
              <p:nvPr/>
            </p:nvSpPr>
            <p:spPr>
              <a:xfrm>
                <a:off x="9404556" y="2714653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124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551896AB-F466-4B85-AADC-DE35042BF488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9174EFC6-7FE4-4335-BD91-FE3BB42CE529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406E50D2-5760-49F1-8A87-BF66AE9ED54A}"/>
                  </a:ext>
                </a:extLst>
              </p:cNvPr>
              <p:cNvSpPr/>
              <p:nvPr/>
            </p:nvSpPr>
            <p:spPr>
              <a:xfrm>
                <a:off x="9324232" y="2790777"/>
                <a:ext cx="111699" cy="224856"/>
              </a:xfrm>
              <a:custGeom>
                <a:avLst/>
                <a:gdLst>
                  <a:gd name="connsiteX0" fmla="*/ 0 w 111699"/>
                  <a:gd name="connsiteY0" fmla="*/ 224857 h 224856"/>
                  <a:gd name="connsiteX1" fmla="*/ 111699 w 111699"/>
                  <a:gd name="connsiteY1" fmla="*/ 31290 h 224856"/>
                  <a:gd name="connsiteX2" fmla="*/ 80324 w 111699"/>
                  <a:gd name="connsiteY2" fmla="*/ 0 h 224856"/>
                  <a:gd name="connsiteX3" fmla="*/ 0 w 111699"/>
                  <a:gd name="connsiteY3" fmla="*/ 139132 h 224856"/>
                  <a:gd name="connsiteX4" fmla="*/ 0 w 111699"/>
                  <a:gd name="connsiteY4" fmla="*/ 211484 h 224856"/>
                  <a:gd name="connsiteX5" fmla="*/ 0 w 111699"/>
                  <a:gd name="connsiteY5" fmla="*/ 224857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0" y="224857"/>
                    </a:moveTo>
                    <a:lnTo>
                      <a:pt x="111699" y="31290"/>
                    </a:lnTo>
                    <a:lnTo>
                      <a:pt x="80324" y="0"/>
                    </a:lnTo>
                    <a:lnTo>
                      <a:pt x="0" y="139132"/>
                    </a:lnTo>
                    <a:lnTo>
                      <a:pt x="0" y="211484"/>
                    </a:lnTo>
                    <a:lnTo>
                      <a:pt x="0" y="2248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996A2402-8C21-469A-85C6-839B062311B1}"/>
                  </a:ext>
                </a:extLst>
              </p:cNvPr>
              <p:cNvSpPr/>
              <p:nvPr/>
            </p:nvSpPr>
            <p:spPr>
              <a:xfrm>
                <a:off x="944853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36F21C17-9F6A-4B75-85F1-CB702042B214}"/>
                  </a:ext>
                </a:extLst>
              </p:cNvPr>
              <p:cNvSpPr/>
              <p:nvPr/>
            </p:nvSpPr>
            <p:spPr>
              <a:xfrm>
                <a:off x="9405670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58D5EAA-C03F-4B10-B3B2-AC8EA85142FF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28E8C393-1DD9-418E-A96A-DE7F59DF01BC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3949251-4BDC-4EEC-896E-74F4B5FE99BD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1818E425-3234-4761-B83B-825D1EFEEFC2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A587F6E7-982B-4600-9CCD-8B0C88F1C0CE}"/>
                  </a:ext>
                </a:extLst>
              </p:cNvPr>
              <p:cNvSpPr/>
              <p:nvPr/>
            </p:nvSpPr>
            <p:spPr>
              <a:xfrm>
                <a:off x="8721928" y="2597724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804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5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903 h 263004"/>
                  <a:gd name="connsiteX9" fmla="*/ 57864 w 200081"/>
                  <a:gd name="connsiteY9" fmla="*/ 111185 h 263004"/>
                  <a:gd name="connsiteX10" fmla="*/ 188423 w 200081"/>
                  <a:gd name="connsiteY10" fmla="*/ 35833 h 263004"/>
                  <a:gd name="connsiteX11" fmla="*/ 188423 w 200081"/>
                  <a:gd name="connsiteY11" fmla="*/ 35833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804"/>
                    </a:moveTo>
                    <a:cubicBezTo>
                      <a:pt x="188423" y="18774"/>
                      <a:pt x="176422" y="9258"/>
                      <a:pt x="164163" y="0"/>
                    </a:cubicBezTo>
                    <a:lnTo>
                      <a:pt x="36433" y="73724"/>
                    </a:lnTo>
                    <a:cubicBezTo>
                      <a:pt x="13939" y="86788"/>
                      <a:pt x="77" y="110808"/>
                      <a:pt x="0" y="136817"/>
                    </a:cubicBezTo>
                    <a:lnTo>
                      <a:pt x="0" y="238315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3" y="35833"/>
                    </a:lnTo>
                    <a:lnTo>
                      <a:pt x="188423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51EC3B5D-0F79-4971-9546-79F76836C39B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0290288F-C6BF-473E-8104-2B03B5B42A54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383F0A15-F5CA-401E-980D-750AB7BABA09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99C0EB0-C198-49A8-8D49-6BBDF081F09A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D7B9B1-A4F7-4B7E-A337-FDE765F6DFBD}"/>
                  </a:ext>
                </a:extLst>
              </p:cNvPr>
              <p:cNvSpPr/>
              <p:nvPr/>
            </p:nvSpPr>
            <p:spPr>
              <a:xfrm>
                <a:off x="8886091" y="2466051"/>
                <a:ext cx="271319" cy="160219"/>
              </a:xfrm>
              <a:custGeom>
                <a:avLst/>
                <a:gdLst>
                  <a:gd name="connsiteX0" fmla="*/ 98841 w 271319"/>
                  <a:gd name="connsiteY0" fmla="*/ 124301 h 160219"/>
                  <a:gd name="connsiteX1" fmla="*/ 98841 w 271319"/>
                  <a:gd name="connsiteY1" fmla="*/ 124301 h 160219"/>
                  <a:gd name="connsiteX2" fmla="*/ 271320 w 271319"/>
                  <a:gd name="connsiteY2" fmla="*/ 24774 h 160219"/>
                  <a:gd name="connsiteX3" fmla="*/ 228457 w 271319"/>
                  <a:gd name="connsiteY3" fmla="*/ 0 h 160219"/>
                  <a:gd name="connsiteX4" fmla="*/ 0 w 271319"/>
                  <a:gd name="connsiteY4" fmla="*/ 131416 h 160219"/>
                  <a:gd name="connsiteX5" fmla="*/ 35919 w 271319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60219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774"/>
                    </a:lnTo>
                    <a:lnTo>
                      <a:pt x="228457" y="0"/>
                    </a:lnTo>
                    <a:lnTo>
                      <a:pt x="0" y="131416"/>
                    </a:lnTo>
                    <a:cubicBezTo>
                      <a:pt x="12259" y="140675"/>
                      <a:pt x="24260" y="150190"/>
                      <a:pt x="35919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FD0C7E3D-BAB3-4936-A49E-DDE1C1C8A649}"/>
                  </a:ext>
                </a:extLst>
              </p:cNvPr>
              <p:cNvSpPr/>
              <p:nvPr/>
            </p:nvSpPr>
            <p:spPr>
              <a:xfrm>
                <a:off x="8943591" y="2861243"/>
                <a:ext cx="128951" cy="288550"/>
              </a:xfrm>
              <a:custGeom>
                <a:avLst/>
                <a:gdLst>
                  <a:gd name="connsiteX0" fmla="*/ 97834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180 w 128951"/>
                  <a:gd name="connsiteY4" fmla="*/ 18602 h 288550"/>
                  <a:gd name="connsiteX5" fmla="*/ 122180 w 128951"/>
                  <a:gd name="connsiteY5" fmla="*/ 18602 h 288550"/>
                  <a:gd name="connsiteX6" fmla="*/ 128952 w 128951"/>
                  <a:gd name="connsiteY6" fmla="*/ 7030 h 288550"/>
                  <a:gd name="connsiteX7" fmla="*/ 83432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7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834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30"/>
                    </a:lnTo>
                    <a:cubicBezTo>
                      <a:pt x="113865" y="4226"/>
                      <a:pt x="98691" y="1886"/>
                      <a:pt x="83432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7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30C18FCE-EBB0-46CE-BBCE-E961F6087DEB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9DA61C05-DBAF-4DAE-888D-85ADCE0717A4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2EF9FB0F-0791-4AB8-9012-4EC459DEC990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050F72C9-3EE6-4A3A-998D-16B765E9FB07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5FBC31-F9E0-4839-B82C-872576F517EC}"/>
                  </a:ext>
                </a:extLst>
              </p:cNvPr>
              <p:cNvSpPr/>
              <p:nvPr/>
            </p:nvSpPr>
            <p:spPr>
              <a:xfrm>
                <a:off x="9027280" y="2633214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2F31774F-D308-460E-B7E9-2EA596C0D61D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138189" cy="124301"/>
              </a:xfrm>
              <a:custGeom>
                <a:avLst/>
                <a:gdLst>
                  <a:gd name="connsiteX0" fmla="*/ 42863 w 138189"/>
                  <a:gd name="connsiteY0" fmla="*/ 24774 h 124301"/>
                  <a:gd name="connsiteX1" fmla="*/ 42863 w 138189"/>
                  <a:gd name="connsiteY1" fmla="*/ 24774 h 124301"/>
                  <a:gd name="connsiteX2" fmla="*/ 79981 w 138189"/>
                  <a:gd name="connsiteY2" fmla="*/ 46206 h 124301"/>
                  <a:gd name="connsiteX3" fmla="*/ 93954 w 138189"/>
                  <a:gd name="connsiteY3" fmla="*/ 64379 h 124301"/>
                  <a:gd name="connsiteX4" fmla="*/ 90954 w 138189"/>
                  <a:gd name="connsiteY4" fmla="*/ 87182 h 124301"/>
                  <a:gd name="connsiteX5" fmla="*/ 69523 w 138189"/>
                  <a:gd name="connsiteY5" fmla="*/ 124301 h 124301"/>
                  <a:gd name="connsiteX6" fmla="*/ 119329 w 138189"/>
                  <a:gd name="connsiteY6" fmla="*/ 124301 h 124301"/>
                  <a:gd name="connsiteX7" fmla="*/ 128416 w 138189"/>
                  <a:gd name="connsiteY7" fmla="*/ 108613 h 124301"/>
                  <a:gd name="connsiteX8" fmla="*/ 138189 w 138189"/>
                  <a:gd name="connsiteY8" fmla="*/ 72266 h 124301"/>
                  <a:gd name="connsiteX9" fmla="*/ 135702 w 138189"/>
                  <a:gd name="connsiteY9" fmla="*/ 53321 h 124301"/>
                  <a:gd name="connsiteX10" fmla="*/ 101412 w 138189"/>
                  <a:gd name="connsiteY10" fmla="*/ 9087 h 124301"/>
                  <a:gd name="connsiteX11" fmla="*/ 85725 w 138189"/>
                  <a:gd name="connsiteY11" fmla="*/ 0 h 124301"/>
                  <a:gd name="connsiteX12" fmla="*/ 0 w 138189"/>
                  <a:gd name="connsiteY12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189" h="124301">
                    <a:moveTo>
                      <a:pt x="42863" y="24774"/>
                    </a:move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4" y="64379"/>
                    </a:cubicBezTo>
                    <a:cubicBezTo>
                      <a:pt x="96046" y="72077"/>
                      <a:pt x="94957" y="80290"/>
                      <a:pt x="90954" y="87182"/>
                    </a:cubicBezTo>
                    <a:lnTo>
                      <a:pt x="69523" y="124301"/>
                    </a:lnTo>
                    <a:lnTo>
                      <a:pt x="119329" y="124301"/>
                    </a:lnTo>
                    <a:lnTo>
                      <a:pt x="128416" y="108613"/>
                    </a:lnTo>
                    <a:cubicBezTo>
                      <a:pt x="134828" y="97572"/>
                      <a:pt x="138197" y="85030"/>
                      <a:pt x="138189" y="72266"/>
                    </a:cubicBezTo>
                    <a:cubicBezTo>
                      <a:pt x="138214" y="65871"/>
                      <a:pt x="137374" y="59493"/>
                      <a:pt x="135702" y="53321"/>
                    </a:cubicBezTo>
                    <a:cubicBezTo>
                      <a:pt x="130670" y="34573"/>
                      <a:pt x="118318" y="18636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15FCF22-6247-439E-9932-FB0676307686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D4F0F6D2-1A6A-4051-8C9A-12C0B76FD9ED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3DE1C0FF-A6C7-4E58-8FE9-8096B5325F6A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27F07AB-5B37-4F67-8777-13182B5191F3}"/>
                  </a:ext>
                </a:extLst>
              </p:cNvPr>
              <p:cNvSpPr/>
              <p:nvPr/>
            </p:nvSpPr>
            <p:spPr>
              <a:xfrm>
                <a:off x="7703858" y="2466051"/>
                <a:ext cx="210026" cy="167849"/>
              </a:xfrm>
              <a:custGeom>
                <a:avLst/>
                <a:gdLst>
                  <a:gd name="connsiteX0" fmla="*/ 173593 w 210026"/>
                  <a:gd name="connsiteY0" fmla="*/ 117529 h 167849"/>
                  <a:gd name="connsiteX1" fmla="*/ 210026 w 210026"/>
                  <a:gd name="connsiteY1" fmla="*/ 54435 h 167849"/>
                  <a:gd name="connsiteX2" fmla="*/ 210026 w 210026"/>
                  <a:gd name="connsiteY2" fmla="*/ 0 h 167849"/>
                  <a:gd name="connsiteX3" fmla="*/ 167164 w 210026"/>
                  <a:gd name="connsiteY3" fmla="*/ 0 h 167849"/>
                  <a:gd name="connsiteX4" fmla="*/ 167164 w 210026"/>
                  <a:gd name="connsiteY4" fmla="*/ 54264 h 167849"/>
                  <a:gd name="connsiteX5" fmla="*/ 152162 w 210026"/>
                  <a:gd name="connsiteY5" fmla="*/ 79981 h 167849"/>
                  <a:gd name="connsiteX6" fmla="*/ 32147 w 210026"/>
                  <a:gd name="connsiteY6" fmla="*/ 149247 h 167849"/>
                  <a:gd name="connsiteX7" fmla="*/ 32147 w 210026"/>
                  <a:gd name="connsiteY7" fmla="*/ 149247 h 167849"/>
                  <a:gd name="connsiteX8" fmla="*/ 0 w 210026"/>
                  <a:gd name="connsiteY8" fmla="*/ 167849 h 167849"/>
                  <a:gd name="connsiteX9" fmla="*/ 85725 w 210026"/>
                  <a:gd name="connsiteY9" fmla="*/ 167849 h 16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849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264"/>
                    </a:lnTo>
                    <a:cubicBezTo>
                      <a:pt x="167070" y="64885"/>
                      <a:pt x="161360" y="74666"/>
                      <a:pt x="152162" y="79981"/>
                    </a:cubicBezTo>
                    <a:lnTo>
                      <a:pt x="32147" y="149247"/>
                    </a:lnTo>
                    <a:lnTo>
                      <a:pt x="32147" y="149247"/>
                    </a:lnTo>
                    <a:lnTo>
                      <a:pt x="0" y="167849"/>
                    </a:lnTo>
                    <a:lnTo>
                      <a:pt x="85725" y="1678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33093FAE-F4F2-4B13-B25A-FBCA301B9263}"/>
                  </a:ext>
                </a:extLst>
              </p:cNvPr>
              <p:cNvSpPr/>
              <p:nvPr/>
            </p:nvSpPr>
            <p:spPr>
              <a:xfrm>
                <a:off x="7579556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7950 w 167163"/>
                  <a:gd name="connsiteY4" fmla="*/ 80153 h 168021"/>
                  <a:gd name="connsiteX5" fmla="*/ 42948 w 167163"/>
                  <a:gd name="connsiteY5" fmla="*/ 54435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6E6AA930-1935-4253-B3FB-9F5322C64D2C}"/>
                  </a:ext>
                </a:extLst>
              </p:cNvPr>
              <p:cNvSpPr/>
              <p:nvPr/>
            </p:nvSpPr>
            <p:spPr>
              <a:xfrm>
                <a:off x="9281369" y="3280781"/>
                <a:ext cx="167334" cy="336042"/>
              </a:xfrm>
              <a:custGeom>
                <a:avLst/>
                <a:gdLst>
                  <a:gd name="connsiteX0" fmla="*/ 36433 w 167334"/>
                  <a:gd name="connsiteY0" fmla="*/ 50235 h 336042"/>
                  <a:gd name="connsiteX1" fmla="*/ 0 w 167334"/>
                  <a:gd name="connsiteY1" fmla="*/ 113328 h 336042"/>
                  <a:gd name="connsiteX2" fmla="*/ 0 w 167334"/>
                  <a:gd name="connsiteY2" fmla="*/ 222199 h 336042"/>
                  <a:gd name="connsiteX3" fmla="*/ 36433 w 167334"/>
                  <a:gd name="connsiteY3" fmla="*/ 285293 h 336042"/>
                  <a:gd name="connsiteX4" fmla="*/ 124301 w 167334"/>
                  <a:gd name="connsiteY4" fmla="*/ 336042 h 336042"/>
                  <a:gd name="connsiteX5" fmla="*/ 167164 w 167334"/>
                  <a:gd name="connsiteY5" fmla="*/ 311182 h 336042"/>
                  <a:gd name="connsiteX6" fmla="*/ 58035 w 167334"/>
                  <a:gd name="connsiteY6" fmla="*/ 248174 h 336042"/>
                  <a:gd name="connsiteX7" fmla="*/ 43034 w 167334"/>
                  <a:gd name="connsiteY7" fmla="*/ 222456 h 336042"/>
                  <a:gd name="connsiteX8" fmla="*/ 43034 w 167334"/>
                  <a:gd name="connsiteY8" fmla="*/ 113586 h 336042"/>
                  <a:gd name="connsiteX9" fmla="*/ 58035 w 167334"/>
                  <a:gd name="connsiteY9" fmla="*/ 87868 h 336042"/>
                  <a:gd name="connsiteX10" fmla="*/ 167335 w 167334"/>
                  <a:gd name="connsiteY10" fmla="*/ 24775 h 336042"/>
                  <a:gd name="connsiteX11" fmla="*/ 167335 w 167334"/>
                  <a:gd name="connsiteY11" fmla="*/ 0 h 336042"/>
                  <a:gd name="connsiteX12" fmla="*/ 124472 w 167334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2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37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7308ADA-09D0-42D3-9C15-38B5B4BCA5A9}"/>
                  </a:ext>
                </a:extLst>
              </p:cNvPr>
              <p:cNvSpPr/>
              <p:nvPr/>
            </p:nvSpPr>
            <p:spPr>
              <a:xfrm>
                <a:off x="9405670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93B974A9-4549-4CE9-848A-698DB3CA53DF}"/>
                  </a:ext>
                </a:extLst>
              </p:cNvPr>
              <p:cNvSpPr/>
              <p:nvPr/>
            </p:nvSpPr>
            <p:spPr>
              <a:xfrm>
                <a:off x="6771598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3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0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2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3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B914CB6A-40F4-49F1-B701-5B577487C113}"/>
                  </a:ext>
                </a:extLst>
              </p:cNvPr>
              <p:cNvSpPr/>
              <p:nvPr/>
            </p:nvSpPr>
            <p:spPr>
              <a:xfrm>
                <a:off x="6728736" y="2836040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736 h 302973"/>
                  <a:gd name="connsiteX4" fmla="*/ 36433 w 291465"/>
                  <a:gd name="connsiteY4" fmla="*/ 238830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138 h 302973"/>
                  <a:gd name="connsiteX9" fmla="*/ 182337 w 291465"/>
                  <a:gd name="connsiteY9" fmla="*/ 256146 h 302973"/>
                  <a:gd name="connsiteX10" fmla="*/ 152333 w 291465"/>
                  <a:gd name="connsiteY10" fmla="*/ 256146 h 302973"/>
                  <a:gd name="connsiteX11" fmla="*/ 58036 w 291465"/>
                  <a:gd name="connsiteY11" fmla="*/ 201711 h 302973"/>
                  <a:gd name="connsiteX12" fmla="*/ 43034 w 291465"/>
                  <a:gd name="connsiteY12" fmla="*/ 175993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77" y="201745"/>
                      <a:pt x="13939" y="225765"/>
                      <a:pt x="36433" y="238830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63" y="196370"/>
                      <a:pt x="43163" y="186606"/>
                      <a:pt x="43034" y="175993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1923137E-9D7B-4C52-8133-F4DDD77C8E0F}"/>
                  </a:ext>
                </a:extLst>
              </p:cNvPr>
              <p:cNvSpPr/>
              <p:nvPr/>
            </p:nvSpPr>
            <p:spPr>
              <a:xfrm>
                <a:off x="6044993" y="3280352"/>
                <a:ext cx="167163" cy="336299"/>
              </a:xfrm>
              <a:custGeom>
                <a:avLst/>
                <a:gdLst>
                  <a:gd name="connsiteX0" fmla="*/ 130731 w 167163"/>
                  <a:gd name="connsiteY0" fmla="*/ 285807 h 336299"/>
                  <a:gd name="connsiteX1" fmla="*/ 167164 w 167163"/>
                  <a:gd name="connsiteY1" fmla="*/ 222714 h 336299"/>
                  <a:gd name="connsiteX2" fmla="*/ 167164 w 167163"/>
                  <a:gd name="connsiteY2" fmla="*/ 113843 h 336299"/>
                  <a:gd name="connsiteX3" fmla="*/ 130731 w 167163"/>
                  <a:gd name="connsiteY3" fmla="*/ 50749 h 336299"/>
                  <a:gd name="connsiteX4" fmla="*/ 42863 w 167163"/>
                  <a:gd name="connsiteY4" fmla="*/ 0 h 336299"/>
                  <a:gd name="connsiteX5" fmla="*/ 0 w 167163"/>
                  <a:gd name="connsiteY5" fmla="*/ 24860 h 336299"/>
                  <a:gd name="connsiteX6" fmla="*/ 109128 w 167163"/>
                  <a:gd name="connsiteY6" fmla="*/ 87868 h 336299"/>
                  <a:gd name="connsiteX7" fmla="*/ 124130 w 167163"/>
                  <a:gd name="connsiteY7" fmla="*/ 113586 h 336299"/>
                  <a:gd name="connsiteX8" fmla="*/ 124130 w 167163"/>
                  <a:gd name="connsiteY8" fmla="*/ 222456 h 336299"/>
                  <a:gd name="connsiteX9" fmla="*/ 109128 w 167163"/>
                  <a:gd name="connsiteY9" fmla="*/ 248174 h 336299"/>
                  <a:gd name="connsiteX10" fmla="*/ 0 w 167163"/>
                  <a:gd name="connsiteY10" fmla="*/ 311525 h 336299"/>
                  <a:gd name="connsiteX11" fmla="*/ 0 w 167163"/>
                  <a:gd name="connsiteY11" fmla="*/ 336299 h 336299"/>
                  <a:gd name="connsiteX12" fmla="*/ 42863 w 167163"/>
                  <a:gd name="connsiteY12" fmla="*/ 336299 h 33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163" h="336299">
                    <a:moveTo>
                      <a:pt x="130731" y="285807"/>
                    </a:moveTo>
                    <a:cubicBezTo>
                      <a:pt x="153251" y="272768"/>
                      <a:pt x="167121" y="248731"/>
                      <a:pt x="167164" y="22271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222456"/>
                    </a:lnTo>
                    <a:cubicBezTo>
                      <a:pt x="124036" y="233078"/>
                      <a:pt x="118326" y="242859"/>
                      <a:pt x="109128" y="248174"/>
                    </a:cubicBezTo>
                    <a:lnTo>
                      <a:pt x="0" y="311525"/>
                    </a:lnTo>
                    <a:lnTo>
                      <a:pt x="0" y="336299"/>
                    </a:lnTo>
                    <a:lnTo>
                      <a:pt x="42863" y="33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CA18D92E-A1A2-4ACA-A8C8-BD2D19DC3DE1}"/>
                  </a:ext>
                </a:extLst>
              </p:cNvPr>
              <p:cNvSpPr/>
              <p:nvPr/>
            </p:nvSpPr>
            <p:spPr>
              <a:xfrm>
                <a:off x="604499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9DBCB3D-6E74-48BB-9EC0-D0AA23531D55}"/>
                  </a:ext>
                </a:extLst>
              </p:cNvPr>
              <p:cNvSpPr/>
              <p:nvPr/>
            </p:nvSpPr>
            <p:spPr>
              <a:xfrm>
                <a:off x="672873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0" y="77234"/>
                      <a:pt x="60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63" y="41864"/>
                      <a:pt x="172865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94944DF-AE76-4EE2-B025-9D3316C94F68}"/>
                  </a:ext>
                </a:extLst>
              </p:cNvPr>
              <p:cNvSpPr/>
              <p:nvPr/>
            </p:nvSpPr>
            <p:spPr>
              <a:xfrm>
                <a:off x="6728736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89" y="176131"/>
                      <a:pt x="334251" y="152110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7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08DD677B-CF9D-4AF7-828A-B68AC47F05E8}"/>
                  </a:ext>
                </a:extLst>
              </p:cNvPr>
              <p:cNvSpPr/>
              <p:nvPr/>
            </p:nvSpPr>
            <p:spPr>
              <a:xfrm>
                <a:off x="7579556" y="4263018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602 h 168021"/>
                  <a:gd name="connsiteX7" fmla="*/ 177879 w 210112"/>
                  <a:gd name="connsiteY7" fmla="*/ 18602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3008" y="102973"/>
                      <a:pt x="48701" y="93217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E1178E54-D465-47AD-82C1-ECE2531B5FC0}"/>
                  </a:ext>
                </a:extLst>
              </p:cNvPr>
              <p:cNvSpPr/>
              <p:nvPr/>
            </p:nvSpPr>
            <p:spPr>
              <a:xfrm>
                <a:off x="7746806" y="4262761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843 h 168020"/>
                  <a:gd name="connsiteX1" fmla="*/ 130645 w 167077"/>
                  <a:gd name="connsiteY1" fmla="*/ 50749 h 168020"/>
                  <a:gd name="connsiteX2" fmla="*/ 42863 w 167077"/>
                  <a:gd name="connsiteY2" fmla="*/ 0 h 168020"/>
                  <a:gd name="connsiteX3" fmla="*/ 0 w 167077"/>
                  <a:gd name="connsiteY3" fmla="*/ 24860 h 168020"/>
                  <a:gd name="connsiteX4" fmla="*/ 109128 w 167077"/>
                  <a:gd name="connsiteY4" fmla="*/ 87868 h 168020"/>
                  <a:gd name="connsiteX5" fmla="*/ 124130 w 167077"/>
                  <a:gd name="connsiteY5" fmla="*/ 113586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843"/>
                    </a:moveTo>
                    <a:cubicBezTo>
                      <a:pt x="167078" y="87817"/>
                      <a:pt x="153191" y="63762"/>
                      <a:pt x="130645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2BFD680E-E26B-44D1-9E0E-247D1CF0566B}"/>
                  </a:ext>
                </a:extLst>
              </p:cNvPr>
              <p:cNvSpPr/>
              <p:nvPr/>
            </p:nvSpPr>
            <p:spPr>
              <a:xfrm>
                <a:off x="8430463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138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46" y="196387"/>
                      <a:pt x="43146" y="186615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B8985AF8-A42F-4964-B29B-DAD191FFF3F1}"/>
                  </a:ext>
                </a:extLst>
              </p:cNvPr>
              <p:cNvSpPr/>
              <p:nvPr/>
            </p:nvSpPr>
            <p:spPr>
              <a:xfrm>
                <a:off x="8473325" y="3758076"/>
                <a:ext cx="291465" cy="302973"/>
              </a:xfrm>
              <a:custGeom>
                <a:avLst/>
                <a:gdLst>
                  <a:gd name="connsiteX0" fmla="*/ 248603 w 291465"/>
                  <a:gd name="connsiteY0" fmla="*/ 265855 h 302973"/>
                  <a:gd name="connsiteX1" fmla="*/ 248603 w 291465"/>
                  <a:gd name="connsiteY1" fmla="*/ 302974 h 302973"/>
                  <a:gd name="connsiteX2" fmla="*/ 291465 w 291465"/>
                  <a:gd name="connsiteY2" fmla="*/ 228736 h 302973"/>
                  <a:gd name="connsiteX3" fmla="*/ 291465 w 291465"/>
                  <a:gd name="connsiteY3" fmla="*/ 127323 h 302973"/>
                  <a:gd name="connsiteX4" fmla="*/ 255032 w 291465"/>
                  <a:gd name="connsiteY4" fmla="*/ 64144 h 302973"/>
                  <a:gd name="connsiteX5" fmla="*/ 160734 w 291465"/>
                  <a:gd name="connsiteY5" fmla="*/ 9708 h 302973"/>
                  <a:gd name="connsiteX6" fmla="*/ 87868 w 291465"/>
                  <a:gd name="connsiteY6" fmla="*/ 9708 h 302973"/>
                  <a:gd name="connsiteX7" fmla="*/ 0 w 291465"/>
                  <a:gd name="connsiteY7" fmla="*/ 60458 h 302973"/>
                  <a:gd name="connsiteX8" fmla="*/ 0 w 291465"/>
                  <a:gd name="connsiteY8" fmla="*/ 109835 h 302973"/>
                  <a:gd name="connsiteX9" fmla="*/ 109128 w 291465"/>
                  <a:gd name="connsiteY9" fmla="*/ 46827 h 302973"/>
                  <a:gd name="connsiteX10" fmla="*/ 139132 w 291465"/>
                  <a:gd name="connsiteY10" fmla="*/ 46827 h 302973"/>
                  <a:gd name="connsiteX11" fmla="*/ 233429 w 291465"/>
                  <a:gd name="connsiteY11" fmla="*/ 101263 h 302973"/>
                  <a:gd name="connsiteX12" fmla="*/ 248431 w 291465"/>
                  <a:gd name="connsiteY12" fmla="*/ 126980 h 302973"/>
                  <a:gd name="connsiteX13" fmla="*/ 248431 w 291465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248603" y="265855"/>
                    </a:moveTo>
                    <a:lnTo>
                      <a:pt x="248603" y="302974"/>
                    </a:lnTo>
                    <a:lnTo>
                      <a:pt x="291465" y="228736"/>
                    </a:lnTo>
                    <a:lnTo>
                      <a:pt x="291465" y="127323"/>
                    </a:lnTo>
                    <a:cubicBezTo>
                      <a:pt x="291405" y="101288"/>
                      <a:pt x="277535" y="77234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593" y="106612"/>
                      <a:pt x="248285" y="116367"/>
                      <a:pt x="248431" y="126980"/>
                    </a:cubicBezTo>
                    <a:lnTo>
                      <a:pt x="248431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8EEF85D-F5CB-444F-AB19-050CAD460FF1}"/>
                  </a:ext>
                </a:extLst>
              </p:cNvPr>
              <p:cNvSpPr/>
              <p:nvPr/>
            </p:nvSpPr>
            <p:spPr>
              <a:xfrm>
                <a:off x="8430463" y="2885674"/>
                <a:ext cx="334327" cy="252996"/>
              </a:xfrm>
              <a:custGeom>
                <a:avLst/>
                <a:gdLst>
                  <a:gd name="connsiteX0" fmla="*/ 130731 w 334327"/>
                  <a:gd name="connsiteY0" fmla="*/ 243288 h 252996"/>
                  <a:gd name="connsiteX1" fmla="*/ 203597 w 334327"/>
                  <a:gd name="connsiteY1" fmla="*/ 243288 h 252996"/>
                  <a:gd name="connsiteX2" fmla="*/ 297894 w 334327"/>
                  <a:gd name="connsiteY2" fmla="*/ 188852 h 252996"/>
                  <a:gd name="connsiteX3" fmla="*/ 334328 w 334327"/>
                  <a:gd name="connsiteY3" fmla="*/ 125759 h 252996"/>
                  <a:gd name="connsiteX4" fmla="*/ 334328 w 334327"/>
                  <a:gd name="connsiteY4" fmla="*/ 24603 h 252996"/>
                  <a:gd name="connsiteX5" fmla="*/ 291465 w 334327"/>
                  <a:gd name="connsiteY5" fmla="*/ 0 h 252996"/>
                  <a:gd name="connsiteX6" fmla="*/ 291465 w 334327"/>
                  <a:gd name="connsiteY6" fmla="*/ 126101 h 252996"/>
                  <a:gd name="connsiteX7" fmla="*/ 276463 w 334327"/>
                  <a:gd name="connsiteY7" fmla="*/ 151819 h 252996"/>
                  <a:gd name="connsiteX8" fmla="*/ 182166 w 334327"/>
                  <a:gd name="connsiteY8" fmla="*/ 206254 h 252996"/>
                  <a:gd name="connsiteX9" fmla="*/ 152162 w 334327"/>
                  <a:gd name="connsiteY9" fmla="*/ 206254 h 252996"/>
                  <a:gd name="connsiteX10" fmla="*/ 32147 w 334327"/>
                  <a:gd name="connsiteY10" fmla="*/ 136903 h 252996"/>
                  <a:gd name="connsiteX11" fmla="*/ 32147 w 334327"/>
                  <a:gd name="connsiteY11" fmla="*/ 136903 h 252996"/>
                  <a:gd name="connsiteX12" fmla="*/ 0 w 334327"/>
                  <a:gd name="connsiteY12" fmla="*/ 118386 h 252996"/>
                  <a:gd name="connsiteX13" fmla="*/ 42863 w 334327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388" y="175788"/>
                      <a:pt x="334250" y="151768"/>
                      <a:pt x="334328" y="125759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4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D7E0293-A619-4430-A261-53D07A67A9CE}"/>
                  </a:ext>
                </a:extLst>
              </p:cNvPr>
              <p:cNvSpPr/>
              <p:nvPr/>
            </p:nvSpPr>
            <p:spPr>
              <a:xfrm>
                <a:off x="8430463" y="2775582"/>
                <a:ext cx="334327" cy="253338"/>
              </a:xfrm>
              <a:custGeom>
                <a:avLst/>
                <a:gdLst>
                  <a:gd name="connsiteX0" fmla="*/ 334328 w 334327"/>
                  <a:gd name="connsiteY0" fmla="*/ 134695 h 253338"/>
                  <a:gd name="connsiteX1" fmla="*/ 291465 w 334327"/>
                  <a:gd name="connsiteY1" fmla="*/ 60457 h 253338"/>
                  <a:gd name="connsiteX2" fmla="*/ 203597 w 334327"/>
                  <a:gd name="connsiteY2" fmla="*/ 9708 h 253338"/>
                  <a:gd name="connsiteX3" fmla="*/ 130731 w 334327"/>
                  <a:gd name="connsiteY3" fmla="*/ 9708 h 253338"/>
                  <a:gd name="connsiteX4" fmla="*/ 36433 w 334327"/>
                  <a:gd name="connsiteY4" fmla="*/ 64144 h 253338"/>
                  <a:gd name="connsiteX5" fmla="*/ 0 w 334327"/>
                  <a:gd name="connsiteY5" fmla="*/ 127237 h 253338"/>
                  <a:gd name="connsiteX6" fmla="*/ 0 w 334327"/>
                  <a:gd name="connsiteY6" fmla="*/ 228736 h 253338"/>
                  <a:gd name="connsiteX7" fmla="*/ 42863 w 334327"/>
                  <a:gd name="connsiteY7" fmla="*/ 253339 h 253338"/>
                  <a:gd name="connsiteX8" fmla="*/ 42863 w 334327"/>
                  <a:gd name="connsiteY8" fmla="*/ 127237 h 253338"/>
                  <a:gd name="connsiteX9" fmla="*/ 57864 w 334327"/>
                  <a:gd name="connsiteY9" fmla="*/ 101520 h 253338"/>
                  <a:gd name="connsiteX10" fmla="*/ 152162 w 334327"/>
                  <a:gd name="connsiteY10" fmla="*/ 47084 h 253338"/>
                  <a:gd name="connsiteX11" fmla="*/ 182166 w 334327"/>
                  <a:gd name="connsiteY11" fmla="*/ 47084 h 253338"/>
                  <a:gd name="connsiteX12" fmla="*/ 302181 w 334327"/>
                  <a:gd name="connsiteY12" fmla="*/ 116436 h 253338"/>
                  <a:gd name="connsiteX13" fmla="*/ 302181 w 334327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334328" y="134695"/>
                    </a:moveTo>
                    <a:lnTo>
                      <a:pt x="291465" y="60457"/>
                    </a:lnTo>
                    <a:lnTo>
                      <a:pt x="203597" y="9708"/>
                    </a:ln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692EC798-40E2-4F73-A405-4B9CA3A95EEE}"/>
                  </a:ext>
                </a:extLst>
              </p:cNvPr>
              <p:cNvSpPr/>
              <p:nvPr/>
            </p:nvSpPr>
            <p:spPr>
              <a:xfrm>
                <a:off x="7302493" y="2466051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1 h 298751"/>
                  <a:gd name="connsiteX6" fmla="*/ 0 w 170849"/>
                  <a:gd name="connsiteY6" fmla="*/ 298751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77" y="114820"/>
                      <a:pt x="170867" y="57916"/>
                      <a:pt x="170850" y="0"/>
                    </a:cubicBezTo>
                    <a:lnTo>
                      <a:pt x="127987" y="0"/>
                    </a:lnTo>
                    <a:cubicBezTo>
                      <a:pt x="128022" y="50398"/>
                      <a:pt x="114812" y="99912"/>
                      <a:pt x="89669" y="143589"/>
                    </a:cubicBezTo>
                    <a:lnTo>
                      <a:pt x="15774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DCCF975B-AA8C-4923-B053-A313A9E4C65A}"/>
                  </a:ext>
                </a:extLst>
              </p:cNvPr>
              <p:cNvSpPr/>
              <p:nvPr/>
            </p:nvSpPr>
            <p:spPr>
              <a:xfrm>
                <a:off x="6858952" y="246605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271 w 468315"/>
                  <a:gd name="connsiteY7" fmla="*/ 298751 h 298751"/>
                  <a:gd name="connsiteX8" fmla="*/ 443198 w 468315"/>
                  <a:gd name="connsiteY8" fmla="*/ 298751 h 298751"/>
                  <a:gd name="connsiteX9" fmla="*/ 458971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86" y="255726"/>
                      <a:pt x="141386" y="201034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198" y="298751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930A315F-3798-43E8-9CD7-8835E320185D}"/>
                  </a:ext>
                </a:extLst>
              </p:cNvPr>
              <p:cNvSpPr/>
              <p:nvPr/>
            </p:nvSpPr>
            <p:spPr>
              <a:xfrm>
                <a:off x="6464531" y="3149793"/>
                <a:ext cx="467887" cy="341614"/>
              </a:xfrm>
              <a:custGeom>
                <a:avLst/>
                <a:gdLst>
                  <a:gd name="connsiteX0" fmla="*/ 415509 w 467887"/>
                  <a:gd name="connsiteY0" fmla="*/ 165021 h 341614"/>
                  <a:gd name="connsiteX1" fmla="*/ 129702 w 467887"/>
                  <a:gd name="connsiteY1" fmla="*/ 0 h 341614"/>
                  <a:gd name="connsiteX2" fmla="*/ 24689 w 467887"/>
                  <a:gd name="connsiteY2" fmla="*/ 0 h 341614"/>
                  <a:gd name="connsiteX3" fmla="*/ 0 w 467887"/>
                  <a:gd name="connsiteY3" fmla="*/ 42863 h 341614"/>
                  <a:gd name="connsiteX4" fmla="*/ 129702 w 467887"/>
                  <a:gd name="connsiteY4" fmla="*/ 42863 h 341614"/>
                  <a:gd name="connsiteX5" fmla="*/ 378304 w 467887"/>
                  <a:gd name="connsiteY5" fmla="*/ 186452 h 341614"/>
                  <a:gd name="connsiteX6" fmla="*/ 452199 w 467887"/>
                  <a:gd name="connsiteY6" fmla="*/ 314439 h 341614"/>
                  <a:gd name="connsiteX7" fmla="*/ 467887 w 467887"/>
                  <a:gd name="connsiteY7" fmla="*/ 341614 h 341614"/>
                  <a:gd name="connsiteX8" fmla="*/ 467887 w 467887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415509" y="165021"/>
                    </a:moveTo>
                    <a:cubicBezTo>
                      <a:pt x="356436" y="63025"/>
                      <a:pt x="247565" y="163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9" y="43025"/>
                      <a:pt x="326930" y="97718"/>
                      <a:pt x="378304" y="186452"/>
                    </a:cubicBezTo>
                    <a:lnTo>
                      <a:pt x="452199" y="314439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028C842-6FDA-47F4-AEA4-A30D41B8F137}"/>
                  </a:ext>
                </a:extLst>
              </p:cNvPr>
              <p:cNvSpPr/>
              <p:nvPr/>
            </p:nvSpPr>
            <p:spPr>
              <a:xfrm>
                <a:off x="6318407" y="3149536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3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3904FBD6-0689-4641-80D3-118683ECF8EB}"/>
                  </a:ext>
                </a:extLst>
              </p:cNvPr>
              <p:cNvSpPr/>
              <p:nvPr/>
            </p:nvSpPr>
            <p:spPr>
              <a:xfrm>
                <a:off x="6414982" y="3448545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6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8 h 298837"/>
                  <a:gd name="connsiteX5" fmla="*/ 179251 w 517521"/>
                  <a:gd name="connsiteY5" fmla="*/ 298838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6"/>
                    </a:lnTo>
                    <a:cubicBezTo>
                      <a:pt x="376530" y="201077"/>
                      <a:pt x="281855" y="255760"/>
                      <a:pt x="179337" y="255975"/>
                    </a:cubicBezTo>
                    <a:lnTo>
                      <a:pt x="0" y="255975"/>
                    </a:lnTo>
                    <a:lnTo>
                      <a:pt x="74324" y="298838"/>
                    </a:lnTo>
                    <a:lnTo>
                      <a:pt x="179251" y="298838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E514A1C7-E155-4CDE-88CD-ED6DB4FFCA67}"/>
                  </a:ext>
                </a:extLst>
              </p:cNvPr>
              <p:cNvSpPr/>
              <p:nvPr/>
            </p:nvSpPr>
            <p:spPr>
              <a:xfrm>
                <a:off x="6858952" y="4132287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2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2"/>
                    </a:moveTo>
                    <a:lnTo>
                      <a:pt x="89925" y="186452"/>
                    </a:lnTo>
                    <a:cubicBezTo>
                      <a:pt x="141326" y="97743"/>
                      <a:pt x="236010" y="43059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0" y="163"/>
                      <a:pt x="111880" y="63025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012114E9-DA87-419F-A56B-25391069F682}"/>
                  </a:ext>
                </a:extLst>
              </p:cNvPr>
              <p:cNvSpPr/>
              <p:nvPr/>
            </p:nvSpPr>
            <p:spPr>
              <a:xfrm>
                <a:off x="6859209" y="4388177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707B2B10-C862-430B-8871-C9692B758B31}"/>
                  </a:ext>
                </a:extLst>
              </p:cNvPr>
              <p:cNvSpPr/>
              <p:nvPr/>
            </p:nvSpPr>
            <p:spPr>
              <a:xfrm>
                <a:off x="732726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463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084" y="198316"/>
                      <a:pt x="130885" y="141412"/>
                      <a:pt x="102013" y="91212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3C824858-C06A-4667-A89D-FB8BD02E318B}"/>
                  </a:ext>
                </a:extLst>
              </p:cNvPr>
              <p:cNvSpPr/>
              <p:nvPr/>
            </p:nvSpPr>
            <p:spPr>
              <a:xfrm>
                <a:off x="8020183" y="4131945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505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1 h 298751"/>
                  <a:gd name="connsiteX6" fmla="*/ 42863 w 170849"/>
                  <a:gd name="connsiteY6" fmla="*/ 298751 h 298751"/>
                  <a:gd name="connsiteX7" fmla="*/ 81181 w 170849"/>
                  <a:gd name="connsiteY7" fmla="*/ 155505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505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90" y="183932"/>
                      <a:pt x="-9" y="240836"/>
                      <a:pt x="0" y="298751"/>
                    </a:cubicBezTo>
                    <a:lnTo>
                      <a:pt x="42863" y="298751"/>
                    </a:lnTo>
                    <a:cubicBezTo>
                      <a:pt x="42888" y="248474"/>
                      <a:pt x="56099" y="199079"/>
                      <a:pt x="81181" y="1555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B7EC1962-2BA8-409B-908F-53AE6B198BA4}"/>
                  </a:ext>
                </a:extLst>
              </p:cNvPr>
              <p:cNvSpPr/>
              <p:nvPr/>
            </p:nvSpPr>
            <p:spPr>
              <a:xfrm>
                <a:off x="8166258" y="4131945"/>
                <a:ext cx="467887" cy="298751"/>
              </a:xfrm>
              <a:custGeom>
                <a:avLst/>
                <a:gdLst>
                  <a:gd name="connsiteX0" fmla="*/ 129702 w 467887"/>
                  <a:gd name="connsiteY0" fmla="*/ 42863 h 298751"/>
                  <a:gd name="connsiteX1" fmla="*/ 378304 w 467887"/>
                  <a:gd name="connsiteY1" fmla="*/ 186452 h 298751"/>
                  <a:gd name="connsiteX2" fmla="*/ 443198 w 467887"/>
                  <a:gd name="connsiteY2" fmla="*/ 298751 h 298751"/>
                  <a:gd name="connsiteX3" fmla="*/ 467887 w 467887"/>
                  <a:gd name="connsiteY3" fmla="*/ 298751 h 298751"/>
                  <a:gd name="connsiteX4" fmla="*/ 467887 w 467887"/>
                  <a:gd name="connsiteY4" fmla="*/ 255889 h 298751"/>
                  <a:gd name="connsiteX5" fmla="*/ 415766 w 467887"/>
                  <a:gd name="connsiteY5" fmla="*/ 165364 h 298751"/>
                  <a:gd name="connsiteX6" fmla="*/ 129702 w 467887"/>
                  <a:gd name="connsiteY6" fmla="*/ 0 h 298751"/>
                  <a:gd name="connsiteX7" fmla="*/ 24775 w 467887"/>
                  <a:gd name="connsiteY7" fmla="*/ 0 h 298751"/>
                  <a:gd name="connsiteX8" fmla="*/ 0 w 467887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751">
                    <a:moveTo>
                      <a:pt x="129702" y="42863"/>
                    </a:moveTo>
                    <a:cubicBezTo>
                      <a:pt x="232220" y="43060"/>
                      <a:pt x="326903" y="97744"/>
                      <a:pt x="378304" y="186452"/>
                    </a:cubicBezTo>
                    <a:lnTo>
                      <a:pt x="443198" y="298751"/>
                    </a:lnTo>
                    <a:lnTo>
                      <a:pt x="467887" y="298751"/>
                    </a:lnTo>
                    <a:lnTo>
                      <a:pt x="467887" y="255889"/>
                    </a:lnTo>
                    <a:lnTo>
                      <a:pt x="415766" y="165364"/>
                    </a:lnTo>
                    <a:cubicBezTo>
                      <a:pt x="356736" y="63162"/>
                      <a:pt x="247728" y="146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144A620B-EB73-4984-8AB2-7F5F585DBFFB}"/>
                  </a:ext>
                </a:extLst>
              </p:cNvPr>
              <p:cNvSpPr/>
              <p:nvPr/>
            </p:nvSpPr>
            <p:spPr>
              <a:xfrm>
                <a:off x="819103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76065E9-8E2E-435B-B894-E0F7EB63E4B6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67A5EB57-F109-4376-9269-130C77C3B4B2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3F4586BE-217A-44A6-A263-D971EE9FE73A}"/>
                  </a:ext>
                </a:extLst>
              </p:cNvPr>
              <p:cNvSpPr/>
              <p:nvPr/>
            </p:nvSpPr>
            <p:spPr>
              <a:xfrm>
                <a:off x="8561022" y="3405682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594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594"/>
                    </a:moveTo>
                    <a:cubicBezTo>
                      <a:pt x="111537" y="278555"/>
                      <a:pt x="220348" y="341434"/>
                      <a:pt x="338185" y="341700"/>
                    </a:cubicBezTo>
                    <a:lnTo>
                      <a:pt x="443198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41" y="298640"/>
                      <a:pt x="140949" y="243913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B1E48FBF-DAD1-4C03-88A8-F923D3FEB8C1}"/>
                  </a:ext>
                </a:extLst>
              </p:cNvPr>
              <p:cNvSpPr/>
              <p:nvPr/>
            </p:nvSpPr>
            <p:spPr>
              <a:xfrm>
                <a:off x="900430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8977349A-EE12-4843-BB41-8530AA770A9F}"/>
                  </a:ext>
                </a:extLst>
              </p:cNvPr>
              <p:cNvSpPr/>
              <p:nvPr/>
            </p:nvSpPr>
            <p:spPr>
              <a:xfrm>
                <a:off x="9004306" y="3192741"/>
                <a:ext cx="170813" cy="554640"/>
              </a:xfrm>
              <a:custGeom>
                <a:avLst/>
                <a:gdLst>
                  <a:gd name="connsiteX0" fmla="*/ 89583 w 170813"/>
                  <a:gd name="connsiteY0" fmla="*/ 112214 h 554640"/>
                  <a:gd name="connsiteX1" fmla="*/ 89583 w 170813"/>
                  <a:gd name="connsiteY1" fmla="*/ 399393 h 554640"/>
                  <a:gd name="connsiteX2" fmla="*/ 24689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1 w 170813"/>
                  <a:gd name="connsiteY5" fmla="*/ 420910 h 554640"/>
                  <a:gd name="connsiteX6" fmla="*/ 126701 w 170813"/>
                  <a:gd name="connsiteY6" fmla="*/ 90869 h 554640"/>
                  <a:gd name="connsiteX7" fmla="*/ 74238 w 170813"/>
                  <a:gd name="connsiteY7" fmla="*/ 0 h 554640"/>
                  <a:gd name="connsiteX8" fmla="*/ 24689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3" y="112214"/>
                    </a:moveTo>
                    <a:cubicBezTo>
                      <a:pt x="140675" y="201128"/>
                      <a:pt x="140675" y="310479"/>
                      <a:pt x="89583" y="399393"/>
                    </a:cubicBezTo>
                    <a:lnTo>
                      <a:pt x="24689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1" y="420910"/>
                    </a:lnTo>
                    <a:cubicBezTo>
                      <a:pt x="185517" y="318760"/>
                      <a:pt x="185517" y="193018"/>
                      <a:pt x="126701" y="90869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E11E3770-0558-40AC-A665-8656216A6041}"/>
                  </a:ext>
                </a:extLst>
              </p:cNvPr>
              <p:cNvSpPr/>
              <p:nvPr/>
            </p:nvSpPr>
            <p:spPr>
              <a:xfrm>
                <a:off x="907854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8696816A-0693-4DDB-A956-5FB21CAB0BD4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A4B2C9E-8C41-4D42-87A2-82DF7B961A46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DABF5A2C-9377-4588-9D06-CECCB0ADED15}"/>
                  </a:ext>
                </a:extLst>
              </p:cNvPr>
              <p:cNvSpPr/>
              <p:nvPr/>
            </p:nvSpPr>
            <p:spPr>
              <a:xfrm>
                <a:off x="8560936" y="3149793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43" y="97718"/>
                      <a:pt x="235744" y="43025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E51995F-9E9E-44D0-8FDB-5D9096CBC51F}"/>
                  </a:ext>
                </a:extLst>
              </p:cNvPr>
              <p:cNvSpPr/>
              <p:nvPr/>
            </p:nvSpPr>
            <p:spPr>
              <a:xfrm>
                <a:off x="8117138" y="2466051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1 h 298751"/>
                  <a:gd name="connsiteX1" fmla="*/ 178822 w 517435"/>
                  <a:gd name="connsiteY1" fmla="*/ 298751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1"/>
                    </a:moveTo>
                    <a:lnTo>
                      <a:pt x="178822" y="298751"/>
                    </a:lnTo>
                    <a:cubicBezTo>
                      <a:pt x="296780" y="298674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93" y="201034"/>
                      <a:pt x="281692" y="255726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62536483-1D42-45C5-82DD-9FFBA7E20800}"/>
                  </a:ext>
                </a:extLst>
              </p:cNvPr>
              <p:cNvSpPr/>
              <p:nvPr/>
            </p:nvSpPr>
            <p:spPr>
              <a:xfrm>
                <a:off x="860954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B7028D1-EA57-4B6D-99BA-F3AB966CBB72}"/>
                  </a:ext>
                </a:extLst>
              </p:cNvPr>
              <p:cNvSpPr/>
              <p:nvPr/>
            </p:nvSpPr>
            <p:spPr>
              <a:xfrm>
                <a:off x="8020183" y="2466051"/>
                <a:ext cx="146075" cy="255888"/>
              </a:xfrm>
              <a:custGeom>
                <a:avLst/>
                <a:gdLst>
                  <a:gd name="connsiteX0" fmla="*/ 81181 w 146075"/>
                  <a:gd name="connsiteY0" fmla="*/ 143589 h 255888"/>
                  <a:gd name="connsiteX1" fmla="*/ 42863 w 146075"/>
                  <a:gd name="connsiteY1" fmla="*/ 0 h 255888"/>
                  <a:gd name="connsiteX2" fmla="*/ 0 w 146075"/>
                  <a:gd name="connsiteY2" fmla="*/ 0 h 255888"/>
                  <a:gd name="connsiteX3" fmla="*/ 44062 w 146075"/>
                  <a:gd name="connsiteY3" fmla="*/ 165021 h 255888"/>
                  <a:gd name="connsiteX4" fmla="*/ 96612 w 146075"/>
                  <a:gd name="connsiteY4" fmla="*/ 255889 h 255888"/>
                  <a:gd name="connsiteX5" fmla="*/ 146075 w 146075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8">
                    <a:moveTo>
                      <a:pt x="81181" y="143589"/>
                    </a:moveTo>
                    <a:cubicBezTo>
                      <a:pt x="56038" y="99912"/>
                      <a:pt x="42828" y="50398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55D41F56-82BB-4B56-8ACC-0EC59605371C}"/>
                  </a:ext>
                </a:extLst>
              </p:cNvPr>
              <p:cNvSpPr/>
              <p:nvPr/>
            </p:nvSpPr>
            <p:spPr>
              <a:xfrm>
                <a:off x="7063063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8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1715BEC-AA4B-4F0A-9833-739E2E990C8D}"/>
                  </a:ext>
                </a:extLst>
              </p:cNvPr>
              <p:cNvSpPr/>
              <p:nvPr/>
            </p:nvSpPr>
            <p:spPr>
              <a:xfrm>
                <a:off x="7345013" y="4992366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3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3"/>
                    </a:lnTo>
                    <a:lnTo>
                      <a:pt x="6944" y="0"/>
                    </a:lnTo>
                    <a:cubicBezTo>
                      <a:pt x="5057" y="15259"/>
                      <a:pt x="2743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D21DE11-4E4F-4068-90C8-3525E85B2A25}"/>
                  </a:ext>
                </a:extLst>
              </p:cNvPr>
              <p:cNvSpPr/>
              <p:nvPr/>
            </p:nvSpPr>
            <p:spPr>
              <a:xfrm>
                <a:off x="7913884" y="4687014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8 h 188423"/>
                  <a:gd name="connsiteX6" fmla="*/ 0 w 277149"/>
                  <a:gd name="connsiteY6" fmla="*/ 188423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D0A07C75-61BE-4747-B302-E5EF2C863FEB}"/>
                  </a:ext>
                </a:extLst>
              </p:cNvPr>
              <p:cNvSpPr/>
              <p:nvPr/>
            </p:nvSpPr>
            <p:spPr>
              <a:xfrm>
                <a:off x="7622419" y="5057775"/>
                <a:ext cx="168278" cy="159363"/>
              </a:xfrm>
              <a:custGeom>
                <a:avLst/>
                <a:gdLst>
                  <a:gd name="connsiteX0" fmla="*/ 99612 w 168278"/>
                  <a:gd name="connsiteY0" fmla="*/ 64294 h 159363"/>
                  <a:gd name="connsiteX1" fmla="*/ 99612 w 168278"/>
                  <a:gd name="connsiteY1" fmla="*/ 64294 h 159363"/>
                  <a:gd name="connsiteX2" fmla="*/ 78181 w 168278"/>
                  <a:gd name="connsiteY2" fmla="*/ 101413 h 159363"/>
                  <a:gd name="connsiteX3" fmla="*/ 37368 w 168278"/>
                  <a:gd name="connsiteY3" fmla="*/ 112565 h 159363"/>
                  <a:gd name="connsiteX4" fmla="*/ 37205 w 168278"/>
                  <a:gd name="connsiteY4" fmla="*/ 112471 h 159363"/>
                  <a:gd name="connsiteX5" fmla="*/ 0 w 168278"/>
                  <a:gd name="connsiteY5" fmla="*/ 91040 h 159363"/>
                  <a:gd name="connsiteX6" fmla="*/ 0 w 168278"/>
                  <a:gd name="connsiteY6" fmla="*/ 140503 h 159363"/>
                  <a:gd name="connsiteX7" fmla="*/ 15774 w 168278"/>
                  <a:gd name="connsiteY7" fmla="*/ 149590 h 159363"/>
                  <a:gd name="connsiteX8" fmla="*/ 52035 w 168278"/>
                  <a:gd name="connsiteY8" fmla="*/ 159363 h 159363"/>
                  <a:gd name="connsiteX9" fmla="*/ 71066 w 168278"/>
                  <a:gd name="connsiteY9" fmla="*/ 156877 h 159363"/>
                  <a:gd name="connsiteX10" fmla="*/ 115300 w 168278"/>
                  <a:gd name="connsiteY10" fmla="*/ 122587 h 159363"/>
                  <a:gd name="connsiteX11" fmla="*/ 168278 w 168278"/>
                  <a:gd name="connsiteY11" fmla="*/ 30861 h 159363"/>
                  <a:gd name="connsiteX12" fmla="*/ 136646 w 168278"/>
                  <a:gd name="connsiteY12" fmla="*/ 0 h 159363"/>
                  <a:gd name="connsiteX13" fmla="*/ 124044 w 168278"/>
                  <a:gd name="connsiteY13" fmla="*/ 21689 h 159363"/>
                  <a:gd name="connsiteX14" fmla="*/ 124044 w 168278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363">
                    <a:moveTo>
                      <a:pt x="99612" y="64294"/>
                    </a:moveTo>
                    <a:lnTo>
                      <a:pt x="99612" y="64294"/>
                    </a:lnTo>
                    <a:lnTo>
                      <a:pt x="78181" y="101413"/>
                    </a:lnTo>
                    <a:cubicBezTo>
                      <a:pt x="69986" y="115763"/>
                      <a:pt x="51718" y="120752"/>
                      <a:pt x="37368" y="112565"/>
                    </a:cubicBezTo>
                    <a:cubicBezTo>
                      <a:pt x="37316" y="112531"/>
                      <a:pt x="37256" y="112506"/>
                      <a:pt x="37205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774" y="149590"/>
                    </a:lnTo>
                    <a:cubicBezTo>
                      <a:pt x="26797" y="155959"/>
                      <a:pt x="39305" y="159328"/>
                      <a:pt x="52035" y="159363"/>
                    </a:cubicBezTo>
                    <a:cubicBezTo>
                      <a:pt x="58456" y="159337"/>
                      <a:pt x="64851" y="158505"/>
                      <a:pt x="71066" y="156877"/>
                    </a:cubicBezTo>
                    <a:cubicBezTo>
                      <a:pt x="89797" y="151819"/>
                      <a:pt x="105733" y="139466"/>
                      <a:pt x="115300" y="122587"/>
                    </a:cubicBezTo>
                    <a:lnTo>
                      <a:pt x="168278" y="30861"/>
                    </a:lnTo>
                    <a:lnTo>
                      <a:pt x="136646" y="0"/>
                    </a:lnTo>
                    <a:lnTo>
                      <a:pt x="124044" y="21689"/>
                    </a:lnTo>
                    <a:lnTo>
                      <a:pt x="124044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A11CA82-BEC5-49DB-AF7D-8664AD367588}"/>
                  </a:ext>
                </a:extLst>
              </p:cNvPr>
              <p:cNvSpPr/>
              <p:nvPr/>
            </p:nvSpPr>
            <p:spPr>
              <a:xfrm>
                <a:off x="775932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C9FF9699-C66E-407B-868A-E7BDBFED941B}"/>
                  </a:ext>
                </a:extLst>
              </p:cNvPr>
              <p:cNvSpPr/>
              <p:nvPr/>
            </p:nvSpPr>
            <p:spPr>
              <a:xfrm>
                <a:off x="6932504" y="5246370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61"/>
                      <a:pt x="267205" y="14170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26" y="48709"/>
                      <a:pt x="102981" y="43025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9E1CEB-48C6-4296-93BE-FF9DC5828B4A}"/>
                  </a:ext>
                </a:extLst>
              </p:cNvPr>
              <p:cNvSpPr/>
              <p:nvPr/>
            </p:nvSpPr>
            <p:spPr>
              <a:xfrm>
                <a:off x="7193880" y="5246370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119"/>
                      <a:pt x="11290" y="2840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9B19E9AC-3F54-49AC-AABC-5D7643233D16}"/>
                  </a:ext>
                </a:extLst>
              </p:cNvPr>
              <p:cNvSpPr/>
              <p:nvPr/>
            </p:nvSpPr>
            <p:spPr>
              <a:xfrm>
                <a:off x="7579642" y="4599317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602 h 264633"/>
                  <a:gd name="connsiteX1" fmla="*/ 177794 w 210026"/>
                  <a:gd name="connsiteY1" fmla="*/ 18602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771DA4F7-C2A4-4EDE-B61B-20F2A08DC186}"/>
                  </a:ext>
                </a:extLst>
              </p:cNvPr>
              <p:cNvSpPr/>
              <p:nvPr/>
            </p:nvSpPr>
            <p:spPr>
              <a:xfrm>
                <a:off x="7506690" y="5098922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7 h 190310"/>
                  <a:gd name="connsiteX14" fmla="*/ 72866 w 115728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99" y="177451"/>
                      <a:pt x="89934" y="173525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775577E5-F0CD-444B-8D43-77A8D68D3673}"/>
                  </a:ext>
                </a:extLst>
              </p:cNvPr>
              <p:cNvSpPr/>
              <p:nvPr/>
            </p:nvSpPr>
            <p:spPr>
              <a:xfrm>
                <a:off x="7579556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26D17D92-9E91-44A4-BC80-D418C18609C7}"/>
                  </a:ext>
                </a:extLst>
              </p:cNvPr>
              <p:cNvSpPr/>
              <p:nvPr/>
            </p:nvSpPr>
            <p:spPr>
              <a:xfrm>
                <a:off x="7020201" y="5545207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803 h 263090"/>
                  <a:gd name="connsiteX1" fmla="*/ 164164 w 200082"/>
                  <a:gd name="connsiteY1" fmla="*/ 0 h 263090"/>
                  <a:gd name="connsiteX2" fmla="*/ 36433 w 200082"/>
                  <a:gd name="connsiteY2" fmla="*/ 73809 h 263090"/>
                  <a:gd name="connsiteX3" fmla="*/ 0 w 200082"/>
                  <a:gd name="connsiteY3" fmla="*/ 136903 h 263090"/>
                  <a:gd name="connsiteX4" fmla="*/ 0 w 200082"/>
                  <a:gd name="connsiteY4" fmla="*/ 238315 h 263090"/>
                  <a:gd name="connsiteX5" fmla="*/ 32147 w 200082"/>
                  <a:gd name="connsiteY5" fmla="*/ 256918 h 263090"/>
                  <a:gd name="connsiteX6" fmla="*/ 32147 w 200082"/>
                  <a:gd name="connsiteY6" fmla="*/ 256918 h 263090"/>
                  <a:gd name="connsiteX7" fmla="*/ 42863 w 200082"/>
                  <a:gd name="connsiteY7" fmla="*/ 263090 h 263090"/>
                  <a:gd name="connsiteX8" fmla="*/ 42863 w 200082"/>
                  <a:gd name="connsiteY8" fmla="*/ 136903 h 263090"/>
                  <a:gd name="connsiteX9" fmla="*/ 57864 w 200082"/>
                  <a:gd name="connsiteY9" fmla="*/ 111186 h 263090"/>
                  <a:gd name="connsiteX10" fmla="*/ 188423 w 200082"/>
                  <a:gd name="connsiteY10" fmla="*/ 35748 h 263090"/>
                  <a:gd name="connsiteX11" fmla="*/ 188423 w 200082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49A65D5E-FD00-40F8-9DC2-B9D7826A6ECC}"/>
                  </a:ext>
                </a:extLst>
              </p:cNvPr>
              <p:cNvSpPr/>
              <p:nvPr/>
            </p:nvSpPr>
            <p:spPr>
              <a:xfrm>
                <a:off x="7184707" y="5413533"/>
                <a:ext cx="270548" cy="160476"/>
              </a:xfrm>
              <a:custGeom>
                <a:avLst/>
                <a:gdLst>
                  <a:gd name="connsiteX0" fmla="*/ 35576 w 270548"/>
                  <a:gd name="connsiteY0" fmla="*/ 160477 h 160476"/>
                  <a:gd name="connsiteX1" fmla="*/ 98155 w 270548"/>
                  <a:gd name="connsiteY1" fmla="*/ 124301 h 160476"/>
                  <a:gd name="connsiteX2" fmla="*/ 98155 w 270548"/>
                  <a:gd name="connsiteY2" fmla="*/ 124301 h 160476"/>
                  <a:gd name="connsiteX3" fmla="*/ 270548 w 270548"/>
                  <a:gd name="connsiteY3" fmla="*/ 24775 h 160476"/>
                  <a:gd name="connsiteX4" fmla="*/ 227686 w 270548"/>
                  <a:gd name="connsiteY4" fmla="*/ 0 h 160476"/>
                  <a:gd name="connsiteX5" fmla="*/ 0 w 270548"/>
                  <a:gd name="connsiteY5" fmla="*/ 131673 h 160476"/>
                  <a:gd name="connsiteX6" fmla="*/ 35576 w 270548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6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3"/>
                    </a:lnTo>
                    <a:cubicBezTo>
                      <a:pt x="12061" y="140932"/>
                      <a:pt x="23917" y="150533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50D61A22-2736-4858-8366-99F372BC0E9C}"/>
                  </a:ext>
                </a:extLst>
              </p:cNvPr>
              <p:cNvSpPr/>
              <p:nvPr/>
            </p:nvSpPr>
            <p:spPr>
              <a:xfrm>
                <a:off x="7242057" y="4687014"/>
                <a:ext cx="134674" cy="312724"/>
              </a:xfrm>
              <a:custGeom>
                <a:avLst/>
                <a:gdLst>
                  <a:gd name="connsiteX0" fmla="*/ 116157 w 134674"/>
                  <a:gd name="connsiteY0" fmla="*/ 32147 h 312724"/>
                  <a:gd name="connsiteX1" fmla="*/ 134674 w 134674"/>
                  <a:gd name="connsiteY1" fmla="*/ 0 h 312724"/>
                  <a:gd name="connsiteX2" fmla="*/ 134674 w 134674"/>
                  <a:gd name="connsiteY2" fmla="*/ 0 h 312724"/>
                  <a:gd name="connsiteX3" fmla="*/ 60350 w 134674"/>
                  <a:gd name="connsiteY3" fmla="*/ 42863 h 312724"/>
                  <a:gd name="connsiteX4" fmla="*/ 9773 w 134674"/>
                  <a:gd name="connsiteY4" fmla="*/ 130731 h 312724"/>
                  <a:gd name="connsiteX5" fmla="*/ 9773 w 134674"/>
                  <a:gd name="connsiteY5" fmla="*/ 203597 h 312724"/>
                  <a:gd name="connsiteX6" fmla="*/ 48006 w 134674"/>
                  <a:gd name="connsiteY6" fmla="*/ 269862 h 312724"/>
                  <a:gd name="connsiteX7" fmla="*/ 122244 w 134674"/>
                  <a:gd name="connsiteY7" fmla="*/ 312725 h 312724"/>
                  <a:gd name="connsiteX8" fmla="*/ 46891 w 134674"/>
                  <a:gd name="connsiteY8" fmla="*/ 182166 h 312724"/>
                  <a:gd name="connsiteX9" fmla="*/ 46891 w 134674"/>
                  <a:gd name="connsiteY9" fmla="*/ 152162 h 312724"/>
                  <a:gd name="connsiteX10" fmla="*/ 109985 w 134674"/>
                  <a:gd name="connsiteY10" fmla="*/ 42863 h 312724"/>
                  <a:gd name="connsiteX11" fmla="*/ 116157 w 134674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4" h="312724">
                    <a:moveTo>
                      <a:pt x="116157" y="32147"/>
                    </a:moveTo>
                    <a:lnTo>
                      <a:pt x="134674" y="0"/>
                    </a:lnTo>
                    <a:lnTo>
                      <a:pt x="134674" y="0"/>
                    </a:lnTo>
                    <a:lnTo>
                      <a:pt x="60350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1" y="182166"/>
                    </a:lnTo>
                    <a:cubicBezTo>
                      <a:pt x="41500" y="172890"/>
                      <a:pt x="41500" y="161437"/>
                      <a:pt x="46891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275696A-7C68-4857-BBB1-2A9CC387F8E5}"/>
                  </a:ext>
                </a:extLst>
              </p:cNvPr>
              <p:cNvSpPr/>
              <p:nvPr/>
            </p:nvSpPr>
            <p:spPr>
              <a:xfrm>
                <a:off x="7444711" y="5213622"/>
                <a:ext cx="105606" cy="199910"/>
              </a:xfrm>
              <a:custGeom>
                <a:avLst/>
                <a:gdLst>
                  <a:gd name="connsiteX0" fmla="*/ 37290 w 105606"/>
                  <a:gd name="connsiteY0" fmla="*/ 75610 h 199910"/>
                  <a:gd name="connsiteX1" fmla="*/ 37290 w 105606"/>
                  <a:gd name="connsiteY1" fmla="*/ 75610 h 199910"/>
                  <a:gd name="connsiteX2" fmla="*/ 58721 w 105606"/>
                  <a:gd name="connsiteY2" fmla="*/ 112729 h 199910"/>
                  <a:gd name="connsiteX3" fmla="*/ 47749 w 105606"/>
                  <a:gd name="connsiteY3" fmla="*/ 153791 h 199910"/>
                  <a:gd name="connsiteX4" fmla="*/ 10544 w 105606"/>
                  <a:gd name="connsiteY4" fmla="*/ 175222 h 199910"/>
                  <a:gd name="connsiteX5" fmla="*/ 53407 w 105606"/>
                  <a:gd name="connsiteY5" fmla="*/ 199911 h 199910"/>
                  <a:gd name="connsiteX6" fmla="*/ 69180 w 105606"/>
                  <a:gd name="connsiteY6" fmla="*/ 191338 h 199910"/>
                  <a:gd name="connsiteX7" fmla="*/ 95755 w 105606"/>
                  <a:gd name="connsiteY7" fmla="*/ 164764 h 199910"/>
                  <a:gd name="connsiteX8" fmla="*/ 103127 w 105606"/>
                  <a:gd name="connsiteY8" fmla="*/ 147104 h 199910"/>
                  <a:gd name="connsiteX9" fmla="*/ 95840 w 105606"/>
                  <a:gd name="connsiteY9" fmla="*/ 91726 h 199910"/>
                  <a:gd name="connsiteX10" fmla="*/ 42863 w 105606"/>
                  <a:gd name="connsiteY10" fmla="*/ 0 h 199910"/>
                  <a:gd name="connsiteX11" fmla="*/ 0 w 105606"/>
                  <a:gd name="connsiteY11" fmla="*/ 11487 h 199910"/>
                  <a:gd name="connsiteX12" fmla="*/ 12516 w 105606"/>
                  <a:gd name="connsiteY12" fmla="*/ 33176 h 199910"/>
                  <a:gd name="connsiteX13" fmla="*/ 12516 w 105606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1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544" y="175222"/>
                    </a:lnTo>
                    <a:lnTo>
                      <a:pt x="53407" y="199911"/>
                    </a:lnTo>
                    <a:lnTo>
                      <a:pt x="69180" y="191338"/>
                    </a:lnTo>
                    <a:cubicBezTo>
                      <a:pt x="80221" y="184969"/>
                      <a:pt x="89385" y="175805"/>
                      <a:pt x="95755" y="164764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08"/>
                      <a:pt x="105502" y="108494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82625372-4E46-409B-9653-110D61923A33}"/>
                  </a:ext>
                </a:extLst>
              </p:cNvPr>
              <p:cNvSpPr/>
              <p:nvPr/>
            </p:nvSpPr>
            <p:spPr>
              <a:xfrm>
                <a:off x="7333354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C1DA1B26-EE48-4CCB-A815-C978D650280D}"/>
                  </a:ext>
                </a:extLst>
              </p:cNvPr>
              <p:cNvSpPr/>
              <p:nvPr/>
            </p:nvSpPr>
            <p:spPr>
              <a:xfrm>
                <a:off x="7242057" y="5808811"/>
                <a:ext cx="128930" cy="288464"/>
              </a:xfrm>
              <a:custGeom>
                <a:avLst/>
                <a:gdLst>
                  <a:gd name="connsiteX0" fmla="*/ 128930 w 128930"/>
                  <a:gd name="connsiteY0" fmla="*/ 6944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603 h 288464"/>
                  <a:gd name="connsiteX9" fmla="*/ 122672 w 128930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6944"/>
                    </a:moveTo>
                    <a:cubicBezTo>
                      <a:pt x="113843" y="4200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603"/>
                    </a:lnTo>
                    <a:lnTo>
                      <a:pt x="122672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CE3B6A46-3F2F-4E76-9734-524450A5DA7A}"/>
                  </a:ext>
                </a:extLst>
              </p:cNvPr>
              <p:cNvSpPr/>
              <p:nvPr/>
            </p:nvSpPr>
            <p:spPr>
              <a:xfrm>
                <a:off x="7325553" y="5580697"/>
                <a:ext cx="181136" cy="235057"/>
              </a:xfrm>
              <a:custGeom>
                <a:avLst/>
                <a:gdLst>
                  <a:gd name="connsiteX0" fmla="*/ 82039 w 181136"/>
                  <a:gd name="connsiteY0" fmla="*/ 172479 h 235057"/>
                  <a:gd name="connsiteX1" fmla="*/ 82039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2039" y="172479"/>
                    </a:moveTo>
                    <a:lnTo>
                      <a:pt x="82039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30000"/>
                      <a:pt x="30346" y="23231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D2EDD5D6-D731-499B-A1DD-8E7C0F6FD445}"/>
                  </a:ext>
                </a:extLst>
              </p:cNvPr>
              <p:cNvSpPr/>
              <p:nvPr/>
            </p:nvSpPr>
            <p:spPr>
              <a:xfrm>
                <a:off x="702020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7C343D0C-BE61-4EAA-B574-17A3066D5018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4054A262-2FA1-4CBB-B67E-09A663E2F8BD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AD3C07F5-5ED6-45EB-8691-6AFE171651E5}"/>
                  </a:ext>
                </a:extLst>
              </p:cNvPr>
              <p:cNvSpPr/>
              <p:nvPr/>
            </p:nvSpPr>
            <p:spPr>
              <a:xfrm>
                <a:off x="7390447" y="5369642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3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243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032 h 168192"/>
                  <a:gd name="connsiteX12" fmla="*/ 21689 w 159877"/>
                  <a:gd name="connsiteY12" fmla="*/ 43548 h 168192"/>
                  <a:gd name="connsiteX13" fmla="*/ 21689 w 159877"/>
                  <a:gd name="connsiteY13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3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74" y="141480"/>
                      <a:pt x="159843" y="128973"/>
                      <a:pt x="159877" y="116243"/>
                    </a:cubicBezTo>
                    <a:cubicBezTo>
                      <a:pt x="159860" y="109822"/>
                      <a:pt x="159020" y="103427"/>
                      <a:pt x="157391" y="97212"/>
                    </a:cubicBezTo>
                    <a:cubicBezTo>
                      <a:pt x="152316" y="78490"/>
                      <a:pt x="139972" y="62562"/>
                      <a:pt x="123101" y="52978"/>
                    </a:cubicBezTo>
                    <a:lnTo>
                      <a:pt x="31290" y="0"/>
                    </a:lnTo>
                    <a:lnTo>
                      <a:pt x="0" y="31032"/>
                    </a:lnTo>
                    <a:lnTo>
                      <a:pt x="21689" y="43548"/>
                    </a:lnTo>
                    <a:lnTo>
                      <a:pt x="21689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B11BD096-31A3-4E06-A277-E5ED5BFCF149}"/>
                  </a:ext>
                </a:extLst>
              </p:cNvPr>
              <p:cNvSpPr/>
              <p:nvPr/>
            </p:nvSpPr>
            <p:spPr>
              <a:xfrm>
                <a:off x="719713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A5EB50D3-EC0E-4684-B047-A8C9A2B1A9BE}"/>
                  </a:ext>
                </a:extLst>
              </p:cNvPr>
              <p:cNvSpPr/>
              <p:nvPr/>
            </p:nvSpPr>
            <p:spPr>
              <a:xfrm>
                <a:off x="7579556" y="5949743"/>
                <a:ext cx="167077" cy="278520"/>
              </a:xfrm>
              <a:custGeom>
                <a:avLst/>
                <a:gdLst>
                  <a:gd name="connsiteX0" fmla="*/ 42863 w 167077"/>
                  <a:gd name="connsiteY0" fmla="*/ 0 h 278520"/>
                  <a:gd name="connsiteX1" fmla="*/ 0 w 167077"/>
                  <a:gd name="connsiteY1" fmla="*/ 17145 h 278520"/>
                  <a:gd name="connsiteX2" fmla="*/ 0 w 167077"/>
                  <a:gd name="connsiteY2" fmla="*/ 164678 h 278520"/>
                  <a:gd name="connsiteX3" fmla="*/ 36433 w 167077"/>
                  <a:gd name="connsiteY3" fmla="*/ 227771 h 278520"/>
                  <a:gd name="connsiteX4" fmla="*/ 124215 w 167077"/>
                  <a:gd name="connsiteY4" fmla="*/ 278520 h 278520"/>
                  <a:gd name="connsiteX5" fmla="*/ 156362 w 167077"/>
                  <a:gd name="connsiteY5" fmla="*/ 259918 h 278520"/>
                  <a:gd name="connsiteX6" fmla="*/ 156362 w 167077"/>
                  <a:gd name="connsiteY6" fmla="*/ 259918 h 278520"/>
                  <a:gd name="connsiteX7" fmla="*/ 167078 w 167077"/>
                  <a:gd name="connsiteY7" fmla="*/ 253746 h 278520"/>
                  <a:gd name="connsiteX8" fmla="*/ 57864 w 167077"/>
                  <a:gd name="connsiteY8" fmla="*/ 190652 h 278520"/>
                  <a:gd name="connsiteX9" fmla="*/ 42863 w 167077"/>
                  <a:gd name="connsiteY9" fmla="*/ 164935 h 278520"/>
                  <a:gd name="connsiteX10" fmla="*/ 42863 w 167077"/>
                  <a:gd name="connsiteY10" fmla="*/ 13459 h 278520"/>
                  <a:gd name="connsiteX11" fmla="*/ 42863 w 167077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520">
                    <a:moveTo>
                      <a:pt x="42863" y="0"/>
                    </a:moveTo>
                    <a:cubicBezTo>
                      <a:pt x="28461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0" y="190704"/>
                      <a:pt x="13887" y="214758"/>
                      <a:pt x="36433" y="227771"/>
                    </a:cubicBezTo>
                    <a:lnTo>
                      <a:pt x="124215" y="278520"/>
                    </a:lnTo>
                    <a:lnTo>
                      <a:pt x="156362" y="259918"/>
                    </a:lnTo>
                    <a:lnTo>
                      <a:pt x="156362" y="259918"/>
                    </a:lnTo>
                    <a:lnTo>
                      <a:pt x="167078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EDA2CF89-4D84-461A-8558-DCCE029D5ED2}"/>
                  </a:ext>
                </a:extLst>
              </p:cNvPr>
              <p:cNvSpPr/>
              <p:nvPr/>
            </p:nvSpPr>
            <p:spPr>
              <a:xfrm>
                <a:off x="7579556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059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562D94AA-EAE3-4695-980D-AC6A32949425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779" y="196122"/>
                      <a:pt x="87817" y="210001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3CFA5C3A-05B8-4155-B818-A13415DEDFA8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9D159D6-5167-44E5-B32A-6787D1B4684A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1CA60927-94A0-44F1-BA0E-724B49C88513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533B7089-B3E7-4681-88B6-70064DE1B093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666AD93D-519E-4DC1-A71F-6BCF980972A6}"/>
                  </a:ext>
                </a:extLst>
              </p:cNvPr>
              <p:cNvSpPr/>
              <p:nvPr/>
            </p:nvSpPr>
            <p:spPr>
              <a:xfrm>
                <a:off x="7432109" y="5537835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0954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1" y="7698"/>
                      <a:pt x="136911" y="26"/>
                      <a:pt x="117615" y="0"/>
                    </a:cubicBez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E046646F-CD4B-4B62-A639-97E4DC2053A1}"/>
                  </a:ext>
                </a:extLst>
              </p:cNvPr>
              <p:cNvSpPr/>
              <p:nvPr/>
            </p:nvSpPr>
            <p:spPr>
              <a:xfrm>
                <a:off x="7208624" y="5537835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04B6DA23-4610-451D-9CA0-F7DBB5B6DA94}"/>
                  </a:ext>
                </a:extLst>
              </p:cNvPr>
              <p:cNvSpPr/>
              <p:nvPr/>
            </p:nvSpPr>
            <p:spPr>
              <a:xfrm>
                <a:off x="7878479" y="5940056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9 h 200082"/>
                  <a:gd name="connsiteX11" fmla="*/ 35662 w 263004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198" y="23403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6" y="157126"/>
                      <a:pt x="116415" y="151416"/>
                      <a:pt x="111100" y="142218"/>
                    </a:cubicBezTo>
                    <a:lnTo>
                      <a:pt x="35662" y="11659"/>
                    </a:lnTo>
                    <a:lnTo>
                      <a:pt x="3566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B3F21249-BE43-4A62-B237-6CDC9238F0FE}"/>
                  </a:ext>
                </a:extLst>
              </p:cNvPr>
              <p:cNvSpPr/>
              <p:nvPr/>
            </p:nvSpPr>
            <p:spPr>
              <a:xfrm>
                <a:off x="7746720" y="5704998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58" y="25869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AFF5098C-D977-415D-83F5-47347FEFFAFB}"/>
                  </a:ext>
                </a:extLst>
              </p:cNvPr>
              <p:cNvSpPr/>
              <p:nvPr/>
            </p:nvSpPr>
            <p:spPr>
              <a:xfrm>
                <a:off x="7020201" y="5783522"/>
                <a:ext cx="312724" cy="134759"/>
              </a:xfrm>
              <a:custGeom>
                <a:avLst/>
                <a:gdLst>
                  <a:gd name="connsiteX0" fmla="*/ 32147 w 312724"/>
                  <a:gd name="connsiteY0" fmla="*/ 18603 h 134759"/>
                  <a:gd name="connsiteX1" fmla="*/ 0 w 312724"/>
                  <a:gd name="connsiteY1" fmla="*/ 0 h 134759"/>
                  <a:gd name="connsiteX2" fmla="*/ 0 w 312724"/>
                  <a:gd name="connsiteY2" fmla="*/ 0 h 134759"/>
                  <a:gd name="connsiteX3" fmla="*/ 42863 w 312724"/>
                  <a:gd name="connsiteY3" fmla="*/ 74324 h 134759"/>
                  <a:gd name="connsiteX4" fmla="*/ 130731 w 312724"/>
                  <a:gd name="connsiteY4" fmla="*/ 124987 h 134759"/>
                  <a:gd name="connsiteX5" fmla="*/ 203597 w 312724"/>
                  <a:gd name="connsiteY5" fmla="*/ 124987 h 134759"/>
                  <a:gd name="connsiteX6" fmla="*/ 269862 w 312724"/>
                  <a:gd name="connsiteY6" fmla="*/ 86754 h 134759"/>
                  <a:gd name="connsiteX7" fmla="*/ 312725 w 312724"/>
                  <a:gd name="connsiteY7" fmla="*/ 12516 h 134759"/>
                  <a:gd name="connsiteX8" fmla="*/ 182166 w 312724"/>
                  <a:gd name="connsiteY8" fmla="*/ 87868 h 134759"/>
                  <a:gd name="connsiteX9" fmla="*/ 152162 w 312724"/>
                  <a:gd name="connsiteY9" fmla="*/ 87868 h 134759"/>
                  <a:gd name="connsiteX10" fmla="*/ 42863 w 312724"/>
                  <a:gd name="connsiteY10" fmla="*/ 24775 h 134759"/>
                  <a:gd name="connsiteX11" fmla="*/ 32147 w 312724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731" y="124987"/>
                    </a:lnTo>
                    <a:cubicBezTo>
                      <a:pt x="153268" y="138018"/>
                      <a:pt x="181060" y="138018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90" y="93260"/>
                      <a:pt x="161438" y="93260"/>
                      <a:pt x="152162" y="87868"/>
                    </a:cubicBezTo>
                    <a:lnTo>
                      <a:pt x="42863" y="24775"/>
                    </a:lnTo>
                    <a:lnTo>
                      <a:pt x="32147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7BA706EF-59F7-4F67-A52B-08B96D590272}"/>
                  </a:ext>
                </a:extLst>
              </p:cNvPr>
              <p:cNvSpPr/>
              <p:nvPr/>
            </p:nvSpPr>
            <p:spPr>
              <a:xfrm>
                <a:off x="7546809" y="5609988"/>
                <a:ext cx="199910" cy="105640"/>
              </a:xfrm>
              <a:custGeom>
                <a:avLst/>
                <a:gdLst>
                  <a:gd name="connsiteX0" fmla="*/ 75610 w 199910"/>
                  <a:gd name="connsiteY0" fmla="*/ 68350 h 105640"/>
                  <a:gd name="connsiteX1" fmla="*/ 75610 w 199910"/>
                  <a:gd name="connsiteY1" fmla="*/ 68350 h 105640"/>
                  <a:gd name="connsiteX2" fmla="*/ 112814 w 199910"/>
                  <a:gd name="connsiteY2" fmla="*/ 46919 h 105640"/>
                  <a:gd name="connsiteX3" fmla="*/ 153791 w 199910"/>
                  <a:gd name="connsiteY3" fmla="*/ 57892 h 105640"/>
                  <a:gd name="connsiteX4" fmla="*/ 175222 w 199910"/>
                  <a:gd name="connsiteY4" fmla="*/ 95011 h 105640"/>
                  <a:gd name="connsiteX5" fmla="*/ 199911 w 199910"/>
                  <a:gd name="connsiteY5" fmla="*/ 52148 h 105640"/>
                  <a:gd name="connsiteX6" fmla="*/ 191338 w 199910"/>
                  <a:gd name="connsiteY6" fmla="*/ 36460 h 105640"/>
                  <a:gd name="connsiteX7" fmla="*/ 164764 w 199910"/>
                  <a:gd name="connsiteY7" fmla="*/ 9886 h 105640"/>
                  <a:gd name="connsiteX8" fmla="*/ 147104 w 199910"/>
                  <a:gd name="connsiteY8" fmla="*/ 2514 h 105640"/>
                  <a:gd name="connsiteX9" fmla="*/ 91812 w 199910"/>
                  <a:gd name="connsiteY9" fmla="*/ 9800 h 105640"/>
                  <a:gd name="connsiteX10" fmla="*/ 0 w 199910"/>
                  <a:gd name="connsiteY10" fmla="*/ 62778 h 105640"/>
                  <a:gd name="connsiteX11" fmla="*/ 11487 w 199910"/>
                  <a:gd name="connsiteY11" fmla="*/ 105640 h 105640"/>
                  <a:gd name="connsiteX12" fmla="*/ 33176 w 199910"/>
                  <a:gd name="connsiteY12" fmla="*/ 93125 h 105640"/>
                  <a:gd name="connsiteX13" fmla="*/ 33176 w 199910"/>
                  <a:gd name="connsiteY13" fmla="*/ 93125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40">
                    <a:moveTo>
                      <a:pt x="75610" y="68350"/>
                    </a:moveTo>
                    <a:lnTo>
                      <a:pt x="75610" y="68350"/>
                    </a:lnTo>
                    <a:lnTo>
                      <a:pt x="112814" y="46919"/>
                    </a:lnTo>
                    <a:cubicBezTo>
                      <a:pt x="127164" y="38638"/>
                      <a:pt x="145501" y="43550"/>
                      <a:pt x="153791" y="57892"/>
                    </a:cubicBezTo>
                    <a:lnTo>
                      <a:pt x="175222" y="95011"/>
                    </a:lnTo>
                    <a:lnTo>
                      <a:pt x="199911" y="52148"/>
                    </a:lnTo>
                    <a:lnTo>
                      <a:pt x="191338" y="36460"/>
                    </a:lnTo>
                    <a:cubicBezTo>
                      <a:pt x="184995" y="25402"/>
                      <a:pt x="175822" y="16229"/>
                      <a:pt x="164764" y="9886"/>
                    </a:cubicBezTo>
                    <a:cubicBezTo>
                      <a:pt x="159217" y="6679"/>
                      <a:pt x="153285" y="4202"/>
                      <a:pt x="147104" y="2514"/>
                    </a:cubicBezTo>
                    <a:cubicBezTo>
                      <a:pt x="128442" y="-2536"/>
                      <a:pt x="108528" y="87"/>
                      <a:pt x="91812" y="9800"/>
                    </a:cubicBezTo>
                    <a:lnTo>
                      <a:pt x="0" y="62778"/>
                    </a:lnTo>
                    <a:cubicBezTo>
                      <a:pt x="3858" y="77094"/>
                      <a:pt x="7630" y="91410"/>
                      <a:pt x="11487" y="105640"/>
                    </a:cubicBezTo>
                    <a:lnTo>
                      <a:pt x="33176" y="93125"/>
                    </a:lnTo>
                    <a:lnTo>
                      <a:pt x="33176" y="931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499E5F49-2DCA-424E-ADB4-B4A3562D38D7}"/>
                  </a:ext>
                </a:extLst>
              </p:cNvPr>
              <p:cNvSpPr/>
              <p:nvPr/>
            </p:nvSpPr>
            <p:spPr>
              <a:xfrm>
                <a:off x="7364730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632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9973C7A-E225-4EC2-821F-AFFA9E53CB2F}"/>
                  </a:ext>
                </a:extLst>
              </p:cNvPr>
              <p:cNvSpPr/>
              <p:nvPr/>
            </p:nvSpPr>
            <p:spPr>
              <a:xfrm>
                <a:off x="8141998" y="5789352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7 h 128930"/>
                  <a:gd name="connsiteX3" fmla="*/ 200597 w 288464"/>
                  <a:gd name="connsiteY3" fmla="*/ 119157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9031 h 128930"/>
                  <a:gd name="connsiteX8" fmla="*/ 179165 w 288464"/>
                  <a:gd name="connsiteY8" fmla="*/ 82124 h 128930"/>
                  <a:gd name="connsiteX9" fmla="*/ 149162 w 288464"/>
                  <a:gd name="connsiteY9" fmla="*/ 82124 h 128930"/>
                  <a:gd name="connsiteX10" fmla="*/ 18603 w 288464"/>
                  <a:gd name="connsiteY10" fmla="*/ 6772 h 128930"/>
                  <a:gd name="connsiteX11" fmla="*/ 18603 w 288464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0" y="15028"/>
                      <a:pt x="1886" y="30175"/>
                      <a:pt x="0" y="45434"/>
                    </a:cubicBezTo>
                    <a:lnTo>
                      <a:pt x="127730" y="119157"/>
                    </a:lnTo>
                    <a:cubicBezTo>
                      <a:pt x="150267" y="132188"/>
                      <a:pt x="178059" y="132188"/>
                      <a:pt x="200597" y="119157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2" y="82124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F1CD679F-335D-4EED-9D52-36C598E0DC3B}"/>
                  </a:ext>
                </a:extLst>
              </p:cNvPr>
              <p:cNvSpPr/>
              <p:nvPr/>
            </p:nvSpPr>
            <p:spPr>
              <a:xfrm>
                <a:off x="7913970" y="5653649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878"/>
                      <a:pt x="232229" y="15073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0CEE38CB-FCBE-493F-881E-F7B17D35F374}"/>
                  </a:ext>
                </a:extLst>
              </p:cNvPr>
              <p:cNvSpPr/>
              <p:nvPr/>
            </p:nvSpPr>
            <p:spPr>
              <a:xfrm>
                <a:off x="7302493" y="5951629"/>
                <a:ext cx="277063" cy="188509"/>
              </a:xfrm>
              <a:custGeom>
                <a:avLst/>
                <a:gdLst>
                  <a:gd name="connsiteX0" fmla="*/ 37119 w 277063"/>
                  <a:gd name="connsiteY0" fmla="*/ 145647 h 188509"/>
                  <a:gd name="connsiteX1" fmla="*/ 0 w 277063"/>
                  <a:gd name="connsiteY1" fmla="*/ 145647 h 188509"/>
                  <a:gd name="connsiteX2" fmla="*/ 74238 w 277063"/>
                  <a:gd name="connsiteY2" fmla="*/ 188509 h 188509"/>
                  <a:gd name="connsiteX3" fmla="*/ 175736 w 277063"/>
                  <a:gd name="connsiteY3" fmla="*/ 188509 h 188509"/>
                  <a:gd name="connsiteX4" fmla="*/ 238830 w 277063"/>
                  <a:gd name="connsiteY4" fmla="*/ 151990 h 188509"/>
                  <a:gd name="connsiteX5" fmla="*/ 277063 w 277063"/>
                  <a:gd name="connsiteY5" fmla="*/ 85725 h 188509"/>
                  <a:gd name="connsiteX6" fmla="*/ 277063 w 277063"/>
                  <a:gd name="connsiteY6" fmla="*/ 0 h 188509"/>
                  <a:gd name="connsiteX7" fmla="*/ 201711 w 277063"/>
                  <a:gd name="connsiteY7" fmla="*/ 130559 h 188509"/>
                  <a:gd name="connsiteX8" fmla="*/ 175994 w 277063"/>
                  <a:gd name="connsiteY8" fmla="*/ 145561 h 188509"/>
                  <a:gd name="connsiteX9" fmla="*/ 37119 w 277063"/>
                  <a:gd name="connsiteY9" fmla="*/ 145561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509">
                    <a:moveTo>
                      <a:pt x="37119" y="145647"/>
                    </a:moveTo>
                    <a:lnTo>
                      <a:pt x="0" y="145647"/>
                    </a:lnTo>
                    <a:lnTo>
                      <a:pt x="74238" y="188509"/>
                    </a:lnTo>
                    <a:lnTo>
                      <a:pt x="175736" y="188509"/>
                    </a:lnTo>
                    <a:cubicBezTo>
                      <a:pt x="201771" y="188449"/>
                      <a:pt x="225808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B9577667-19F4-4A18-B416-7345F8CE886B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F36C2DC2-D255-4732-8433-C45A9EF075BA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29F2E1AA-B8AA-4BEC-A4EC-52B172CFB85B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6E851792-BF06-4B1C-9891-C024DEFD48D8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657B39CD-441B-4DDF-8F8E-F3D88A54D82B}"/>
                  </a:ext>
                </a:extLst>
              </p:cNvPr>
              <p:cNvSpPr/>
              <p:nvPr/>
            </p:nvSpPr>
            <p:spPr>
              <a:xfrm>
                <a:off x="7702829" y="5610015"/>
                <a:ext cx="168192" cy="159277"/>
              </a:xfrm>
              <a:custGeom>
                <a:avLst/>
                <a:gdLst>
                  <a:gd name="connsiteX0" fmla="*/ 68666 w 168192"/>
                  <a:gd name="connsiteY0" fmla="*/ 94983 h 159277"/>
                  <a:gd name="connsiteX1" fmla="*/ 68666 w 168192"/>
                  <a:gd name="connsiteY1" fmla="*/ 94983 h 159277"/>
                  <a:gd name="connsiteX2" fmla="*/ 90097 w 168192"/>
                  <a:gd name="connsiteY2" fmla="*/ 57864 h 159277"/>
                  <a:gd name="connsiteX3" fmla="*/ 131073 w 168192"/>
                  <a:gd name="connsiteY3" fmla="*/ 46892 h 159277"/>
                  <a:gd name="connsiteX4" fmla="*/ 168192 w 168192"/>
                  <a:gd name="connsiteY4" fmla="*/ 68323 h 159277"/>
                  <a:gd name="connsiteX5" fmla="*/ 168192 w 168192"/>
                  <a:gd name="connsiteY5" fmla="*/ 18860 h 159277"/>
                  <a:gd name="connsiteX6" fmla="*/ 152505 w 168192"/>
                  <a:gd name="connsiteY6" fmla="*/ 9773 h 159277"/>
                  <a:gd name="connsiteX7" fmla="*/ 116243 w 168192"/>
                  <a:gd name="connsiteY7" fmla="*/ 0 h 159277"/>
                  <a:gd name="connsiteX8" fmla="*/ 97212 w 168192"/>
                  <a:gd name="connsiteY8" fmla="*/ 2486 h 159277"/>
                  <a:gd name="connsiteX9" fmla="*/ 52978 w 168192"/>
                  <a:gd name="connsiteY9" fmla="*/ 36776 h 159277"/>
                  <a:gd name="connsiteX10" fmla="*/ 0 w 168192"/>
                  <a:gd name="connsiteY10" fmla="*/ 128588 h 159277"/>
                  <a:gd name="connsiteX11" fmla="*/ 31375 w 168192"/>
                  <a:gd name="connsiteY11" fmla="*/ 159277 h 159277"/>
                  <a:gd name="connsiteX12" fmla="*/ 43891 w 168192"/>
                  <a:gd name="connsiteY12" fmla="*/ 137503 h 159277"/>
                  <a:gd name="connsiteX13" fmla="*/ 43891 w 168192"/>
                  <a:gd name="connsiteY13" fmla="*/ 137503 h 15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192" h="159277">
                    <a:moveTo>
                      <a:pt x="68666" y="94983"/>
                    </a:moveTo>
                    <a:lnTo>
                      <a:pt x="68666" y="94983"/>
                    </a:lnTo>
                    <a:lnTo>
                      <a:pt x="90097" y="57864"/>
                    </a:lnTo>
                    <a:cubicBezTo>
                      <a:pt x="98386" y="43523"/>
                      <a:pt x="116732" y="38611"/>
                      <a:pt x="131073" y="46892"/>
                    </a:cubicBezTo>
                    <a:lnTo>
                      <a:pt x="168192" y="68323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41480" y="3404"/>
                      <a:pt x="128973" y="35"/>
                      <a:pt x="116243" y="0"/>
                    </a:cubicBezTo>
                    <a:cubicBezTo>
                      <a:pt x="109822" y="26"/>
                      <a:pt x="103427" y="858"/>
                      <a:pt x="97212" y="2486"/>
                    </a:cubicBezTo>
                    <a:cubicBezTo>
                      <a:pt x="78490" y="7561"/>
                      <a:pt x="62562" y="19906"/>
                      <a:pt x="52978" y="36776"/>
                    </a:cubicBezTo>
                    <a:lnTo>
                      <a:pt x="0" y="128588"/>
                    </a:lnTo>
                    <a:lnTo>
                      <a:pt x="31375" y="159277"/>
                    </a:lnTo>
                    <a:lnTo>
                      <a:pt x="43891" y="137503"/>
                    </a:lnTo>
                    <a:lnTo>
                      <a:pt x="43891" y="1375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EC3A7ED9-3D4B-4819-A7EF-25DED95ADFA4}"/>
                  </a:ext>
                </a:extLst>
              </p:cNvPr>
              <p:cNvSpPr/>
              <p:nvPr/>
            </p:nvSpPr>
            <p:spPr>
              <a:xfrm>
                <a:off x="762250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417CFA1C-4B3A-49CA-9695-36F68B8E0F33}"/>
                  </a:ext>
                </a:extLst>
              </p:cNvPr>
              <p:cNvSpPr/>
              <p:nvPr/>
            </p:nvSpPr>
            <p:spPr>
              <a:xfrm>
                <a:off x="8282930" y="5413533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790945AB-998B-4C4C-A70D-B5865CDA9668}"/>
                  </a:ext>
                </a:extLst>
              </p:cNvPr>
              <p:cNvSpPr/>
              <p:nvPr/>
            </p:nvSpPr>
            <p:spPr>
              <a:xfrm>
                <a:off x="8011525" y="5537835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803"/>
                      <a:pt x="276831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682CDCB8-E1E0-4085-9529-D3C50FE2F80F}"/>
                  </a:ext>
                </a:extLst>
              </p:cNvPr>
              <p:cNvSpPr/>
              <p:nvPr/>
            </p:nvSpPr>
            <p:spPr>
              <a:xfrm>
                <a:off x="7703858" y="5963202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1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1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53" y="200871"/>
                      <a:pt x="209940" y="176816"/>
                      <a:pt x="209940" y="150791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1"/>
                    </a:lnTo>
                    <a:cubicBezTo>
                      <a:pt x="166984" y="161411"/>
                      <a:pt x="161274" y="171193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3855ECB0-B30A-488B-9AEA-C34DD5BD7F99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80FA9389-E603-4DF2-B1C7-3F7101ECCEC4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B5121B40-1834-4D15-856E-BF7D1C1E3913}"/>
                  </a:ext>
                </a:extLst>
              </p:cNvPr>
              <p:cNvSpPr/>
              <p:nvPr/>
            </p:nvSpPr>
            <p:spPr>
              <a:xfrm>
                <a:off x="7871021" y="5537920"/>
                <a:ext cx="115729" cy="190309"/>
              </a:xfrm>
              <a:custGeom>
                <a:avLst/>
                <a:gdLst>
                  <a:gd name="connsiteX0" fmla="*/ 42863 w 115729"/>
                  <a:gd name="connsiteY0" fmla="*/ 115729 h 190309"/>
                  <a:gd name="connsiteX1" fmla="*/ 42863 w 115729"/>
                  <a:gd name="connsiteY1" fmla="*/ 115729 h 190309"/>
                  <a:gd name="connsiteX2" fmla="*/ 42863 w 115729"/>
                  <a:gd name="connsiteY2" fmla="*/ 72866 h 190309"/>
                  <a:gd name="connsiteX3" fmla="*/ 72867 w 115729"/>
                  <a:gd name="connsiteY3" fmla="*/ 42863 h 190309"/>
                  <a:gd name="connsiteX4" fmla="*/ 115729 w 115729"/>
                  <a:gd name="connsiteY4" fmla="*/ 42863 h 190309"/>
                  <a:gd name="connsiteX5" fmla="*/ 90955 w 115729"/>
                  <a:gd name="connsiteY5" fmla="*/ 0 h 190309"/>
                  <a:gd name="connsiteX6" fmla="*/ 72867 w 115729"/>
                  <a:gd name="connsiteY6" fmla="*/ 0 h 190309"/>
                  <a:gd name="connsiteX7" fmla="*/ 36520 w 115729"/>
                  <a:gd name="connsiteY7" fmla="*/ 9687 h 190309"/>
                  <a:gd name="connsiteX8" fmla="*/ 21260 w 115729"/>
                  <a:gd name="connsiteY8" fmla="*/ 21346 h 190309"/>
                  <a:gd name="connsiteX9" fmla="*/ 1 w 115729"/>
                  <a:gd name="connsiteY9" fmla="*/ 72781 h 190309"/>
                  <a:gd name="connsiteX10" fmla="*/ 1 w 115729"/>
                  <a:gd name="connsiteY10" fmla="*/ 178822 h 190309"/>
                  <a:gd name="connsiteX11" fmla="*/ 42863 w 115729"/>
                  <a:gd name="connsiteY11" fmla="*/ 190310 h 190309"/>
                  <a:gd name="connsiteX12" fmla="*/ 42863 w 115729"/>
                  <a:gd name="connsiteY12" fmla="*/ 165192 h 190309"/>
                  <a:gd name="connsiteX13" fmla="*/ 42863 w 115729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0"/>
                    </a:lnTo>
                    <a:lnTo>
                      <a:pt x="72867" y="0"/>
                    </a:lnTo>
                    <a:cubicBezTo>
                      <a:pt x="60111" y="-17"/>
                      <a:pt x="47578" y="3326"/>
                      <a:pt x="36520" y="9687"/>
                    </a:cubicBezTo>
                    <a:cubicBezTo>
                      <a:pt x="30964" y="12919"/>
                      <a:pt x="25838" y="16836"/>
                      <a:pt x="21260" y="21346"/>
                    </a:cubicBezTo>
                    <a:cubicBezTo>
                      <a:pt x="7578" y="34959"/>
                      <a:pt x="-76" y="53484"/>
                      <a:pt x="1" y="72781"/>
                    </a:cubicBezTo>
                    <a:lnTo>
                      <a:pt x="1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23AE5592-740F-4334-B87F-861BD5C7067F}"/>
                  </a:ext>
                </a:extLst>
              </p:cNvPr>
              <p:cNvSpPr/>
              <p:nvPr/>
            </p:nvSpPr>
            <p:spPr>
              <a:xfrm>
                <a:off x="7871021" y="5716743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F3B07237-EB4B-4E9E-B1CF-A24F26465766}"/>
                  </a:ext>
                </a:extLst>
              </p:cNvPr>
              <p:cNvSpPr/>
              <p:nvPr/>
            </p:nvSpPr>
            <p:spPr>
              <a:xfrm>
                <a:off x="8273415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919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6 w 200082"/>
                  <a:gd name="connsiteY5" fmla="*/ 6172 h 263004"/>
                  <a:gd name="connsiteX6" fmla="*/ 167936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487 w 200082"/>
                  <a:gd name="connsiteY10" fmla="*/ 227514 h 263004"/>
                  <a:gd name="connsiteX11" fmla="*/ 11487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403" y="253806"/>
                      <a:pt x="35919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08" y="136808"/>
                      <a:pt x="151407" y="146581"/>
                      <a:pt x="142218" y="151904"/>
                    </a:cubicBezTo>
                    <a:lnTo>
                      <a:pt x="11487" y="227514"/>
                    </a:lnTo>
                    <a:lnTo>
                      <a:pt x="11487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7F8CC997-46EB-4C30-B05B-F78BB3288BC9}"/>
                  </a:ext>
                </a:extLst>
              </p:cNvPr>
              <p:cNvSpPr/>
              <p:nvPr/>
            </p:nvSpPr>
            <p:spPr>
              <a:xfrm>
                <a:off x="8038185" y="5253142"/>
                <a:ext cx="270890" cy="160391"/>
              </a:xfrm>
              <a:custGeom>
                <a:avLst/>
                <a:gdLst>
                  <a:gd name="connsiteX0" fmla="*/ 172479 w 270890"/>
                  <a:gd name="connsiteY0" fmla="*/ 36090 h 160391"/>
                  <a:gd name="connsiteX1" fmla="*/ 172479 w 270890"/>
                  <a:gd name="connsiteY1" fmla="*/ 36090 h 160391"/>
                  <a:gd name="connsiteX2" fmla="*/ 0 w 270890"/>
                  <a:gd name="connsiteY2" fmla="*/ 135703 h 160391"/>
                  <a:gd name="connsiteX3" fmla="*/ 42863 w 270890"/>
                  <a:gd name="connsiteY3" fmla="*/ 160392 h 160391"/>
                  <a:gd name="connsiteX4" fmla="*/ 270891 w 270890"/>
                  <a:gd name="connsiteY4" fmla="*/ 28718 h 160391"/>
                  <a:gd name="connsiteX5" fmla="*/ 234972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691" y="1000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981F051A-F791-49CC-BDEF-E372F5109ADB}"/>
                  </a:ext>
                </a:extLst>
              </p:cNvPr>
              <p:cNvSpPr/>
              <p:nvPr/>
            </p:nvSpPr>
            <p:spPr>
              <a:xfrm>
                <a:off x="8116795" y="5827328"/>
                <a:ext cx="134674" cy="312810"/>
              </a:xfrm>
              <a:custGeom>
                <a:avLst/>
                <a:gdLst>
                  <a:gd name="connsiteX0" fmla="*/ 18517 w 134674"/>
                  <a:gd name="connsiteY0" fmla="*/ 280664 h 312810"/>
                  <a:gd name="connsiteX1" fmla="*/ 18517 w 134674"/>
                  <a:gd name="connsiteY1" fmla="*/ 280664 h 312810"/>
                  <a:gd name="connsiteX2" fmla="*/ 0 w 134674"/>
                  <a:gd name="connsiteY2" fmla="*/ 312810 h 312810"/>
                  <a:gd name="connsiteX3" fmla="*/ 0 w 134674"/>
                  <a:gd name="connsiteY3" fmla="*/ 312810 h 312810"/>
                  <a:gd name="connsiteX4" fmla="*/ 74324 w 134674"/>
                  <a:gd name="connsiteY4" fmla="*/ 269948 h 312810"/>
                  <a:gd name="connsiteX5" fmla="*/ 124901 w 134674"/>
                  <a:gd name="connsiteY5" fmla="*/ 181994 h 312810"/>
                  <a:gd name="connsiteX6" fmla="*/ 124901 w 134674"/>
                  <a:gd name="connsiteY6" fmla="*/ 109128 h 312810"/>
                  <a:gd name="connsiteX7" fmla="*/ 86668 w 134674"/>
                  <a:gd name="connsiteY7" fmla="*/ 42863 h 312810"/>
                  <a:gd name="connsiteX8" fmla="*/ 12430 w 134674"/>
                  <a:gd name="connsiteY8" fmla="*/ 0 h 312810"/>
                  <a:gd name="connsiteX9" fmla="*/ 88040 w 134674"/>
                  <a:gd name="connsiteY9" fmla="*/ 130559 h 312810"/>
                  <a:gd name="connsiteX10" fmla="*/ 88040 w 134674"/>
                  <a:gd name="connsiteY10" fmla="*/ 160563 h 312810"/>
                  <a:gd name="connsiteX11" fmla="*/ 24946 w 134674"/>
                  <a:gd name="connsiteY11" fmla="*/ 269862 h 312810"/>
                  <a:gd name="connsiteX12" fmla="*/ 24946 w 134674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74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324" y="269948"/>
                    </a:lnTo>
                    <a:lnTo>
                      <a:pt x="124901" y="181994"/>
                    </a:lnTo>
                    <a:cubicBezTo>
                      <a:pt x="137932" y="159457"/>
                      <a:pt x="137932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040" y="130559"/>
                    </a:lnTo>
                    <a:cubicBezTo>
                      <a:pt x="93432" y="139834"/>
                      <a:pt x="93432" y="151288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DF2B4517-48A1-4556-A143-ED4E7ACB403E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99096C1-3EA9-45E5-99B2-BBEED6A56D94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BA2BE250-3799-415B-B38D-0CA6172F06B8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099BC85C-2722-4E2C-89C3-34C5E2A7BD82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EFE5E104-8B6F-408F-95DA-E508C7497CCB}"/>
                  </a:ext>
                </a:extLst>
              </p:cNvPr>
              <p:cNvSpPr/>
              <p:nvPr/>
            </p:nvSpPr>
            <p:spPr>
              <a:xfrm>
                <a:off x="7943203" y="5413533"/>
                <a:ext cx="105611" cy="200425"/>
              </a:xfrm>
              <a:custGeom>
                <a:avLst/>
                <a:gdLst>
                  <a:gd name="connsiteX0" fmla="*/ 68322 w 105611"/>
                  <a:gd name="connsiteY0" fmla="*/ 124301 h 200425"/>
                  <a:gd name="connsiteX1" fmla="*/ 68322 w 105611"/>
                  <a:gd name="connsiteY1" fmla="*/ 124301 h 200425"/>
                  <a:gd name="connsiteX2" fmla="*/ 46890 w 105611"/>
                  <a:gd name="connsiteY2" fmla="*/ 87182 h 200425"/>
                  <a:gd name="connsiteX3" fmla="*/ 57863 w 105611"/>
                  <a:gd name="connsiteY3" fmla="*/ 46206 h 200425"/>
                  <a:gd name="connsiteX4" fmla="*/ 94982 w 105611"/>
                  <a:gd name="connsiteY4" fmla="*/ 24775 h 200425"/>
                  <a:gd name="connsiteX5" fmla="*/ 52120 w 105611"/>
                  <a:gd name="connsiteY5" fmla="*/ 0 h 200425"/>
                  <a:gd name="connsiteX6" fmla="*/ 36432 w 105611"/>
                  <a:gd name="connsiteY6" fmla="*/ 9087 h 200425"/>
                  <a:gd name="connsiteX7" fmla="*/ 9857 w 105611"/>
                  <a:gd name="connsiteY7" fmla="*/ 35661 h 200425"/>
                  <a:gd name="connsiteX8" fmla="*/ 2485 w 105611"/>
                  <a:gd name="connsiteY8" fmla="*/ 53321 h 200425"/>
                  <a:gd name="connsiteX9" fmla="*/ 9771 w 105611"/>
                  <a:gd name="connsiteY9" fmla="*/ 108613 h 200425"/>
                  <a:gd name="connsiteX10" fmla="*/ 62749 w 105611"/>
                  <a:gd name="connsiteY10" fmla="*/ 200425 h 200425"/>
                  <a:gd name="connsiteX11" fmla="*/ 105612 w 105611"/>
                  <a:gd name="connsiteY11" fmla="*/ 188938 h 200425"/>
                  <a:gd name="connsiteX12" fmla="*/ 93096 w 105611"/>
                  <a:gd name="connsiteY12" fmla="*/ 167164 h 200425"/>
                  <a:gd name="connsiteX13" fmla="*/ 93096 w 105611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11" h="200425">
                    <a:moveTo>
                      <a:pt x="68322" y="124301"/>
                    </a:moveTo>
                    <a:lnTo>
                      <a:pt x="68322" y="124301"/>
                    </a:lnTo>
                    <a:lnTo>
                      <a:pt x="46890" y="87182"/>
                    </a:lnTo>
                    <a:cubicBezTo>
                      <a:pt x="38609" y="72832"/>
                      <a:pt x="43521" y="54495"/>
                      <a:pt x="57863" y="46206"/>
                    </a:cubicBezTo>
                    <a:lnTo>
                      <a:pt x="94982" y="24775"/>
                    </a:lnTo>
                    <a:lnTo>
                      <a:pt x="52120" y="0"/>
                    </a:lnTo>
                    <a:lnTo>
                      <a:pt x="36432" y="9087"/>
                    </a:lnTo>
                    <a:cubicBezTo>
                      <a:pt x="25373" y="15430"/>
                      <a:pt x="16201" y="24603"/>
                      <a:pt x="9857" y="35661"/>
                    </a:cubicBezTo>
                    <a:cubicBezTo>
                      <a:pt x="6651" y="41208"/>
                      <a:pt x="4173" y="47140"/>
                      <a:pt x="2485" y="53321"/>
                    </a:cubicBezTo>
                    <a:cubicBezTo>
                      <a:pt x="-2522" y="71992"/>
                      <a:pt x="102" y="91880"/>
                      <a:pt x="9771" y="108613"/>
                    </a:cubicBezTo>
                    <a:lnTo>
                      <a:pt x="62749" y="200425"/>
                    </a:lnTo>
                    <a:lnTo>
                      <a:pt x="105612" y="188938"/>
                    </a:lnTo>
                    <a:lnTo>
                      <a:pt x="93096" y="167164"/>
                    </a:lnTo>
                    <a:lnTo>
                      <a:pt x="9309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D7801FB4-2BDE-4AAE-B4B9-3E88EA15CC74}"/>
                  </a:ext>
                </a:extLst>
              </p:cNvPr>
              <p:cNvSpPr/>
              <p:nvPr/>
            </p:nvSpPr>
            <p:spPr>
              <a:xfrm>
                <a:off x="800629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8BB9F66-3AFF-4B0F-B60D-695A788BE763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531E720C-95ED-49AB-8F0C-B586419AAD78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2D8EEA03-9F5E-48D1-81A0-4C06BC06D31A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A9AC98E-06FC-4EE3-A379-B57051FA6B16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F03DF5F4-9ED2-4DEE-9920-5253BA06654B}"/>
                  </a:ext>
                </a:extLst>
              </p:cNvPr>
              <p:cNvSpPr/>
              <p:nvPr/>
            </p:nvSpPr>
            <p:spPr>
              <a:xfrm>
                <a:off x="8122539" y="4729876"/>
                <a:ext cx="128930" cy="288464"/>
              </a:xfrm>
              <a:custGeom>
                <a:avLst/>
                <a:gdLst>
                  <a:gd name="connsiteX0" fmla="*/ 0 w 128930"/>
                  <a:gd name="connsiteY0" fmla="*/ 281435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435"/>
                    </a:moveTo>
                    <a:cubicBezTo>
                      <a:pt x="15028" y="284238"/>
                      <a:pt x="30175" y="28657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A4586C02-00A7-40E0-B84A-0AFD15489B16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B522DBB-2906-4488-9A0E-3C6680F38554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C58C15EF-53D5-4546-918B-0035E25A1EE9}"/>
                  </a:ext>
                </a:extLst>
              </p:cNvPr>
              <p:cNvSpPr/>
              <p:nvPr/>
            </p:nvSpPr>
            <p:spPr>
              <a:xfrm>
                <a:off x="798683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3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692905AF-F7CC-4940-B9FC-6F42E8AA8C73}"/>
                  </a:ext>
                </a:extLst>
              </p:cNvPr>
              <p:cNvSpPr/>
              <p:nvPr/>
            </p:nvSpPr>
            <p:spPr>
              <a:xfrm>
                <a:off x="8284902" y="5580697"/>
                <a:ext cx="188423" cy="277234"/>
              </a:xfrm>
              <a:custGeom>
                <a:avLst/>
                <a:gdLst>
                  <a:gd name="connsiteX0" fmla="*/ 145561 w 188423"/>
                  <a:gd name="connsiteY0" fmla="*/ 240030 h 277234"/>
                  <a:gd name="connsiteX1" fmla="*/ 145561 w 188423"/>
                  <a:gd name="connsiteY1" fmla="*/ 240030 h 277234"/>
                  <a:gd name="connsiteX2" fmla="*/ 145561 w 188423"/>
                  <a:gd name="connsiteY2" fmla="*/ 277235 h 277234"/>
                  <a:gd name="connsiteX3" fmla="*/ 145561 w 188423"/>
                  <a:gd name="connsiteY3" fmla="*/ 277235 h 277234"/>
                  <a:gd name="connsiteX4" fmla="*/ 188423 w 188423"/>
                  <a:gd name="connsiteY4" fmla="*/ 202911 h 277234"/>
                  <a:gd name="connsiteX5" fmla="*/ 188423 w 188423"/>
                  <a:gd name="connsiteY5" fmla="*/ 101413 h 277234"/>
                  <a:gd name="connsiteX6" fmla="*/ 151990 w 188423"/>
                  <a:gd name="connsiteY6" fmla="*/ 38319 h 277234"/>
                  <a:gd name="connsiteX7" fmla="*/ 85725 w 188423"/>
                  <a:gd name="connsiteY7" fmla="*/ 0 h 277234"/>
                  <a:gd name="connsiteX8" fmla="*/ 0 w 188423"/>
                  <a:gd name="connsiteY8" fmla="*/ 0 h 277234"/>
                  <a:gd name="connsiteX9" fmla="*/ 130559 w 188423"/>
                  <a:gd name="connsiteY9" fmla="*/ 75438 h 277234"/>
                  <a:gd name="connsiteX10" fmla="*/ 145561 w 188423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234">
                    <a:moveTo>
                      <a:pt x="145561" y="240030"/>
                    </a:moveTo>
                    <a:lnTo>
                      <a:pt x="145561" y="240030"/>
                    </a:lnTo>
                    <a:lnTo>
                      <a:pt x="145561" y="277235"/>
                    </a:lnTo>
                    <a:lnTo>
                      <a:pt x="145561" y="277235"/>
                    </a:lnTo>
                    <a:lnTo>
                      <a:pt x="188423" y="202911"/>
                    </a:lnTo>
                    <a:lnTo>
                      <a:pt x="188423" y="101413"/>
                    </a:lnTo>
                    <a:cubicBezTo>
                      <a:pt x="188380" y="75395"/>
                      <a:pt x="174510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7" y="80753"/>
                      <a:pt x="145467" y="90534"/>
                      <a:pt x="145561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7748C6AE-4331-4523-A2F6-02C20ED8580A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AD3CECCD-9000-43AC-8CAF-191BD510ECA3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A429E20-A34F-4F59-BA38-A9FE33B2FD05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D52432DA-F6E1-49EC-A5A7-DCEC3D1A7878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B8C35B17-0210-4AFE-A3D4-CCAC232ED04E}"/>
                  </a:ext>
                </a:extLst>
              </p:cNvPr>
              <p:cNvSpPr/>
              <p:nvPr/>
            </p:nvSpPr>
            <p:spPr>
              <a:xfrm>
                <a:off x="7943202" y="5289318"/>
                <a:ext cx="159619" cy="168278"/>
              </a:xfrm>
              <a:custGeom>
                <a:avLst/>
                <a:gdLst>
                  <a:gd name="connsiteX0" fmla="*/ 94983 w 159619"/>
                  <a:gd name="connsiteY0" fmla="*/ 99527 h 168278"/>
                  <a:gd name="connsiteX1" fmla="*/ 94983 w 159619"/>
                  <a:gd name="connsiteY1" fmla="*/ 99527 h 168278"/>
                  <a:gd name="connsiteX2" fmla="*/ 57864 w 159619"/>
                  <a:gd name="connsiteY2" fmla="*/ 78095 h 168278"/>
                  <a:gd name="connsiteX3" fmla="*/ 43891 w 159619"/>
                  <a:gd name="connsiteY3" fmla="*/ 59922 h 168278"/>
                  <a:gd name="connsiteX4" fmla="*/ 46892 w 159619"/>
                  <a:gd name="connsiteY4" fmla="*/ 37119 h 168278"/>
                  <a:gd name="connsiteX5" fmla="*/ 68323 w 159619"/>
                  <a:gd name="connsiteY5" fmla="*/ 0 h 168278"/>
                  <a:gd name="connsiteX6" fmla="*/ 18860 w 159619"/>
                  <a:gd name="connsiteY6" fmla="*/ 0 h 168278"/>
                  <a:gd name="connsiteX7" fmla="*/ 9773 w 159619"/>
                  <a:gd name="connsiteY7" fmla="*/ 15688 h 168278"/>
                  <a:gd name="connsiteX8" fmla="*/ 0 w 159619"/>
                  <a:gd name="connsiteY8" fmla="*/ 52035 h 168278"/>
                  <a:gd name="connsiteX9" fmla="*/ 2486 w 159619"/>
                  <a:gd name="connsiteY9" fmla="*/ 70980 h 168278"/>
                  <a:gd name="connsiteX10" fmla="*/ 36776 w 159619"/>
                  <a:gd name="connsiteY10" fmla="*/ 115300 h 168278"/>
                  <a:gd name="connsiteX11" fmla="*/ 128588 w 159619"/>
                  <a:gd name="connsiteY11" fmla="*/ 168278 h 168278"/>
                  <a:gd name="connsiteX12" fmla="*/ 159620 w 159619"/>
                  <a:gd name="connsiteY12" fmla="*/ 137074 h 168278"/>
                  <a:gd name="connsiteX13" fmla="*/ 137932 w 159619"/>
                  <a:gd name="connsiteY13" fmla="*/ 124473 h 168278"/>
                  <a:gd name="connsiteX14" fmla="*/ 137932 w 159619"/>
                  <a:gd name="connsiteY14" fmla="*/ 124473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619" h="168278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81" y="74135"/>
                      <a:pt x="45949" y="67594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44" y="89737"/>
                      <a:pt x="19888" y="105699"/>
                      <a:pt x="36776" y="115300"/>
                    </a:cubicBezTo>
                    <a:lnTo>
                      <a:pt x="128588" y="168278"/>
                    </a:lnTo>
                    <a:lnTo>
                      <a:pt x="159620" y="137074"/>
                    </a:lnTo>
                    <a:lnTo>
                      <a:pt x="137932" y="124473"/>
                    </a:lnTo>
                    <a:lnTo>
                      <a:pt x="137932" y="1244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BB18729F-F13E-4BF1-BC41-5ADFC03450C9}"/>
                  </a:ext>
                </a:extLst>
              </p:cNvPr>
              <p:cNvSpPr/>
              <p:nvPr/>
            </p:nvSpPr>
            <p:spPr>
              <a:xfrm>
                <a:off x="8071446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4B1BD26-E9E0-482A-A323-2AD6EB9D03F8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CD69B9E5-7005-4758-9585-A5CC781062AC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AB83DBC9-60A8-453A-89BF-BC3CDE1ACDD5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3791A56-B7E0-4A0F-9BE4-AFEDC8819847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116D339A-D7C0-4F96-94B8-A92145EB77FC}"/>
                  </a:ext>
                </a:extLst>
              </p:cNvPr>
              <p:cNvSpPr/>
              <p:nvPr/>
            </p:nvSpPr>
            <p:spPr>
              <a:xfrm>
                <a:off x="7746720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403"/>
                      <a:pt x="153105" y="267865"/>
                      <a:pt x="167164" y="261804"/>
                    </a:cubicBezTo>
                    <a:lnTo>
                      <a:pt x="167164" y="113843"/>
                    </a:lnTo>
                    <a:cubicBezTo>
                      <a:pt x="167164" y="87816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0C8BFF95-A423-4570-93FC-80CAF76AD493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79B28EFC-0ACA-4509-BE2A-7B9AF6D3AFDF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778C463-E89E-4C24-92CF-2188D73B00F2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2211C8A3-AF7E-4932-91E1-8AC57251D39F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10CB0274-4462-4CEA-89F7-CA8DD21BF539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E2C6ABEC-2303-4778-A3B0-C1F56C85C6B4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B0B022EA-1BB3-470A-B1B3-D351B4B14317}"/>
                  </a:ext>
                </a:extLst>
              </p:cNvPr>
              <p:cNvSpPr/>
              <p:nvPr/>
            </p:nvSpPr>
            <p:spPr>
              <a:xfrm>
                <a:off x="7871021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001"/>
                      <a:pt x="14513" y="11547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7CEACC45-6E3D-46BA-8351-7AC424520861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CF72B27C-FD38-47DB-9EA7-CC27442061CF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DC1C7B0B-2DE6-42BE-A1A2-167DFA346821}"/>
                  </a:ext>
                </a:extLst>
              </p:cNvPr>
              <p:cNvSpPr/>
              <p:nvPr/>
            </p:nvSpPr>
            <p:spPr>
              <a:xfrm>
                <a:off x="8296389" y="5246370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4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64BE8F6C-2DB0-4887-9514-D95108C9C3A9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38D573D1-D504-4C11-8432-21BFB3CDD550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FD619FF3-3430-4C61-A55E-5B842B5B4965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EB7C91FB-ACD5-4CFC-B497-73B915CE7EBE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1ED7CC88-87AC-425B-B59E-6A769E5EB4E4}"/>
                  </a:ext>
                </a:extLst>
              </p:cNvPr>
              <p:cNvSpPr/>
              <p:nvPr/>
            </p:nvSpPr>
            <p:spPr>
              <a:xfrm>
                <a:off x="7871021" y="5173503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948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7 w 190309"/>
                  <a:gd name="connsiteY7" fmla="*/ 79210 h 115728"/>
                  <a:gd name="connsiteX8" fmla="*/ 21346 w 190309"/>
                  <a:gd name="connsiteY8" fmla="*/ 94383 h 115728"/>
                  <a:gd name="connsiteX9" fmla="*/ 72781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10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82" y="72909"/>
                      <a:pt x="42914" y="59519"/>
                      <a:pt x="42863" y="42948"/>
                    </a:cubicBezTo>
                    <a:cubicBezTo>
                      <a:pt x="42863" y="42923"/>
                      <a:pt x="42863" y="42888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17" y="55618"/>
                      <a:pt x="3326" y="68151"/>
                      <a:pt x="9687" y="79210"/>
                    </a:cubicBezTo>
                    <a:cubicBezTo>
                      <a:pt x="12902" y="84757"/>
                      <a:pt x="16819" y="89857"/>
                      <a:pt x="21346" y="94383"/>
                    </a:cubicBezTo>
                    <a:cubicBezTo>
                      <a:pt x="34959" y="108065"/>
                      <a:pt x="53475" y="115754"/>
                      <a:pt x="72781" y="115729"/>
                    </a:cubicBezTo>
                    <a:lnTo>
                      <a:pt x="178822" y="115729"/>
                    </a:lnTo>
                    <a:cubicBezTo>
                      <a:pt x="182594" y="101499"/>
                      <a:pt x="186426" y="87208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D06BDF3A-628A-4138-8F2E-A58C3BD45149}"/>
                  </a:ext>
                </a:extLst>
              </p:cNvPr>
              <p:cNvSpPr/>
              <p:nvPr/>
            </p:nvSpPr>
            <p:spPr>
              <a:xfrm>
                <a:off x="8049929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2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2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90"/>
                      <a:pt x="3832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C89597F4-4AF3-4C36-9D1B-BB4C6BFBEAF4}"/>
                  </a:ext>
                </a:extLst>
              </p:cNvPr>
              <p:cNvSpPr/>
              <p:nvPr/>
            </p:nvSpPr>
            <p:spPr>
              <a:xfrm>
                <a:off x="7352042" y="4687014"/>
                <a:ext cx="263004" cy="199996"/>
              </a:xfrm>
              <a:custGeom>
                <a:avLst/>
                <a:gdLst>
                  <a:gd name="connsiteX0" fmla="*/ 234286 w 263004"/>
                  <a:gd name="connsiteY0" fmla="*/ 199997 h 199996"/>
                  <a:gd name="connsiteX1" fmla="*/ 263004 w 263004"/>
                  <a:gd name="connsiteY1" fmla="*/ 164164 h 199996"/>
                  <a:gd name="connsiteX2" fmla="*/ 189280 w 263004"/>
                  <a:gd name="connsiteY2" fmla="*/ 36433 h 199996"/>
                  <a:gd name="connsiteX3" fmla="*/ 126187 w 263004"/>
                  <a:gd name="connsiteY3" fmla="*/ 0 h 199996"/>
                  <a:gd name="connsiteX4" fmla="*/ 24689 w 263004"/>
                  <a:gd name="connsiteY4" fmla="*/ 0 h 199996"/>
                  <a:gd name="connsiteX5" fmla="*/ 6172 w 263004"/>
                  <a:gd name="connsiteY5" fmla="*/ 32147 h 199996"/>
                  <a:gd name="connsiteX6" fmla="*/ 6172 w 263004"/>
                  <a:gd name="connsiteY6" fmla="*/ 32147 h 199996"/>
                  <a:gd name="connsiteX7" fmla="*/ 0 w 263004"/>
                  <a:gd name="connsiteY7" fmla="*/ 42863 h 199996"/>
                  <a:gd name="connsiteX8" fmla="*/ 126187 w 263004"/>
                  <a:gd name="connsiteY8" fmla="*/ 42863 h 199996"/>
                  <a:gd name="connsiteX9" fmla="*/ 151904 w 263004"/>
                  <a:gd name="connsiteY9" fmla="*/ 57864 h 199996"/>
                  <a:gd name="connsiteX10" fmla="*/ 227257 w 263004"/>
                  <a:gd name="connsiteY10" fmla="*/ 188423 h 199996"/>
                  <a:gd name="connsiteX11" fmla="*/ 227257 w 263004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04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061610A8-3CFF-47F0-8831-C948E77272C4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6B58DDF9-B002-46BD-B2F8-2A52C3EBB63B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CAFF8F10-75F8-4624-B92C-503B758D590F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F4905BBD-7A7E-4C29-B366-D013B9335743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839E9848-59A5-4CAC-ABEC-DA28A7A8C680}"/>
                  </a:ext>
                </a:extLst>
              </p:cNvPr>
              <p:cNvSpPr/>
              <p:nvPr/>
            </p:nvSpPr>
            <p:spPr>
              <a:xfrm>
                <a:off x="7586328" y="4851177"/>
                <a:ext cx="160391" cy="270890"/>
              </a:xfrm>
              <a:custGeom>
                <a:avLst/>
                <a:gdLst>
                  <a:gd name="connsiteX0" fmla="*/ 36090 w 160391"/>
                  <a:gd name="connsiteY0" fmla="*/ 98498 h 270890"/>
                  <a:gd name="connsiteX1" fmla="*/ 36090 w 160391"/>
                  <a:gd name="connsiteY1" fmla="*/ 98498 h 270890"/>
                  <a:gd name="connsiteX2" fmla="*/ 135703 w 160391"/>
                  <a:gd name="connsiteY2" fmla="*/ 270891 h 270890"/>
                  <a:gd name="connsiteX3" fmla="*/ 160392 w 160391"/>
                  <a:gd name="connsiteY3" fmla="*/ 228028 h 270890"/>
                  <a:gd name="connsiteX4" fmla="*/ 28718 w 160391"/>
                  <a:gd name="connsiteY4" fmla="*/ 0 h 270890"/>
                  <a:gd name="connsiteX5" fmla="*/ 0 w 160391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0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8"/>
                    </a:lnTo>
                    <a:lnTo>
                      <a:pt x="28718" y="0"/>
                    </a:lnTo>
                    <a:cubicBezTo>
                      <a:pt x="19546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B27281CE-20CA-48D2-BD1A-B5A0BEA964E4}"/>
                  </a:ext>
                </a:extLst>
              </p:cNvPr>
              <p:cNvSpPr/>
              <p:nvPr/>
            </p:nvSpPr>
            <p:spPr>
              <a:xfrm>
                <a:off x="8160601" y="490884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7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8027 h 134695"/>
                  <a:gd name="connsiteX7" fmla="*/ 0 w 312724"/>
                  <a:gd name="connsiteY7" fmla="*/ 122265 h 134695"/>
                  <a:gd name="connsiteX8" fmla="*/ 130559 w 312724"/>
                  <a:gd name="connsiteY8" fmla="*/ 46827 h 134695"/>
                  <a:gd name="connsiteX9" fmla="*/ 160563 w 312724"/>
                  <a:gd name="connsiteY9" fmla="*/ 46827 h 134695"/>
                  <a:gd name="connsiteX10" fmla="*/ 269862 w 312724"/>
                  <a:gd name="connsiteY10" fmla="*/ 110007 h 134695"/>
                  <a:gd name="connsiteX11" fmla="*/ 280578 w 312724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7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1" y="41521"/>
                      <a:pt x="160563" y="46827"/>
                    </a:cubicBezTo>
                    <a:lnTo>
                      <a:pt x="269862" y="110007"/>
                    </a:lnTo>
                    <a:lnTo>
                      <a:pt x="280578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4F58613-DF6F-46A4-8BE7-C30ACA474CF8}"/>
                  </a:ext>
                </a:extLst>
              </p:cNvPr>
              <p:cNvSpPr/>
              <p:nvPr/>
            </p:nvSpPr>
            <p:spPr>
              <a:xfrm>
                <a:off x="7746720" y="5111524"/>
                <a:ext cx="200425" cy="105699"/>
              </a:xfrm>
              <a:custGeom>
                <a:avLst/>
                <a:gdLst>
                  <a:gd name="connsiteX0" fmla="*/ 124301 w 200425"/>
                  <a:gd name="connsiteY0" fmla="*/ 37290 h 105699"/>
                  <a:gd name="connsiteX1" fmla="*/ 124301 w 200425"/>
                  <a:gd name="connsiteY1" fmla="*/ 37290 h 105699"/>
                  <a:gd name="connsiteX2" fmla="*/ 87182 w 200425"/>
                  <a:gd name="connsiteY2" fmla="*/ 58807 h 105699"/>
                  <a:gd name="connsiteX3" fmla="*/ 46300 w 200425"/>
                  <a:gd name="connsiteY3" fmla="*/ 47912 h 105699"/>
                  <a:gd name="connsiteX4" fmla="*/ 46206 w 200425"/>
                  <a:gd name="connsiteY4" fmla="*/ 47749 h 105699"/>
                  <a:gd name="connsiteX5" fmla="*/ 24775 w 200425"/>
                  <a:gd name="connsiteY5" fmla="*/ 10630 h 105699"/>
                  <a:gd name="connsiteX6" fmla="*/ 0 w 200425"/>
                  <a:gd name="connsiteY6" fmla="*/ 53492 h 105699"/>
                  <a:gd name="connsiteX7" fmla="*/ 9087 w 200425"/>
                  <a:gd name="connsiteY7" fmla="*/ 69180 h 105699"/>
                  <a:gd name="connsiteX8" fmla="*/ 35661 w 200425"/>
                  <a:gd name="connsiteY8" fmla="*/ 95840 h 105699"/>
                  <a:gd name="connsiteX9" fmla="*/ 53321 w 200425"/>
                  <a:gd name="connsiteY9" fmla="*/ 103213 h 105699"/>
                  <a:gd name="connsiteX10" fmla="*/ 108613 w 200425"/>
                  <a:gd name="connsiteY10" fmla="*/ 95926 h 105699"/>
                  <a:gd name="connsiteX11" fmla="*/ 200425 w 200425"/>
                  <a:gd name="connsiteY11" fmla="*/ 42863 h 105699"/>
                  <a:gd name="connsiteX12" fmla="*/ 188938 w 200425"/>
                  <a:gd name="connsiteY12" fmla="*/ 0 h 105699"/>
                  <a:gd name="connsiteX13" fmla="*/ 167164 w 200425"/>
                  <a:gd name="connsiteY13" fmla="*/ 12601 h 105699"/>
                  <a:gd name="connsiteX14" fmla="*/ 167164 w 200425"/>
                  <a:gd name="connsiteY14" fmla="*/ 12601 h 10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99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4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0" y="80264"/>
                      <a:pt x="24603" y="89462"/>
                      <a:pt x="35661" y="95840"/>
                    </a:cubicBezTo>
                    <a:cubicBezTo>
                      <a:pt x="41208" y="99046"/>
                      <a:pt x="47140" y="101524"/>
                      <a:pt x="53321" y="103213"/>
                    </a:cubicBezTo>
                    <a:cubicBezTo>
                      <a:pt x="71992" y="108219"/>
                      <a:pt x="91880" y="105604"/>
                      <a:pt x="108613" y="95926"/>
                    </a:cubicBezTo>
                    <a:lnTo>
                      <a:pt x="200425" y="42863"/>
                    </a:lnTo>
                    <a:cubicBezTo>
                      <a:pt x="196567" y="28632"/>
                      <a:pt x="192795" y="14316"/>
                      <a:pt x="188938" y="0"/>
                    </a:cubicBezTo>
                    <a:lnTo>
                      <a:pt x="167164" y="12601"/>
                    </a:lnTo>
                    <a:lnTo>
                      <a:pt x="167164" y="12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A483E5D-F323-48A3-B93A-DA50552C78AA}"/>
                  </a:ext>
                </a:extLst>
              </p:cNvPr>
              <p:cNvSpPr/>
              <p:nvPr/>
            </p:nvSpPr>
            <p:spPr>
              <a:xfrm>
                <a:off x="7935658" y="4999739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385F5E5B-2659-4949-93E3-D1535CC22C36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44371F44-AD92-4BC8-A782-C81D0FF830CC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361B8435-FB20-4E08-8E62-1F51A0645C18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23D6A23C-DC55-47EA-B511-41CE01934B61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7F026329-BBC9-4446-B82E-71E3199E518A}"/>
                  </a:ext>
                </a:extLst>
              </p:cNvPr>
              <p:cNvSpPr/>
              <p:nvPr/>
            </p:nvSpPr>
            <p:spPr>
              <a:xfrm>
                <a:off x="6414982" y="4844919"/>
                <a:ext cx="134695" cy="312725"/>
              </a:xfrm>
              <a:custGeom>
                <a:avLst/>
                <a:gdLst>
                  <a:gd name="connsiteX0" fmla="*/ 18602 w 134695"/>
                  <a:gd name="connsiteY0" fmla="*/ 280578 h 312725"/>
                  <a:gd name="connsiteX1" fmla="*/ 0 w 134695"/>
                  <a:gd name="connsiteY1" fmla="*/ 312725 h 312725"/>
                  <a:gd name="connsiteX2" fmla="*/ 0 w 134695"/>
                  <a:gd name="connsiteY2" fmla="*/ 312725 h 312725"/>
                  <a:gd name="connsiteX3" fmla="*/ 74238 w 134695"/>
                  <a:gd name="connsiteY3" fmla="*/ 269863 h 312725"/>
                  <a:gd name="connsiteX4" fmla="*/ 124987 w 134695"/>
                  <a:gd name="connsiteY4" fmla="*/ 181995 h 312725"/>
                  <a:gd name="connsiteX5" fmla="*/ 124987 w 134695"/>
                  <a:gd name="connsiteY5" fmla="*/ 109128 h 312725"/>
                  <a:gd name="connsiteX6" fmla="*/ 86754 w 134695"/>
                  <a:gd name="connsiteY6" fmla="*/ 42863 h 312725"/>
                  <a:gd name="connsiteX7" fmla="*/ 12516 w 134695"/>
                  <a:gd name="connsiteY7" fmla="*/ 0 h 312725"/>
                  <a:gd name="connsiteX8" fmla="*/ 87868 w 134695"/>
                  <a:gd name="connsiteY8" fmla="*/ 130560 h 312725"/>
                  <a:gd name="connsiteX9" fmla="*/ 87868 w 134695"/>
                  <a:gd name="connsiteY9" fmla="*/ 160563 h 312725"/>
                  <a:gd name="connsiteX10" fmla="*/ 24775 w 134695"/>
                  <a:gd name="connsiteY10" fmla="*/ 269863 h 312725"/>
                  <a:gd name="connsiteX11" fmla="*/ 18602 w 134695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5">
                    <a:moveTo>
                      <a:pt x="18602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87" y="181995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60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3"/>
                    </a:lnTo>
                    <a:lnTo>
                      <a:pt x="18602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63D7AD8D-EA1D-4E8C-8266-DB08821520CA}"/>
                  </a:ext>
                </a:extLst>
              </p:cNvPr>
              <p:cNvSpPr/>
              <p:nvPr/>
            </p:nvSpPr>
            <p:spPr>
              <a:xfrm>
                <a:off x="6241430" y="4431039"/>
                <a:ext cx="105657" cy="200853"/>
              </a:xfrm>
              <a:custGeom>
                <a:avLst/>
                <a:gdLst>
                  <a:gd name="connsiteX0" fmla="*/ 68367 w 105657"/>
                  <a:gd name="connsiteY0" fmla="*/ 124301 h 200853"/>
                  <a:gd name="connsiteX1" fmla="*/ 68367 w 105657"/>
                  <a:gd name="connsiteY1" fmla="*/ 124301 h 200853"/>
                  <a:gd name="connsiteX2" fmla="*/ 46936 w 105657"/>
                  <a:gd name="connsiteY2" fmla="*/ 87182 h 200853"/>
                  <a:gd name="connsiteX3" fmla="*/ 57909 w 105657"/>
                  <a:gd name="connsiteY3" fmla="*/ 46206 h 200853"/>
                  <a:gd name="connsiteX4" fmla="*/ 95028 w 105657"/>
                  <a:gd name="connsiteY4" fmla="*/ 24775 h 200853"/>
                  <a:gd name="connsiteX5" fmla="*/ 52165 w 105657"/>
                  <a:gd name="connsiteY5" fmla="*/ 0 h 200853"/>
                  <a:gd name="connsiteX6" fmla="*/ 36478 w 105657"/>
                  <a:gd name="connsiteY6" fmla="*/ 9515 h 200853"/>
                  <a:gd name="connsiteX7" fmla="*/ 9817 w 105657"/>
                  <a:gd name="connsiteY7" fmla="*/ 36090 h 200853"/>
                  <a:gd name="connsiteX8" fmla="*/ 2531 w 105657"/>
                  <a:gd name="connsiteY8" fmla="*/ 53749 h 200853"/>
                  <a:gd name="connsiteX9" fmla="*/ 9817 w 105657"/>
                  <a:gd name="connsiteY9" fmla="*/ 109042 h 200853"/>
                  <a:gd name="connsiteX10" fmla="*/ 62795 w 105657"/>
                  <a:gd name="connsiteY10" fmla="*/ 200854 h 200853"/>
                  <a:gd name="connsiteX11" fmla="*/ 105658 w 105657"/>
                  <a:gd name="connsiteY11" fmla="*/ 189366 h 200853"/>
                  <a:gd name="connsiteX12" fmla="*/ 93142 w 105657"/>
                  <a:gd name="connsiteY12" fmla="*/ 167592 h 200853"/>
                  <a:gd name="connsiteX13" fmla="*/ 93142 w 105657"/>
                  <a:gd name="connsiteY13" fmla="*/ 167592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853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55" y="72832"/>
                      <a:pt x="43567" y="54495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515"/>
                    </a:lnTo>
                    <a:cubicBezTo>
                      <a:pt x="25410" y="15876"/>
                      <a:pt x="16221" y="25049"/>
                      <a:pt x="9817" y="36090"/>
                    </a:cubicBezTo>
                    <a:cubicBezTo>
                      <a:pt x="6637" y="41637"/>
                      <a:pt x="4194" y="47577"/>
                      <a:pt x="2531" y="53749"/>
                    </a:cubicBezTo>
                    <a:cubicBezTo>
                      <a:pt x="-2544" y="72412"/>
                      <a:pt x="79" y="92334"/>
                      <a:pt x="9817" y="109042"/>
                    </a:cubicBezTo>
                    <a:lnTo>
                      <a:pt x="62795" y="200854"/>
                    </a:lnTo>
                    <a:lnTo>
                      <a:pt x="105658" y="189366"/>
                    </a:lnTo>
                    <a:lnTo>
                      <a:pt x="93142" y="167592"/>
                    </a:lnTo>
                    <a:lnTo>
                      <a:pt x="93142" y="1675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8BC7DDEA-3065-4990-BFD6-6CF5E3356F9A}"/>
                  </a:ext>
                </a:extLst>
              </p:cNvPr>
              <p:cNvSpPr/>
              <p:nvPr/>
            </p:nvSpPr>
            <p:spPr>
              <a:xfrm>
                <a:off x="6304568" y="4619977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795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A27BDA79-F72D-4195-BC15-BBDABCFFA0AA}"/>
                  </a:ext>
                </a:extLst>
              </p:cNvPr>
              <p:cNvSpPr/>
              <p:nvPr/>
            </p:nvSpPr>
            <p:spPr>
              <a:xfrm>
                <a:off x="658317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1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559 w 188423"/>
                  <a:gd name="connsiteY7" fmla="*/ 75438 h 277148"/>
                  <a:gd name="connsiteX8" fmla="*/ 145561 w 188423"/>
                  <a:gd name="connsiteY8" fmla="*/ 101155 h 277148"/>
                  <a:gd name="connsiteX9" fmla="*/ 145561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1" y="75395"/>
                      <a:pt x="174511" y="51358"/>
                      <a:pt x="151991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8" y="80753"/>
                      <a:pt x="145467" y="90534"/>
                      <a:pt x="145561" y="101155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974D512F-6958-4B20-8203-4552E6ADA1C6}"/>
                  </a:ext>
                </a:extLst>
              </p:cNvPr>
              <p:cNvSpPr/>
              <p:nvPr/>
            </p:nvSpPr>
            <p:spPr>
              <a:xfrm>
                <a:off x="6293596" y="4431039"/>
                <a:ext cx="107499" cy="43976"/>
              </a:xfrm>
              <a:custGeom>
                <a:avLst/>
                <a:gdLst>
                  <a:gd name="connsiteX0" fmla="*/ 85725 w 107499"/>
                  <a:gd name="connsiteY0" fmla="*/ 0 h 43976"/>
                  <a:gd name="connsiteX1" fmla="*/ 85725 w 107499"/>
                  <a:gd name="connsiteY1" fmla="*/ 0 h 43976"/>
                  <a:gd name="connsiteX2" fmla="*/ 85725 w 107499"/>
                  <a:gd name="connsiteY2" fmla="*/ 0 h 43976"/>
                  <a:gd name="connsiteX3" fmla="*/ 0 w 107499"/>
                  <a:gd name="connsiteY3" fmla="*/ 0 h 43976"/>
                  <a:gd name="connsiteX4" fmla="*/ 76124 w 107499"/>
                  <a:gd name="connsiteY4" fmla="*/ 43977 h 43976"/>
                  <a:gd name="connsiteX5" fmla="*/ 107499 w 107499"/>
                  <a:gd name="connsiteY5" fmla="*/ 12601 h 43976"/>
                  <a:gd name="connsiteX6" fmla="*/ 85725 w 107499"/>
                  <a:gd name="connsiteY6" fmla="*/ 0 h 43976"/>
                  <a:gd name="connsiteX7" fmla="*/ 85725 w 107499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977"/>
                    </a:lnTo>
                    <a:lnTo>
                      <a:pt x="107499" y="12601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D5814B9C-31B8-498D-B88A-830DA9D1A71B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34776335-F03D-40E2-8FCA-D02A4EE7E367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F314214D-9A9F-4975-BBFB-73F960FCB01F}"/>
                  </a:ext>
                </a:extLst>
              </p:cNvPr>
              <p:cNvSpPr/>
              <p:nvPr/>
            </p:nvSpPr>
            <p:spPr>
              <a:xfrm>
                <a:off x="6369719" y="4443640"/>
                <a:ext cx="224942" cy="111699"/>
              </a:xfrm>
              <a:custGeom>
                <a:avLst/>
                <a:gdLst>
                  <a:gd name="connsiteX0" fmla="*/ 139218 w 224942"/>
                  <a:gd name="connsiteY0" fmla="*/ 111700 h 111699"/>
                  <a:gd name="connsiteX1" fmla="*/ 211484 w 224942"/>
                  <a:gd name="connsiteY1" fmla="*/ 111700 h 111699"/>
                  <a:gd name="connsiteX2" fmla="*/ 224943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8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8" y="111700"/>
                    </a:moveTo>
                    <a:lnTo>
                      <a:pt x="211484" y="111700"/>
                    </a:lnTo>
                    <a:lnTo>
                      <a:pt x="224943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8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6D51941A-1214-465D-BFCF-4F14D8A31B68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C0343D37-8D8C-4D83-AF02-714AE7A58930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F9C70DF6-87B6-49EA-8CD6-C039FF718C79}"/>
                  </a:ext>
                </a:extLst>
              </p:cNvPr>
              <p:cNvSpPr/>
              <p:nvPr/>
            </p:nvSpPr>
            <p:spPr>
              <a:xfrm>
                <a:off x="6176667" y="4957562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919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6 h 200082"/>
                  <a:gd name="connsiteX6" fmla="*/ 256746 w 262918"/>
                  <a:gd name="connsiteY6" fmla="*/ 167936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658 h 200082"/>
                  <a:gd name="connsiteX11" fmla="*/ 35747 w 262918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403"/>
                      <a:pt x="0" y="35919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48"/>
                      <a:pt x="136731" y="200082"/>
                    </a:cubicBezTo>
                    <a:lnTo>
                      <a:pt x="238144" y="200082"/>
                    </a:lnTo>
                    <a:lnTo>
                      <a:pt x="256746" y="167936"/>
                    </a:lnTo>
                    <a:lnTo>
                      <a:pt x="256746" y="167936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81" y="157125"/>
                      <a:pt x="116500" y="151416"/>
                      <a:pt x="111185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FD1FE93A-1E3F-41E1-833F-8F8B4B24205F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24D61891-9E1F-47AA-B6C3-AB18EDA658D7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EC979801-30B0-45EB-BDDD-215AA965B75E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3E118097-26D0-4CCC-8008-4875A92EC7D9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F37383B5-9B78-41DB-A21B-D696C5210E52}"/>
                  </a:ext>
                </a:extLst>
              </p:cNvPr>
              <p:cNvSpPr/>
              <p:nvPr/>
            </p:nvSpPr>
            <p:spPr>
              <a:xfrm>
                <a:off x="6044993" y="4722418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44"/>
                      <a:pt x="150533" y="246776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51E9DFEA-7E65-4539-B168-5A89AE3944BE}"/>
                  </a:ext>
                </a:extLst>
              </p:cNvPr>
              <p:cNvSpPr/>
              <p:nvPr/>
            </p:nvSpPr>
            <p:spPr>
              <a:xfrm>
                <a:off x="6440528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9165 w 288464"/>
                  <a:gd name="connsiteY8" fmla="*/ 82125 h 128952"/>
                  <a:gd name="connsiteX9" fmla="*/ 149161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089" y="15088"/>
                      <a:pt x="1775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1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9F99C40D-BF48-4E13-B12A-47D42A718199}"/>
                  </a:ext>
                </a:extLst>
              </p:cNvPr>
              <p:cNvSpPr/>
              <p:nvPr/>
            </p:nvSpPr>
            <p:spPr>
              <a:xfrm>
                <a:off x="6212157" y="4671069"/>
                <a:ext cx="235058" cy="180965"/>
              </a:xfrm>
              <a:custGeom>
                <a:avLst/>
                <a:gdLst>
                  <a:gd name="connsiteX0" fmla="*/ 172479 w 235058"/>
                  <a:gd name="connsiteY0" fmla="*/ 99612 h 180965"/>
                  <a:gd name="connsiteX1" fmla="*/ 172479 w 235058"/>
                  <a:gd name="connsiteY1" fmla="*/ 99612 h 180965"/>
                  <a:gd name="connsiteX2" fmla="*/ 0 w 235058"/>
                  <a:gd name="connsiteY2" fmla="*/ 0 h 180965"/>
                  <a:gd name="connsiteX3" fmla="*/ 0 w 235058"/>
                  <a:gd name="connsiteY3" fmla="*/ 49549 h 180965"/>
                  <a:gd name="connsiteX4" fmla="*/ 228114 w 235058"/>
                  <a:gd name="connsiteY4" fmla="*/ 180965 h 180965"/>
                  <a:gd name="connsiteX5" fmla="*/ 235058 w 235058"/>
                  <a:gd name="connsiteY5" fmla="*/ 135445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0965">
                    <a:moveTo>
                      <a:pt x="172479" y="99612"/>
                    </a:moveTo>
                    <a:lnTo>
                      <a:pt x="172479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114" y="180965"/>
                    </a:lnTo>
                    <a:cubicBezTo>
                      <a:pt x="229889" y="165706"/>
                      <a:pt x="232203" y="150533"/>
                      <a:pt x="235058" y="1354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1196E385-1CF9-497D-95AC-B493271C148D}"/>
                  </a:ext>
                </a:extLst>
              </p:cNvPr>
              <p:cNvSpPr/>
              <p:nvPr/>
            </p:nvSpPr>
            <p:spPr>
              <a:xfrm>
                <a:off x="6044993" y="4627949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1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4085003E-4869-4431-8E27-380A3C106116}"/>
                  </a:ext>
                </a:extLst>
              </p:cNvPr>
              <p:cNvSpPr/>
              <p:nvPr/>
            </p:nvSpPr>
            <p:spPr>
              <a:xfrm>
                <a:off x="6581203" y="4431039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5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912CB40-BE7D-4DC5-BA24-C86F98464E23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D93D5BE1-B252-4FEC-91C2-ADDD586814CF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8B4F29BA-312C-4C20-9842-A678479B3FD7}"/>
                  </a:ext>
                </a:extLst>
              </p:cNvPr>
              <p:cNvSpPr/>
              <p:nvPr/>
            </p:nvSpPr>
            <p:spPr>
              <a:xfrm>
                <a:off x="6309798" y="4555340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F24DDA3-7E05-40AD-891E-58A02666003D}"/>
                  </a:ext>
                </a:extLst>
              </p:cNvPr>
              <p:cNvSpPr/>
              <p:nvPr/>
            </p:nvSpPr>
            <p:spPr>
              <a:xfrm>
                <a:off x="6044993" y="4981051"/>
                <a:ext cx="167163" cy="264204"/>
              </a:xfrm>
              <a:custGeom>
                <a:avLst/>
                <a:gdLst>
                  <a:gd name="connsiteX0" fmla="*/ 0 w 167163"/>
                  <a:gd name="connsiteY0" fmla="*/ 264205 h 264204"/>
                  <a:gd name="connsiteX1" fmla="*/ 42863 w 167163"/>
                  <a:gd name="connsiteY1" fmla="*/ 264205 h 264204"/>
                  <a:gd name="connsiteX2" fmla="*/ 130731 w 167163"/>
                  <a:gd name="connsiteY2" fmla="*/ 213884 h 264204"/>
                  <a:gd name="connsiteX3" fmla="*/ 167164 w 167163"/>
                  <a:gd name="connsiteY3" fmla="*/ 150705 h 264204"/>
                  <a:gd name="connsiteX4" fmla="*/ 167164 w 167163"/>
                  <a:gd name="connsiteY4" fmla="*/ 74238 h 264204"/>
                  <a:gd name="connsiteX5" fmla="*/ 124301 w 167163"/>
                  <a:gd name="connsiteY5" fmla="*/ 0 h 264204"/>
                  <a:gd name="connsiteX6" fmla="*/ 124301 w 167163"/>
                  <a:gd name="connsiteY6" fmla="*/ 150705 h 264204"/>
                  <a:gd name="connsiteX7" fmla="*/ 109299 w 167163"/>
                  <a:gd name="connsiteY7" fmla="*/ 176422 h 264204"/>
                  <a:gd name="connsiteX8" fmla="*/ 0 w 167163"/>
                  <a:gd name="connsiteY8" fmla="*/ 239601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204">
                    <a:moveTo>
                      <a:pt x="0" y="264205"/>
                    </a:moveTo>
                    <a:lnTo>
                      <a:pt x="42863" y="264205"/>
                    </a:lnTo>
                    <a:lnTo>
                      <a:pt x="130731" y="213884"/>
                    </a:lnTo>
                    <a:cubicBezTo>
                      <a:pt x="153233" y="200794"/>
                      <a:pt x="167104" y="176739"/>
                      <a:pt x="167164" y="150705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05"/>
                    </a:lnTo>
                    <a:cubicBezTo>
                      <a:pt x="124156" y="161317"/>
                      <a:pt x="118463" y="171073"/>
                      <a:pt x="109299" y="176422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A39C910A-19EA-49C2-BD1A-B55706DDA943}"/>
                  </a:ext>
                </a:extLst>
              </p:cNvPr>
              <p:cNvSpPr/>
              <p:nvPr/>
            </p:nvSpPr>
            <p:spPr>
              <a:xfrm>
                <a:off x="6169294" y="4555340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7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36519 w 115728"/>
                  <a:gd name="connsiteY7" fmla="*/ 9687 h 190309"/>
                  <a:gd name="connsiteX8" fmla="*/ 21346 w 115728"/>
                  <a:gd name="connsiteY8" fmla="*/ 21346 h 190309"/>
                  <a:gd name="connsiteX9" fmla="*/ 0 w 115728"/>
                  <a:gd name="connsiteY9" fmla="*/ 72781 h 190309"/>
                  <a:gd name="connsiteX10" fmla="*/ 0 w 115728"/>
                  <a:gd name="connsiteY10" fmla="*/ 178822 h 190309"/>
                  <a:gd name="connsiteX11" fmla="*/ 42863 w 115728"/>
                  <a:gd name="connsiteY11" fmla="*/ 190310 h 190309"/>
                  <a:gd name="connsiteX12" fmla="*/ 42863 w 115728"/>
                  <a:gd name="connsiteY12" fmla="*/ 165192 h 190309"/>
                  <a:gd name="connsiteX13" fmla="*/ 42863 w 115728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957" y="56338"/>
                      <a:pt x="56339" y="42957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30990" y="12919"/>
                      <a:pt x="25889" y="16837"/>
                      <a:pt x="21346" y="21346"/>
                    </a:cubicBezTo>
                    <a:cubicBezTo>
                      <a:pt x="7681" y="34976"/>
                      <a:pt x="9" y="53484"/>
                      <a:pt x="0" y="72781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381BA52F-CA3C-446D-88F8-CE0BE380B878}"/>
                  </a:ext>
                </a:extLst>
              </p:cNvPr>
              <p:cNvSpPr/>
              <p:nvPr/>
            </p:nvSpPr>
            <p:spPr>
              <a:xfrm>
                <a:off x="6169294" y="4734248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67EC9BC6-32DC-4769-9297-9C5E6C13FB98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167163" cy="278091"/>
              </a:xfrm>
              <a:custGeom>
                <a:avLst/>
                <a:gdLst>
                  <a:gd name="connsiteX0" fmla="*/ 124301 w 167163"/>
                  <a:gd name="connsiteY0" fmla="*/ 278092 h 278091"/>
                  <a:gd name="connsiteX1" fmla="*/ 167164 w 167163"/>
                  <a:gd name="connsiteY1" fmla="*/ 260947 h 278091"/>
                  <a:gd name="connsiteX2" fmla="*/ 167164 w 167163"/>
                  <a:gd name="connsiteY2" fmla="*/ 113843 h 278091"/>
                  <a:gd name="connsiteX3" fmla="*/ 130731 w 167163"/>
                  <a:gd name="connsiteY3" fmla="*/ 50749 h 278091"/>
                  <a:gd name="connsiteX4" fmla="*/ 42863 w 167163"/>
                  <a:gd name="connsiteY4" fmla="*/ 0 h 278091"/>
                  <a:gd name="connsiteX5" fmla="*/ 10716 w 167163"/>
                  <a:gd name="connsiteY5" fmla="*/ 18602 h 278091"/>
                  <a:gd name="connsiteX6" fmla="*/ 10716 w 167163"/>
                  <a:gd name="connsiteY6" fmla="*/ 18602 h 278091"/>
                  <a:gd name="connsiteX7" fmla="*/ 0 w 167163"/>
                  <a:gd name="connsiteY7" fmla="*/ 24775 h 278091"/>
                  <a:gd name="connsiteX8" fmla="*/ 109299 w 167163"/>
                  <a:gd name="connsiteY8" fmla="*/ 87868 h 278091"/>
                  <a:gd name="connsiteX9" fmla="*/ 124301 w 167163"/>
                  <a:gd name="connsiteY9" fmla="*/ 113586 h 278091"/>
                  <a:gd name="connsiteX10" fmla="*/ 124301 w 167163"/>
                  <a:gd name="connsiteY10" fmla="*/ 264633 h 278091"/>
                  <a:gd name="connsiteX11" fmla="*/ 124301 w 167163"/>
                  <a:gd name="connsiteY11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24301" y="278092"/>
                    </a:moveTo>
                    <a:cubicBezTo>
                      <a:pt x="138789" y="272948"/>
                      <a:pt x="153019" y="267376"/>
                      <a:pt x="167164" y="260947"/>
                    </a:cubicBezTo>
                    <a:lnTo>
                      <a:pt x="167164" y="113843"/>
                    </a:lnTo>
                    <a:cubicBezTo>
                      <a:pt x="167104" y="87825"/>
                      <a:pt x="153233" y="63805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72" y="93209"/>
                      <a:pt x="124173" y="102973"/>
                      <a:pt x="124301" y="113586"/>
                    </a:cubicBezTo>
                    <a:lnTo>
                      <a:pt x="124301" y="264633"/>
                    </a:lnTo>
                    <a:lnTo>
                      <a:pt x="12430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93E8560C-7346-4065-A6FF-81B84840C3AB}"/>
                  </a:ext>
                </a:extLst>
              </p:cNvPr>
              <p:cNvSpPr/>
              <p:nvPr/>
            </p:nvSpPr>
            <p:spPr>
              <a:xfrm>
                <a:off x="6169294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E8A1B513-1FB5-4F8D-8760-0EC556BC3C82}"/>
                  </a:ext>
                </a:extLst>
              </p:cNvPr>
              <p:cNvSpPr/>
              <p:nvPr/>
            </p:nvSpPr>
            <p:spPr>
              <a:xfrm>
                <a:off x="6594405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5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5"/>
                    </a:moveTo>
                    <a:lnTo>
                      <a:pt x="213884" y="36433"/>
                    </a:lnTo>
                    <a:cubicBezTo>
                      <a:pt x="200854" y="13862"/>
                      <a:pt x="176765" y="-26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26" y="42974"/>
                      <a:pt x="171098" y="48675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BA4D86B3-6635-411A-A8A6-F703C50BEF64}"/>
                  </a:ext>
                </a:extLst>
              </p:cNvPr>
              <p:cNvSpPr/>
              <p:nvPr/>
            </p:nvSpPr>
            <p:spPr>
              <a:xfrm>
                <a:off x="6169293" y="6156083"/>
                <a:ext cx="190224" cy="115728"/>
              </a:xfrm>
              <a:custGeom>
                <a:avLst/>
                <a:gdLst>
                  <a:gd name="connsiteX0" fmla="*/ 115730 w 190224"/>
                  <a:gd name="connsiteY0" fmla="*/ 72866 h 115728"/>
                  <a:gd name="connsiteX1" fmla="*/ 72867 w 190224"/>
                  <a:gd name="connsiteY1" fmla="*/ 72866 h 115728"/>
                  <a:gd name="connsiteX2" fmla="*/ 42863 w 190224"/>
                  <a:gd name="connsiteY2" fmla="*/ 42863 h 115728"/>
                  <a:gd name="connsiteX3" fmla="*/ 42863 w 190224"/>
                  <a:gd name="connsiteY3" fmla="*/ 0 h 115728"/>
                  <a:gd name="connsiteX4" fmla="*/ 1 w 190224"/>
                  <a:gd name="connsiteY4" fmla="*/ 24775 h 115728"/>
                  <a:gd name="connsiteX5" fmla="*/ 1 w 190224"/>
                  <a:gd name="connsiteY5" fmla="*/ 42863 h 115728"/>
                  <a:gd name="connsiteX6" fmla="*/ 9688 w 190224"/>
                  <a:gd name="connsiteY6" fmla="*/ 79210 h 115728"/>
                  <a:gd name="connsiteX7" fmla="*/ 21346 w 190224"/>
                  <a:gd name="connsiteY7" fmla="*/ 94469 h 115728"/>
                  <a:gd name="connsiteX8" fmla="*/ 72781 w 190224"/>
                  <a:gd name="connsiteY8" fmla="*/ 115729 h 115728"/>
                  <a:gd name="connsiteX9" fmla="*/ 178823 w 190224"/>
                  <a:gd name="connsiteY9" fmla="*/ 115729 h 115728"/>
                  <a:gd name="connsiteX10" fmla="*/ 190225 w 190224"/>
                  <a:gd name="connsiteY10" fmla="*/ 72866 h 115728"/>
                  <a:gd name="connsiteX11" fmla="*/ 115644 w 190224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224" h="115728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297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94" y="84782"/>
                      <a:pt x="16811" y="89917"/>
                      <a:pt x="21346" y="94469"/>
                    </a:cubicBezTo>
                    <a:cubicBezTo>
                      <a:pt x="34985" y="108108"/>
                      <a:pt x="53493" y="115754"/>
                      <a:pt x="72781" y="115729"/>
                    </a:cubicBezTo>
                    <a:lnTo>
                      <a:pt x="178823" y="115729"/>
                    </a:lnTo>
                    <a:cubicBezTo>
                      <a:pt x="182595" y="101499"/>
                      <a:pt x="186453" y="87182"/>
                      <a:pt x="190225" y="72866"/>
                    </a:cubicBezTo>
                    <a:lnTo>
                      <a:pt x="115644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32088479-0C76-4FEC-A230-8EA30F759B04}"/>
                  </a:ext>
                </a:extLst>
              </p:cNvPr>
              <p:cNvSpPr/>
              <p:nvPr/>
            </p:nvSpPr>
            <p:spPr>
              <a:xfrm>
                <a:off x="6348203" y="6228864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773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B70830F4-E71B-4DE5-8EB5-1BD02B4D4C82}"/>
                  </a:ext>
                </a:extLst>
              </p:cNvPr>
              <p:cNvSpPr/>
              <p:nvPr/>
            </p:nvSpPr>
            <p:spPr>
              <a:xfrm>
                <a:off x="6458873" y="5891279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243 h 134759"/>
                  <a:gd name="connsiteX1" fmla="*/ 280578 w 312724"/>
                  <a:gd name="connsiteY1" fmla="*/ 116243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7 h 134759"/>
                  <a:gd name="connsiteX5" fmla="*/ 181994 w 312724"/>
                  <a:gd name="connsiteY5" fmla="*/ 9773 h 134759"/>
                  <a:gd name="connsiteX6" fmla="*/ 109128 w 312724"/>
                  <a:gd name="connsiteY6" fmla="*/ 9773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2 h 134759"/>
                  <a:gd name="connsiteX10" fmla="*/ 160563 w 312724"/>
                  <a:gd name="connsiteY10" fmla="*/ 46892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578" y="116243"/>
                    </a:moveTo>
                    <a:lnTo>
                      <a:pt x="280578" y="116243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7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35" y="41500"/>
                      <a:pt x="151288" y="41500"/>
                      <a:pt x="160563" y="46892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5D5E2CC3-D88A-4464-A09D-6FC57FB50D4A}"/>
                  </a:ext>
                </a:extLst>
              </p:cNvPr>
              <p:cNvSpPr/>
              <p:nvPr/>
            </p:nvSpPr>
            <p:spPr>
              <a:xfrm>
                <a:off x="6044993" y="6094018"/>
                <a:ext cx="200425" cy="105600"/>
              </a:xfrm>
              <a:custGeom>
                <a:avLst/>
                <a:gdLst>
                  <a:gd name="connsiteX0" fmla="*/ 124301 w 200425"/>
                  <a:gd name="connsiteY0" fmla="*/ 37290 h 105600"/>
                  <a:gd name="connsiteX1" fmla="*/ 124301 w 200425"/>
                  <a:gd name="connsiteY1" fmla="*/ 37290 h 105600"/>
                  <a:gd name="connsiteX2" fmla="*/ 87182 w 200425"/>
                  <a:gd name="connsiteY2" fmla="*/ 58721 h 105600"/>
                  <a:gd name="connsiteX3" fmla="*/ 46206 w 200425"/>
                  <a:gd name="connsiteY3" fmla="*/ 47749 h 105600"/>
                  <a:gd name="connsiteX4" fmla="*/ 24775 w 200425"/>
                  <a:gd name="connsiteY4" fmla="*/ 10630 h 105600"/>
                  <a:gd name="connsiteX5" fmla="*/ 0 w 200425"/>
                  <a:gd name="connsiteY5" fmla="*/ 53492 h 105600"/>
                  <a:gd name="connsiteX6" fmla="*/ 9087 w 200425"/>
                  <a:gd name="connsiteY6" fmla="*/ 69180 h 105600"/>
                  <a:gd name="connsiteX7" fmla="*/ 35662 w 200425"/>
                  <a:gd name="connsiteY7" fmla="*/ 95755 h 105600"/>
                  <a:gd name="connsiteX8" fmla="*/ 53321 w 200425"/>
                  <a:gd name="connsiteY8" fmla="*/ 103127 h 105600"/>
                  <a:gd name="connsiteX9" fmla="*/ 108614 w 200425"/>
                  <a:gd name="connsiteY9" fmla="*/ 95840 h 105600"/>
                  <a:gd name="connsiteX10" fmla="*/ 200425 w 200425"/>
                  <a:gd name="connsiteY10" fmla="*/ 42863 h 105600"/>
                  <a:gd name="connsiteX11" fmla="*/ 188938 w 200425"/>
                  <a:gd name="connsiteY11" fmla="*/ 0 h 105600"/>
                  <a:gd name="connsiteX12" fmla="*/ 167164 w 200425"/>
                  <a:gd name="connsiteY12" fmla="*/ 12516 h 105600"/>
                  <a:gd name="connsiteX13" fmla="*/ 167164 w 200425"/>
                  <a:gd name="connsiteY13" fmla="*/ 12516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0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1"/>
                    </a:lnTo>
                    <a:cubicBezTo>
                      <a:pt x="72841" y="67002"/>
                      <a:pt x="54496" y="6209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8"/>
                      <a:pt x="24603" y="89411"/>
                      <a:pt x="35662" y="95755"/>
                    </a:cubicBezTo>
                    <a:cubicBezTo>
                      <a:pt x="41208" y="98961"/>
                      <a:pt x="47140" y="101438"/>
                      <a:pt x="53321" y="103127"/>
                    </a:cubicBezTo>
                    <a:cubicBezTo>
                      <a:pt x="71992" y="108116"/>
                      <a:pt x="91872" y="105493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572"/>
                      <a:pt x="192710" y="1429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ED6C0A4-980F-449C-8638-7D24161D9ADD}"/>
                  </a:ext>
                </a:extLst>
              </p:cNvPr>
              <p:cNvSpPr/>
              <p:nvPr/>
            </p:nvSpPr>
            <p:spPr>
              <a:xfrm>
                <a:off x="623393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8F6A208B-7DAE-4105-835C-ABA52FDEF963}"/>
                  </a:ext>
                </a:extLst>
              </p:cNvPr>
              <p:cNvSpPr/>
              <p:nvPr/>
            </p:nvSpPr>
            <p:spPr>
              <a:xfrm>
                <a:off x="6212157" y="5669508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43A94E10-82E9-4EAF-AD0C-21CC55B8C492}"/>
                  </a:ext>
                </a:extLst>
              </p:cNvPr>
              <p:cNvSpPr/>
              <p:nvPr/>
            </p:nvSpPr>
            <p:spPr>
              <a:xfrm>
                <a:off x="6044993" y="6040012"/>
                <a:ext cx="43976" cy="107498"/>
              </a:xfrm>
              <a:custGeom>
                <a:avLst/>
                <a:gdLst>
                  <a:gd name="connsiteX0" fmla="*/ 0 w 43976"/>
                  <a:gd name="connsiteY0" fmla="*/ 21774 h 107498"/>
                  <a:gd name="connsiteX1" fmla="*/ 0 w 43976"/>
                  <a:gd name="connsiteY1" fmla="*/ 21774 h 107498"/>
                  <a:gd name="connsiteX2" fmla="*/ 0 w 43976"/>
                  <a:gd name="connsiteY2" fmla="*/ 21774 h 107498"/>
                  <a:gd name="connsiteX3" fmla="*/ 0 w 43976"/>
                  <a:gd name="connsiteY3" fmla="*/ 107499 h 107498"/>
                  <a:gd name="connsiteX4" fmla="*/ 43977 w 43976"/>
                  <a:gd name="connsiteY4" fmla="*/ 31375 h 107498"/>
                  <a:gd name="connsiteX5" fmla="*/ 12602 w 43976"/>
                  <a:gd name="connsiteY5" fmla="*/ 0 h 107498"/>
                  <a:gd name="connsiteX6" fmla="*/ 0 w 43976"/>
                  <a:gd name="connsiteY6" fmla="*/ 21774 h 107498"/>
                  <a:gd name="connsiteX7" fmla="*/ 0 w 43976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B6B99B8D-DA28-4061-B50D-04E04BE42345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4C8B889B-9A37-4AC3-8662-45133B364A7A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2A188BA8-1D38-443C-8B42-588C908BA430}"/>
                  </a:ext>
                </a:extLst>
              </p:cNvPr>
              <p:cNvSpPr/>
              <p:nvPr/>
            </p:nvSpPr>
            <p:spPr>
              <a:xfrm>
                <a:off x="6057595" y="5846445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459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459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11F5019-27EF-4C03-836F-E48614B8F86C}"/>
                  </a:ext>
                </a:extLst>
              </p:cNvPr>
              <p:cNvSpPr/>
              <p:nvPr/>
            </p:nvSpPr>
            <p:spPr>
              <a:xfrm>
                <a:off x="604499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F26FA001-88E7-42FB-97F5-ECFC05A75530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20E50016-C0CF-417C-8DF8-C8024135E98B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4906C001-5ED9-414F-BC6A-130ACE73347D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106BD885-1B5F-4048-87E8-98CE7001CA79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BEB17EE9-4422-485D-9EC8-4FC31841702C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8A40219A-6653-4278-B066-3E4D600294AA}"/>
                  </a:ext>
                </a:extLst>
              </p:cNvPr>
              <p:cNvSpPr/>
              <p:nvPr/>
            </p:nvSpPr>
            <p:spPr>
              <a:xfrm>
                <a:off x="6571516" y="6001778"/>
                <a:ext cx="200082" cy="262575"/>
              </a:xfrm>
              <a:custGeom>
                <a:avLst/>
                <a:gdLst>
                  <a:gd name="connsiteX0" fmla="*/ 0 w 200082"/>
                  <a:gd name="connsiteY0" fmla="*/ 233858 h 262575"/>
                  <a:gd name="connsiteX1" fmla="*/ 35919 w 200082"/>
                  <a:gd name="connsiteY1" fmla="*/ 262576 h 262575"/>
                  <a:gd name="connsiteX2" fmla="*/ 163649 w 200082"/>
                  <a:gd name="connsiteY2" fmla="*/ 188852 h 262575"/>
                  <a:gd name="connsiteX3" fmla="*/ 200082 w 200082"/>
                  <a:gd name="connsiteY3" fmla="*/ 125758 h 262575"/>
                  <a:gd name="connsiteX4" fmla="*/ 200082 w 200082"/>
                  <a:gd name="connsiteY4" fmla="*/ 24689 h 262575"/>
                  <a:gd name="connsiteX5" fmla="*/ 167935 w 200082"/>
                  <a:gd name="connsiteY5" fmla="*/ 6172 h 262575"/>
                  <a:gd name="connsiteX6" fmla="*/ 167935 w 200082"/>
                  <a:gd name="connsiteY6" fmla="*/ 6172 h 262575"/>
                  <a:gd name="connsiteX7" fmla="*/ 157220 w 200082"/>
                  <a:gd name="connsiteY7" fmla="*/ 0 h 262575"/>
                  <a:gd name="connsiteX8" fmla="*/ 157220 w 200082"/>
                  <a:gd name="connsiteY8" fmla="*/ 126187 h 262575"/>
                  <a:gd name="connsiteX9" fmla="*/ 142218 w 200082"/>
                  <a:gd name="connsiteY9" fmla="*/ 151905 h 262575"/>
                  <a:gd name="connsiteX10" fmla="*/ 11658 w 200082"/>
                  <a:gd name="connsiteY10" fmla="*/ 227257 h 262575"/>
                  <a:gd name="connsiteX11" fmla="*/ 11658 w 200082"/>
                  <a:gd name="connsiteY11" fmla="*/ 227257 h 26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575">
                    <a:moveTo>
                      <a:pt x="0" y="233858"/>
                    </a:moveTo>
                    <a:cubicBezTo>
                      <a:pt x="11427" y="243802"/>
                      <a:pt x="23403" y="253377"/>
                      <a:pt x="35919" y="262576"/>
                    </a:cubicBezTo>
                    <a:lnTo>
                      <a:pt x="163649" y="188852"/>
                    </a:lnTo>
                    <a:cubicBezTo>
                      <a:pt x="186169" y="175814"/>
                      <a:pt x="200039" y="151776"/>
                      <a:pt x="200082" y="125758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257"/>
                    </a:lnTo>
                    <a:lnTo>
                      <a:pt x="11658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DC961258-2C3B-4055-B316-4D198577156F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1CCF231E-8179-4B8D-A238-394A8E9817B1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890943A3-7C3E-4284-BA54-C185013A1B3E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A22BE3C-981B-474C-82EE-6367F22DEFD6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BA429F3-5490-4A5E-A7B4-E03035445B8D}"/>
                  </a:ext>
                </a:extLst>
              </p:cNvPr>
              <p:cNvSpPr/>
              <p:nvPr/>
            </p:nvSpPr>
            <p:spPr>
              <a:xfrm>
                <a:off x="6336458" y="6235636"/>
                <a:ext cx="270976" cy="160476"/>
              </a:xfrm>
              <a:custGeom>
                <a:avLst/>
                <a:gdLst>
                  <a:gd name="connsiteX0" fmla="*/ 172479 w 270976"/>
                  <a:gd name="connsiteY0" fmla="*/ 36090 h 160476"/>
                  <a:gd name="connsiteX1" fmla="*/ 172479 w 270976"/>
                  <a:gd name="connsiteY1" fmla="*/ 36090 h 160476"/>
                  <a:gd name="connsiteX2" fmla="*/ 0 w 270976"/>
                  <a:gd name="connsiteY2" fmla="*/ 135702 h 160476"/>
                  <a:gd name="connsiteX3" fmla="*/ 42863 w 270976"/>
                  <a:gd name="connsiteY3" fmla="*/ 160477 h 160476"/>
                  <a:gd name="connsiteX4" fmla="*/ 270977 w 270976"/>
                  <a:gd name="connsiteY4" fmla="*/ 28718 h 160476"/>
                  <a:gd name="connsiteX5" fmla="*/ 235058 w 270976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977" y="28718"/>
                    </a:lnTo>
                    <a:cubicBezTo>
                      <a:pt x="258692" y="19519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D1D0F21D-7418-47C6-AB30-6D5A064472B2}"/>
                  </a:ext>
                </a:extLst>
              </p:cNvPr>
              <p:cNvSpPr/>
              <p:nvPr/>
            </p:nvSpPr>
            <p:spPr>
              <a:xfrm>
                <a:off x="6420726" y="5712370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3 h 288464"/>
                  <a:gd name="connsiteX9" fmla="*/ 6772 w 128951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264"/>
                      <a:pt x="30261" y="28657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1"/>
                      <a:pt x="87431" y="130002"/>
                      <a:pt x="82124" y="139303"/>
                    </a:cubicBezTo>
                    <a:lnTo>
                      <a:pt x="6772" y="269863"/>
                    </a:lnTo>
                    <a:lnTo>
                      <a:pt x="6772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E9D2A919-3D23-417E-937B-6006D9355DB1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68EE6FEB-7621-4E64-AA47-6AF016B14D27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98BA6D55-45CB-430B-8571-A394D26F39DC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6E801B1F-B99C-4474-ADEA-FBCB4EBDC9D3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1FDF4137-5126-4D01-8F01-BEEB67D5D25A}"/>
                  </a:ext>
                </a:extLst>
              </p:cNvPr>
              <p:cNvSpPr/>
              <p:nvPr/>
            </p:nvSpPr>
            <p:spPr>
              <a:xfrm>
                <a:off x="6285023" y="5993806"/>
                <a:ext cx="181222" cy="235057"/>
              </a:xfrm>
              <a:custGeom>
                <a:avLst/>
                <a:gdLst>
                  <a:gd name="connsiteX0" fmla="*/ 99613 w 181222"/>
                  <a:gd name="connsiteY0" fmla="*/ 62665 h 235057"/>
                  <a:gd name="connsiteX1" fmla="*/ 99613 w 181222"/>
                  <a:gd name="connsiteY1" fmla="*/ 62665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EDB0CE62-EE7C-4243-94C4-BFF9559F47E3}"/>
                  </a:ext>
                </a:extLst>
              </p:cNvPr>
              <p:cNvSpPr/>
              <p:nvPr/>
            </p:nvSpPr>
            <p:spPr>
              <a:xfrm>
                <a:off x="6241474" y="6271812"/>
                <a:ext cx="137846" cy="124301"/>
              </a:xfrm>
              <a:custGeom>
                <a:avLst/>
                <a:gdLst>
                  <a:gd name="connsiteX0" fmla="*/ 94984 w 137846"/>
                  <a:gd name="connsiteY0" fmla="*/ 99527 h 124301"/>
                  <a:gd name="connsiteX1" fmla="*/ 94984 w 137846"/>
                  <a:gd name="connsiteY1" fmla="*/ 99527 h 124301"/>
                  <a:gd name="connsiteX2" fmla="*/ 57865 w 137846"/>
                  <a:gd name="connsiteY2" fmla="*/ 78095 h 124301"/>
                  <a:gd name="connsiteX3" fmla="*/ 46892 w 137846"/>
                  <a:gd name="connsiteY3" fmla="*/ 37119 h 124301"/>
                  <a:gd name="connsiteX4" fmla="*/ 68324 w 137846"/>
                  <a:gd name="connsiteY4" fmla="*/ 0 h 124301"/>
                  <a:gd name="connsiteX5" fmla="*/ 18860 w 137846"/>
                  <a:gd name="connsiteY5" fmla="*/ 0 h 124301"/>
                  <a:gd name="connsiteX6" fmla="*/ 9773 w 137846"/>
                  <a:gd name="connsiteY6" fmla="*/ 15688 h 124301"/>
                  <a:gd name="connsiteX7" fmla="*/ 36434 w 137846"/>
                  <a:gd name="connsiteY7" fmla="*/ 115214 h 124301"/>
                  <a:gd name="connsiteX8" fmla="*/ 52122 w 137846"/>
                  <a:gd name="connsiteY8" fmla="*/ 124301 h 124301"/>
                  <a:gd name="connsiteX9" fmla="*/ 137847 w 137846"/>
                  <a:gd name="connsiteY9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846" h="124301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43523" y="69806"/>
                      <a:pt x="38611" y="5146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4984FEFC-B6FD-4041-AAD7-845D2B199F85}"/>
                  </a:ext>
                </a:extLst>
              </p:cNvPr>
              <p:cNvSpPr/>
              <p:nvPr/>
            </p:nvSpPr>
            <p:spPr>
              <a:xfrm>
                <a:off x="8943823" y="5669508"/>
                <a:ext cx="134720" cy="312725"/>
              </a:xfrm>
              <a:custGeom>
                <a:avLst/>
                <a:gdLst>
                  <a:gd name="connsiteX0" fmla="*/ 116119 w 134720"/>
                  <a:gd name="connsiteY0" fmla="*/ 32147 h 312725"/>
                  <a:gd name="connsiteX1" fmla="*/ 116119 w 134720"/>
                  <a:gd name="connsiteY1" fmla="*/ 32147 h 312725"/>
                  <a:gd name="connsiteX2" fmla="*/ 134721 w 134720"/>
                  <a:gd name="connsiteY2" fmla="*/ 0 h 312725"/>
                  <a:gd name="connsiteX3" fmla="*/ 134721 w 134720"/>
                  <a:gd name="connsiteY3" fmla="*/ 0 h 312725"/>
                  <a:gd name="connsiteX4" fmla="*/ 60483 w 134720"/>
                  <a:gd name="connsiteY4" fmla="*/ 42863 h 312725"/>
                  <a:gd name="connsiteX5" fmla="*/ 9734 w 134720"/>
                  <a:gd name="connsiteY5" fmla="*/ 130731 h 312725"/>
                  <a:gd name="connsiteX6" fmla="*/ 9734 w 134720"/>
                  <a:gd name="connsiteY6" fmla="*/ 203597 h 312725"/>
                  <a:gd name="connsiteX7" fmla="*/ 47967 w 134720"/>
                  <a:gd name="connsiteY7" fmla="*/ 269863 h 312725"/>
                  <a:gd name="connsiteX8" fmla="*/ 122205 w 134720"/>
                  <a:gd name="connsiteY8" fmla="*/ 312725 h 312725"/>
                  <a:gd name="connsiteX9" fmla="*/ 46853 w 134720"/>
                  <a:gd name="connsiteY9" fmla="*/ 182166 h 312725"/>
                  <a:gd name="connsiteX10" fmla="*/ 46853 w 134720"/>
                  <a:gd name="connsiteY10" fmla="*/ 152162 h 312725"/>
                  <a:gd name="connsiteX11" fmla="*/ 109689 w 134720"/>
                  <a:gd name="connsiteY11" fmla="*/ 42863 h 312725"/>
                  <a:gd name="connsiteX12" fmla="*/ 109689 w 134720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5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3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171D2890-69C8-433A-8D4E-980685AC076E}"/>
                  </a:ext>
                </a:extLst>
              </p:cNvPr>
              <p:cNvSpPr/>
              <p:nvPr/>
            </p:nvSpPr>
            <p:spPr>
              <a:xfrm>
                <a:off x="9146267" y="6196031"/>
                <a:ext cx="105640" cy="200081"/>
              </a:xfrm>
              <a:custGeom>
                <a:avLst/>
                <a:gdLst>
                  <a:gd name="connsiteX0" fmla="*/ 37462 w 105640"/>
                  <a:gd name="connsiteY0" fmla="*/ 75781 h 200081"/>
                  <a:gd name="connsiteX1" fmla="*/ 37462 w 105640"/>
                  <a:gd name="connsiteY1" fmla="*/ 75781 h 200081"/>
                  <a:gd name="connsiteX2" fmla="*/ 58893 w 105640"/>
                  <a:gd name="connsiteY2" fmla="*/ 112900 h 200081"/>
                  <a:gd name="connsiteX3" fmla="*/ 47920 w 105640"/>
                  <a:gd name="connsiteY3" fmla="*/ 153876 h 200081"/>
                  <a:gd name="connsiteX4" fmla="*/ 10801 w 105640"/>
                  <a:gd name="connsiteY4" fmla="*/ 175307 h 200081"/>
                  <a:gd name="connsiteX5" fmla="*/ 53664 w 105640"/>
                  <a:gd name="connsiteY5" fmla="*/ 200082 h 200081"/>
                  <a:gd name="connsiteX6" fmla="*/ 69351 w 105640"/>
                  <a:gd name="connsiteY6" fmla="*/ 190995 h 200081"/>
                  <a:gd name="connsiteX7" fmla="*/ 95840 w 105640"/>
                  <a:gd name="connsiteY7" fmla="*/ 164763 h 200081"/>
                  <a:gd name="connsiteX8" fmla="*/ 103127 w 105640"/>
                  <a:gd name="connsiteY8" fmla="*/ 147104 h 200081"/>
                  <a:gd name="connsiteX9" fmla="*/ 95840 w 105640"/>
                  <a:gd name="connsiteY9" fmla="*/ 91811 h 200081"/>
                  <a:gd name="connsiteX10" fmla="*/ 42863 w 105640"/>
                  <a:gd name="connsiteY10" fmla="*/ 0 h 200081"/>
                  <a:gd name="connsiteX11" fmla="*/ 0 w 105640"/>
                  <a:gd name="connsiteY11" fmla="*/ 11487 h 200081"/>
                  <a:gd name="connsiteX12" fmla="*/ 12516 w 105640"/>
                  <a:gd name="connsiteY12" fmla="*/ 33261 h 200081"/>
                  <a:gd name="connsiteX13" fmla="*/ 12516 w 105640"/>
                  <a:gd name="connsiteY13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081">
                    <a:moveTo>
                      <a:pt x="37462" y="75781"/>
                    </a:moveTo>
                    <a:lnTo>
                      <a:pt x="37462" y="75781"/>
                    </a:lnTo>
                    <a:lnTo>
                      <a:pt x="58893" y="112900"/>
                    </a:lnTo>
                    <a:cubicBezTo>
                      <a:pt x="67174" y="127250"/>
                      <a:pt x="62262" y="145587"/>
                      <a:pt x="47920" y="153876"/>
                    </a:cubicBezTo>
                    <a:lnTo>
                      <a:pt x="10801" y="175307"/>
                    </a:lnTo>
                    <a:lnTo>
                      <a:pt x="53664" y="200082"/>
                    </a:lnTo>
                    <a:lnTo>
                      <a:pt x="69351" y="190995"/>
                    </a:lnTo>
                    <a:cubicBezTo>
                      <a:pt x="80307" y="184703"/>
                      <a:pt x="89437" y="175659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177" y="128442"/>
                      <a:pt x="105553" y="108528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FE2DBEEB-9F53-4EA8-A311-458D3D4388AF}"/>
                  </a:ext>
                </a:extLst>
              </p:cNvPr>
              <p:cNvSpPr/>
              <p:nvPr/>
            </p:nvSpPr>
            <p:spPr>
              <a:xfrm>
                <a:off x="9034652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7E5AF371-645C-48A9-B61B-2809B811DAF4}"/>
                  </a:ext>
                </a:extLst>
              </p:cNvPr>
              <p:cNvSpPr/>
              <p:nvPr/>
            </p:nvSpPr>
            <p:spPr>
              <a:xfrm>
                <a:off x="8721928" y="5951800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37119 h 277149"/>
                  <a:gd name="connsiteX2" fmla="*/ 42863 w 188423"/>
                  <a:gd name="connsiteY2" fmla="*/ 0 h 277149"/>
                  <a:gd name="connsiteX3" fmla="*/ 0 w 188423"/>
                  <a:gd name="connsiteY3" fmla="*/ 74238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2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694F7289-34D4-4B20-AFD8-38F907A93523}"/>
                  </a:ext>
                </a:extLst>
              </p:cNvPr>
              <p:cNvSpPr/>
              <p:nvPr/>
            </p:nvSpPr>
            <p:spPr>
              <a:xfrm>
                <a:off x="9092431" y="6352136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6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6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144F903E-D7F6-43D5-B58B-2A18E4037EF3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7020BFE2-A096-4BC0-A613-AE45097024D2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79C8C948-749E-4A92-8A31-BCB252236199}"/>
                  </a:ext>
                </a:extLst>
              </p:cNvPr>
              <p:cNvSpPr/>
              <p:nvPr/>
            </p:nvSpPr>
            <p:spPr>
              <a:xfrm>
                <a:off x="8898864" y="6271812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0449A4ED-0C9E-450B-9FF9-BF64538B14F8}"/>
                  </a:ext>
                </a:extLst>
              </p:cNvPr>
              <p:cNvSpPr/>
              <p:nvPr/>
            </p:nvSpPr>
            <p:spPr>
              <a:xfrm>
                <a:off x="86590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25299E1F-64BA-47F6-B9C2-5BB9D3D0541E}"/>
                  </a:ext>
                </a:extLst>
              </p:cNvPr>
              <p:cNvSpPr/>
              <p:nvPr/>
            </p:nvSpPr>
            <p:spPr>
              <a:xfrm>
                <a:off x="8634317" y="6353165"/>
                <a:ext cx="24688" cy="42948"/>
              </a:xfrm>
              <a:custGeom>
                <a:avLst/>
                <a:gdLst>
                  <a:gd name="connsiteX0" fmla="*/ 18517 w 24688"/>
                  <a:gd name="connsiteY0" fmla="*/ 32233 h 42948"/>
                  <a:gd name="connsiteX1" fmla="*/ 0 w 24688"/>
                  <a:gd name="connsiteY1" fmla="*/ 86 h 42948"/>
                  <a:gd name="connsiteX2" fmla="*/ 0 w 24688"/>
                  <a:gd name="connsiteY2" fmla="*/ 86 h 42948"/>
                  <a:gd name="connsiteX3" fmla="*/ 0 w 24688"/>
                  <a:gd name="connsiteY3" fmla="*/ 0 h 42948"/>
                  <a:gd name="connsiteX4" fmla="*/ 0 w 24688"/>
                  <a:gd name="connsiteY4" fmla="*/ 42948 h 42948"/>
                  <a:gd name="connsiteX5" fmla="*/ 24689 w 24688"/>
                  <a:gd name="connsiteY5" fmla="*/ 42948 h 42948"/>
                  <a:gd name="connsiteX6" fmla="*/ 18517 w 24688"/>
                  <a:gd name="connsiteY6" fmla="*/ 32233 h 42948"/>
                  <a:gd name="connsiteX7" fmla="*/ 18517 w 24688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948">
                    <a:moveTo>
                      <a:pt x="18517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689" y="42948"/>
                    </a:lnTo>
                    <a:lnTo>
                      <a:pt x="18517" y="32233"/>
                    </a:lnTo>
                    <a:lnTo>
                      <a:pt x="18517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30B951B1-26A1-4659-B1CA-8D88F528507C}"/>
                  </a:ext>
                </a:extLst>
              </p:cNvPr>
              <p:cNvSpPr/>
              <p:nvPr/>
            </p:nvSpPr>
            <p:spPr>
              <a:xfrm>
                <a:off x="9053769" y="5669508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4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EDB8F1E3-10FF-45F5-8B8F-2329BFE6A2D4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257BF663-AB2B-46E3-B162-AC2B16073B30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A92848C4-C40A-4660-8D18-ACF7649210A0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86ED2C7B-1A60-484B-AFA9-3052F5DD560C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D6BAD2DE-8F7F-47C7-AAFA-4EA58AB381FB}"/>
                  </a:ext>
                </a:extLst>
              </p:cNvPr>
              <p:cNvSpPr/>
              <p:nvPr/>
            </p:nvSpPr>
            <p:spPr>
              <a:xfrm>
                <a:off x="9288055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3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2740A62F-BC1F-41AD-AFE5-1C3EBEE5B109}"/>
                  </a:ext>
                </a:extLst>
              </p:cNvPr>
              <p:cNvSpPr/>
              <p:nvPr/>
            </p:nvSpPr>
            <p:spPr>
              <a:xfrm>
                <a:off x="8764790" y="5891364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1 h 128930"/>
                  <a:gd name="connsiteX1" fmla="*/ 288464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299 w 288464"/>
                  <a:gd name="connsiteY8" fmla="*/ 46892 h 128930"/>
                  <a:gd name="connsiteX9" fmla="*/ 139303 w 288464"/>
                  <a:gd name="connsiteY9" fmla="*/ 46892 h 128930"/>
                  <a:gd name="connsiteX10" fmla="*/ 269862 w 288464"/>
                  <a:gd name="connsiteY10" fmla="*/ 122244 h 128930"/>
                  <a:gd name="connsiteX11" fmla="*/ 269862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1"/>
                    </a:moveTo>
                    <a:cubicBezTo>
                      <a:pt x="284350" y="113843"/>
                      <a:pt x="286664" y="98755"/>
                      <a:pt x="288464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299" y="46892"/>
                    </a:lnTo>
                    <a:cubicBezTo>
                      <a:pt x="118583" y="41534"/>
                      <a:pt x="130019" y="41534"/>
                      <a:pt x="139303" y="46892"/>
                    </a:cubicBezTo>
                    <a:lnTo>
                      <a:pt x="269862" y="122244"/>
                    </a:lnTo>
                    <a:lnTo>
                      <a:pt x="269862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F59CC33-83FB-4EC9-BE87-BA7188683A06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6264C013-EDD2-4995-9211-6E666F83E8F9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2B132EB9-C925-48E7-86CF-D7D1EC2F7E72}"/>
                  </a:ext>
                </a:extLst>
              </p:cNvPr>
              <p:cNvSpPr/>
              <p:nvPr/>
            </p:nvSpPr>
            <p:spPr>
              <a:xfrm>
                <a:off x="9046568" y="5975032"/>
                <a:ext cx="234800" cy="180965"/>
              </a:xfrm>
              <a:custGeom>
                <a:avLst/>
                <a:gdLst>
                  <a:gd name="connsiteX0" fmla="*/ 62322 w 234800"/>
                  <a:gd name="connsiteY0" fmla="*/ 81439 h 180965"/>
                  <a:gd name="connsiteX1" fmla="*/ 62322 w 234800"/>
                  <a:gd name="connsiteY1" fmla="*/ 81439 h 180965"/>
                  <a:gd name="connsiteX2" fmla="*/ 234801 w 234800"/>
                  <a:gd name="connsiteY2" fmla="*/ 180965 h 180965"/>
                  <a:gd name="connsiteX3" fmla="*/ 234801 w 234800"/>
                  <a:gd name="connsiteY3" fmla="*/ 131502 h 180965"/>
                  <a:gd name="connsiteX4" fmla="*/ 6944 w 234800"/>
                  <a:gd name="connsiteY4" fmla="*/ 0 h 180965"/>
                  <a:gd name="connsiteX5" fmla="*/ 0 w 234800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0965">
                    <a:moveTo>
                      <a:pt x="62322" y="81439"/>
                    </a:moveTo>
                    <a:lnTo>
                      <a:pt x="62322" y="81439"/>
                    </a:lnTo>
                    <a:lnTo>
                      <a:pt x="234801" y="180965"/>
                    </a:lnTo>
                    <a:lnTo>
                      <a:pt x="234801" y="131502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27A0BB02-7983-41D1-9210-843FD6C2219F}"/>
                  </a:ext>
                </a:extLst>
              </p:cNvPr>
              <p:cNvSpPr/>
              <p:nvPr/>
            </p:nvSpPr>
            <p:spPr>
              <a:xfrm>
                <a:off x="932423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5 w 124301"/>
                  <a:gd name="connsiteY2" fmla="*/ 80496 h 138274"/>
                  <a:gd name="connsiteX3" fmla="*/ 37119 w 124301"/>
                  <a:gd name="connsiteY3" fmla="*/ 91468 h 138274"/>
                  <a:gd name="connsiteX4" fmla="*/ 0 w 124301"/>
                  <a:gd name="connsiteY4" fmla="*/ 70037 h 138274"/>
                  <a:gd name="connsiteX5" fmla="*/ 0 w 124301"/>
                  <a:gd name="connsiteY5" fmla="*/ 119415 h 138274"/>
                  <a:gd name="connsiteX6" fmla="*/ 15687 w 124301"/>
                  <a:gd name="connsiteY6" fmla="*/ 128502 h 138274"/>
                  <a:gd name="connsiteX7" fmla="*/ 52035 w 124301"/>
                  <a:gd name="connsiteY7" fmla="*/ 138274 h 138274"/>
                  <a:gd name="connsiteX8" fmla="*/ 70980 w 124301"/>
                  <a:gd name="connsiteY8" fmla="*/ 135788 h 138274"/>
                  <a:gd name="connsiteX9" fmla="*/ 115214 w 124301"/>
                  <a:gd name="connsiteY9" fmla="*/ 101498 h 138274"/>
                  <a:gd name="connsiteX10" fmla="*/ 124301 w 124301"/>
                  <a:gd name="connsiteY10" fmla="*/ 85725 h 138274"/>
                  <a:gd name="connsiteX11" fmla="*/ 124301 w 124301"/>
                  <a:gd name="connsiteY11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5" y="80496"/>
                    </a:lnTo>
                    <a:cubicBezTo>
                      <a:pt x="69806" y="94837"/>
                      <a:pt x="51461" y="9974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7" y="128502"/>
                    </a:lnTo>
                    <a:cubicBezTo>
                      <a:pt x="26737" y="134880"/>
                      <a:pt x="39271" y="138249"/>
                      <a:pt x="52035" y="138274"/>
                    </a:cubicBezTo>
                    <a:cubicBezTo>
                      <a:pt x="58430" y="138249"/>
                      <a:pt x="64791" y="137417"/>
                      <a:pt x="70980" y="135788"/>
                    </a:cubicBezTo>
                    <a:cubicBezTo>
                      <a:pt x="89711" y="130731"/>
                      <a:pt x="105647" y="118378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2E47FE4E-AEB0-4BD4-9F61-0FE6E093FEC3}"/>
                  </a:ext>
                </a:extLst>
              </p:cNvPr>
              <p:cNvSpPr/>
              <p:nvPr/>
            </p:nvSpPr>
            <p:spPr>
              <a:xfrm>
                <a:off x="8634317" y="6228949"/>
                <a:ext cx="278006" cy="167077"/>
              </a:xfrm>
              <a:custGeom>
                <a:avLst/>
                <a:gdLst>
                  <a:gd name="connsiteX0" fmla="*/ 278007 w 278006"/>
                  <a:gd name="connsiteY0" fmla="*/ 42863 h 167077"/>
                  <a:gd name="connsiteX1" fmla="*/ 261290 w 278006"/>
                  <a:gd name="connsiteY1" fmla="*/ 0 h 167077"/>
                  <a:gd name="connsiteX2" fmla="*/ 113843 w 278006"/>
                  <a:gd name="connsiteY2" fmla="*/ 0 h 167077"/>
                  <a:gd name="connsiteX3" fmla="*/ 50664 w 278006"/>
                  <a:gd name="connsiteY3" fmla="*/ 36433 h 167077"/>
                  <a:gd name="connsiteX4" fmla="*/ 0 w 278006"/>
                  <a:gd name="connsiteY4" fmla="*/ 124215 h 167077"/>
                  <a:gd name="connsiteX5" fmla="*/ 18517 w 278006"/>
                  <a:gd name="connsiteY5" fmla="*/ 156448 h 167077"/>
                  <a:gd name="connsiteX6" fmla="*/ 18517 w 278006"/>
                  <a:gd name="connsiteY6" fmla="*/ 156448 h 167077"/>
                  <a:gd name="connsiteX7" fmla="*/ 24689 w 278006"/>
                  <a:gd name="connsiteY7" fmla="*/ 167078 h 167077"/>
                  <a:gd name="connsiteX8" fmla="*/ 87783 w 278006"/>
                  <a:gd name="connsiteY8" fmla="*/ 57864 h 167077"/>
                  <a:gd name="connsiteX9" fmla="*/ 113500 w 278006"/>
                  <a:gd name="connsiteY9" fmla="*/ 42863 h 167077"/>
                  <a:gd name="connsiteX10" fmla="*/ 277663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7" y="42863"/>
                    </a:moveTo>
                    <a:cubicBezTo>
                      <a:pt x="272863" y="28349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791" y="8"/>
                      <a:pt x="63720" y="13887"/>
                      <a:pt x="50664" y="36433"/>
                    </a:cubicBezTo>
                    <a:lnTo>
                      <a:pt x="0" y="124215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078"/>
                    </a:lnTo>
                    <a:lnTo>
                      <a:pt x="87783" y="57864"/>
                    </a:lnTo>
                    <a:cubicBezTo>
                      <a:pt x="93132" y="48701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AACBE680-F6B9-42A7-89D2-0281E760EE09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0AC2364B-5910-4D1C-AE64-B832740BDC32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D458CC0E-0CE0-4C30-825F-301FE95048AE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5876A8F2-4525-4D6B-BD29-2C6D32B7C544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23E6BF5A-C09D-44B0-86D8-B57AEE3C4161}"/>
                  </a:ext>
                </a:extLst>
              </p:cNvPr>
              <p:cNvSpPr/>
              <p:nvPr/>
            </p:nvSpPr>
            <p:spPr>
              <a:xfrm>
                <a:off x="8895607" y="6228949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03590A2-3EC5-4C14-9E8D-7BB5F5A6FA6C}"/>
                  </a:ext>
                </a:extLst>
              </p:cNvPr>
              <p:cNvSpPr/>
              <p:nvPr/>
            </p:nvSpPr>
            <p:spPr>
              <a:xfrm>
                <a:off x="928136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4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1246F4B-4EA9-4604-AE84-013460A9259D}"/>
                  </a:ext>
                </a:extLst>
              </p:cNvPr>
              <p:cNvSpPr/>
              <p:nvPr/>
            </p:nvSpPr>
            <p:spPr>
              <a:xfrm>
                <a:off x="9208760" y="6081416"/>
                <a:ext cx="115728" cy="190138"/>
              </a:xfrm>
              <a:custGeom>
                <a:avLst/>
                <a:gdLst>
                  <a:gd name="connsiteX0" fmla="*/ 72609 w 115728"/>
                  <a:gd name="connsiteY0" fmla="*/ 74581 h 190138"/>
                  <a:gd name="connsiteX1" fmla="*/ 72609 w 115728"/>
                  <a:gd name="connsiteY1" fmla="*/ 74581 h 190138"/>
                  <a:gd name="connsiteX2" fmla="*/ 72609 w 115728"/>
                  <a:gd name="connsiteY2" fmla="*/ 117443 h 190138"/>
                  <a:gd name="connsiteX3" fmla="*/ 64037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689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86" y="125390"/>
                      <a:pt x="69600" y="133037"/>
                      <a:pt x="64037" y="138704"/>
                    </a:cubicBezTo>
                    <a:cubicBezTo>
                      <a:pt x="58379" y="144224"/>
                      <a:pt x="50775" y="147302"/>
                      <a:pt x="42863" y="147276"/>
                    </a:cubicBezTo>
                    <a:lnTo>
                      <a:pt x="0" y="147276"/>
                    </a:lnTo>
                    <a:lnTo>
                      <a:pt x="24689" y="190139"/>
                    </a:lnTo>
                    <a:lnTo>
                      <a:pt x="42863" y="190139"/>
                    </a:lnTo>
                    <a:cubicBezTo>
                      <a:pt x="55610" y="190164"/>
                      <a:pt x="68134" y="186846"/>
                      <a:pt x="79210" y="180537"/>
                    </a:cubicBezTo>
                    <a:cubicBezTo>
                      <a:pt x="84739" y="177305"/>
                      <a:pt x="89840" y="173388"/>
                      <a:pt x="94383" y="168878"/>
                    </a:cubicBezTo>
                    <a:cubicBezTo>
                      <a:pt x="108031" y="155239"/>
                      <a:pt x="115703" y="136740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3CF4B1B1-40B9-45F3-B26E-00569126748D}"/>
                  </a:ext>
                </a:extLst>
              </p:cNvPr>
              <p:cNvSpPr/>
              <p:nvPr/>
            </p:nvSpPr>
            <p:spPr>
              <a:xfrm>
                <a:off x="928136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6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6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E0D0D7F-FA6C-4088-9064-0BC6ABEAE3EA}"/>
                  </a:ext>
                </a:extLst>
              </p:cNvPr>
              <p:cNvSpPr/>
              <p:nvPr/>
            </p:nvSpPr>
            <p:spPr>
              <a:xfrm>
                <a:off x="9281369" y="4967249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4 h 278006"/>
                  <a:gd name="connsiteX3" fmla="*/ 36433 w 167163"/>
                  <a:gd name="connsiteY3" fmla="*/ 227343 h 278006"/>
                  <a:gd name="connsiteX4" fmla="*/ 124301 w 167163"/>
                  <a:gd name="connsiteY4" fmla="*/ 278006 h 278006"/>
                  <a:gd name="connsiteX5" fmla="*/ 156448 w 167163"/>
                  <a:gd name="connsiteY5" fmla="*/ 259490 h 278006"/>
                  <a:gd name="connsiteX6" fmla="*/ 156448 w 167163"/>
                  <a:gd name="connsiteY6" fmla="*/ 259490 h 278006"/>
                  <a:gd name="connsiteX7" fmla="*/ 167164 w 167163"/>
                  <a:gd name="connsiteY7" fmla="*/ 253317 h 278006"/>
                  <a:gd name="connsiteX8" fmla="*/ 57864 w 167163"/>
                  <a:gd name="connsiteY8" fmla="*/ 190224 h 278006"/>
                  <a:gd name="connsiteX9" fmla="*/ 42863 w 167163"/>
                  <a:gd name="connsiteY9" fmla="*/ 164506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143"/>
                      <a:pt x="14059" y="10716"/>
                      <a:pt x="0" y="16716"/>
                    </a:cubicBezTo>
                    <a:lnTo>
                      <a:pt x="0" y="164164"/>
                    </a:lnTo>
                    <a:cubicBezTo>
                      <a:pt x="60" y="190198"/>
                      <a:pt x="13930" y="214252"/>
                      <a:pt x="36433" y="227343"/>
                    </a:cubicBezTo>
                    <a:lnTo>
                      <a:pt x="124301" y="278006"/>
                    </a:lnTo>
                    <a:lnTo>
                      <a:pt x="156448" y="259490"/>
                    </a:lnTo>
                    <a:lnTo>
                      <a:pt x="156448" y="259490"/>
                    </a:ln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700" y="184874"/>
                      <a:pt x="43008" y="175119"/>
                      <a:pt x="42863" y="164506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E4AEFA74-15C8-4CA1-8662-63A0A5845512}"/>
                  </a:ext>
                </a:extLst>
              </p:cNvPr>
              <p:cNvSpPr/>
              <p:nvPr/>
            </p:nvSpPr>
            <p:spPr>
              <a:xfrm>
                <a:off x="9281369" y="4695844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774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404"/>
                      <a:pt x="28349" y="276831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85A7ABEB-DACE-4293-97DC-366674B1A4C8}"/>
                  </a:ext>
                </a:extLst>
              </p:cNvPr>
              <p:cNvSpPr/>
              <p:nvPr/>
            </p:nvSpPr>
            <p:spPr>
              <a:xfrm>
                <a:off x="8634317" y="4431039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6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96109127-082C-4DFD-97F0-29F316E4AE2A}"/>
                  </a:ext>
                </a:extLst>
              </p:cNvPr>
              <p:cNvSpPr/>
              <p:nvPr/>
            </p:nvSpPr>
            <p:spPr>
              <a:xfrm>
                <a:off x="9133836" y="4555340"/>
                <a:ext cx="190395" cy="115728"/>
              </a:xfrm>
              <a:custGeom>
                <a:avLst/>
                <a:gdLst>
                  <a:gd name="connsiteX0" fmla="*/ 74667 w 190395"/>
                  <a:gd name="connsiteY0" fmla="*/ 42863 h 115728"/>
                  <a:gd name="connsiteX1" fmla="*/ 117529 w 190395"/>
                  <a:gd name="connsiteY1" fmla="*/ 42863 h 115728"/>
                  <a:gd name="connsiteX2" fmla="*/ 147533 w 190395"/>
                  <a:gd name="connsiteY2" fmla="*/ 72866 h 115728"/>
                  <a:gd name="connsiteX3" fmla="*/ 147533 w 190395"/>
                  <a:gd name="connsiteY3" fmla="*/ 115729 h 115728"/>
                  <a:gd name="connsiteX4" fmla="*/ 190395 w 190395"/>
                  <a:gd name="connsiteY4" fmla="*/ 91040 h 115728"/>
                  <a:gd name="connsiteX5" fmla="*/ 190395 w 190395"/>
                  <a:gd name="connsiteY5" fmla="*/ 72866 h 115728"/>
                  <a:gd name="connsiteX6" fmla="*/ 180708 w 190395"/>
                  <a:gd name="connsiteY6" fmla="*/ 36519 h 115728"/>
                  <a:gd name="connsiteX7" fmla="*/ 169050 w 190395"/>
                  <a:gd name="connsiteY7" fmla="*/ 21345 h 115728"/>
                  <a:gd name="connsiteX8" fmla="*/ 117615 w 190395"/>
                  <a:gd name="connsiteY8" fmla="*/ 0 h 115728"/>
                  <a:gd name="connsiteX9" fmla="*/ 11487 w 190395"/>
                  <a:gd name="connsiteY9" fmla="*/ 0 h 115728"/>
                  <a:gd name="connsiteX10" fmla="*/ 0 w 190395"/>
                  <a:gd name="connsiteY10" fmla="*/ 42863 h 115728"/>
                  <a:gd name="connsiteX11" fmla="*/ 74667 w 190395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5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057" y="42957"/>
                      <a:pt x="147438" y="56338"/>
                      <a:pt x="147533" y="72866"/>
                    </a:cubicBezTo>
                    <a:lnTo>
                      <a:pt x="147533" y="115729"/>
                    </a:lnTo>
                    <a:lnTo>
                      <a:pt x="190395" y="91040"/>
                    </a:lnTo>
                    <a:lnTo>
                      <a:pt x="190395" y="72866"/>
                    </a:lnTo>
                    <a:cubicBezTo>
                      <a:pt x="190429" y="60110"/>
                      <a:pt x="187086" y="47569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9" y="7681"/>
                      <a:pt x="136911" y="8"/>
                      <a:pt x="117615" y="0"/>
                    </a:cubicBez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56EC108-90A2-4A55-A7E3-F6C56052BA21}"/>
                  </a:ext>
                </a:extLst>
              </p:cNvPr>
              <p:cNvSpPr/>
              <p:nvPr/>
            </p:nvSpPr>
            <p:spPr>
              <a:xfrm>
                <a:off x="8910694" y="4555340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632"/>
                      <a:pt x="231200" y="14342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76B88C9D-31A6-4769-8F72-FF40C960264B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12724" cy="134721"/>
              </a:xfrm>
              <a:custGeom>
                <a:avLst/>
                <a:gdLst>
                  <a:gd name="connsiteX0" fmla="*/ 32147 w 312724"/>
                  <a:gd name="connsiteY0" fmla="*/ 18602 h 134721"/>
                  <a:gd name="connsiteX1" fmla="*/ 32147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731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162 w 312724"/>
                  <a:gd name="connsiteY10" fmla="*/ 87868 h 134721"/>
                  <a:gd name="connsiteX11" fmla="*/ 42863 w 312724"/>
                  <a:gd name="connsiteY11" fmla="*/ 24775 h 134721"/>
                  <a:gd name="connsiteX12" fmla="*/ 42863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147" y="18602"/>
                    </a:moveTo>
                    <a:lnTo>
                      <a:pt x="32147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85" y="137966"/>
                      <a:pt x="181043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CB2C35-6879-4586-9496-D8DA9AE47879}"/>
                  </a:ext>
                </a:extLst>
              </p:cNvPr>
              <p:cNvSpPr/>
              <p:nvPr/>
            </p:nvSpPr>
            <p:spPr>
              <a:xfrm>
                <a:off x="9247936" y="4627471"/>
                <a:ext cx="200596" cy="105663"/>
              </a:xfrm>
              <a:custGeom>
                <a:avLst/>
                <a:gdLst>
                  <a:gd name="connsiteX0" fmla="*/ 33433 w 200596"/>
                  <a:gd name="connsiteY0" fmla="*/ 93147 h 105663"/>
                  <a:gd name="connsiteX1" fmla="*/ 33433 w 200596"/>
                  <a:gd name="connsiteY1" fmla="*/ 93147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147"/>
                    </a:moveTo>
                    <a:lnTo>
                      <a:pt x="33433" y="93147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18"/>
                      <a:pt x="164764" y="9823"/>
                    </a:cubicBezTo>
                    <a:cubicBezTo>
                      <a:pt x="159217" y="6642"/>
                      <a:pt x="153276" y="4199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8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290F8B84-039B-418A-85D8-8DC9D06CE88E}"/>
                  </a:ext>
                </a:extLst>
              </p:cNvPr>
              <p:cNvSpPr/>
              <p:nvPr/>
            </p:nvSpPr>
            <p:spPr>
              <a:xfrm>
                <a:off x="9066028" y="4690614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lnTo>
                      <a:pt x="42863" y="80410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30785AB3-6790-4C2C-B982-11F369CE5598}"/>
                  </a:ext>
                </a:extLst>
              </p:cNvPr>
              <p:cNvSpPr/>
              <p:nvPr/>
            </p:nvSpPr>
            <p:spPr>
              <a:xfrm>
                <a:off x="9004478" y="4969220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1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60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9"/>
                      <a:pt x="225534" y="174510"/>
                      <a:pt x="238572" y="151991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60"/>
                    </a:lnTo>
                    <a:cubicBezTo>
                      <a:pt x="196138" y="139758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F6698644-948D-4247-8660-FDB5E75D948B}"/>
                  </a:ext>
                </a:extLst>
              </p:cNvPr>
              <p:cNvSpPr/>
              <p:nvPr/>
            </p:nvSpPr>
            <p:spPr>
              <a:xfrm>
                <a:off x="9404556" y="4679642"/>
                <a:ext cx="43976" cy="107498"/>
              </a:xfrm>
              <a:custGeom>
                <a:avLst/>
                <a:gdLst>
                  <a:gd name="connsiteX0" fmla="*/ 43977 w 43976"/>
                  <a:gd name="connsiteY0" fmla="*/ 85725 h 107498"/>
                  <a:gd name="connsiteX1" fmla="*/ 43977 w 43976"/>
                  <a:gd name="connsiteY1" fmla="*/ 85725 h 107498"/>
                  <a:gd name="connsiteX2" fmla="*/ 43977 w 43976"/>
                  <a:gd name="connsiteY2" fmla="*/ 85725 h 107498"/>
                  <a:gd name="connsiteX3" fmla="*/ 43977 w 43976"/>
                  <a:gd name="connsiteY3" fmla="*/ 85725 h 107498"/>
                  <a:gd name="connsiteX4" fmla="*/ 43977 w 43976"/>
                  <a:gd name="connsiteY4" fmla="*/ 0 h 107498"/>
                  <a:gd name="connsiteX5" fmla="*/ 0 w 43976"/>
                  <a:gd name="connsiteY5" fmla="*/ 76124 h 107498"/>
                  <a:gd name="connsiteX6" fmla="*/ 31375 w 43976"/>
                  <a:gd name="connsiteY6" fmla="*/ 107499 h 107498"/>
                  <a:gd name="connsiteX7" fmla="*/ 43977 w 43976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41DC04FA-A8A2-45E4-82A2-5DB50F10DA81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BEDD21B5-67D5-4547-8BCC-F6371FF98D01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DC97905C-8376-4921-93A2-CDE2085C0BCA}"/>
                  </a:ext>
                </a:extLst>
              </p:cNvPr>
              <p:cNvSpPr/>
              <p:nvPr/>
            </p:nvSpPr>
            <p:spPr>
              <a:xfrm>
                <a:off x="9324232" y="4755765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483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483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66E86B27-7B16-4D15-B2FE-69FECD46E1B9}"/>
                  </a:ext>
                </a:extLst>
              </p:cNvPr>
              <p:cNvSpPr/>
              <p:nvPr/>
            </p:nvSpPr>
            <p:spPr>
              <a:xfrm>
                <a:off x="944853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A8564FB2-2D80-4E42-86BE-54F3E5FF3E96}"/>
                  </a:ext>
                </a:extLst>
              </p:cNvPr>
              <p:cNvSpPr/>
              <p:nvPr/>
            </p:nvSpPr>
            <p:spPr>
              <a:xfrm>
                <a:off x="9405670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F2B717C1-A9D6-47C7-A75F-334E213DF78B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CC3B5FCE-F05B-4595-A15D-C20A72856BFB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C09BE4A7-EFAE-4B16-9C16-9CDF54DC2748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41A6AEE8-7AA3-4A50-95AB-08B93F5B9732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80469E3E-568F-418C-A00A-9D1BA787CC8C}"/>
                  </a:ext>
                </a:extLst>
              </p:cNvPr>
              <p:cNvSpPr/>
              <p:nvPr/>
            </p:nvSpPr>
            <p:spPr>
              <a:xfrm>
                <a:off x="8721928" y="4562713"/>
                <a:ext cx="200081" cy="263090"/>
              </a:xfrm>
              <a:custGeom>
                <a:avLst/>
                <a:gdLst>
                  <a:gd name="connsiteX0" fmla="*/ 200082 w 200081"/>
                  <a:gd name="connsiteY0" fmla="*/ 28803 h 263090"/>
                  <a:gd name="connsiteX1" fmla="*/ 164163 w 200081"/>
                  <a:gd name="connsiteY1" fmla="*/ 0 h 263090"/>
                  <a:gd name="connsiteX2" fmla="*/ 36433 w 200081"/>
                  <a:gd name="connsiteY2" fmla="*/ 73809 h 263090"/>
                  <a:gd name="connsiteX3" fmla="*/ 0 w 200081"/>
                  <a:gd name="connsiteY3" fmla="*/ 136903 h 263090"/>
                  <a:gd name="connsiteX4" fmla="*/ 0 w 200081"/>
                  <a:gd name="connsiteY4" fmla="*/ 238315 h 263090"/>
                  <a:gd name="connsiteX5" fmla="*/ 32147 w 200081"/>
                  <a:gd name="connsiteY5" fmla="*/ 256918 h 263090"/>
                  <a:gd name="connsiteX6" fmla="*/ 32147 w 200081"/>
                  <a:gd name="connsiteY6" fmla="*/ 256918 h 263090"/>
                  <a:gd name="connsiteX7" fmla="*/ 42863 w 200081"/>
                  <a:gd name="connsiteY7" fmla="*/ 263090 h 263090"/>
                  <a:gd name="connsiteX8" fmla="*/ 42863 w 200081"/>
                  <a:gd name="connsiteY8" fmla="*/ 136903 h 263090"/>
                  <a:gd name="connsiteX9" fmla="*/ 57864 w 200081"/>
                  <a:gd name="connsiteY9" fmla="*/ 111185 h 263090"/>
                  <a:gd name="connsiteX10" fmla="*/ 188423 w 200081"/>
                  <a:gd name="connsiteY10" fmla="*/ 35747 h 263090"/>
                  <a:gd name="connsiteX11" fmla="*/ 188423 w 200081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3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DF6CE7CD-2C9E-4062-B7B3-AF91BFA4B7BA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5AF94E20-3FA5-472C-A3D2-5A119337B483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3AA7C5F8-E7B2-42CF-8361-2CFD158DDECB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851CEDB4-ADE7-48E5-90BD-37031F38D83E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7D4086A8-5C5C-419F-BE8D-38C0820AEF63}"/>
                  </a:ext>
                </a:extLst>
              </p:cNvPr>
              <p:cNvSpPr/>
              <p:nvPr/>
            </p:nvSpPr>
            <p:spPr>
              <a:xfrm>
                <a:off x="8886434" y="4431039"/>
                <a:ext cx="270976" cy="160476"/>
              </a:xfrm>
              <a:custGeom>
                <a:avLst/>
                <a:gdLst>
                  <a:gd name="connsiteX0" fmla="*/ 98498 w 270976"/>
                  <a:gd name="connsiteY0" fmla="*/ 124301 h 160476"/>
                  <a:gd name="connsiteX1" fmla="*/ 98498 w 270976"/>
                  <a:gd name="connsiteY1" fmla="*/ 124301 h 160476"/>
                  <a:gd name="connsiteX2" fmla="*/ 270977 w 270976"/>
                  <a:gd name="connsiteY2" fmla="*/ 24775 h 160476"/>
                  <a:gd name="connsiteX3" fmla="*/ 228114 w 270976"/>
                  <a:gd name="connsiteY3" fmla="*/ 0 h 160476"/>
                  <a:gd name="connsiteX4" fmla="*/ 0 w 270976"/>
                  <a:gd name="connsiteY4" fmla="*/ 131673 h 160476"/>
                  <a:gd name="connsiteX5" fmla="*/ 35919 w 270976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33" y="140932"/>
                      <a:pt x="2420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C1D2A682-ADFE-441A-8EF6-3FD4B585B489}"/>
                  </a:ext>
                </a:extLst>
              </p:cNvPr>
              <p:cNvSpPr/>
              <p:nvPr/>
            </p:nvSpPr>
            <p:spPr>
              <a:xfrm>
                <a:off x="8943591" y="4826317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6944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6944"/>
                    </a:lnTo>
                    <a:cubicBezTo>
                      <a:pt x="113865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E818545A-892A-4CAC-BBD2-9E4BABE9263D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27084DD6-8253-4414-938A-8D235FF55B24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120F90BC-C263-45D5-9F03-5EB2C17E76DC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69301AFB-7345-4B8D-955F-023800633B42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CD5E18F3-EACA-4297-AE92-829EE956A6B5}"/>
                  </a:ext>
                </a:extLst>
              </p:cNvPr>
              <p:cNvSpPr/>
              <p:nvPr/>
            </p:nvSpPr>
            <p:spPr>
              <a:xfrm>
                <a:off x="9027280" y="4598203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29940"/>
                      <a:pt x="30432" y="232254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F14FDD69-AB75-47EB-93E2-C04F55805BDC}"/>
                  </a:ext>
                </a:extLst>
              </p:cNvPr>
              <p:cNvSpPr/>
              <p:nvPr/>
            </p:nvSpPr>
            <p:spPr>
              <a:xfrm>
                <a:off x="9114205" y="4431468"/>
                <a:ext cx="137919" cy="123872"/>
              </a:xfrm>
              <a:custGeom>
                <a:avLst/>
                <a:gdLst>
                  <a:gd name="connsiteX0" fmla="*/ 42863 w 137919"/>
                  <a:gd name="connsiteY0" fmla="*/ 24346 h 123872"/>
                  <a:gd name="connsiteX1" fmla="*/ 42863 w 137919"/>
                  <a:gd name="connsiteY1" fmla="*/ 24346 h 123872"/>
                  <a:gd name="connsiteX2" fmla="*/ 79981 w 137919"/>
                  <a:gd name="connsiteY2" fmla="*/ 45777 h 123872"/>
                  <a:gd name="connsiteX3" fmla="*/ 90954 w 137919"/>
                  <a:gd name="connsiteY3" fmla="*/ 86754 h 123872"/>
                  <a:gd name="connsiteX4" fmla="*/ 69523 w 137919"/>
                  <a:gd name="connsiteY4" fmla="*/ 123873 h 123872"/>
                  <a:gd name="connsiteX5" fmla="*/ 119329 w 137919"/>
                  <a:gd name="connsiteY5" fmla="*/ 123873 h 123872"/>
                  <a:gd name="connsiteX6" fmla="*/ 128416 w 137919"/>
                  <a:gd name="connsiteY6" fmla="*/ 108185 h 123872"/>
                  <a:gd name="connsiteX7" fmla="*/ 101412 w 137919"/>
                  <a:gd name="connsiteY7" fmla="*/ 9087 h 123872"/>
                  <a:gd name="connsiteX8" fmla="*/ 85725 w 137919"/>
                  <a:gd name="connsiteY8" fmla="*/ 0 h 123872"/>
                  <a:gd name="connsiteX9" fmla="*/ 0 w 137919"/>
                  <a:gd name="connsiteY9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9" h="123872">
                    <a:moveTo>
                      <a:pt x="42863" y="24346"/>
                    </a:moveTo>
                    <a:lnTo>
                      <a:pt x="42863" y="24346"/>
                    </a:lnTo>
                    <a:lnTo>
                      <a:pt x="79981" y="45777"/>
                    </a:lnTo>
                    <a:cubicBezTo>
                      <a:pt x="94323" y="54067"/>
                      <a:pt x="99235" y="72412"/>
                      <a:pt x="90954" y="86754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85"/>
                    </a:lnTo>
                    <a:cubicBezTo>
                      <a:pt x="148184" y="73346"/>
                      <a:pt x="136122" y="29078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63B7D2D0-E5F7-4B29-8EFC-6C58B221E52A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2856C3E0-EBEE-4870-AB89-787D27D5050D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FE6D2F1C-FEC6-4178-9AC3-C41C1394C90F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D29436E4-4656-4B7E-86CA-58EF96757A9D}"/>
                  </a:ext>
                </a:extLst>
              </p:cNvPr>
              <p:cNvSpPr/>
              <p:nvPr/>
            </p:nvSpPr>
            <p:spPr>
              <a:xfrm>
                <a:off x="7703858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7957922F-8F2C-41DA-A3D2-09FED22D94B2}"/>
                  </a:ext>
                </a:extLst>
              </p:cNvPr>
              <p:cNvSpPr/>
              <p:nvPr/>
            </p:nvSpPr>
            <p:spPr>
              <a:xfrm>
                <a:off x="7579556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7950 w 167163"/>
                  <a:gd name="connsiteY4" fmla="*/ 80153 h 168021"/>
                  <a:gd name="connsiteX5" fmla="*/ 42948 w 167163"/>
                  <a:gd name="connsiteY5" fmla="*/ 54436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6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F344704-5AC4-4E0B-B285-55066C95CAB6}"/>
                  </a:ext>
                </a:extLst>
              </p:cNvPr>
              <p:cNvSpPr/>
              <p:nvPr/>
            </p:nvSpPr>
            <p:spPr>
              <a:xfrm>
                <a:off x="9281369" y="5245855"/>
                <a:ext cx="167334" cy="335956"/>
              </a:xfrm>
              <a:custGeom>
                <a:avLst/>
                <a:gdLst>
                  <a:gd name="connsiteX0" fmla="*/ 36433 w 167334"/>
                  <a:gd name="connsiteY0" fmla="*/ 50149 h 335956"/>
                  <a:gd name="connsiteX1" fmla="*/ 0 w 167334"/>
                  <a:gd name="connsiteY1" fmla="*/ 113243 h 335956"/>
                  <a:gd name="connsiteX2" fmla="*/ 0 w 167334"/>
                  <a:gd name="connsiteY2" fmla="*/ 222113 h 335956"/>
                  <a:gd name="connsiteX3" fmla="*/ 36433 w 167334"/>
                  <a:gd name="connsiteY3" fmla="*/ 285293 h 335956"/>
                  <a:gd name="connsiteX4" fmla="*/ 124301 w 167334"/>
                  <a:gd name="connsiteY4" fmla="*/ 335956 h 335956"/>
                  <a:gd name="connsiteX5" fmla="*/ 167164 w 167334"/>
                  <a:gd name="connsiteY5" fmla="*/ 311182 h 335956"/>
                  <a:gd name="connsiteX6" fmla="*/ 58035 w 167334"/>
                  <a:gd name="connsiteY6" fmla="*/ 248174 h 335956"/>
                  <a:gd name="connsiteX7" fmla="*/ 43034 w 167334"/>
                  <a:gd name="connsiteY7" fmla="*/ 222456 h 335956"/>
                  <a:gd name="connsiteX8" fmla="*/ 43034 w 167334"/>
                  <a:gd name="connsiteY8" fmla="*/ 113586 h 335956"/>
                  <a:gd name="connsiteX9" fmla="*/ 58035 w 167334"/>
                  <a:gd name="connsiteY9" fmla="*/ 87868 h 335956"/>
                  <a:gd name="connsiteX10" fmla="*/ 167335 w 167334"/>
                  <a:gd name="connsiteY10" fmla="*/ 24775 h 335956"/>
                  <a:gd name="connsiteX11" fmla="*/ 167335 w 167334"/>
                  <a:gd name="connsiteY11" fmla="*/ 0 h 335956"/>
                  <a:gd name="connsiteX12" fmla="*/ 124472 w 167334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5" y="102964"/>
                      <a:pt x="48846" y="93191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B17E4047-9C30-4B13-B53A-CCF7649F5026}"/>
                  </a:ext>
                </a:extLst>
              </p:cNvPr>
              <p:cNvSpPr/>
              <p:nvPr/>
            </p:nvSpPr>
            <p:spPr>
              <a:xfrm>
                <a:off x="9405670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496C46F5-306E-41AE-97D4-DDBF9B4D074F}"/>
                  </a:ext>
                </a:extLst>
              </p:cNvPr>
              <p:cNvSpPr/>
              <p:nvPr/>
            </p:nvSpPr>
            <p:spPr>
              <a:xfrm>
                <a:off x="6771598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3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3" y="41500"/>
                      <a:pt x="129856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3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7449849D-F2C1-4353-8AFA-A7D96BFC15FC}"/>
                  </a:ext>
                </a:extLst>
              </p:cNvPr>
              <p:cNvSpPr/>
              <p:nvPr/>
            </p:nvSpPr>
            <p:spPr>
              <a:xfrm>
                <a:off x="6728736" y="4801028"/>
                <a:ext cx="291465" cy="302999"/>
              </a:xfrm>
              <a:custGeom>
                <a:avLst/>
                <a:gdLst>
                  <a:gd name="connsiteX0" fmla="*/ 42863 w 291465"/>
                  <a:gd name="connsiteY0" fmla="*/ 37119 h 302999"/>
                  <a:gd name="connsiteX1" fmla="*/ 42863 w 291465"/>
                  <a:gd name="connsiteY1" fmla="*/ 0 h 302999"/>
                  <a:gd name="connsiteX2" fmla="*/ 0 w 291465"/>
                  <a:gd name="connsiteY2" fmla="*/ 74323 h 302999"/>
                  <a:gd name="connsiteX3" fmla="*/ 0 w 291465"/>
                  <a:gd name="connsiteY3" fmla="*/ 175736 h 302999"/>
                  <a:gd name="connsiteX4" fmla="*/ 36433 w 291465"/>
                  <a:gd name="connsiteY4" fmla="*/ 238830 h 302999"/>
                  <a:gd name="connsiteX5" fmla="*/ 130731 w 291465"/>
                  <a:gd name="connsiteY5" fmla="*/ 293265 h 302999"/>
                  <a:gd name="connsiteX6" fmla="*/ 203597 w 291465"/>
                  <a:gd name="connsiteY6" fmla="*/ 293265 h 302999"/>
                  <a:gd name="connsiteX7" fmla="*/ 291465 w 291465"/>
                  <a:gd name="connsiteY7" fmla="*/ 242516 h 302999"/>
                  <a:gd name="connsiteX8" fmla="*/ 291465 w 291465"/>
                  <a:gd name="connsiteY8" fmla="*/ 193139 h 302999"/>
                  <a:gd name="connsiteX9" fmla="*/ 182337 w 291465"/>
                  <a:gd name="connsiteY9" fmla="*/ 256146 h 302999"/>
                  <a:gd name="connsiteX10" fmla="*/ 152333 w 291465"/>
                  <a:gd name="connsiteY10" fmla="*/ 256146 h 302999"/>
                  <a:gd name="connsiteX11" fmla="*/ 58036 w 291465"/>
                  <a:gd name="connsiteY11" fmla="*/ 201711 h 302999"/>
                  <a:gd name="connsiteX12" fmla="*/ 43034 w 291465"/>
                  <a:gd name="connsiteY12" fmla="*/ 175994 h 302999"/>
                  <a:gd name="connsiteX13" fmla="*/ 43034 w 291465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85" y="306244"/>
                      <a:pt x="181043" y="306244"/>
                      <a:pt x="203597" y="293265"/>
                    </a:cubicBezTo>
                    <a:lnTo>
                      <a:pt x="291465" y="242516"/>
                    </a:lnTo>
                    <a:lnTo>
                      <a:pt x="291465" y="193139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37" y="196396"/>
                      <a:pt x="43128" y="186615"/>
                      <a:pt x="43034" y="175994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794D2A83-7F9C-43B8-874E-E46493EB258D}"/>
                  </a:ext>
                </a:extLst>
              </p:cNvPr>
              <p:cNvSpPr/>
              <p:nvPr/>
            </p:nvSpPr>
            <p:spPr>
              <a:xfrm>
                <a:off x="6044822" y="5245341"/>
                <a:ext cx="167335" cy="335870"/>
              </a:xfrm>
              <a:custGeom>
                <a:avLst/>
                <a:gdLst>
                  <a:gd name="connsiteX0" fmla="*/ 130902 w 167335"/>
                  <a:gd name="connsiteY0" fmla="*/ 285807 h 335870"/>
                  <a:gd name="connsiteX1" fmla="*/ 167335 w 167335"/>
                  <a:gd name="connsiteY1" fmla="*/ 222628 h 335870"/>
                  <a:gd name="connsiteX2" fmla="*/ 167335 w 167335"/>
                  <a:gd name="connsiteY2" fmla="*/ 113757 h 335870"/>
                  <a:gd name="connsiteX3" fmla="*/ 130902 w 167335"/>
                  <a:gd name="connsiteY3" fmla="*/ 50663 h 335870"/>
                  <a:gd name="connsiteX4" fmla="*/ 43034 w 167335"/>
                  <a:gd name="connsiteY4" fmla="*/ 0 h 335870"/>
                  <a:gd name="connsiteX5" fmla="*/ 171 w 167335"/>
                  <a:gd name="connsiteY5" fmla="*/ 24775 h 335870"/>
                  <a:gd name="connsiteX6" fmla="*/ 109299 w 167335"/>
                  <a:gd name="connsiteY6" fmla="*/ 87782 h 335870"/>
                  <a:gd name="connsiteX7" fmla="*/ 124301 w 167335"/>
                  <a:gd name="connsiteY7" fmla="*/ 113500 h 335870"/>
                  <a:gd name="connsiteX8" fmla="*/ 124301 w 167335"/>
                  <a:gd name="connsiteY8" fmla="*/ 222371 h 335870"/>
                  <a:gd name="connsiteX9" fmla="*/ 109299 w 167335"/>
                  <a:gd name="connsiteY9" fmla="*/ 248088 h 335870"/>
                  <a:gd name="connsiteX10" fmla="*/ 0 w 167335"/>
                  <a:gd name="connsiteY10" fmla="*/ 311182 h 335870"/>
                  <a:gd name="connsiteX11" fmla="*/ 0 w 167335"/>
                  <a:gd name="connsiteY11" fmla="*/ 335871 h 335870"/>
                  <a:gd name="connsiteX12" fmla="*/ 42863 w 167335"/>
                  <a:gd name="connsiteY12" fmla="*/ 335871 h 33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870">
                    <a:moveTo>
                      <a:pt x="130902" y="285807"/>
                    </a:moveTo>
                    <a:cubicBezTo>
                      <a:pt x="153405" y="272717"/>
                      <a:pt x="167275" y="248663"/>
                      <a:pt x="167335" y="222628"/>
                    </a:cubicBezTo>
                    <a:lnTo>
                      <a:pt x="167335" y="113757"/>
                    </a:lnTo>
                    <a:cubicBezTo>
                      <a:pt x="167292" y="87739"/>
                      <a:pt x="153422" y="63702"/>
                      <a:pt x="130902" y="50663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782"/>
                    </a:lnTo>
                    <a:cubicBezTo>
                      <a:pt x="118472" y="93123"/>
                      <a:pt x="124173" y="102887"/>
                      <a:pt x="124301" y="113500"/>
                    </a:cubicBezTo>
                    <a:lnTo>
                      <a:pt x="124301" y="222371"/>
                    </a:lnTo>
                    <a:cubicBezTo>
                      <a:pt x="124156" y="232983"/>
                      <a:pt x="118463" y="242739"/>
                      <a:pt x="109299" y="248088"/>
                    </a:cubicBezTo>
                    <a:lnTo>
                      <a:pt x="0" y="311182"/>
                    </a:lnTo>
                    <a:lnTo>
                      <a:pt x="0" y="335871"/>
                    </a:lnTo>
                    <a:lnTo>
                      <a:pt x="42863" y="3358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2A015D2-661A-4A9C-B13C-B7E78A6BC7EA}"/>
                  </a:ext>
                </a:extLst>
              </p:cNvPr>
              <p:cNvSpPr/>
              <p:nvPr/>
            </p:nvSpPr>
            <p:spPr>
              <a:xfrm>
                <a:off x="604499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7796334D-1F49-41BC-8471-0127EA66086B}"/>
                  </a:ext>
                </a:extLst>
              </p:cNvPr>
              <p:cNvSpPr/>
              <p:nvPr/>
            </p:nvSpPr>
            <p:spPr>
              <a:xfrm>
                <a:off x="6728736" y="5723086"/>
                <a:ext cx="334327" cy="253317"/>
              </a:xfrm>
              <a:custGeom>
                <a:avLst/>
                <a:gdLst>
                  <a:gd name="connsiteX0" fmla="*/ 203597 w 334327"/>
                  <a:gd name="connsiteY0" fmla="*/ 9773 h 253317"/>
                  <a:gd name="connsiteX1" fmla="*/ 130731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597" y="9773"/>
                    </a:move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7"/>
                      <a:pt x="172890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9662AF72-12C3-4FA3-81CD-AAD41BE6776C}"/>
                  </a:ext>
                </a:extLst>
              </p:cNvPr>
              <p:cNvSpPr/>
              <p:nvPr/>
            </p:nvSpPr>
            <p:spPr>
              <a:xfrm>
                <a:off x="6728736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CF827B6C-CC18-4AB3-9344-227B577906BD}"/>
                  </a:ext>
                </a:extLst>
              </p:cNvPr>
              <p:cNvSpPr/>
              <p:nvPr/>
            </p:nvSpPr>
            <p:spPr>
              <a:xfrm>
                <a:off x="7579556" y="6228092"/>
                <a:ext cx="210112" cy="168020"/>
              </a:xfrm>
              <a:custGeom>
                <a:avLst/>
                <a:gdLst>
                  <a:gd name="connsiteX0" fmla="*/ 36433 w 210112"/>
                  <a:gd name="connsiteY0" fmla="*/ 50406 h 168020"/>
                  <a:gd name="connsiteX1" fmla="*/ 0 w 210112"/>
                  <a:gd name="connsiteY1" fmla="*/ 113500 h 168020"/>
                  <a:gd name="connsiteX2" fmla="*/ 0 w 210112"/>
                  <a:gd name="connsiteY2" fmla="*/ 168021 h 168020"/>
                  <a:gd name="connsiteX3" fmla="*/ 42863 w 210112"/>
                  <a:gd name="connsiteY3" fmla="*/ 168021 h 168020"/>
                  <a:gd name="connsiteX4" fmla="*/ 42863 w 210112"/>
                  <a:gd name="connsiteY4" fmla="*/ 113500 h 168020"/>
                  <a:gd name="connsiteX5" fmla="*/ 57864 w 210112"/>
                  <a:gd name="connsiteY5" fmla="*/ 87782 h 168020"/>
                  <a:gd name="connsiteX6" fmla="*/ 177879 w 210112"/>
                  <a:gd name="connsiteY6" fmla="*/ 18516 h 168020"/>
                  <a:gd name="connsiteX7" fmla="*/ 177879 w 210112"/>
                  <a:gd name="connsiteY7" fmla="*/ 18516 h 168020"/>
                  <a:gd name="connsiteX8" fmla="*/ 210112 w 210112"/>
                  <a:gd name="connsiteY8" fmla="*/ 0 h 168020"/>
                  <a:gd name="connsiteX9" fmla="*/ 124387 w 210112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3025" y="102896"/>
                      <a:pt x="48709" y="93140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E2BE9594-67A8-4C13-8394-A49026AFC07C}"/>
                  </a:ext>
                </a:extLst>
              </p:cNvPr>
              <p:cNvSpPr/>
              <p:nvPr/>
            </p:nvSpPr>
            <p:spPr>
              <a:xfrm>
                <a:off x="7746806" y="6227835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3757 h 168021"/>
                  <a:gd name="connsiteX1" fmla="*/ 130645 w 167077"/>
                  <a:gd name="connsiteY1" fmla="*/ 50664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782 h 168021"/>
                  <a:gd name="connsiteX5" fmla="*/ 124130 w 167077"/>
                  <a:gd name="connsiteY5" fmla="*/ 113500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3757"/>
                    </a:moveTo>
                    <a:cubicBezTo>
                      <a:pt x="167035" y="87739"/>
                      <a:pt x="153165" y="63703"/>
                      <a:pt x="130645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6914AFFE-0065-40C5-98BD-F6A9726EA6B2}"/>
                  </a:ext>
                </a:extLst>
              </p:cNvPr>
              <p:cNvSpPr/>
              <p:nvPr/>
            </p:nvSpPr>
            <p:spPr>
              <a:xfrm>
                <a:off x="8430463" y="5783608"/>
                <a:ext cx="291465" cy="302952"/>
              </a:xfrm>
              <a:custGeom>
                <a:avLst/>
                <a:gdLst>
                  <a:gd name="connsiteX0" fmla="*/ 0 w 291465"/>
                  <a:gd name="connsiteY0" fmla="*/ 175650 h 302952"/>
                  <a:gd name="connsiteX1" fmla="*/ 36433 w 291465"/>
                  <a:gd name="connsiteY1" fmla="*/ 238744 h 302952"/>
                  <a:gd name="connsiteX2" fmla="*/ 130731 w 291465"/>
                  <a:gd name="connsiteY2" fmla="*/ 293180 h 302952"/>
                  <a:gd name="connsiteX3" fmla="*/ 203597 w 291465"/>
                  <a:gd name="connsiteY3" fmla="*/ 293180 h 302952"/>
                  <a:gd name="connsiteX4" fmla="*/ 291465 w 291465"/>
                  <a:gd name="connsiteY4" fmla="*/ 242859 h 302952"/>
                  <a:gd name="connsiteX5" fmla="*/ 291465 w 291465"/>
                  <a:gd name="connsiteY5" fmla="*/ 193396 h 302952"/>
                  <a:gd name="connsiteX6" fmla="*/ 182337 w 291465"/>
                  <a:gd name="connsiteY6" fmla="*/ 256404 h 302952"/>
                  <a:gd name="connsiteX7" fmla="*/ 152334 w 291465"/>
                  <a:gd name="connsiteY7" fmla="*/ 256404 h 302952"/>
                  <a:gd name="connsiteX8" fmla="*/ 58036 w 291465"/>
                  <a:gd name="connsiteY8" fmla="*/ 201968 h 302952"/>
                  <a:gd name="connsiteX9" fmla="*/ 43034 w 291465"/>
                  <a:gd name="connsiteY9" fmla="*/ 176251 h 302952"/>
                  <a:gd name="connsiteX10" fmla="*/ 43034 w 291465"/>
                  <a:gd name="connsiteY10" fmla="*/ 37119 h 302952"/>
                  <a:gd name="connsiteX11" fmla="*/ 43034 w 291465"/>
                  <a:gd name="connsiteY11" fmla="*/ 37119 h 302952"/>
                  <a:gd name="connsiteX12" fmla="*/ 43034 w 291465"/>
                  <a:gd name="connsiteY12" fmla="*/ 0 h 302952"/>
                  <a:gd name="connsiteX13" fmla="*/ 172 w 291465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52">
                    <a:moveTo>
                      <a:pt x="0" y="175650"/>
                    </a:moveTo>
                    <a:cubicBezTo>
                      <a:pt x="43" y="201668"/>
                      <a:pt x="13913" y="225706"/>
                      <a:pt x="36433" y="238744"/>
                    </a:cubicBezTo>
                    <a:lnTo>
                      <a:pt x="130731" y="293180"/>
                    </a:lnTo>
                    <a:cubicBezTo>
                      <a:pt x="153267" y="306210"/>
                      <a:pt x="181060" y="306210"/>
                      <a:pt x="203597" y="293180"/>
                    </a:cubicBezTo>
                    <a:lnTo>
                      <a:pt x="291465" y="242859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62" y="261796"/>
                      <a:pt x="161609" y="261796"/>
                      <a:pt x="152334" y="256404"/>
                    </a:cubicBezTo>
                    <a:lnTo>
                      <a:pt x="58036" y="201968"/>
                    </a:lnTo>
                    <a:cubicBezTo>
                      <a:pt x="48838" y="196653"/>
                      <a:pt x="43128" y="186872"/>
                      <a:pt x="43034" y="176251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0CCCF9C1-9494-4FC5-AE3F-0E8A1543BBBD}"/>
                  </a:ext>
                </a:extLst>
              </p:cNvPr>
              <p:cNvSpPr/>
              <p:nvPr/>
            </p:nvSpPr>
            <p:spPr>
              <a:xfrm>
                <a:off x="8473325" y="5723086"/>
                <a:ext cx="291465" cy="303380"/>
              </a:xfrm>
              <a:custGeom>
                <a:avLst/>
                <a:gdLst>
                  <a:gd name="connsiteX0" fmla="*/ 248603 w 291465"/>
                  <a:gd name="connsiteY0" fmla="*/ 265833 h 303380"/>
                  <a:gd name="connsiteX1" fmla="*/ 248603 w 291465"/>
                  <a:gd name="connsiteY1" fmla="*/ 303381 h 303380"/>
                  <a:gd name="connsiteX2" fmla="*/ 291465 w 291465"/>
                  <a:gd name="connsiteY2" fmla="*/ 229143 h 303380"/>
                  <a:gd name="connsiteX3" fmla="*/ 291465 w 291465"/>
                  <a:gd name="connsiteY3" fmla="*/ 127302 h 303380"/>
                  <a:gd name="connsiteX4" fmla="*/ 255032 w 291465"/>
                  <a:gd name="connsiteY4" fmla="*/ 64208 h 303380"/>
                  <a:gd name="connsiteX5" fmla="*/ 160734 w 291465"/>
                  <a:gd name="connsiteY5" fmla="*/ 9773 h 303380"/>
                  <a:gd name="connsiteX6" fmla="*/ 87868 w 291465"/>
                  <a:gd name="connsiteY6" fmla="*/ 9773 h 303380"/>
                  <a:gd name="connsiteX7" fmla="*/ 0 w 291465"/>
                  <a:gd name="connsiteY7" fmla="*/ 60436 h 303380"/>
                  <a:gd name="connsiteX8" fmla="*/ 0 w 291465"/>
                  <a:gd name="connsiteY8" fmla="*/ 109900 h 303380"/>
                  <a:gd name="connsiteX9" fmla="*/ 109128 w 291465"/>
                  <a:gd name="connsiteY9" fmla="*/ 46892 h 303380"/>
                  <a:gd name="connsiteX10" fmla="*/ 139132 w 291465"/>
                  <a:gd name="connsiteY10" fmla="*/ 46892 h 303380"/>
                  <a:gd name="connsiteX11" fmla="*/ 233429 w 291465"/>
                  <a:gd name="connsiteY11" fmla="*/ 101327 h 303380"/>
                  <a:gd name="connsiteX12" fmla="*/ 248431 w 291465"/>
                  <a:gd name="connsiteY12" fmla="*/ 127045 h 303380"/>
                  <a:gd name="connsiteX13" fmla="*/ 248431 w 291465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380">
                    <a:moveTo>
                      <a:pt x="248603" y="265833"/>
                    </a:moveTo>
                    <a:lnTo>
                      <a:pt x="248603" y="303381"/>
                    </a:lnTo>
                    <a:lnTo>
                      <a:pt x="291465" y="229143"/>
                    </a:lnTo>
                    <a:lnTo>
                      <a:pt x="291465" y="127302"/>
                    </a:ln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2"/>
                    </a:lnTo>
                    <a:cubicBezTo>
                      <a:pt x="118403" y="41500"/>
                      <a:pt x="129856" y="41500"/>
                      <a:pt x="139132" y="46892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2423D67B-6DAB-4962-A542-E0C5924767FC}"/>
                  </a:ext>
                </a:extLst>
              </p:cNvPr>
              <p:cNvSpPr/>
              <p:nvPr/>
            </p:nvSpPr>
            <p:spPr>
              <a:xfrm>
                <a:off x="8430463" y="4850748"/>
                <a:ext cx="334327" cy="253253"/>
              </a:xfrm>
              <a:custGeom>
                <a:avLst/>
                <a:gdLst>
                  <a:gd name="connsiteX0" fmla="*/ 130731 w 334327"/>
                  <a:gd name="connsiteY0" fmla="*/ 243545 h 253253"/>
                  <a:gd name="connsiteX1" fmla="*/ 203597 w 334327"/>
                  <a:gd name="connsiteY1" fmla="*/ 243545 h 253253"/>
                  <a:gd name="connsiteX2" fmla="*/ 297894 w 334327"/>
                  <a:gd name="connsiteY2" fmla="*/ 189109 h 253253"/>
                  <a:gd name="connsiteX3" fmla="*/ 334328 w 334327"/>
                  <a:gd name="connsiteY3" fmla="*/ 126016 h 253253"/>
                  <a:gd name="connsiteX4" fmla="*/ 334328 w 334327"/>
                  <a:gd name="connsiteY4" fmla="*/ 24603 h 253253"/>
                  <a:gd name="connsiteX5" fmla="*/ 291465 w 334327"/>
                  <a:gd name="connsiteY5" fmla="*/ 0 h 253253"/>
                  <a:gd name="connsiteX6" fmla="*/ 291465 w 334327"/>
                  <a:gd name="connsiteY6" fmla="*/ 126016 h 253253"/>
                  <a:gd name="connsiteX7" fmla="*/ 276463 w 334327"/>
                  <a:gd name="connsiteY7" fmla="*/ 151733 h 253253"/>
                  <a:gd name="connsiteX8" fmla="*/ 182166 w 334327"/>
                  <a:gd name="connsiteY8" fmla="*/ 206169 h 253253"/>
                  <a:gd name="connsiteX9" fmla="*/ 152162 w 334327"/>
                  <a:gd name="connsiteY9" fmla="*/ 206169 h 253253"/>
                  <a:gd name="connsiteX10" fmla="*/ 32147 w 334327"/>
                  <a:gd name="connsiteY10" fmla="*/ 136903 h 253253"/>
                  <a:gd name="connsiteX11" fmla="*/ 32147 w 334327"/>
                  <a:gd name="connsiteY11" fmla="*/ 136903 h 253253"/>
                  <a:gd name="connsiteX12" fmla="*/ 0 w 334327"/>
                  <a:gd name="connsiteY12" fmla="*/ 118301 h 253253"/>
                  <a:gd name="connsiteX13" fmla="*/ 42863 w 334327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4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4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385F2EFB-7818-4FF2-A2DB-578D28396BA3}"/>
                  </a:ext>
                </a:extLst>
              </p:cNvPr>
              <p:cNvSpPr/>
              <p:nvPr/>
            </p:nvSpPr>
            <p:spPr>
              <a:xfrm>
                <a:off x="8430463" y="4740592"/>
                <a:ext cx="334327" cy="253317"/>
              </a:xfrm>
              <a:custGeom>
                <a:avLst/>
                <a:gdLst>
                  <a:gd name="connsiteX0" fmla="*/ 334328 w 334327"/>
                  <a:gd name="connsiteY0" fmla="*/ 134674 h 253317"/>
                  <a:gd name="connsiteX1" fmla="*/ 291465 w 334327"/>
                  <a:gd name="connsiteY1" fmla="*/ 60436 h 253317"/>
                  <a:gd name="connsiteX2" fmla="*/ 203597 w 334327"/>
                  <a:gd name="connsiteY2" fmla="*/ 9773 h 253317"/>
                  <a:gd name="connsiteX3" fmla="*/ 130731 w 334327"/>
                  <a:gd name="connsiteY3" fmla="*/ 9773 h 253317"/>
                  <a:gd name="connsiteX4" fmla="*/ 36433 w 334327"/>
                  <a:gd name="connsiteY4" fmla="*/ 64208 h 253317"/>
                  <a:gd name="connsiteX5" fmla="*/ 0 w 334327"/>
                  <a:gd name="connsiteY5" fmla="*/ 127301 h 253317"/>
                  <a:gd name="connsiteX6" fmla="*/ 0 w 334327"/>
                  <a:gd name="connsiteY6" fmla="*/ 228714 h 253317"/>
                  <a:gd name="connsiteX7" fmla="*/ 42863 w 334327"/>
                  <a:gd name="connsiteY7" fmla="*/ 253317 h 253317"/>
                  <a:gd name="connsiteX8" fmla="*/ 42863 w 334327"/>
                  <a:gd name="connsiteY8" fmla="*/ 127301 h 253317"/>
                  <a:gd name="connsiteX9" fmla="*/ 57864 w 334327"/>
                  <a:gd name="connsiteY9" fmla="*/ 101584 h 253317"/>
                  <a:gd name="connsiteX10" fmla="*/ 152162 w 334327"/>
                  <a:gd name="connsiteY10" fmla="*/ 47149 h 253317"/>
                  <a:gd name="connsiteX11" fmla="*/ 182166 w 334327"/>
                  <a:gd name="connsiteY11" fmla="*/ 47149 h 253317"/>
                  <a:gd name="connsiteX12" fmla="*/ 302181 w 334327"/>
                  <a:gd name="connsiteY12" fmla="*/ 116415 h 253317"/>
                  <a:gd name="connsiteX13" fmla="*/ 302181 w 334327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334328" y="134674"/>
                    </a:moveTo>
                    <a:lnTo>
                      <a:pt x="291465" y="60436"/>
                    </a:lnTo>
                    <a:lnTo>
                      <a:pt x="203597" y="9773"/>
                    </a:lnTo>
                    <a:cubicBezTo>
                      <a:pt x="181060" y="-3258"/>
                      <a:pt x="153267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:a16="http://schemas.microsoft.com/office/drawing/2014/main" id="{912D7249-EFFB-4746-86DF-00D2E5ACD6F6}"/>
                  </a:ext>
                </a:extLst>
              </p:cNvPr>
              <p:cNvSpPr/>
              <p:nvPr/>
            </p:nvSpPr>
            <p:spPr>
              <a:xfrm>
                <a:off x="7302493" y="4431039"/>
                <a:ext cx="170849" cy="298837"/>
              </a:xfrm>
              <a:custGeom>
                <a:avLst/>
                <a:gdLst>
                  <a:gd name="connsiteX0" fmla="*/ 126788 w 170849"/>
                  <a:gd name="connsiteY0" fmla="*/ 165021 h 298837"/>
                  <a:gd name="connsiteX1" fmla="*/ 170850 w 170849"/>
                  <a:gd name="connsiteY1" fmla="*/ 0 h 298837"/>
                  <a:gd name="connsiteX2" fmla="*/ 127987 w 170849"/>
                  <a:gd name="connsiteY2" fmla="*/ 0 h 298837"/>
                  <a:gd name="connsiteX3" fmla="*/ 89669 w 170849"/>
                  <a:gd name="connsiteY3" fmla="*/ 143589 h 298837"/>
                  <a:gd name="connsiteX4" fmla="*/ 15774 w 170849"/>
                  <a:gd name="connsiteY4" fmla="*/ 271577 h 298837"/>
                  <a:gd name="connsiteX5" fmla="*/ 0 w 170849"/>
                  <a:gd name="connsiteY5" fmla="*/ 298837 h 298837"/>
                  <a:gd name="connsiteX6" fmla="*/ 0 w 170849"/>
                  <a:gd name="connsiteY6" fmla="*/ 298837 h 298837"/>
                  <a:gd name="connsiteX7" fmla="*/ 74238 w 170849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126788" y="165021"/>
                    </a:moveTo>
                    <a:cubicBezTo>
                      <a:pt x="155685" y="114828"/>
                      <a:pt x="170884" y="57916"/>
                      <a:pt x="170850" y="0"/>
                    </a:cubicBezTo>
                    <a:lnTo>
                      <a:pt x="127987" y="0"/>
                    </a:lnTo>
                    <a:cubicBezTo>
                      <a:pt x="128030" y="50397"/>
                      <a:pt x="114820" y="99921"/>
                      <a:pt x="89669" y="143589"/>
                    </a:cubicBezTo>
                    <a:lnTo>
                      <a:pt x="15774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:a16="http://schemas.microsoft.com/office/drawing/2014/main" id="{CF009E1C-BE71-4156-8D64-713112399F5A}"/>
                  </a:ext>
                </a:extLst>
              </p:cNvPr>
              <p:cNvSpPr/>
              <p:nvPr/>
            </p:nvSpPr>
            <p:spPr>
              <a:xfrm>
                <a:off x="6858952" y="4431039"/>
                <a:ext cx="468315" cy="298837"/>
              </a:xfrm>
              <a:custGeom>
                <a:avLst/>
                <a:gdLst>
                  <a:gd name="connsiteX0" fmla="*/ 468316 w 468315"/>
                  <a:gd name="connsiteY0" fmla="*/ 255975 h 298837"/>
                  <a:gd name="connsiteX1" fmla="*/ 338614 w 468315"/>
                  <a:gd name="connsiteY1" fmla="*/ 255975 h 298837"/>
                  <a:gd name="connsiteX2" fmla="*/ 90011 w 468315"/>
                  <a:gd name="connsiteY2" fmla="*/ 112385 h 298837"/>
                  <a:gd name="connsiteX3" fmla="*/ 25117 w 468315"/>
                  <a:gd name="connsiteY3" fmla="*/ 0 h 298837"/>
                  <a:gd name="connsiteX4" fmla="*/ 0 w 468315"/>
                  <a:gd name="connsiteY4" fmla="*/ 0 h 298837"/>
                  <a:gd name="connsiteX5" fmla="*/ 0 w 468315"/>
                  <a:gd name="connsiteY5" fmla="*/ 42863 h 298837"/>
                  <a:gd name="connsiteX6" fmla="*/ 52464 w 468315"/>
                  <a:gd name="connsiteY6" fmla="*/ 133817 h 298837"/>
                  <a:gd name="connsiteX7" fmla="*/ 338271 w 468315"/>
                  <a:gd name="connsiteY7" fmla="*/ 298837 h 298837"/>
                  <a:gd name="connsiteX8" fmla="*/ 443198 w 468315"/>
                  <a:gd name="connsiteY8" fmla="*/ 298837 h 298837"/>
                  <a:gd name="connsiteX9" fmla="*/ 458971 w 468315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837">
                    <a:moveTo>
                      <a:pt x="468316" y="255975"/>
                    </a:moveTo>
                    <a:lnTo>
                      <a:pt x="338614" y="255975"/>
                    </a:lnTo>
                    <a:cubicBezTo>
                      <a:pt x="236095" y="255777"/>
                      <a:pt x="141412" y="201094"/>
                      <a:pt x="90011" y="112385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198" y="298837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276AED2F-CACE-4BA0-BFAF-B50F5352425F}"/>
                  </a:ext>
                </a:extLst>
              </p:cNvPr>
              <p:cNvSpPr/>
              <p:nvPr/>
            </p:nvSpPr>
            <p:spPr>
              <a:xfrm>
                <a:off x="6464531" y="5114782"/>
                <a:ext cx="467887" cy="341613"/>
              </a:xfrm>
              <a:custGeom>
                <a:avLst/>
                <a:gdLst>
                  <a:gd name="connsiteX0" fmla="*/ 415509 w 467887"/>
                  <a:gd name="connsiteY0" fmla="*/ 165021 h 341613"/>
                  <a:gd name="connsiteX1" fmla="*/ 129702 w 467887"/>
                  <a:gd name="connsiteY1" fmla="*/ 0 h 341613"/>
                  <a:gd name="connsiteX2" fmla="*/ 24689 w 467887"/>
                  <a:gd name="connsiteY2" fmla="*/ 0 h 341613"/>
                  <a:gd name="connsiteX3" fmla="*/ 0 w 467887"/>
                  <a:gd name="connsiteY3" fmla="*/ 42863 h 341613"/>
                  <a:gd name="connsiteX4" fmla="*/ 129702 w 467887"/>
                  <a:gd name="connsiteY4" fmla="*/ 42863 h 341613"/>
                  <a:gd name="connsiteX5" fmla="*/ 378304 w 467887"/>
                  <a:gd name="connsiteY5" fmla="*/ 186452 h 341613"/>
                  <a:gd name="connsiteX6" fmla="*/ 452199 w 467887"/>
                  <a:gd name="connsiteY6" fmla="*/ 314525 h 341613"/>
                  <a:gd name="connsiteX7" fmla="*/ 467887 w 467887"/>
                  <a:gd name="connsiteY7" fmla="*/ 341614 h 341613"/>
                  <a:gd name="connsiteX8" fmla="*/ 467887 w 467887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3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59"/>
                      <a:pt x="326904" y="97743"/>
                      <a:pt x="378304" y="186452"/>
                    </a:cubicBezTo>
                    <a:lnTo>
                      <a:pt x="452199" y="314525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B4BB824F-DFD2-48A5-B423-E8B80955C036}"/>
                  </a:ext>
                </a:extLst>
              </p:cNvPr>
              <p:cNvSpPr/>
              <p:nvPr/>
            </p:nvSpPr>
            <p:spPr>
              <a:xfrm>
                <a:off x="6318407" y="5114782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8C40251B-7D5A-4649-B35D-8EFB61433A73}"/>
                  </a:ext>
                </a:extLst>
              </p:cNvPr>
              <p:cNvSpPr/>
              <p:nvPr/>
            </p:nvSpPr>
            <p:spPr>
              <a:xfrm>
                <a:off x="6414982" y="5413533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5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7 h 298837"/>
                  <a:gd name="connsiteX5" fmla="*/ 179251 w 517521"/>
                  <a:gd name="connsiteY5" fmla="*/ 298837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5"/>
                    </a:lnTo>
                    <a:cubicBezTo>
                      <a:pt x="376530" y="201077"/>
                      <a:pt x="281855" y="255761"/>
                      <a:pt x="179337" y="255975"/>
                    </a:cubicBezTo>
                    <a:lnTo>
                      <a:pt x="0" y="255975"/>
                    </a:lnTo>
                    <a:lnTo>
                      <a:pt x="74324" y="298837"/>
                    </a:lnTo>
                    <a:lnTo>
                      <a:pt x="179251" y="298837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24112859-152C-4FED-8473-CA232A284D32}"/>
                  </a:ext>
                </a:extLst>
              </p:cNvPr>
              <p:cNvSpPr/>
              <p:nvPr/>
            </p:nvSpPr>
            <p:spPr>
              <a:xfrm>
                <a:off x="6858952" y="6097276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1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1"/>
                    </a:moveTo>
                    <a:lnTo>
                      <a:pt x="89925" y="186452"/>
                    </a:lnTo>
                    <a:cubicBezTo>
                      <a:pt x="141326" y="97743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5A7D39E0-9554-4DC3-9C3F-D51C0C6DECED}"/>
                  </a:ext>
                </a:extLst>
              </p:cNvPr>
              <p:cNvSpPr/>
              <p:nvPr/>
            </p:nvSpPr>
            <p:spPr>
              <a:xfrm>
                <a:off x="6859209" y="6353251"/>
                <a:ext cx="24774" cy="42862"/>
              </a:xfrm>
              <a:custGeom>
                <a:avLst/>
                <a:gdLst>
                  <a:gd name="connsiteX0" fmla="*/ 24775 w 24774"/>
                  <a:gd name="connsiteY0" fmla="*/ 42863 h 42862"/>
                  <a:gd name="connsiteX1" fmla="*/ 15688 w 24774"/>
                  <a:gd name="connsiteY1" fmla="*/ 27089 h 42862"/>
                  <a:gd name="connsiteX2" fmla="*/ 0 w 24774"/>
                  <a:gd name="connsiteY2" fmla="*/ 0 h 42862"/>
                  <a:gd name="connsiteX3" fmla="*/ 0 w 24774"/>
                  <a:gd name="connsiteY3" fmla="*/ 42863 h 42862"/>
                  <a:gd name="connsiteX4" fmla="*/ 24775 w 2477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24775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04B193B0-A801-4BB4-8AAC-5398F1E44253}"/>
                  </a:ext>
                </a:extLst>
              </p:cNvPr>
              <p:cNvSpPr/>
              <p:nvPr/>
            </p:nvSpPr>
            <p:spPr>
              <a:xfrm>
                <a:off x="732726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9"/>
                      <a:pt x="130911" y="141146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A4472ECA-7CEE-478A-B9EA-4688EBD594E5}"/>
                  </a:ext>
                </a:extLst>
              </p:cNvPr>
              <p:cNvSpPr/>
              <p:nvPr/>
            </p:nvSpPr>
            <p:spPr>
              <a:xfrm>
                <a:off x="8020183" y="6097276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57"/>
                      <a:pt x="-17" y="240896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5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86A803CE-A43A-4179-B54D-537711AB5EA3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60"/>
                      <a:pt x="326903" y="97743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1"/>
                      <a:pt x="247814" y="197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FD22A295-8E5C-40E3-824C-E6B3A8013F24}"/>
                  </a:ext>
                </a:extLst>
              </p:cNvPr>
              <p:cNvSpPr/>
              <p:nvPr/>
            </p:nvSpPr>
            <p:spPr>
              <a:xfrm>
                <a:off x="819103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31DF01A2-4B83-4DAB-A9CB-73E6E9A89963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43651355-2EC7-4688-8BCC-3661A1531546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66D9B263-9F5F-4FE8-9395-61F14145238A}"/>
                  </a:ext>
                </a:extLst>
              </p:cNvPr>
              <p:cNvSpPr/>
              <p:nvPr/>
            </p:nvSpPr>
            <p:spPr>
              <a:xfrm>
                <a:off x="8561022" y="5370671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679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679"/>
                    </a:moveTo>
                    <a:cubicBezTo>
                      <a:pt x="111546" y="278624"/>
                      <a:pt x="220365" y="341468"/>
                      <a:pt x="338185" y="341700"/>
                    </a:cubicBezTo>
                    <a:lnTo>
                      <a:pt x="443198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40"/>
                      <a:pt x="140983" y="243956"/>
                      <a:pt x="89583" y="155248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1" name="Freeform: Shape 950">
                <a:extLst>
                  <a:ext uri="{FF2B5EF4-FFF2-40B4-BE49-F238E27FC236}">
                    <a16:creationId xmlns:a16="http://schemas.microsoft.com/office/drawing/2014/main" id="{6B32E898-891A-46D2-9E03-5A21F2C6EF74}"/>
                  </a:ext>
                </a:extLst>
              </p:cNvPr>
              <p:cNvSpPr/>
              <p:nvPr/>
            </p:nvSpPr>
            <p:spPr>
              <a:xfrm>
                <a:off x="900430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6BA1548A-B476-4C62-8313-DB6CA1544FD6}"/>
                  </a:ext>
                </a:extLst>
              </p:cNvPr>
              <p:cNvSpPr/>
              <p:nvPr/>
            </p:nvSpPr>
            <p:spPr>
              <a:xfrm>
                <a:off x="9004306" y="5157644"/>
                <a:ext cx="170470" cy="554726"/>
              </a:xfrm>
              <a:custGeom>
                <a:avLst/>
                <a:gdLst>
                  <a:gd name="connsiteX0" fmla="*/ 89583 w 170470"/>
                  <a:gd name="connsiteY0" fmla="*/ 112300 h 554726"/>
                  <a:gd name="connsiteX1" fmla="*/ 89583 w 170470"/>
                  <a:gd name="connsiteY1" fmla="*/ 399478 h 554726"/>
                  <a:gd name="connsiteX2" fmla="*/ 24689 w 170470"/>
                  <a:gd name="connsiteY2" fmla="*/ 511864 h 554726"/>
                  <a:gd name="connsiteX3" fmla="*/ 0 w 170470"/>
                  <a:gd name="connsiteY3" fmla="*/ 554726 h 554726"/>
                  <a:gd name="connsiteX4" fmla="*/ 74238 w 170470"/>
                  <a:gd name="connsiteY4" fmla="*/ 511864 h 554726"/>
                  <a:gd name="connsiteX5" fmla="*/ 126359 w 170470"/>
                  <a:gd name="connsiteY5" fmla="*/ 420910 h 554726"/>
                  <a:gd name="connsiteX6" fmla="*/ 126359 w 170470"/>
                  <a:gd name="connsiteY6" fmla="*/ 90868 h 554726"/>
                  <a:gd name="connsiteX7" fmla="*/ 73895 w 170470"/>
                  <a:gd name="connsiteY7" fmla="*/ 0 h 554726"/>
                  <a:gd name="connsiteX8" fmla="*/ 24346 w 170470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70" h="554726">
                    <a:moveTo>
                      <a:pt x="89583" y="112300"/>
                    </a:moveTo>
                    <a:cubicBezTo>
                      <a:pt x="140675" y="201214"/>
                      <a:pt x="140675" y="310564"/>
                      <a:pt x="89583" y="399478"/>
                    </a:cubicBezTo>
                    <a:lnTo>
                      <a:pt x="24689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359" y="420910"/>
                    </a:lnTo>
                    <a:cubicBezTo>
                      <a:pt x="185175" y="318760"/>
                      <a:pt x="185175" y="193018"/>
                      <a:pt x="126359" y="90868"/>
                    </a:cubicBezTo>
                    <a:lnTo>
                      <a:pt x="73895" y="0"/>
                    </a:lnTo>
                    <a:lnTo>
                      <a:pt x="2434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40DF70F7-3435-4E65-BF16-04164C517410}"/>
                  </a:ext>
                </a:extLst>
              </p:cNvPr>
              <p:cNvSpPr/>
              <p:nvPr/>
            </p:nvSpPr>
            <p:spPr>
              <a:xfrm>
                <a:off x="907854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697640FD-5845-4317-B48F-D7151541C16A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99D47E79-0A7F-47A1-B609-1C7F6A982C27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D619E128-6DE0-472A-81E8-0578CACF9B13}"/>
                  </a:ext>
                </a:extLst>
              </p:cNvPr>
              <p:cNvSpPr/>
              <p:nvPr/>
            </p:nvSpPr>
            <p:spPr>
              <a:xfrm>
                <a:off x="8560936" y="5114782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69" y="97743"/>
                      <a:pt x="235753" y="43059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5D7294FA-D8C4-478C-A757-4C6EDD8347F1}"/>
                  </a:ext>
                </a:extLst>
              </p:cNvPr>
              <p:cNvSpPr/>
              <p:nvPr/>
            </p:nvSpPr>
            <p:spPr>
              <a:xfrm>
                <a:off x="8116881" y="4431039"/>
                <a:ext cx="517693" cy="298837"/>
              </a:xfrm>
              <a:custGeom>
                <a:avLst/>
                <a:gdLst>
                  <a:gd name="connsiteX0" fmla="*/ 74152 w 517693"/>
                  <a:gd name="connsiteY0" fmla="*/ 298837 h 298837"/>
                  <a:gd name="connsiteX1" fmla="*/ 179080 w 517693"/>
                  <a:gd name="connsiteY1" fmla="*/ 298837 h 298837"/>
                  <a:gd name="connsiteX2" fmla="*/ 465144 w 517693"/>
                  <a:gd name="connsiteY2" fmla="*/ 133817 h 298837"/>
                  <a:gd name="connsiteX3" fmla="*/ 517693 w 517693"/>
                  <a:gd name="connsiteY3" fmla="*/ 42863 h 298837"/>
                  <a:gd name="connsiteX4" fmla="*/ 492919 w 517693"/>
                  <a:gd name="connsiteY4" fmla="*/ 0 h 298837"/>
                  <a:gd name="connsiteX5" fmla="*/ 427768 w 517693"/>
                  <a:gd name="connsiteY5" fmla="*/ 112385 h 298837"/>
                  <a:gd name="connsiteX6" fmla="*/ 179165 w 517693"/>
                  <a:gd name="connsiteY6" fmla="*/ 255975 h 298837"/>
                  <a:gd name="connsiteX7" fmla="*/ 0 w 517693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837">
                    <a:moveTo>
                      <a:pt x="74152" y="298837"/>
                    </a:moveTo>
                    <a:lnTo>
                      <a:pt x="179080" y="298837"/>
                    </a:lnTo>
                    <a:cubicBezTo>
                      <a:pt x="297028" y="298726"/>
                      <a:pt x="406002" y="235864"/>
                      <a:pt x="465144" y="133817"/>
                    </a:cubicBezTo>
                    <a:lnTo>
                      <a:pt x="517693" y="42863"/>
                    </a:lnTo>
                    <a:lnTo>
                      <a:pt x="492919" y="0"/>
                    </a:lnTo>
                    <a:lnTo>
                      <a:pt x="427768" y="112385"/>
                    </a:lnTo>
                    <a:cubicBezTo>
                      <a:pt x="376367" y="201094"/>
                      <a:pt x="281684" y="255777"/>
                      <a:pt x="179165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ED5ED3B7-1D4E-4385-8CD6-2B171E90BFF7}"/>
                  </a:ext>
                </a:extLst>
              </p:cNvPr>
              <p:cNvSpPr/>
              <p:nvPr/>
            </p:nvSpPr>
            <p:spPr>
              <a:xfrm>
                <a:off x="860954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0FD63C49-2DA7-498A-BE63-D415B31A381F}"/>
                  </a:ext>
                </a:extLst>
              </p:cNvPr>
              <p:cNvSpPr/>
              <p:nvPr/>
            </p:nvSpPr>
            <p:spPr>
              <a:xfrm>
                <a:off x="8020183" y="4431039"/>
                <a:ext cx="146075" cy="255974"/>
              </a:xfrm>
              <a:custGeom>
                <a:avLst/>
                <a:gdLst>
                  <a:gd name="connsiteX0" fmla="*/ 81181 w 146075"/>
                  <a:gd name="connsiteY0" fmla="*/ 143589 h 255974"/>
                  <a:gd name="connsiteX1" fmla="*/ 42863 w 146075"/>
                  <a:gd name="connsiteY1" fmla="*/ 0 h 255974"/>
                  <a:gd name="connsiteX2" fmla="*/ 0 w 146075"/>
                  <a:gd name="connsiteY2" fmla="*/ 0 h 255974"/>
                  <a:gd name="connsiteX3" fmla="*/ 44062 w 146075"/>
                  <a:gd name="connsiteY3" fmla="*/ 165021 h 255974"/>
                  <a:gd name="connsiteX4" fmla="*/ 96612 w 146075"/>
                  <a:gd name="connsiteY4" fmla="*/ 255975 h 255974"/>
                  <a:gd name="connsiteX5" fmla="*/ 146075 w 146075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81181" y="143589"/>
                    </a:moveTo>
                    <a:cubicBezTo>
                      <a:pt x="56029" y="99921"/>
                      <a:pt x="42811" y="50397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975"/>
                    </a:lnTo>
                    <a:lnTo>
                      <a:pt x="146075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4895EEF1-6A7C-4562-9F30-5F55BAE442E9}"/>
                  </a:ext>
                </a:extLst>
              </p:cNvPr>
              <p:cNvSpPr/>
              <p:nvPr/>
            </p:nvSpPr>
            <p:spPr>
              <a:xfrm>
                <a:off x="7913884" y="6652431"/>
                <a:ext cx="276891" cy="188423"/>
              </a:xfrm>
              <a:custGeom>
                <a:avLst/>
                <a:gdLst>
                  <a:gd name="connsiteX0" fmla="*/ 38319 w 276891"/>
                  <a:gd name="connsiteY0" fmla="*/ 36004 h 188423"/>
                  <a:gd name="connsiteX1" fmla="*/ 0 w 276891"/>
                  <a:gd name="connsiteY1" fmla="*/ 102699 h 188423"/>
                  <a:gd name="connsiteX2" fmla="*/ 0 w 276891"/>
                  <a:gd name="connsiteY2" fmla="*/ 188424 h 188423"/>
                  <a:gd name="connsiteX3" fmla="*/ 75438 w 276891"/>
                  <a:gd name="connsiteY3" fmla="*/ 57865 h 188423"/>
                  <a:gd name="connsiteX4" fmla="*/ 101155 w 276891"/>
                  <a:gd name="connsiteY4" fmla="*/ 42863 h 188423"/>
                  <a:gd name="connsiteX5" fmla="*/ 276892 w 276891"/>
                  <a:gd name="connsiteY5" fmla="*/ 42863 h 188423"/>
                  <a:gd name="connsiteX6" fmla="*/ 202654 w 276891"/>
                  <a:gd name="connsiteY6" fmla="*/ 0 h 188423"/>
                  <a:gd name="connsiteX7" fmla="*/ 101413 w 276891"/>
                  <a:gd name="connsiteY7" fmla="*/ 0 h 188423"/>
                  <a:gd name="connsiteX8" fmla="*/ 38319 w 276891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91" h="188423">
                    <a:moveTo>
                      <a:pt x="38319" y="36004"/>
                    </a:move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5"/>
                    </a:lnTo>
                    <a:cubicBezTo>
                      <a:pt x="80753" y="48666"/>
                      <a:pt x="90534" y="42957"/>
                      <a:pt x="101155" y="42863"/>
                    </a:cubicBezTo>
                    <a:lnTo>
                      <a:pt x="276892" y="42863"/>
                    </a:lnTo>
                    <a:lnTo>
                      <a:pt x="202654" y="0"/>
                    </a:lnTo>
                    <a:lnTo>
                      <a:pt x="101413" y="0"/>
                    </a:lnTo>
                    <a:cubicBezTo>
                      <a:pt x="75481" y="-52"/>
                      <a:pt x="51470" y="13656"/>
                      <a:pt x="38319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E6A6137B-1052-465F-A42F-10A6125521EC}"/>
                  </a:ext>
                </a:extLst>
              </p:cNvPr>
              <p:cNvSpPr/>
              <p:nvPr/>
            </p:nvSpPr>
            <p:spPr>
              <a:xfrm>
                <a:off x="7854305" y="6828939"/>
                <a:ext cx="16716" cy="29060"/>
              </a:xfrm>
              <a:custGeom>
                <a:avLst/>
                <a:gdLst>
                  <a:gd name="connsiteX0" fmla="*/ 16716 w 16716"/>
                  <a:gd name="connsiteY0" fmla="*/ 29061 h 29060"/>
                  <a:gd name="connsiteX1" fmla="*/ 16716 w 16716"/>
                  <a:gd name="connsiteY1" fmla="*/ 0 h 29060"/>
                  <a:gd name="connsiteX2" fmla="*/ 0 w 16716"/>
                  <a:gd name="connsiteY2" fmla="*/ 29061 h 29060"/>
                  <a:gd name="connsiteX3" fmla="*/ 16716 w 16716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16" h="29060">
                    <a:moveTo>
                      <a:pt x="16716" y="29061"/>
                    </a:moveTo>
                    <a:lnTo>
                      <a:pt x="16716" y="0"/>
                    </a:lnTo>
                    <a:lnTo>
                      <a:pt x="0" y="29061"/>
                    </a:lnTo>
                    <a:lnTo>
                      <a:pt x="16716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3702AA60-3A9B-41D0-828A-C9F62FCC39B7}"/>
                  </a:ext>
                </a:extLst>
              </p:cNvPr>
              <p:cNvSpPr/>
              <p:nvPr/>
            </p:nvSpPr>
            <p:spPr>
              <a:xfrm>
                <a:off x="7579642" y="6564306"/>
                <a:ext cx="210026" cy="265061"/>
              </a:xfrm>
              <a:custGeom>
                <a:avLst/>
                <a:gdLst>
                  <a:gd name="connsiteX0" fmla="*/ 177794 w 210026"/>
                  <a:gd name="connsiteY0" fmla="*/ 18602 h 265061"/>
                  <a:gd name="connsiteX1" fmla="*/ 177794 w 210026"/>
                  <a:gd name="connsiteY1" fmla="*/ 18602 h 265061"/>
                  <a:gd name="connsiteX2" fmla="*/ 210026 w 210026"/>
                  <a:gd name="connsiteY2" fmla="*/ 0 h 265061"/>
                  <a:gd name="connsiteX3" fmla="*/ 124301 w 210026"/>
                  <a:gd name="connsiteY3" fmla="*/ 0 h 265061"/>
                  <a:gd name="connsiteX4" fmla="*/ 36433 w 210026"/>
                  <a:gd name="connsiteY4" fmla="*/ 50749 h 265061"/>
                  <a:gd name="connsiteX5" fmla="*/ 0 w 210026"/>
                  <a:gd name="connsiteY5" fmla="*/ 113843 h 265061"/>
                  <a:gd name="connsiteX6" fmla="*/ 0 w 210026"/>
                  <a:gd name="connsiteY6" fmla="*/ 190824 h 265061"/>
                  <a:gd name="connsiteX7" fmla="*/ 42863 w 210026"/>
                  <a:gd name="connsiteY7" fmla="*/ 265062 h 265061"/>
                  <a:gd name="connsiteX8" fmla="*/ 42863 w 210026"/>
                  <a:gd name="connsiteY8" fmla="*/ 113671 h 265061"/>
                  <a:gd name="connsiteX9" fmla="*/ 57864 w 210026"/>
                  <a:gd name="connsiteY9" fmla="*/ 87954 h 265061"/>
                  <a:gd name="connsiteX10" fmla="*/ 167164 w 210026"/>
                  <a:gd name="connsiteY10" fmla="*/ 24860 h 265061"/>
                  <a:gd name="connsiteX11" fmla="*/ 167164 w 210026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5061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39" y="63814"/>
                      <a:pt x="77" y="87834"/>
                      <a:pt x="0" y="113843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0EE8D5EA-7AFB-4A7F-A580-D1166D31F042}"/>
                  </a:ext>
                </a:extLst>
              </p:cNvPr>
              <p:cNvSpPr/>
              <p:nvPr/>
            </p:nvSpPr>
            <p:spPr>
              <a:xfrm>
                <a:off x="7579556" y="6840426"/>
                <a:ext cx="10201" cy="17573"/>
              </a:xfrm>
              <a:custGeom>
                <a:avLst/>
                <a:gdLst>
                  <a:gd name="connsiteX0" fmla="*/ 0 w 10201"/>
                  <a:gd name="connsiteY0" fmla="*/ 0 h 17573"/>
                  <a:gd name="connsiteX1" fmla="*/ 0 w 10201"/>
                  <a:gd name="connsiteY1" fmla="*/ 17574 h 17573"/>
                  <a:gd name="connsiteX2" fmla="*/ 10201 w 10201"/>
                  <a:gd name="connsiteY2" fmla="*/ 17574 h 17573"/>
                  <a:gd name="connsiteX3" fmla="*/ 6772 w 10201"/>
                  <a:gd name="connsiteY3" fmla="*/ 11658 h 17573"/>
                  <a:gd name="connsiteX4" fmla="*/ 0 w 10201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1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201" y="17574"/>
                    </a:lnTo>
                    <a:lnTo>
                      <a:pt x="6772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8E395792-E8AD-4DB4-8E40-408A56682996}"/>
                  </a:ext>
                </a:extLst>
              </p:cNvPr>
              <p:cNvSpPr/>
              <p:nvPr/>
            </p:nvSpPr>
            <p:spPr>
              <a:xfrm>
                <a:off x="7242085" y="6652260"/>
                <a:ext cx="134646" cy="205740"/>
              </a:xfrm>
              <a:custGeom>
                <a:avLst/>
                <a:gdLst>
                  <a:gd name="connsiteX0" fmla="*/ 9745 w 134646"/>
                  <a:gd name="connsiteY0" fmla="*/ 203339 h 205740"/>
                  <a:gd name="connsiteX1" fmla="*/ 11116 w 134646"/>
                  <a:gd name="connsiteY1" fmla="*/ 205740 h 205740"/>
                  <a:gd name="connsiteX2" fmla="*/ 60580 w 134646"/>
                  <a:gd name="connsiteY2" fmla="*/ 205740 h 205740"/>
                  <a:gd name="connsiteX3" fmla="*/ 46863 w 134646"/>
                  <a:gd name="connsiteY3" fmla="*/ 181908 h 205740"/>
                  <a:gd name="connsiteX4" fmla="*/ 46863 w 134646"/>
                  <a:gd name="connsiteY4" fmla="*/ 151904 h 205740"/>
                  <a:gd name="connsiteX5" fmla="*/ 109957 w 134646"/>
                  <a:gd name="connsiteY5" fmla="*/ 42863 h 205740"/>
                  <a:gd name="connsiteX6" fmla="*/ 116129 w 134646"/>
                  <a:gd name="connsiteY6" fmla="*/ 32147 h 205740"/>
                  <a:gd name="connsiteX7" fmla="*/ 116129 w 134646"/>
                  <a:gd name="connsiteY7" fmla="*/ 32147 h 205740"/>
                  <a:gd name="connsiteX8" fmla="*/ 134646 w 134646"/>
                  <a:gd name="connsiteY8" fmla="*/ 0 h 205740"/>
                  <a:gd name="connsiteX9" fmla="*/ 134646 w 134646"/>
                  <a:gd name="connsiteY9" fmla="*/ 0 h 205740"/>
                  <a:gd name="connsiteX10" fmla="*/ 60322 w 134646"/>
                  <a:gd name="connsiteY10" fmla="*/ 42863 h 205740"/>
                  <a:gd name="connsiteX11" fmla="*/ 9659 w 134646"/>
                  <a:gd name="connsiteY11" fmla="*/ 130731 h 205740"/>
                  <a:gd name="connsiteX12" fmla="*/ 9745 w 134646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46" h="205740">
                    <a:moveTo>
                      <a:pt x="9745" y="203339"/>
                    </a:moveTo>
                    <a:lnTo>
                      <a:pt x="11116" y="205740"/>
                    </a:lnTo>
                    <a:lnTo>
                      <a:pt x="60580" y="205740"/>
                    </a:lnTo>
                    <a:lnTo>
                      <a:pt x="46863" y="181908"/>
                    </a:lnTo>
                    <a:cubicBezTo>
                      <a:pt x="41472" y="172633"/>
                      <a:pt x="41472" y="161180"/>
                      <a:pt x="46863" y="151904"/>
                    </a:cubicBezTo>
                    <a:lnTo>
                      <a:pt x="109957" y="42863"/>
                    </a:lnTo>
                    <a:lnTo>
                      <a:pt x="116129" y="32147"/>
                    </a:lnTo>
                    <a:lnTo>
                      <a:pt x="116129" y="32147"/>
                    </a:lnTo>
                    <a:lnTo>
                      <a:pt x="134646" y="0"/>
                    </a:lnTo>
                    <a:lnTo>
                      <a:pt x="134646" y="0"/>
                    </a:lnTo>
                    <a:lnTo>
                      <a:pt x="60322" y="42863"/>
                    </a:lnTo>
                    <a:lnTo>
                      <a:pt x="9659" y="130731"/>
                    </a:lnTo>
                    <a:cubicBezTo>
                      <a:pt x="-3251" y="153225"/>
                      <a:pt x="-3217" y="180880"/>
                      <a:pt x="9745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D93C1611-D748-447D-99F2-B3EC10333F8F}"/>
                  </a:ext>
                </a:extLst>
              </p:cNvPr>
              <p:cNvSpPr/>
              <p:nvPr/>
            </p:nvSpPr>
            <p:spPr>
              <a:xfrm>
                <a:off x="8141484" y="6695122"/>
                <a:ext cx="110242" cy="162877"/>
              </a:xfrm>
              <a:custGeom>
                <a:avLst/>
                <a:gdLst>
                  <a:gd name="connsiteX0" fmla="*/ 12430 w 110242"/>
                  <a:gd name="connsiteY0" fmla="*/ 0 h 162877"/>
                  <a:gd name="connsiteX1" fmla="*/ 0 w 110242"/>
                  <a:gd name="connsiteY1" fmla="*/ 0 h 162877"/>
                  <a:gd name="connsiteX2" fmla="*/ 63351 w 110242"/>
                  <a:gd name="connsiteY2" fmla="*/ 109042 h 162877"/>
                  <a:gd name="connsiteX3" fmla="*/ 63351 w 110242"/>
                  <a:gd name="connsiteY3" fmla="*/ 139046 h 162877"/>
                  <a:gd name="connsiteX4" fmla="*/ 49635 w 110242"/>
                  <a:gd name="connsiteY4" fmla="*/ 162878 h 162877"/>
                  <a:gd name="connsiteX5" fmla="*/ 99098 w 110242"/>
                  <a:gd name="connsiteY5" fmla="*/ 162878 h 162877"/>
                  <a:gd name="connsiteX6" fmla="*/ 100470 w 110242"/>
                  <a:gd name="connsiteY6" fmla="*/ 160477 h 162877"/>
                  <a:gd name="connsiteX7" fmla="*/ 100470 w 110242"/>
                  <a:gd name="connsiteY7" fmla="*/ 87611 h 162877"/>
                  <a:gd name="connsiteX8" fmla="*/ 49549 w 110242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242" h="162877">
                    <a:moveTo>
                      <a:pt x="12430" y="0"/>
                    </a:moveTo>
                    <a:lnTo>
                      <a:pt x="0" y="0"/>
                    </a:lnTo>
                    <a:lnTo>
                      <a:pt x="63351" y="109042"/>
                    </a:lnTo>
                    <a:cubicBezTo>
                      <a:pt x="68709" y="118326"/>
                      <a:pt x="68709" y="129762"/>
                      <a:pt x="63351" y="139046"/>
                    </a:cubicBezTo>
                    <a:lnTo>
                      <a:pt x="49635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500" y="137940"/>
                      <a:pt x="113500" y="110148"/>
                      <a:pt x="100470" y="87611"/>
                    </a:cubicBezTo>
                    <a:lnTo>
                      <a:pt x="4954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59856B84-3E8F-46E7-AB94-4B24B5870452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A850BD07-5B0F-41C0-A0D3-CF4CB5118194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C17929FD-3DCD-41DC-A20D-309D1F47174D}"/>
                  </a:ext>
                </a:extLst>
              </p:cNvPr>
              <p:cNvSpPr/>
              <p:nvPr/>
            </p:nvSpPr>
            <p:spPr>
              <a:xfrm>
                <a:off x="7746720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948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299 w 167163"/>
                  <a:gd name="connsiteY8" fmla="*/ 88126 h 278263"/>
                  <a:gd name="connsiteX9" fmla="*/ 124301 w 167163"/>
                  <a:gd name="connsiteY9" fmla="*/ 113843 h 278263"/>
                  <a:gd name="connsiteX10" fmla="*/ 124301 w 167163"/>
                  <a:gd name="connsiteY10" fmla="*/ 264634 h 278263"/>
                  <a:gd name="connsiteX11" fmla="*/ 124301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814" y="273120"/>
                      <a:pt x="153105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121" y="87826"/>
                      <a:pt x="153251" y="63788"/>
                      <a:pt x="130731" y="50750"/>
                    </a:cubicBezTo>
                    <a:lnTo>
                      <a:pt x="42948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299" y="88126"/>
                    </a:lnTo>
                    <a:cubicBezTo>
                      <a:pt x="118472" y="93466"/>
                      <a:pt x="124173" y="103231"/>
                      <a:pt x="124301" y="113843"/>
                    </a:cubicBezTo>
                    <a:lnTo>
                      <a:pt x="124301" y="264634"/>
                    </a:lnTo>
                    <a:lnTo>
                      <a:pt x="124301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7F4CE25F-A29E-4772-8895-1BD644132F2D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157E6CF8-3E94-4887-93E5-71234059F950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0ECDB36F-5FF8-4210-88D4-23D76B1B1012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B7317E65-9D59-44E6-A24E-B3F402F6D97F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7CF64EB0-5473-498E-AFF8-48F43861830D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1EA83E7A-2D8B-424E-BADA-A8060294AC81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1AF825A3-FFD3-476D-80F7-25C3059A04AC}"/>
                  </a:ext>
                </a:extLst>
              </p:cNvPr>
              <p:cNvSpPr/>
              <p:nvPr/>
            </p:nvSpPr>
            <p:spPr>
              <a:xfrm>
                <a:off x="7871021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803" y="5718"/>
                      <a:pt x="14513" y="11290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CCE8169D-A850-4863-BE47-A40DA31AEC6D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5687110C-9826-407D-966E-A79D14BFE198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4F1A1B54-3683-4095-9923-995D5632D61E}"/>
                  </a:ext>
                </a:extLst>
              </p:cNvPr>
              <p:cNvSpPr/>
              <p:nvPr/>
            </p:nvSpPr>
            <p:spPr>
              <a:xfrm>
                <a:off x="7352042" y="6652431"/>
                <a:ext cx="263004" cy="200081"/>
              </a:xfrm>
              <a:custGeom>
                <a:avLst/>
                <a:gdLst>
                  <a:gd name="connsiteX0" fmla="*/ 6172 w 263004"/>
                  <a:gd name="connsiteY0" fmla="*/ 31718 h 200081"/>
                  <a:gd name="connsiteX1" fmla="*/ 0 w 263004"/>
                  <a:gd name="connsiteY1" fmla="*/ 42433 h 200081"/>
                  <a:gd name="connsiteX2" fmla="*/ 126187 w 263004"/>
                  <a:gd name="connsiteY2" fmla="*/ 42433 h 200081"/>
                  <a:gd name="connsiteX3" fmla="*/ 151904 w 263004"/>
                  <a:gd name="connsiteY3" fmla="*/ 57435 h 200081"/>
                  <a:gd name="connsiteX4" fmla="*/ 227514 w 263004"/>
                  <a:gd name="connsiteY4" fmla="*/ 188423 h 200081"/>
                  <a:gd name="connsiteX5" fmla="*/ 227514 w 263004"/>
                  <a:gd name="connsiteY5" fmla="*/ 188423 h 200081"/>
                  <a:gd name="connsiteX6" fmla="*/ 234286 w 263004"/>
                  <a:gd name="connsiteY6" fmla="*/ 200082 h 200081"/>
                  <a:gd name="connsiteX7" fmla="*/ 263004 w 263004"/>
                  <a:gd name="connsiteY7" fmla="*/ 164163 h 200081"/>
                  <a:gd name="connsiteX8" fmla="*/ 189280 w 263004"/>
                  <a:gd name="connsiteY8" fmla="*/ 36433 h 200081"/>
                  <a:gd name="connsiteX9" fmla="*/ 126187 w 263004"/>
                  <a:gd name="connsiteY9" fmla="*/ 0 h 200081"/>
                  <a:gd name="connsiteX10" fmla="*/ 24689 w 263004"/>
                  <a:gd name="connsiteY10" fmla="*/ 0 h 200081"/>
                  <a:gd name="connsiteX11" fmla="*/ 6172 w 263004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8" y="42528"/>
                      <a:pt x="146590" y="48237"/>
                      <a:pt x="151904" y="57435"/>
                    </a:cubicBezTo>
                    <a:lnTo>
                      <a:pt x="227514" y="188423"/>
                    </a:lnTo>
                    <a:lnTo>
                      <a:pt x="227514" y="188423"/>
                    </a:lnTo>
                    <a:lnTo>
                      <a:pt x="234286" y="200082"/>
                    </a:ln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C09B565A-7FAB-461A-BF89-939D1FA765DA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1BFD2162-0356-44D6-B549-6310AF2EEE9E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39701EBD-438D-4DBE-95CC-3A58C3C289B0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949D1680-2710-4BCA-A688-CB412170C0C8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4FE40592-C641-4D63-8104-571B93D94692}"/>
                  </a:ext>
                </a:extLst>
              </p:cNvPr>
              <p:cNvSpPr/>
              <p:nvPr/>
            </p:nvSpPr>
            <p:spPr>
              <a:xfrm>
                <a:off x="7586157" y="6816166"/>
                <a:ext cx="52892" cy="41833"/>
              </a:xfrm>
              <a:custGeom>
                <a:avLst/>
                <a:gdLst>
                  <a:gd name="connsiteX0" fmla="*/ 3600 w 52892"/>
                  <a:gd name="connsiteY0" fmla="*/ 41834 h 41833"/>
                  <a:gd name="connsiteX1" fmla="*/ 52892 w 52892"/>
                  <a:gd name="connsiteY1" fmla="*/ 41834 h 41833"/>
                  <a:gd name="connsiteX2" fmla="*/ 28718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600" y="41834"/>
                    </a:moveTo>
                    <a:lnTo>
                      <a:pt x="52892" y="41834"/>
                    </a:lnTo>
                    <a:lnTo>
                      <a:pt x="28718" y="0"/>
                    </a:lnTo>
                    <a:cubicBezTo>
                      <a:pt x="19519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8B34F865-F0F7-4CDF-ADC2-099933B2DAA2}"/>
                  </a:ext>
                </a:extLst>
              </p:cNvPr>
              <p:cNvSpPr/>
              <p:nvPr/>
            </p:nvSpPr>
            <p:spPr>
              <a:xfrm>
                <a:off x="642749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CCF92267-D61E-44E1-B065-281D720EB732}"/>
                  </a:ext>
                </a:extLst>
              </p:cNvPr>
              <p:cNvSpPr/>
              <p:nvPr/>
            </p:nvSpPr>
            <p:spPr>
              <a:xfrm>
                <a:off x="6241425" y="6396113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3 h 199910"/>
                  <a:gd name="connsiteX12" fmla="*/ 93147 w 105663"/>
                  <a:gd name="connsiteY12" fmla="*/ 166735 h 199910"/>
                  <a:gd name="connsiteX13" fmla="*/ 93147 w 105663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5"/>
                      <a:pt x="43573" y="54410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16" y="14933"/>
                      <a:pt x="16226" y="24106"/>
                      <a:pt x="9823" y="35147"/>
                    </a:cubicBezTo>
                    <a:cubicBezTo>
                      <a:pt x="6643" y="40694"/>
                      <a:pt x="4199" y="46634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3"/>
                    </a:lnTo>
                    <a:lnTo>
                      <a:pt x="93147" y="166735"/>
                    </a:lnTo>
                    <a:lnTo>
                      <a:pt x="93147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44C29D02-2322-4EF9-87BA-7E4F194D191C}"/>
                  </a:ext>
                </a:extLst>
              </p:cNvPr>
              <p:cNvSpPr/>
              <p:nvPr/>
            </p:nvSpPr>
            <p:spPr>
              <a:xfrm>
                <a:off x="6304825" y="6585394"/>
                <a:ext cx="154305" cy="193567"/>
              </a:xfrm>
              <a:custGeom>
                <a:avLst/>
                <a:gdLst>
                  <a:gd name="connsiteX0" fmla="*/ 79810 w 154305"/>
                  <a:gd name="connsiteY0" fmla="*/ 150276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9810" y="150276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00A6A89A-F05F-4323-9397-48C427659DD7}"/>
                  </a:ext>
                </a:extLst>
              </p:cNvPr>
              <p:cNvSpPr/>
              <p:nvPr/>
            </p:nvSpPr>
            <p:spPr>
              <a:xfrm>
                <a:off x="658317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1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559 w 188423"/>
                  <a:gd name="connsiteY7" fmla="*/ 75352 h 277063"/>
                  <a:gd name="connsiteX8" fmla="*/ 145561 w 188423"/>
                  <a:gd name="connsiteY8" fmla="*/ 101070 h 277063"/>
                  <a:gd name="connsiteX9" fmla="*/ 145561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1" y="75310"/>
                      <a:pt x="174511" y="51272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8"/>
                      <a:pt x="145467" y="90449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010143AF-5AB0-4C8A-A7EB-939948893918}"/>
                  </a:ext>
                </a:extLst>
              </p:cNvPr>
              <p:cNvSpPr/>
              <p:nvPr/>
            </p:nvSpPr>
            <p:spPr>
              <a:xfrm>
                <a:off x="6293596" y="6396113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4D627E51-65DB-4143-94CB-AFF626A6CF8E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C2BA7532-8C2A-4CBA-BA50-AF5889424318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8BAC39F8-56DE-4651-BC1C-497E3D54948A}"/>
                  </a:ext>
                </a:extLst>
              </p:cNvPr>
              <p:cNvSpPr/>
              <p:nvPr/>
            </p:nvSpPr>
            <p:spPr>
              <a:xfrm>
                <a:off x="6369719" y="6408629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901D4ED8-1D1D-4FA6-AAC0-7AC7705ED672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C2B2C01B-DFAC-44CD-9602-A8FB3122C3A2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443EC3E-E595-408D-B362-5C047ACB22CC}"/>
                  </a:ext>
                </a:extLst>
              </p:cNvPr>
              <p:cNvSpPr/>
              <p:nvPr/>
            </p:nvSpPr>
            <p:spPr>
              <a:xfrm>
                <a:off x="6044993" y="6687578"/>
                <a:ext cx="123187" cy="170421"/>
              </a:xfrm>
              <a:custGeom>
                <a:avLst/>
                <a:gdLst>
                  <a:gd name="connsiteX0" fmla="*/ 73724 w 123187"/>
                  <a:gd name="connsiteY0" fmla="*/ 170421 h 170421"/>
                  <a:gd name="connsiteX1" fmla="*/ 123187 w 123187"/>
                  <a:gd name="connsiteY1" fmla="*/ 170421 h 170421"/>
                  <a:gd name="connsiteX2" fmla="*/ 24775 w 123187"/>
                  <a:gd name="connsiteY2" fmla="*/ 0 h 170421"/>
                  <a:gd name="connsiteX3" fmla="*/ 0 w 123187"/>
                  <a:gd name="connsiteY3" fmla="*/ 42863 h 170421"/>
                  <a:gd name="connsiteX4" fmla="*/ 73724 w 123187"/>
                  <a:gd name="connsiteY4" fmla="*/ 170421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87" h="170421">
                    <a:moveTo>
                      <a:pt x="73724" y="170421"/>
                    </a:moveTo>
                    <a:lnTo>
                      <a:pt x="123187" y="170421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73724" y="1704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79568A6B-ABDC-4C3E-8DE8-87F6DCC1C805}"/>
                  </a:ext>
                </a:extLst>
              </p:cNvPr>
              <p:cNvSpPr/>
              <p:nvPr/>
            </p:nvSpPr>
            <p:spPr>
              <a:xfrm>
                <a:off x="6440528" y="6772275"/>
                <a:ext cx="288464" cy="86153"/>
              </a:xfrm>
              <a:custGeom>
                <a:avLst/>
                <a:gdLst>
                  <a:gd name="connsiteX0" fmla="*/ 6944 w 288464"/>
                  <a:gd name="connsiteY0" fmla="*/ 0 h 86153"/>
                  <a:gd name="connsiteX1" fmla="*/ 0 w 288464"/>
                  <a:gd name="connsiteY1" fmla="*/ 45434 h 86153"/>
                  <a:gd name="connsiteX2" fmla="*/ 70466 w 288464"/>
                  <a:gd name="connsiteY2" fmla="*/ 86154 h 86153"/>
                  <a:gd name="connsiteX3" fmla="*/ 257775 w 288464"/>
                  <a:gd name="connsiteY3" fmla="*/ 86154 h 86153"/>
                  <a:gd name="connsiteX4" fmla="*/ 288465 w 288464"/>
                  <a:gd name="connsiteY4" fmla="*/ 68494 h 86153"/>
                  <a:gd name="connsiteX5" fmla="*/ 288465 w 288464"/>
                  <a:gd name="connsiteY5" fmla="*/ 31375 h 86153"/>
                  <a:gd name="connsiteX6" fmla="*/ 288465 w 288464"/>
                  <a:gd name="connsiteY6" fmla="*/ 31375 h 86153"/>
                  <a:gd name="connsiteX7" fmla="*/ 288465 w 288464"/>
                  <a:gd name="connsiteY7" fmla="*/ 18945 h 86153"/>
                  <a:gd name="connsiteX8" fmla="*/ 179165 w 288464"/>
                  <a:gd name="connsiteY8" fmla="*/ 82039 h 86153"/>
                  <a:gd name="connsiteX9" fmla="*/ 149161 w 288464"/>
                  <a:gd name="connsiteY9" fmla="*/ 82039 h 86153"/>
                  <a:gd name="connsiteX10" fmla="*/ 18602 w 288464"/>
                  <a:gd name="connsiteY10" fmla="*/ 6687 h 86153"/>
                  <a:gd name="connsiteX11" fmla="*/ 18602 w 288464"/>
                  <a:gd name="connsiteY11" fmla="*/ 6687 h 8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6153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70466" y="86154"/>
                    </a:lnTo>
                    <a:lnTo>
                      <a:pt x="257775" y="86154"/>
                    </a:ln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81" y="87397"/>
                      <a:pt x="158446" y="87397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0592370-147E-48A2-8CF2-CD628A070FAE}"/>
                  </a:ext>
                </a:extLst>
              </p:cNvPr>
              <p:cNvSpPr/>
              <p:nvPr/>
            </p:nvSpPr>
            <p:spPr>
              <a:xfrm>
                <a:off x="6212157" y="6636143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1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FA7514F9-7929-455C-A0F4-EDD009E9C46E}"/>
                  </a:ext>
                </a:extLst>
              </p:cNvPr>
              <p:cNvSpPr/>
              <p:nvPr/>
            </p:nvSpPr>
            <p:spPr>
              <a:xfrm>
                <a:off x="6044993" y="6592252"/>
                <a:ext cx="124301" cy="138274"/>
              </a:xfrm>
              <a:custGeom>
                <a:avLst/>
                <a:gdLst>
                  <a:gd name="connsiteX0" fmla="*/ 72266 w 124301"/>
                  <a:gd name="connsiteY0" fmla="*/ 0 h 138274"/>
                  <a:gd name="connsiteX1" fmla="*/ 53321 w 124301"/>
                  <a:gd name="connsiteY1" fmla="*/ 2486 h 138274"/>
                  <a:gd name="connsiteX2" fmla="*/ 9087 w 124301"/>
                  <a:gd name="connsiteY2" fmla="*/ 36776 h 138274"/>
                  <a:gd name="connsiteX3" fmla="*/ 0 w 124301"/>
                  <a:gd name="connsiteY3" fmla="*/ 52549 h 138274"/>
                  <a:gd name="connsiteX4" fmla="*/ 0 w 124301"/>
                  <a:gd name="connsiteY4" fmla="*/ 138274 h 138274"/>
                  <a:gd name="connsiteX5" fmla="*/ 24775 w 124301"/>
                  <a:gd name="connsiteY5" fmla="*/ 95412 h 138274"/>
                  <a:gd name="connsiteX6" fmla="*/ 24775 w 124301"/>
                  <a:gd name="connsiteY6" fmla="*/ 95412 h 138274"/>
                  <a:gd name="connsiteX7" fmla="*/ 46206 w 124301"/>
                  <a:gd name="connsiteY7" fmla="*/ 58207 h 138274"/>
                  <a:gd name="connsiteX8" fmla="*/ 87182 w 124301"/>
                  <a:gd name="connsiteY8" fmla="*/ 47235 h 138274"/>
                  <a:gd name="connsiteX9" fmla="*/ 124301 w 124301"/>
                  <a:gd name="connsiteY9" fmla="*/ 68666 h 138274"/>
                  <a:gd name="connsiteX10" fmla="*/ 124301 w 124301"/>
                  <a:gd name="connsiteY10" fmla="*/ 19202 h 138274"/>
                  <a:gd name="connsiteX11" fmla="*/ 108614 w 124301"/>
                  <a:gd name="connsiteY11" fmla="*/ 10115 h 138274"/>
                  <a:gd name="connsiteX12" fmla="*/ 72266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72266" y="0"/>
                    </a:moveTo>
                    <a:cubicBezTo>
                      <a:pt x="65871" y="26"/>
                      <a:pt x="59502" y="857"/>
                      <a:pt x="53321" y="2486"/>
                    </a:cubicBezTo>
                    <a:cubicBezTo>
                      <a:pt x="34590" y="7544"/>
                      <a:pt x="18654" y="19897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lnTo>
                      <a:pt x="24775" y="95412"/>
                    </a:lnTo>
                    <a:lnTo>
                      <a:pt x="24775" y="95412"/>
                    </a:lnTo>
                    <a:lnTo>
                      <a:pt x="46206" y="58207"/>
                    </a:lnTo>
                    <a:cubicBezTo>
                      <a:pt x="54496" y="43866"/>
                      <a:pt x="72841" y="38953"/>
                      <a:pt x="87182" y="47235"/>
                    </a:cubicBezTo>
                    <a:lnTo>
                      <a:pt x="124301" y="68666"/>
                    </a:lnTo>
                    <a:lnTo>
                      <a:pt x="124301" y="19202"/>
                    </a:lnTo>
                    <a:lnTo>
                      <a:pt x="108614" y="10115"/>
                    </a:lnTo>
                    <a:cubicBezTo>
                      <a:pt x="97598" y="3618"/>
                      <a:pt x="85056" y="129"/>
                      <a:pt x="7226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DAFED0B6-F2A4-484A-A5AE-35E586EEA6D2}"/>
                  </a:ext>
                </a:extLst>
              </p:cNvPr>
              <p:cNvSpPr/>
              <p:nvPr/>
            </p:nvSpPr>
            <p:spPr>
              <a:xfrm>
                <a:off x="6581203" y="6396199"/>
                <a:ext cx="277748" cy="167077"/>
              </a:xfrm>
              <a:custGeom>
                <a:avLst/>
                <a:gdLst>
                  <a:gd name="connsiteX0" fmla="*/ 0 w 277748"/>
                  <a:gd name="connsiteY0" fmla="*/ 124215 h 167077"/>
                  <a:gd name="connsiteX1" fmla="*/ 16716 w 277748"/>
                  <a:gd name="connsiteY1" fmla="*/ 167078 h 167077"/>
                  <a:gd name="connsiteX2" fmla="*/ 164163 w 277748"/>
                  <a:gd name="connsiteY2" fmla="*/ 167078 h 167077"/>
                  <a:gd name="connsiteX3" fmla="*/ 227343 w 277748"/>
                  <a:gd name="connsiteY3" fmla="*/ 130645 h 167077"/>
                  <a:gd name="connsiteX4" fmla="*/ 277749 w 277748"/>
                  <a:gd name="connsiteY4" fmla="*/ 42777 h 167077"/>
                  <a:gd name="connsiteX5" fmla="*/ 259232 w 277748"/>
                  <a:gd name="connsiteY5" fmla="*/ 10630 h 167077"/>
                  <a:gd name="connsiteX6" fmla="*/ 259232 w 277748"/>
                  <a:gd name="connsiteY6" fmla="*/ 10630 h 167077"/>
                  <a:gd name="connsiteX7" fmla="*/ 253060 w 277748"/>
                  <a:gd name="connsiteY7" fmla="*/ 0 h 167077"/>
                  <a:gd name="connsiteX8" fmla="*/ 189967 w 277748"/>
                  <a:gd name="connsiteY8" fmla="*/ 109214 h 167077"/>
                  <a:gd name="connsiteX9" fmla="*/ 164249 w 277748"/>
                  <a:gd name="connsiteY9" fmla="*/ 124215 h 167077"/>
                  <a:gd name="connsiteX10" fmla="*/ 0 w 277748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077">
                    <a:moveTo>
                      <a:pt x="0" y="124215"/>
                    </a:moveTo>
                    <a:cubicBezTo>
                      <a:pt x="5144" y="138617"/>
                      <a:pt x="10716" y="152933"/>
                      <a:pt x="16716" y="167078"/>
                    </a:cubicBezTo>
                    <a:lnTo>
                      <a:pt x="164163" y="167078"/>
                    </a:lnTo>
                    <a:cubicBezTo>
                      <a:pt x="190215" y="167070"/>
                      <a:pt x="214287" y="153191"/>
                      <a:pt x="227343" y="130645"/>
                    </a:cubicBezTo>
                    <a:lnTo>
                      <a:pt x="277749" y="42777"/>
                    </a:lnTo>
                    <a:lnTo>
                      <a:pt x="259232" y="10630"/>
                    </a:lnTo>
                    <a:lnTo>
                      <a:pt x="259232" y="10630"/>
                    </a:lnTo>
                    <a:lnTo>
                      <a:pt x="253060" y="0"/>
                    </a:lnTo>
                    <a:lnTo>
                      <a:pt x="189967" y="109214"/>
                    </a:lnTo>
                    <a:cubicBezTo>
                      <a:pt x="184617" y="118378"/>
                      <a:pt x="174862" y="124070"/>
                      <a:pt x="164249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A03FE5D3-1E18-4B36-A31F-2E8939B9D742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23512496-502C-430F-ABAD-085D911FE0E9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F3A2C4B7-8FAB-494F-97BB-52CFB64986C8}"/>
                  </a:ext>
                </a:extLst>
              </p:cNvPr>
              <p:cNvSpPr/>
              <p:nvPr/>
            </p:nvSpPr>
            <p:spPr>
              <a:xfrm>
                <a:off x="630979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6F3C896E-90E9-4BE8-A2BC-E91759E1915A}"/>
                  </a:ext>
                </a:extLst>
              </p:cNvPr>
              <p:cNvSpPr/>
              <p:nvPr/>
            </p:nvSpPr>
            <p:spPr>
              <a:xfrm>
                <a:off x="6168952" y="6520414"/>
                <a:ext cx="116071" cy="190138"/>
              </a:xfrm>
              <a:custGeom>
                <a:avLst/>
                <a:gdLst>
                  <a:gd name="connsiteX0" fmla="*/ 43205 w 116071"/>
                  <a:gd name="connsiteY0" fmla="*/ 115729 h 190138"/>
                  <a:gd name="connsiteX1" fmla="*/ 43205 w 116071"/>
                  <a:gd name="connsiteY1" fmla="*/ 115729 h 190138"/>
                  <a:gd name="connsiteX2" fmla="*/ 43205 w 116071"/>
                  <a:gd name="connsiteY2" fmla="*/ 72866 h 190138"/>
                  <a:gd name="connsiteX3" fmla="*/ 73209 w 116071"/>
                  <a:gd name="connsiteY3" fmla="*/ 42863 h 190138"/>
                  <a:gd name="connsiteX4" fmla="*/ 116071 w 116071"/>
                  <a:gd name="connsiteY4" fmla="*/ 42863 h 190138"/>
                  <a:gd name="connsiteX5" fmla="*/ 91383 w 116071"/>
                  <a:gd name="connsiteY5" fmla="*/ 0 h 190138"/>
                  <a:gd name="connsiteX6" fmla="*/ 73209 w 116071"/>
                  <a:gd name="connsiteY6" fmla="*/ 0 h 190138"/>
                  <a:gd name="connsiteX7" fmla="*/ 36862 w 116071"/>
                  <a:gd name="connsiteY7" fmla="*/ 9601 h 190138"/>
                  <a:gd name="connsiteX8" fmla="*/ 21345 w 116071"/>
                  <a:gd name="connsiteY8" fmla="*/ 21260 h 190138"/>
                  <a:gd name="connsiteX9" fmla="*/ 0 w 116071"/>
                  <a:gd name="connsiteY9" fmla="*/ 72695 h 190138"/>
                  <a:gd name="connsiteX10" fmla="*/ 0 w 116071"/>
                  <a:gd name="connsiteY10" fmla="*/ 178651 h 190138"/>
                  <a:gd name="connsiteX11" fmla="*/ 42863 w 116071"/>
                  <a:gd name="connsiteY11" fmla="*/ 190138 h 190138"/>
                  <a:gd name="connsiteX12" fmla="*/ 42863 w 116071"/>
                  <a:gd name="connsiteY12" fmla="*/ 165021 h 190138"/>
                  <a:gd name="connsiteX13" fmla="*/ 42863 w 116071"/>
                  <a:gd name="connsiteY13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138">
                    <a:moveTo>
                      <a:pt x="43205" y="115729"/>
                    </a:moveTo>
                    <a:lnTo>
                      <a:pt x="43205" y="115729"/>
                    </a:lnTo>
                    <a:lnTo>
                      <a:pt x="43205" y="72866"/>
                    </a:lnTo>
                    <a:cubicBezTo>
                      <a:pt x="43205" y="56296"/>
                      <a:pt x="56638" y="42863"/>
                      <a:pt x="73209" y="42863"/>
                    </a:cubicBezTo>
                    <a:lnTo>
                      <a:pt x="116071" y="42863"/>
                    </a:lnTo>
                    <a:lnTo>
                      <a:pt x="91383" y="0"/>
                    </a:lnTo>
                    <a:lnTo>
                      <a:pt x="73209" y="0"/>
                    </a:lnTo>
                    <a:cubicBezTo>
                      <a:pt x="60462" y="-25"/>
                      <a:pt x="47937" y="3292"/>
                      <a:pt x="36862" y="9601"/>
                    </a:cubicBezTo>
                    <a:cubicBezTo>
                      <a:pt x="31212" y="12808"/>
                      <a:pt x="26000" y="16725"/>
                      <a:pt x="21345" y="21260"/>
                    </a:cubicBezTo>
                    <a:cubicBezTo>
                      <a:pt x="7698" y="34899"/>
                      <a:pt x="26" y="53398"/>
                      <a:pt x="0" y="72695"/>
                    </a:cubicBezTo>
                    <a:lnTo>
                      <a:pt x="0" y="178651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6C517C40-3192-46FF-849E-ECFA15CAF7FB}"/>
                  </a:ext>
                </a:extLst>
              </p:cNvPr>
              <p:cNvSpPr/>
              <p:nvPr/>
            </p:nvSpPr>
            <p:spPr>
              <a:xfrm>
                <a:off x="6169294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22F7F827-2BB5-4395-B840-CD81E027B41E}"/>
                  </a:ext>
                </a:extLst>
              </p:cNvPr>
              <p:cNvSpPr/>
              <p:nvPr/>
            </p:nvSpPr>
            <p:spPr>
              <a:xfrm>
                <a:off x="9281369" y="6660832"/>
                <a:ext cx="42862" cy="197167"/>
              </a:xfrm>
              <a:custGeom>
                <a:avLst/>
                <a:gdLst>
                  <a:gd name="connsiteX0" fmla="*/ 42863 w 42862"/>
                  <a:gd name="connsiteY0" fmla="*/ 0 h 197167"/>
                  <a:gd name="connsiteX1" fmla="*/ 0 w 42862"/>
                  <a:gd name="connsiteY1" fmla="*/ 24775 h 197167"/>
                  <a:gd name="connsiteX2" fmla="*/ 0 w 42862"/>
                  <a:gd name="connsiteY2" fmla="*/ 197168 h 197167"/>
                  <a:gd name="connsiteX3" fmla="*/ 42863 w 42862"/>
                  <a:gd name="connsiteY3" fmla="*/ 197168 h 197167"/>
                  <a:gd name="connsiteX4" fmla="*/ 42863 w 42862"/>
                  <a:gd name="connsiteY4" fmla="*/ 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42863" y="0"/>
                    </a:moveTo>
                    <a:lnTo>
                      <a:pt x="0" y="24775"/>
                    </a:lnTo>
                    <a:lnTo>
                      <a:pt x="0" y="197168"/>
                    </a:lnTo>
                    <a:lnTo>
                      <a:pt x="42863" y="197168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5B23CCC5-9FF2-4FA8-AC3F-60C311D12A4A}"/>
                  </a:ext>
                </a:extLst>
              </p:cNvPr>
              <p:cNvSpPr/>
              <p:nvPr/>
            </p:nvSpPr>
            <p:spPr>
              <a:xfrm>
                <a:off x="8634317" y="6396113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8A353FD0-1798-4BCF-875C-2935E3DBDF0E}"/>
                  </a:ext>
                </a:extLst>
              </p:cNvPr>
              <p:cNvSpPr/>
              <p:nvPr/>
            </p:nvSpPr>
            <p:spPr>
              <a:xfrm>
                <a:off x="9133836" y="6520414"/>
                <a:ext cx="190396" cy="115728"/>
              </a:xfrm>
              <a:custGeom>
                <a:avLst/>
                <a:gdLst>
                  <a:gd name="connsiteX0" fmla="*/ 74667 w 190396"/>
                  <a:gd name="connsiteY0" fmla="*/ 42863 h 115728"/>
                  <a:gd name="connsiteX1" fmla="*/ 117529 w 190396"/>
                  <a:gd name="connsiteY1" fmla="*/ 42863 h 115728"/>
                  <a:gd name="connsiteX2" fmla="*/ 147533 w 190396"/>
                  <a:gd name="connsiteY2" fmla="*/ 72866 h 115728"/>
                  <a:gd name="connsiteX3" fmla="*/ 147533 w 190396"/>
                  <a:gd name="connsiteY3" fmla="*/ 115729 h 115728"/>
                  <a:gd name="connsiteX4" fmla="*/ 190395 w 190396"/>
                  <a:gd name="connsiteY4" fmla="*/ 90954 h 115728"/>
                  <a:gd name="connsiteX5" fmla="*/ 190395 w 190396"/>
                  <a:gd name="connsiteY5" fmla="*/ 72866 h 115728"/>
                  <a:gd name="connsiteX6" fmla="*/ 180708 w 190396"/>
                  <a:gd name="connsiteY6" fmla="*/ 36519 h 115728"/>
                  <a:gd name="connsiteX7" fmla="*/ 169050 w 190396"/>
                  <a:gd name="connsiteY7" fmla="*/ 21260 h 115728"/>
                  <a:gd name="connsiteX8" fmla="*/ 117615 w 190396"/>
                  <a:gd name="connsiteY8" fmla="*/ 0 h 115728"/>
                  <a:gd name="connsiteX9" fmla="*/ 11487 w 190396"/>
                  <a:gd name="connsiteY9" fmla="*/ 0 h 115728"/>
                  <a:gd name="connsiteX10" fmla="*/ 0 w 190396"/>
                  <a:gd name="connsiteY10" fmla="*/ 42863 h 115728"/>
                  <a:gd name="connsiteX11" fmla="*/ 74667 w 190396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100" y="42863"/>
                      <a:pt x="147533" y="56296"/>
                      <a:pt x="147533" y="72866"/>
                    </a:cubicBezTo>
                    <a:lnTo>
                      <a:pt x="147533" y="115729"/>
                    </a:lnTo>
                    <a:lnTo>
                      <a:pt x="190395" y="90954"/>
                    </a:lnTo>
                    <a:lnTo>
                      <a:pt x="190395" y="72866"/>
                    </a:lnTo>
                    <a:cubicBezTo>
                      <a:pt x="190455" y="60102"/>
                      <a:pt x="187112" y="47561"/>
                      <a:pt x="180708" y="36519"/>
                    </a:cubicBezTo>
                    <a:cubicBezTo>
                      <a:pt x="177477" y="30964"/>
                      <a:pt x="173559" y="25837"/>
                      <a:pt x="169050" y="21260"/>
                    </a:cubicBezTo>
                    <a:cubicBezTo>
                      <a:pt x="155411" y="7621"/>
                      <a:pt x="136903" y="-26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21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67D3CE0C-7956-429B-B901-C7595C1E61DA}"/>
                  </a:ext>
                </a:extLst>
              </p:cNvPr>
              <p:cNvSpPr/>
              <p:nvPr/>
            </p:nvSpPr>
            <p:spPr>
              <a:xfrm>
                <a:off x="8910694" y="6520414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090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572"/>
                      <a:pt x="231200" y="1429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FBCD5347-83CF-4490-8BB1-A3C9B793034A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12296" cy="91896"/>
              </a:xfrm>
              <a:custGeom>
                <a:avLst/>
                <a:gdLst>
                  <a:gd name="connsiteX0" fmla="*/ 32147 w 312296"/>
                  <a:gd name="connsiteY0" fmla="*/ 18516 h 91896"/>
                  <a:gd name="connsiteX1" fmla="*/ 32147 w 312296"/>
                  <a:gd name="connsiteY1" fmla="*/ 18516 h 91896"/>
                  <a:gd name="connsiteX2" fmla="*/ 0 w 312296"/>
                  <a:gd name="connsiteY2" fmla="*/ 0 h 91896"/>
                  <a:gd name="connsiteX3" fmla="*/ 0 w 312296"/>
                  <a:gd name="connsiteY3" fmla="*/ 0 h 91896"/>
                  <a:gd name="connsiteX4" fmla="*/ 42863 w 312296"/>
                  <a:gd name="connsiteY4" fmla="*/ 74323 h 91896"/>
                  <a:gd name="connsiteX5" fmla="*/ 73552 w 312296"/>
                  <a:gd name="connsiteY5" fmla="*/ 91897 h 91896"/>
                  <a:gd name="connsiteX6" fmla="*/ 260861 w 312296"/>
                  <a:gd name="connsiteY6" fmla="*/ 91897 h 91896"/>
                  <a:gd name="connsiteX7" fmla="*/ 269434 w 312296"/>
                  <a:gd name="connsiteY7" fmla="*/ 86668 h 91896"/>
                  <a:gd name="connsiteX8" fmla="*/ 312296 w 312296"/>
                  <a:gd name="connsiteY8" fmla="*/ 12430 h 91896"/>
                  <a:gd name="connsiteX9" fmla="*/ 181737 w 312296"/>
                  <a:gd name="connsiteY9" fmla="*/ 87782 h 91896"/>
                  <a:gd name="connsiteX10" fmla="*/ 151733 w 312296"/>
                  <a:gd name="connsiteY10" fmla="*/ 87782 h 91896"/>
                  <a:gd name="connsiteX11" fmla="*/ 42434 w 312296"/>
                  <a:gd name="connsiteY11" fmla="*/ 24688 h 91896"/>
                  <a:gd name="connsiteX12" fmla="*/ 42434 w 312296"/>
                  <a:gd name="connsiteY12" fmla="*/ 24688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296" h="91896">
                    <a:moveTo>
                      <a:pt x="32147" y="18516"/>
                    </a:moveTo>
                    <a:lnTo>
                      <a:pt x="32147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552" y="91897"/>
                    </a:lnTo>
                    <a:lnTo>
                      <a:pt x="260861" y="91897"/>
                    </a:lnTo>
                    <a:lnTo>
                      <a:pt x="269434" y="86668"/>
                    </a:lnTo>
                    <a:lnTo>
                      <a:pt x="312296" y="12430"/>
                    </a:lnTo>
                    <a:lnTo>
                      <a:pt x="181737" y="87782"/>
                    </a:lnTo>
                    <a:cubicBezTo>
                      <a:pt x="172461" y="93174"/>
                      <a:pt x="161009" y="93174"/>
                      <a:pt x="151733" y="87782"/>
                    </a:cubicBezTo>
                    <a:lnTo>
                      <a:pt x="42434" y="24688"/>
                    </a:lnTo>
                    <a:lnTo>
                      <a:pt x="42434" y="24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0169FB33-495B-40DE-A864-5E4863E27318}"/>
                  </a:ext>
                </a:extLst>
              </p:cNvPr>
              <p:cNvSpPr/>
              <p:nvPr/>
            </p:nvSpPr>
            <p:spPr>
              <a:xfrm>
                <a:off x="9247936" y="6592516"/>
                <a:ext cx="200596" cy="105605"/>
              </a:xfrm>
              <a:custGeom>
                <a:avLst/>
                <a:gdLst>
                  <a:gd name="connsiteX0" fmla="*/ 76295 w 200596"/>
                  <a:gd name="connsiteY0" fmla="*/ 68316 h 105605"/>
                  <a:gd name="connsiteX1" fmla="*/ 76295 w 200596"/>
                  <a:gd name="connsiteY1" fmla="*/ 68316 h 105605"/>
                  <a:gd name="connsiteX2" fmla="*/ 113414 w 200596"/>
                  <a:gd name="connsiteY2" fmla="*/ 46885 h 105605"/>
                  <a:gd name="connsiteX3" fmla="*/ 154391 w 200596"/>
                  <a:gd name="connsiteY3" fmla="*/ 57858 h 105605"/>
                  <a:gd name="connsiteX4" fmla="*/ 175822 w 200596"/>
                  <a:gd name="connsiteY4" fmla="*/ 95062 h 105605"/>
                  <a:gd name="connsiteX5" fmla="*/ 200597 w 200596"/>
                  <a:gd name="connsiteY5" fmla="*/ 52199 h 105605"/>
                  <a:gd name="connsiteX6" fmla="*/ 191338 w 200596"/>
                  <a:gd name="connsiteY6" fmla="*/ 36426 h 105605"/>
                  <a:gd name="connsiteX7" fmla="*/ 164764 w 200596"/>
                  <a:gd name="connsiteY7" fmla="*/ 9851 h 105605"/>
                  <a:gd name="connsiteX8" fmla="*/ 147104 w 200596"/>
                  <a:gd name="connsiteY8" fmla="*/ 2479 h 105605"/>
                  <a:gd name="connsiteX9" fmla="*/ 91812 w 200596"/>
                  <a:gd name="connsiteY9" fmla="*/ 9765 h 105605"/>
                  <a:gd name="connsiteX10" fmla="*/ 0 w 200596"/>
                  <a:gd name="connsiteY10" fmla="*/ 62743 h 105605"/>
                  <a:gd name="connsiteX11" fmla="*/ 11487 w 200596"/>
                  <a:gd name="connsiteY11" fmla="*/ 105606 h 105605"/>
                  <a:gd name="connsiteX12" fmla="*/ 33261 w 200596"/>
                  <a:gd name="connsiteY12" fmla="*/ 93090 h 105605"/>
                  <a:gd name="connsiteX13" fmla="*/ 33261 w 200596"/>
                  <a:gd name="connsiteY13" fmla="*/ 93090 h 10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05">
                    <a:moveTo>
                      <a:pt x="76295" y="68316"/>
                    </a:moveTo>
                    <a:lnTo>
                      <a:pt x="76295" y="68316"/>
                    </a:lnTo>
                    <a:lnTo>
                      <a:pt x="113414" y="46885"/>
                    </a:lnTo>
                    <a:cubicBezTo>
                      <a:pt x="127756" y="38603"/>
                      <a:pt x="146101" y="43516"/>
                      <a:pt x="154391" y="57858"/>
                    </a:cubicBezTo>
                    <a:lnTo>
                      <a:pt x="175822" y="95062"/>
                    </a:lnTo>
                    <a:lnTo>
                      <a:pt x="200597" y="52199"/>
                    </a:lnTo>
                    <a:lnTo>
                      <a:pt x="191338" y="36426"/>
                    </a:lnTo>
                    <a:cubicBezTo>
                      <a:pt x="184995" y="25367"/>
                      <a:pt x="175822" y="16195"/>
                      <a:pt x="164764" y="9851"/>
                    </a:cubicBezTo>
                    <a:cubicBezTo>
                      <a:pt x="159217" y="6645"/>
                      <a:pt x="153285" y="4168"/>
                      <a:pt x="147104" y="2479"/>
                    </a:cubicBezTo>
                    <a:cubicBezTo>
                      <a:pt x="128433" y="-2519"/>
                      <a:pt x="108545" y="105"/>
                      <a:pt x="91812" y="9765"/>
                    </a:cubicBezTo>
                    <a:lnTo>
                      <a:pt x="0" y="62743"/>
                    </a:lnTo>
                    <a:cubicBezTo>
                      <a:pt x="3832" y="77034"/>
                      <a:pt x="7655" y="91316"/>
                      <a:pt x="11487" y="105606"/>
                    </a:cubicBezTo>
                    <a:lnTo>
                      <a:pt x="33261" y="93090"/>
                    </a:lnTo>
                    <a:lnTo>
                      <a:pt x="33261" y="93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5805AD64-E710-45F5-A8E8-D3AAC201E18E}"/>
                  </a:ext>
                </a:extLst>
              </p:cNvPr>
              <p:cNvSpPr/>
              <p:nvPr/>
            </p:nvSpPr>
            <p:spPr>
              <a:xfrm>
                <a:off x="9066028" y="6655603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772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B9ED8D71-AF87-4BB6-B8DD-BE9BCFB3040E}"/>
                  </a:ext>
                </a:extLst>
              </p:cNvPr>
              <p:cNvSpPr/>
              <p:nvPr/>
            </p:nvSpPr>
            <p:spPr>
              <a:xfrm>
                <a:off x="9404556" y="6644716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0 h 107413"/>
                  <a:gd name="connsiteX4" fmla="*/ 0 w 43976"/>
                  <a:gd name="connsiteY4" fmla="*/ 76038 h 107413"/>
                  <a:gd name="connsiteX5" fmla="*/ 31375 w 43976"/>
                  <a:gd name="connsiteY5" fmla="*/ 107414 h 107413"/>
                  <a:gd name="connsiteX6" fmla="*/ 43977 w 43976"/>
                  <a:gd name="connsiteY6" fmla="*/ 85725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977" y="85725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97FC49A6-1B28-40A8-96BB-0E3895D4EB40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12C8E244-EE42-4A28-B86E-106411F35058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73901563-8F69-4CF6-AA41-1127555AA51B}"/>
                  </a:ext>
                </a:extLst>
              </p:cNvPr>
              <p:cNvSpPr/>
              <p:nvPr/>
            </p:nvSpPr>
            <p:spPr>
              <a:xfrm>
                <a:off x="9325346" y="6720754"/>
                <a:ext cx="110584" cy="137245"/>
              </a:xfrm>
              <a:custGeom>
                <a:avLst/>
                <a:gdLst>
                  <a:gd name="connsiteX0" fmla="*/ 0 w 110584"/>
                  <a:gd name="connsiteY0" fmla="*/ 137246 h 137245"/>
                  <a:gd name="connsiteX1" fmla="*/ 49463 w 110584"/>
                  <a:gd name="connsiteY1" fmla="*/ 137246 h 137245"/>
                  <a:gd name="connsiteX2" fmla="*/ 110585 w 110584"/>
                  <a:gd name="connsiteY2" fmla="*/ 31376 h 137245"/>
                  <a:gd name="connsiteX3" fmla="*/ 79210 w 110584"/>
                  <a:gd name="connsiteY3" fmla="*/ 0 h 137245"/>
                  <a:gd name="connsiteX4" fmla="*/ 0 w 110584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4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771FA46D-C32D-485D-8D61-05D0F5642E38}"/>
                  </a:ext>
                </a:extLst>
              </p:cNvPr>
              <p:cNvSpPr/>
              <p:nvPr/>
            </p:nvSpPr>
            <p:spPr>
              <a:xfrm>
                <a:off x="8721928" y="6527787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748 h 263004"/>
                  <a:gd name="connsiteX11" fmla="*/ 188423 w 200081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3" y="0"/>
                    </a:cubicBezTo>
                    <a:lnTo>
                      <a:pt x="36433" y="73724"/>
                    </a:lnTo>
                    <a:cubicBezTo>
                      <a:pt x="13913" y="86763"/>
                      <a:pt x="43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60544C80-9E93-4F6E-82E2-A84D547F6B7D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3B5B526C-C268-4F83-BD2C-5E6AA10A59F2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8975F6FE-C85B-48F9-B494-B6A0BBD350C2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542B0597-6CC4-4282-8084-C9CF10753E49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39B35861-8B8B-45C9-BDE4-C67B35D49580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D5D3D90E-C02E-4675-B21D-588811D7359E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2F329F38-EC47-4989-A45B-7036AF09D648}"/>
                  </a:ext>
                </a:extLst>
              </p:cNvPr>
              <p:cNvSpPr/>
              <p:nvPr/>
            </p:nvSpPr>
            <p:spPr>
              <a:xfrm>
                <a:off x="8886091" y="6396113"/>
                <a:ext cx="270977" cy="160391"/>
              </a:xfrm>
              <a:custGeom>
                <a:avLst/>
                <a:gdLst>
                  <a:gd name="connsiteX0" fmla="*/ 98841 w 270977"/>
                  <a:gd name="connsiteY0" fmla="*/ 124301 h 160391"/>
                  <a:gd name="connsiteX1" fmla="*/ 98841 w 270977"/>
                  <a:gd name="connsiteY1" fmla="*/ 124301 h 160391"/>
                  <a:gd name="connsiteX2" fmla="*/ 270977 w 270977"/>
                  <a:gd name="connsiteY2" fmla="*/ 24689 h 160391"/>
                  <a:gd name="connsiteX3" fmla="*/ 228115 w 270977"/>
                  <a:gd name="connsiteY3" fmla="*/ 0 h 160391"/>
                  <a:gd name="connsiteX4" fmla="*/ 0 w 270977"/>
                  <a:gd name="connsiteY4" fmla="*/ 131673 h 160391"/>
                  <a:gd name="connsiteX5" fmla="*/ 35919 w 270977"/>
                  <a:gd name="connsiteY5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7" h="160391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0977" y="24689"/>
                    </a:lnTo>
                    <a:lnTo>
                      <a:pt x="228115" y="0"/>
                    </a:lnTo>
                    <a:lnTo>
                      <a:pt x="0" y="131673"/>
                    </a:lnTo>
                    <a:cubicBezTo>
                      <a:pt x="12233" y="140820"/>
                      <a:pt x="24201" y="150388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7C7DD47D-52F0-4644-80F2-31A474384A3F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E5137158-F306-4CD9-AF4C-EC9411CB17AF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5104FE56-CD77-40FD-A544-4B843C0B4EDB}"/>
                  </a:ext>
                </a:extLst>
              </p:cNvPr>
              <p:cNvSpPr/>
              <p:nvPr/>
            </p:nvSpPr>
            <p:spPr>
              <a:xfrm>
                <a:off x="8988790" y="6791048"/>
                <a:ext cx="84010" cy="66951"/>
              </a:xfrm>
              <a:custGeom>
                <a:avLst/>
                <a:gdLst>
                  <a:gd name="connsiteX0" fmla="*/ 84010 w 84010"/>
                  <a:gd name="connsiteY0" fmla="*/ 6944 h 66951"/>
                  <a:gd name="connsiteX1" fmla="*/ 38490 w 84010"/>
                  <a:gd name="connsiteY1" fmla="*/ 0 h 66951"/>
                  <a:gd name="connsiteX2" fmla="*/ 0 w 84010"/>
                  <a:gd name="connsiteY2" fmla="*/ 66951 h 66951"/>
                  <a:gd name="connsiteX3" fmla="*/ 49463 w 84010"/>
                  <a:gd name="connsiteY3" fmla="*/ 66951 h 66951"/>
                  <a:gd name="connsiteX4" fmla="*/ 77238 w 84010"/>
                  <a:gd name="connsiteY4" fmla="*/ 18860 h 66951"/>
                  <a:gd name="connsiteX5" fmla="*/ 77238 w 84010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10" h="66951">
                    <a:moveTo>
                      <a:pt x="84010" y="6944"/>
                    </a:moveTo>
                    <a:cubicBezTo>
                      <a:pt x="68923" y="4200"/>
                      <a:pt x="53749" y="1886"/>
                      <a:pt x="38490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D4ADA056-C385-40CB-BAC6-5F7B703AB248}"/>
                  </a:ext>
                </a:extLst>
              </p:cNvPr>
              <p:cNvSpPr/>
              <p:nvPr/>
            </p:nvSpPr>
            <p:spPr>
              <a:xfrm>
                <a:off x="9027280" y="6563277"/>
                <a:ext cx="181222" cy="234972"/>
              </a:xfrm>
              <a:custGeom>
                <a:avLst/>
                <a:gdLst>
                  <a:gd name="connsiteX0" fmla="*/ 81610 w 181222"/>
                  <a:gd name="connsiteY0" fmla="*/ 172393 h 234972"/>
                  <a:gd name="connsiteX1" fmla="*/ 81610 w 181222"/>
                  <a:gd name="connsiteY1" fmla="*/ 172393 h 234972"/>
                  <a:gd name="connsiteX2" fmla="*/ 181223 w 181222"/>
                  <a:gd name="connsiteY2" fmla="*/ 0 h 234972"/>
                  <a:gd name="connsiteX3" fmla="*/ 131673 w 181222"/>
                  <a:gd name="connsiteY3" fmla="*/ 0 h 234972"/>
                  <a:gd name="connsiteX4" fmla="*/ 0 w 181222"/>
                  <a:gd name="connsiteY4" fmla="*/ 228028 h 234972"/>
                  <a:gd name="connsiteX5" fmla="*/ 45520 w 181222"/>
                  <a:gd name="connsiteY5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4972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5"/>
                      <a:pt x="30432" y="232229"/>
                      <a:pt x="45520" y="23497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6BC55EC4-4D98-407B-8222-297F06B4F788}"/>
                  </a:ext>
                </a:extLst>
              </p:cNvPr>
              <p:cNvSpPr/>
              <p:nvPr/>
            </p:nvSpPr>
            <p:spPr>
              <a:xfrm>
                <a:off x="9114205" y="6396542"/>
                <a:ext cx="138189" cy="123872"/>
              </a:xfrm>
              <a:custGeom>
                <a:avLst/>
                <a:gdLst>
                  <a:gd name="connsiteX0" fmla="*/ 42863 w 138189"/>
                  <a:gd name="connsiteY0" fmla="*/ 24260 h 123872"/>
                  <a:gd name="connsiteX1" fmla="*/ 42863 w 138189"/>
                  <a:gd name="connsiteY1" fmla="*/ 24260 h 123872"/>
                  <a:gd name="connsiteX2" fmla="*/ 79981 w 138189"/>
                  <a:gd name="connsiteY2" fmla="*/ 45692 h 123872"/>
                  <a:gd name="connsiteX3" fmla="*/ 90954 w 138189"/>
                  <a:gd name="connsiteY3" fmla="*/ 86668 h 123872"/>
                  <a:gd name="connsiteX4" fmla="*/ 69523 w 138189"/>
                  <a:gd name="connsiteY4" fmla="*/ 123873 h 123872"/>
                  <a:gd name="connsiteX5" fmla="*/ 119329 w 138189"/>
                  <a:gd name="connsiteY5" fmla="*/ 123873 h 123872"/>
                  <a:gd name="connsiteX6" fmla="*/ 128416 w 138189"/>
                  <a:gd name="connsiteY6" fmla="*/ 108100 h 123872"/>
                  <a:gd name="connsiteX7" fmla="*/ 135702 w 138189"/>
                  <a:gd name="connsiteY7" fmla="*/ 52807 h 123872"/>
                  <a:gd name="connsiteX8" fmla="*/ 101412 w 138189"/>
                  <a:gd name="connsiteY8" fmla="*/ 8573 h 123872"/>
                  <a:gd name="connsiteX9" fmla="*/ 85725 w 138189"/>
                  <a:gd name="connsiteY9" fmla="*/ 0 h 123872"/>
                  <a:gd name="connsiteX10" fmla="*/ 0 w 138189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189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1" y="45692"/>
                    </a:lnTo>
                    <a:cubicBezTo>
                      <a:pt x="94323" y="53981"/>
                      <a:pt x="99235" y="72326"/>
                      <a:pt x="90954" y="86668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00"/>
                    </a:lnTo>
                    <a:cubicBezTo>
                      <a:pt x="138094" y="91366"/>
                      <a:pt x="140709" y="71478"/>
                      <a:pt x="135702" y="52807"/>
                    </a:cubicBezTo>
                    <a:cubicBezTo>
                      <a:pt x="130628" y="34084"/>
                      <a:pt x="118283" y="18157"/>
                      <a:pt x="101412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3C032780-7337-47A8-A6FB-9BB7F0255EC5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33E1E53-CA9E-4E6F-884D-85ECC5CC9E20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ED5D0CBB-482F-4C24-8EFA-064C612489E5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7767170E-6DEE-41B3-A681-59D3159E9C24}"/>
                  </a:ext>
                </a:extLst>
              </p:cNvPr>
              <p:cNvSpPr/>
              <p:nvPr/>
            </p:nvSpPr>
            <p:spPr>
              <a:xfrm>
                <a:off x="7703858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9CFBC369-E569-4650-B1D2-6EB1977FFCFD}"/>
                  </a:ext>
                </a:extLst>
              </p:cNvPr>
              <p:cNvSpPr/>
              <p:nvPr/>
            </p:nvSpPr>
            <p:spPr>
              <a:xfrm>
                <a:off x="7579556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7950 w 167163"/>
                  <a:gd name="connsiteY4" fmla="*/ 80153 h 167934"/>
                  <a:gd name="connsiteX5" fmla="*/ 42948 w 167163"/>
                  <a:gd name="connsiteY5" fmla="*/ 54435 h 167934"/>
                  <a:gd name="connsiteX6" fmla="*/ 42948 w 167163"/>
                  <a:gd name="connsiteY6" fmla="*/ 0 h 167934"/>
                  <a:gd name="connsiteX7" fmla="*/ 86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7950" y="80153"/>
                    </a:lnTo>
                    <a:cubicBezTo>
                      <a:pt x="48778" y="74812"/>
                      <a:pt x="43077" y="65048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EE8932F7-F33D-4865-94DD-15DBAF6363EB}"/>
                  </a:ext>
                </a:extLst>
              </p:cNvPr>
              <p:cNvSpPr/>
              <p:nvPr/>
            </p:nvSpPr>
            <p:spPr>
              <a:xfrm>
                <a:off x="6771598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429 w 291465"/>
                  <a:gd name="connsiteY8" fmla="*/ 101327 h 152418"/>
                  <a:gd name="connsiteX9" fmla="*/ 248431 w 291465"/>
                  <a:gd name="connsiteY9" fmla="*/ 127044 h 152418"/>
                  <a:gd name="connsiteX10" fmla="*/ 248431 w 291465"/>
                  <a:gd name="connsiteY10" fmla="*/ 152419 h 152418"/>
                  <a:gd name="connsiteX11" fmla="*/ 291293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7" y="-3257"/>
                      <a:pt x="110405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3" y="41499"/>
                      <a:pt x="129856" y="41499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4"/>
                    </a:cubicBezTo>
                    <a:lnTo>
                      <a:pt x="248431" y="152419"/>
                    </a:lnTo>
                    <a:lnTo>
                      <a:pt x="291293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0DE1E153-3A93-4090-A273-85D2A37FC759}"/>
                  </a:ext>
                </a:extLst>
              </p:cNvPr>
              <p:cNvSpPr/>
              <p:nvPr/>
            </p:nvSpPr>
            <p:spPr>
              <a:xfrm>
                <a:off x="672873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273FA119-4C0E-4BC1-A2DF-0DE40890E25D}"/>
                  </a:ext>
                </a:extLst>
              </p:cNvPr>
              <p:cNvSpPr/>
              <p:nvPr/>
            </p:nvSpPr>
            <p:spPr>
              <a:xfrm>
                <a:off x="8721928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D217803C-890D-405B-BF6F-DDA18C8AA3DF}"/>
                  </a:ext>
                </a:extLst>
              </p:cNvPr>
              <p:cNvSpPr/>
              <p:nvPr/>
            </p:nvSpPr>
            <p:spPr>
              <a:xfrm>
                <a:off x="8430463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F9496A8A-7D05-443E-A4DE-27B1384C0C34}"/>
                  </a:ext>
                </a:extLst>
              </p:cNvPr>
              <p:cNvSpPr/>
              <p:nvPr/>
            </p:nvSpPr>
            <p:spPr>
              <a:xfrm>
                <a:off x="7302493" y="6396371"/>
                <a:ext cx="170849" cy="298751"/>
              </a:xfrm>
              <a:custGeom>
                <a:avLst/>
                <a:gdLst>
                  <a:gd name="connsiteX0" fmla="*/ 89669 w 170849"/>
                  <a:gd name="connsiteY0" fmla="*/ 143332 h 298751"/>
                  <a:gd name="connsiteX1" fmla="*/ 15774 w 170849"/>
                  <a:gd name="connsiteY1" fmla="*/ 271319 h 298751"/>
                  <a:gd name="connsiteX2" fmla="*/ 0 w 170849"/>
                  <a:gd name="connsiteY2" fmla="*/ 298751 h 298751"/>
                  <a:gd name="connsiteX3" fmla="*/ 0 w 170849"/>
                  <a:gd name="connsiteY3" fmla="*/ 298751 h 298751"/>
                  <a:gd name="connsiteX4" fmla="*/ 74238 w 170849"/>
                  <a:gd name="connsiteY4" fmla="*/ 255889 h 298751"/>
                  <a:gd name="connsiteX5" fmla="*/ 126788 w 170849"/>
                  <a:gd name="connsiteY5" fmla="*/ 165021 h 298751"/>
                  <a:gd name="connsiteX6" fmla="*/ 170850 w 170849"/>
                  <a:gd name="connsiteY6" fmla="*/ 0 h 298751"/>
                  <a:gd name="connsiteX7" fmla="*/ 127987 w 170849"/>
                  <a:gd name="connsiteY7" fmla="*/ 0 h 298751"/>
                  <a:gd name="connsiteX8" fmla="*/ 89669 w 170849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49" h="298751">
                    <a:moveTo>
                      <a:pt x="89669" y="143332"/>
                    </a:moveTo>
                    <a:lnTo>
                      <a:pt x="15774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88" y="165021"/>
                    </a:lnTo>
                    <a:cubicBezTo>
                      <a:pt x="155660" y="114820"/>
                      <a:pt x="170859" y="57916"/>
                      <a:pt x="170850" y="0"/>
                    </a:cubicBezTo>
                    <a:lnTo>
                      <a:pt x="127987" y="0"/>
                    </a:lnTo>
                    <a:cubicBezTo>
                      <a:pt x="127979" y="50303"/>
                      <a:pt x="114769" y="99732"/>
                      <a:pt x="89669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E89973A7-AF1D-4402-A8D7-16B52F1EEF40}"/>
                  </a:ext>
                </a:extLst>
              </p:cNvPr>
              <p:cNvSpPr/>
              <p:nvPr/>
            </p:nvSpPr>
            <p:spPr>
              <a:xfrm>
                <a:off x="6858952" y="639637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1 h 298751"/>
                  <a:gd name="connsiteX8" fmla="*/ 443541 w 468315"/>
                  <a:gd name="connsiteY8" fmla="*/ 298751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2"/>
                      <a:pt x="141412" y="201008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3"/>
                      <a:pt x="220639" y="298675"/>
                      <a:pt x="338614" y="298751"/>
                    </a:cubicBezTo>
                    <a:lnTo>
                      <a:pt x="443541" y="298751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C477DA2C-1F14-4DD1-BF5F-D06759A54029}"/>
                  </a:ext>
                </a:extLst>
              </p:cNvPr>
              <p:cNvSpPr/>
              <p:nvPr/>
            </p:nvSpPr>
            <p:spPr>
              <a:xfrm>
                <a:off x="8116881" y="6396113"/>
                <a:ext cx="517693" cy="298751"/>
              </a:xfrm>
              <a:custGeom>
                <a:avLst/>
                <a:gdLst>
                  <a:gd name="connsiteX0" fmla="*/ 427768 w 517693"/>
                  <a:gd name="connsiteY0" fmla="*/ 112300 h 298751"/>
                  <a:gd name="connsiteX1" fmla="*/ 179165 w 517693"/>
                  <a:gd name="connsiteY1" fmla="*/ 255889 h 298751"/>
                  <a:gd name="connsiteX2" fmla="*/ 0 w 517693"/>
                  <a:gd name="connsiteY2" fmla="*/ 255889 h 298751"/>
                  <a:gd name="connsiteX3" fmla="*/ 74238 w 517693"/>
                  <a:gd name="connsiteY3" fmla="*/ 298751 h 298751"/>
                  <a:gd name="connsiteX4" fmla="*/ 179165 w 517693"/>
                  <a:gd name="connsiteY4" fmla="*/ 298751 h 298751"/>
                  <a:gd name="connsiteX5" fmla="*/ 465144 w 517693"/>
                  <a:gd name="connsiteY5" fmla="*/ 133731 h 298751"/>
                  <a:gd name="connsiteX6" fmla="*/ 517693 w 517693"/>
                  <a:gd name="connsiteY6" fmla="*/ 42863 h 298751"/>
                  <a:gd name="connsiteX7" fmla="*/ 492919 w 517693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751">
                    <a:moveTo>
                      <a:pt x="427768" y="112300"/>
                    </a:moveTo>
                    <a:cubicBezTo>
                      <a:pt x="376367" y="201008"/>
                      <a:pt x="281684" y="255692"/>
                      <a:pt x="179165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080" y="298614"/>
                      <a:pt x="406020" y="235752"/>
                      <a:pt x="465144" y="133731"/>
                    </a:cubicBezTo>
                    <a:lnTo>
                      <a:pt x="517693" y="42863"/>
                    </a:lnTo>
                    <a:lnTo>
                      <a:pt x="4929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1FF4D840-70EA-48FC-8CF2-7D7A67D094D6}"/>
                  </a:ext>
                </a:extLst>
              </p:cNvPr>
              <p:cNvSpPr/>
              <p:nvPr/>
            </p:nvSpPr>
            <p:spPr>
              <a:xfrm>
                <a:off x="860954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4 w 24774"/>
                  <a:gd name="connsiteY2" fmla="*/ 42863 h 42862"/>
                  <a:gd name="connsiteX3" fmla="*/ 24774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E7642653-90A5-4928-8DEE-4F826A3E6C3A}"/>
                  </a:ext>
                </a:extLst>
              </p:cNvPr>
              <p:cNvSpPr/>
              <p:nvPr/>
            </p:nvSpPr>
            <p:spPr>
              <a:xfrm>
                <a:off x="8020183" y="6396113"/>
                <a:ext cx="146075" cy="256146"/>
              </a:xfrm>
              <a:custGeom>
                <a:avLst/>
                <a:gdLst>
                  <a:gd name="connsiteX0" fmla="*/ 81181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2 w 146075"/>
                  <a:gd name="connsiteY3" fmla="*/ 164935 h 256146"/>
                  <a:gd name="connsiteX4" fmla="*/ 96612 w 146075"/>
                  <a:gd name="connsiteY4" fmla="*/ 256146 h 256146"/>
                  <a:gd name="connsiteX5" fmla="*/ 146075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181" y="143504"/>
                    </a:moveTo>
                    <a:cubicBezTo>
                      <a:pt x="56029" y="99861"/>
                      <a:pt x="42820" y="50372"/>
                      <a:pt x="42863" y="0"/>
                    </a:cubicBezTo>
                    <a:lnTo>
                      <a:pt x="0" y="0"/>
                    </a:lnTo>
                    <a:cubicBezTo>
                      <a:pt x="-17" y="57890"/>
                      <a:pt x="15173" y="114769"/>
                      <a:pt x="44062" y="164935"/>
                    </a:cubicBezTo>
                    <a:lnTo>
                      <a:pt x="96612" y="256146"/>
                    </a:lnTo>
                    <a:lnTo>
                      <a:pt x="146075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97E9B2AD-B541-400E-A649-33A2CD6944CF}"/>
                  </a:ext>
                </a:extLst>
              </p:cNvPr>
              <p:cNvSpPr/>
              <p:nvPr/>
            </p:nvSpPr>
            <p:spPr>
              <a:xfrm>
                <a:off x="3838582" y="0"/>
                <a:ext cx="109920" cy="202225"/>
              </a:xfrm>
              <a:custGeom>
                <a:avLst/>
                <a:gdLst>
                  <a:gd name="connsiteX0" fmla="*/ 97577 w 109920"/>
                  <a:gd name="connsiteY0" fmla="*/ 202225 h 202225"/>
                  <a:gd name="connsiteX1" fmla="*/ 109921 w 109920"/>
                  <a:gd name="connsiteY1" fmla="*/ 202225 h 202225"/>
                  <a:gd name="connsiteX2" fmla="*/ 46827 w 109920"/>
                  <a:gd name="connsiteY2" fmla="*/ 92926 h 202225"/>
                  <a:gd name="connsiteX3" fmla="*/ 46827 w 109920"/>
                  <a:gd name="connsiteY3" fmla="*/ 62922 h 202225"/>
                  <a:gd name="connsiteX4" fmla="*/ 83175 w 109920"/>
                  <a:gd name="connsiteY4" fmla="*/ 0 h 202225"/>
                  <a:gd name="connsiteX5" fmla="*/ 33711 w 109920"/>
                  <a:gd name="connsiteY5" fmla="*/ 0 h 202225"/>
                  <a:gd name="connsiteX6" fmla="*/ 9708 w 109920"/>
                  <a:gd name="connsiteY6" fmla="*/ 41491 h 202225"/>
                  <a:gd name="connsiteX7" fmla="*/ 9708 w 109920"/>
                  <a:gd name="connsiteY7" fmla="*/ 114357 h 202225"/>
                  <a:gd name="connsiteX8" fmla="*/ 60458 w 109920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20" h="202225">
                    <a:moveTo>
                      <a:pt x="97577" y="202225"/>
                    </a:moveTo>
                    <a:lnTo>
                      <a:pt x="109921" y="202225"/>
                    </a:lnTo>
                    <a:lnTo>
                      <a:pt x="46827" y="92926"/>
                    </a:lnTo>
                    <a:cubicBezTo>
                      <a:pt x="41521" y="83629"/>
                      <a:pt x="41521" y="72219"/>
                      <a:pt x="46827" y="62922"/>
                    </a:cubicBezTo>
                    <a:lnTo>
                      <a:pt x="83175" y="0"/>
                    </a:lnTo>
                    <a:lnTo>
                      <a:pt x="33711" y="0"/>
                    </a:lnTo>
                    <a:lnTo>
                      <a:pt x="9708" y="41491"/>
                    </a:lnTo>
                    <a:cubicBezTo>
                      <a:pt x="-3236" y="64055"/>
                      <a:pt x="-3236" y="91793"/>
                      <a:pt x="9708" y="114357"/>
                    </a:cubicBezTo>
                    <a:lnTo>
                      <a:pt x="60458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979E1A5E-CB1D-4FEB-8522-89C29C14EDB3}"/>
                  </a:ext>
                </a:extLst>
              </p:cNvPr>
              <p:cNvSpPr/>
              <p:nvPr/>
            </p:nvSpPr>
            <p:spPr>
              <a:xfrm>
                <a:off x="4176102" y="54692"/>
                <a:ext cx="167163" cy="278091"/>
              </a:xfrm>
              <a:custGeom>
                <a:avLst/>
                <a:gdLst>
                  <a:gd name="connsiteX0" fmla="*/ 156448 w 167163"/>
                  <a:gd name="connsiteY0" fmla="*/ 259490 h 278091"/>
                  <a:gd name="connsiteX1" fmla="*/ 167164 w 167163"/>
                  <a:gd name="connsiteY1" fmla="*/ 253317 h 278091"/>
                  <a:gd name="connsiteX2" fmla="*/ 57864 w 167163"/>
                  <a:gd name="connsiteY2" fmla="*/ 190224 h 278091"/>
                  <a:gd name="connsiteX3" fmla="*/ 42863 w 167163"/>
                  <a:gd name="connsiteY3" fmla="*/ 164506 h 278091"/>
                  <a:gd name="connsiteX4" fmla="*/ 42863 w 167163"/>
                  <a:gd name="connsiteY4" fmla="*/ 13887 h 278091"/>
                  <a:gd name="connsiteX5" fmla="*/ 42863 w 167163"/>
                  <a:gd name="connsiteY5" fmla="*/ 13887 h 278091"/>
                  <a:gd name="connsiteX6" fmla="*/ 42863 w 167163"/>
                  <a:gd name="connsiteY6" fmla="*/ 0 h 278091"/>
                  <a:gd name="connsiteX7" fmla="*/ 0 w 167163"/>
                  <a:gd name="connsiteY7" fmla="*/ 17145 h 278091"/>
                  <a:gd name="connsiteX8" fmla="*/ 0 w 167163"/>
                  <a:gd name="connsiteY8" fmla="*/ 164249 h 278091"/>
                  <a:gd name="connsiteX9" fmla="*/ 36433 w 167163"/>
                  <a:gd name="connsiteY9" fmla="*/ 227343 h 278091"/>
                  <a:gd name="connsiteX10" fmla="*/ 124301 w 167163"/>
                  <a:gd name="connsiteY10" fmla="*/ 278092 h 278091"/>
                  <a:gd name="connsiteX11" fmla="*/ 156448 w 167163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56448" y="259490"/>
                    </a:move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375" y="5143"/>
                      <a:pt x="14145" y="10716"/>
                      <a:pt x="0" y="17145"/>
                    </a:cubicBezTo>
                    <a:lnTo>
                      <a:pt x="0" y="164249"/>
                    </a:lnTo>
                    <a:cubicBezTo>
                      <a:pt x="60" y="190264"/>
                      <a:pt x="13930" y="214289"/>
                      <a:pt x="36433" y="227343"/>
                    </a:cubicBezTo>
                    <a:lnTo>
                      <a:pt x="124301" y="278092"/>
                    </a:lnTo>
                    <a:lnTo>
                      <a:pt x="156448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A7684FDE-120C-469F-8ECA-AA2FD8E857F1}"/>
                  </a:ext>
                </a:extLst>
              </p:cNvPr>
              <p:cNvSpPr/>
              <p:nvPr/>
            </p:nvSpPr>
            <p:spPr>
              <a:xfrm>
                <a:off x="4175760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145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2846C3AE-E083-426E-9974-01FF56B7A9C1}"/>
                  </a:ext>
                </a:extLst>
              </p:cNvPr>
              <p:cNvSpPr/>
              <p:nvPr/>
            </p:nvSpPr>
            <p:spPr>
              <a:xfrm>
                <a:off x="4474940" y="45005"/>
                <a:ext cx="263090" cy="200082"/>
              </a:xfrm>
              <a:custGeom>
                <a:avLst/>
                <a:gdLst>
                  <a:gd name="connsiteX0" fmla="*/ 136817 w 263090"/>
                  <a:gd name="connsiteY0" fmla="*/ 200082 h 200082"/>
                  <a:gd name="connsiteX1" fmla="*/ 238316 w 263090"/>
                  <a:gd name="connsiteY1" fmla="*/ 200082 h 200082"/>
                  <a:gd name="connsiteX2" fmla="*/ 256832 w 263090"/>
                  <a:gd name="connsiteY2" fmla="*/ 167935 h 200082"/>
                  <a:gd name="connsiteX3" fmla="*/ 256832 w 263090"/>
                  <a:gd name="connsiteY3" fmla="*/ 167935 h 200082"/>
                  <a:gd name="connsiteX4" fmla="*/ 263090 w 263090"/>
                  <a:gd name="connsiteY4" fmla="*/ 157220 h 200082"/>
                  <a:gd name="connsiteX5" fmla="*/ 136817 w 263090"/>
                  <a:gd name="connsiteY5" fmla="*/ 157220 h 200082"/>
                  <a:gd name="connsiteX6" fmla="*/ 111100 w 263090"/>
                  <a:gd name="connsiteY6" fmla="*/ 142218 h 200082"/>
                  <a:gd name="connsiteX7" fmla="*/ 35147 w 263090"/>
                  <a:gd name="connsiteY7" fmla="*/ 11659 h 200082"/>
                  <a:gd name="connsiteX8" fmla="*/ 35147 w 263090"/>
                  <a:gd name="connsiteY8" fmla="*/ 11659 h 200082"/>
                  <a:gd name="connsiteX9" fmla="*/ 28461 w 263090"/>
                  <a:gd name="connsiteY9" fmla="*/ 0 h 200082"/>
                  <a:gd name="connsiteX10" fmla="*/ 0 w 263090"/>
                  <a:gd name="connsiteY10" fmla="*/ 35919 h 200082"/>
                  <a:gd name="connsiteX11" fmla="*/ 73724 w 263090"/>
                  <a:gd name="connsiteY11" fmla="*/ 163649 h 200082"/>
                  <a:gd name="connsiteX12" fmla="*/ 136817 w 263090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090" h="200082">
                    <a:moveTo>
                      <a:pt x="136817" y="200082"/>
                    </a:move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4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lnTo>
                      <a:pt x="28461" y="0"/>
                    </a:lnTo>
                    <a:cubicBezTo>
                      <a:pt x="18774" y="11659"/>
                      <a:pt x="9430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39"/>
                      <a:pt x="110808" y="200008"/>
                      <a:pt x="136817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2DBA1ABA-996E-44FC-9D6F-EFB69C6923B6}"/>
                  </a:ext>
                </a:extLst>
              </p:cNvPr>
              <p:cNvSpPr/>
              <p:nvPr/>
            </p:nvSpPr>
            <p:spPr>
              <a:xfrm>
                <a:off x="4428220" y="0"/>
                <a:ext cx="75523" cy="80924"/>
              </a:xfrm>
              <a:custGeom>
                <a:avLst/>
                <a:gdLst>
                  <a:gd name="connsiteX0" fmla="*/ 49463 w 75523"/>
                  <a:gd name="connsiteY0" fmla="*/ 0 h 80924"/>
                  <a:gd name="connsiteX1" fmla="*/ 0 w 75523"/>
                  <a:gd name="connsiteY1" fmla="*/ 0 h 80924"/>
                  <a:gd name="connsiteX2" fmla="*/ 46720 w 75523"/>
                  <a:gd name="connsiteY2" fmla="*/ 80924 h 80924"/>
                  <a:gd name="connsiteX3" fmla="*/ 75524 w 75523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23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6150" y="68580"/>
                      <a:pt x="65494" y="56664"/>
                      <a:pt x="75524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DE22A1F7-ED1C-431C-824B-29E68933B0BC}"/>
                  </a:ext>
                </a:extLst>
              </p:cNvPr>
              <p:cNvSpPr/>
              <p:nvPr/>
            </p:nvSpPr>
            <p:spPr>
              <a:xfrm>
                <a:off x="3724074" y="0"/>
                <a:ext cx="119586" cy="23308"/>
              </a:xfrm>
              <a:custGeom>
                <a:avLst/>
                <a:gdLst>
                  <a:gd name="connsiteX0" fmla="*/ 96183 w 119586"/>
                  <a:gd name="connsiteY0" fmla="*/ 13459 h 23308"/>
                  <a:gd name="connsiteX1" fmla="*/ 119586 w 119586"/>
                  <a:gd name="connsiteY1" fmla="*/ 0 h 23308"/>
                  <a:gd name="connsiteX2" fmla="*/ 0 w 119586"/>
                  <a:gd name="connsiteY2" fmla="*/ 0 h 23308"/>
                  <a:gd name="connsiteX3" fmla="*/ 23060 w 119586"/>
                  <a:gd name="connsiteY3" fmla="*/ 13459 h 23308"/>
                  <a:gd name="connsiteX4" fmla="*/ 96183 w 119586"/>
                  <a:gd name="connsiteY4" fmla="*/ 13459 h 2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308">
                    <a:moveTo>
                      <a:pt x="96183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060" y="13459"/>
                    </a:lnTo>
                    <a:cubicBezTo>
                      <a:pt x="45666" y="26592"/>
                      <a:pt x="73578" y="26592"/>
                      <a:pt x="96183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48181B6D-D27B-4204-B754-C2E7A142708E}"/>
                  </a:ext>
                </a:extLst>
              </p:cNvPr>
              <p:cNvSpPr/>
              <p:nvPr/>
            </p:nvSpPr>
            <p:spPr>
              <a:xfrm>
                <a:off x="4842872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6F915B2C-71A5-4F7F-A2EC-77EE7164C6DF}"/>
                  </a:ext>
                </a:extLst>
              </p:cNvPr>
              <p:cNvSpPr/>
              <p:nvPr/>
            </p:nvSpPr>
            <p:spPr>
              <a:xfrm>
                <a:off x="3899039" y="56664"/>
                <a:ext cx="276720" cy="188423"/>
              </a:xfrm>
              <a:custGeom>
                <a:avLst/>
                <a:gdLst>
                  <a:gd name="connsiteX0" fmla="*/ 74238 w 276720"/>
                  <a:gd name="connsiteY0" fmla="*/ 188424 h 188423"/>
                  <a:gd name="connsiteX1" fmla="*/ 175651 w 276720"/>
                  <a:gd name="connsiteY1" fmla="*/ 188424 h 188423"/>
                  <a:gd name="connsiteX2" fmla="*/ 238744 w 276720"/>
                  <a:gd name="connsiteY2" fmla="*/ 151990 h 188423"/>
                  <a:gd name="connsiteX3" fmla="*/ 276720 w 276720"/>
                  <a:gd name="connsiteY3" fmla="*/ 85725 h 188423"/>
                  <a:gd name="connsiteX4" fmla="*/ 276720 w 276720"/>
                  <a:gd name="connsiteY4" fmla="*/ 0 h 188423"/>
                  <a:gd name="connsiteX5" fmla="*/ 201282 w 276720"/>
                  <a:gd name="connsiteY5" fmla="*/ 130559 h 188423"/>
                  <a:gd name="connsiteX6" fmla="*/ 175565 w 276720"/>
                  <a:gd name="connsiteY6" fmla="*/ 145561 h 188423"/>
                  <a:gd name="connsiteX7" fmla="*/ 0 w 276720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720" h="188423">
                    <a:moveTo>
                      <a:pt x="74238" y="188424"/>
                    </a:moveTo>
                    <a:lnTo>
                      <a:pt x="175651" y="188424"/>
                    </a:lnTo>
                    <a:cubicBezTo>
                      <a:pt x="201668" y="188385"/>
                      <a:pt x="225705" y="174506"/>
                      <a:pt x="238744" y="151990"/>
                    </a:cubicBezTo>
                    <a:lnTo>
                      <a:pt x="276720" y="85725"/>
                    </a:lnTo>
                    <a:lnTo>
                      <a:pt x="276720" y="0"/>
                    </a:lnTo>
                    <a:lnTo>
                      <a:pt x="201282" y="130559"/>
                    </a:lnTo>
                    <a:cubicBezTo>
                      <a:pt x="195967" y="139760"/>
                      <a:pt x="186186" y="145467"/>
                      <a:pt x="175565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C976F6F3-0A81-4160-86CD-9AD08380B003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D9DE780C-09F6-4037-8100-808FC36E7F0A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8DF83690-E66D-4C60-A78B-B469C3B0A5D2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DB480A43-E226-4847-A7D3-7A5ACBBF5A3F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A717F024-9557-478A-BEDC-9EC51A2D96BD}"/>
                  </a:ext>
                </a:extLst>
              </p:cNvPr>
              <p:cNvSpPr/>
              <p:nvPr/>
            </p:nvSpPr>
            <p:spPr>
              <a:xfrm>
                <a:off x="4218965" y="0"/>
                <a:ext cx="39347" cy="68151"/>
              </a:xfrm>
              <a:custGeom>
                <a:avLst/>
                <a:gdLst>
                  <a:gd name="connsiteX0" fmla="*/ 0 w 39347"/>
                  <a:gd name="connsiteY0" fmla="*/ 68151 h 68151"/>
                  <a:gd name="connsiteX1" fmla="*/ 39348 w 39347"/>
                  <a:gd name="connsiteY1" fmla="*/ 0 h 68151"/>
                  <a:gd name="connsiteX2" fmla="*/ 0 w 39347"/>
                  <a:gd name="connsiteY2" fmla="*/ 0 h 68151"/>
                  <a:gd name="connsiteX3" fmla="*/ 0 w 39347"/>
                  <a:gd name="connsiteY3" fmla="*/ 54693 h 68151"/>
                  <a:gd name="connsiteX4" fmla="*/ 0 w 39347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47" h="68151">
                    <a:moveTo>
                      <a:pt x="0" y="68151"/>
                    </a:moveTo>
                    <a:lnTo>
                      <a:pt x="39348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05A1CDF3-5508-49BD-A896-C46EBACAC7B1}"/>
                  </a:ext>
                </a:extLst>
              </p:cNvPr>
              <p:cNvSpPr/>
              <p:nvPr/>
            </p:nvSpPr>
            <p:spPr>
              <a:xfrm>
                <a:off x="4300061" y="68580"/>
                <a:ext cx="210026" cy="263947"/>
              </a:xfrm>
              <a:custGeom>
                <a:avLst/>
                <a:gdLst>
                  <a:gd name="connsiteX0" fmla="*/ 173936 w 210026"/>
                  <a:gd name="connsiteY0" fmla="*/ 213455 h 263947"/>
                  <a:gd name="connsiteX1" fmla="*/ 210026 w 210026"/>
                  <a:gd name="connsiteY1" fmla="*/ 150362 h 263947"/>
                  <a:gd name="connsiteX2" fmla="*/ 210026 w 210026"/>
                  <a:gd name="connsiteY2" fmla="*/ 73809 h 263947"/>
                  <a:gd name="connsiteX3" fmla="*/ 167164 w 210026"/>
                  <a:gd name="connsiteY3" fmla="*/ 0 h 263947"/>
                  <a:gd name="connsiteX4" fmla="*/ 167164 w 210026"/>
                  <a:gd name="connsiteY4" fmla="*/ 150362 h 263947"/>
                  <a:gd name="connsiteX5" fmla="*/ 152162 w 210026"/>
                  <a:gd name="connsiteY5" fmla="*/ 176079 h 263947"/>
                  <a:gd name="connsiteX6" fmla="*/ 32147 w 210026"/>
                  <a:gd name="connsiteY6" fmla="*/ 245345 h 263947"/>
                  <a:gd name="connsiteX7" fmla="*/ 32147 w 210026"/>
                  <a:gd name="connsiteY7" fmla="*/ 245345 h 263947"/>
                  <a:gd name="connsiteX8" fmla="*/ 0 w 210026"/>
                  <a:gd name="connsiteY8" fmla="*/ 263947 h 263947"/>
                  <a:gd name="connsiteX9" fmla="*/ 85725 w 210026"/>
                  <a:gd name="connsiteY9" fmla="*/ 263947 h 26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3947">
                    <a:moveTo>
                      <a:pt x="173936" y="213455"/>
                    </a:moveTo>
                    <a:cubicBezTo>
                      <a:pt x="196293" y="200303"/>
                      <a:pt x="210026" y="176301"/>
                      <a:pt x="210026" y="150362"/>
                    </a:cubicBezTo>
                    <a:lnTo>
                      <a:pt x="210026" y="73809"/>
                    </a:lnTo>
                    <a:lnTo>
                      <a:pt x="167164" y="0"/>
                    </a:lnTo>
                    <a:lnTo>
                      <a:pt x="167164" y="150362"/>
                    </a:lnTo>
                    <a:cubicBezTo>
                      <a:pt x="167052" y="160981"/>
                      <a:pt x="161352" y="170755"/>
                      <a:pt x="152162" y="176079"/>
                    </a:cubicBezTo>
                    <a:lnTo>
                      <a:pt x="32147" y="245345"/>
                    </a:lnTo>
                    <a:lnTo>
                      <a:pt x="32147" y="245345"/>
                    </a:lnTo>
                    <a:lnTo>
                      <a:pt x="0" y="263947"/>
                    </a:lnTo>
                    <a:lnTo>
                      <a:pt x="85725" y="2639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3ABBD851-25DA-4F27-B554-8E246138B41F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4FFE40CB-F2D0-476E-B311-9A4F72C0D52A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D25DEE06-7320-4F9E-8E0A-CF7CC37D48A6}"/>
                  </a:ext>
                </a:extLst>
              </p:cNvPr>
              <p:cNvSpPr/>
              <p:nvPr/>
            </p:nvSpPr>
            <p:spPr>
              <a:xfrm>
                <a:off x="4477683" y="0"/>
                <a:ext cx="32746" cy="56664"/>
              </a:xfrm>
              <a:custGeom>
                <a:avLst/>
                <a:gdLst>
                  <a:gd name="connsiteX0" fmla="*/ 32747 w 32746"/>
                  <a:gd name="connsiteY0" fmla="*/ 56664 h 56664"/>
                  <a:gd name="connsiteX1" fmla="*/ 32747 w 32746"/>
                  <a:gd name="connsiteY1" fmla="*/ 0 h 56664"/>
                  <a:gd name="connsiteX2" fmla="*/ 0 w 32746"/>
                  <a:gd name="connsiteY2" fmla="*/ 0 h 56664"/>
                  <a:gd name="connsiteX3" fmla="*/ 26060 w 32746"/>
                  <a:gd name="connsiteY3" fmla="*/ 45006 h 56664"/>
                  <a:gd name="connsiteX4" fmla="*/ 32747 w 32746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6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6060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D30FC266-FA0E-467A-8D8D-9F78079300A3}"/>
                  </a:ext>
                </a:extLst>
              </p:cNvPr>
              <p:cNvSpPr/>
              <p:nvPr/>
            </p:nvSpPr>
            <p:spPr>
              <a:xfrm>
                <a:off x="4713255" y="0"/>
                <a:ext cx="134695" cy="245087"/>
              </a:xfrm>
              <a:custGeom>
                <a:avLst/>
                <a:gdLst>
                  <a:gd name="connsiteX0" fmla="*/ 18517 w 134695"/>
                  <a:gd name="connsiteY0" fmla="*/ 212941 h 245087"/>
                  <a:gd name="connsiteX1" fmla="*/ 18517 w 134695"/>
                  <a:gd name="connsiteY1" fmla="*/ 212941 h 245087"/>
                  <a:gd name="connsiteX2" fmla="*/ 0 w 134695"/>
                  <a:gd name="connsiteY2" fmla="*/ 245088 h 245087"/>
                  <a:gd name="connsiteX3" fmla="*/ 0 w 134695"/>
                  <a:gd name="connsiteY3" fmla="*/ 245088 h 245087"/>
                  <a:gd name="connsiteX4" fmla="*/ 74238 w 134695"/>
                  <a:gd name="connsiteY4" fmla="*/ 202225 h 245087"/>
                  <a:gd name="connsiteX5" fmla="*/ 124987 w 134695"/>
                  <a:gd name="connsiteY5" fmla="*/ 114357 h 245087"/>
                  <a:gd name="connsiteX6" fmla="*/ 124987 w 134695"/>
                  <a:gd name="connsiteY6" fmla="*/ 41491 h 245087"/>
                  <a:gd name="connsiteX7" fmla="*/ 100984 w 134695"/>
                  <a:gd name="connsiteY7" fmla="*/ 0 h 245087"/>
                  <a:gd name="connsiteX8" fmla="*/ 51521 w 134695"/>
                  <a:gd name="connsiteY8" fmla="*/ 0 h 245087"/>
                  <a:gd name="connsiteX9" fmla="*/ 88297 w 134695"/>
                  <a:gd name="connsiteY9" fmla="*/ 62922 h 245087"/>
                  <a:gd name="connsiteX10" fmla="*/ 88297 w 134695"/>
                  <a:gd name="connsiteY10" fmla="*/ 92926 h 245087"/>
                  <a:gd name="connsiteX11" fmla="*/ 25203 w 134695"/>
                  <a:gd name="connsiteY11" fmla="*/ 202225 h 245087"/>
                  <a:gd name="connsiteX12" fmla="*/ 25203 w 134695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238" y="202225"/>
                    </a:lnTo>
                    <a:lnTo>
                      <a:pt x="124987" y="114357"/>
                    </a:lnTo>
                    <a:cubicBezTo>
                      <a:pt x="137932" y="91793"/>
                      <a:pt x="137932" y="64055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297" y="62922"/>
                    </a:lnTo>
                    <a:cubicBezTo>
                      <a:pt x="93603" y="72219"/>
                      <a:pt x="93603" y="83629"/>
                      <a:pt x="88297" y="92926"/>
                    </a:cubicBezTo>
                    <a:lnTo>
                      <a:pt x="25203" y="202225"/>
                    </a:lnTo>
                    <a:lnTo>
                      <a:pt x="25203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3B337A6F-EC1B-4AD3-9133-C6BBB5288C5D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95C9E5BE-B512-44D9-AAF1-112D864FBCC3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853E8AFA-B0FF-4A67-B55D-99EA7C600391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D05F5404-A122-40CD-8EF7-17E1A6A204F3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496CF0F4-18EB-44B0-A009-06288FA0111F}"/>
                  </a:ext>
                </a:extLst>
              </p:cNvPr>
              <p:cNvSpPr/>
              <p:nvPr/>
            </p:nvSpPr>
            <p:spPr>
              <a:xfrm>
                <a:off x="2765840" y="0"/>
                <a:ext cx="42862" cy="236258"/>
              </a:xfrm>
              <a:custGeom>
                <a:avLst/>
                <a:gdLst>
                  <a:gd name="connsiteX0" fmla="*/ 42863 w 42862"/>
                  <a:gd name="connsiteY0" fmla="*/ 0 h 236258"/>
                  <a:gd name="connsiteX1" fmla="*/ 0 w 42862"/>
                  <a:gd name="connsiteY1" fmla="*/ 0 h 236258"/>
                  <a:gd name="connsiteX2" fmla="*/ 0 w 42862"/>
                  <a:gd name="connsiteY2" fmla="*/ 37119 h 236258"/>
                  <a:gd name="connsiteX3" fmla="*/ 0 w 42862"/>
                  <a:gd name="connsiteY3" fmla="*/ 37119 h 236258"/>
                  <a:gd name="connsiteX4" fmla="*/ 0 w 42862"/>
                  <a:gd name="connsiteY4" fmla="*/ 236258 h 236258"/>
                  <a:gd name="connsiteX5" fmla="*/ 42863 w 42862"/>
                  <a:gd name="connsiteY5" fmla="*/ 211484 h 236258"/>
                  <a:gd name="connsiteX6" fmla="*/ 42863 w 42862"/>
                  <a:gd name="connsiteY6" fmla="*/ 0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F24EFE2-4590-410D-BE3B-6768B69E8D77}"/>
                  </a:ext>
                </a:extLst>
              </p:cNvPr>
              <p:cNvSpPr/>
              <p:nvPr/>
            </p:nvSpPr>
            <p:spPr>
              <a:xfrm>
                <a:off x="3191122" y="334327"/>
                <a:ext cx="264547" cy="167164"/>
              </a:xfrm>
              <a:custGeom>
                <a:avLst/>
                <a:gdLst>
                  <a:gd name="connsiteX0" fmla="*/ 264547 w 264547"/>
                  <a:gd name="connsiteY0" fmla="*/ 123873 h 167164"/>
                  <a:gd name="connsiteX1" fmla="*/ 213884 w 264547"/>
                  <a:gd name="connsiteY1" fmla="*/ 36005 h 167164"/>
                  <a:gd name="connsiteX2" fmla="*/ 150790 w 264547"/>
                  <a:gd name="connsiteY2" fmla="*/ 0 h 167164"/>
                  <a:gd name="connsiteX3" fmla="*/ 74238 w 264547"/>
                  <a:gd name="connsiteY3" fmla="*/ 0 h 167164"/>
                  <a:gd name="connsiteX4" fmla="*/ 0 w 264547"/>
                  <a:gd name="connsiteY4" fmla="*/ 42863 h 167164"/>
                  <a:gd name="connsiteX5" fmla="*/ 150790 w 264547"/>
                  <a:gd name="connsiteY5" fmla="*/ 42863 h 167164"/>
                  <a:gd name="connsiteX6" fmla="*/ 176508 w 264547"/>
                  <a:gd name="connsiteY6" fmla="*/ 57865 h 167164"/>
                  <a:gd name="connsiteX7" fmla="*/ 239601 w 264547"/>
                  <a:gd name="connsiteY7" fmla="*/ 167164 h 167164"/>
                  <a:gd name="connsiteX8" fmla="*/ 264547 w 264547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4">
                    <a:moveTo>
                      <a:pt x="264547" y="123873"/>
                    </a:moveTo>
                    <a:lnTo>
                      <a:pt x="213884" y="36005"/>
                    </a:lnTo>
                    <a:cubicBezTo>
                      <a:pt x="200761" y="13628"/>
                      <a:pt x="176731" y="-84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4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C6DF6011-663D-492B-8B43-DBFEA7A36C95}"/>
                  </a:ext>
                </a:extLst>
              </p:cNvPr>
              <p:cNvSpPr/>
              <p:nvPr/>
            </p:nvSpPr>
            <p:spPr>
              <a:xfrm>
                <a:off x="2765583" y="26146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775 h 115728"/>
                  <a:gd name="connsiteX5" fmla="*/ 0 w 190566"/>
                  <a:gd name="connsiteY5" fmla="*/ 42948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47" y="83158"/>
                      <a:pt x="32657" y="115729"/>
                      <a:pt x="72866" y="115729"/>
                    </a:cubicBezTo>
                    <a:lnTo>
                      <a:pt x="179080" y="115729"/>
                    </a:lnTo>
                    <a:cubicBezTo>
                      <a:pt x="182937" y="101413"/>
                      <a:pt x="186709" y="87097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F33FE65F-E786-4BE8-9CB9-106A51D107FC}"/>
                  </a:ext>
                </a:extLst>
              </p:cNvPr>
              <p:cNvSpPr/>
              <p:nvPr/>
            </p:nvSpPr>
            <p:spPr>
              <a:xfrm>
                <a:off x="2944663" y="33432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9CA0B70F-DDE5-4467-A0A3-61E3058D4996}"/>
                  </a:ext>
                </a:extLst>
              </p:cNvPr>
              <p:cNvSpPr/>
              <p:nvPr/>
            </p:nvSpPr>
            <p:spPr>
              <a:xfrm>
                <a:off x="3055334" y="0"/>
                <a:ext cx="312467" cy="131073"/>
              </a:xfrm>
              <a:custGeom>
                <a:avLst/>
                <a:gdLst>
                  <a:gd name="connsiteX0" fmla="*/ 280321 w 312467"/>
                  <a:gd name="connsiteY0" fmla="*/ 112471 h 131073"/>
                  <a:gd name="connsiteX1" fmla="*/ 280321 w 312467"/>
                  <a:gd name="connsiteY1" fmla="*/ 112471 h 131073"/>
                  <a:gd name="connsiteX2" fmla="*/ 312468 w 312467"/>
                  <a:gd name="connsiteY2" fmla="*/ 131074 h 131073"/>
                  <a:gd name="connsiteX3" fmla="*/ 312468 w 312467"/>
                  <a:gd name="connsiteY3" fmla="*/ 131074 h 131073"/>
                  <a:gd name="connsiteX4" fmla="*/ 269605 w 312467"/>
                  <a:gd name="connsiteY4" fmla="*/ 56750 h 131073"/>
                  <a:gd name="connsiteX5" fmla="*/ 181994 w 312467"/>
                  <a:gd name="connsiteY5" fmla="*/ 6086 h 131073"/>
                  <a:gd name="connsiteX6" fmla="*/ 168021 w 312467"/>
                  <a:gd name="connsiteY6" fmla="*/ 0 h 131073"/>
                  <a:gd name="connsiteX7" fmla="*/ 123187 w 312467"/>
                  <a:gd name="connsiteY7" fmla="*/ 0 h 131073"/>
                  <a:gd name="connsiteX8" fmla="*/ 108871 w 312467"/>
                  <a:gd name="connsiteY8" fmla="*/ 6086 h 131073"/>
                  <a:gd name="connsiteX9" fmla="*/ 42863 w 312467"/>
                  <a:gd name="connsiteY9" fmla="*/ 44320 h 131073"/>
                  <a:gd name="connsiteX10" fmla="*/ 0 w 312467"/>
                  <a:gd name="connsiteY10" fmla="*/ 118558 h 131073"/>
                  <a:gd name="connsiteX11" fmla="*/ 130559 w 312467"/>
                  <a:gd name="connsiteY11" fmla="*/ 42863 h 131073"/>
                  <a:gd name="connsiteX12" fmla="*/ 160306 w 312467"/>
                  <a:gd name="connsiteY12" fmla="*/ 42863 h 131073"/>
                  <a:gd name="connsiteX13" fmla="*/ 269862 w 312467"/>
                  <a:gd name="connsiteY13" fmla="*/ 106299 h 131073"/>
                  <a:gd name="connsiteX14" fmla="*/ 269862 w 312467"/>
                  <a:gd name="connsiteY14" fmla="*/ 106299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467" h="131073">
                    <a:moveTo>
                      <a:pt x="280321" y="112471"/>
                    </a:moveTo>
                    <a:lnTo>
                      <a:pt x="280321" y="112471"/>
                    </a:lnTo>
                    <a:lnTo>
                      <a:pt x="312468" y="131074"/>
                    </a:lnTo>
                    <a:lnTo>
                      <a:pt x="312468" y="131074"/>
                    </a:lnTo>
                    <a:lnTo>
                      <a:pt x="269605" y="56750"/>
                    </a:lnTo>
                    <a:lnTo>
                      <a:pt x="181994" y="6086"/>
                    </a:lnTo>
                    <a:cubicBezTo>
                      <a:pt x="177565" y="3568"/>
                      <a:pt x="172881" y="1528"/>
                      <a:pt x="168021" y="0"/>
                    </a:cubicBezTo>
                    <a:lnTo>
                      <a:pt x="123187" y="0"/>
                    </a:lnTo>
                    <a:cubicBezTo>
                      <a:pt x="118211" y="1510"/>
                      <a:pt x="113411" y="3551"/>
                      <a:pt x="108871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768" y="37566"/>
                      <a:pt x="151097" y="37566"/>
                      <a:pt x="160306" y="42863"/>
                    </a:cubicBezTo>
                    <a:lnTo>
                      <a:pt x="269862" y="106299"/>
                    </a:lnTo>
                    <a:lnTo>
                      <a:pt x="269862" y="10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B803633-9BDA-43B9-8A26-69FB6FCB31A7}"/>
                  </a:ext>
                </a:extLst>
              </p:cNvPr>
              <p:cNvSpPr/>
              <p:nvPr/>
            </p:nvSpPr>
            <p:spPr>
              <a:xfrm>
                <a:off x="2667000" y="198967"/>
                <a:ext cx="174878" cy="105639"/>
              </a:xfrm>
              <a:custGeom>
                <a:avLst/>
                <a:gdLst>
                  <a:gd name="connsiteX0" fmla="*/ 141703 w 174878"/>
                  <a:gd name="connsiteY0" fmla="*/ 12516 h 105639"/>
                  <a:gd name="connsiteX1" fmla="*/ 141703 w 174878"/>
                  <a:gd name="connsiteY1" fmla="*/ 12516 h 105639"/>
                  <a:gd name="connsiteX2" fmla="*/ 98841 w 174878"/>
                  <a:gd name="connsiteY2" fmla="*/ 37290 h 105639"/>
                  <a:gd name="connsiteX3" fmla="*/ 98841 w 174878"/>
                  <a:gd name="connsiteY3" fmla="*/ 37290 h 105639"/>
                  <a:gd name="connsiteX4" fmla="*/ 61636 w 174878"/>
                  <a:gd name="connsiteY4" fmla="*/ 58722 h 105639"/>
                  <a:gd name="connsiteX5" fmla="*/ 38919 w 174878"/>
                  <a:gd name="connsiteY5" fmla="*/ 61722 h 105639"/>
                  <a:gd name="connsiteX6" fmla="*/ 20660 w 174878"/>
                  <a:gd name="connsiteY6" fmla="*/ 47749 h 105639"/>
                  <a:gd name="connsiteX7" fmla="*/ 0 w 174878"/>
                  <a:gd name="connsiteY7" fmla="*/ 11916 h 105639"/>
                  <a:gd name="connsiteX8" fmla="*/ 0 w 174878"/>
                  <a:gd name="connsiteY8" fmla="*/ 88554 h 105639"/>
                  <a:gd name="connsiteX9" fmla="*/ 10116 w 174878"/>
                  <a:gd name="connsiteY9" fmla="*/ 95755 h 105639"/>
                  <a:gd name="connsiteX10" fmla="*/ 27775 w 174878"/>
                  <a:gd name="connsiteY10" fmla="*/ 103127 h 105639"/>
                  <a:gd name="connsiteX11" fmla="*/ 83068 w 174878"/>
                  <a:gd name="connsiteY11" fmla="*/ 95841 h 105639"/>
                  <a:gd name="connsiteX12" fmla="*/ 174879 w 174878"/>
                  <a:gd name="connsiteY12" fmla="*/ 42863 h 105639"/>
                  <a:gd name="connsiteX13" fmla="*/ 163392 w 174878"/>
                  <a:gd name="connsiteY13" fmla="*/ 0 h 10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39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54772" y="62724"/>
                      <a:pt x="46588" y="63805"/>
                      <a:pt x="38919" y="61722"/>
                    </a:cubicBezTo>
                    <a:cubicBezTo>
                      <a:pt x="31219" y="59674"/>
                      <a:pt x="24649" y="54646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50"/>
                      <a:pt x="6537" y="93660"/>
                      <a:pt x="10116" y="95755"/>
                    </a:cubicBezTo>
                    <a:cubicBezTo>
                      <a:pt x="15661" y="98959"/>
                      <a:pt x="21597" y="101438"/>
                      <a:pt x="27775" y="103127"/>
                    </a:cubicBezTo>
                    <a:cubicBezTo>
                      <a:pt x="46440" y="108175"/>
                      <a:pt x="66348" y="105551"/>
                      <a:pt x="83068" y="95841"/>
                    </a:cubicBezTo>
                    <a:lnTo>
                      <a:pt x="174879" y="42863"/>
                    </a:lnTo>
                    <a:cubicBezTo>
                      <a:pt x="171021" y="28546"/>
                      <a:pt x="167249" y="14230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C3D135B5-B70F-4DA1-B31E-9B58C27FF574}"/>
                  </a:ext>
                </a:extLst>
              </p:cNvPr>
              <p:cNvSpPr/>
              <p:nvPr/>
            </p:nvSpPr>
            <p:spPr>
              <a:xfrm>
                <a:off x="2830391" y="87182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0CD0ED99-BBB6-4501-B6B2-DFC263246AB5}"/>
                  </a:ext>
                </a:extLst>
              </p:cNvPr>
              <p:cNvSpPr/>
              <p:nvPr/>
            </p:nvSpPr>
            <p:spPr>
              <a:xfrm>
                <a:off x="2667000" y="157905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6772E5B5-069A-4F8D-BB20-98260BB84903}"/>
                  </a:ext>
                </a:extLst>
              </p:cNvPr>
              <p:cNvSpPr/>
              <p:nvPr/>
            </p:nvSpPr>
            <p:spPr>
              <a:xfrm>
                <a:off x="2667000" y="0"/>
                <a:ext cx="98840" cy="176336"/>
              </a:xfrm>
              <a:custGeom>
                <a:avLst/>
                <a:gdLst>
                  <a:gd name="connsiteX0" fmla="*/ 70723 w 98840"/>
                  <a:gd name="connsiteY0" fmla="*/ 0 h 176336"/>
                  <a:gd name="connsiteX1" fmla="*/ 0 w 98840"/>
                  <a:gd name="connsiteY1" fmla="*/ 122501 h 176336"/>
                  <a:gd name="connsiteX2" fmla="*/ 0 w 98840"/>
                  <a:gd name="connsiteY2" fmla="*/ 157905 h 176336"/>
                  <a:gd name="connsiteX3" fmla="*/ 18431 w 98840"/>
                  <a:gd name="connsiteY3" fmla="*/ 176336 h 176336"/>
                  <a:gd name="connsiteX4" fmla="*/ 98841 w 98840"/>
                  <a:gd name="connsiteY4" fmla="*/ 37119 h 176336"/>
                  <a:gd name="connsiteX5" fmla="*/ 98841 w 98840"/>
                  <a:gd name="connsiteY5" fmla="*/ 0 h 176336"/>
                  <a:gd name="connsiteX6" fmla="*/ 70723 w 98840"/>
                  <a:gd name="connsiteY6" fmla="*/ 0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176336">
                    <a:moveTo>
                      <a:pt x="70723" y="0"/>
                    </a:moveTo>
                    <a:lnTo>
                      <a:pt x="0" y="122501"/>
                    </a:lnTo>
                    <a:lnTo>
                      <a:pt x="0" y="157905"/>
                    </a:lnTo>
                    <a:lnTo>
                      <a:pt x="18431" y="176336"/>
                    </a:lnTo>
                    <a:lnTo>
                      <a:pt x="98841" y="37119"/>
                    </a:lnTo>
                    <a:lnTo>
                      <a:pt x="98841" y="0"/>
                    </a:lnTo>
                    <a:lnTo>
                      <a:pt x="7072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76D7E7BA-3417-4C7C-8610-652D4C8F708A}"/>
                  </a:ext>
                </a:extLst>
              </p:cNvPr>
              <p:cNvSpPr/>
              <p:nvPr/>
            </p:nvSpPr>
            <p:spPr>
              <a:xfrm>
                <a:off x="316797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678 w 200082"/>
                  <a:gd name="connsiteY5" fmla="*/ 6172 h 263090"/>
                  <a:gd name="connsiteX6" fmla="*/ 167678 w 200082"/>
                  <a:gd name="connsiteY6" fmla="*/ 6172 h 263090"/>
                  <a:gd name="connsiteX7" fmla="*/ 156962 w 200082"/>
                  <a:gd name="connsiteY7" fmla="*/ 0 h 263090"/>
                  <a:gd name="connsiteX8" fmla="*/ 156962 w 200082"/>
                  <a:gd name="connsiteY8" fmla="*/ 126187 h 263090"/>
                  <a:gd name="connsiteX9" fmla="*/ 141961 w 200082"/>
                  <a:gd name="connsiteY9" fmla="*/ 151905 h 263090"/>
                  <a:gd name="connsiteX10" fmla="*/ 11659 w 200082"/>
                  <a:gd name="connsiteY10" fmla="*/ 228029 h 263090"/>
                  <a:gd name="connsiteX11" fmla="*/ 11659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30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5" y="176240"/>
                      <a:pt x="200044" y="152206"/>
                      <a:pt x="200082" y="126187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11"/>
                      <a:pt x="151162" y="146593"/>
                      <a:pt x="141961" y="151905"/>
                    </a:cubicBezTo>
                    <a:lnTo>
                      <a:pt x="11659" y="228029"/>
                    </a:lnTo>
                    <a:lnTo>
                      <a:pt x="11659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0374EBB1-D8D3-4C28-9E04-8FDCAC757DCE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A0A9D1FF-5957-4587-A4DC-A7F0C2A6F46D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9DF1C1A5-3419-4FD7-ACD5-298294EA30D4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B19CF4D-A447-4D12-9C19-C1583505F898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1886628B-457D-4641-9090-D1C5F89B5F52}"/>
                  </a:ext>
                </a:extLst>
              </p:cNvPr>
              <p:cNvSpPr/>
              <p:nvPr/>
            </p:nvSpPr>
            <p:spPr>
              <a:xfrm>
                <a:off x="2932747" y="340585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4 h 160477"/>
                  <a:gd name="connsiteX1" fmla="*/ 235229 w 271148"/>
                  <a:gd name="connsiteY1" fmla="*/ 0 h 160477"/>
                  <a:gd name="connsiteX2" fmla="*/ 172650 w 271148"/>
                  <a:gd name="connsiteY2" fmla="*/ 36605 h 160477"/>
                  <a:gd name="connsiteX3" fmla="*/ 172650 w 271148"/>
                  <a:gd name="connsiteY3" fmla="*/ 36605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4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605"/>
                    </a:lnTo>
                    <a:lnTo>
                      <a:pt x="172650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D6E13CFF-0170-4059-8F34-93E47C49A17A}"/>
                  </a:ext>
                </a:extLst>
              </p:cNvPr>
              <p:cNvSpPr/>
              <p:nvPr/>
            </p:nvSpPr>
            <p:spPr>
              <a:xfrm>
                <a:off x="3017272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434 w 106556"/>
                  <a:gd name="connsiteY1" fmla="*/ 105785 h 105784"/>
                  <a:gd name="connsiteX2" fmla="*/ 106556 w 106556"/>
                  <a:gd name="connsiteY2" fmla="*/ 0 h 105784"/>
                  <a:gd name="connsiteX3" fmla="*/ 57007 w 106556"/>
                  <a:gd name="connsiteY3" fmla="*/ 0 h 105784"/>
                  <a:gd name="connsiteX4" fmla="*/ 6687 w 106556"/>
                  <a:gd name="connsiteY4" fmla="*/ 87182 h 105784"/>
                  <a:gd name="connsiteX5" fmla="*/ 6687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175" y="103899"/>
                      <a:pt x="45434" y="105785"/>
                    </a:cubicBezTo>
                    <a:lnTo>
                      <a:pt x="106556" y="0"/>
                    </a:lnTo>
                    <a:lnTo>
                      <a:pt x="57007" y="0"/>
                    </a:lnTo>
                    <a:lnTo>
                      <a:pt x="6687" y="87182"/>
                    </a:lnTo>
                    <a:lnTo>
                      <a:pt x="6687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617F1327-E6BA-4927-9E77-F8E11F960D9A}"/>
                  </a:ext>
                </a:extLst>
              </p:cNvPr>
              <p:cNvSpPr/>
              <p:nvPr/>
            </p:nvSpPr>
            <p:spPr>
              <a:xfrm>
                <a:off x="2881312" y="98840"/>
                <a:ext cx="181394" cy="235486"/>
              </a:xfrm>
              <a:custGeom>
                <a:avLst/>
                <a:gdLst>
                  <a:gd name="connsiteX0" fmla="*/ 181394 w 181394"/>
                  <a:gd name="connsiteY0" fmla="*/ 6944 h 235486"/>
                  <a:gd name="connsiteX1" fmla="*/ 135960 w 181394"/>
                  <a:gd name="connsiteY1" fmla="*/ 0 h 235486"/>
                  <a:gd name="connsiteX2" fmla="*/ 99784 w 181394"/>
                  <a:gd name="connsiteY2" fmla="*/ 62579 h 235486"/>
                  <a:gd name="connsiteX3" fmla="*/ 99784 w 181394"/>
                  <a:gd name="connsiteY3" fmla="*/ 62579 h 235486"/>
                  <a:gd name="connsiteX4" fmla="*/ 0 w 181394"/>
                  <a:gd name="connsiteY4" fmla="*/ 235487 h 235486"/>
                  <a:gd name="connsiteX5" fmla="*/ 49720 w 181394"/>
                  <a:gd name="connsiteY5" fmla="*/ 235487 h 23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486">
                    <a:moveTo>
                      <a:pt x="181394" y="6944"/>
                    </a:moveTo>
                    <a:cubicBezTo>
                      <a:pt x="166135" y="5058"/>
                      <a:pt x="151047" y="2743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487"/>
                    </a:lnTo>
                    <a:lnTo>
                      <a:pt x="49720" y="235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13D9E150-44DD-4BE7-B39F-F00179CFA6D9}"/>
                  </a:ext>
                </a:extLst>
              </p:cNvPr>
              <p:cNvSpPr/>
              <p:nvPr/>
            </p:nvSpPr>
            <p:spPr>
              <a:xfrm>
                <a:off x="2837935" y="377190"/>
                <a:ext cx="137674" cy="123872"/>
              </a:xfrm>
              <a:custGeom>
                <a:avLst/>
                <a:gdLst>
                  <a:gd name="connsiteX0" fmla="*/ 94812 w 137674"/>
                  <a:gd name="connsiteY0" fmla="*/ 99098 h 123872"/>
                  <a:gd name="connsiteX1" fmla="*/ 94812 w 137674"/>
                  <a:gd name="connsiteY1" fmla="*/ 99098 h 123872"/>
                  <a:gd name="connsiteX2" fmla="*/ 57607 w 137674"/>
                  <a:gd name="connsiteY2" fmla="*/ 77667 h 123872"/>
                  <a:gd name="connsiteX3" fmla="*/ 46634 w 137674"/>
                  <a:gd name="connsiteY3" fmla="*/ 36690 h 123872"/>
                  <a:gd name="connsiteX4" fmla="*/ 68323 w 137674"/>
                  <a:gd name="connsiteY4" fmla="*/ 0 h 123872"/>
                  <a:gd name="connsiteX5" fmla="*/ 18859 w 137674"/>
                  <a:gd name="connsiteY5" fmla="*/ 0 h 123872"/>
                  <a:gd name="connsiteX6" fmla="*/ 9773 w 137674"/>
                  <a:gd name="connsiteY6" fmla="*/ 15688 h 123872"/>
                  <a:gd name="connsiteX7" fmla="*/ 0 w 137674"/>
                  <a:gd name="connsiteY7" fmla="*/ 51435 h 123872"/>
                  <a:gd name="connsiteX8" fmla="*/ 2486 w 137674"/>
                  <a:gd name="connsiteY8" fmla="*/ 70466 h 123872"/>
                  <a:gd name="connsiteX9" fmla="*/ 36776 w 137674"/>
                  <a:gd name="connsiteY9" fmla="*/ 114700 h 123872"/>
                  <a:gd name="connsiteX10" fmla="*/ 51949 w 137674"/>
                  <a:gd name="connsiteY10" fmla="*/ 123873 h 123872"/>
                  <a:gd name="connsiteX11" fmla="*/ 137674 w 137674"/>
                  <a:gd name="connsiteY11" fmla="*/ 123873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3872">
                    <a:moveTo>
                      <a:pt x="94812" y="99098"/>
                    </a:moveTo>
                    <a:lnTo>
                      <a:pt x="94812" y="99098"/>
                    </a:lnTo>
                    <a:lnTo>
                      <a:pt x="57607" y="77667"/>
                    </a:lnTo>
                    <a:cubicBezTo>
                      <a:pt x="43265" y="69379"/>
                      <a:pt x="38354" y="51036"/>
                      <a:pt x="46634" y="36690"/>
                    </a:cubicBezTo>
                    <a:lnTo>
                      <a:pt x="68323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89" y="26562"/>
                      <a:pt x="123" y="38876"/>
                      <a:pt x="0" y="51435"/>
                    </a:cubicBezTo>
                    <a:cubicBezTo>
                      <a:pt x="24" y="57858"/>
                      <a:pt x="860" y="64253"/>
                      <a:pt x="2486" y="70466"/>
                    </a:cubicBezTo>
                    <a:cubicBezTo>
                      <a:pt x="7564" y="89192"/>
                      <a:pt x="19907" y="105115"/>
                      <a:pt x="36776" y="114700"/>
                    </a:cubicBezTo>
                    <a:lnTo>
                      <a:pt x="51949" y="123873"/>
                    </a:lnTo>
                    <a:lnTo>
                      <a:pt x="137674" y="1238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FAD62775-C637-41B3-9538-94FC14CC1761}"/>
                  </a:ext>
                </a:extLst>
              </p:cNvPr>
              <p:cNvSpPr/>
              <p:nvPr/>
            </p:nvSpPr>
            <p:spPr>
              <a:xfrm>
                <a:off x="5562704" y="0"/>
                <a:ext cx="99869" cy="87182"/>
              </a:xfrm>
              <a:custGeom>
                <a:avLst/>
                <a:gdLst>
                  <a:gd name="connsiteX0" fmla="*/ 25632 w 99869"/>
                  <a:gd name="connsiteY0" fmla="*/ 44320 h 87182"/>
                  <a:gd name="connsiteX1" fmla="*/ 99870 w 99869"/>
                  <a:gd name="connsiteY1" fmla="*/ 87182 h 87182"/>
                  <a:gd name="connsiteX2" fmla="*/ 49463 w 99869"/>
                  <a:gd name="connsiteY2" fmla="*/ 0 h 87182"/>
                  <a:gd name="connsiteX3" fmla="*/ 0 w 99869"/>
                  <a:gd name="connsiteY3" fmla="*/ 0 h 87182"/>
                  <a:gd name="connsiteX4" fmla="*/ 25632 w 99869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869" h="87182">
                    <a:moveTo>
                      <a:pt x="25632" y="44320"/>
                    </a:moveTo>
                    <a:lnTo>
                      <a:pt x="99870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632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AE1C6C4F-3390-41DC-BE3A-DC1DEA36BBA8}"/>
                  </a:ext>
                </a:extLst>
              </p:cNvPr>
              <p:cNvSpPr/>
              <p:nvPr/>
            </p:nvSpPr>
            <p:spPr>
              <a:xfrm>
                <a:off x="5742898" y="301066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61722 w 105663"/>
                  <a:gd name="connsiteY3" fmla="*/ 135960 h 200425"/>
                  <a:gd name="connsiteX4" fmla="*/ 47749 w 105663"/>
                  <a:gd name="connsiteY4" fmla="*/ 154219 h 200425"/>
                  <a:gd name="connsiteX5" fmla="*/ 10630 w 105663"/>
                  <a:gd name="connsiteY5" fmla="*/ 175651 h 200425"/>
                  <a:gd name="connsiteX6" fmla="*/ 53492 w 105663"/>
                  <a:gd name="connsiteY6" fmla="*/ 200425 h 200425"/>
                  <a:gd name="connsiteX7" fmla="*/ 69180 w 105663"/>
                  <a:gd name="connsiteY7" fmla="*/ 191338 h 200425"/>
                  <a:gd name="connsiteX8" fmla="*/ 95840 w 105663"/>
                  <a:gd name="connsiteY8" fmla="*/ 164763 h 200425"/>
                  <a:gd name="connsiteX9" fmla="*/ 103127 w 105663"/>
                  <a:gd name="connsiteY9" fmla="*/ 147104 h 200425"/>
                  <a:gd name="connsiteX10" fmla="*/ 95840 w 105663"/>
                  <a:gd name="connsiteY10" fmla="*/ 91812 h 200425"/>
                  <a:gd name="connsiteX11" fmla="*/ 42863 w 105663"/>
                  <a:gd name="connsiteY11" fmla="*/ 0 h 200425"/>
                  <a:gd name="connsiteX12" fmla="*/ 0 w 105663"/>
                  <a:gd name="connsiteY12" fmla="*/ 11487 h 200425"/>
                  <a:gd name="connsiteX13" fmla="*/ 12602 w 105663"/>
                  <a:gd name="connsiteY13" fmla="*/ 33261 h 200425"/>
                  <a:gd name="connsiteX14" fmla="*/ 12602 w 105663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59" y="120095"/>
                      <a:pt x="63848" y="128294"/>
                      <a:pt x="61722" y="135960"/>
                    </a:cubicBezTo>
                    <a:cubicBezTo>
                      <a:pt x="59699" y="143673"/>
                      <a:pt x="54667" y="150252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55" y="159233"/>
                      <a:pt x="101507" y="153292"/>
                      <a:pt x="103127" y="147104"/>
                    </a:cubicBezTo>
                    <a:cubicBezTo>
                      <a:pt x="108211" y="128442"/>
                      <a:pt x="105588" y="108518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320C63B8-ABCA-4C75-ABB1-FBD88E53C115}"/>
                  </a:ext>
                </a:extLst>
              </p:cNvPr>
              <p:cNvSpPr/>
              <p:nvPr/>
            </p:nvSpPr>
            <p:spPr>
              <a:xfrm>
                <a:off x="5631199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850A7FC0-73CB-4C3F-8E91-039B22D3328F}"/>
                  </a:ext>
                </a:extLst>
              </p:cNvPr>
              <p:cNvSpPr/>
              <p:nvPr/>
            </p:nvSpPr>
            <p:spPr>
              <a:xfrm>
                <a:off x="5318388" y="56749"/>
                <a:ext cx="188509" cy="277577"/>
              </a:xfrm>
              <a:custGeom>
                <a:avLst/>
                <a:gdLst>
                  <a:gd name="connsiteX0" fmla="*/ 42863 w 188509"/>
                  <a:gd name="connsiteY0" fmla="*/ 37548 h 277577"/>
                  <a:gd name="connsiteX1" fmla="*/ 42863 w 188509"/>
                  <a:gd name="connsiteY1" fmla="*/ 37548 h 277577"/>
                  <a:gd name="connsiteX2" fmla="*/ 42863 w 188509"/>
                  <a:gd name="connsiteY2" fmla="*/ 0 h 277577"/>
                  <a:gd name="connsiteX3" fmla="*/ 0 w 188509"/>
                  <a:gd name="connsiteY3" fmla="*/ 74324 h 277577"/>
                  <a:gd name="connsiteX4" fmla="*/ 0 w 188509"/>
                  <a:gd name="connsiteY4" fmla="*/ 175736 h 277577"/>
                  <a:gd name="connsiteX5" fmla="*/ 36519 w 188509"/>
                  <a:gd name="connsiteY5" fmla="*/ 238830 h 277577"/>
                  <a:gd name="connsiteX6" fmla="*/ 102784 w 188509"/>
                  <a:gd name="connsiteY6" fmla="*/ 277578 h 277577"/>
                  <a:gd name="connsiteX7" fmla="*/ 188509 w 188509"/>
                  <a:gd name="connsiteY7" fmla="*/ 277578 h 277577"/>
                  <a:gd name="connsiteX8" fmla="*/ 57950 w 188509"/>
                  <a:gd name="connsiteY8" fmla="*/ 202140 h 277577"/>
                  <a:gd name="connsiteX9" fmla="*/ 42863 w 188509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78"/>
                      <a:pt x="13956" y="225825"/>
                      <a:pt x="36519" y="238830"/>
                    </a:cubicBezTo>
                    <a:lnTo>
                      <a:pt x="102784" y="277578"/>
                    </a:lnTo>
                    <a:lnTo>
                      <a:pt x="188509" y="277578"/>
                    </a:lnTo>
                    <a:lnTo>
                      <a:pt x="57950" y="202140"/>
                    </a:lnTo>
                    <a:cubicBezTo>
                      <a:pt x="48700" y="196862"/>
                      <a:pt x="42957" y="187068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A205D00A-339C-4F7E-98A6-0081E052E0B8}"/>
                  </a:ext>
                </a:extLst>
              </p:cNvPr>
              <p:cNvSpPr/>
              <p:nvPr/>
            </p:nvSpPr>
            <p:spPr>
              <a:xfrm>
                <a:off x="5688977" y="457085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107413 w 107413"/>
                  <a:gd name="connsiteY2" fmla="*/ 43977 h 43976"/>
                  <a:gd name="connsiteX3" fmla="*/ 31375 w 107413"/>
                  <a:gd name="connsiteY3" fmla="*/ 0 h 43976"/>
                  <a:gd name="connsiteX4" fmla="*/ 0 w 107413"/>
                  <a:gd name="connsiteY4" fmla="*/ 31375 h 43976"/>
                  <a:gd name="connsiteX5" fmla="*/ 21688 w 107413"/>
                  <a:gd name="connsiteY5" fmla="*/ 43977 h 43976"/>
                  <a:gd name="connsiteX6" fmla="*/ 21688 w 107413"/>
                  <a:gd name="connsiteY6" fmla="*/ 43977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E9E54C79-9DEB-491F-BB4E-47BB0D244271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E0A9A5E3-5C31-44F9-B387-E8C8057B3CE6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40266F38-908E-440B-B3C6-D8ADDC7C8786}"/>
                  </a:ext>
                </a:extLst>
              </p:cNvPr>
              <p:cNvSpPr/>
              <p:nvPr/>
            </p:nvSpPr>
            <p:spPr>
              <a:xfrm>
                <a:off x="5495410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865D7EB5-C875-4B85-8F1E-154D532D4AF3}"/>
                  </a:ext>
                </a:extLst>
              </p:cNvPr>
              <p:cNvSpPr/>
              <p:nvPr/>
            </p:nvSpPr>
            <p:spPr>
              <a:xfrm>
                <a:off x="5255552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42415FDD-97ED-47C4-9CF8-E40B117DAF80}"/>
                  </a:ext>
                </a:extLst>
              </p:cNvPr>
              <p:cNvSpPr/>
              <p:nvPr/>
            </p:nvSpPr>
            <p:spPr>
              <a:xfrm>
                <a:off x="5230777" y="458200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89AF9419-FAB8-4E88-8558-83676EB3CBBC}"/>
                  </a:ext>
                </a:extLst>
              </p:cNvPr>
              <p:cNvSpPr/>
              <p:nvPr/>
            </p:nvSpPr>
            <p:spPr>
              <a:xfrm>
                <a:off x="5899261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1044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1044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63D902DD-07BC-44D5-B928-3C44F90082AA}"/>
                  </a:ext>
                </a:extLst>
              </p:cNvPr>
              <p:cNvSpPr/>
              <p:nvPr/>
            </p:nvSpPr>
            <p:spPr>
              <a:xfrm>
                <a:off x="5361336" y="0"/>
                <a:ext cx="288464" cy="125244"/>
              </a:xfrm>
              <a:custGeom>
                <a:avLst/>
                <a:gdLst>
                  <a:gd name="connsiteX0" fmla="*/ 281435 w 288464"/>
                  <a:gd name="connsiteY0" fmla="*/ 125244 h 125244"/>
                  <a:gd name="connsiteX1" fmla="*/ 288465 w 288464"/>
                  <a:gd name="connsiteY1" fmla="*/ 79810 h 125244"/>
                  <a:gd name="connsiteX2" fmla="*/ 160734 w 288464"/>
                  <a:gd name="connsiteY2" fmla="*/ 6086 h 125244"/>
                  <a:gd name="connsiteX3" fmla="*/ 146676 w 288464"/>
                  <a:gd name="connsiteY3" fmla="*/ 0 h 125244"/>
                  <a:gd name="connsiteX4" fmla="*/ 101841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435" y="125244"/>
                    </a:moveTo>
                    <a:cubicBezTo>
                      <a:pt x="284290" y="110271"/>
                      <a:pt x="286639" y="95126"/>
                      <a:pt x="288465" y="79810"/>
                    </a:cubicBezTo>
                    <a:lnTo>
                      <a:pt x="160734" y="6086"/>
                    </a:lnTo>
                    <a:cubicBezTo>
                      <a:pt x="156268" y="3583"/>
                      <a:pt x="151553" y="1544"/>
                      <a:pt x="146676" y="0"/>
                    </a:cubicBezTo>
                    <a:lnTo>
                      <a:pt x="101841" y="0"/>
                    </a:lnTo>
                    <a:cubicBezTo>
                      <a:pt x="96981" y="1528"/>
                      <a:pt x="92300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8B21CB9B-8CE4-4438-83B0-2605C17750E4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BBBB0437-E41A-432D-AE47-F1376BF7C45F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5E4E78CA-D4BF-4640-8383-6DF2AB1CD78A}"/>
                  </a:ext>
                </a:extLst>
              </p:cNvPr>
              <p:cNvSpPr/>
              <p:nvPr/>
            </p:nvSpPr>
            <p:spPr>
              <a:xfrm>
                <a:off x="5643200" y="79809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4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041C35C-8345-482B-89F1-C52F98DFD8E3}"/>
                  </a:ext>
                </a:extLst>
              </p:cNvPr>
              <p:cNvSpPr/>
              <p:nvPr/>
            </p:nvSpPr>
            <p:spPr>
              <a:xfrm>
                <a:off x="5920692" y="166392"/>
                <a:ext cx="124301" cy="138188"/>
              </a:xfrm>
              <a:custGeom>
                <a:avLst/>
                <a:gdLst>
                  <a:gd name="connsiteX0" fmla="*/ 59922 w 124301"/>
                  <a:gd name="connsiteY0" fmla="*/ 94298 h 138188"/>
                  <a:gd name="connsiteX1" fmla="*/ 37119 w 124301"/>
                  <a:gd name="connsiteY1" fmla="*/ 91297 h 138188"/>
                  <a:gd name="connsiteX2" fmla="*/ 0 w 124301"/>
                  <a:gd name="connsiteY2" fmla="*/ 69866 h 138188"/>
                  <a:gd name="connsiteX3" fmla="*/ 0 w 124301"/>
                  <a:gd name="connsiteY3" fmla="*/ 119329 h 138188"/>
                  <a:gd name="connsiteX4" fmla="*/ 15688 w 124301"/>
                  <a:gd name="connsiteY4" fmla="*/ 128416 h 138188"/>
                  <a:gd name="connsiteX5" fmla="*/ 52035 w 124301"/>
                  <a:gd name="connsiteY5" fmla="*/ 138189 h 138188"/>
                  <a:gd name="connsiteX6" fmla="*/ 70980 w 124301"/>
                  <a:gd name="connsiteY6" fmla="*/ 135703 h 138188"/>
                  <a:gd name="connsiteX7" fmla="*/ 115214 w 124301"/>
                  <a:gd name="connsiteY7" fmla="*/ 101413 h 138188"/>
                  <a:gd name="connsiteX8" fmla="*/ 124301 w 124301"/>
                  <a:gd name="connsiteY8" fmla="*/ 85725 h 138188"/>
                  <a:gd name="connsiteX9" fmla="*/ 124301 w 124301"/>
                  <a:gd name="connsiteY9" fmla="*/ 0 h 138188"/>
                  <a:gd name="connsiteX10" fmla="*/ 99527 w 124301"/>
                  <a:gd name="connsiteY10" fmla="*/ 42863 h 138188"/>
                  <a:gd name="connsiteX11" fmla="*/ 99527 w 124301"/>
                  <a:gd name="connsiteY11" fmla="*/ 42863 h 138188"/>
                  <a:gd name="connsiteX12" fmla="*/ 78096 w 124301"/>
                  <a:gd name="connsiteY12" fmla="*/ 79981 h 138188"/>
                  <a:gd name="connsiteX13" fmla="*/ 59922 w 124301"/>
                  <a:gd name="connsiteY13" fmla="*/ 94298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59922" y="94298"/>
                    </a:moveTo>
                    <a:cubicBezTo>
                      <a:pt x="52224" y="96338"/>
                      <a:pt x="44029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8" y="128416"/>
                    </a:lnTo>
                    <a:cubicBezTo>
                      <a:pt x="26746" y="134790"/>
                      <a:pt x="39271" y="138159"/>
                      <a:pt x="52035" y="138189"/>
                    </a:cubicBezTo>
                    <a:cubicBezTo>
                      <a:pt x="58430" y="138169"/>
                      <a:pt x="64800" y="137334"/>
                      <a:pt x="70980" y="135703"/>
                    </a:cubicBezTo>
                    <a:cubicBezTo>
                      <a:pt x="89728" y="130669"/>
                      <a:pt x="105665" y="118313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230" y="87023"/>
                      <a:pt x="67671" y="92191"/>
                      <a:pt x="59922" y="9429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A9FC22B-32C0-40CF-B648-009CFDCDA06B}"/>
                  </a:ext>
                </a:extLst>
              </p:cNvPr>
              <p:cNvSpPr/>
              <p:nvPr/>
            </p:nvSpPr>
            <p:spPr>
              <a:xfrm>
                <a:off x="5230863" y="334327"/>
                <a:ext cx="277920" cy="166735"/>
              </a:xfrm>
              <a:custGeom>
                <a:avLst/>
                <a:gdLst>
                  <a:gd name="connsiteX0" fmla="*/ 277921 w 277920"/>
                  <a:gd name="connsiteY0" fmla="*/ 42863 h 166735"/>
                  <a:gd name="connsiteX1" fmla="*/ 261290 w 277920"/>
                  <a:gd name="connsiteY1" fmla="*/ 0 h 166735"/>
                  <a:gd name="connsiteX2" fmla="*/ 113757 w 277920"/>
                  <a:gd name="connsiteY2" fmla="*/ 0 h 166735"/>
                  <a:gd name="connsiteX3" fmla="*/ 50749 w 277920"/>
                  <a:gd name="connsiteY3" fmla="*/ 36005 h 166735"/>
                  <a:gd name="connsiteX4" fmla="*/ 0 w 277920"/>
                  <a:gd name="connsiteY4" fmla="*/ 123873 h 166735"/>
                  <a:gd name="connsiteX5" fmla="*/ 18602 w 277920"/>
                  <a:gd name="connsiteY5" fmla="*/ 156020 h 166735"/>
                  <a:gd name="connsiteX6" fmla="*/ 18602 w 277920"/>
                  <a:gd name="connsiteY6" fmla="*/ 156020 h 166735"/>
                  <a:gd name="connsiteX7" fmla="*/ 24860 w 277920"/>
                  <a:gd name="connsiteY7" fmla="*/ 166735 h 166735"/>
                  <a:gd name="connsiteX8" fmla="*/ 87954 w 277920"/>
                  <a:gd name="connsiteY8" fmla="*/ 57436 h 166735"/>
                  <a:gd name="connsiteX9" fmla="*/ 113671 w 277920"/>
                  <a:gd name="connsiteY9" fmla="*/ 42434 h 166735"/>
                  <a:gd name="connsiteX10" fmla="*/ 277921 w 277920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735">
                    <a:moveTo>
                      <a:pt x="277921" y="42863"/>
                    </a:moveTo>
                    <a:cubicBezTo>
                      <a:pt x="272888" y="28347"/>
                      <a:pt x="267351" y="14059"/>
                      <a:pt x="261290" y="0"/>
                    </a:cubicBezTo>
                    <a:lnTo>
                      <a:pt x="113757" y="0"/>
                    </a:lnTo>
                    <a:cubicBezTo>
                      <a:pt x="87860" y="-20"/>
                      <a:pt x="63882" y="13680"/>
                      <a:pt x="50749" y="36005"/>
                    </a:cubicBezTo>
                    <a:lnTo>
                      <a:pt x="0" y="123873"/>
                    </a:lnTo>
                    <a:lnTo>
                      <a:pt x="18602" y="156020"/>
                    </a:lnTo>
                    <a:lnTo>
                      <a:pt x="18602" y="156020"/>
                    </a:lnTo>
                    <a:lnTo>
                      <a:pt x="24860" y="166735"/>
                    </a:lnTo>
                    <a:lnTo>
                      <a:pt x="87954" y="57436"/>
                    </a:lnTo>
                    <a:cubicBezTo>
                      <a:pt x="93269" y="48235"/>
                      <a:pt x="103050" y="42528"/>
                      <a:pt x="113671" y="42434"/>
                    </a:cubicBezTo>
                    <a:lnTo>
                      <a:pt x="277921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F997134-CC7F-4E79-970F-D479422389AF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AE813499-A1DB-4EEB-B15A-4A8EEDEF979A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081F4C44-8842-41C3-AF87-22BF86C38B8F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FB8D7981-AFCF-4861-A722-C2731B1F7B0C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1F7248A9-45C9-417B-B5E2-4B7F75DB743C}"/>
                  </a:ext>
                </a:extLst>
              </p:cNvPr>
              <p:cNvSpPr/>
              <p:nvPr/>
            </p:nvSpPr>
            <p:spPr>
              <a:xfrm>
                <a:off x="5492153" y="33432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7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E414E79B-AB69-462F-99C2-76B1AD4762AA}"/>
                  </a:ext>
                </a:extLst>
              </p:cNvPr>
              <p:cNvSpPr/>
              <p:nvPr/>
            </p:nvSpPr>
            <p:spPr>
              <a:xfrm>
                <a:off x="5805135" y="186366"/>
                <a:ext cx="115728" cy="190052"/>
              </a:xfrm>
              <a:custGeom>
                <a:avLst/>
                <a:gdLst>
                  <a:gd name="connsiteX0" fmla="*/ 72695 w 115728"/>
                  <a:gd name="connsiteY0" fmla="*/ 74581 h 190052"/>
                  <a:gd name="connsiteX1" fmla="*/ 72695 w 115728"/>
                  <a:gd name="connsiteY1" fmla="*/ 74581 h 190052"/>
                  <a:gd name="connsiteX2" fmla="*/ 72695 w 115728"/>
                  <a:gd name="connsiteY2" fmla="*/ 117443 h 190052"/>
                  <a:gd name="connsiteX3" fmla="*/ 64122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774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94383 w 115728"/>
                  <a:gd name="connsiteY9" fmla="*/ 168707 h 190052"/>
                  <a:gd name="connsiteX10" fmla="*/ 115729 w 115728"/>
                  <a:gd name="connsiteY10" fmla="*/ 117272 h 190052"/>
                  <a:gd name="connsiteX11" fmla="*/ 115729 w 115728"/>
                  <a:gd name="connsiteY11" fmla="*/ 11487 h 190052"/>
                  <a:gd name="connsiteX12" fmla="*/ 72866 w 115728"/>
                  <a:gd name="connsiteY12" fmla="*/ 0 h 190052"/>
                  <a:gd name="connsiteX13" fmla="*/ 72866 w 115728"/>
                  <a:gd name="connsiteY13" fmla="*/ 25117 h 190052"/>
                  <a:gd name="connsiteX14" fmla="*/ 72866 w 115728"/>
                  <a:gd name="connsiteY14" fmla="*/ 25117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052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72" y="125361"/>
                      <a:pt x="69686" y="132982"/>
                      <a:pt x="64122" y="138617"/>
                    </a:cubicBezTo>
                    <a:cubicBezTo>
                      <a:pt x="58439" y="144160"/>
                      <a:pt x="50801" y="147240"/>
                      <a:pt x="42863" y="147190"/>
                    </a:cubicBezTo>
                    <a:lnTo>
                      <a:pt x="0" y="147190"/>
                    </a:lnTo>
                    <a:lnTo>
                      <a:pt x="24774" y="190052"/>
                    </a:lnTo>
                    <a:lnTo>
                      <a:pt x="42863" y="190052"/>
                    </a:lnTo>
                    <a:cubicBezTo>
                      <a:pt x="55618" y="190056"/>
                      <a:pt x="68151" y="186716"/>
                      <a:pt x="79210" y="180365"/>
                    </a:cubicBezTo>
                    <a:cubicBezTo>
                      <a:pt x="84756" y="177155"/>
                      <a:pt x="89857" y="173236"/>
                      <a:pt x="94383" y="168707"/>
                    </a:cubicBezTo>
                    <a:cubicBezTo>
                      <a:pt x="108082" y="155101"/>
                      <a:pt x="115772" y="136580"/>
                      <a:pt x="115729" y="117272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0316ECAF-2648-4BC7-BD89-185468840561}"/>
                  </a:ext>
                </a:extLst>
              </p:cNvPr>
              <p:cNvSpPr/>
              <p:nvPr/>
            </p:nvSpPr>
            <p:spPr>
              <a:xfrm>
                <a:off x="587782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574115A7-B270-4B18-A896-32909612E553}"/>
                  </a:ext>
                </a:extLst>
              </p:cNvPr>
              <p:cNvSpPr/>
              <p:nvPr/>
            </p:nvSpPr>
            <p:spPr>
              <a:xfrm>
                <a:off x="332519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64509CE-9F19-405F-846B-EBE2D07539DF}"/>
                  </a:ext>
                </a:extLst>
              </p:cNvPr>
              <p:cNvSpPr/>
              <p:nvPr/>
            </p:nvSpPr>
            <p:spPr>
              <a:xfrm>
                <a:off x="3325196" y="0"/>
                <a:ext cx="334070" cy="191512"/>
              </a:xfrm>
              <a:custGeom>
                <a:avLst/>
                <a:gdLst>
                  <a:gd name="connsiteX0" fmla="*/ 130473 w 334070"/>
                  <a:gd name="connsiteY0" fmla="*/ 181737 h 191512"/>
                  <a:gd name="connsiteX1" fmla="*/ 203340 w 334070"/>
                  <a:gd name="connsiteY1" fmla="*/ 181737 h 191512"/>
                  <a:gd name="connsiteX2" fmla="*/ 297637 w 334070"/>
                  <a:gd name="connsiteY2" fmla="*/ 127302 h 191512"/>
                  <a:gd name="connsiteX3" fmla="*/ 334070 w 334070"/>
                  <a:gd name="connsiteY3" fmla="*/ 64208 h 191512"/>
                  <a:gd name="connsiteX4" fmla="*/ 334070 w 334070"/>
                  <a:gd name="connsiteY4" fmla="*/ 0 h 191512"/>
                  <a:gd name="connsiteX5" fmla="*/ 291208 w 334070"/>
                  <a:gd name="connsiteY5" fmla="*/ 0 h 191512"/>
                  <a:gd name="connsiteX6" fmla="*/ 291208 w 334070"/>
                  <a:gd name="connsiteY6" fmla="*/ 64208 h 191512"/>
                  <a:gd name="connsiteX7" fmla="*/ 276206 w 334070"/>
                  <a:gd name="connsiteY7" fmla="*/ 89926 h 191512"/>
                  <a:gd name="connsiteX8" fmla="*/ 181908 w 334070"/>
                  <a:gd name="connsiteY8" fmla="*/ 144618 h 191512"/>
                  <a:gd name="connsiteX9" fmla="*/ 151905 w 334070"/>
                  <a:gd name="connsiteY9" fmla="*/ 144618 h 191512"/>
                  <a:gd name="connsiteX10" fmla="*/ 31890 w 334070"/>
                  <a:gd name="connsiteY10" fmla="*/ 75352 h 191512"/>
                  <a:gd name="connsiteX11" fmla="*/ 31890 w 334070"/>
                  <a:gd name="connsiteY11" fmla="*/ 75352 h 191512"/>
                  <a:gd name="connsiteX12" fmla="*/ 0 w 334070"/>
                  <a:gd name="connsiteY12" fmla="*/ 56750 h 191512"/>
                  <a:gd name="connsiteX13" fmla="*/ 42863 w 334070"/>
                  <a:gd name="connsiteY13" fmla="*/ 131074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070" h="191512">
                    <a:moveTo>
                      <a:pt x="130473" y="181737"/>
                    </a:moveTo>
                    <a:cubicBezTo>
                      <a:pt x="153014" y="194771"/>
                      <a:pt x="180799" y="194771"/>
                      <a:pt x="203340" y="181737"/>
                    </a:cubicBezTo>
                    <a:lnTo>
                      <a:pt x="297637" y="127302"/>
                    </a:lnTo>
                    <a:cubicBezTo>
                      <a:pt x="320183" y="114287"/>
                      <a:pt x="334070" y="90237"/>
                      <a:pt x="334070" y="64208"/>
                    </a:cubicBezTo>
                    <a:lnTo>
                      <a:pt x="334070" y="0"/>
                    </a:lnTo>
                    <a:lnTo>
                      <a:pt x="291208" y="0"/>
                    </a:lnTo>
                    <a:lnTo>
                      <a:pt x="291208" y="64208"/>
                    </a:lnTo>
                    <a:cubicBezTo>
                      <a:pt x="291114" y="74832"/>
                      <a:pt x="285404" y="84614"/>
                      <a:pt x="276206" y="89926"/>
                    </a:cubicBezTo>
                    <a:lnTo>
                      <a:pt x="181908" y="144618"/>
                    </a:lnTo>
                    <a:cubicBezTo>
                      <a:pt x="172635" y="150014"/>
                      <a:pt x="161178" y="150014"/>
                      <a:pt x="151905" y="144618"/>
                    </a:cubicBezTo>
                    <a:lnTo>
                      <a:pt x="31890" y="75352"/>
                    </a:lnTo>
                    <a:lnTo>
                      <a:pt x="31890" y="75352"/>
                    </a:lnTo>
                    <a:lnTo>
                      <a:pt x="0" y="56750"/>
                    </a:lnTo>
                    <a:lnTo>
                      <a:pt x="42863" y="1310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DAB5AEF6-7A22-45C1-8CFD-159D58C7F54B}"/>
                  </a:ext>
                </a:extLst>
              </p:cNvPr>
              <p:cNvSpPr/>
              <p:nvPr/>
            </p:nvSpPr>
            <p:spPr>
              <a:xfrm>
                <a:off x="4175760" y="333127"/>
                <a:ext cx="210026" cy="167935"/>
              </a:xfrm>
              <a:custGeom>
                <a:avLst/>
                <a:gdLst>
                  <a:gd name="connsiteX0" fmla="*/ 42863 w 210026"/>
                  <a:gd name="connsiteY0" fmla="*/ 113500 h 167935"/>
                  <a:gd name="connsiteX1" fmla="*/ 57864 w 210026"/>
                  <a:gd name="connsiteY1" fmla="*/ 87782 h 167935"/>
                  <a:gd name="connsiteX2" fmla="*/ 177879 w 210026"/>
                  <a:gd name="connsiteY2" fmla="*/ 18517 h 167935"/>
                  <a:gd name="connsiteX3" fmla="*/ 177879 w 210026"/>
                  <a:gd name="connsiteY3" fmla="*/ 18517 h 167935"/>
                  <a:gd name="connsiteX4" fmla="*/ 210026 w 210026"/>
                  <a:gd name="connsiteY4" fmla="*/ 0 h 167935"/>
                  <a:gd name="connsiteX5" fmla="*/ 124301 w 210026"/>
                  <a:gd name="connsiteY5" fmla="*/ 0 h 167935"/>
                  <a:gd name="connsiteX6" fmla="*/ 36433 w 210026"/>
                  <a:gd name="connsiteY6" fmla="*/ 50663 h 167935"/>
                  <a:gd name="connsiteX7" fmla="*/ 0 w 210026"/>
                  <a:gd name="connsiteY7" fmla="*/ 113500 h 167935"/>
                  <a:gd name="connsiteX8" fmla="*/ 0 w 210026"/>
                  <a:gd name="connsiteY8" fmla="*/ 167935 h 167935"/>
                  <a:gd name="connsiteX9" fmla="*/ 42863 w 210026"/>
                  <a:gd name="connsiteY9" fmla="*/ 167935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42863" y="113500"/>
                    </a:moveTo>
                    <a:cubicBezTo>
                      <a:pt x="43008" y="102890"/>
                      <a:pt x="48700" y="93132"/>
                      <a:pt x="57864" y="87782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4033" y="63695"/>
                      <a:pt x="180" y="87587"/>
                      <a:pt x="0" y="113500"/>
                    </a:cubicBezTo>
                    <a:lnTo>
                      <a:pt x="0" y="167935"/>
                    </a:lnTo>
                    <a:lnTo>
                      <a:pt x="42863" y="167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683F7E40-7B13-485A-B9BF-065B135EFB26}"/>
                  </a:ext>
                </a:extLst>
              </p:cNvPr>
              <p:cNvSpPr/>
              <p:nvPr/>
            </p:nvSpPr>
            <p:spPr>
              <a:xfrm>
                <a:off x="4342923" y="332784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757 h 168020"/>
                  <a:gd name="connsiteX1" fmla="*/ 130731 w 167163"/>
                  <a:gd name="connsiteY1" fmla="*/ 50663 h 168020"/>
                  <a:gd name="connsiteX2" fmla="*/ 42863 w 167163"/>
                  <a:gd name="connsiteY2" fmla="*/ 0 h 168020"/>
                  <a:gd name="connsiteX3" fmla="*/ 0 w 167163"/>
                  <a:gd name="connsiteY3" fmla="*/ 24775 h 168020"/>
                  <a:gd name="connsiteX4" fmla="*/ 109128 w 167163"/>
                  <a:gd name="connsiteY4" fmla="*/ 87782 h 168020"/>
                  <a:gd name="connsiteX5" fmla="*/ 124130 w 167163"/>
                  <a:gd name="connsiteY5" fmla="*/ 113500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757"/>
                    </a:moveTo>
                    <a:cubicBezTo>
                      <a:pt x="167087" y="87747"/>
                      <a:pt x="153225" y="63730"/>
                      <a:pt x="130731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05E6EFCB-43D2-42C9-86C2-8FE0471A8FE0}"/>
                  </a:ext>
                </a:extLst>
              </p:cNvPr>
              <p:cNvSpPr/>
              <p:nvPr/>
            </p:nvSpPr>
            <p:spPr>
              <a:xfrm>
                <a:off x="5027009" y="0"/>
                <a:ext cx="291465" cy="191510"/>
              </a:xfrm>
              <a:custGeom>
                <a:avLst/>
                <a:gdLst>
                  <a:gd name="connsiteX0" fmla="*/ 0 w 291465"/>
                  <a:gd name="connsiteY0" fmla="*/ 64208 h 191510"/>
                  <a:gd name="connsiteX1" fmla="*/ 36433 w 291465"/>
                  <a:gd name="connsiteY1" fmla="*/ 127302 h 191510"/>
                  <a:gd name="connsiteX2" fmla="*/ 130731 w 291465"/>
                  <a:gd name="connsiteY2" fmla="*/ 181737 h 191510"/>
                  <a:gd name="connsiteX3" fmla="*/ 203683 w 291465"/>
                  <a:gd name="connsiteY3" fmla="*/ 181737 h 191510"/>
                  <a:gd name="connsiteX4" fmla="*/ 291465 w 291465"/>
                  <a:gd name="connsiteY4" fmla="*/ 131074 h 191510"/>
                  <a:gd name="connsiteX5" fmla="*/ 291465 w 291465"/>
                  <a:gd name="connsiteY5" fmla="*/ 81610 h 191510"/>
                  <a:gd name="connsiteX6" fmla="*/ 182337 w 291465"/>
                  <a:gd name="connsiteY6" fmla="*/ 144618 h 191510"/>
                  <a:gd name="connsiteX7" fmla="*/ 152248 w 291465"/>
                  <a:gd name="connsiteY7" fmla="*/ 144618 h 191510"/>
                  <a:gd name="connsiteX8" fmla="*/ 57950 w 291465"/>
                  <a:gd name="connsiteY8" fmla="*/ 90183 h 191510"/>
                  <a:gd name="connsiteX9" fmla="*/ 42948 w 291465"/>
                  <a:gd name="connsiteY9" fmla="*/ 64465 h 191510"/>
                  <a:gd name="connsiteX10" fmla="*/ 42948 w 291465"/>
                  <a:gd name="connsiteY10" fmla="*/ 0 h 191510"/>
                  <a:gd name="connsiteX11" fmla="*/ 86 w 291465"/>
                  <a:gd name="connsiteY11" fmla="*/ 0 h 19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0">
                    <a:moveTo>
                      <a:pt x="0" y="64208"/>
                    </a:moveTo>
                    <a:cubicBezTo>
                      <a:pt x="0" y="90237"/>
                      <a:pt x="13888" y="114287"/>
                      <a:pt x="36433" y="127302"/>
                    </a:cubicBezTo>
                    <a:lnTo>
                      <a:pt x="130731" y="181737"/>
                    </a:lnTo>
                    <a:cubicBezTo>
                      <a:pt x="153302" y="194769"/>
                      <a:pt x="181111" y="194769"/>
                      <a:pt x="203683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36" y="150011"/>
                      <a:pt x="161549" y="150011"/>
                      <a:pt x="152248" y="144618"/>
                    </a:cubicBezTo>
                    <a:lnTo>
                      <a:pt x="57950" y="90183"/>
                    </a:lnTo>
                    <a:cubicBezTo>
                      <a:pt x="48752" y="84871"/>
                      <a:pt x="43043" y="75089"/>
                      <a:pt x="42948" y="6446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52A41E5A-601F-4296-AD7B-50D9DE1A0C96}"/>
                  </a:ext>
                </a:extLst>
              </p:cNvPr>
              <p:cNvSpPr/>
              <p:nvPr/>
            </p:nvSpPr>
            <p:spPr>
              <a:xfrm>
                <a:off x="531838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F1810AC3-A8C3-4988-BA4D-7D1B79C1DFFF}"/>
                  </a:ext>
                </a:extLst>
              </p:cNvPr>
              <p:cNvSpPr/>
              <p:nvPr/>
            </p:nvSpPr>
            <p:spPr>
              <a:xfrm>
                <a:off x="3455670" y="202225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7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7"/>
                    </a:moveTo>
                    <a:lnTo>
                      <a:pt x="89668" y="186452"/>
                    </a:lnTo>
                    <a:cubicBezTo>
                      <a:pt x="141078" y="97759"/>
                      <a:pt x="235752" y="43075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8"/>
                      <a:pt x="111657" y="63065"/>
                      <a:pt x="52549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CB799B9D-0E2B-48ED-B545-63EDE509DE96}"/>
                  </a:ext>
                </a:extLst>
              </p:cNvPr>
              <p:cNvSpPr/>
              <p:nvPr/>
            </p:nvSpPr>
            <p:spPr>
              <a:xfrm>
                <a:off x="3455755" y="458200"/>
                <a:ext cx="24688" cy="42862"/>
              </a:xfrm>
              <a:custGeom>
                <a:avLst/>
                <a:gdLst>
                  <a:gd name="connsiteX0" fmla="*/ 15688 w 24688"/>
                  <a:gd name="connsiteY0" fmla="*/ 27089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1C23F473-E890-4D8F-8B67-DFE191DA19D6}"/>
                  </a:ext>
                </a:extLst>
              </p:cNvPr>
              <p:cNvSpPr/>
              <p:nvPr/>
            </p:nvSpPr>
            <p:spPr>
              <a:xfrm>
                <a:off x="392372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1"/>
                      <a:pt x="130945" y="141132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C0B9D7B0-1FF6-4F64-A5E4-3F6B9FD3C78E}"/>
                  </a:ext>
                </a:extLst>
              </p:cNvPr>
              <p:cNvSpPr/>
              <p:nvPr/>
            </p:nvSpPr>
            <p:spPr>
              <a:xfrm>
                <a:off x="4616729" y="202225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4"/>
                      <a:pt x="-60" y="240888"/>
                      <a:pt x="0" y="298837"/>
                    </a:cubicBezTo>
                    <a:lnTo>
                      <a:pt x="42863" y="298837"/>
                    </a:lnTo>
                    <a:cubicBezTo>
                      <a:pt x="42777" y="248410"/>
                      <a:pt x="55996" y="198851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3CDA4F19-12B1-4458-AD40-A359BFFC8503}"/>
                  </a:ext>
                </a:extLst>
              </p:cNvPr>
              <p:cNvSpPr/>
              <p:nvPr/>
            </p:nvSpPr>
            <p:spPr>
              <a:xfrm>
                <a:off x="4762719" y="202225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5"/>
                      <a:pt x="326981" y="97759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5"/>
                      <a:pt x="248063" y="218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A87567B-F7DD-40A3-A3E5-E9B290C47499}"/>
                  </a:ext>
                </a:extLst>
              </p:cNvPr>
              <p:cNvSpPr/>
              <p:nvPr/>
            </p:nvSpPr>
            <p:spPr>
              <a:xfrm>
                <a:off x="478749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5BB503B4-CDD0-401B-B4F2-2522F1FC8240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B234014F-85D6-4358-BF1A-03982739034F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54D246EA-524D-4836-BDBA-1F40572086C2}"/>
                  </a:ext>
                </a:extLst>
              </p:cNvPr>
              <p:cNvSpPr/>
              <p:nvPr/>
            </p:nvSpPr>
            <p:spPr>
              <a:xfrm>
                <a:off x="3659524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983CA4DF-8775-404B-BA82-0F1E6677B88E}"/>
                  </a:ext>
                </a:extLst>
              </p:cNvPr>
              <p:cNvSpPr/>
              <p:nvPr/>
            </p:nvSpPr>
            <p:spPr>
              <a:xfrm>
                <a:off x="3940702" y="1062304"/>
                <a:ext cx="235057" cy="181222"/>
              </a:xfrm>
              <a:custGeom>
                <a:avLst/>
                <a:gdLst>
                  <a:gd name="connsiteX0" fmla="*/ 62922 w 235057"/>
                  <a:gd name="connsiteY0" fmla="*/ 81610 h 181222"/>
                  <a:gd name="connsiteX1" fmla="*/ 62922 w 235057"/>
                  <a:gd name="connsiteY1" fmla="*/ 81610 h 181222"/>
                  <a:gd name="connsiteX2" fmla="*/ 235058 w 235057"/>
                  <a:gd name="connsiteY2" fmla="*/ 181223 h 181222"/>
                  <a:gd name="connsiteX3" fmla="*/ 235058 w 235057"/>
                  <a:gd name="connsiteY3" fmla="*/ 131674 h 181222"/>
                  <a:gd name="connsiteX4" fmla="*/ 6944 w 235057"/>
                  <a:gd name="connsiteY4" fmla="*/ 0 h 181222"/>
                  <a:gd name="connsiteX5" fmla="*/ 0 w 235057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223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259"/>
                      <a:pt x="2855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8A4F164-16A7-450A-8E43-A35A414295E8}"/>
                  </a:ext>
                </a:extLst>
              </p:cNvPr>
              <p:cNvSpPr/>
              <p:nvPr/>
            </p:nvSpPr>
            <p:spPr>
              <a:xfrm>
                <a:off x="4510087" y="756951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9 h 188423"/>
                  <a:gd name="connsiteX6" fmla="*/ 0 w 277148"/>
                  <a:gd name="connsiteY6" fmla="*/ 188424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4"/>
                      <a:pt x="51641" y="13943"/>
                      <a:pt x="38576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93" y="48688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824BBC07-3C8F-41F9-B938-D41B44CE85CC}"/>
                  </a:ext>
                </a:extLst>
              </p:cNvPr>
              <p:cNvSpPr/>
              <p:nvPr/>
            </p:nvSpPr>
            <p:spPr>
              <a:xfrm>
                <a:off x="4218965" y="1127455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8 h 159620"/>
                  <a:gd name="connsiteX4" fmla="*/ 0 w 168192"/>
                  <a:gd name="connsiteY4" fmla="*/ 91297 h 159620"/>
                  <a:gd name="connsiteX5" fmla="*/ 0 w 168192"/>
                  <a:gd name="connsiteY5" fmla="*/ 140760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688" y="149847"/>
                    </a:lnTo>
                    <a:cubicBezTo>
                      <a:pt x="50535" y="169967"/>
                      <a:pt x="95086" y="158025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2E6D4D1A-6380-4A78-B038-127EC0594C17}"/>
                  </a:ext>
                </a:extLst>
              </p:cNvPr>
              <p:cNvSpPr/>
              <p:nvPr/>
            </p:nvSpPr>
            <p:spPr>
              <a:xfrm>
                <a:off x="435578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CBA26042-4DB4-49B6-A973-82166ABB10C6}"/>
                  </a:ext>
                </a:extLst>
              </p:cNvPr>
              <p:cNvSpPr/>
              <p:nvPr/>
            </p:nvSpPr>
            <p:spPr>
              <a:xfrm>
                <a:off x="3528707" y="1316393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01"/>
                      <a:pt x="267574" y="14119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8EA96086-FCED-4B77-B1FF-C3BE766F1202}"/>
                  </a:ext>
                </a:extLst>
              </p:cNvPr>
              <p:cNvSpPr/>
              <p:nvPr/>
            </p:nvSpPr>
            <p:spPr>
              <a:xfrm>
                <a:off x="3789997" y="1316393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059"/>
                      <a:pt x="11719" y="28349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42AB3FBF-A360-4BA8-8D3E-1E45C0E69FDA}"/>
                  </a:ext>
                </a:extLst>
              </p:cNvPr>
              <p:cNvSpPr/>
              <p:nvPr/>
            </p:nvSpPr>
            <p:spPr>
              <a:xfrm>
                <a:off x="4175760" y="669340"/>
                <a:ext cx="210369" cy="264547"/>
              </a:xfrm>
              <a:custGeom>
                <a:avLst/>
                <a:gdLst>
                  <a:gd name="connsiteX0" fmla="*/ 178222 w 210369"/>
                  <a:gd name="connsiteY0" fmla="*/ 18517 h 264547"/>
                  <a:gd name="connsiteX1" fmla="*/ 178222 w 210369"/>
                  <a:gd name="connsiteY1" fmla="*/ 18517 h 264547"/>
                  <a:gd name="connsiteX2" fmla="*/ 210369 w 210369"/>
                  <a:gd name="connsiteY2" fmla="*/ 0 h 264547"/>
                  <a:gd name="connsiteX3" fmla="*/ 124644 w 210369"/>
                  <a:gd name="connsiteY3" fmla="*/ 0 h 264547"/>
                  <a:gd name="connsiteX4" fmla="*/ 36776 w 210369"/>
                  <a:gd name="connsiteY4" fmla="*/ 50749 h 264547"/>
                  <a:gd name="connsiteX5" fmla="*/ 0 w 210369"/>
                  <a:gd name="connsiteY5" fmla="*/ 113757 h 264547"/>
                  <a:gd name="connsiteX6" fmla="*/ 0 w 210369"/>
                  <a:gd name="connsiteY6" fmla="*/ 190309 h 264547"/>
                  <a:gd name="connsiteX7" fmla="*/ 42863 w 210369"/>
                  <a:gd name="connsiteY7" fmla="*/ 264547 h 264547"/>
                  <a:gd name="connsiteX8" fmla="*/ 42863 w 210369"/>
                  <a:gd name="connsiteY8" fmla="*/ 113757 h 264547"/>
                  <a:gd name="connsiteX9" fmla="*/ 57864 w 210369"/>
                  <a:gd name="connsiteY9" fmla="*/ 88040 h 264547"/>
                  <a:gd name="connsiteX10" fmla="*/ 167507 w 210369"/>
                  <a:gd name="connsiteY10" fmla="*/ 25032 h 264547"/>
                  <a:gd name="connsiteX11" fmla="*/ 167507 w 210369"/>
                  <a:gd name="connsiteY11" fmla="*/ 25032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547">
                    <a:moveTo>
                      <a:pt x="178222" y="18517"/>
                    </a:moveTo>
                    <a:lnTo>
                      <a:pt x="178222" y="18517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79" y="63713"/>
                      <a:pt x="171" y="87707"/>
                      <a:pt x="0" y="113757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507" y="25032"/>
                    </a:lnTo>
                    <a:lnTo>
                      <a:pt x="167507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B23AC79-6397-4C38-AFF6-86E0AF36E0F7}"/>
                  </a:ext>
                </a:extLst>
              </p:cNvPr>
              <p:cNvSpPr/>
              <p:nvPr/>
            </p:nvSpPr>
            <p:spPr>
              <a:xfrm>
                <a:off x="4102893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689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383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772" y="134057"/>
                      <a:pt x="59390" y="147438"/>
                      <a:pt x="42863" y="147533"/>
                    </a:cubicBezTo>
                    <a:lnTo>
                      <a:pt x="0" y="147533"/>
                    </a:lnTo>
                    <a:lnTo>
                      <a:pt x="24689" y="190395"/>
                    </a:lnTo>
                    <a:lnTo>
                      <a:pt x="42863" y="190395"/>
                    </a:lnTo>
                    <a:cubicBezTo>
                      <a:pt x="55618" y="190429"/>
                      <a:pt x="68160" y="187086"/>
                      <a:pt x="79210" y="180708"/>
                    </a:cubicBezTo>
                    <a:cubicBezTo>
                      <a:pt x="84739" y="177476"/>
                      <a:pt x="89840" y="173559"/>
                      <a:pt x="94383" y="169050"/>
                    </a:cubicBezTo>
                    <a:cubicBezTo>
                      <a:pt x="108048" y="155419"/>
                      <a:pt x="115720" y="136911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2714F65F-8CBE-4E1D-9B24-EFF893A425A9}"/>
                  </a:ext>
                </a:extLst>
              </p:cNvPr>
              <p:cNvSpPr/>
              <p:nvPr/>
            </p:nvSpPr>
            <p:spPr>
              <a:xfrm>
                <a:off x="4175760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D748CFB5-2396-4F62-96A1-70DACC06B333}"/>
                  </a:ext>
                </a:extLst>
              </p:cNvPr>
              <p:cNvSpPr/>
              <p:nvPr/>
            </p:nvSpPr>
            <p:spPr>
              <a:xfrm>
                <a:off x="3616404" y="1615230"/>
                <a:ext cx="200339" cy="262918"/>
              </a:xfrm>
              <a:custGeom>
                <a:avLst/>
                <a:gdLst>
                  <a:gd name="connsiteX0" fmla="*/ 200339 w 200339"/>
                  <a:gd name="connsiteY0" fmla="*/ 28718 h 262918"/>
                  <a:gd name="connsiteX1" fmla="*/ 164420 w 200339"/>
                  <a:gd name="connsiteY1" fmla="*/ 0 h 262918"/>
                  <a:gd name="connsiteX2" fmla="*/ 36433 w 200339"/>
                  <a:gd name="connsiteY2" fmla="*/ 73552 h 262918"/>
                  <a:gd name="connsiteX3" fmla="*/ 0 w 200339"/>
                  <a:gd name="connsiteY3" fmla="*/ 136646 h 262918"/>
                  <a:gd name="connsiteX4" fmla="*/ 0 w 200339"/>
                  <a:gd name="connsiteY4" fmla="*/ 238144 h 262918"/>
                  <a:gd name="connsiteX5" fmla="*/ 32147 w 200339"/>
                  <a:gd name="connsiteY5" fmla="*/ 256661 h 262918"/>
                  <a:gd name="connsiteX6" fmla="*/ 32147 w 200339"/>
                  <a:gd name="connsiteY6" fmla="*/ 256661 h 262918"/>
                  <a:gd name="connsiteX7" fmla="*/ 42863 w 200339"/>
                  <a:gd name="connsiteY7" fmla="*/ 262919 h 262918"/>
                  <a:gd name="connsiteX8" fmla="*/ 42863 w 200339"/>
                  <a:gd name="connsiteY8" fmla="*/ 136817 h 262918"/>
                  <a:gd name="connsiteX9" fmla="*/ 57864 w 200339"/>
                  <a:gd name="connsiteY9" fmla="*/ 111100 h 262918"/>
                  <a:gd name="connsiteX10" fmla="*/ 188424 w 200339"/>
                  <a:gd name="connsiteY10" fmla="*/ 35747 h 262918"/>
                  <a:gd name="connsiteX11" fmla="*/ 188424 w 200339"/>
                  <a:gd name="connsiteY11" fmla="*/ 35747 h 26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2918">
                    <a:moveTo>
                      <a:pt x="200339" y="28718"/>
                    </a:moveTo>
                    <a:cubicBezTo>
                      <a:pt x="188912" y="18774"/>
                      <a:pt x="176936" y="9198"/>
                      <a:pt x="164420" y="0"/>
                    </a:cubicBezTo>
                    <a:lnTo>
                      <a:pt x="36433" y="73552"/>
                    </a:lnTo>
                    <a:cubicBezTo>
                      <a:pt x="13930" y="86608"/>
                      <a:pt x="60" y="110628"/>
                      <a:pt x="0" y="136646"/>
                    </a:cubicBezTo>
                    <a:lnTo>
                      <a:pt x="0" y="238144"/>
                    </a:lnTo>
                    <a:lnTo>
                      <a:pt x="32147" y="256661"/>
                    </a:lnTo>
                    <a:lnTo>
                      <a:pt x="32147" y="256661"/>
                    </a:lnTo>
                    <a:lnTo>
                      <a:pt x="42863" y="262919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39CF1DA2-4B1E-4944-B688-B418674F9782}"/>
                  </a:ext>
                </a:extLst>
              </p:cNvPr>
              <p:cNvSpPr/>
              <p:nvPr/>
            </p:nvSpPr>
            <p:spPr>
              <a:xfrm>
                <a:off x="3780824" y="1483556"/>
                <a:ext cx="270976" cy="160391"/>
              </a:xfrm>
              <a:custGeom>
                <a:avLst/>
                <a:gdLst>
                  <a:gd name="connsiteX0" fmla="*/ 35919 w 270976"/>
                  <a:gd name="connsiteY0" fmla="*/ 160392 h 160391"/>
                  <a:gd name="connsiteX1" fmla="*/ 98498 w 270976"/>
                  <a:gd name="connsiteY1" fmla="*/ 124301 h 160391"/>
                  <a:gd name="connsiteX2" fmla="*/ 98498 w 270976"/>
                  <a:gd name="connsiteY2" fmla="*/ 124301 h 160391"/>
                  <a:gd name="connsiteX3" fmla="*/ 270977 w 270976"/>
                  <a:gd name="connsiteY3" fmla="*/ 24689 h 160391"/>
                  <a:gd name="connsiteX4" fmla="*/ 228114 w 270976"/>
                  <a:gd name="connsiteY4" fmla="*/ 0 h 160391"/>
                  <a:gd name="connsiteX5" fmla="*/ 0 w 270976"/>
                  <a:gd name="connsiteY5" fmla="*/ 131674 h 160391"/>
                  <a:gd name="connsiteX6" fmla="*/ 35919 w 270976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391">
                    <a:moveTo>
                      <a:pt x="35919" y="160392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689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85" y="140701"/>
                      <a:pt x="24260" y="150276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9E799723-D75C-42E7-9C41-152E9ADC4028}"/>
                  </a:ext>
                </a:extLst>
              </p:cNvPr>
              <p:cNvSpPr/>
              <p:nvPr/>
            </p:nvSpPr>
            <p:spPr>
              <a:xfrm>
                <a:off x="3838582" y="756951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A76B584F-05DB-4CFC-9172-B3A3FB5B4794}"/>
                  </a:ext>
                </a:extLst>
              </p:cNvPr>
              <p:cNvSpPr/>
              <p:nvPr/>
            </p:nvSpPr>
            <p:spPr>
              <a:xfrm>
                <a:off x="4041171" y="1283131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47749 w 105663"/>
                  <a:gd name="connsiteY3" fmla="*/ 154219 h 200425"/>
                  <a:gd name="connsiteX4" fmla="*/ 10630 w 105663"/>
                  <a:gd name="connsiteY4" fmla="*/ 175651 h 200425"/>
                  <a:gd name="connsiteX5" fmla="*/ 53492 w 105663"/>
                  <a:gd name="connsiteY5" fmla="*/ 200425 h 200425"/>
                  <a:gd name="connsiteX6" fmla="*/ 69180 w 105663"/>
                  <a:gd name="connsiteY6" fmla="*/ 191338 h 200425"/>
                  <a:gd name="connsiteX7" fmla="*/ 95840 w 105663"/>
                  <a:gd name="connsiteY7" fmla="*/ 164763 h 200425"/>
                  <a:gd name="connsiteX8" fmla="*/ 103127 w 105663"/>
                  <a:gd name="connsiteY8" fmla="*/ 147104 h 200425"/>
                  <a:gd name="connsiteX9" fmla="*/ 95840 w 105663"/>
                  <a:gd name="connsiteY9" fmla="*/ 91812 h 200425"/>
                  <a:gd name="connsiteX10" fmla="*/ 42863 w 105663"/>
                  <a:gd name="connsiteY10" fmla="*/ 0 h 200425"/>
                  <a:gd name="connsiteX11" fmla="*/ 0 w 105663"/>
                  <a:gd name="connsiteY11" fmla="*/ 11487 h 200425"/>
                  <a:gd name="connsiteX12" fmla="*/ 12516 w 105663"/>
                  <a:gd name="connsiteY12" fmla="*/ 33261 h 200425"/>
                  <a:gd name="connsiteX13" fmla="*/ 12516 w 105663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5"/>
                      <a:pt x="62091" y="145930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7"/>
                      <a:pt x="89437" y="175805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42"/>
                      <a:pt x="105587" y="108519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6AE79D4E-B6FD-4A2A-B4BD-9639800FA3E5}"/>
                  </a:ext>
                </a:extLst>
              </p:cNvPr>
              <p:cNvSpPr/>
              <p:nvPr/>
            </p:nvSpPr>
            <p:spPr>
              <a:xfrm>
                <a:off x="3929386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9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9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46C3611F-D2EF-47FA-A67F-2785DEF66B6F}"/>
                  </a:ext>
                </a:extLst>
              </p:cNvPr>
              <p:cNvSpPr/>
              <p:nvPr/>
            </p:nvSpPr>
            <p:spPr>
              <a:xfrm>
                <a:off x="3838582" y="1878920"/>
                <a:ext cx="128951" cy="288464"/>
              </a:xfrm>
              <a:custGeom>
                <a:avLst/>
                <a:gdLst>
                  <a:gd name="connsiteX0" fmla="*/ 128952 w 128951"/>
                  <a:gd name="connsiteY0" fmla="*/ 7030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2 h 288464"/>
                  <a:gd name="connsiteX9" fmla="*/ 122180 w 128951"/>
                  <a:gd name="connsiteY9" fmla="*/ 1860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7030"/>
                    </a:moveTo>
                    <a:cubicBezTo>
                      <a:pt x="113864" y="4226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FDB5F635-6A8A-4098-BDC8-6D55CF9954E2}"/>
                  </a:ext>
                </a:extLst>
              </p:cNvPr>
              <p:cNvSpPr/>
              <p:nvPr/>
            </p:nvSpPr>
            <p:spPr>
              <a:xfrm>
                <a:off x="3922013" y="1650720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029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40B032BD-A54C-45E8-8C9E-B0D404FAC267}"/>
                  </a:ext>
                </a:extLst>
              </p:cNvPr>
              <p:cNvSpPr/>
              <p:nvPr/>
            </p:nvSpPr>
            <p:spPr>
              <a:xfrm>
                <a:off x="361666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9 w 188423"/>
                  <a:gd name="connsiteY6" fmla="*/ 277149 h 277149"/>
                  <a:gd name="connsiteX7" fmla="*/ 188424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149"/>
                    </a:lnTo>
                    <a:lnTo>
                      <a:pt x="188424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8A5BB0BC-BE3C-4D80-82C1-A9F01C7DCE14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05FE12EC-01D0-49FC-8741-32F85FDA6D28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C1756232-724E-4140-95D8-3EF5E7159132}"/>
                  </a:ext>
                </a:extLst>
              </p:cNvPr>
              <p:cNvSpPr/>
              <p:nvPr/>
            </p:nvSpPr>
            <p:spPr>
              <a:xfrm>
                <a:off x="3987165" y="1439579"/>
                <a:ext cx="159619" cy="168278"/>
              </a:xfrm>
              <a:custGeom>
                <a:avLst/>
                <a:gdLst>
                  <a:gd name="connsiteX0" fmla="*/ 64637 w 159619"/>
                  <a:gd name="connsiteY0" fmla="*/ 68666 h 168278"/>
                  <a:gd name="connsiteX1" fmla="*/ 64637 w 159619"/>
                  <a:gd name="connsiteY1" fmla="*/ 68666 h 168278"/>
                  <a:gd name="connsiteX2" fmla="*/ 101756 w 159619"/>
                  <a:gd name="connsiteY2" fmla="*/ 90183 h 168278"/>
                  <a:gd name="connsiteX3" fmla="*/ 115729 w 159619"/>
                  <a:gd name="connsiteY3" fmla="*/ 108357 h 168278"/>
                  <a:gd name="connsiteX4" fmla="*/ 112728 w 159619"/>
                  <a:gd name="connsiteY4" fmla="*/ 131159 h 168278"/>
                  <a:gd name="connsiteX5" fmla="*/ 91297 w 159619"/>
                  <a:gd name="connsiteY5" fmla="*/ 168278 h 168278"/>
                  <a:gd name="connsiteX6" fmla="*/ 140760 w 159619"/>
                  <a:gd name="connsiteY6" fmla="*/ 168278 h 168278"/>
                  <a:gd name="connsiteX7" fmla="*/ 149847 w 159619"/>
                  <a:gd name="connsiteY7" fmla="*/ 152591 h 168278"/>
                  <a:gd name="connsiteX8" fmla="*/ 159620 w 159619"/>
                  <a:gd name="connsiteY8" fmla="*/ 116243 h 168278"/>
                  <a:gd name="connsiteX9" fmla="*/ 123187 w 159619"/>
                  <a:gd name="connsiteY9" fmla="*/ 53064 h 168278"/>
                  <a:gd name="connsiteX10" fmla="*/ 31375 w 159619"/>
                  <a:gd name="connsiteY10" fmla="*/ 0 h 168278"/>
                  <a:gd name="connsiteX11" fmla="*/ 0 w 159619"/>
                  <a:gd name="connsiteY11" fmla="*/ 31375 h 168278"/>
                  <a:gd name="connsiteX12" fmla="*/ 21774 w 159619"/>
                  <a:gd name="connsiteY12" fmla="*/ 43977 h 168278"/>
                  <a:gd name="connsiteX13" fmla="*/ 21774 w 159619"/>
                  <a:gd name="connsiteY13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19" h="168278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183"/>
                    </a:lnTo>
                    <a:cubicBezTo>
                      <a:pt x="108665" y="94118"/>
                      <a:pt x="113706" y="100667"/>
                      <a:pt x="115729" y="108357"/>
                    </a:cubicBezTo>
                    <a:cubicBezTo>
                      <a:pt x="117820" y="116055"/>
                      <a:pt x="116740" y="124267"/>
                      <a:pt x="112728" y="131159"/>
                    </a:cubicBezTo>
                    <a:lnTo>
                      <a:pt x="91297" y="168278"/>
                    </a:lnTo>
                    <a:lnTo>
                      <a:pt x="140760" y="168278"/>
                    </a:lnTo>
                    <a:lnTo>
                      <a:pt x="149847" y="152591"/>
                    </a:lnTo>
                    <a:cubicBezTo>
                      <a:pt x="156260" y="141549"/>
                      <a:pt x="159629" y="129008"/>
                      <a:pt x="159620" y="116243"/>
                    </a:cubicBezTo>
                    <a:cubicBezTo>
                      <a:pt x="159646" y="90183"/>
                      <a:pt x="145758" y="66094"/>
                      <a:pt x="123187" y="53064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359F8FD6-8A76-4EEC-AF88-9641A76A1EA8}"/>
                  </a:ext>
                </a:extLst>
              </p:cNvPr>
              <p:cNvSpPr/>
              <p:nvPr/>
            </p:nvSpPr>
            <p:spPr>
              <a:xfrm>
                <a:off x="379359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1C82A687-0937-4B18-904F-A9C5C262A9D9}"/>
                  </a:ext>
                </a:extLst>
              </p:cNvPr>
              <p:cNvSpPr/>
              <p:nvPr/>
            </p:nvSpPr>
            <p:spPr>
              <a:xfrm>
                <a:off x="4175760" y="2019766"/>
                <a:ext cx="167506" cy="277663"/>
              </a:xfrm>
              <a:custGeom>
                <a:avLst/>
                <a:gdLst>
                  <a:gd name="connsiteX0" fmla="*/ 42863 w 167506"/>
                  <a:gd name="connsiteY0" fmla="*/ 0 h 277663"/>
                  <a:gd name="connsiteX1" fmla="*/ 0 w 167506"/>
                  <a:gd name="connsiteY1" fmla="*/ 16631 h 277663"/>
                  <a:gd name="connsiteX2" fmla="*/ 0 w 167506"/>
                  <a:gd name="connsiteY2" fmla="*/ 164163 h 277663"/>
                  <a:gd name="connsiteX3" fmla="*/ 36433 w 167506"/>
                  <a:gd name="connsiteY3" fmla="*/ 227257 h 277663"/>
                  <a:gd name="connsiteX4" fmla="*/ 124644 w 167506"/>
                  <a:gd name="connsiteY4" fmla="*/ 277663 h 277663"/>
                  <a:gd name="connsiteX5" fmla="*/ 156791 w 167506"/>
                  <a:gd name="connsiteY5" fmla="*/ 259061 h 277663"/>
                  <a:gd name="connsiteX6" fmla="*/ 156791 w 167506"/>
                  <a:gd name="connsiteY6" fmla="*/ 259061 h 277663"/>
                  <a:gd name="connsiteX7" fmla="*/ 167507 w 167506"/>
                  <a:gd name="connsiteY7" fmla="*/ 252889 h 277663"/>
                  <a:gd name="connsiteX8" fmla="*/ 58207 w 167506"/>
                  <a:gd name="connsiteY8" fmla="*/ 189795 h 277663"/>
                  <a:gd name="connsiteX9" fmla="*/ 43205 w 167506"/>
                  <a:gd name="connsiteY9" fmla="*/ 164078 h 277663"/>
                  <a:gd name="connsiteX10" fmla="*/ 43205 w 167506"/>
                  <a:gd name="connsiteY10" fmla="*/ 13373 h 277663"/>
                  <a:gd name="connsiteX11" fmla="*/ 43205 w 167506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506" h="277663">
                    <a:moveTo>
                      <a:pt x="42863" y="0"/>
                    </a:moveTo>
                    <a:cubicBezTo>
                      <a:pt x="28375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644" y="277663"/>
                    </a:lnTo>
                    <a:lnTo>
                      <a:pt x="156791" y="259061"/>
                    </a:lnTo>
                    <a:lnTo>
                      <a:pt x="156791" y="259061"/>
                    </a:lnTo>
                    <a:lnTo>
                      <a:pt x="167507" y="252889"/>
                    </a:lnTo>
                    <a:lnTo>
                      <a:pt x="58207" y="189795"/>
                    </a:lnTo>
                    <a:cubicBezTo>
                      <a:pt x="49009" y="184480"/>
                      <a:pt x="43300" y="174699"/>
                      <a:pt x="43205" y="164078"/>
                    </a:cubicBezTo>
                    <a:lnTo>
                      <a:pt x="43205" y="13373"/>
                    </a:lnTo>
                    <a:lnTo>
                      <a:pt x="43205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1B10D8AB-7788-477A-8818-2581AB965E36}"/>
                  </a:ext>
                </a:extLst>
              </p:cNvPr>
              <p:cNvSpPr/>
              <p:nvPr/>
            </p:nvSpPr>
            <p:spPr>
              <a:xfrm>
                <a:off x="4175760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145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F77EE6B5-A66B-4C37-9C5F-DF775B10305E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4B706FAA-53A6-464A-B93B-FF8ED30E6364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DE127607-7F57-444E-AF5D-A99FEEFAB7D9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B0A80911-57A0-4221-BEF4-243AC68C070B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068E2362-6667-4EB3-8879-99BD4DD1B33B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190E5572-F86C-4C25-BAFA-BDC82FEA2E97}"/>
                  </a:ext>
                </a:extLst>
              </p:cNvPr>
              <p:cNvSpPr/>
              <p:nvPr/>
            </p:nvSpPr>
            <p:spPr>
              <a:xfrm>
                <a:off x="4028655" y="1607857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0954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6"/>
                      <a:pt x="173516" y="25855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04" y="14231"/>
                      <a:pt x="3772" y="28521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900AE6B1-9B91-41F3-9FD7-A2FB01290D5F}"/>
                  </a:ext>
                </a:extLst>
              </p:cNvPr>
              <p:cNvSpPr/>
              <p:nvPr/>
            </p:nvSpPr>
            <p:spPr>
              <a:xfrm>
                <a:off x="3805085" y="1607858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090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21"/>
                      <a:pt x="231175" y="142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9326C45B-B006-4CAA-9169-09E9419AA890}"/>
                  </a:ext>
                </a:extLst>
              </p:cNvPr>
              <p:cNvSpPr/>
              <p:nvPr/>
            </p:nvSpPr>
            <p:spPr>
              <a:xfrm>
                <a:off x="4474940" y="2010079"/>
                <a:ext cx="263090" cy="199996"/>
              </a:xfrm>
              <a:custGeom>
                <a:avLst/>
                <a:gdLst>
                  <a:gd name="connsiteX0" fmla="*/ 28804 w 263090"/>
                  <a:gd name="connsiteY0" fmla="*/ 0 h 199996"/>
                  <a:gd name="connsiteX1" fmla="*/ 0 w 263090"/>
                  <a:gd name="connsiteY1" fmla="*/ 35833 h 199996"/>
                  <a:gd name="connsiteX2" fmla="*/ 73724 w 263090"/>
                  <a:gd name="connsiteY2" fmla="*/ 163563 h 199996"/>
                  <a:gd name="connsiteX3" fmla="*/ 136817 w 263090"/>
                  <a:gd name="connsiteY3" fmla="*/ 199996 h 199996"/>
                  <a:gd name="connsiteX4" fmla="*/ 238316 w 263090"/>
                  <a:gd name="connsiteY4" fmla="*/ 199996 h 199996"/>
                  <a:gd name="connsiteX5" fmla="*/ 256832 w 263090"/>
                  <a:gd name="connsiteY5" fmla="*/ 167850 h 199996"/>
                  <a:gd name="connsiteX6" fmla="*/ 256832 w 263090"/>
                  <a:gd name="connsiteY6" fmla="*/ 167850 h 199996"/>
                  <a:gd name="connsiteX7" fmla="*/ 263090 w 263090"/>
                  <a:gd name="connsiteY7" fmla="*/ 157134 h 199996"/>
                  <a:gd name="connsiteX8" fmla="*/ 136817 w 263090"/>
                  <a:gd name="connsiteY8" fmla="*/ 157134 h 199996"/>
                  <a:gd name="connsiteX9" fmla="*/ 111100 w 263090"/>
                  <a:gd name="connsiteY9" fmla="*/ 142132 h 199996"/>
                  <a:gd name="connsiteX10" fmla="*/ 35147 w 263090"/>
                  <a:gd name="connsiteY10" fmla="*/ 11573 h 199996"/>
                  <a:gd name="connsiteX11" fmla="*/ 35147 w 263090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8804" y="0"/>
                    </a:moveTo>
                    <a:cubicBezTo>
                      <a:pt x="18774" y="11659"/>
                      <a:pt x="9258" y="23574"/>
                      <a:pt x="0" y="35833"/>
                    </a:cubicBezTo>
                    <a:lnTo>
                      <a:pt x="73724" y="163563"/>
                    </a:lnTo>
                    <a:cubicBezTo>
                      <a:pt x="86762" y="186083"/>
                      <a:pt x="110800" y="199954"/>
                      <a:pt x="136817" y="199996"/>
                    </a:cubicBezTo>
                    <a:lnTo>
                      <a:pt x="238316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90" y="157134"/>
                    </a:lnTo>
                    <a:lnTo>
                      <a:pt x="136817" y="157134"/>
                    </a:lnTo>
                    <a:cubicBezTo>
                      <a:pt x="126204" y="157005"/>
                      <a:pt x="116440" y="151305"/>
                      <a:pt x="111100" y="142132"/>
                    </a:cubicBezTo>
                    <a:lnTo>
                      <a:pt x="35147" y="11573"/>
                    </a:lnTo>
                    <a:lnTo>
                      <a:pt x="351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3B5AD9F-CE0E-426C-9E81-48E78796DF1C}"/>
                  </a:ext>
                </a:extLst>
              </p:cNvPr>
              <p:cNvSpPr/>
              <p:nvPr/>
            </p:nvSpPr>
            <p:spPr>
              <a:xfrm>
                <a:off x="4342923" y="1775021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D508C623-F053-41A6-9380-2905323EB077}"/>
                  </a:ext>
                </a:extLst>
              </p:cNvPr>
              <p:cNvSpPr/>
              <p:nvPr/>
            </p:nvSpPr>
            <p:spPr>
              <a:xfrm>
                <a:off x="3616661" y="1853545"/>
                <a:ext cx="312467" cy="134695"/>
              </a:xfrm>
              <a:custGeom>
                <a:avLst/>
                <a:gdLst>
                  <a:gd name="connsiteX0" fmla="*/ 32147 w 312467"/>
                  <a:gd name="connsiteY0" fmla="*/ 18517 h 134695"/>
                  <a:gd name="connsiteX1" fmla="*/ 0 w 312467"/>
                  <a:gd name="connsiteY1" fmla="*/ 0 h 134695"/>
                  <a:gd name="connsiteX2" fmla="*/ 0 w 312467"/>
                  <a:gd name="connsiteY2" fmla="*/ 0 h 134695"/>
                  <a:gd name="connsiteX3" fmla="*/ 42863 w 312467"/>
                  <a:gd name="connsiteY3" fmla="*/ 74238 h 134695"/>
                  <a:gd name="connsiteX4" fmla="*/ 130473 w 312467"/>
                  <a:gd name="connsiteY4" fmla="*/ 124987 h 134695"/>
                  <a:gd name="connsiteX5" fmla="*/ 203340 w 312467"/>
                  <a:gd name="connsiteY5" fmla="*/ 124987 h 134695"/>
                  <a:gd name="connsiteX6" fmla="*/ 269605 w 312467"/>
                  <a:gd name="connsiteY6" fmla="*/ 86668 h 134695"/>
                  <a:gd name="connsiteX7" fmla="*/ 312468 w 312467"/>
                  <a:gd name="connsiteY7" fmla="*/ 12430 h 134695"/>
                  <a:gd name="connsiteX8" fmla="*/ 181908 w 312467"/>
                  <a:gd name="connsiteY8" fmla="*/ 87868 h 134695"/>
                  <a:gd name="connsiteX9" fmla="*/ 151905 w 312467"/>
                  <a:gd name="connsiteY9" fmla="*/ 87868 h 134695"/>
                  <a:gd name="connsiteX10" fmla="*/ 42605 w 312467"/>
                  <a:gd name="connsiteY10" fmla="*/ 24775 h 134695"/>
                  <a:gd name="connsiteX11" fmla="*/ 31890 w 312467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987"/>
                    </a:lnTo>
                    <a:cubicBezTo>
                      <a:pt x="153036" y="137932"/>
                      <a:pt x="180777" y="137932"/>
                      <a:pt x="203340" y="124987"/>
                    </a:cubicBezTo>
                    <a:lnTo>
                      <a:pt x="269605" y="86668"/>
                    </a:lnTo>
                    <a:lnTo>
                      <a:pt x="312468" y="12430"/>
                    </a:lnTo>
                    <a:lnTo>
                      <a:pt x="181908" y="87868"/>
                    </a:lnTo>
                    <a:cubicBezTo>
                      <a:pt x="172607" y="93175"/>
                      <a:pt x="161206" y="93175"/>
                      <a:pt x="151905" y="87868"/>
                    </a:cubicBezTo>
                    <a:lnTo>
                      <a:pt x="42605" y="24775"/>
                    </a:lnTo>
                    <a:lnTo>
                      <a:pt x="3189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9850B532-B244-48B8-A91F-95D2E998B020}"/>
                  </a:ext>
                </a:extLst>
              </p:cNvPr>
              <p:cNvSpPr/>
              <p:nvPr/>
            </p:nvSpPr>
            <p:spPr>
              <a:xfrm>
                <a:off x="4142498" y="168042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36046 w 200425"/>
                  <a:gd name="connsiteY3" fmla="*/ 43936 h 105657"/>
                  <a:gd name="connsiteX4" fmla="*/ 154219 w 200425"/>
                  <a:gd name="connsiteY4" fmla="*/ 57909 h 105657"/>
                  <a:gd name="connsiteX5" fmla="*/ 175651 w 200425"/>
                  <a:gd name="connsiteY5" fmla="*/ 95028 h 105657"/>
                  <a:gd name="connsiteX6" fmla="*/ 200425 w 200425"/>
                  <a:gd name="connsiteY6" fmla="*/ 52165 h 105657"/>
                  <a:gd name="connsiteX7" fmla="*/ 191338 w 200425"/>
                  <a:gd name="connsiteY7" fmla="*/ 36478 h 105657"/>
                  <a:gd name="connsiteX8" fmla="*/ 164763 w 200425"/>
                  <a:gd name="connsiteY8" fmla="*/ 9817 h 105657"/>
                  <a:gd name="connsiteX9" fmla="*/ 147104 w 200425"/>
                  <a:gd name="connsiteY9" fmla="*/ 2531 h 105657"/>
                  <a:gd name="connsiteX10" fmla="*/ 91812 w 200425"/>
                  <a:gd name="connsiteY10" fmla="*/ 9817 h 105657"/>
                  <a:gd name="connsiteX11" fmla="*/ 0 w 200425"/>
                  <a:gd name="connsiteY11" fmla="*/ 62795 h 105657"/>
                  <a:gd name="connsiteX12" fmla="*/ 11487 w 200425"/>
                  <a:gd name="connsiteY12" fmla="*/ 105658 h 105657"/>
                  <a:gd name="connsiteX13" fmla="*/ 33261 w 200425"/>
                  <a:gd name="connsiteY13" fmla="*/ 93056 h 105657"/>
                  <a:gd name="connsiteX14" fmla="*/ 33261 w 200425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0126" y="42890"/>
                      <a:pt x="128356" y="41810"/>
                      <a:pt x="136046" y="43936"/>
                    </a:cubicBezTo>
                    <a:cubicBezTo>
                      <a:pt x="143727" y="45976"/>
                      <a:pt x="150267" y="51008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1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83" y="77025"/>
                      <a:pt x="7715" y="91316"/>
                      <a:pt x="11487" y="105658"/>
                    </a:cubicBezTo>
                    <a:lnTo>
                      <a:pt x="33261" y="93056"/>
                    </a:lnTo>
                    <a:lnTo>
                      <a:pt x="33261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2A0445D2-6DEA-4816-BE03-AD4520CC8288}"/>
                  </a:ext>
                </a:extLst>
              </p:cNvPr>
              <p:cNvSpPr/>
              <p:nvPr/>
            </p:nvSpPr>
            <p:spPr>
              <a:xfrm>
                <a:off x="3960761" y="1743217"/>
                <a:ext cx="193567" cy="154305"/>
              </a:xfrm>
              <a:custGeom>
                <a:avLst/>
                <a:gdLst>
                  <a:gd name="connsiteX0" fmla="*/ 42863 w 193567"/>
                  <a:gd name="connsiteY0" fmla="*/ 79896 h 154305"/>
                  <a:gd name="connsiteX1" fmla="*/ 6772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79896"/>
                    </a:moveTo>
                    <a:lnTo>
                      <a:pt x="6772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21"/>
                      <a:pt x="185963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373A6DD6-4941-4CF1-907F-15B1AB898EA0}"/>
                  </a:ext>
                </a:extLst>
              </p:cNvPr>
              <p:cNvSpPr/>
              <p:nvPr/>
            </p:nvSpPr>
            <p:spPr>
              <a:xfrm>
                <a:off x="4738458" y="1859289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434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687 h 128951"/>
                  <a:gd name="connsiteX11" fmla="*/ 18602 w 288550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35"/>
                      <a:pt x="0" y="45434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FCBEDC34-E242-4967-A2BB-4136A138DF62}"/>
                  </a:ext>
                </a:extLst>
              </p:cNvPr>
              <p:cNvSpPr/>
              <p:nvPr/>
            </p:nvSpPr>
            <p:spPr>
              <a:xfrm>
                <a:off x="4510087" y="1723586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938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8D230933-8579-4FC1-97E0-7390C889483A}"/>
                  </a:ext>
                </a:extLst>
              </p:cNvPr>
              <p:cNvSpPr/>
              <p:nvPr/>
            </p:nvSpPr>
            <p:spPr>
              <a:xfrm>
                <a:off x="3899039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77" y="188424"/>
                      <a:pt x="225731" y="174536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6F1B787D-CD8E-4859-B68B-5D33356CE077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54FD0FAE-FF27-486C-A75E-6DE0A145A3B0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F3C7FCD5-D959-4E84-8096-86EAD7CAA1F7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907366C5-4AA8-4668-9855-492687634281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CF93D9D0-E676-4EC2-A61B-4A4CCB649404}"/>
                  </a:ext>
                </a:extLst>
              </p:cNvPr>
              <p:cNvSpPr/>
              <p:nvPr/>
            </p:nvSpPr>
            <p:spPr>
              <a:xfrm>
                <a:off x="4299546" y="1680210"/>
                <a:ext cx="167678" cy="159619"/>
              </a:xfrm>
              <a:custGeom>
                <a:avLst/>
                <a:gdLst>
                  <a:gd name="connsiteX0" fmla="*/ 68494 w 167678"/>
                  <a:gd name="connsiteY0" fmla="*/ 94812 h 159619"/>
                  <a:gd name="connsiteX1" fmla="*/ 68494 w 167678"/>
                  <a:gd name="connsiteY1" fmla="*/ 94812 h 159619"/>
                  <a:gd name="connsiteX2" fmla="*/ 89925 w 167678"/>
                  <a:gd name="connsiteY2" fmla="*/ 57693 h 159619"/>
                  <a:gd name="connsiteX3" fmla="*/ 130902 w 167678"/>
                  <a:gd name="connsiteY3" fmla="*/ 46720 h 159619"/>
                  <a:gd name="connsiteX4" fmla="*/ 167678 w 167678"/>
                  <a:gd name="connsiteY4" fmla="*/ 68580 h 159619"/>
                  <a:gd name="connsiteX5" fmla="*/ 167678 w 167678"/>
                  <a:gd name="connsiteY5" fmla="*/ 19031 h 159619"/>
                  <a:gd name="connsiteX6" fmla="*/ 151990 w 167678"/>
                  <a:gd name="connsiteY6" fmla="*/ 10458 h 159619"/>
                  <a:gd name="connsiteX7" fmla="*/ 116243 w 167678"/>
                  <a:gd name="connsiteY7" fmla="*/ 0 h 159619"/>
                  <a:gd name="connsiteX8" fmla="*/ 53064 w 167678"/>
                  <a:gd name="connsiteY8" fmla="*/ 36519 h 159619"/>
                  <a:gd name="connsiteX9" fmla="*/ 0 w 167678"/>
                  <a:gd name="connsiteY9" fmla="*/ 128245 h 159619"/>
                  <a:gd name="connsiteX10" fmla="*/ 31375 w 167678"/>
                  <a:gd name="connsiteY10" fmla="*/ 159620 h 159619"/>
                  <a:gd name="connsiteX11" fmla="*/ 43977 w 167678"/>
                  <a:gd name="connsiteY11" fmla="*/ 137932 h 159619"/>
                  <a:gd name="connsiteX12" fmla="*/ 43977 w 167678"/>
                  <a:gd name="connsiteY12" fmla="*/ 137932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678" h="159619">
                    <a:moveTo>
                      <a:pt x="68494" y="94812"/>
                    </a:moveTo>
                    <a:lnTo>
                      <a:pt x="68494" y="94812"/>
                    </a:lnTo>
                    <a:lnTo>
                      <a:pt x="89925" y="57693"/>
                    </a:lnTo>
                    <a:cubicBezTo>
                      <a:pt x="98215" y="43351"/>
                      <a:pt x="116552" y="38439"/>
                      <a:pt x="130902" y="46720"/>
                    </a:cubicBezTo>
                    <a:lnTo>
                      <a:pt x="167678" y="68580"/>
                    </a:lnTo>
                    <a:lnTo>
                      <a:pt x="167678" y="19031"/>
                    </a:lnTo>
                    <a:lnTo>
                      <a:pt x="151990" y="10458"/>
                    </a:lnTo>
                    <a:cubicBezTo>
                      <a:pt x="141189" y="3909"/>
                      <a:pt x="128870" y="309"/>
                      <a:pt x="116243" y="0"/>
                    </a:cubicBezTo>
                    <a:cubicBezTo>
                      <a:pt x="90200" y="111"/>
                      <a:pt x="66163" y="14007"/>
                      <a:pt x="53064" y="36519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932"/>
                    </a:lnTo>
                    <a:lnTo>
                      <a:pt x="43977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8A8914AC-7714-48BF-B778-87D3BEF05C74}"/>
                  </a:ext>
                </a:extLst>
              </p:cNvPr>
              <p:cNvSpPr/>
              <p:nvPr/>
            </p:nvSpPr>
            <p:spPr>
              <a:xfrm>
                <a:off x="421896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76E562C2-DB9E-42E9-A0F5-232144768EA3}"/>
                  </a:ext>
                </a:extLst>
              </p:cNvPr>
              <p:cNvSpPr/>
              <p:nvPr/>
            </p:nvSpPr>
            <p:spPr>
              <a:xfrm>
                <a:off x="4879476" y="1483556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703"/>
                      <a:pt x="10801" y="152993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69917EDB-DA8F-4A19-B869-F79288F20540}"/>
                  </a:ext>
                </a:extLst>
              </p:cNvPr>
              <p:cNvSpPr/>
              <p:nvPr/>
            </p:nvSpPr>
            <p:spPr>
              <a:xfrm>
                <a:off x="4608071" y="1607858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692"/>
                      <a:pt x="275949" y="14402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52AF7717-015B-40CC-9FFC-F3BA59DAD818}"/>
                  </a:ext>
                </a:extLst>
              </p:cNvPr>
              <p:cNvSpPr/>
              <p:nvPr/>
            </p:nvSpPr>
            <p:spPr>
              <a:xfrm>
                <a:off x="4300404" y="2032796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0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0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113" y="200845"/>
                      <a:pt x="209983" y="176808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70" y="161412"/>
                      <a:pt x="161360" y="171193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891FD997-1600-4403-8DF8-046DADD4F7F7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250CC4DC-674A-4516-AABC-E4D8C3D4A450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CB30A1D0-C41F-4BA5-9F4A-1DE8D9440927}"/>
                  </a:ext>
                </a:extLst>
              </p:cNvPr>
              <p:cNvSpPr/>
              <p:nvPr/>
            </p:nvSpPr>
            <p:spPr>
              <a:xfrm>
                <a:off x="4467224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29 h 190224"/>
                  <a:gd name="connsiteX1" fmla="*/ 42863 w 115729"/>
                  <a:gd name="connsiteY1" fmla="*/ 115729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4 w 115729"/>
                  <a:gd name="connsiteY6" fmla="*/ 0 h 190224"/>
                  <a:gd name="connsiteX7" fmla="*/ 72867 w 115729"/>
                  <a:gd name="connsiteY7" fmla="*/ 0 h 190224"/>
                  <a:gd name="connsiteX8" fmla="*/ 36519 w 115729"/>
                  <a:gd name="connsiteY8" fmla="*/ 9687 h 190224"/>
                  <a:gd name="connsiteX9" fmla="*/ 21346 w 115729"/>
                  <a:gd name="connsiteY9" fmla="*/ 21346 h 190224"/>
                  <a:gd name="connsiteX10" fmla="*/ 0 w 115729"/>
                  <a:gd name="connsiteY10" fmla="*/ 72781 h 190224"/>
                  <a:gd name="connsiteX11" fmla="*/ 0 w 115729"/>
                  <a:gd name="connsiteY11" fmla="*/ 178737 h 190224"/>
                  <a:gd name="connsiteX12" fmla="*/ 42863 w 115729"/>
                  <a:gd name="connsiteY12" fmla="*/ 190224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768" y="56390"/>
                      <a:pt x="56047" y="42957"/>
                      <a:pt x="72524" y="42863"/>
                    </a:cubicBezTo>
                    <a:cubicBezTo>
                      <a:pt x="72635" y="42863"/>
                      <a:pt x="72755" y="42863"/>
                      <a:pt x="72867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7" y="0"/>
                    </a:lnTo>
                    <a:cubicBezTo>
                      <a:pt x="60111" y="-42"/>
                      <a:pt x="47561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38" y="34942"/>
                      <a:pt x="-51" y="53467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2BE329F9-16BD-46FE-8BD6-63243E8A6A60}"/>
                  </a:ext>
                </a:extLst>
              </p:cNvPr>
              <p:cNvSpPr/>
              <p:nvPr/>
            </p:nvSpPr>
            <p:spPr>
              <a:xfrm>
                <a:off x="4467225" y="1786680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2AAA0841-E618-4DD3-A33F-9D7199F18968}"/>
                  </a:ext>
                </a:extLst>
              </p:cNvPr>
              <p:cNvSpPr/>
              <p:nvPr/>
            </p:nvSpPr>
            <p:spPr>
              <a:xfrm>
                <a:off x="4870132" y="1088707"/>
                <a:ext cx="200082" cy="263175"/>
              </a:xfrm>
              <a:custGeom>
                <a:avLst/>
                <a:gdLst>
                  <a:gd name="connsiteX0" fmla="*/ 0 w 200082"/>
                  <a:gd name="connsiteY0" fmla="*/ 234372 h 263175"/>
                  <a:gd name="connsiteX1" fmla="*/ 35833 w 200082"/>
                  <a:gd name="connsiteY1" fmla="*/ 263176 h 263175"/>
                  <a:gd name="connsiteX2" fmla="*/ 163649 w 200082"/>
                  <a:gd name="connsiteY2" fmla="*/ 189367 h 263175"/>
                  <a:gd name="connsiteX3" fmla="*/ 200082 w 200082"/>
                  <a:gd name="connsiteY3" fmla="*/ 126273 h 263175"/>
                  <a:gd name="connsiteX4" fmla="*/ 200082 w 200082"/>
                  <a:gd name="connsiteY4" fmla="*/ 24860 h 263175"/>
                  <a:gd name="connsiteX5" fmla="*/ 167935 w 200082"/>
                  <a:gd name="connsiteY5" fmla="*/ 6258 h 263175"/>
                  <a:gd name="connsiteX6" fmla="*/ 167935 w 200082"/>
                  <a:gd name="connsiteY6" fmla="*/ 6258 h 263175"/>
                  <a:gd name="connsiteX7" fmla="*/ 156877 w 200082"/>
                  <a:gd name="connsiteY7" fmla="*/ 0 h 263175"/>
                  <a:gd name="connsiteX8" fmla="*/ 156877 w 200082"/>
                  <a:gd name="connsiteY8" fmla="*/ 126187 h 263175"/>
                  <a:gd name="connsiteX9" fmla="*/ 141875 w 200082"/>
                  <a:gd name="connsiteY9" fmla="*/ 151905 h 263175"/>
                  <a:gd name="connsiteX10" fmla="*/ 11230 w 200082"/>
                  <a:gd name="connsiteY10" fmla="*/ 227343 h 263175"/>
                  <a:gd name="connsiteX11" fmla="*/ 11230 w 200082"/>
                  <a:gd name="connsiteY11" fmla="*/ 227343 h 26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175">
                    <a:moveTo>
                      <a:pt x="0" y="234372"/>
                    </a:moveTo>
                    <a:cubicBezTo>
                      <a:pt x="11427" y="244316"/>
                      <a:pt x="23377" y="253917"/>
                      <a:pt x="35833" y="263176"/>
                    </a:cubicBezTo>
                    <a:lnTo>
                      <a:pt x="163649" y="189367"/>
                    </a:lnTo>
                    <a:cubicBezTo>
                      <a:pt x="186169" y="176328"/>
                      <a:pt x="200039" y="152290"/>
                      <a:pt x="200082" y="126273"/>
                    </a:cubicBezTo>
                    <a:lnTo>
                      <a:pt x="200082" y="24860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714" y="136791"/>
                      <a:pt x="151022" y="146547"/>
                      <a:pt x="141875" y="151905"/>
                    </a:cubicBezTo>
                    <a:lnTo>
                      <a:pt x="11230" y="227343"/>
                    </a:lnTo>
                    <a:lnTo>
                      <a:pt x="11230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02F286AF-52BD-431D-A87E-A18BE88FED00}"/>
                  </a:ext>
                </a:extLst>
              </p:cNvPr>
              <p:cNvSpPr/>
              <p:nvPr/>
            </p:nvSpPr>
            <p:spPr>
              <a:xfrm>
                <a:off x="4634731" y="1323079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524CF4CE-E26B-4AA4-8B19-D64A6C0559A5}"/>
                  </a:ext>
                </a:extLst>
              </p:cNvPr>
              <p:cNvSpPr/>
              <p:nvPr/>
            </p:nvSpPr>
            <p:spPr>
              <a:xfrm>
                <a:off x="4713255" y="1897351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578 h 312724"/>
                  <a:gd name="connsiteX1" fmla="*/ 18517 w 134695"/>
                  <a:gd name="connsiteY1" fmla="*/ 280578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DD950D1A-0856-4934-9FBD-52434D5DFE4E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AF84623E-2CFD-4E5E-9EE4-A02BBDEC787B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FA5DF91D-18CA-494D-8503-5AA320E82431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C2B568C6-B57E-4DC3-AA08-F75683F01708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5FD33A1-FFC3-4377-8A7F-09FD7FF54A77}"/>
                  </a:ext>
                </a:extLst>
              </p:cNvPr>
              <p:cNvSpPr/>
              <p:nvPr/>
            </p:nvSpPr>
            <p:spPr>
              <a:xfrm>
                <a:off x="4539703" y="1483556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57909 w 105657"/>
                  <a:gd name="connsiteY3" fmla="*/ 46120 h 200339"/>
                  <a:gd name="connsiteX4" fmla="*/ 95028 w 105657"/>
                  <a:gd name="connsiteY4" fmla="*/ 24689 h 200339"/>
                  <a:gd name="connsiteX5" fmla="*/ 52165 w 105657"/>
                  <a:gd name="connsiteY5" fmla="*/ 0 h 200339"/>
                  <a:gd name="connsiteX6" fmla="*/ 36478 w 105657"/>
                  <a:gd name="connsiteY6" fmla="*/ 9001 h 200339"/>
                  <a:gd name="connsiteX7" fmla="*/ 9817 w 105657"/>
                  <a:gd name="connsiteY7" fmla="*/ 35576 h 200339"/>
                  <a:gd name="connsiteX8" fmla="*/ 2530 w 105657"/>
                  <a:gd name="connsiteY8" fmla="*/ 53321 h 200339"/>
                  <a:gd name="connsiteX9" fmla="*/ 9817 w 105657"/>
                  <a:gd name="connsiteY9" fmla="*/ 108614 h 200339"/>
                  <a:gd name="connsiteX10" fmla="*/ 62795 w 105657"/>
                  <a:gd name="connsiteY10" fmla="*/ 200339 h 200339"/>
                  <a:gd name="connsiteX11" fmla="*/ 105658 w 105657"/>
                  <a:gd name="connsiteY11" fmla="*/ 188852 h 200339"/>
                  <a:gd name="connsiteX12" fmla="*/ 93056 w 105657"/>
                  <a:gd name="connsiteY12" fmla="*/ 167164 h 200339"/>
                  <a:gd name="connsiteX13" fmla="*/ 93056 w 105657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46" y="72806"/>
                      <a:pt x="43558" y="54444"/>
                      <a:pt x="57909" y="46120"/>
                    </a:cubicBezTo>
                    <a:lnTo>
                      <a:pt x="95028" y="24689"/>
                    </a:lnTo>
                    <a:lnTo>
                      <a:pt x="52165" y="0"/>
                    </a:lnTo>
                    <a:lnTo>
                      <a:pt x="36478" y="9001"/>
                    </a:lnTo>
                    <a:cubicBezTo>
                      <a:pt x="25428" y="15388"/>
                      <a:pt x="16238" y="24552"/>
                      <a:pt x="9817" y="35576"/>
                    </a:cubicBezTo>
                    <a:cubicBezTo>
                      <a:pt x="6585" y="41131"/>
                      <a:pt x="4133" y="47097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F35214BC-FF85-487D-BEE3-FFFD84895DE5}"/>
                  </a:ext>
                </a:extLst>
              </p:cNvPr>
              <p:cNvSpPr/>
              <p:nvPr/>
            </p:nvSpPr>
            <p:spPr>
              <a:xfrm>
                <a:off x="460275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EA688190-0E51-41AD-B659-647F2C965B09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1C2F386B-DAAD-42A5-95FB-522788C0AEF7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72890290-3EE8-4A62-AF37-9E74D7306770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FFAE08B1-617B-457B-9C46-7EEF7ACAE63C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2CCFEC51-B31C-4796-B130-E79601FDDEA6}"/>
                  </a:ext>
                </a:extLst>
              </p:cNvPr>
              <p:cNvSpPr/>
              <p:nvPr/>
            </p:nvSpPr>
            <p:spPr>
              <a:xfrm>
                <a:off x="4718999" y="799814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24"/>
                      <a:pt x="30235" y="28663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021090AE-3677-4EA4-A603-481EDCC0D9E8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BB6D4AB2-205E-411C-9A26-8864D8B9DAAD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9E86F41C-0D34-439E-AB21-A9137777DFE5}"/>
                  </a:ext>
                </a:extLst>
              </p:cNvPr>
              <p:cNvSpPr/>
              <p:nvPr/>
            </p:nvSpPr>
            <p:spPr>
              <a:xfrm>
                <a:off x="458329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989" y="5118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33A1114D-624E-4E6B-8061-8FD30842382E}"/>
                  </a:ext>
                </a:extLst>
              </p:cNvPr>
              <p:cNvSpPr/>
              <p:nvPr/>
            </p:nvSpPr>
            <p:spPr>
              <a:xfrm>
                <a:off x="4881362" y="1650720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327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327"/>
                    </a:lnTo>
                    <a:cubicBezTo>
                      <a:pt x="188467" y="75309"/>
                      <a:pt x="174596" y="51272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35" y="80676"/>
                      <a:pt x="145535" y="90448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68FA6F08-A994-4170-BA86-AC297F78C1B8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6123CEEA-67CF-49CC-B044-1025C3E96EA8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A473682B-7B72-4EA0-9974-BA7243F9237D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1E78DD7A-CBD6-490D-AA37-1105D30929AA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B91D92B8-7E2B-41BF-91F2-A08E1C557A37}"/>
                  </a:ext>
                </a:extLst>
              </p:cNvPr>
              <p:cNvSpPr/>
              <p:nvPr/>
            </p:nvSpPr>
            <p:spPr>
              <a:xfrm>
                <a:off x="4539747" y="1359255"/>
                <a:ext cx="159535" cy="168192"/>
              </a:xfrm>
              <a:custGeom>
                <a:avLst/>
                <a:gdLst>
                  <a:gd name="connsiteX0" fmla="*/ 94984 w 159535"/>
                  <a:gd name="connsiteY0" fmla="*/ 99527 h 168192"/>
                  <a:gd name="connsiteX1" fmla="*/ 94984 w 159535"/>
                  <a:gd name="connsiteY1" fmla="*/ 99527 h 168192"/>
                  <a:gd name="connsiteX2" fmla="*/ 57865 w 159535"/>
                  <a:gd name="connsiteY2" fmla="*/ 78095 h 168192"/>
                  <a:gd name="connsiteX3" fmla="*/ 43892 w 159535"/>
                  <a:gd name="connsiteY3" fmla="*/ 59836 h 168192"/>
                  <a:gd name="connsiteX4" fmla="*/ 46892 w 159535"/>
                  <a:gd name="connsiteY4" fmla="*/ 37119 h 168192"/>
                  <a:gd name="connsiteX5" fmla="*/ 68324 w 159535"/>
                  <a:gd name="connsiteY5" fmla="*/ 0 h 168192"/>
                  <a:gd name="connsiteX6" fmla="*/ 18774 w 159535"/>
                  <a:gd name="connsiteY6" fmla="*/ 0 h 168192"/>
                  <a:gd name="connsiteX7" fmla="*/ 9773 w 159535"/>
                  <a:gd name="connsiteY7" fmla="*/ 15688 h 168192"/>
                  <a:gd name="connsiteX8" fmla="*/ 36434 w 159535"/>
                  <a:gd name="connsiteY8" fmla="*/ 115214 h 168192"/>
                  <a:gd name="connsiteX9" fmla="*/ 128160 w 159535"/>
                  <a:gd name="connsiteY9" fmla="*/ 168192 h 168192"/>
                  <a:gd name="connsiteX10" fmla="*/ 159535 w 159535"/>
                  <a:gd name="connsiteY10" fmla="*/ 136817 h 168192"/>
                  <a:gd name="connsiteX11" fmla="*/ 137847 w 159535"/>
                  <a:gd name="connsiteY11" fmla="*/ 124301 h 168192"/>
                  <a:gd name="connsiteX12" fmla="*/ 137847 w 159535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535" h="168192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6"/>
                      <a:pt x="45915" y="67551"/>
                      <a:pt x="43892" y="59836"/>
                    </a:cubicBezTo>
                    <a:cubicBezTo>
                      <a:pt x="41766" y="52172"/>
                      <a:pt x="42855" y="43968"/>
                      <a:pt x="46892" y="37119"/>
                    </a:cubicBezTo>
                    <a:lnTo>
                      <a:pt x="68324" y="0"/>
                    </a:lnTo>
                    <a:lnTo>
                      <a:pt x="18774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128160" y="168192"/>
                    </a:lnTo>
                    <a:lnTo>
                      <a:pt x="159535" y="136817"/>
                    </a:lnTo>
                    <a:lnTo>
                      <a:pt x="137847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C0B02C2-3042-43B6-96A9-B9A24FE0051C}"/>
                  </a:ext>
                </a:extLst>
              </p:cNvPr>
              <p:cNvSpPr/>
              <p:nvPr/>
            </p:nvSpPr>
            <p:spPr>
              <a:xfrm>
                <a:off x="4667907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F9DEADE8-CCE8-4AFE-A6B5-0719D536097A}"/>
                  </a:ext>
                </a:extLst>
              </p:cNvPr>
              <p:cNvSpPr/>
              <p:nvPr/>
            </p:nvSpPr>
            <p:spPr>
              <a:xfrm>
                <a:off x="4343266" y="669426"/>
                <a:ext cx="166820" cy="277920"/>
              </a:xfrm>
              <a:custGeom>
                <a:avLst/>
                <a:gdLst>
                  <a:gd name="connsiteX0" fmla="*/ 123958 w 166820"/>
                  <a:gd name="connsiteY0" fmla="*/ 277921 h 277920"/>
                  <a:gd name="connsiteX1" fmla="*/ 166821 w 166820"/>
                  <a:gd name="connsiteY1" fmla="*/ 260776 h 277920"/>
                  <a:gd name="connsiteX2" fmla="*/ 166821 w 166820"/>
                  <a:gd name="connsiteY2" fmla="*/ 113671 h 277920"/>
                  <a:gd name="connsiteX3" fmla="*/ 130731 w 166820"/>
                  <a:gd name="connsiteY3" fmla="*/ 50664 h 277920"/>
                  <a:gd name="connsiteX4" fmla="*/ 42863 w 166820"/>
                  <a:gd name="connsiteY4" fmla="*/ 0 h 277920"/>
                  <a:gd name="connsiteX5" fmla="*/ 10716 w 166820"/>
                  <a:gd name="connsiteY5" fmla="*/ 18517 h 277920"/>
                  <a:gd name="connsiteX6" fmla="*/ 10716 w 166820"/>
                  <a:gd name="connsiteY6" fmla="*/ 18517 h 277920"/>
                  <a:gd name="connsiteX7" fmla="*/ 0 w 166820"/>
                  <a:gd name="connsiteY7" fmla="*/ 24689 h 277920"/>
                  <a:gd name="connsiteX8" fmla="*/ 109299 w 166820"/>
                  <a:gd name="connsiteY8" fmla="*/ 87782 h 277920"/>
                  <a:gd name="connsiteX9" fmla="*/ 124301 w 166820"/>
                  <a:gd name="connsiteY9" fmla="*/ 113500 h 277920"/>
                  <a:gd name="connsiteX10" fmla="*/ 124301 w 166820"/>
                  <a:gd name="connsiteY10" fmla="*/ 264290 h 277920"/>
                  <a:gd name="connsiteX11" fmla="*/ 124301 w 166820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820" h="277920">
                    <a:moveTo>
                      <a:pt x="123958" y="277921"/>
                    </a:moveTo>
                    <a:cubicBezTo>
                      <a:pt x="138446" y="272777"/>
                      <a:pt x="152676" y="267205"/>
                      <a:pt x="166821" y="260776"/>
                    </a:cubicBezTo>
                    <a:lnTo>
                      <a:pt x="166821" y="113671"/>
                    </a:lnTo>
                    <a:cubicBezTo>
                      <a:pt x="166787" y="87762"/>
                      <a:pt x="153062" y="63800"/>
                      <a:pt x="130731" y="50664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2926C3F5-81E8-4BE0-AB6C-221D0860546A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47C8E233-4413-4136-9D4A-3CB5E64FF5C8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216E4DFD-0CA3-466F-ABF1-385577A018D4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B8B11FE-91EB-43D8-B281-856E313970A3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8E8BFDBE-E338-4AD3-856C-22C193D6E514}"/>
                  </a:ext>
                </a:extLst>
              </p:cNvPr>
              <p:cNvSpPr/>
              <p:nvPr/>
            </p:nvSpPr>
            <p:spPr>
              <a:xfrm>
                <a:off x="4467225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FD09D4C4-DACF-434B-ADEB-D0CBE35DBD1B}"/>
                  </a:ext>
                </a:extLst>
              </p:cNvPr>
              <p:cNvSpPr/>
              <p:nvPr/>
            </p:nvSpPr>
            <p:spPr>
              <a:xfrm>
                <a:off x="4892849" y="1316393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AB7389F9-550E-473F-B4BE-E849B7215686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81AB04B0-F0CA-423F-8D16-4D2A73E4A155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B0E89D1-FB44-4254-9133-2D5326C0A057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DB6FED66-D799-4F93-9EF6-BA43104AEFCB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DF3D2426-8755-4898-B622-8428D879219B}"/>
                  </a:ext>
                </a:extLst>
              </p:cNvPr>
              <p:cNvSpPr/>
              <p:nvPr/>
            </p:nvSpPr>
            <p:spPr>
              <a:xfrm>
                <a:off x="4467567" y="1243526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823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7" y="101781"/>
                      <a:pt x="46798" y="115703"/>
                      <a:pt x="72867" y="115729"/>
                    </a:cubicBezTo>
                    <a:lnTo>
                      <a:pt x="178823" y="115729"/>
                    </a:lnTo>
                    <a:cubicBezTo>
                      <a:pt x="182655" y="101387"/>
                      <a:pt x="186478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69695761-0612-49FD-B3A7-34BD9637A1C6}"/>
                  </a:ext>
                </a:extLst>
              </p:cNvPr>
              <p:cNvSpPr/>
              <p:nvPr/>
            </p:nvSpPr>
            <p:spPr>
              <a:xfrm>
                <a:off x="4646390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30"/>
                      <a:pt x="3883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BD55B780-B298-44E9-A027-94DE8E6107C9}"/>
                  </a:ext>
                </a:extLst>
              </p:cNvPr>
              <p:cNvSpPr/>
              <p:nvPr/>
            </p:nvSpPr>
            <p:spPr>
              <a:xfrm>
                <a:off x="3948503" y="756951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424 h 200082"/>
                  <a:gd name="connsiteX11" fmla="*/ 227343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1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3"/>
                      <a:pt x="151905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154DB3D0-888F-432D-ACEC-485E79F990B2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4F57A67-ADCC-462F-9A41-20034B3A0A5B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99856BDF-C1BB-4B9C-AD22-28DCA0362531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8569C547-7493-4A61-AEA0-F6AE8058C341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7870FA95-8F77-45B1-B221-52596B5B4DEB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786A7AB8-AC41-4338-892F-6F51025340C9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7BE6C893-A33C-4B9F-9602-823C1921600E}"/>
                  </a:ext>
                </a:extLst>
              </p:cNvPr>
              <p:cNvSpPr/>
              <p:nvPr/>
            </p:nvSpPr>
            <p:spPr>
              <a:xfrm>
                <a:off x="4182446" y="921115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C69E1255-7D01-4738-8C06-BC293CDCEFB0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B74A0810-D852-4EE7-A459-30503B72AD9B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38B8F542-5F05-4CB1-A45D-8043C0D6D1B5}"/>
                  </a:ext>
                </a:extLst>
              </p:cNvPr>
              <p:cNvSpPr/>
              <p:nvPr/>
            </p:nvSpPr>
            <p:spPr>
              <a:xfrm>
                <a:off x="4757061" y="978808"/>
                <a:ext cx="312810" cy="134759"/>
              </a:xfrm>
              <a:custGeom>
                <a:avLst/>
                <a:gdLst>
                  <a:gd name="connsiteX0" fmla="*/ 280664 w 312810"/>
                  <a:gd name="connsiteY0" fmla="*/ 116157 h 134759"/>
                  <a:gd name="connsiteX1" fmla="*/ 312810 w 312810"/>
                  <a:gd name="connsiteY1" fmla="*/ 134760 h 134759"/>
                  <a:gd name="connsiteX2" fmla="*/ 312810 w 312810"/>
                  <a:gd name="connsiteY2" fmla="*/ 134760 h 134759"/>
                  <a:gd name="connsiteX3" fmla="*/ 269948 w 312810"/>
                  <a:gd name="connsiteY3" fmla="*/ 60522 h 134759"/>
                  <a:gd name="connsiteX4" fmla="*/ 182080 w 312810"/>
                  <a:gd name="connsiteY4" fmla="*/ 9773 h 134759"/>
                  <a:gd name="connsiteX5" fmla="*/ 109214 w 312810"/>
                  <a:gd name="connsiteY5" fmla="*/ 9773 h 134759"/>
                  <a:gd name="connsiteX6" fmla="*/ 42863 w 312810"/>
                  <a:gd name="connsiteY6" fmla="*/ 48006 h 134759"/>
                  <a:gd name="connsiteX7" fmla="*/ 0 w 312810"/>
                  <a:gd name="connsiteY7" fmla="*/ 122244 h 134759"/>
                  <a:gd name="connsiteX8" fmla="*/ 130645 w 312810"/>
                  <a:gd name="connsiteY8" fmla="*/ 46892 h 134759"/>
                  <a:gd name="connsiteX9" fmla="*/ 160649 w 312810"/>
                  <a:gd name="connsiteY9" fmla="*/ 46892 h 134759"/>
                  <a:gd name="connsiteX10" fmla="*/ 269948 w 312810"/>
                  <a:gd name="connsiteY10" fmla="*/ 109899 h 134759"/>
                  <a:gd name="connsiteX11" fmla="*/ 280664 w 312810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759">
                    <a:moveTo>
                      <a:pt x="280664" y="116157"/>
                    </a:moveTo>
                    <a:lnTo>
                      <a:pt x="312810" y="134760"/>
                    </a:lnTo>
                    <a:lnTo>
                      <a:pt x="312810" y="134760"/>
                    </a:lnTo>
                    <a:lnTo>
                      <a:pt x="269948" y="60522"/>
                    </a:lnTo>
                    <a:lnTo>
                      <a:pt x="182080" y="9773"/>
                    </a:lnTo>
                    <a:cubicBezTo>
                      <a:pt x="159543" y="-3258"/>
                      <a:pt x="131751" y="-3258"/>
                      <a:pt x="109214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645" y="46892"/>
                    </a:lnTo>
                    <a:cubicBezTo>
                      <a:pt x="139929" y="41534"/>
                      <a:pt x="151365" y="41534"/>
                      <a:pt x="160649" y="46892"/>
                    </a:cubicBezTo>
                    <a:lnTo>
                      <a:pt x="269948" y="109899"/>
                    </a:lnTo>
                    <a:lnTo>
                      <a:pt x="280664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61D02B68-2F01-4B3A-9B2D-A5C125182575}"/>
                  </a:ext>
                </a:extLst>
              </p:cNvPr>
              <p:cNvSpPr/>
              <p:nvPr/>
            </p:nvSpPr>
            <p:spPr>
              <a:xfrm>
                <a:off x="4342923" y="1181462"/>
                <a:ext cx="200339" cy="105634"/>
              </a:xfrm>
              <a:custGeom>
                <a:avLst/>
                <a:gdLst>
                  <a:gd name="connsiteX0" fmla="*/ 124301 w 200339"/>
                  <a:gd name="connsiteY0" fmla="*/ 37290 h 105634"/>
                  <a:gd name="connsiteX1" fmla="*/ 124301 w 200339"/>
                  <a:gd name="connsiteY1" fmla="*/ 37290 h 105634"/>
                  <a:gd name="connsiteX2" fmla="*/ 87182 w 200339"/>
                  <a:gd name="connsiteY2" fmla="*/ 58722 h 105634"/>
                  <a:gd name="connsiteX3" fmla="*/ 64379 w 200339"/>
                  <a:gd name="connsiteY3" fmla="*/ 61722 h 105634"/>
                  <a:gd name="connsiteX4" fmla="*/ 46206 w 200339"/>
                  <a:gd name="connsiteY4" fmla="*/ 47749 h 105634"/>
                  <a:gd name="connsiteX5" fmla="*/ 24775 w 200339"/>
                  <a:gd name="connsiteY5" fmla="*/ 10630 h 105634"/>
                  <a:gd name="connsiteX6" fmla="*/ 0 w 200339"/>
                  <a:gd name="connsiteY6" fmla="*/ 53492 h 105634"/>
                  <a:gd name="connsiteX7" fmla="*/ 9087 w 200339"/>
                  <a:gd name="connsiteY7" fmla="*/ 69180 h 105634"/>
                  <a:gd name="connsiteX8" fmla="*/ 35576 w 200339"/>
                  <a:gd name="connsiteY8" fmla="*/ 95840 h 105634"/>
                  <a:gd name="connsiteX9" fmla="*/ 53321 w 200339"/>
                  <a:gd name="connsiteY9" fmla="*/ 103127 h 105634"/>
                  <a:gd name="connsiteX10" fmla="*/ 108614 w 200339"/>
                  <a:gd name="connsiteY10" fmla="*/ 95840 h 105634"/>
                  <a:gd name="connsiteX11" fmla="*/ 200339 w 200339"/>
                  <a:gd name="connsiteY11" fmla="*/ 42863 h 105634"/>
                  <a:gd name="connsiteX12" fmla="*/ 188852 w 200339"/>
                  <a:gd name="connsiteY12" fmla="*/ 0 h 105634"/>
                  <a:gd name="connsiteX13" fmla="*/ 167164 w 200339"/>
                  <a:gd name="connsiteY13" fmla="*/ 12516 h 105634"/>
                  <a:gd name="connsiteX14" fmla="*/ 167164 w 200339"/>
                  <a:gd name="connsiteY14" fmla="*/ 12516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34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25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48" y="99029"/>
                      <a:pt x="47114" y="101481"/>
                      <a:pt x="53321" y="103127"/>
                    </a:cubicBezTo>
                    <a:cubicBezTo>
                      <a:pt x="71983" y="108168"/>
                      <a:pt x="91889" y="105545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72"/>
                      <a:pt x="192736" y="14290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2D099E79-05A1-4A05-BF84-664208B9F0D7}"/>
                  </a:ext>
                </a:extLst>
              </p:cNvPr>
              <p:cNvSpPr/>
              <p:nvPr/>
            </p:nvSpPr>
            <p:spPr>
              <a:xfrm>
                <a:off x="4532118" y="1069676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659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673"/>
                      <a:pt x="7715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EFDA565-CEFE-43E1-8EC7-D922CA3578FF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1761FB11-A1EA-4B7D-B396-17BC138E70D3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B9722930-C40B-46CD-BF0B-0B49DAA2F58B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923E0C80-26BF-44B1-B59D-8C0B3465180C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9B8BCFC1-CA00-457C-A7B4-D0A1E59768AD}"/>
                  </a:ext>
                </a:extLst>
              </p:cNvPr>
              <p:cNvSpPr/>
              <p:nvPr/>
            </p:nvSpPr>
            <p:spPr>
              <a:xfrm>
                <a:off x="3011528" y="915285"/>
                <a:ext cx="134676" cy="312296"/>
              </a:xfrm>
              <a:custGeom>
                <a:avLst/>
                <a:gdLst>
                  <a:gd name="connsiteX0" fmla="*/ 18517 w 134676"/>
                  <a:gd name="connsiteY0" fmla="*/ 280149 h 312296"/>
                  <a:gd name="connsiteX1" fmla="*/ 0 w 134676"/>
                  <a:gd name="connsiteY1" fmla="*/ 312296 h 312296"/>
                  <a:gd name="connsiteX2" fmla="*/ 0 w 134676"/>
                  <a:gd name="connsiteY2" fmla="*/ 312296 h 312296"/>
                  <a:gd name="connsiteX3" fmla="*/ 74238 w 134676"/>
                  <a:gd name="connsiteY3" fmla="*/ 269434 h 312296"/>
                  <a:gd name="connsiteX4" fmla="*/ 124901 w 134676"/>
                  <a:gd name="connsiteY4" fmla="*/ 181994 h 312296"/>
                  <a:gd name="connsiteX5" fmla="*/ 124901 w 134676"/>
                  <a:gd name="connsiteY5" fmla="*/ 109128 h 312296"/>
                  <a:gd name="connsiteX6" fmla="*/ 86668 w 134676"/>
                  <a:gd name="connsiteY6" fmla="*/ 42863 h 312296"/>
                  <a:gd name="connsiteX7" fmla="*/ 12430 w 134676"/>
                  <a:gd name="connsiteY7" fmla="*/ 0 h 312296"/>
                  <a:gd name="connsiteX8" fmla="*/ 87782 w 134676"/>
                  <a:gd name="connsiteY8" fmla="*/ 130559 h 312296"/>
                  <a:gd name="connsiteX9" fmla="*/ 87782 w 134676"/>
                  <a:gd name="connsiteY9" fmla="*/ 160563 h 312296"/>
                  <a:gd name="connsiteX10" fmla="*/ 24689 w 134676"/>
                  <a:gd name="connsiteY10" fmla="*/ 269434 h 312296"/>
                  <a:gd name="connsiteX11" fmla="*/ 18517 w 134676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296">
                    <a:moveTo>
                      <a:pt x="18517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01" y="181994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59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434"/>
                    </a:lnTo>
                    <a:lnTo>
                      <a:pt x="18517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7769105C-5D21-4487-8475-10B312D92823}"/>
                  </a:ext>
                </a:extLst>
              </p:cNvPr>
              <p:cNvSpPr/>
              <p:nvPr/>
            </p:nvSpPr>
            <p:spPr>
              <a:xfrm>
                <a:off x="2837677" y="501062"/>
                <a:ext cx="105699" cy="199910"/>
              </a:xfrm>
              <a:custGeom>
                <a:avLst/>
                <a:gdLst>
                  <a:gd name="connsiteX0" fmla="*/ 93355 w 105699"/>
                  <a:gd name="connsiteY0" fmla="*/ 167592 h 199910"/>
                  <a:gd name="connsiteX1" fmla="*/ 93355 w 105699"/>
                  <a:gd name="connsiteY1" fmla="*/ 167592 h 199910"/>
                  <a:gd name="connsiteX2" fmla="*/ 68581 w 105699"/>
                  <a:gd name="connsiteY2" fmla="*/ 124730 h 199910"/>
                  <a:gd name="connsiteX3" fmla="*/ 68581 w 105699"/>
                  <a:gd name="connsiteY3" fmla="*/ 124730 h 199910"/>
                  <a:gd name="connsiteX4" fmla="*/ 47150 w 105699"/>
                  <a:gd name="connsiteY4" fmla="*/ 87525 h 199910"/>
                  <a:gd name="connsiteX5" fmla="*/ 58122 w 105699"/>
                  <a:gd name="connsiteY5" fmla="*/ 46549 h 199910"/>
                  <a:gd name="connsiteX6" fmla="*/ 95070 w 105699"/>
                  <a:gd name="connsiteY6" fmla="*/ 24689 h 199910"/>
                  <a:gd name="connsiteX7" fmla="*/ 52207 w 105699"/>
                  <a:gd name="connsiteY7" fmla="*/ 0 h 199910"/>
                  <a:gd name="connsiteX8" fmla="*/ 36434 w 105699"/>
                  <a:gd name="connsiteY8" fmla="*/ 8573 h 199910"/>
                  <a:gd name="connsiteX9" fmla="*/ 9859 w 105699"/>
                  <a:gd name="connsiteY9" fmla="*/ 35147 h 199910"/>
                  <a:gd name="connsiteX10" fmla="*/ 2487 w 105699"/>
                  <a:gd name="connsiteY10" fmla="*/ 52807 h 199910"/>
                  <a:gd name="connsiteX11" fmla="*/ 9773 w 105699"/>
                  <a:gd name="connsiteY11" fmla="*/ 108099 h 199910"/>
                  <a:gd name="connsiteX12" fmla="*/ 62837 w 105699"/>
                  <a:gd name="connsiteY12" fmla="*/ 199911 h 199910"/>
                  <a:gd name="connsiteX13" fmla="*/ 105700 w 105699"/>
                  <a:gd name="connsiteY13" fmla="*/ 18842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93355" y="167592"/>
                    </a:moveTo>
                    <a:lnTo>
                      <a:pt x="93355" y="167592"/>
                    </a:lnTo>
                    <a:lnTo>
                      <a:pt x="68581" y="124730"/>
                    </a:lnTo>
                    <a:lnTo>
                      <a:pt x="68581" y="124730"/>
                    </a:lnTo>
                    <a:lnTo>
                      <a:pt x="47150" y="87525"/>
                    </a:lnTo>
                    <a:cubicBezTo>
                      <a:pt x="38869" y="73179"/>
                      <a:pt x="43781" y="54837"/>
                      <a:pt x="58122" y="46549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411" y="14964"/>
                      <a:pt x="16251" y="24125"/>
                      <a:pt x="9859" y="35147"/>
                    </a:cubicBezTo>
                    <a:cubicBezTo>
                      <a:pt x="6655" y="40693"/>
                      <a:pt x="4177" y="46628"/>
                      <a:pt x="2487" y="52807"/>
                    </a:cubicBezTo>
                    <a:cubicBezTo>
                      <a:pt x="-2522" y="71474"/>
                      <a:pt x="99" y="91367"/>
                      <a:pt x="9773" y="108099"/>
                    </a:cubicBezTo>
                    <a:lnTo>
                      <a:pt x="62837" y="199911"/>
                    </a:lnTo>
                    <a:lnTo>
                      <a:pt x="105700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62B354CB-1CDE-4366-BB55-8741995E8FAC}"/>
                  </a:ext>
                </a:extLst>
              </p:cNvPr>
              <p:cNvSpPr/>
              <p:nvPr/>
            </p:nvSpPr>
            <p:spPr>
              <a:xfrm>
                <a:off x="2901029" y="689914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8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663FC826-BFD6-4F0E-9F2A-460B8C9D02DB}"/>
                  </a:ext>
                </a:extLst>
              </p:cNvPr>
              <p:cNvSpPr/>
              <p:nvPr/>
            </p:nvSpPr>
            <p:spPr>
              <a:xfrm>
                <a:off x="317963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0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302 w 188423"/>
                  <a:gd name="connsiteY7" fmla="*/ 74924 h 276634"/>
                  <a:gd name="connsiteX8" fmla="*/ 145304 w 188423"/>
                  <a:gd name="connsiteY8" fmla="*/ 100641 h 276634"/>
                  <a:gd name="connsiteX9" fmla="*/ 145304 w 188423"/>
                  <a:gd name="connsiteY9" fmla="*/ 239259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5" y="74879"/>
                      <a:pt x="174506" y="50845"/>
                      <a:pt x="151990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4924"/>
                    </a:lnTo>
                    <a:cubicBezTo>
                      <a:pt x="139503" y="80235"/>
                      <a:pt x="145210" y="90017"/>
                      <a:pt x="145304" y="100641"/>
                    </a:cubicBezTo>
                    <a:lnTo>
                      <a:pt x="145304" y="239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C290D6C4-EEFF-4EBD-A509-7D4001742226}"/>
                  </a:ext>
                </a:extLst>
              </p:cNvPr>
              <p:cNvSpPr/>
              <p:nvPr/>
            </p:nvSpPr>
            <p:spPr>
              <a:xfrm>
                <a:off x="2890142" y="501062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4981CE47-2EF3-43A3-ABFE-FCF2A72BE724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1EE0DDC3-1FBC-4065-B8AF-644B0F7A446F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DBAE15EB-CCE1-4B37-BA68-CECD618EE535}"/>
                  </a:ext>
                </a:extLst>
              </p:cNvPr>
              <p:cNvSpPr/>
              <p:nvPr/>
            </p:nvSpPr>
            <p:spPr>
              <a:xfrm>
                <a:off x="2966180" y="513578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8D2D9482-BDC7-4379-8E08-1E1DA24ED7D7}"/>
                  </a:ext>
                </a:extLst>
              </p:cNvPr>
              <p:cNvSpPr/>
              <p:nvPr/>
            </p:nvSpPr>
            <p:spPr>
              <a:xfrm>
                <a:off x="3430981" y="501062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BD7D1B69-6F02-4B4A-8E0E-C76D5432A508}"/>
                  </a:ext>
                </a:extLst>
              </p:cNvPr>
              <p:cNvSpPr/>
              <p:nvPr/>
            </p:nvSpPr>
            <p:spPr>
              <a:xfrm>
                <a:off x="343098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50FFE3CE-195B-4C88-8C2C-F87216D99061}"/>
                  </a:ext>
                </a:extLst>
              </p:cNvPr>
              <p:cNvSpPr/>
              <p:nvPr/>
            </p:nvSpPr>
            <p:spPr>
              <a:xfrm>
                <a:off x="2773213" y="1027585"/>
                <a:ext cx="263004" cy="200425"/>
              </a:xfrm>
              <a:custGeom>
                <a:avLst/>
                <a:gdLst>
                  <a:gd name="connsiteX0" fmla="*/ 28718 w 263004"/>
                  <a:gd name="connsiteY0" fmla="*/ 0 h 200425"/>
                  <a:gd name="connsiteX1" fmla="*/ 0 w 263004"/>
                  <a:gd name="connsiteY1" fmla="*/ 35833 h 200425"/>
                  <a:gd name="connsiteX2" fmla="*/ 73809 w 263004"/>
                  <a:gd name="connsiteY2" fmla="*/ 163992 h 200425"/>
                  <a:gd name="connsiteX3" fmla="*/ 136903 w 263004"/>
                  <a:gd name="connsiteY3" fmla="*/ 200425 h 200425"/>
                  <a:gd name="connsiteX4" fmla="*/ 238315 w 263004"/>
                  <a:gd name="connsiteY4" fmla="*/ 200425 h 200425"/>
                  <a:gd name="connsiteX5" fmla="*/ 256832 w 263004"/>
                  <a:gd name="connsiteY5" fmla="*/ 168278 h 200425"/>
                  <a:gd name="connsiteX6" fmla="*/ 256832 w 263004"/>
                  <a:gd name="connsiteY6" fmla="*/ 168278 h 200425"/>
                  <a:gd name="connsiteX7" fmla="*/ 263004 w 263004"/>
                  <a:gd name="connsiteY7" fmla="*/ 157563 h 200425"/>
                  <a:gd name="connsiteX8" fmla="*/ 136817 w 263004"/>
                  <a:gd name="connsiteY8" fmla="*/ 157563 h 200425"/>
                  <a:gd name="connsiteX9" fmla="*/ 111100 w 263004"/>
                  <a:gd name="connsiteY9" fmla="*/ 142561 h 200425"/>
                  <a:gd name="connsiteX10" fmla="*/ 35747 w 263004"/>
                  <a:gd name="connsiteY10" fmla="*/ 12001 h 200425"/>
                  <a:gd name="connsiteX11" fmla="*/ 35747 w 263004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425">
                    <a:moveTo>
                      <a:pt x="28718" y="0"/>
                    </a:moveTo>
                    <a:cubicBezTo>
                      <a:pt x="18774" y="11573"/>
                      <a:pt x="9173" y="23574"/>
                      <a:pt x="0" y="35833"/>
                    </a:cubicBezTo>
                    <a:lnTo>
                      <a:pt x="73809" y="163992"/>
                    </a:lnTo>
                    <a:cubicBezTo>
                      <a:pt x="86850" y="186512"/>
                      <a:pt x="110884" y="200382"/>
                      <a:pt x="136903" y="200425"/>
                    </a:cubicBezTo>
                    <a:lnTo>
                      <a:pt x="238315" y="200425"/>
                    </a:lnTo>
                    <a:lnTo>
                      <a:pt x="256832" y="168278"/>
                    </a:lnTo>
                    <a:lnTo>
                      <a:pt x="256832" y="168278"/>
                    </a:lnTo>
                    <a:lnTo>
                      <a:pt x="263004" y="157563"/>
                    </a:lnTo>
                    <a:lnTo>
                      <a:pt x="136817" y="157563"/>
                    </a:lnTo>
                    <a:cubicBezTo>
                      <a:pt x="126197" y="157451"/>
                      <a:pt x="116424" y="151750"/>
                      <a:pt x="111100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64548AE9-9C78-4532-9BC5-0409EA94ED22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076C76E6-FEFF-45BC-9D37-77A72F52C5CF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24DAFBF-9E54-417C-AE06-F9398BCE478B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39576C71-0391-4A89-987A-F8A623AEFB7C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B46B80-FAF7-48D8-AF8F-6AC195668D28}"/>
                  </a:ext>
                </a:extLst>
              </p:cNvPr>
              <p:cNvSpPr/>
              <p:nvPr/>
            </p:nvSpPr>
            <p:spPr>
              <a:xfrm>
                <a:off x="2667000" y="793813"/>
                <a:ext cx="134931" cy="269605"/>
              </a:xfrm>
              <a:custGeom>
                <a:avLst/>
                <a:gdLst>
                  <a:gd name="connsiteX0" fmla="*/ 134931 w 134931"/>
                  <a:gd name="connsiteY0" fmla="*/ 233772 h 269605"/>
                  <a:gd name="connsiteX1" fmla="*/ 98841 w 134931"/>
                  <a:gd name="connsiteY1" fmla="*/ 171107 h 269605"/>
                  <a:gd name="connsiteX2" fmla="*/ 98841 w 134931"/>
                  <a:gd name="connsiteY2" fmla="*/ 171107 h 269605"/>
                  <a:gd name="connsiteX3" fmla="*/ 0 w 134931"/>
                  <a:gd name="connsiteY3" fmla="*/ 0 h 269605"/>
                  <a:gd name="connsiteX4" fmla="*/ 0 w 134931"/>
                  <a:gd name="connsiteY4" fmla="*/ 85725 h 269605"/>
                  <a:gd name="connsiteX5" fmla="*/ 106213 w 134931"/>
                  <a:gd name="connsiteY5" fmla="*/ 269605 h 269605"/>
                  <a:gd name="connsiteX6" fmla="*/ 134931 w 134931"/>
                  <a:gd name="connsiteY6" fmla="*/ 233772 h 26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5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386" y="257346"/>
                      <a:pt x="124987" y="245345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6F5246E-0D7C-43E9-A080-3151DD6A6341}"/>
                  </a:ext>
                </a:extLst>
              </p:cNvPr>
              <p:cNvSpPr/>
              <p:nvPr/>
            </p:nvSpPr>
            <p:spPr>
              <a:xfrm>
                <a:off x="3036731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8908 w 288464"/>
                  <a:gd name="connsiteY8" fmla="*/ 82039 h 128930"/>
                  <a:gd name="connsiteX9" fmla="*/ 148904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127730" y="119158"/>
                    </a:lnTo>
                    <a:cubicBezTo>
                      <a:pt x="150271" y="132188"/>
                      <a:pt x="178056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8908" y="82039"/>
                    </a:lnTo>
                    <a:cubicBezTo>
                      <a:pt x="169634" y="87431"/>
                      <a:pt x="158178" y="87431"/>
                      <a:pt x="148904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9CB25E97-84D2-4836-8369-6C647DE314BD}"/>
                  </a:ext>
                </a:extLst>
              </p:cNvPr>
              <p:cNvSpPr/>
              <p:nvPr/>
            </p:nvSpPr>
            <p:spPr>
              <a:xfrm>
                <a:off x="2808703" y="741092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87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133A6BB0-907D-4FDA-A2E3-483E981623B1}"/>
                  </a:ext>
                </a:extLst>
              </p:cNvPr>
              <p:cNvSpPr/>
              <p:nvPr/>
            </p:nvSpPr>
            <p:spPr>
              <a:xfrm>
                <a:off x="2666999" y="697458"/>
                <a:ext cx="98840" cy="94126"/>
              </a:xfrm>
              <a:custGeom>
                <a:avLst/>
                <a:gdLst>
                  <a:gd name="connsiteX0" fmla="*/ 38919 w 98840"/>
                  <a:gd name="connsiteY0" fmla="*/ 43891 h 94126"/>
                  <a:gd name="connsiteX1" fmla="*/ 61636 w 98840"/>
                  <a:gd name="connsiteY1" fmla="*/ 46892 h 94126"/>
                  <a:gd name="connsiteX2" fmla="*/ 98841 w 98840"/>
                  <a:gd name="connsiteY2" fmla="*/ 68323 h 94126"/>
                  <a:gd name="connsiteX3" fmla="*/ 98841 w 98840"/>
                  <a:gd name="connsiteY3" fmla="*/ 18859 h 94126"/>
                  <a:gd name="connsiteX4" fmla="*/ 83068 w 98840"/>
                  <a:gd name="connsiteY4" fmla="*/ 9773 h 94126"/>
                  <a:gd name="connsiteX5" fmla="*/ 46806 w 98840"/>
                  <a:gd name="connsiteY5" fmla="*/ 0 h 94126"/>
                  <a:gd name="connsiteX6" fmla="*/ 27775 w 98840"/>
                  <a:gd name="connsiteY6" fmla="*/ 2486 h 94126"/>
                  <a:gd name="connsiteX7" fmla="*/ 0 w 98840"/>
                  <a:gd name="connsiteY7" fmla="*/ 16974 h 94126"/>
                  <a:gd name="connsiteX8" fmla="*/ 0 w 98840"/>
                  <a:gd name="connsiteY8" fmla="*/ 94126 h 94126"/>
                  <a:gd name="connsiteX9" fmla="*/ 20660 w 98840"/>
                  <a:gd name="connsiteY9" fmla="*/ 58293 h 94126"/>
                  <a:gd name="connsiteX10" fmla="*/ 38919 w 98840"/>
                  <a:gd name="connsiteY10" fmla="*/ 43891 h 9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4126">
                    <a:moveTo>
                      <a:pt x="38919" y="43891"/>
                    </a:moveTo>
                    <a:cubicBezTo>
                      <a:pt x="46590" y="41847"/>
                      <a:pt x="54759" y="42925"/>
                      <a:pt x="61636" y="46892"/>
                    </a:cubicBezTo>
                    <a:lnTo>
                      <a:pt x="98841" y="68323"/>
                    </a:lnTo>
                    <a:lnTo>
                      <a:pt x="98841" y="18859"/>
                    </a:lnTo>
                    <a:lnTo>
                      <a:pt x="83068" y="9773"/>
                    </a:lnTo>
                    <a:cubicBezTo>
                      <a:pt x="72046" y="3391"/>
                      <a:pt x="59541" y="21"/>
                      <a:pt x="46806" y="0"/>
                    </a:cubicBezTo>
                    <a:cubicBezTo>
                      <a:pt x="40383" y="24"/>
                      <a:pt x="33989" y="860"/>
                      <a:pt x="27775" y="2486"/>
                    </a:cubicBezTo>
                    <a:cubicBezTo>
                      <a:pt x="17585" y="5267"/>
                      <a:pt x="8112" y="10208"/>
                      <a:pt x="0" y="16974"/>
                    </a:cubicBezTo>
                    <a:lnTo>
                      <a:pt x="0" y="94126"/>
                    </a:lnTo>
                    <a:lnTo>
                      <a:pt x="20660" y="58293"/>
                    </a:lnTo>
                    <a:cubicBezTo>
                      <a:pt x="24592" y="51258"/>
                      <a:pt x="31162" y="46076"/>
                      <a:pt x="38919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3A25556E-1BED-4C8B-9427-3E9961BC5C0A}"/>
                  </a:ext>
                </a:extLst>
              </p:cNvPr>
              <p:cNvSpPr/>
              <p:nvPr/>
            </p:nvSpPr>
            <p:spPr>
              <a:xfrm>
                <a:off x="3177663" y="501062"/>
                <a:ext cx="278006" cy="167592"/>
              </a:xfrm>
              <a:custGeom>
                <a:avLst/>
                <a:gdLst>
                  <a:gd name="connsiteX0" fmla="*/ 0 w 278006"/>
                  <a:gd name="connsiteY0" fmla="*/ 124730 h 167592"/>
                  <a:gd name="connsiteX1" fmla="*/ 17145 w 278006"/>
                  <a:gd name="connsiteY1" fmla="*/ 167592 h 167592"/>
                  <a:gd name="connsiteX2" fmla="*/ 164249 w 278006"/>
                  <a:gd name="connsiteY2" fmla="*/ 167592 h 167592"/>
                  <a:gd name="connsiteX3" fmla="*/ 227343 w 278006"/>
                  <a:gd name="connsiteY3" fmla="*/ 131159 h 167592"/>
                  <a:gd name="connsiteX4" fmla="*/ 278006 w 278006"/>
                  <a:gd name="connsiteY4" fmla="*/ 42863 h 167592"/>
                  <a:gd name="connsiteX5" fmla="*/ 259490 w 278006"/>
                  <a:gd name="connsiteY5" fmla="*/ 10716 h 167592"/>
                  <a:gd name="connsiteX6" fmla="*/ 259490 w 278006"/>
                  <a:gd name="connsiteY6" fmla="*/ 10716 h 167592"/>
                  <a:gd name="connsiteX7" fmla="*/ 253317 w 278006"/>
                  <a:gd name="connsiteY7" fmla="*/ 0 h 167592"/>
                  <a:gd name="connsiteX8" fmla="*/ 190224 w 278006"/>
                  <a:gd name="connsiteY8" fmla="*/ 109299 h 167592"/>
                  <a:gd name="connsiteX9" fmla="*/ 164506 w 278006"/>
                  <a:gd name="connsiteY9" fmla="*/ 124301 h 167592"/>
                  <a:gd name="connsiteX10" fmla="*/ 0 w 278006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592">
                    <a:moveTo>
                      <a:pt x="0" y="124730"/>
                    </a:moveTo>
                    <a:cubicBezTo>
                      <a:pt x="5143" y="139132"/>
                      <a:pt x="10859" y="153419"/>
                      <a:pt x="17145" y="167592"/>
                    </a:cubicBezTo>
                    <a:lnTo>
                      <a:pt x="164249" y="167592"/>
                    </a:lnTo>
                    <a:cubicBezTo>
                      <a:pt x="190268" y="167554"/>
                      <a:pt x="214302" y="153675"/>
                      <a:pt x="227343" y="131159"/>
                    </a:cubicBezTo>
                    <a:lnTo>
                      <a:pt x="278006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75" y="118463"/>
                      <a:pt x="175116" y="124156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76554D64-EC43-4A37-BCAF-787BAAC6C599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E056B6C-FF8A-4C46-85B8-C904200BB682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550851C2-9925-49A1-B82B-83A2E3810D6B}"/>
                  </a:ext>
                </a:extLst>
              </p:cNvPr>
              <p:cNvSpPr/>
              <p:nvPr/>
            </p:nvSpPr>
            <p:spPr>
              <a:xfrm>
                <a:off x="2906258" y="62579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690"/>
                      <a:pt x="276406" y="14402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1725F320-4562-4685-A38F-9CF27E8E89C1}"/>
                  </a:ext>
                </a:extLst>
              </p:cNvPr>
              <p:cNvSpPr/>
              <p:nvPr/>
            </p:nvSpPr>
            <p:spPr>
              <a:xfrm>
                <a:off x="2667000" y="1050645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14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14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27D108BF-6150-49D0-94F8-AD861CA4ABBF}"/>
                  </a:ext>
                </a:extLst>
              </p:cNvPr>
              <p:cNvSpPr/>
              <p:nvPr/>
            </p:nvSpPr>
            <p:spPr>
              <a:xfrm>
                <a:off x="2765669" y="625792"/>
                <a:ext cx="115643" cy="189881"/>
              </a:xfrm>
              <a:custGeom>
                <a:avLst/>
                <a:gdLst>
                  <a:gd name="connsiteX0" fmla="*/ 43034 w 115643"/>
                  <a:gd name="connsiteY0" fmla="*/ 164764 h 189881"/>
                  <a:gd name="connsiteX1" fmla="*/ 43034 w 115643"/>
                  <a:gd name="connsiteY1" fmla="*/ 164764 h 189881"/>
                  <a:gd name="connsiteX2" fmla="*/ 43034 w 115643"/>
                  <a:gd name="connsiteY2" fmla="*/ 115301 h 189881"/>
                  <a:gd name="connsiteX3" fmla="*/ 43034 w 115643"/>
                  <a:gd name="connsiteY3" fmla="*/ 115301 h 189881"/>
                  <a:gd name="connsiteX4" fmla="*/ 43034 w 115643"/>
                  <a:gd name="connsiteY4" fmla="*/ 72438 h 189881"/>
                  <a:gd name="connsiteX5" fmla="*/ 72781 w 115643"/>
                  <a:gd name="connsiteY5" fmla="*/ 42863 h 189881"/>
                  <a:gd name="connsiteX6" fmla="*/ 115643 w 115643"/>
                  <a:gd name="connsiteY6" fmla="*/ 42863 h 189881"/>
                  <a:gd name="connsiteX7" fmla="*/ 90869 w 115643"/>
                  <a:gd name="connsiteY7" fmla="*/ 0 h 189881"/>
                  <a:gd name="connsiteX8" fmla="*/ 72781 w 115643"/>
                  <a:gd name="connsiteY8" fmla="*/ 0 h 189881"/>
                  <a:gd name="connsiteX9" fmla="*/ 36433 w 115643"/>
                  <a:gd name="connsiteY9" fmla="*/ 9602 h 189881"/>
                  <a:gd name="connsiteX10" fmla="*/ 21346 w 115643"/>
                  <a:gd name="connsiteY10" fmla="*/ 20917 h 189881"/>
                  <a:gd name="connsiteX11" fmla="*/ 0 w 115643"/>
                  <a:gd name="connsiteY11" fmla="*/ 72352 h 189881"/>
                  <a:gd name="connsiteX12" fmla="*/ 0 w 115643"/>
                  <a:gd name="connsiteY12" fmla="*/ 178394 h 189881"/>
                  <a:gd name="connsiteX13" fmla="*/ 42863 w 115643"/>
                  <a:gd name="connsiteY13" fmla="*/ 189881 h 18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643" h="189881">
                    <a:moveTo>
                      <a:pt x="43034" y="164764"/>
                    </a:moveTo>
                    <a:lnTo>
                      <a:pt x="43034" y="164764"/>
                    </a:lnTo>
                    <a:lnTo>
                      <a:pt x="43034" y="115301"/>
                    </a:lnTo>
                    <a:lnTo>
                      <a:pt x="43034" y="115301"/>
                    </a:lnTo>
                    <a:lnTo>
                      <a:pt x="43034" y="72438"/>
                    </a:lnTo>
                    <a:cubicBezTo>
                      <a:pt x="43175" y="56096"/>
                      <a:pt x="56438" y="42909"/>
                      <a:pt x="72781" y="42863"/>
                    </a:cubicBezTo>
                    <a:lnTo>
                      <a:pt x="115643" y="42863"/>
                    </a:lnTo>
                    <a:lnTo>
                      <a:pt x="90869" y="0"/>
                    </a:lnTo>
                    <a:lnTo>
                      <a:pt x="72781" y="0"/>
                    </a:lnTo>
                    <a:cubicBezTo>
                      <a:pt x="60032" y="-46"/>
                      <a:pt x="47496" y="3266"/>
                      <a:pt x="36433" y="9602"/>
                    </a:cubicBezTo>
                    <a:cubicBezTo>
                      <a:pt x="30925" y="12689"/>
                      <a:pt x="25851" y="16494"/>
                      <a:pt x="21346" y="20917"/>
                    </a:cubicBezTo>
                    <a:cubicBezTo>
                      <a:pt x="7637" y="34517"/>
                      <a:pt x="-51" y="53042"/>
                      <a:pt x="0" y="72352"/>
                    </a:cubicBezTo>
                    <a:lnTo>
                      <a:pt x="0" y="178394"/>
                    </a:lnTo>
                    <a:lnTo>
                      <a:pt x="42863" y="189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8634F81C-8DF5-4936-BB0F-1661DC94D43C}"/>
                  </a:ext>
                </a:extLst>
              </p:cNvPr>
              <p:cNvSpPr/>
              <p:nvPr/>
            </p:nvSpPr>
            <p:spPr>
              <a:xfrm>
                <a:off x="2765840" y="804186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14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80409516-F0B7-4411-B713-7750318CDA18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0861 h 278006"/>
                  <a:gd name="connsiteX2" fmla="*/ 141703 w 141703"/>
                  <a:gd name="connsiteY2" fmla="*/ 114100 h 278006"/>
                  <a:gd name="connsiteX3" fmla="*/ 105270 w 141703"/>
                  <a:gd name="connsiteY3" fmla="*/ 51006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3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290 h 278006"/>
                  <a:gd name="connsiteX10" fmla="*/ 98841 w 141703"/>
                  <a:gd name="connsiteY10" fmla="*/ 264290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863"/>
                      <a:pt x="127531" y="267145"/>
                      <a:pt x="141703" y="260861"/>
                    </a:cubicBezTo>
                    <a:lnTo>
                      <a:pt x="141703" y="114100"/>
                    </a:lnTo>
                    <a:cubicBezTo>
                      <a:pt x="141665" y="88082"/>
                      <a:pt x="127786" y="64045"/>
                      <a:pt x="105270" y="51006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290"/>
                    </a:lnTo>
                    <a:lnTo>
                      <a:pt x="9884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2C213565-31BE-43EE-BAA0-851B15FA741B}"/>
                  </a:ext>
                </a:extLst>
              </p:cNvPr>
              <p:cNvSpPr/>
              <p:nvPr/>
            </p:nvSpPr>
            <p:spPr>
              <a:xfrm>
                <a:off x="2765840" y="1913124"/>
                <a:ext cx="42862" cy="288550"/>
              </a:xfrm>
              <a:custGeom>
                <a:avLst/>
                <a:gdLst>
                  <a:gd name="connsiteX0" fmla="*/ 42863 w 42862"/>
                  <a:gd name="connsiteY0" fmla="*/ 0 h 288550"/>
                  <a:gd name="connsiteX1" fmla="*/ 0 w 42862"/>
                  <a:gd name="connsiteY1" fmla="*/ 17145 h 288550"/>
                  <a:gd name="connsiteX2" fmla="*/ 0 w 42862"/>
                  <a:gd name="connsiteY2" fmla="*/ 89411 h 288550"/>
                  <a:gd name="connsiteX3" fmla="*/ 0 w 42862"/>
                  <a:gd name="connsiteY3" fmla="*/ 89411 h 288550"/>
                  <a:gd name="connsiteX4" fmla="*/ 0 w 42862"/>
                  <a:gd name="connsiteY4" fmla="*/ 288550 h 288550"/>
                  <a:gd name="connsiteX5" fmla="*/ 42863 w 42862"/>
                  <a:gd name="connsiteY5" fmla="*/ 263776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550">
                    <a:moveTo>
                      <a:pt x="42863" y="0"/>
                    </a:moveTo>
                    <a:cubicBezTo>
                      <a:pt x="28690" y="6001"/>
                      <a:pt x="14402" y="11719"/>
                      <a:pt x="0" y="17145"/>
                    </a:cubicBezTo>
                    <a:lnTo>
                      <a:pt x="0" y="89411"/>
                    </a:lnTo>
                    <a:lnTo>
                      <a:pt x="0" y="89411"/>
                    </a:lnTo>
                    <a:lnTo>
                      <a:pt x="0" y="288550"/>
                    </a:lnTo>
                    <a:lnTo>
                      <a:pt x="42863" y="2637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79498BDC-7534-40BE-93E8-8957B6EAEBE2}"/>
                  </a:ext>
                </a:extLst>
              </p:cNvPr>
              <p:cNvSpPr/>
              <p:nvPr/>
            </p:nvSpPr>
            <p:spPr>
              <a:xfrm>
                <a:off x="3191122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0841F26-0465-4BFC-82D3-FBA472765EDC}"/>
                  </a:ext>
                </a:extLst>
              </p:cNvPr>
              <p:cNvSpPr/>
              <p:nvPr/>
            </p:nvSpPr>
            <p:spPr>
              <a:xfrm>
                <a:off x="2765583" y="222602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689 h 115728"/>
                  <a:gd name="connsiteX5" fmla="*/ 0 w 190566"/>
                  <a:gd name="connsiteY5" fmla="*/ 42863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0" y="83102"/>
                      <a:pt x="32624" y="115729"/>
                      <a:pt x="72866" y="115729"/>
                    </a:cubicBezTo>
                    <a:lnTo>
                      <a:pt x="179080" y="115729"/>
                    </a:lnTo>
                    <a:lnTo>
                      <a:pt x="190567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C9AA87C1-A059-4449-9DD7-1549F6A891AB}"/>
                  </a:ext>
                </a:extLst>
              </p:cNvPr>
              <p:cNvSpPr/>
              <p:nvPr/>
            </p:nvSpPr>
            <p:spPr>
              <a:xfrm>
                <a:off x="2944663" y="229888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lnTo>
                      <a:pt x="0" y="42863"/>
                    </a:ln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DA09A709-E5C6-480F-B521-1B3AEDE0A09E}"/>
                  </a:ext>
                </a:extLst>
              </p:cNvPr>
              <p:cNvSpPr/>
              <p:nvPr/>
            </p:nvSpPr>
            <p:spPr>
              <a:xfrm>
                <a:off x="3055077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0872221F-E20E-44B7-A60D-50F2479F9496}"/>
                  </a:ext>
                </a:extLst>
              </p:cNvPr>
              <p:cNvSpPr/>
              <p:nvPr/>
            </p:nvSpPr>
            <p:spPr>
              <a:xfrm>
                <a:off x="2667000" y="2163956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90 h 105663"/>
                  <a:gd name="connsiteX3" fmla="*/ 98841 w 174878"/>
                  <a:gd name="connsiteY3" fmla="*/ 37290 h 105663"/>
                  <a:gd name="connsiteX4" fmla="*/ 61636 w 174878"/>
                  <a:gd name="connsiteY4" fmla="*/ 58722 h 105663"/>
                  <a:gd name="connsiteX5" fmla="*/ 20660 w 174878"/>
                  <a:gd name="connsiteY5" fmla="*/ 47749 h 105663"/>
                  <a:gd name="connsiteX6" fmla="*/ 0 w 174878"/>
                  <a:gd name="connsiteY6" fmla="*/ 11916 h 105663"/>
                  <a:gd name="connsiteX7" fmla="*/ 0 w 174878"/>
                  <a:gd name="connsiteY7" fmla="*/ 88554 h 105663"/>
                  <a:gd name="connsiteX8" fmla="*/ 10116 w 174878"/>
                  <a:gd name="connsiteY8" fmla="*/ 95840 h 105663"/>
                  <a:gd name="connsiteX9" fmla="*/ 27775 w 174878"/>
                  <a:gd name="connsiteY9" fmla="*/ 103127 h 105663"/>
                  <a:gd name="connsiteX10" fmla="*/ 83068 w 174878"/>
                  <a:gd name="connsiteY10" fmla="*/ 95840 h 105663"/>
                  <a:gd name="connsiteX11" fmla="*/ 174879 w 174878"/>
                  <a:gd name="connsiteY11" fmla="*/ 42863 h 105663"/>
                  <a:gd name="connsiteX12" fmla="*/ 163392 w 174878"/>
                  <a:gd name="connsiteY12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47290" y="67003"/>
                      <a:pt x="28948" y="62091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71" y="91246"/>
                      <a:pt x="6554" y="93689"/>
                      <a:pt x="10116" y="95840"/>
                    </a:cubicBezTo>
                    <a:cubicBezTo>
                      <a:pt x="15664" y="99021"/>
                      <a:pt x="21600" y="101464"/>
                      <a:pt x="27775" y="103127"/>
                    </a:cubicBezTo>
                    <a:cubicBezTo>
                      <a:pt x="46437" y="108211"/>
                      <a:pt x="66360" y="105588"/>
                      <a:pt x="83068" y="95840"/>
                    </a:cubicBezTo>
                    <a:lnTo>
                      <a:pt x="174879" y="42863"/>
                    </a:lnTo>
                    <a:lnTo>
                      <a:pt x="16339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40D486C4-C4D0-46CA-9A23-F8B838488C69}"/>
                  </a:ext>
                </a:extLst>
              </p:cNvPr>
              <p:cNvSpPr/>
              <p:nvPr/>
            </p:nvSpPr>
            <p:spPr>
              <a:xfrm>
                <a:off x="2830391" y="2052170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lnTo>
                      <a:pt x="11487" y="154305"/>
                    </a:ln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EBF8654F-9903-4AF6-B613-D98FE25ED927}"/>
                  </a:ext>
                </a:extLst>
              </p:cNvPr>
              <p:cNvSpPr/>
              <p:nvPr/>
            </p:nvSpPr>
            <p:spPr>
              <a:xfrm>
                <a:off x="2808789" y="1739446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7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367E3E-60B9-4304-95B7-E4A70D85A369}"/>
                  </a:ext>
                </a:extLst>
              </p:cNvPr>
              <p:cNvSpPr/>
              <p:nvPr/>
            </p:nvSpPr>
            <p:spPr>
              <a:xfrm>
                <a:off x="2667000" y="2122893"/>
                <a:ext cx="18430" cy="50406"/>
              </a:xfrm>
              <a:custGeom>
                <a:avLst/>
                <a:gdLst>
                  <a:gd name="connsiteX0" fmla="*/ 0 w 18430"/>
                  <a:gd name="connsiteY0" fmla="*/ 50406 h 50406"/>
                  <a:gd name="connsiteX1" fmla="*/ 18431 w 18430"/>
                  <a:gd name="connsiteY1" fmla="*/ 18431 h 50406"/>
                  <a:gd name="connsiteX2" fmla="*/ 0 w 18430"/>
                  <a:gd name="connsiteY2" fmla="*/ 0 h 50406"/>
                  <a:gd name="connsiteX3" fmla="*/ 0 w 18430"/>
                  <a:gd name="connsiteY3" fmla="*/ 50406 h 5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406">
                    <a:moveTo>
                      <a:pt x="0" y="50406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40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B7FCE846-95E8-4DC9-A333-FF3C55CE3F4E}"/>
                  </a:ext>
                </a:extLst>
              </p:cNvPr>
              <p:cNvSpPr/>
              <p:nvPr/>
            </p:nvSpPr>
            <p:spPr>
              <a:xfrm>
                <a:off x="2667000" y="1916468"/>
                <a:ext cx="98840" cy="224856"/>
              </a:xfrm>
              <a:custGeom>
                <a:avLst/>
                <a:gdLst>
                  <a:gd name="connsiteX0" fmla="*/ 98841 w 98840"/>
                  <a:gd name="connsiteY0" fmla="*/ 0 h 224856"/>
                  <a:gd name="connsiteX1" fmla="*/ 0 w 98840"/>
                  <a:gd name="connsiteY1" fmla="*/ 171107 h 224856"/>
                  <a:gd name="connsiteX2" fmla="*/ 0 w 98840"/>
                  <a:gd name="connsiteY2" fmla="*/ 206426 h 224856"/>
                  <a:gd name="connsiteX3" fmla="*/ 18431 w 98840"/>
                  <a:gd name="connsiteY3" fmla="*/ 224857 h 224856"/>
                  <a:gd name="connsiteX4" fmla="*/ 98841 w 98840"/>
                  <a:gd name="connsiteY4" fmla="*/ 85725 h 224856"/>
                  <a:gd name="connsiteX5" fmla="*/ 98841 w 98840"/>
                  <a:gd name="connsiteY5" fmla="*/ 13373 h 224856"/>
                  <a:gd name="connsiteX6" fmla="*/ 98841 w 98840"/>
                  <a:gd name="connsiteY6" fmla="*/ 0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856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426"/>
                    </a:lnTo>
                    <a:lnTo>
                      <a:pt x="18431" y="224857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006E6D43-AF6D-4CAB-B700-F007637EBDEE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2CBD4A09-8897-4012-869B-A04AB607C8D9}"/>
                  </a:ext>
                </a:extLst>
              </p:cNvPr>
              <p:cNvSpPr/>
              <p:nvPr/>
            </p:nvSpPr>
            <p:spPr>
              <a:xfrm>
                <a:off x="316797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678 w 200082"/>
                  <a:gd name="connsiteY5" fmla="*/ 6172 h 263518"/>
                  <a:gd name="connsiteX6" fmla="*/ 167678 w 200082"/>
                  <a:gd name="connsiteY6" fmla="*/ 6172 h 263518"/>
                  <a:gd name="connsiteX7" fmla="*/ 156962 w 200082"/>
                  <a:gd name="connsiteY7" fmla="*/ 0 h 263518"/>
                  <a:gd name="connsiteX8" fmla="*/ 156962 w 200082"/>
                  <a:gd name="connsiteY8" fmla="*/ 126187 h 263518"/>
                  <a:gd name="connsiteX9" fmla="*/ 141961 w 200082"/>
                  <a:gd name="connsiteY9" fmla="*/ 151905 h 263518"/>
                  <a:gd name="connsiteX10" fmla="*/ 11401 w 200082"/>
                  <a:gd name="connsiteY10" fmla="*/ 227343 h 263518"/>
                  <a:gd name="connsiteX11" fmla="*/ 11401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30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5" y="176671"/>
                      <a:pt x="200044" y="152633"/>
                      <a:pt x="200082" y="126616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9"/>
                      <a:pt x="151162" y="146590"/>
                      <a:pt x="141961" y="151905"/>
                    </a:cubicBezTo>
                    <a:lnTo>
                      <a:pt x="11401" y="227343"/>
                    </a:lnTo>
                    <a:lnTo>
                      <a:pt x="11401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AECDFA27-139D-4922-9429-49A7B4AA3FD1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3E290496-5693-4281-98C6-48143737241D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12E09310-C952-4D6F-BA27-C5A8FD47E013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4E07C9C-9EBF-497D-A045-A2DE91FABAC7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0D630092-6B33-4416-94A2-DE7218C208FE}"/>
                  </a:ext>
                </a:extLst>
              </p:cNvPr>
              <p:cNvSpPr/>
              <p:nvPr/>
            </p:nvSpPr>
            <p:spPr>
              <a:xfrm>
                <a:off x="2932747" y="2305573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3 h 160477"/>
                  <a:gd name="connsiteX1" fmla="*/ 235229 w 271148"/>
                  <a:gd name="connsiteY1" fmla="*/ 0 h 160477"/>
                  <a:gd name="connsiteX2" fmla="*/ 172650 w 271148"/>
                  <a:gd name="connsiteY2" fmla="*/ 36176 h 160477"/>
                  <a:gd name="connsiteX3" fmla="*/ 172650 w 271148"/>
                  <a:gd name="connsiteY3" fmla="*/ 36176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3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14D1B933-3CB0-45C6-8AF3-77FFDF02E3D1}"/>
                  </a:ext>
                </a:extLst>
              </p:cNvPr>
              <p:cNvSpPr/>
              <p:nvPr/>
            </p:nvSpPr>
            <p:spPr>
              <a:xfrm>
                <a:off x="3017272" y="1782308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350"/>
                      <a:pt x="30175" y="286664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2A2FAD9B-B5D3-4D50-BCE6-CD1610069873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E03D3F26-0F99-4A91-9F55-59926E1125F1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2699EC33-8EAE-465B-B539-4D19E8FEBD1A}"/>
                  </a:ext>
                </a:extLst>
              </p:cNvPr>
              <p:cNvSpPr/>
              <p:nvPr/>
            </p:nvSpPr>
            <p:spPr>
              <a:xfrm>
                <a:off x="2881312" y="2063829"/>
                <a:ext cx="181394" cy="235058"/>
              </a:xfrm>
              <a:custGeom>
                <a:avLst/>
                <a:gdLst>
                  <a:gd name="connsiteX0" fmla="*/ 181394 w 181394"/>
                  <a:gd name="connsiteY0" fmla="*/ 6944 h 235058"/>
                  <a:gd name="connsiteX1" fmla="*/ 135960 w 181394"/>
                  <a:gd name="connsiteY1" fmla="*/ 0 h 235058"/>
                  <a:gd name="connsiteX2" fmla="*/ 99784 w 181394"/>
                  <a:gd name="connsiteY2" fmla="*/ 62579 h 235058"/>
                  <a:gd name="connsiteX3" fmla="*/ 99784 w 181394"/>
                  <a:gd name="connsiteY3" fmla="*/ 62579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6944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03CDD7ED-6CFE-4888-8B16-070CE10FF8B6}"/>
                  </a:ext>
                </a:extLst>
              </p:cNvPr>
              <p:cNvSpPr/>
              <p:nvPr/>
            </p:nvSpPr>
            <p:spPr>
              <a:xfrm>
                <a:off x="2837935" y="2341749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6634 w 137674"/>
                  <a:gd name="connsiteY3" fmla="*/ 37119 h 124301"/>
                  <a:gd name="connsiteX4" fmla="*/ 68066 w 137674"/>
                  <a:gd name="connsiteY4" fmla="*/ 0 h 124301"/>
                  <a:gd name="connsiteX5" fmla="*/ 18859 w 137674"/>
                  <a:gd name="connsiteY5" fmla="*/ 0 h 124301"/>
                  <a:gd name="connsiteX6" fmla="*/ 9773 w 137674"/>
                  <a:gd name="connsiteY6" fmla="*/ 15688 h 124301"/>
                  <a:gd name="connsiteX7" fmla="*/ 0 w 137674"/>
                  <a:gd name="connsiteY7" fmla="*/ 52035 h 124301"/>
                  <a:gd name="connsiteX8" fmla="*/ 2486 w 137674"/>
                  <a:gd name="connsiteY8" fmla="*/ 70980 h 124301"/>
                  <a:gd name="connsiteX9" fmla="*/ 36776 w 137674"/>
                  <a:gd name="connsiteY9" fmla="*/ 115214 h 124301"/>
                  <a:gd name="connsiteX10" fmla="*/ 51949 w 137674"/>
                  <a:gd name="connsiteY10" fmla="*/ 124301 h 124301"/>
                  <a:gd name="connsiteX11" fmla="*/ 137674 w 137674"/>
                  <a:gd name="connsiteY11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2" y="26738"/>
                      <a:pt x="22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46" y="89711"/>
                      <a:pt x="19894" y="105647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1491C968-0325-493B-93AF-5499BB44ECD0}"/>
                  </a:ext>
                </a:extLst>
              </p:cNvPr>
              <p:cNvSpPr/>
              <p:nvPr/>
            </p:nvSpPr>
            <p:spPr>
              <a:xfrm>
                <a:off x="5540309" y="1739446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02F897C-942C-43C4-BE22-23031F3C0936}"/>
                  </a:ext>
                </a:extLst>
              </p:cNvPr>
              <p:cNvSpPr/>
              <p:nvPr/>
            </p:nvSpPr>
            <p:spPr>
              <a:xfrm>
                <a:off x="5742984" y="2265626"/>
                <a:ext cx="105599" cy="200425"/>
              </a:xfrm>
              <a:custGeom>
                <a:avLst/>
                <a:gdLst>
                  <a:gd name="connsiteX0" fmla="*/ 37205 w 105599"/>
                  <a:gd name="connsiteY0" fmla="*/ 76124 h 200425"/>
                  <a:gd name="connsiteX1" fmla="*/ 37205 w 105599"/>
                  <a:gd name="connsiteY1" fmla="*/ 76124 h 200425"/>
                  <a:gd name="connsiteX2" fmla="*/ 58636 w 105599"/>
                  <a:gd name="connsiteY2" fmla="*/ 113243 h 200425"/>
                  <a:gd name="connsiteX3" fmla="*/ 61636 w 105599"/>
                  <a:gd name="connsiteY3" fmla="*/ 136046 h 200425"/>
                  <a:gd name="connsiteX4" fmla="*/ 47663 w 105599"/>
                  <a:gd name="connsiteY4" fmla="*/ 154219 h 200425"/>
                  <a:gd name="connsiteX5" fmla="*/ 10544 w 105599"/>
                  <a:gd name="connsiteY5" fmla="*/ 175650 h 200425"/>
                  <a:gd name="connsiteX6" fmla="*/ 53407 w 105599"/>
                  <a:gd name="connsiteY6" fmla="*/ 200425 h 200425"/>
                  <a:gd name="connsiteX7" fmla="*/ 69094 w 105599"/>
                  <a:gd name="connsiteY7" fmla="*/ 191338 h 200425"/>
                  <a:gd name="connsiteX8" fmla="*/ 95755 w 105599"/>
                  <a:gd name="connsiteY8" fmla="*/ 164763 h 200425"/>
                  <a:gd name="connsiteX9" fmla="*/ 103041 w 105599"/>
                  <a:gd name="connsiteY9" fmla="*/ 147104 h 200425"/>
                  <a:gd name="connsiteX10" fmla="*/ 95840 w 105599"/>
                  <a:gd name="connsiteY10" fmla="*/ 91811 h 200425"/>
                  <a:gd name="connsiteX11" fmla="*/ 42863 w 105599"/>
                  <a:gd name="connsiteY11" fmla="*/ 0 h 200425"/>
                  <a:gd name="connsiteX12" fmla="*/ 0 w 105599"/>
                  <a:gd name="connsiteY12" fmla="*/ 11487 h 200425"/>
                  <a:gd name="connsiteX13" fmla="*/ 12602 w 105599"/>
                  <a:gd name="connsiteY13" fmla="*/ 33261 h 200425"/>
                  <a:gd name="connsiteX14" fmla="*/ 12602 w 105599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599" h="200425">
                    <a:moveTo>
                      <a:pt x="37205" y="76124"/>
                    </a:moveTo>
                    <a:lnTo>
                      <a:pt x="37205" y="76124"/>
                    </a:lnTo>
                    <a:lnTo>
                      <a:pt x="58636" y="113243"/>
                    </a:lnTo>
                    <a:cubicBezTo>
                      <a:pt x="62682" y="120126"/>
                      <a:pt x="63762" y="128356"/>
                      <a:pt x="61636" y="136046"/>
                    </a:cubicBezTo>
                    <a:cubicBezTo>
                      <a:pt x="59596" y="143726"/>
                      <a:pt x="54564" y="150267"/>
                      <a:pt x="47663" y="154219"/>
                    </a:cubicBezTo>
                    <a:lnTo>
                      <a:pt x="10544" y="175650"/>
                    </a:lnTo>
                    <a:lnTo>
                      <a:pt x="53407" y="200425"/>
                    </a:lnTo>
                    <a:lnTo>
                      <a:pt x="69094" y="191338"/>
                    </a:lnTo>
                    <a:cubicBezTo>
                      <a:pt x="80179" y="184994"/>
                      <a:pt x="89377" y="175830"/>
                      <a:pt x="95755" y="164763"/>
                    </a:cubicBezTo>
                    <a:cubicBezTo>
                      <a:pt x="98969" y="159234"/>
                      <a:pt x="101421" y="153293"/>
                      <a:pt x="103041" y="147104"/>
                    </a:cubicBezTo>
                    <a:cubicBezTo>
                      <a:pt x="108142" y="128450"/>
                      <a:pt x="105553" y="108536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C477B32-5619-485F-84F7-C40EE558EE1F}"/>
                  </a:ext>
                </a:extLst>
              </p:cNvPr>
              <p:cNvSpPr/>
              <p:nvPr/>
            </p:nvSpPr>
            <p:spPr>
              <a:xfrm>
                <a:off x="5631199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8711D2F-2A46-4EFE-9601-705F5884E09D}"/>
                  </a:ext>
                </a:extLst>
              </p:cNvPr>
              <p:cNvSpPr/>
              <p:nvPr/>
            </p:nvSpPr>
            <p:spPr>
              <a:xfrm>
                <a:off x="5318388" y="2021824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650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43" y="201711"/>
                      <a:pt x="13956" y="225782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43" y="196396"/>
                      <a:pt x="43008" y="186623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859E9A41-DE3B-447D-B9E6-680183CD89B5}"/>
                  </a:ext>
                </a:extLst>
              </p:cNvPr>
              <p:cNvSpPr/>
              <p:nvPr/>
            </p:nvSpPr>
            <p:spPr>
              <a:xfrm>
                <a:off x="5688977" y="2422159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290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6EBDA97C-4059-48EB-9258-C70A24461106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861F1D35-10F7-4081-B029-4CCC6938804F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36FBC2AB-72D9-4B6C-8FFF-3079FEF8864F}"/>
                  </a:ext>
                </a:extLst>
              </p:cNvPr>
              <p:cNvSpPr/>
              <p:nvPr/>
            </p:nvSpPr>
            <p:spPr>
              <a:xfrm>
                <a:off x="5495410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D4222A32-AD5F-473D-AE46-980742375EDE}"/>
                  </a:ext>
                </a:extLst>
              </p:cNvPr>
              <p:cNvSpPr/>
              <p:nvPr/>
            </p:nvSpPr>
            <p:spPr>
              <a:xfrm>
                <a:off x="5255552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D6FAB388-53EB-4D0A-87FD-00E8CE825F1B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8E05B95E-D44D-431A-8F8E-BF43A47D1C1A}"/>
                  </a:ext>
                </a:extLst>
              </p:cNvPr>
              <p:cNvSpPr/>
              <p:nvPr/>
            </p:nvSpPr>
            <p:spPr>
              <a:xfrm>
                <a:off x="5650230" y="1739446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3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3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92616A4F-E8A1-4487-A80B-56AB0B30A2A7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12FE7AD-F0B4-4569-A110-D487E0CE2CC8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80E70465-3931-459F-84E3-0D1A9CBD92A5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FDCEA9D2-9EE7-441B-A20B-4BC8701BCAAF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C3F6A600-78B3-4216-BB53-C6AB0CDCBA4D}"/>
                  </a:ext>
                </a:extLst>
              </p:cNvPr>
              <p:cNvSpPr/>
              <p:nvPr/>
            </p:nvSpPr>
            <p:spPr>
              <a:xfrm>
                <a:off x="5884516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63179030-AC23-4473-9909-777395DA383E}"/>
                  </a:ext>
                </a:extLst>
              </p:cNvPr>
              <p:cNvSpPr/>
              <p:nvPr/>
            </p:nvSpPr>
            <p:spPr>
              <a:xfrm>
                <a:off x="5361336" y="1961366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180 h 128951"/>
                  <a:gd name="connsiteX11" fmla="*/ 269948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180"/>
                    </a:lnTo>
                    <a:lnTo>
                      <a:pt x="269948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FAF6C48A-DEE8-4992-8ABB-F9FBC4700241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8031E7A2-F571-4B5F-A6F9-B8A5EAD782AC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C91A386A-BCB9-4FE0-9C63-4DA55AA57B82}"/>
                  </a:ext>
                </a:extLst>
              </p:cNvPr>
              <p:cNvSpPr/>
              <p:nvPr/>
            </p:nvSpPr>
            <p:spPr>
              <a:xfrm>
                <a:off x="5643200" y="2044798"/>
                <a:ext cx="234629" cy="181222"/>
              </a:xfrm>
              <a:custGeom>
                <a:avLst/>
                <a:gdLst>
                  <a:gd name="connsiteX0" fmla="*/ 62236 w 234629"/>
                  <a:gd name="connsiteY0" fmla="*/ 81610 h 181222"/>
                  <a:gd name="connsiteX1" fmla="*/ 62236 w 234629"/>
                  <a:gd name="connsiteY1" fmla="*/ 81610 h 181222"/>
                  <a:gd name="connsiteX2" fmla="*/ 234629 w 234629"/>
                  <a:gd name="connsiteY2" fmla="*/ 181223 h 181222"/>
                  <a:gd name="connsiteX3" fmla="*/ 234629 w 234629"/>
                  <a:gd name="connsiteY3" fmla="*/ 131674 h 181222"/>
                  <a:gd name="connsiteX4" fmla="*/ 7030 w 234629"/>
                  <a:gd name="connsiteY4" fmla="*/ 0 h 181222"/>
                  <a:gd name="connsiteX5" fmla="*/ 0 w 234629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222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223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F88B8D77-BAB7-4340-B668-58928493823B}"/>
                  </a:ext>
                </a:extLst>
              </p:cNvPr>
              <p:cNvSpPr/>
              <p:nvPr/>
            </p:nvSpPr>
            <p:spPr>
              <a:xfrm>
                <a:off x="5920692" y="2131723"/>
                <a:ext cx="124387" cy="137846"/>
              </a:xfrm>
              <a:custGeom>
                <a:avLst/>
                <a:gdLst>
                  <a:gd name="connsiteX0" fmla="*/ 59922 w 124387"/>
                  <a:gd name="connsiteY0" fmla="*/ 93955 h 137846"/>
                  <a:gd name="connsiteX1" fmla="*/ 37119 w 124387"/>
                  <a:gd name="connsiteY1" fmla="*/ 90954 h 137846"/>
                  <a:gd name="connsiteX2" fmla="*/ 0 w 124387"/>
                  <a:gd name="connsiteY2" fmla="*/ 69523 h 137846"/>
                  <a:gd name="connsiteX3" fmla="*/ 0 w 124387"/>
                  <a:gd name="connsiteY3" fmla="*/ 118986 h 137846"/>
                  <a:gd name="connsiteX4" fmla="*/ 15688 w 124387"/>
                  <a:gd name="connsiteY4" fmla="*/ 128073 h 137846"/>
                  <a:gd name="connsiteX5" fmla="*/ 52035 w 124387"/>
                  <a:gd name="connsiteY5" fmla="*/ 137846 h 137846"/>
                  <a:gd name="connsiteX6" fmla="*/ 115300 w 124387"/>
                  <a:gd name="connsiteY6" fmla="*/ 101413 h 137846"/>
                  <a:gd name="connsiteX7" fmla="*/ 124387 w 124387"/>
                  <a:gd name="connsiteY7" fmla="*/ 85725 h 137846"/>
                  <a:gd name="connsiteX8" fmla="*/ 124387 w 124387"/>
                  <a:gd name="connsiteY8" fmla="*/ 0 h 137846"/>
                  <a:gd name="connsiteX9" fmla="*/ 99613 w 124387"/>
                  <a:gd name="connsiteY9" fmla="*/ 42863 h 137846"/>
                  <a:gd name="connsiteX10" fmla="*/ 99613 w 124387"/>
                  <a:gd name="connsiteY10" fmla="*/ 42863 h 137846"/>
                  <a:gd name="connsiteX11" fmla="*/ 78181 w 124387"/>
                  <a:gd name="connsiteY11" fmla="*/ 79981 h 137846"/>
                  <a:gd name="connsiteX12" fmla="*/ 59922 w 124387"/>
                  <a:gd name="connsiteY12" fmla="*/ 93955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87" h="137846">
                    <a:moveTo>
                      <a:pt x="59922" y="93955"/>
                    </a:moveTo>
                    <a:cubicBezTo>
                      <a:pt x="52224" y="96046"/>
                      <a:pt x="44011" y="94958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8" y="128073"/>
                    </a:lnTo>
                    <a:cubicBezTo>
                      <a:pt x="26729" y="134485"/>
                      <a:pt x="39271" y="137854"/>
                      <a:pt x="52035" y="137846"/>
                    </a:cubicBezTo>
                    <a:cubicBezTo>
                      <a:pt x="78121" y="137906"/>
                      <a:pt x="102253" y="124010"/>
                      <a:pt x="115300" y="101413"/>
                    </a:cubicBezTo>
                    <a:lnTo>
                      <a:pt x="124387" y="85725"/>
                    </a:lnTo>
                    <a:lnTo>
                      <a:pt x="124387" y="0"/>
                    </a:lnTo>
                    <a:lnTo>
                      <a:pt x="99613" y="42863"/>
                    </a:lnTo>
                    <a:lnTo>
                      <a:pt x="99613" y="42863"/>
                    </a:lnTo>
                    <a:lnTo>
                      <a:pt x="78181" y="79981"/>
                    </a:lnTo>
                    <a:cubicBezTo>
                      <a:pt x="74230" y="86908"/>
                      <a:pt x="67646" y="91949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89403A06-D00B-45B7-B7A0-78C5A3BE623E}"/>
                  </a:ext>
                </a:extLst>
              </p:cNvPr>
              <p:cNvSpPr/>
              <p:nvPr/>
            </p:nvSpPr>
            <p:spPr>
              <a:xfrm>
                <a:off x="5230777" y="2298887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48" y="28375"/>
                      <a:pt x="267376" y="14145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D86EDFC5-FB71-44FD-8EFD-93170151358F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61DDCFCC-DD22-4888-A49A-B38FE03B3F1D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D149AC4D-6BF8-4E23-A121-76C1B63E0342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33F8B08E-9AFF-44F6-A719-F4395EA5CAB6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5F05EEF1-338B-414B-807A-4A4B7E20A50E}"/>
                  </a:ext>
                </a:extLst>
              </p:cNvPr>
              <p:cNvSpPr/>
              <p:nvPr/>
            </p:nvSpPr>
            <p:spPr>
              <a:xfrm>
                <a:off x="5492153" y="229888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24D8389A-C575-445D-B343-2D2BF188B54D}"/>
                  </a:ext>
                </a:extLst>
              </p:cNvPr>
              <p:cNvSpPr/>
              <p:nvPr/>
            </p:nvSpPr>
            <p:spPr>
              <a:xfrm>
                <a:off x="587782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C40AF2C-CDF1-43A4-BA18-A61AB0E6247F}"/>
                  </a:ext>
                </a:extLst>
              </p:cNvPr>
              <p:cNvSpPr/>
              <p:nvPr/>
            </p:nvSpPr>
            <p:spPr>
              <a:xfrm>
                <a:off x="5804963" y="2151440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2863 w 115728"/>
                  <a:gd name="connsiteY3" fmla="*/ 147447 h 190310"/>
                  <a:gd name="connsiteX4" fmla="*/ 0 w 115728"/>
                  <a:gd name="connsiteY4" fmla="*/ 147447 h 190310"/>
                  <a:gd name="connsiteX5" fmla="*/ 24775 w 115728"/>
                  <a:gd name="connsiteY5" fmla="*/ 190310 h 190310"/>
                  <a:gd name="connsiteX6" fmla="*/ 42863 w 115728"/>
                  <a:gd name="connsiteY6" fmla="*/ 190310 h 190310"/>
                  <a:gd name="connsiteX7" fmla="*/ 79210 w 115728"/>
                  <a:gd name="connsiteY7" fmla="*/ 180623 h 190310"/>
                  <a:gd name="connsiteX8" fmla="*/ 94383 w 115728"/>
                  <a:gd name="connsiteY8" fmla="*/ 168964 h 190310"/>
                  <a:gd name="connsiteX9" fmla="*/ 115729 w 115728"/>
                  <a:gd name="connsiteY9" fmla="*/ 117529 h 190310"/>
                  <a:gd name="connsiteX10" fmla="*/ 115729 w 115728"/>
                  <a:gd name="connsiteY10" fmla="*/ 11487 h 190310"/>
                  <a:gd name="connsiteX11" fmla="*/ 72866 w 115728"/>
                  <a:gd name="connsiteY11" fmla="*/ 0 h 190310"/>
                  <a:gd name="connsiteX12" fmla="*/ 72866 w 115728"/>
                  <a:gd name="connsiteY12" fmla="*/ 25032 h 190310"/>
                  <a:gd name="connsiteX13" fmla="*/ 72866 w 115728"/>
                  <a:gd name="connsiteY13" fmla="*/ 25032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82" y="155359"/>
                      <a:pt x="115772" y="136834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357B3D02-6B42-4B89-BD55-F13C8AA32673}"/>
                  </a:ext>
                </a:extLst>
              </p:cNvPr>
              <p:cNvSpPr/>
              <p:nvPr/>
            </p:nvSpPr>
            <p:spPr>
              <a:xfrm>
                <a:off x="587782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7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AB008F41-325C-491B-A91F-7788DCE033D3}"/>
                  </a:ext>
                </a:extLst>
              </p:cNvPr>
              <p:cNvSpPr/>
              <p:nvPr/>
            </p:nvSpPr>
            <p:spPr>
              <a:xfrm>
                <a:off x="587782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84"/>
                      <a:pt x="14170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5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3A6EC593-40E6-49D8-AFEF-F9B9085D332A}"/>
                  </a:ext>
                </a:extLst>
              </p:cNvPr>
              <p:cNvSpPr/>
              <p:nvPr/>
            </p:nvSpPr>
            <p:spPr>
              <a:xfrm>
                <a:off x="5877829" y="765781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149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19" y="282121"/>
                      <a:pt x="28401" y="276575"/>
                      <a:pt x="42863" y="2714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82C876BB-313C-4D91-BF27-6840A3B90E17}"/>
                  </a:ext>
                </a:extLst>
              </p:cNvPr>
              <p:cNvSpPr/>
              <p:nvPr/>
            </p:nvSpPr>
            <p:spPr>
              <a:xfrm>
                <a:off x="5230777" y="501062"/>
                <a:ext cx="264633" cy="167592"/>
              </a:xfrm>
              <a:custGeom>
                <a:avLst/>
                <a:gdLst>
                  <a:gd name="connsiteX0" fmla="*/ 0 w 264633"/>
                  <a:gd name="connsiteY0" fmla="*/ 42863 h 167592"/>
                  <a:gd name="connsiteX1" fmla="*/ 50835 w 264633"/>
                  <a:gd name="connsiteY1" fmla="*/ 130731 h 167592"/>
                  <a:gd name="connsiteX2" fmla="*/ 113843 w 264633"/>
                  <a:gd name="connsiteY2" fmla="*/ 167592 h 167592"/>
                  <a:gd name="connsiteX3" fmla="*/ 190395 w 264633"/>
                  <a:gd name="connsiteY3" fmla="*/ 167592 h 167592"/>
                  <a:gd name="connsiteX4" fmla="*/ 264633 w 264633"/>
                  <a:gd name="connsiteY4" fmla="*/ 124730 h 167592"/>
                  <a:gd name="connsiteX5" fmla="*/ 113843 w 264633"/>
                  <a:gd name="connsiteY5" fmla="*/ 124730 h 167592"/>
                  <a:gd name="connsiteX6" fmla="*/ 88125 w 264633"/>
                  <a:gd name="connsiteY6" fmla="*/ 109728 h 167592"/>
                  <a:gd name="connsiteX7" fmla="*/ 25117 w 264633"/>
                  <a:gd name="connsiteY7" fmla="*/ 0 h 167592"/>
                  <a:gd name="connsiteX8" fmla="*/ 343 w 264633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633" h="167592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754" y="153385"/>
                      <a:pt x="87765" y="167435"/>
                      <a:pt x="113843" y="167592"/>
                    </a:cubicBezTo>
                    <a:lnTo>
                      <a:pt x="190395" y="167592"/>
                    </a:lnTo>
                    <a:lnTo>
                      <a:pt x="264633" y="124730"/>
                    </a:lnTo>
                    <a:lnTo>
                      <a:pt x="113843" y="124730"/>
                    </a:lnTo>
                    <a:cubicBezTo>
                      <a:pt x="103221" y="124636"/>
                      <a:pt x="93440" y="118929"/>
                      <a:pt x="88125" y="109728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0AFF2D5-80A5-4737-BE29-6F15438966FB}"/>
                  </a:ext>
                </a:extLst>
              </p:cNvPr>
              <p:cNvSpPr/>
              <p:nvPr/>
            </p:nvSpPr>
            <p:spPr>
              <a:xfrm>
                <a:off x="5730382" y="625363"/>
                <a:ext cx="190310" cy="116157"/>
              </a:xfrm>
              <a:custGeom>
                <a:avLst/>
                <a:gdLst>
                  <a:gd name="connsiteX0" fmla="*/ 74581 w 190310"/>
                  <a:gd name="connsiteY0" fmla="*/ 43291 h 116157"/>
                  <a:gd name="connsiteX1" fmla="*/ 117443 w 190310"/>
                  <a:gd name="connsiteY1" fmla="*/ 43291 h 116157"/>
                  <a:gd name="connsiteX2" fmla="*/ 147447 w 190310"/>
                  <a:gd name="connsiteY2" fmla="*/ 72951 h 116157"/>
                  <a:gd name="connsiteX3" fmla="*/ 147447 w 190310"/>
                  <a:gd name="connsiteY3" fmla="*/ 73295 h 116157"/>
                  <a:gd name="connsiteX4" fmla="*/ 147447 w 190310"/>
                  <a:gd name="connsiteY4" fmla="*/ 116158 h 116157"/>
                  <a:gd name="connsiteX5" fmla="*/ 190309 w 190310"/>
                  <a:gd name="connsiteY5" fmla="*/ 91383 h 116157"/>
                  <a:gd name="connsiteX6" fmla="*/ 190309 w 190310"/>
                  <a:gd name="connsiteY6" fmla="*/ 72867 h 116157"/>
                  <a:gd name="connsiteX7" fmla="*/ 180623 w 190310"/>
                  <a:gd name="connsiteY7" fmla="*/ 36519 h 116157"/>
                  <a:gd name="connsiteX8" fmla="*/ 168964 w 190310"/>
                  <a:gd name="connsiteY8" fmla="*/ 21346 h 116157"/>
                  <a:gd name="connsiteX9" fmla="*/ 117529 w 190310"/>
                  <a:gd name="connsiteY9" fmla="*/ 0 h 116157"/>
                  <a:gd name="connsiteX10" fmla="*/ 11487 w 190310"/>
                  <a:gd name="connsiteY10" fmla="*/ 0 h 116157"/>
                  <a:gd name="connsiteX11" fmla="*/ 0 w 190310"/>
                  <a:gd name="connsiteY11" fmla="*/ 42863 h 116157"/>
                  <a:gd name="connsiteX12" fmla="*/ 74581 w 190310"/>
                  <a:gd name="connsiteY12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6157">
                    <a:moveTo>
                      <a:pt x="74581" y="43291"/>
                    </a:moveTo>
                    <a:lnTo>
                      <a:pt x="117443" y="43291"/>
                    </a:lnTo>
                    <a:cubicBezTo>
                      <a:pt x="133919" y="43196"/>
                      <a:pt x="147353" y="56476"/>
                      <a:pt x="147447" y="72951"/>
                    </a:cubicBezTo>
                    <a:cubicBezTo>
                      <a:pt x="147447" y="73066"/>
                      <a:pt x="147447" y="73180"/>
                      <a:pt x="147447" y="73295"/>
                    </a:cubicBezTo>
                    <a:lnTo>
                      <a:pt x="147447" y="116158"/>
                    </a:lnTo>
                    <a:lnTo>
                      <a:pt x="190309" y="91383"/>
                    </a:lnTo>
                    <a:lnTo>
                      <a:pt x="190309" y="72867"/>
                    </a:lnTo>
                    <a:cubicBezTo>
                      <a:pt x="190370" y="60106"/>
                      <a:pt x="187026" y="47560"/>
                      <a:pt x="180623" y="36519"/>
                    </a:cubicBezTo>
                    <a:cubicBezTo>
                      <a:pt x="177442" y="30957"/>
                      <a:pt x="173516" y="25853"/>
                      <a:pt x="168964" y="21346"/>
                    </a:cubicBezTo>
                    <a:cubicBezTo>
                      <a:pt x="155368" y="7637"/>
                      <a:pt x="136843" y="-51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937B0D68-2D6A-456A-8CBD-8F2A29A2005F}"/>
                  </a:ext>
                </a:extLst>
              </p:cNvPr>
              <p:cNvSpPr/>
              <p:nvPr/>
            </p:nvSpPr>
            <p:spPr>
              <a:xfrm>
                <a:off x="5506897" y="62579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D7E3FB79-0B1B-45E9-9D05-064F40E1800B}"/>
                  </a:ext>
                </a:extLst>
              </p:cNvPr>
              <p:cNvSpPr/>
              <p:nvPr/>
            </p:nvSpPr>
            <p:spPr>
              <a:xfrm>
                <a:off x="5318388" y="871051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076 w 312724"/>
                  <a:gd name="connsiteY10" fmla="*/ 87782 h 134695"/>
                  <a:gd name="connsiteX11" fmla="*/ 42777 w 312724"/>
                  <a:gd name="connsiteY11" fmla="*/ 24689 h 134695"/>
                  <a:gd name="connsiteX12" fmla="*/ 42777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64" y="93174"/>
                      <a:pt x="161377" y="93174"/>
                      <a:pt x="152076" y="87782"/>
                    </a:cubicBezTo>
                    <a:lnTo>
                      <a:pt x="42777" y="24689"/>
                    </a:lnTo>
                    <a:lnTo>
                      <a:pt x="42777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9E1694E6-5C78-49AA-9A79-504B3EE3B488}"/>
                  </a:ext>
                </a:extLst>
              </p:cNvPr>
              <p:cNvSpPr/>
              <p:nvPr/>
            </p:nvSpPr>
            <p:spPr>
              <a:xfrm>
                <a:off x="5844740" y="697470"/>
                <a:ext cx="200253" cy="105687"/>
              </a:xfrm>
              <a:custGeom>
                <a:avLst/>
                <a:gdLst>
                  <a:gd name="connsiteX0" fmla="*/ 75952 w 200253"/>
                  <a:gd name="connsiteY0" fmla="*/ 68311 h 105687"/>
                  <a:gd name="connsiteX1" fmla="*/ 75952 w 200253"/>
                  <a:gd name="connsiteY1" fmla="*/ 68311 h 105687"/>
                  <a:gd name="connsiteX2" fmla="*/ 113071 w 200253"/>
                  <a:gd name="connsiteY2" fmla="*/ 46880 h 105687"/>
                  <a:gd name="connsiteX3" fmla="*/ 154048 w 200253"/>
                  <a:gd name="connsiteY3" fmla="*/ 57853 h 105687"/>
                  <a:gd name="connsiteX4" fmla="*/ 175479 w 200253"/>
                  <a:gd name="connsiteY4" fmla="*/ 95057 h 105687"/>
                  <a:gd name="connsiteX5" fmla="*/ 200253 w 200253"/>
                  <a:gd name="connsiteY5" fmla="*/ 52195 h 105687"/>
                  <a:gd name="connsiteX6" fmla="*/ 191252 w 200253"/>
                  <a:gd name="connsiteY6" fmla="*/ 36507 h 105687"/>
                  <a:gd name="connsiteX7" fmla="*/ 164763 w 200253"/>
                  <a:gd name="connsiteY7" fmla="*/ 9847 h 105687"/>
                  <a:gd name="connsiteX8" fmla="*/ 147018 w 200253"/>
                  <a:gd name="connsiteY8" fmla="*/ 2475 h 105687"/>
                  <a:gd name="connsiteX9" fmla="*/ 91726 w 200253"/>
                  <a:gd name="connsiteY9" fmla="*/ 9761 h 105687"/>
                  <a:gd name="connsiteX10" fmla="*/ 0 w 200253"/>
                  <a:gd name="connsiteY10" fmla="*/ 62825 h 105687"/>
                  <a:gd name="connsiteX11" fmla="*/ 11487 w 200253"/>
                  <a:gd name="connsiteY11" fmla="*/ 105687 h 105687"/>
                  <a:gd name="connsiteX12" fmla="*/ 33176 w 200253"/>
                  <a:gd name="connsiteY12" fmla="*/ 93086 h 105687"/>
                  <a:gd name="connsiteX13" fmla="*/ 33176 w 200253"/>
                  <a:gd name="connsiteY13" fmla="*/ 93086 h 10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87">
                    <a:moveTo>
                      <a:pt x="75952" y="68311"/>
                    </a:moveTo>
                    <a:lnTo>
                      <a:pt x="75952" y="68311"/>
                    </a:lnTo>
                    <a:lnTo>
                      <a:pt x="113071" y="46880"/>
                    </a:lnTo>
                    <a:cubicBezTo>
                      <a:pt x="127413" y="38600"/>
                      <a:pt x="145758" y="43511"/>
                      <a:pt x="154048" y="57853"/>
                    </a:cubicBezTo>
                    <a:lnTo>
                      <a:pt x="175479" y="95057"/>
                    </a:lnTo>
                    <a:lnTo>
                      <a:pt x="200253" y="52195"/>
                    </a:lnTo>
                    <a:lnTo>
                      <a:pt x="191252" y="36507"/>
                    </a:lnTo>
                    <a:cubicBezTo>
                      <a:pt x="184943" y="25427"/>
                      <a:pt x="175805" y="16226"/>
                      <a:pt x="164763" y="9847"/>
                    </a:cubicBezTo>
                    <a:cubicBezTo>
                      <a:pt x="159191" y="6627"/>
                      <a:pt x="153233" y="4148"/>
                      <a:pt x="147018" y="2475"/>
                    </a:cubicBezTo>
                    <a:cubicBezTo>
                      <a:pt x="128347" y="-2516"/>
                      <a:pt x="108468" y="105"/>
                      <a:pt x="91726" y="9761"/>
                    </a:cubicBezTo>
                    <a:lnTo>
                      <a:pt x="0" y="62825"/>
                    </a:lnTo>
                    <a:cubicBezTo>
                      <a:pt x="3772" y="77055"/>
                      <a:pt x="7604" y="91343"/>
                      <a:pt x="11487" y="105687"/>
                    </a:cubicBezTo>
                    <a:lnTo>
                      <a:pt x="33176" y="93086"/>
                    </a:lnTo>
                    <a:lnTo>
                      <a:pt x="33176" y="930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DA8042D8-FC37-4987-9D57-A1D6EE742A22}"/>
                  </a:ext>
                </a:extLst>
              </p:cNvPr>
              <p:cNvSpPr/>
              <p:nvPr/>
            </p:nvSpPr>
            <p:spPr>
              <a:xfrm>
                <a:off x="5662574" y="760552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35" y="28575"/>
                      <a:pt x="185912" y="14288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DECD296B-7384-43C8-A220-F7082551C6DF}"/>
                  </a:ext>
                </a:extLst>
              </p:cNvPr>
              <p:cNvSpPr/>
              <p:nvPr/>
            </p:nvSpPr>
            <p:spPr>
              <a:xfrm>
                <a:off x="5601023" y="1039158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3"/>
                      <a:pt x="225517" y="174493"/>
                      <a:pt x="238573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13" y="139732"/>
                      <a:pt x="186349" y="145432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54B3DEA3-B626-40B4-A3E3-CABF1F67E687}"/>
                  </a:ext>
                </a:extLst>
              </p:cNvPr>
              <p:cNvSpPr/>
              <p:nvPr/>
            </p:nvSpPr>
            <p:spPr>
              <a:xfrm>
                <a:off x="6001102" y="749665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B755DFCF-AEAA-4825-8388-875ED3B1C81E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A1B75DD-7800-473C-ACA0-938666024978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B438D449-6F81-40ED-A8D7-DB0ACEB9BBC8}"/>
                  </a:ext>
                </a:extLst>
              </p:cNvPr>
              <p:cNvSpPr/>
              <p:nvPr/>
            </p:nvSpPr>
            <p:spPr>
              <a:xfrm>
                <a:off x="5920692" y="825703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569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02D8F6B1-1E78-4C43-A71B-C60B38C19FDA}"/>
                  </a:ext>
                </a:extLst>
              </p:cNvPr>
              <p:cNvSpPr/>
              <p:nvPr/>
            </p:nvSpPr>
            <p:spPr>
              <a:xfrm>
                <a:off x="604499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60583087-2602-4E86-9F8C-DC8404FE7215}"/>
                  </a:ext>
                </a:extLst>
              </p:cNvPr>
              <p:cNvSpPr/>
              <p:nvPr/>
            </p:nvSpPr>
            <p:spPr>
              <a:xfrm>
                <a:off x="6002131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685449BA-0014-4B74-A76A-DE1E4F466A82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850A61A7-5B10-4371-995E-FC95A786B709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519F864-0DE8-4AE9-B769-70DF47348DED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0B1BDAAA-7688-4DBF-AD1F-60C2BD9627A7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6E7465F5-586A-4B75-90B2-1B9D1C5D6BD7}"/>
                  </a:ext>
                </a:extLst>
              </p:cNvPr>
              <p:cNvSpPr/>
              <p:nvPr/>
            </p:nvSpPr>
            <p:spPr>
              <a:xfrm>
                <a:off x="5318474" y="632736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919 h 263004"/>
                  <a:gd name="connsiteX11" fmla="*/ 188424 w 199996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201"/>
                      <a:pt x="164164" y="0"/>
                    </a:cubicBezTo>
                    <a:lnTo>
                      <a:pt x="36433" y="73724"/>
                    </a:lnTo>
                    <a:cubicBezTo>
                      <a:pt x="13888" y="86738"/>
                      <a:pt x="0" y="110788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5" y="116424"/>
                      <a:pt x="57864" y="111100"/>
                    </a:cubicBezTo>
                    <a:lnTo>
                      <a:pt x="188424" y="35919"/>
                    </a:lnTo>
                    <a:lnTo>
                      <a:pt x="188424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BCF87260-FF06-4502-8CD0-801E9B09394F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A7D3B94F-F881-476D-B714-1B64EA59F3A3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EF35A23F-74A6-4886-9CE6-B1108A2ED9A8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E9C5B9F8-DB15-4509-A9AC-B23B57773E36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8A9E8C8C-EB14-4C2B-9D4C-59CDCD98790C}"/>
                  </a:ext>
                </a:extLst>
              </p:cNvPr>
              <p:cNvSpPr/>
              <p:nvPr/>
            </p:nvSpPr>
            <p:spPr>
              <a:xfrm>
                <a:off x="5482637" y="501491"/>
                <a:ext cx="270890" cy="160391"/>
              </a:xfrm>
              <a:custGeom>
                <a:avLst/>
                <a:gdLst>
                  <a:gd name="connsiteX0" fmla="*/ 98498 w 270890"/>
                  <a:gd name="connsiteY0" fmla="*/ 124301 h 160391"/>
                  <a:gd name="connsiteX1" fmla="*/ 98498 w 270890"/>
                  <a:gd name="connsiteY1" fmla="*/ 124301 h 160391"/>
                  <a:gd name="connsiteX2" fmla="*/ 270891 w 270890"/>
                  <a:gd name="connsiteY2" fmla="*/ 24689 h 160391"/>
                  <a:gd name="connsiteX3" fmla="*/ 228028 w 270890"/>
                  <a:gd name="connsiteY3" fmla="*/ 0 h 160391"/>
                  <a:gd name="connsiteX4" fmla="*/ 0 w 270890"/>
                  <a:gd name="connsiteY4" fmla="*/ 131674 h 160391"/>
                  <a:gd name="connsiteX5" fmla="*/ 35833 w 270890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lnTo>
                      <a:pt x="0" y="131674"/>
                    </a:lnTo>
                    <a:cubicBezTo>
                      <a:pt x="12284" y="140818"/>
                      <a:pt x="24234" y="150390"/>
                      <a:pt x="35833" y="1603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28B2262D-CBFF-4E04-BC8E-CD69D954F871}"/>
                  </a:ext>
                </a:extLst>
              </p:cNvPr>
              <p:cNvSpPr/>
              <p:nvPr/>
            </p:nvSpPr>
            <p:spPr>
              <a:xfrm>
                <a:off x="5540309" y="896254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7029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29"/>
                    </a:lnTo>
                    <a:cubicBezTo>
                      <a:pt x="113864" y="4175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9560CBDF-0EC4-4648-A8B4-6E37120970E4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B0581FEF-1802-42B2-B798-2378ADA1742C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119982BE-F473-4049-83E3-F4B2806B8CBD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233E1852-49F5-4BE6-AD66-070198732780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48C8630E-249F-461F-95B8-172E24D075C5}"/>
                  </a:ext>
                </a:extLst>
              </p:cNvPr>
              <p:cNvSpPr/>
              <p:nvPr/>
            </p:nvSpPr>
            <p:spPr>
              <a:xfrm>
                <a:off x="5623826" y="668655"/>
                <a:ext cx="181136" cy="235057"/>
              </a:xfrm>
              <a:custGeom>
                <a:avLst/>
                <a:gdLst>
                  <a:gd name="connsiteX0" fmla="*/ 81610 w 181136"/>
                  <a:gd name="connsiteY0" fmla="*/ 171964 h 235057"/>
                  <a:gd name="connsiteX1" fmla="*/ 81610 w 181136"/>
                  <a:gd name="connsiteY1" fmla="*/ 171964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07102BD0-43BD-4C93-AFA4-475034842F0D}"/>
                  </a:ext>
                </a:extLst>
              </p:cNvPr>
              <p:cNvSpPr/>
              <p:nvPr/>
            </p:nvSpPr>
            <p:spPr>
              <a:xfrm>
                <a:off x="5710751" y="501491"/>
                <a:ext cx="137931" cy="124301"/>
              </a:xfrm>
              <a:custGeom>
                <a:avLst/>
                <a:gdLst>
                  <a:gd name="connsiteX0" fmla="*/ 93783 w 137931"/>
                  <a:gd name="connsiteY0" fmla="*/ 64294 h 124301"/>
                  <a:gd name="connsiteX1" fmla="*/ 90783 w 137931"/>
                  <a:gd name="connsiteY1" fmla="*/ 87011 h 124301"/>
                  <a:gd name="connsiteX2" fmla="*/ 69437 w 137931"/>
                  <a:gd name="connsiteY2" fmla="*/ 124301 h 124301"/>
                  <a:gd name="connsiteX3" fmla="*/ 118986 w 137931"/>
                  <a:gd name="connsiteY3" fmla="*/ 124301 h 124301"/>
                  <a:gd name="connsiteX4" fmla="*/ 128073 w 137931"/>
                  <a:gd name="connsiteY4" fmla="*/ 108099 h 124301"/>
                  <a:gd name="connsiteX5" fmla="*/ 137932 w 137931"/>
                  <a:gd name="connsiteY5" fmla="*/ 71838 h 124301"/>
                  <a:gd name="connsiteX6" fmla="*/ 101413 w 137931"/>
                  <a:gd name="connsiteY6" fmla="*/ 8573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689 h 124301"/>
                  <a:gd name="connsiteX10" fmla="*/ 42863 w 137931"/>
                  <a:gd name="connsiteY10" fmla="*/ 24689 h 124301"/>
                  <a:gd name="connsiteX11" fmla="*/ 79982 w 137931"/>
                  <a:gd name="connsiteY11" fmla="*/ 46120 h 124301"/>
                  <a:gd name="connsiteX12" fmla="*/ 93783 w 137931"/>
                  <a:gd name="connsiteY12" fmla="*/ 64294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783" y="64294"/>
                    </a:moveTo>
                    <a:cubicBezTo>
                      <a:pt x="95918" y="71959"/>
                      <a:pt x="94829" y="80162"/>
                      <a:pt x="90783" y="87011"/>
                    </a:cubicBezTo>
                    <a:lnTo>
                      <a:pt x="69437" y="124301"/>
                    </a:lnTo>
                    <a:lnTo>
                      <a:pt x="118986" y="124301"/>
                    </a:lnTo>
                    <a:lnTo>
                      <a:pt x="128073" y="108099"/>
                    </a:lnTo>
                    <a:cubicBezTo>
                      <a:pt x="134520" y="97101"/>
                      <a:pt x="137923" y="84586"/>
                      <a:pt x="137932" y="71838"/>
                    </a:cubicBezTo>
                    <a:cubicBezTo>
                      <a:pt x="137846" y="45763"/>
                      <a:pt x="123950" y="21686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79982" y="46120"/>
                    </a:lnTo>
                    <a:cubicBezTo>
                      <a:pt x="86805" y="50117"/>
                      <a:pt x="91769" y="56650"/>
                      <a:pt x="93783" y="642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B1DD3BD6-E43A-4CB3-B6B0-9E44F09AA088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E231899E-EA0E-4F43-A52C-4DE694541D6E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A762EAA6-451A-4C7B-B09A-6824F7C3DB12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6A5293A-4ED4-4C63-B974-943DC3CCE076}"/>
                  </a:ext>
                </a:extLst>
              </p:cNvPr>
              <p:cNvSpPr/>
              <p:nvPr/>
            </p:nvSpPr>
            <p:spPr>
              <a:xfrm>
                <a:off x="4300061" y="501062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529"/>
                    </a:moveTo>
                    <a:cubicBezTo>
                      <a:pt x="196293" y="104377"/>
                      <a:pt x="210026" y="8037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69C80577-C541-497D-8585-938D7A5268AC}"/>
                  </a:ext>
                </a:extLst>
              </p:cNvPr>
              <p:cNvSpPr/>
              <p:nvPr/>
            </p:nvSpPr>
            <p:spPr>
              <a:xfrm>
                <a:off x="4175760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8036 w 167163"/>
                  <a:gd name="connsiteY5" fmla="*/ 80410 h 168278"/>
                  <a:gd name="connsiteX6" fmla="*/ 43034 w 167163"/>
                  <a:gd name="connsiteY6" fmla="*/ 54693 h 168278"/>
                  <a:gd name="connsiteX7" fmla="*/ 43034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8036" y="80410"/>
                    </a:lnTo>
                    <a:cubicBezTo>
                      <a:pt x="48846" y="75086"/>
                      <a:pt x="43145" y="65312"/>
                      <a:pt x="43034" y="54693"/>
                    </a:cubicBezTo>
                    <a:lnTo>
                      <a:pt x="4303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6495FB-39A2-492E-BEF3-2C6F4EFB6746}"/>
                  </a:ext>
                </a:extLst>
              </p:cNvPr>
              <p:cNvSpPr/>
              <p:nvPr/>
            </p:nvSpPr>
            <p:spPr>
              <a:xfrm>
                <a:off x="5877829" y="1315793"/>
                <a:ext cx="167335" cy="336041"/>
              </a:xfrm>
              <a:custGeom>
                <a:avLst/>
                <a:gdLst>
                  <a:gd name="connsiteX0" fmla="*/ 36433 w 167335"/>
                  <a:gd name="connsiteY0" fmla="*/ 50235 h 336041"/>
                  <a:gd name="connsiteX1" fmla="*/ 0 w 167335"/>
                  <a:gd name="connsiteY1" fmla="*/ 113328 h 336041"/>
                  <a:gd name="connsiteX2" fmla="*/ 0 w 167335"/>
                  <a:gd name="connsiteY2" fmla="*/ 222199 h 336041"/>
                  <a:gd name="connsiteX3" fmla="*/ 36433 w 167335"/>
                  <a:gd name="connsiteY3" fmla="*/ 285293 h 336041"/>
                  <a:gd name="connsiteX4" fmla="*/ 124301 w 167335"/>
                  <a:gd name="connsiteY4" fmla="*/ 336042 h 336041"/>
                  <a:gd name="connsiteX5" fmla="*/ 167164 w 167335"/>
                  <a:gd name="connsiteY5" fmla="*/ 311182 h 336041"/>
                  <a:gd name="connsiteX6" fmla="*/ 58036 w 167335"/>
                  <a:gd name="connsiteY6" fmla="*/ 248174 h 336041"/>
                  <a:gd name="connsiteX7" fmla="*/ 43034 w 167335"/>
                  <a:gd name="connsiteY7" fmla="*/ 222456 h 336041"/>
                  <a:gd name="connsiteX8" fmla="*/ 43034 w 167335"/>
                  <a:gd name="connsiteY8" fmla="*/ 113586 h 336041"/>
                  <a:gd name="connsiteX9" fmla="*/ 58036 w 167335"/>
                  <a:gd name="connsiteY9" fmla="*/ 87868 h 336041"/>
                  <a:gd name="connsiteX10" fmla="*/ 167335 w 167335"/>
                  <a:gd name="connsiteY10" fmla="*/ 24689 h 336041"/>
                  <a:gd name="connsiteX11" fmla="*/ 167335 w 167335"/>
                  <a:gd name="connsiteY11" fmla="*/ 0 h 336041"/>
                  <a:gd name="connsiteX12" fmla="*/ 124473 w 167335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46" y="242850"/>
                      <a:pt x="43146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6EE9E2CE-439E-491B-A966-98B6AF8E1159}"/>
                  </a:ext>
                </a:extLst>
              </p:cNvPr>
              <p:cNvSpPr/>
              <p:nvPr/>
            </p:nvSpPr>
            <p:spPr>
              <a:xfrm>
                <a:off x="6002131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C17D676-06E5-408D-AD9C-07A95B6CE88D}"/>
                  </a:ext>
                </a:extLst>
              </p:cNvPr>
              <p:cNvSpPr/>
              <p:nvPr/>
            </p:nvSpPr>
            <p:spPr>
              <a:xfrm>
                <a:off x="3368059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596" y="41376"/>
                      <a:pt x="130006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2B7364A4-6DE3-4911-B91D-9C71DFE9626F}"/>
                  </a:ext>
                </a:extLst>
              </p:cNvPr>
              <p:cNvSpPr/>
              <p:nvPr/>
            </p:nvSpPr>
            <p:spPr>
              <a:xfrm>
                <a:off x="3325196" y="871051"/>
                <a:ext cx="291207" cy="302973"/>
              </a:xfrm>
              <a:custGeom>
                <a:avLst/>
                <a:gdLst>
                  <a:gd name="connsiteX0" fmla="*/ 42863 w 291207"/>
                  <a:gd name="connsiteY0" fmla="*/ 37119 h 302973"/>
                  <a:gd name="connsiteX1" fmla="*/ 42863 w 291207"/>
                  <a:gd name="connsiteY1" fmla="*/ 0 h 302973"/>
                  <a:gd name="connsiteX2" fmla="*/ 0 w 291207"/>
                  <a:gd name="connsiteY2" fmla="*/ 74238 h 302973"/>
                  <a:gd name="connsiteX3" fmla="*/ 0 w 291207"/>
                  <a:gd name="connsiteY3" fmla="*/ 175651 h 302973"/>
                  <a:gd name="connsiteX4" fmla="*/ 36176 w 291207"/>
                  <a:gd name="connsiteY4" fmla="*/ 238744 h 302973"/>
                  <a:gd name="connsiteX5" fmla="*/ 130473 w 291207"/>
                  <a:gd name="connsiteY5" fmla="*/ 293265 h 302973"/>
                  <a:gd name="connsiteX6" fmla="*/ 203340 w 291207"/>
                  <a:gd name="connsiteY6" fmla="*/ 293265 h 302973"/>
                  <a:gd name="connsiteX7" fmla="*/ 291208 w 291207"/>
                  <a:gd name="connsiteY7" fmla="*/ 242516 h 302973"/>
                  <a:gd name="connsiteX8" fmla="*/ 291208 w 291207"/>
                  <a:gd name="connsiteY8" fmla="*/ 193053 h 302973"/>
                  <a:gd name="connsiteX9" fmla="*/ 181908 w 291207"/>
                  <a:gd name="connsiteY9" fmla="*/ 256061 h 302973"/>
                  <a:gd name="connsiteX10" fmla="*/ 151905 w 291207"/>
                  <a:gd name="connsiteY10" fmla="*/ 256061 h 302973"/>
                  <a:gd name="connsiteX11" fmla="*/ 57607 w 291207"/>
                  <a:gd name="connsiteY11" fmla="*/ 201625 h 302973"/>
                  <a:gd name="connsiteX12" fmla="*/ 42605 w 291207"/>
                  <a:gd name="connsiteY12" fmla="*/ 175908 h 302973"/>
                  <a:gd name="connsiteX13" fmla="*/ 42605 w 291207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-15" y="201617"/>
                      <a:pt x="13759" y="225637"/>
                      <a:pt x="36176" y="238744"/>
                    </a:cubicBezTo>
                    <a:lnTo>
                      <a:pt x="130473" y="293265"/>
                    </a:lnTo>
                    <a:cubicBezTo>
                      <a:pt x="153037" y="306210"/>
                      <a:pt x="180776" y="306210"/>
                      <a:pt x="203340" y="293265"/>
                    </a:cubicBezTo>
                    <a:lnTo>
                      <a:pt x="291208" y="242516"/>
                    </a:lnTo>
                    <a:lnTo>
                      <a:pt x="291208" y="193053"/>
                    </a:lnTo>
                    <a:lnTo>
                      <a:pt x="181908" y="256061"/>
                    </a:lnTo>
                    <a:cubicBezTo>
                      <a:pt x="172635" y="261453"/>
                      <a:pt x="161178" y="261453"/>
                      <a:pt x="151905" y="256061"/>
                    </a:cubicBezTo>
                    <a:lnTo>
                      <a:pt x="57607" y="201625"/>
                    </a:lnTo>
                    <a:cubicBezTo>
                      <a:pt x="48406" y="196310"/>
                      <a:pt x="42700" y="186529"/>
                      <a:pt x="42605" y="175908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EA027710-A60B-4D7A-B9E7-5335F6984E2D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07 h 336556"/>
                  <a:gd name="connsiteX1" fmla="*/ 141703 w 141703"/>
                  <a:gd name="connsiteY1" fmla="*/ 222714 h 336556"/>
                  <a:gd name="connsiteX2" fmla="*/ 141703 w 141703"/>
                  <a:gd name="connsiteY2" fmla="*/ 113843 h 336556"/>
                  <a:gd name="connsiteX3" fmla="*/ 105270 w 141703"/>
                  <a:gd name="connsiteY3" fmla="*/ 50749 h 336556"/>
                  <a:gd name="connsiteX4" fmla="*/ 17145 w 141703"/>
                  <a:gd name="connsiteY4" fmla="*/ 0 h 336556"/>
                  <a:gd name="connsiteX5" fmla="*/ 0 w 141703"/>
                  <a:gd name="connsiteY5" fmla="*/ 10116 h 336556"/>
                  <a:gd name="connsiteX6" fmla="*/ 0 w 141703"/>
                  <a:gd name="connsiteY6" fmla="*/ 39176 h 336556"/>
                  <a:gd name="connsiteX7" fmla="*/ 83839 w 141703"/>
                  <a:gd name="connsiteY7" fmla="*/ 87611 h 336556"/>
                  <a:gd name="connsiteX8" fmla="*/ 98841 w 141703"/>
                  <a:gd name="connsiteY8" fmla="*/ 113328 h 336556"/>
                  <a:gd name="connsiteX9" fmla="*/ 98841 w 141703"/>
                  <a:gd name="connsiteY9" fmla="*/ 222199 h 336556"/>
                  <a:gd name="connsiteX10" fmla="*/ 83839 w 141703"/>
                  <a:gd name="connsiteY10" fmla="*/ 247917 h 336556"/>
                  <a:gd name="connsiteX11" fmla="*/ 0 w 141703"/>
                  <a:gd name="connsiteY11" fmla="*/ 297037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07"/>
                    </a:moveTo>
                    <a:cubicBezTo>
                      <a:pt x="127773" y="272751"/>
                      <a:pt x="141647" y="248731"/>
                      <a:pt x="141703" y="222714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116"/>
                    </a:lnTo>
                    <a:lnTo>
                      <a:pt x="0" y="39176"/>
                    </a:lnTo>
                    <a:lnTo>
                      <a:pt x="83839" y="87611"/>
                    </a:lnTo>
                    <a:cubicBezTo>
                      <a:pt x="93040" y="92926"/>
                      <a:pt x="98747" y="102707"/>
                      <a:pt x="98841" y="113328"/>
                    </a:cubicBezTo>
                    <a:lnTo>
                      <a:pt x="98841" y="222199"/>
                    </a:lnTo>
                    <a:cubicBezTo>
                      <a:pt x="98695" y="232812"/>
                      <a:pt x="93003" y="242568"/>
                      <a:pt x="83839" y="247917"/>
                    </a:cubicBezTo>
                    <a:lnTo>
                      <a:pt x="0" y="297037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3C3FF653-496E-4B09-B9BC-D5D856EDAF9F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B03131EC-B6DF-451F-9405-59EC1687F55E}"/>
                  </a:ext>
                </a:extLst>
              </p:cNvPr>
              <p:cNvSpPr/>
              <p:nvPr/>
            </p:nvSpPr>
            <p:spPr>
              <a:xfrm>
                <a:off x="3325196" y="1793088"/>
                <a:ext cx="334327" cy="253253"/>
              </a:xfrm>
              <a:custGeom>
                <a:avLst/>
                <a:gdLst>
                  <a:gd name="connsiteX0" fmla="*/ 203597 w 334327"/>
                  <a:gd name="connsiteY0" fmla="*/ 9708 h 253253"/>
                  <a:gd name="connsiteX1" fmla="*/ 130731 w 334327"/>
                  <a:gd name="connsiteY1" fmla="*/ 9708 h 253253"/>
                  <a:gd name="connsiteX2" fmla="*/ 36433 w 334327"/>
                  <a:gd name="connsiteY2" fmla="*/ 64144 h 253253"/>
                  <a:gd name="connsiteX3" fmla="*/ 0 w 334327"/>
                  <a:gd name="connsiteY3" fmla="*/ 127152 h 253253"/>
                  <a:gd name="connsiteX4" fmla="*/ 0 w 334327"/>
                  <a:gd name="connsiteY4" fmla="*/ 228650 h 253253"/>
                  <a:gd name="connsiteX5" fmla="*/ 42863 w 334327"/>
                  <a:gd name="connsiteY5" fmla="*/ 253253 h 253253"/>
                  <a:gd name="connsiteX6" fmla="*/ 42863 w 334327"/>
                  <a:gd name="connsiteY6" fmla="*/ 127152 h 253253"/>
                  <a:gd name="connsiteX7" fmla="*/ 57864 w 334327"/>
                  <a:gd name="connsiteY7" fmla="*/ 101434 h 253253"/>
                  <a:gd name="connsiteX8" fmla="*/ 152162 w 334327"/>
                  <a:gd name="connsiteY8" fmla="*/ 46999 h 253253"/>
                  <a:gd name="connsiteX9" fmla="*/ 182166 w 334327"/>
                  <a:gd name="connsiteY9" fmla="*/ 46999 h 253253"/>
                  <a:gd name="connsiteX10" fmla="*/ 302181 w 334327"/>
                  <a:gd name="connsiteY10" fmla="*/ 116265 h 253253"/>
                  <a:gd name="connsiteX11" fmla="*/ 302181 w 334327"/>
                  <a:gd name="connsiteY11" fmla="*/ 116265 h 253253"/>
                  <a:gd name="connsiteX12" fmla="*/ 334328 w 334327"/>
                  <a:gd name="connsiteY12" fmla="*/ 134867 h 253253"/>
                  <a:gd name="connsiteX13" fmla="*/ 291465 w 334327"/>
                  <a:gd name="connsiteY13" fmla="*/ 6062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69" y="77191"/>
                      <a:pt x="105" y="101168"/>
                      <a:pt x="0" y="127152"/>
                    </a:cubicBezTo>
                    <a:lnTo>
                      <a:pt x="0" y="228650"/>
                    </a:lnTo>
                    <a:lnTo>
                      <a:pt x="42863" y="253253"/>
                    </a:lnTo>
                    <a:lnTo>
                      <a:pt x="42863" y="127152"/>
                    </a:lnTo>
                    <a:cubicBezTo>
                      <a:pt x="42974" y="116530"/>
                      <a:pt x="48676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59" y="41692"/>
                      <a:pt x="172869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98FDFFF8-6D4E-42E9-BCEA-24151027A5D5}"/>
                  </a:ext>
                </a:extLst>
              </p:cNvPr>
              <p:cNvSpPr/>
              <p:nvPr/>
            </p:nvSpPr>
            <p:spPr>
              <a:xfrm>
                <a:off x="3324939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512 h 253338"/>
                  <a:gd name="connsiteX9" fmla="*/ 152162 w 334327"/>
                  <a:gd name="connsiteY9" fmla="*/ 206512 h 253338"/>
                  <a:gd name="connsiteX10" fmla="*/ 32147 w 334327"/>
                  <a:gd name="connsiteY10" fmla="*/ 137160 h 253338"/>
                  <a:gd name="connsiteX11" fmla="*/ 32147 w 334327"/>
                  <a:gd name="connsiteY11" fmla="*/ 137160 h 253338"/>
                  <a:gd name="connsiteX12" fmla="*/ 0 w 334327"/>
                  <a:gd name="connsiteY12" fmla="*/ 118644 h 253338"/>
                  <a:gd name="connsiteX13" fmla="*/ 42863 w 334327"/>
                  <a:gd name="connsiteY13" fmla="*/ 19288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40" y="176139"/>
                      <a:pt x="334319" y="152068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512"/>
                    </a:lnTo>
                    <a:cubicBezTo>
                      <a:pt x="172869" y="211818"/>
                      <a:pt x="161459" y="211818"/>
                      <a:pt x="152162" y="206512"/>
                    </a:cubicBezTo>
                    <a:lnTo>
                      <a:pt x="32147" y="137160"/>
                    </a:lnTo>
                    <a:lnTo>
                      <a:pt x="32147" y="137160"/>
                    </a:lnTo>
                    <a:lnTo>
                      <a:pt x="0" y="118644"/>
                    </a:lnTo>
                    <a:lnTo>
                      <a:pt x="42863" y="192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22107AD-EA71-460F-93F7-7EA562E0659A}"/>
                  </a:ext>
                </a:extLst>
              </p:cNvPr>
              <p:cNvSpPr/>
              <p:nvPr/>
            </p:nvSpPr>
            <p:spPr>
              <a:xfrm>
                <a:off x="4176102" y="2298372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517 h 168021"/>
                  <a:gd name="connsiteX7" fmla="*/ 177879 w 210026"/>
                  <a:gd name="connsiteY7" fmla="*/ 18517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57" y="102964"/>
                      <a:pt x="48666" y="93183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171E0B28-D884-4215-AC34-ABF20A53015B}"/>
                  </a:ext>
                </a:extLst>
              </p:cNvPr>
              <p:cNvSpPr/>
              <p:nvPr/>
            </p:nvSpPr>
            <p:spPr>
              <a:xfrm>
                <a:off x="4343266" y="2297430"/>
                <a:ext cx="166992" cy="168021"/>
              </a:xfrm>
              <a:custGeom>
                <a:avLst/>
                <a:gdLst>
                  <a:gd name="connsiteX0" fmla="*/ 166821 w 166992"/>
                  <a:gd name="connsiteY0" fmla="*/ 114186 h 168021"/>
                  <a:gd name="connsiteX1" fmla="*/ 130388 w 166992"/>
                  <a:gd name="connsiteY1" fmla="*/ 51092 h 168021"/>
                  <a:gd name="connsiteX2" fmla="*/ 42863 w 166992"/>
                  <a:gd name="connsiteY2" fmla="*/ 0 h 168021"/>
                  <a:gd name="connsiteX3" fmla="*/ 0 w 166992"/>
                  <a:gd name="connsiteY3" fmla="*/ 24775 h 168021"/>
                  <a:gd name="connsiteX4" fmla="*/ 109128 w 166992"/>
                  <a:gd name="connsiteY4" fmla="*/ 87868 h 168021"/>
                  <a:gd name="connsiteX5" fmla="*/ 124130 w 166992"/>
                  <a:gd name="connsiteY5" fmla="*/ 113586 h 168021"/>
                  <a:gd name="connsiteX6" fmla="*/ 124130 w 166992"/>
                  <a:gd name="connsiteY6" fmla="*/ 168021 h 168021"/>
                  <a:gd name="connsiteX7" fmla="*/ 166992 w 166992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992" h="168021">
                    <a:moveTo>
                      <a:pt x="166821" y="114186"/>
                    </a:moveTo>
                    <a:cubicBezTo>
                      <a:pt x="166778" y="88168"/>
                      <a:pt x="152908" y="64131"/>
                      <a:pt x="130388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BD5ADA08-D7AB-430C-BD63-1B50E1BF305C}"/>
                  </a:ext>
                </a:extLst>
              </p:cNvPr>
              <p:cNvSpPr/>
              <p:nvPr/>
            </p:nvSpPr>
            <p:spPr>
              <a:xfrm>
                <a:off x="5027009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248 w 291465"/>
                  <a:gd name="connsiteY7" fmla="*/ 256146 h 302973"/>
                  <a:gd name="connsiteX8" fmla="*/ 57950 w 291465"/>
                  <a:gd name="connsiteY8" fmla="*/ 201711 h 302973"/>
                  <a:gd name="connsiteX9" fmla="*/ 42948 w 291465"/>
                  <a:gd name="connsiteY9" fmla="*/ 175993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9" y="201702"/>
                      <a:pt x="13888" y="225774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10" y="261470"/>
                      <a:pt x="161575" y="261470"/>
                      <a:pt x="152248" y="256146"/>
                    </a:cubicBezTo>
                    <a:lnTo>
                      <a:pt x="57950" y="201711"/>
                    </a:lnTo>
                    <a:cubicBezTo>
                      <a:pt x="48786" y="196362"/>
                      <a:pt x="43094" y="186606"/>
                      <a:pt x="42948" y="175993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8E90B556-97FA-41A0-89B3-D85E16FE252C}"/>
                  </a:ext>
                </a:extLst>
              </p:cNvPr>
              <p:cNvSpPr/>
              <p:nvPr/>
            </p:nvSpPr>
            <p:spPr>
              <a:xfrm>
                <a:off x="5069871" y="1793002"/>
                <a:ext cx="291379" cy="303059"/>
              </a:xfrm>
              <a:custGeom>
                <a:avLst/>
                <a:gdLst>
                  <a:gd name="connsiteX0" fmla="*/ 248517 w 291379"/>
                  <a:gd name="connsiteY0" fmla="*/ 265940 h 303059"/>
                  <a:gd name="connsiteX1" fmla="*/ 248517 w 291379"/>
                  <a:gd name="connsiteY1" fmla="*/ 303059 h 303059"/>
                  <a:gd name="connsiteX2" fmla="*/ 291379 w 291379"/>
                  <a:gd name="connsiteY2" fmla="*/ 228822 h 303059"/>
                  <a:gd name="connsiteX3" fmla="*/ 291379 w 291379"/>
                  <a:gd name="connsiteY3" fmla="*/ 127237 h 303059"/>
                  <a:gd name="connsiteX4" fmla="*/ 254946 w 291379"/>
                  <a:gd name="connsiteY4" fmla="*/ 64144 h 303059"/>
                  <a:gd name="connsiteX5" fmla="*/ 160649 w 291379"/>
                  <a:gd name="connsiteY5" fmla="*/ 9708 h 303059"/>
                  <a:gd name="connsiteX6" fmla="*/ 87783 w 291379"/>
                  <a:gd name="connsiteY6" fmla="*/ 9708 h 303059"/>
                  <a:gd name="connsiteX7" fmla="*/ 0 w 291379"/>
                  <a:gd name="connsiteY7" fmla="*/ 60458 h 303059"/>
                  <a:gd name="connsiteX8" fmla="*/ 0 w 291379"/>
                  <a:gd name="connsiteY8" fmla="*/ 110092 h 303059"/>
                  <a:gd name="connsiteX9" fmla="*/ 108871 w 291379"/>
                  <a:gd name="connsiteY9" fmla="*/ 46913 h 303059"/>
                  <a:gd name="connsiteX10" fmla="*/ 138875 w 291379"/>
                  <a:gd name="connsiteY10" fmla="*/ 46913 h 303059"/>
                  <a:gd name="connsiteX11" fmla="*/ 233172 w 291379"/>
                  <a:gd name="connsiteY11" fmla="*/ 101348 h 303059"/>
                  <a:gd name="connsiteX12" fmla="*/ 248174 w 291379"/>
                  <a:gd name="connsiteY12" fmla="*/ 127066 h 303059"/>
                  <a:gd name="connsiteX13" fmla="*/ 248174 w 291379"/>
                  <a:gd name="connsiteY13" fmla="*/ 265683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3059">
                    <a:moveTo>
                      <a:pt x="248517" y="265940"/>
                    </a:moveTo>
                    <a:lnTo>
                      <a:pt x="248517" y="303059"/>
                    </a:lnTo>
                    <a:lnTo>
                      <a:pt x="291379" y="228822"/>
                    </a:lnTo>
                    <a:lnTo>
                      <a:pt x="291379" y="127237"/>
                    </a:lnTo>
                    <a:cubicBezTo>
                      <a:pt x="291379" y="101211"/>
                      <a:pt x="277492" y="77157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10092"/>
                    </a:lnTo>
                    <a:lnTo>
                      <a:pt x="108871" y="46913"/>
                    </a:lnTo>
                    <a:cubicBezTo>
                      <a:pt x="118172" y="41607"/>
                      <a:pt x="129574" y="41607"/>
                      <a:pt x="138875" y="46913"/>
                    </a:cubicBezTo>
                    <a:lnTo>
                      <a:pt x="233172" y="101348"/>
                    </a:lnTo>
                    <a:cubicBezTo>
                      <a:pt x="242362" y="106672"/>
                      <a:pt x="248063" y="116445"/>
                      <a:pt x="248174" y="127066"/>
                    </a:cubicBezTo>
                    <a:lnTo>
                      <a:pt x="248174" y="2656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0CC363C5-23FE-42CA-9D06-5E39B7D4A1CB}"/>
                  </a:ext>
                </a:extLst>
              </p:cNvPr>
              <p:cNvSpPr/>
              <p:nvPr/>
            </p:nvSpPr>
            <p:spPr>
              <a:xfrm>
                <a:off x="5027009" y="920686"/>
                <a:ext cx="334413" cy="253317"/>
              </a:xfrm>
              <a:custGeom>
                <a:avLst/>
                <a:gdLst>
                  <a:gd name="connsiteX0" fmla="*/ 130731 w 334413"/>
                  <a:gd name="connsiteY0" fmla="*/ 243545 h 253317"/>
                  <a:gd name="connsiteX1" fmla="*/ 203597 w 334413"/>
                  <a:gd name="connsiteY1" fmla="*/ 243545 h 253317"/>
                  <a:gd name="connsiteX2" fmla="*/ 297894 w 334413"/>
                  <a:gd name="connsiteY2" fmla="*/ 189109 h 253317"/>
                  <a:gd name="connsiteX3" fmla="*/ 334413 w 334413"/>
                  <a:gd name="connsiteY3" fmla="*/ 126016 h 253317"/>
                  <a:gd name="connsiteX4" fmla="*/ 334413 w 334413"/>
                  <a:gd name="connsiteY4" fmla="*/ 24603 h 253317"/>
                  <a:gd name="connsiteX5" fmla="*/ 291551 w 334413"/>
                  <a:gd name="connsiteY5" fmla="*/ 0 h 253317"/>
                  <a:gd name="connsiteX6" fmla="*/ 291551 w 334413"/>
                  <a:gd name="connsiteY6" fmla="*/ 126016 h 253317"/>
                  <a:gd name="connsiteX7" fmla="*/ 276463 w 334413"/>
                  <a:gd name="connsiteY7" fmla="*/ 151733 h 253317"/>
                  <a:gd name="connsiteX8" fmla="*/ 182166 w 334413"/>
                  <a:gd name="connsiteY8" fmla="*/ 206169 h 253317"/>
                  <a:gd name="connsiteX9" fmla="*/ 152162 w 334413"/>
                  <a:gd name="connsiteY9" fmla="*/ 206169 h 253317"/>
                  <a:gd name="connsiteX10" fmla="*/ 32147 w 334413"/>
                  <a:gd name="connsiteY10" fmla="*/ 136903 h 253317"/>
                  <a:gd name="connsiteX11" fmla="*/ 32147 w 334413"/>
                  <a:gd name="connsiteY11" fmla="*/ 136903 h 253317"/>
                  <a:gd name="connsiteX12" fmla="*/ 0 w 334413"/>
                  <a:gd name="connsiteY12" fmla="*/ 118386 h 253317"/>
                  <a:gd name="connsiteX13" fmla="*/ 42863 w 334413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317">
                    <a:moveTo>
                      <a:pt x="130731" y="243545"/>
                    </a:moveTo>
                    <a:cubicBezTo>
                      <a:pt x="153268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4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7D63BD75-CF65-442F-A49A-530C789A6969}"/>
                  </a:ext>
                </a:extLst>
              </p:cNvPr>
              <p:cNvSpPr/>
              <p:nvPr/>
            </p:nvSpPr>
            <p:spPr>
              <a:xfrm>
                <a:off x="5026580" y="810592"/>
                <a:ext cx="334670" cy="253254"/>
              </a:xfrm>
              <a:custGeom>
                <a:avLst/>
                <a:gdLst>
                  <a:gd name="connsiteX0" fmla="*/ 334670 w 334670"/>
                  <a:gd name="connsiteY0" fmla="*/ 134697 h 253254"/>
                  <a:gd name="connsiteX1" fmla="*/ 291808 w 334670"/>
                  <a:gd name="connsiteY1" fmla="*/ 60459 h 253254"/>
                  <a:gd name="connsiteX2" fmla="*/ 203597 w 334670"/>
                  <a:gd name="connsiteY2" fmla="*/ 9710 h 253254"/>
                  <a:gd name="connsiteX3" fmla="*/ 130731 w 334670"/>
                  <a:gd name="connsiteY3" fmla="*/ 9710 h 253254"/>
                  <a:gd name="connsiteX4" fmla="*/ 36433 w 334670"/>
                  <a:gd name="connsiteY4" fmla="*/ 64145 h 253254"/>
                  <a:gd name="connsiteX5" fmla="*/ 0 w 334670"/>
                  <a:gd name="connsiteY5" fmla="*/ 127239 h 253254"/>
                  <a:gd name="connsiteX6" fmla="*/ 0 w 334670"/>
                  <a:gd name="connsiteY6" fmla="*/ 228737 h 253254"/>
                  <a:gd name="connsiteX7" fmla="*/ 42863 w 334670"/>
                  <a:gd name="connsiteY7" fmla="*/ 253254 h 253254"/>
                  <a:gd name="connsiteX8" fmla="*/ 42863 w 334670"/>
                  <a:gd name="connsiteY8" fmla="*/ 127239 h 253254"/>
                  <a:gd name="connsiteX9" fmla="*/ 57864 w 334670"/>
                  <a:gd name="connsiteY9" fmla="*/ 101521 h 253254"/>
                  <a:gd name="connsiteX10" fmla="*/ 152162 w 334670"/>
                  <a:gd name="connsiteY10" fmla="*/ 46657 h 253254"/>
                  <a:gd name="connsiteX11" fmla="*/ 182166 w 334670"/>
                  <a:gd name="connsiteY11" fmla="*/ 46657 h 253254"/>
                  <a:gd name="connsiteX12" fmla="*/ 302181 w 334670"/>
                  <a:gd name="connsiteY12" fmla="*/ 115923 h 253254"/>
                  <a:gd name="connsiteX13" fmla="*/ 302181 w 334670"/>
                  <a:gd name="connsiteY13" fmla="*/ 115923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254">
                    <a:moveTo>
                      <a:pt x="334670" y="134697"/>
                    </a:moveTo>
                    <a:lnTo>
                      <a:pt x="291808" y="60459"/>
                    </a:lnTo>
                    <a:lnTo>
                      <a:pt x="203597" y="9710"/>
                    </a:lnTo>
                    <a:cubicBezTo>
                      <a:pt x="181034" y="-3237"/>
                      <a:pt x="153293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6657"/>
                    </a:lnTo>
                    <a:cubicBezTo>
                      <a:pt x="161463" y="41350"/>
                      <a:pt x="172865" y="41350"/>
                      <a:pt x="182166" y="46657"/>
                    </a:cubicBezTo>
                    <a:lnTo>
                      <a:pt x="302181" y="115923"/>
                    </a:lnTo>
                    <a:lnTo>
                      <a:pt x="302181" y="115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ADFDF933-3384-4A10-B0E6-C2E394C3BBEF}"/>
                  </a:ext>
                </a:extLst>
              </p:cNvPr>
              <p:cNvSpPr/>
              <p:nvPr/>
            </p:nvSpPr>
            <p:spPr>
              <a:xfrm>
                <a:off x="3899039" y="501062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2 h 298751"/>
                  <a:gd name="connsiteX6" fmla="*/ 0 w 170764"/>
                  <a:gd name="connsiteY6" fmla="*/ 298752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17" y="114835"/>
                      <a:pt x="170816" y="57921"/>
                      <a:pt x="170764" y="0"/>
                    </a:cubicBezTo>
                    <a:lnTo>
                      <a:pt x="127902" y="0"/>
                    </a:lnTo>
                    <a:cubicBezTo>
                      <a:pt x="127936" y="50394"/>
                      <a:pt x="114726" y="99913"/>
                      <a:pt x="89583" y="143589"/>
                    </a:cubicBezTo>
                    <a:lnTo>
                      <a:pt x="15688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E691A0FD-1ECF-432E-A58F-283D582E7A30}"/>
                  </a:ext>
                </a:extLst>
              </p:cNvPr>
              <p:cNvSpPr/>
              <p:nvPr/>
            </p:nvSpPr>
            <p:spPr>
              <a:xfrm>
                <a:off x="3455670" y="501062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2 h 298751"/>
                  <a:gd name="connsiteX8" fmla="*/ 443370 w 468058"/>
                  <a:gd name="connsiteY8" fmla="*/ 298752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5"/>
                      <a:pt x="141155" y="201005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3"/>
                      <a:pt x="338357" y="298752"/>
                    </a:cubicBezTo>
                    <a:lnTo>
                      <a:pt x="443370" y="298752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4181F353-A33C-42FB-A4F5-619D3D066374}"/>
                  </a:ext>
                </a:extLst>
              </p:cNvPr>
              <p:cNvSpPr/>
              <p:nvPr/>
            </p:nvSpPr>
            <p:spPr>
              <a:xfrm>
                <a:off x="3060992" y="1184719"/>
                <a:ext cx="468058" cy="342128"/>
              </a:xfrm>
              <a:custGeom>
                <a:avLst/>
                <a:gdLst>
                  <a:gd name="connsiteX0" fmla="*/ 415509 w 468058"/>
                  <a:gd name="connsiteY0" fmla="*/ 165021 h 342128"/>
                  <a:gd name="connsiteX1" fmla="*/ 129702 w 468058"/>
                  <a:gd name="connsiteY1" fmla="*/ 0 h 342128"/>
                  <a:gd name="connsiteX2" fmla="*/ 24775 w 468058"/>
                  <a:gd name="connsiteY2" fmla="*/ 0 h 342128"/>
                  <a:gd name="connsiteX3" fmla="*/ 0 w 468058"/>
                  <a:gd name="connsiteY3" fmla="*/ 42863 h 342128"/>
                  <a:gd name="connsiteX4" fmla="*/ 129702 w 468058"/>
                  <a:gd name="connsiteY4" fmla="*/ 42863 h 342128"/>
                  <a:gd name="connsiteX5" fmla="*/ 378390 w 468058"/>
                  <a:gd name="connsiteY5" fmla="*/ 186881 h 342128"/>
                  <a:gd name="connsiteX6" fmla="*/ 452371 w 468058"/>
                  <a:gd name="connsiteY6" fmla="*/ 314954 h 342128"/>
                  <a:gd name="connsiteX7" fmla="*/ 468059 w 468058"/>
                  <a:gd name="connsiteY7" fmla="*/ 342129 h 342128"/>
                  <a:gd name="connsiteX8" fmla="*/ 468059 w 468058"/>
                  <a:gd name="connsiteY8" fmla="*/ 256404 h 342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058" h="342128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341" y="43111"/>
                      <a:pt x="327086" y="97984"/>
                      <a:pt x="378390" y="186881"/>
                    </a:cubicBezTo>
                    <a:lnTo>
                      <a:pt x="452371" y="314954"/>
                    </a:lnTo>
                    <a:lnTo>
                      <a:pt x="468059" y="342129"/>
                    </a:lnTo>
                    <a:lnTo>
                      <a:pt x="468059" y="25640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DEB98765-DC13-4D54-8737-D8426E1D5078}"/>
                  </a:ext>
                </a:extLst>
              </p:cNvPr>
              <p:cNvSpPr/>
              <p:nvPr/>
            </p:nvSpPr>
            <p:spPr>
              <a:xfrm>
                <a:off x="2915276" y="1184719"/>
                <a:ext cx="170832" cy="554640"/>
              </a:xfrm>
              <a:custGeom>
                <a:avLst/>
                <a:gdLst>
                  <a:gd name="connsiteX0" fmla="*/ 80822 w 170832"/>
                  <a:gd name="connsiteY0" fmla="*/ 442427 h 554640"/>
                  <a:gd name="connsiteX1" fmla="*/ 80822 w 170832"/>
                  <a:gd name="connsiteY1" fmla="*/ 155248 h 554640"/>
                  <a:gd name="connsiteX2" fmla="*/ 146058 w 170832"/>
                  <a:gd name="connsiteY2" fmla="*/ 42863 h 554640"/>
                  <a:gd name="connsiteX3" fmla="*/ 170833 w 170832"/>
                  <a:gd name="connsiteY3" fmla="*/ 0 h 554640"/>
                  <a:gd name="connsiteX4" fmla="*/ 170833 w 170832"/>
                  <a:gd name="connsiteY4" fmla="*/ 0 h 554640"/>
                  <a:gd name="connsiteX5" fmla="*/ 96595 w 170832"/>
                  <a:gd name="connsiteY5" fmla="*/ 42863 h 554640"/>
                  <a:gd name="connsiteX6" fmla="*/ 44046 w 170832"/>
                  <a:gd name="connsiteY6" fmla="*/ 133731 h 554640"/>
                  <a:gd name="connsiteX7" fmla="*/ 44046 w 170832"/>
                  <a:gd name="connsiteY7" fmla="*/ 463772 h 554640"/>
                  <a:gd name="connsiteX8" fmla="*/ 96595 w 170832"/>
                  <a:gd name="connsiteY8" fmla="*/ 554641 h 554640"/>
                  <a:gd name="connsiteX9" fmla="*/ 146058 w 170832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640">
                    <a:moveTo>
                      <a:pt x="80822" y="442427"/>
                    </a:moveTo>
                    <a:cubicBezTo>
                      <a:pt x="29681" y="353530"/>
                      <a:pt x="29681" y="244145"/>
                      <a:pt x="80822" y="155248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7"/>
                      <a:pt x="-14682" y="361597"/>
                      <a:pt x="44046" y="463772"/>
                    </a:cubicBezTo>
                    <a:lnTo>
                      <a:pt x="96595" y="554641"/>
                    </a:lnTo>
                    <a:lnTo>
                      <a:pt x="146058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2558D1AD-59B8-41D9-A7D9-3F3AE558B4AF}"/>
                  </a:ext>
                </a:extLst>
              </p:cNvPr>
              <p:cNvSpPr/>
              <p:nvPr/>
            </p:nvSpPr>
            <p:spPr>
              <a:xfrm>
                <a:off x="3011528" y="1483556"/>
                <a:ext cx="517521" cy="298751"/>
              </a:xfrm>
              <a:custGeom>
                <a:avLst/>
                <a:gdLst>
                  <a:gd name="connsiteX0" fmla="*/ 492747 w 517521"/>
                  <a:gd name="connsiteY0" fmla="*/ 0 h 298751"/>
                  <a:gd name="connsiteX1" fmla="*/ 427853 w 517521"/>
                  <a:gd name="connsiteY1" fmla="*/ 112300 h 298751"/>
                  <a:gd name="connsiteX2" fmla="*/ 179251 w 517521"/>
                  <a:gd name="connsiteY2" fmla="*/ 255889 h 298751"/>
                  <a:gd name="connsiteX3" fmla="*/ 0 w 517521"/>
                  <a:gd name="connsiteY3" fmla="*/ 255889 h 298751"/>
                  <a:gd name="connsiteX4" fmla="*/ 74238 w 517521"/>
                  <a:gd name="connsiteY4" fmla="*/ 298752 h 298751"/>
                  <a:gd name="connsiteX5" fmla="*/ 179165 w 517521"/>
                  <a:gd name="connsiteY5" fmla="*/ 298752 h 298751"/>
                  <a:gd name="connsiteX6" fmla="*/ 464972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747" y="0"/>
                    </a:moveTo>
                    <a:lnTo>
                      <a:pt x="427853" y="112300"/>
                    </a:lnTo>
                    <a:cubicBezTo>
                      <a:pt x="376456" y="201008"/>
                      <a:pt x="281771" y="255692"/>
                      <a:pt x="179251" y="255889"/>
                    </a:cubicBezTo>
                    <a:lnTo>
                      <a:pt x="0" y="255889"/>
                    </a:lnTo>
                    <a:lnTo>
                      <a:pt x="74238" y="298752"/>
                    </a:lnTo>
                    <a:lnTo>
                      <a:pt x="179165" y="298752"/>
                    </a:lnTo>
                    <a:cubicBezTo>
                      <a:pt x="297029" y="298589"/>
                      <a:pt x="405903" y="235727"/>
                      <a:pt x="464972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948EA16A-52C0-453E-A317-43BF000DE9C6}"/>
                  </a:ext>
                </a:extLst>
              </p:cNvPr>
              <p:cNvSpPr/>
              <p:nvPr/>
            </p:nvSpPr>
            <p:spPr>
              <a:xfrm>
                <a:off x="3455670" y="2167213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8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8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A7F448A-0AEA-4BA0-90F8-24E3EBD54490}"/>
                  </a:ext>
                </a:extLst>
              </p:cNvPr>
              <p:cNvSpPr/>
              <p:nvPr/>
            </p:nvSpPr>
            <p:spPr>
              <a:xfrm>
                <a:off x="3455755" y="2423188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1D94C6B8-ED09-4000-933C-BCE4ADB648D2}"/>
                  </a:ext>
                </a:extLst>
              </p:cNvPr>
              <p:cNvSpPr/>
              <p:nvPr/>
            </p:nvSpPr>
            <p:spPr>
              <a:xfrm>
                <a:off x="392372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35" y="198050"/>
                      <a:pt x="130936" y="141138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136F0371-6256-49A5-BE76-18D453077015}"/>
                  </a:ext>
                </a:extLst>
              </p:cNvPr>
              <p:cNvSpPr/>
              <p:nvPr/>
            </p:nvSpPr>
            <p:spPr>
              <a:xfrm>
                <a:off x="4616729" y="2167213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248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248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15"/>
                      <a:pt x="-60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80"/>
                      <a:pt x="56013" y="198882"/>
                      <a:pt x="81182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41C61B5C-553C-4400-B901-2C01689D2E1F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538 h 298837"/>
                  <a:gd name="connsiteX2" fmla="*/ 443198 w 467972"/>
                  <a:gd name="connsiteY2" fmla="*/ 298838 h 298837"/>
                  <a:gd name="connsiteX3" fmla="*/ 467973 w 467972"/>
                  <a:gd name="connsiteY3" fmla="*/ 298838 h 298837"/>
                  <a:gd name="connsiteX4" fmla="*/ 467973 w 467972"/>
                  <a:gd name="connsiteY4" fmla="*/ 255975 h 298837"/>
                  <a:gd name="connsiteX5" fmla="*/ 416023 w 467972"/>
                  <a:gd name="connsiteY5" fmla="*/ 165106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23" y="43077"/>
                      <a:pt x="327015" y="97795"/>
                      <a:pt x="378390" y="186538"/>
                    </a:cubicBezTo>
                    <a:lnTo>
                      <a:pt x="443198" y="298838"/>
                    </a:lnTo>
                    <a:lnTo>
                      <a:pt x="467973" y="298838"/>
                    </a:lnTo>
                    <a:lnTo>
                      <a:pt x="467973" y="255975"/>
                    </a:lnTo>
                    <a:lnTo>
                      <a:pt x="416023" y="165106"/>
                    </a:lnTo>
                    <a:cubicBezTo>
                      <a:pt x="356950" y="63102"/>
                      <a:pt x="248088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92738FE0-AD8D-4F61-B59C-8371082F8727}"/>
                  </a:ext>
                </a:extLst>
              </p:cNvPr>
              <p:cNvSpPr/>
              <p:nvPr/>
            </p:nvSpPr>
            <p:spPr>
              <a:xfrm>
                <a:off x="478749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F13AAC44-6149-4FD1-A03F-2A3F652521A5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F5BFB058-947E-4F83-96CF-C1CBC7BD0D74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376CA4C8-E4A8-4714-A771-4A56F12BFBD3}"/>
                  </a:ext>
                </a:extLst>
              </p:cNvPr>
              <p:cNvSpPr/>
              <p:nvPr/>
            </p:nvSpPr>
            <p:spPr>
              <a:xfrm>
                <a:off x="5157739" y="1440694"/>
                <a:ext cx="467887" cy="341614"/>
              </a:xfrm>
              <a:custGeom>
                <a:avLst/>
                <a:gdLst>
                  <a:gd name="connsiteX0" fmla="*/ 52207 w 467887"/>
                  <a:gd name="connsiteY0" fmla="*/ 176594 h 341614"/>
                  <a:gd name="connsiteX1" fmla="*/ 338185 w 467887"/>
                  <a:gd name="connsiteY1" fmla="*/ 341614 h 341614"/>
                  <a:gd name="connsiteX2" fmla="*/ 443113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775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207" y="176594"/>
                    </a:moveTo>
                    <a:cubicBezTo>
                      <a:pt x="111323" y="278623"/>
                      <a:pt x="220262" y="341494"/>
                      <a:pt x="338185" y="341614"/>
                    </a:cubicBezTo>
                    <a:lnTo>
                      <a:pt x="443113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37"/>
                      <a:pt x="140992" y="243853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ED55B9F-8649-4481-A5EE-E45866728D4E}"/>
                  </a:ext>
                </a:extLst>
              </p:cNvPr>
              <p:cNvSpPr/>
              <p:nvPr/>
            </p:nvSpPr>
            <p:spPr>
              <a:xfrm>
                <a:off x="560076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272BE9A2-AAB3-4628-AA4C-F44571D2366F}"/>
                  </a:ext>
                </a:extLst>
              </p:cNvPr>
              <p:cNvSpPr/>
              <p:nvPr/>
            </p:nvSpPr>
            <p:spPr>
              <a:xfrm>
                <a:off x="5600766" y="1227581"/>
                <a:ext cx="170813" cy="554726"/>
              </a:xfrm>
              <a:custGeom>
                <a:avLst/>
                <a:gdLst>
                  <a:gd name="connsiteX0" fmla="*/ 89582 w 170813"/>
                  <a:gd name="connsiteY0" fmla="*/ 112385 h 554726"/>
                  <a:gd name="connsiteX1" fmla="*/ 89582 w 170813"/>
                  <a:gd name="connsiteY1" fmla="*/ 399564 h 554726"/>
                  <a:gd name="connsiteX2" fmla="*/ 24774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2 w 170813"/>
                  <a:gd name="connsiteY5" fmla="*/ 420995 h 554726"/>
                  <a:gd name="connsiteX6" fmla="*/ 126702 w 170813"/>
                  <a:gd name="connsiteY6" fmla="*/ 90954 h 554726"/>
                  <a:gd name="connsiteX7" fmla="*/ 74238 w 170813"/>
                  <a:gd name="connsiteY7" fmla="*/ 0 h 554726"/>
                  <a:gd name="connsiteX8" fmla="*/ 24774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2" y="112385"/>
                    </a:moveTo>
                    <a:cubicBezTo>
                      <a:pt x="140760" y="201274"/>
                      <a:pt x="140760" y="310676"/>
                      <a:pt x="89582" y="399564"/>
                    </a:cubicBezTo>
                    <a:lnTo>
                      <a:pt x="24774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2" y="420995"/>
                    </a:lnTo>
                    <a:cubicBezTo>
                      <a:pt x="185517" y="318846"/>
                      <a:pt x="185517" y="193104"/>
                      <a:pt x="126702" y="90954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416AD6BD-12CE-4565-B4B6-E56F47183074}"/>
                  </a:ext>
                </a:extLst>
              </p:cNvPr>
              <p:cNvSpPr/>
              <p:nvPr/>
            </p:nvSpPr>
            <p:spPr>
              <a:xfrm>
                <a:off x="567500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6DA71CE8-2987-4DFD-ADAE-21A352301BED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CDEBF0DD-4917-4E99-8054-8AB91523CD9F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7F08FED3-1ECE-43B6-B8CC-88C55BFE6F41}"/>
                  </a:ext>
                </a:extLst>
              </p:cNvPr>
              <p:cNvSpPr/>
              <p:nvPr/>
            </p:nvSpPr>
            <p:spPr>
              <a:xfrm>
                <a:off x="5157568" y="1185148"/>
                <a:ext cx="517521" cy="298837"/>
              </a:xfrm>
              <a:custGeom>
                <a:avLst/>
                <a:gdLst>
                  <a:gd name="connsiteX0" fmla="*/ 89754 w 517521"/>
                  <a:gd name="connsiteY0" fmla="*/ 186452 h 298837"/>
                  <a:gd name="connsiteX1" fmla="*/ 338357 w 517521"/>
                  <a:gd name="connsiteY1" fmla="*/ 42863 h 298837"/>
                  <a:gd name="connsiteX2" fmla="*/ 517522 w 517521"/>
                  <a:gd name="connsiteY2" fmla="*/ 42863 h 298837"/>
                  <a:gd name="connsiteX3" fmla="*/ 443284 w 517521"/>
                  <a:gd name="connsiteY3" fmla="*/ 0 h 298837"/>
                  <a:gd name="connsiteX4" fmla="*/ 338357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775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85" y="206"/>
                      <a:pt x="111597" y="63051"/>
                      <a:pt x="52464" y="165021"/>
                    </a:cubicBezTo>
                    <a:lnTo>
                      <a:pt x="0" y="255975"/>
                    </a:lnTo>
                    <a:lnTo>
                      <a:pt x="24775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825DE34F-6411-456E-B6E1-7005D6594C2D}"/>
                  </a:ext>
                </a:extLst>
              </p:cNvPr>
              <p:cNvSpPr/>
              <p:nvPr/>
            </p:nvSpPr>
            <p:spPr>
              <a:xfrm>
                <a:off x="4713255" y="501062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2 h 298751"/>
                  <a:gd name="connsiteX1" fmla="*/ 179165 w 517950"/>
                  <a:gd name="connsiteY1" fmla="*/ 298752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2"/>
                    </a:moveTo>
                    <a:lnTo>
                      <a:pt x="179165" y="298752"/>
                    </a:lnTo>
                    <a:cubicBezTo>
                      <a:pt x="297209" y="298753"/>
                      <a:pt x="406311" y="235871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33" y="200967"/>
                      <a:pt x="282275" y="255642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105C9BE-49A0-469B-A1EA-D538C707C335}"/>
                  </a:ext>
                </a:extLst>
              </p:cNvPr>
              <p:cNvSpPr/>
              <p:nvPr/>
            </p:nvSpPr>
            <p:spPr>
              <a:xfrm>
                <a:off x="520600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45676C6C-B5C3-438A-A073-5D7C815D1492}"/>
                  </a:ext>
                </a:extLst>
              </p:cNvPr>
              <p:cNvSpPr/>
              <p:nvPr/>
            </p:nvSpPr>
            <p:spPr>
              <a:xfrm>
                <a:off x="4616643" y="501062"/>
                <a:ext cx="145989" cy="255889"/>
              </a:xfrm>
              <a:custGeom>
                <a:avLst/>
                <a:gdLst>
                  <a:gd name="connsiteX0" fmla="*/ 81268 w 145989"/>
                  <a:gd name="connsiteY0" fmla="*/ 143589 h 255889"/>
                  <a:gd name="connsiteX1" fmla="*/ 42863 w 145989"/>
                  <a:gd name="connsiteY1" fmla="*/ 0 h 255889"/>
                  <a:gd name="connsiteX2" fmla="*/ 0 w 145989"/>
                  <a:gd name="connsiteY2" fmla="*/ 0 h 255889"/>
                  <a:gd name="connsiteX3" fmla="*/ 44063 w 145989"/>
                  <a:gd name="connsiteY3" fmla="*/ 165021 h 255889"/>
                  <a:gd name="connsiteX4" fmla="*/ 96527 w 145989"/>
                  <a:gd name="connsiteY4" fmla="*/ 255889 h 255889"/>
                  <a:gd name="connsiteX5" fmla="*/ 145990 w 145989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9">
                    <a:moveTo>
                      <a:pt x="81268" y="143589"/>
                    </a:moveTo>
                    <a:cubicBezTo>
                      <a:pt x="56064" y="99936"/>
                      <a:pt x="42820" y="50407"/>
                      <a:pt x="42863" y="0"/>
                    </a:cubicBezTo>
                    <a:lnTo>
                      <a:pt x="0" y="0"/>
                    </a:lnTo>
                    <a:cubicBezTo>
                      <a:pt x="-51" y="57921"/>
                      <a:pt x="15148" y="114835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F5722DF8-8CCE-429A-82DB-0CC456D9EDDD}"/>
                  </a:ext>
                </a:extLst>
              </p:cNvPr>
              <p:cNvSpPr/>
              <p:nvPr/>
            </p:nvSpPr>
            <p:spPr>
              <a:xfrm>
                <a:off x="3659524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1F869F13-C42F-4CAE-8EC5-6F0D474834F1}"/>
                  </a:ext>
                </a:extLst>
              </p:cNvPr>
              <p:cNvSpPr/>
              <p:nvPr/>
            </p:nvSpPr>
            <p:spPr>
              <a:xfrm>
                <a:off x="3940702" y="3027378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4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199"/>
                      <a:pt x="2855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F3FB675B-41CF-4E7E-826C-9B5B530B97B4}"/>
                  </a:ext>
                </a:extLst>
              </p:cNvPr>
              <p:cNvSpPr/>
              <p:nvPr/>
            </p:nvSpPr>
            <p:spPr>
              <a:xfrm>
                <a:off x="4510087" y="2721940"/>
                <a:ext cx="277148" cy="188509"/>
              </a:xfrm>
              <a:custGeom>
                <a:avLst/>
                <a:gdLst>
                  <a:gd name="connsiteX0" fmla="*/ 240030 w 277148"/>
                  <a:gd name="connsiteY0" fmla="*/ 42863 h 188509"/>
                  <a:gd name="connsiteX1" fmla="*/ 277149 w 277148"/>
                  <a:gd name="connsiteY1" fmla="*/ 42863 h 188509"/>
                  <a:gd name="connsiteX2" fmla="*/ 202911 w 277148"/>
                  <a:gd name="connsiteY2" fmla="*/ 0 h 188509"/>
                  <a:gd name="connsiteX3" fmla="*/ 101670 w 277148"/>
                  <a:gd name="connsiteY3" fmla="*/ 0 h 188509"/>
                  <a:gd name="connsiteX4" fmla="*/ 38576 w 277148"/>
                  <a:gd name="connsiteY4" fmla="*/ 36433 h 188509"/>
                  <a:gd name="connsiteX5" fmla="*/ 0 w 277148"/>
                  <a:gd name="connsiteY5" fmla="*/ 102784 h 188509"/>
                  <a:gd name="connsiteX6" fmla="*/ 0 w 277148"/>
                  <a:gd name="connsiteY6" fmla="*/ 188509 h 188509"/>
                  <a:gd name="connsiteX7" fmla="*/ 75352 w 277148"/>
                  <a:gd name="connsiteY7" fmla="*/ 57864 h 188509"/>
                  <a:gd name="connsiteX8" fmla="*/ 101070 w 277148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39D1C2CF-2A73-4367-B0D4-9DA34ABBD184}"/>
                  </a:ext>
                </a:extLst>
              </p:cNvPr>
              <p:cNvSpPr/>
              <p:nvPr/>
            </p:nvSpPr>
            <p:spPr>
              <a:xfrm>
                <a:off x="4218965" y="3092443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9 h 159620"/>
                  <a:gd name="connsiteX4" fmla="*/ 0 w 168192"/>
                  <a:gd name="connsiteY4" fmla="*/ 91297 h 159620"/>
                  <a:gd name="connsiteX5" fmla="*/ 0 w 168192"/>
                  <a:gd name="connsiteY5" fmla="*/ 140846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688" y="149847"/>
                    </a:lnTo>
                    <a:cubicBezTo>
                      <a:pt x="50535" y="169967"/>
                      <a:pt x="95086" y="158026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E496C054-C9BB-4E49-8A07-5B95EBBB0D0B}"/>
                  </a:ext>
                </a:extLst>
              </p:cNvPr>
              <p:cNvSpPr/>
              <p:nvPr/>
            </p:nvSpPr>
            <p:spPr>
              <a:xfrm>
                <a:off x="435578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785 w 111785"/>
                  <a:gd name="connsiteY1" fmla="*/ 13373 h 224856"/>
                  <a:gd name="connsiteX2" fmla="*/ 111785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785" y="13373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6355A624-3C65-4540-BE13-70125483CE12}"/>
                  </a:ext>
                </a:extLst>
              </p:cNvPr>
              <p:cNvSpPr/>
              <p:nvPr/>
            </p:nvSpPr>
            <p:spPr>
              <a:xfrm>
                <a:off x="3528707" y="3281381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375"/>
                      <a:pt x="267719" y="14145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642E69F1-6568-4875-BE0D-978D5E7D1ED7}"/>
                  </a:ext>
                </a:extLst>
              </p:cNvPr>
              <p:cNvSpPr/>
              <p:nvPr/>
            </p:nvSpPr>
            <p:spPr>
              <a:xfrm>
                <a:off x="3789997" y="3281381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C036492E-A492-4E15-B160-13962B155EAE}"/>
                  </a:ext>
                </a:extLst>
              </p:cNvPr>
              <p:cNvSpPr/>
              <p:nvPr/>
            </p:nvSpPr>
            <p:spPr>
              <a:xfrm>
                <a:off x="4176102" y="2634329"/>
                <a:ext cx="210026" cy="264633"/>
              </a:xfrm>
              <a:custGeom>
                <a:avLst/>
                <a:gdLst>
                  <a:gd name="connsiteX0" fmla="*/ 177879 w 210026"/>
                  <a:gd name="connsiteY0" fmla="*/ 18517 h 264633"/>
                  <a:gd name="connsiteX1" fmla="*/ 177879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EDA5664E-A78F-4174-A6D3-D509AECAC456}"/>
                  </a:ext>
                </a:extLst>
              </p:cNvPr>
              <p:cNvSpPr/>
              <p:nvPr/>
            </p:nvSpPr>
            <p:spPr>
              <a:xfrm>
                <a:off x="4102893" y="3133934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8 h 190309"/>
                  <a:gd name="connsiteX12" fmla="*/ 72866 w 115728"/>
                  <a:gd name="connsiteY12" fmla="*/ 25118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101781" y="167593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493D3555-64C5-4827-9A2E-5F60A747E866}"/>
                  </a:ext>
                </a:extLst>
              </p:cNvPr>
              <p:cNvSpPr/>
              <p:nvPr/>
            </p:nvSpPr>
            <p:spPr>
              <a:xfrm>
                <a:off x="4175760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A1AB1AAE-510F-48F5-A387-511B1D896E0C}"/>
                  </a:ext>
                </a:extLst>
              </p:cNvPr>
              <p:cNvSpPr/>
              <p:nvPr/>
            </p:nvSpPr>
            <p:spPr>
              <a:xfrm>
                <a:off x="3616404" y="3580219"/>
                <a:ext cx="200339" cy="263089"/>
              </a:xfrm>
              <a:custGeom>
                <a:avLst/>
                <a:gdLst>
                  <a:gd name="connsiteX0" fmla="*/ 200339 w 200339"/>
                  <a:gd name="connsiteY0" fmla="*/ 28803 h 263089"/>
                  <a:gd name="connsiteX1" fmla="*/ 164420 w 200339"/>
                  <a:gd name="connsiteY1" fmla="*/ 0 h 263089"/>
                  <a:gd name="connsiteX2" fmla="*/ 36433 w 200339"/>
                  <a:gd name="connsiteY2" fmla="*/ 73809 h 263089"/>
                  <a:gd name="connsiteX3" fmla="*/ 0 w 200339"/>
                  <a:gd name="connsiteY3" fmla="*/ 136903 h 263089"/>
                  <a:gd name="connsiteX4" fmla="*/ 0 w 200339"/>
                  <a:gd name="connsiteY4" fmla="*/ 238315 h 263089"/>
                  <a:gd name="connsiteX5" fmla="*/ 32147 w 200339"/>
                  <a:gd name="connsiteY5" fmla="*/ 256918 h 263089"/>
                  <a:gd name="connsiteX6" fmla="*/ 32147 w 200339"/>
                  <a:gd name="connsiteY6" fmla="*/ 256918 h 263089"/>
                  <a:gd name="connsiteX7" fmla="*/ 42863 w 200339"/>
                  <a:gd name="connsiteY7" fmla="*/ 263090 h 263089"/>
                  <a:gd name="connsiteX8" fmla="*/ 42863 w 200339"/>
                  <a:gd name="connsiteY8" fmla="*/ 136903 h 263089"/>
                  <a:gd name="connsiteX9" fmla="*/ 57864 w 200339"/>
                  <a:gd name="connsiteY9" fmla="*/ 111185 h 263089"/>
                  <a:gd name="connsiteX10" fmla="*/ 188424 w 200339"/>
                  <a:gd name="connsiteY10" fmla="*/ 35747 h 263089"/>
                  <a:gd name="connsiteX11" fmla="*/ 188424 w 200339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89">
                    <a:moveTo>
                      <a:pt x="200339" y="28803"/>
                    </a:moveTo>
                    <a:cubicBezTo>
                      <a:pt x="188681" y="18774"/>
                      <a:pt x="176679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189E06BC-FA73-4EF1-839A-702B0BA9DBB3}"/>
                  </a:ext>
                </a:extLst>
              </p:cNvPr>
              <p:cNvSpPr/>
              <p:nvPr/>
            </p:nvSpPr>
            <p:spPr>
              <a:xfrm>
                <a:off x="3780824" y="3448545"/>
                <a:ext cx="270976" cy="160477"/>
              </a:xfrm>
              <a:custGeom>
                <a:avLst/>
                <a:gdLst>
                  <a:gd name="connsiteX0" fmla="*/ 35919 w 270976"/>
                  <a:gd name="connsiteY0" fmla="*/ 160477 h 160477"/>
                  <a:gd name="connsiteX1" fmla="*/ 98498 w 270976"/>
                  <a:gd name="connsiteY1" fmla="*/ 124301 h 160477"/>
                  <a:gd name="connsiteX2" fmla="*/ 98498 w 270976"/>
                  <a:gd name="connsiteY2" fmla="*/ 124301 h 160477"/>
                  <a:gd name="connsiteX3" fmla="*/ 270977 w 270976"/>
                  <a:gd name="connsiteY3" fmla="*/ 24775 h 160477"/>
                  <a:gd name="connsiteX4" fmla="*/ 228114 w 270976"/>
                  <a:gd name="connsiteY4" fmla="*/ 0 h 160477"/>
                  <a:gd name="connsiteX5" fmla="*/ 0 w 270976"/>
                  <a:gd name="connsiteY5" fmla="*/ 131674 h 160477"/>
                  <a:gd name="connsiteX6" fmla="*/ 35919 w 270976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7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59" y="140932"/>
                      <a:pt x="24260" y="150447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F67548DA-CE28-42E8-81A9-6C1F7FFCDAE5}"/>
                  </a:ext>
                </a:extLst>
              </p:cNvPr>
              <p:cNvSpPr/>
              <p:nvPr/>
            </p:nvSpPr>
            <p:spPr>
              <a:xfrm>
                <a:off x="3838582" y="2721940"/>
                <a:ext cx="134695" cy="312810"/>
              </a:xfrm>
              <a:custGeom>
                <a:avLst/>
                <a:gdLst>
                  <a:gd name="connsiteX0" fmla="*/ 116093 w 134695"/>
                  <a:gd name="connsiteY0" fmla="*/ 32147 h 312810"/>
                  <a:gd name="connsiteX1" fmla="*/ 134695 w 134695"/>
                  <a:gd name="connsiteY1" fmla="*/ 0 h 312810"/>
                  <a:gd name="connsiteX2" fmla="*/ 134695 w 134695"/>
                  <a:gd name="connsiteY2" fmla="*/ 0 h 312810"/>
                  <a:gd name="connsiteX3" fmla="*/ 60458 w 134695"/>
                  <a:gd name="connsiteY3" fmla="*/ 42863 h 312810"/>
                  <a:gd name="connsiteX4" fmla="*/ 9708 w 134695"/>
                  <a:gd name="connsiteY4" fmla="*/ 130731 h 312810"/>
                  <a:gd name="connsiteX5" fmla="*/ 9708 w 134695"/>
                  <a:gd name="connsiteY5" fmla="*/ 203597 h 312810"/>
                  <a:gd name="connsiteX6" fmla="*/ 47942 w 134695"/>
                  <a:gd name="connsiteY6" fmla="*/ 269948 h 312810"/>
                  <a:gd name="connsiteX7" fmla="*/ 122180 w 134695"/>
                  <a:gd name="connsiteY7" fmla="*/ 312811 h 312810"/>
                  <a:gd name="connsiteX8" fmla="*/ 46827 w 134695"/>
                  <a:gd name="connsiteY8" fmla="*/ 182166 h 312810"/>
                  <a:gd name="connsiteX9" fmla="*/ 46827 w 134695"/>
                  <a:gd name="connsiteY9" fmla="*/ 152162 h 312810"/>
                  <a:gd name="connsiteX10" fmla="*/ 109921 w 134695"/>
                  <a:gd name="connsiteY10" fmla="*/ 42863 h 312810"/>
                  <a:gd name="connsiteX11" fmla="*/ 116093 w 134695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948"/>
                    </a:lnTo>
                    <a:lnTo>
                      <a:pt x="122180" y="312811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D84A7215-EF40-4795-9D32-0326EE0D351F}"/>
                  </a:ext>
                </a:extLst>
              </p:cNvPr>
              <p:cNvSpPr/>
              <p:nvPr/>
            </p:nvSpPr>
            <p:spPr>
              <a:xfrm>
                <a:off x="4041171" y="3248120"/>
                <a:ext cx="105657" cy="200425"/>
              </a:xfrm>
              <a:custGeom>
                <a:avLst/>
                <a:gdLst>
                  <a:gd name="connsiteX0" fmla="*/ 37290 w 105657"/>
                  <a:gd name="connsiteY0" fmla="*/ 76124 h 200425"/>
                  <a:gd name="connsiteX1" fmla="*/ 37290 w 105657"/>
                  <a:gd name="connsiteY1" fmla="*/ 76124 h 200425"/>
                  <a:gd name="connsiteX2" fmla="*/ 58722 w 105657"/>
                  <a:gd name="connsiteY2" fmla="*/ 113243 h 200425"/>
                  <a:gd name="connsiteX3" fmla="*/ 61722 w 105657"/>
                  <a:gd name="connsiteY3" fmla="*/ 136046 h 200425"/>
                  <a:gd name="connsiteX4" fmla="*/ 47749 w 105657"/>
                  <a:gd name="connsiteY4" fmla="*/ 154219 h 200425"/>
                  <a:gd name="connsiteX5" fmla="*/ 10630 w 105657"/>
                  <a:gd name="connsiteY5" fmla="*/ 175651 h 200425"/>
                  <a:gd name="connsiteX6" fmla="*/ 53492 w 105657"/>
                  <a:gd name="connsiteY6" fmla="*/ 200425 h 200425"/>
                  <a:gd name="connsiteX7" fmla="*/ 69180 w 105657"/>
                  <a:gd name="connsiteY7" fmla="*/ 191338 h 200425"/>
                  <a:gd name="connsiteX8" fmla="*/ 95840 w 105657"/>
                  <a:gd name="connsiteY8" fmla="*/ 164849 h 200425"/>
                  <a:gd name="connsiteX9" fmla="*/ 103127 w 105657"/>
                  <a:gd name="connsiteY9" fmla="*/ 147104 h 200425"/>
                  <a:gd name="connsiteX10" fmla="*/ 95840 w 105657"/>
                  <a:gd name="connsiteY10" fmla="*/ 91811 h 200425"/>
                  <a:gd name="connsiteX11" fmla="*/ 42863 w 105657"/>
                  <a:gd name="connsiteY11" fmla="*/ 0 h 200425"/>
                  <a:gd name="connsiteX12" fmla="*/ 0 w 105657"/>
                  <a:gd name="connsiteY12" fmla="*/ 11487 h 200425"/>
                  <a:gd name="connsiteX13" fmla="*/ 12516 w 105657"/>
                  <a:gd name="connsiteY13" fmla="*/ 33261 h 200425"/>
                  <a:gd name="connsiteX14" fmla="*/ 12516 w 105657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25" y="120135"/>
                      <a:pt x="63814" y="128348"/>
                      <a:pt x="61722" y="136046"/>
                    </a:cubicBezTo>
                    <a:cubicBezTo>
                      <a:pt x="59699" y="143735"/>
                      <a:pt x="54658" y="150285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39" y="185003"/>
                      <a:pt x="89437" y="175865"/>
                      <a:pt x="95840" y="164849"/>
                    </a:cubicBezTo>
                    <a:cubicBezTo>
                      <a:pt x="99021" y="159269"/>
                      <a:pt x="101464" y="153311"/>
                      <a:pt x="103127" y="147104"/>
                    </a:cubicBezTo>
                    <a:cubicBezTo>
                      <a:pt x="108202" y="128442"/>
                      <a:pt x="105579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79DD558C-468D-4D69-9069-6196E975C9D0}"/>
                  </a:ext>
                </a:extLst>
              </p:cNvPr>
              <p:cNvSpPr/>
              <p:nvPr/>
            </p:nvSpPr>
            <p:spPr>
              <a:xfrm>
                <a:off x="3929386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9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9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B3A2A050-E9A8-4DE4-BB22-CD0C8CE822C1}"/>
                  </a:ext>
                </a:extLst>
              </p:cNvPr>
              <p:cNvSpPr/>
              <p:nvPr/>
            </p:nvSpPr>
            <p:spPr>
              <a:xfrm>
                <a:off x="3838582" y="3843823"/>
                <a:ext cx="128951" cy="288121"/>
              </a:xfrm>
              <a:custGeom>
                <a:avLst/>
                <a:gdLst>
                  <a:gd name="connsiteX0" fmla="*/ 128952 w 128951"/>
                  <a:gd name="connsiteY0" fmla="*/ 6944 h 288121"/>
                  <a:gd name="connsiteX1" fmla="*/ 83432 w 128951"/>
                  <a:gd name="connsiteY1" fmla="*/ 0 h 288121"/>
                  <a:gd name="connsiteX2" fmla="*/ 9708 w 128951"/>
                  <a:gd name="connsiteY2" fmla="*/ 127730 h 288121"/>
                  <a:gd name="connsiteX3" fmla="*/ 9708 w 128951"/>
                  <a:gd name="connsiteY3" fmla="*/ 200596 h 288121"/>
                  <a:gd name="connsiteX4" fmla="*/ 60458 w 128951"/>
                  <a:gd name="connsiteY4" fmla="*/ 288122 h 288121"/>
                  <a:gd name="connsiteX5" fmla="*/ 109921 w 128951"/>
                  <a:gd name="connsiteY5" fmla="*/ 288122 h 288121"/>
                  <a:gd name="connsiteX6" fmla="*/ 46827 w 128951"/>
                  <a:gd name="connsiteY6" fmla="*/ 178822 h 288121"/>
                  <a:gd name="connsiteX7" fmla="*/ 46827 w 128951"/>
                  <a:gd name="connsiteY7" fmla="*/ 148818 h 288121"/>
                  <a:gd name="connsiteX8" fmla="*/ 122180 w 128951"/>
                  <a:gd name="connsiteY8" fmla="*/ 18259 h 288121"/>
                  <a:gd name="connsiteX9" fmla="*/ 122180 w 128951"/>
                  <a:gd name="connsiteY9" fmla="*/ 1825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121">
                    <a:moveTo>
                      <a:pt x="128952" y="6944"/>
                    </a:moveTo>
                    <a:cubicBezTo>
                      <a:pt x="113864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3"/>
                      <a:pt x="9708" y="200596"/>
                    </a:cubicBezTo>
                    <a:lnTo>
                      <a:pt x="60458" y="288122"/>
                    </a:lnTo>
                    <a:lnTo>
                      <a:pt x="109921" y="288122"/>
                    </a:lnTo>
                    <a:lnTo>
                      <a:pt x="46827" y="178822"/>
                    </a:lnTo>
                    <a:cubicBezTo>
                      <a:pt x="41521" y="169521"/>
                      <a:pt x="41521" y="158120"/>
                      <a:pt x="46827" y="148818"/>
                    </a:cubicBezTo>
                    <a:lnTo>
                      <a:pt x="122180" y="18259"/>
                    </a:lnTo>
                    <a:lnTo>
                      <a:pt x="122180" y="18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F4C4E701-C0DE-4595-A7FD-E37C86CC6392}"/>
                  </a:ext>
                </a:extLst>
              </p:cNvPr>
              <p:cNvSpPr/>
              <p:nvPr/>
            </p:nvSpPr>
            <p:spPr>
              <a:xfrm>
                <a:off x="3922013" y="3615709"/>
                <a:ext cx="181222" cy="235058"/>
              </a:xfrm>
              <a:custGeom>
                <a:avLst/>
                <a:gdLst>
                  <a:gd name="connsiteX0" fmla="*/ 81610 w 181222"/>
                  <a:gd name="connsiteY0" fmla="*/ 172479 h 235058"/>
                  <a:gd name="connsiteX1" fmla="*/ 81610 w 181222"/>
                  <a:gd name="connsiteY1" fmla="*/ 172479 h 235058"/>
                  <a:gd name="connsiteX2" fmla="*/ 181223 w 181222"/>
                  <a:gd name="connsiteY2" fmla="*/ 0 h 235058"/>
                  <a:gd name="connsiteX3" fmla="*/ 131674 w 181222"/>
                  <a:gd name="connsiteY3" fmla="*/ 0 h 235058"/>
                  <a:gd name="connsiteX4" fmla="*/ 0 w 181222"/>
                  <a:gd name="connsiteY4" fmla="*/ 228114 h 235058"/>
                  <a:gd name="connsiteX5" fmla="*/ 45520 w 181222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40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E7F007C1-ECF4-48A8-AF8C-1335B1728B7A}"/>
                  </a:ext>
                </a:extLst>
              </p:cNvPr>
              <p:cNvSpPr/>
              <p:nvPr/>
            </p:nvSpPr>
            <p:spPr>
              <a:xfrm>
                <a:off x="361666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9 w 188423"/>
                  <a:gd name="connsiteY6" fmla="*/ 277406 h 277406"/>
                  <a:gd name="connsiteX7" fmla="*/ 188424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9" y="277406"/>
                    </a:lnTo>
                    <a:lnTo>
                      <a:pt x="188424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FFA47C4-8B21-4B20-B1B6-58B264C12E2A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FE4E8246-107E-4AC8-A1E2-833BD106663E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348B7240-1274-402E-BBB0-2E9DC3481B91}"/>
                  </a:ext>
                </a:extLst>
              </p:cNvPr>
              <p:cNvSpPr/>
              <p:nvPr/>
            </p:nvSpPr>
            <p:spPr>
              <a:xfrm>
                <a:off x="3987165" y="3404654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4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375 h 168192"/>
                  <a:gd name="connsiteX10" fmla="*/ 21774 w 159620"/>
                  <a:gd name="connsiteY10" fmla="*/ 43891 h 168192"/>
                  <a:gd name="connsiteX11" fmla="*/ 21774 w 159620"/>
                  <a:gd name="connsiteY11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4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8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6EF41865-B2C1-41A4-BD61-2AC00FC9C3BF}"/>
                  </a:ext>
                </a:extLst>
              </p:cNvPr>
              <p:cNvSpPr/>
              <p:nvPr/>
            </p:nvSpPr>
            <p:spPr>
              <a:xfrm>
                <a:off x="379359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0651F976-C940-4A73-9B48-21E816E8C604}"/>
                  </a:ext>
                </a:extLst>
              </p:cNvPr>
              <p:cNvSpPr/>
              <p:nvPr/>
            </p:nvSpPr>
            <p:spPr>
              <a:xfrm>
                <a:off x="4175760" y="3984755"/>
                <a:ext cx="167163" cy="278177"/>
              </a:xfrm>
              <a:custGeom>
                <a:avLst/>
                <a:gdLst>
                  <a:gd name="connsiteX0" fmla="*/ 42863 w 167163"/>
                  <a:gd name="connsiteY0" fmla="*/ 0 h 278177"/>
                  <a:gd name="connsiteX1" fmla="*/ 0 w 167163"/>
                  <a:gd name="connsiteY1" fmla="*/ 16716 h 278177"/>
                  <a:gd name="connsiteX2" fmla="*/ 0 w 167163"/>
                  <a:gd name="connsiteY2" fmla="*/ 164335 h 278177"/>
                  <a:gd name="connsiteX3" fmla="*/ 36433 w 167163"/>
                  <a:gd name="connsiteY3" fmla="*/ 227428 h 278177"/>
                  <a:gd name="connsiteX4" fmla="*/ 124301 w 167163"/>
                  <a:gd name="connsiteY4" fmla="*/ 278178 h 278177"/>
                  <a:gd name="connsiteX5" fmla="*/ 156448 w 167163"/>
                  <a:gd name="connsiteY5" fmla="*/ 259661 h 278177"/>
                  <a:gd name="connsiteX6" fmla="*/ 156448 w 167163"/>
                  <a:gd name="connsiteY6" fmla="*/ 259661 h 278177"/>
                  <a:gd name="connsiteX7" fmla="*/ 167164 w 167163"/>
                  <a:gd name="connsiteY7" fmla="*/ 253489 h 278177"/>
                  <a:gd name="connsiteX8" fmla="*/ 58207 w 167163"/>
                  <a:gd name="connsiteY8" fmla="*/ 190052 h 278177"/>
                  <a:gd name="connsiteX9" fmla="*/ 43205 w 167163"/>
                  <a:gd name="connsiteY9" fmla="*/ 164335 h 278177"/>
                  <a:gd name="connsiteX10" fmla="*/ 43205 w 167163"/>
                  <a:gd name="connsiteY10" fmla="*/ 13459 h 278177"/>
                  <a:gd name="connsiteX11" fmla="*/ 43205 w 167163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177">
                    <a:moveTo>
                      <a:pt x="42863" y="0"/>
                    </a:moveTo>
                    <a:cubicBezTo>
                      <a:pt x="28375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43" y="190353"/>
                      <a:pt x="13913" y="214390"/>
                      <a:pt x="36433" y="227428"/>
                    </a:cubicBezTo>
                    <a:lnTo>
                      <a:pt x="124301" y="278178"/>
                    </a:lnTo>
                    <a:lnTo>
                      <a:pt x="156448" y="259661"/>
                    </a:lnTo>
                    <a:lnTo>
                      <a:pt x="156448" y="259661"/>
                    </a:lnTo>
                    <a:lnTo>
                      <a:pt x="167164" y="253489"/>
                    </a:lnTo>
                    <a:lnTo>
                      <a:pt x="58207" y="190052"/>
                    </a:lnTo>
                    <a:cubicBezTo>
                      <a:pt x="49009" y="184738"/>
                      <a:pt x="43300" y="174956"/>
                      <a:pt x="43205" y="164335"/>
                    </a:cubicBezTo>
                    <a:lnTo>
                      <a:pt x="43205" y="13459"/>
                    </a:lnTo>
                    <a:lnTo>
                      <a:pt x="43205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067D4021-D842-4746-9736-4D9F9F440A94}"/>
                  </a:ext>
                </a:extLst>
              </p:cNvPr>
              <p:cNvSpPr/>
              <p:nvPr/>
            </p:nvSpPr>
            <p:spPr>
              <a:xfrm>
                <a:off x="4175760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45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60FFE3E8-B19D-4BE1-9721-5A2CEFB7CBEA}"/>
                  </a:ext>
                </a:extLst>
              </p:cNvPr>
              <p:cNvSpPr/>
              <p:nvPr/>
            </p:nvSpPr>
            <p:spPr>
              <a:xfrm>
                <a:off x="3529050" y="3405425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FD50743A-6AB8-4B39-84CB-0EA430579DA5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254AD4DD-4ED1-4551-A02E-9462CFE9C4E1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FF999E88-F3C5-464B-AB5B-8609B471E263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9AC00512-07C1-428D-B2AC-F3C21CA93421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D92C77AB-5B0B-4E68-91E4-732F096213A8}"/>
                  </a:ext>
                </a:extLst>
              </p:cNvPr>
              <p:cNvSpPr/>
              <p:nvPr/>
            </p:nvSpPr>
            <p:spPr>
              <a:xfrm>
                <a:off x="4028655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71" y="42957"/>
                      <a:pt x="147353" y="56339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1" y="47569"/>
                      <a:pt x="180623" y="36519"/>
                    </a:cubicBezTo>
                    <a:cubicBezTo>
                      <a:pt x="177416" y="30973"/>
                      <a:pt x="173499" y="25872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4F4E0E6-ED6C-4E37-B462-BF26227C18B3}"/>
                  </a:ext>
                </a:extLst>
              </p:cNvPr>
              <p:cNvSpPr/>
              <p:nvPr/>
            </p:nvSpPr>
            <p:spPr>
              <a:xfrm>
                <a:off x="3805085" y="3572846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46"/>
                      <a:pt x="231200" y="14316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4F11F49F-8C7E-446F-B079-ACDD3B2EABA5}"/>
                  </a:ext>
                </a:extLst>
              </p:cNvPr>
              <p:cNvSpPr/>
              <p:nvPr/>
            </p:nvSpPr>
            <p:spPr>
              <a:xfrm>
                <a:off x="4474940" y="3975068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5 h 200082"/>
                  <a:gd name="connsiteX6" fmla="*/ 256832 w 263090"/>
                  <a:gd name="connsiteY6" fmla="*/ 167935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8 h 200082"/>
                  <a:gd name="connsiteX11" fmla="*/ 35147 w 263090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8"/>
                      <a:pt x="9258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13" y="157057"/>
                      <a:pt x="116457" y="151373"/>
                      <a:pt x="111100" y="142218"/>
                    </a:cubicBezTo>
                    <a:lnTo>
                      <a:pt x="35147" y="11658"/>
                    </a:lnTo>
                    <a:lnTo>
                      <a:pt x="351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81E6998A-CC4D-4012-8049-CB9E2D0D0CF2}"/>
                  </a:ext>
                </a:extLst>
              </p:cNvPr>
              <p:cNvSpPr/>
              <p:nvPr/>
            </p:nvSpPr>
            <p:spPr>
              <a:xfrm>
                <a:off x="4342923" y="3740010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877E90A6-91BF-4607-AE0B-9128252FCBA5}"/>
                  </a:ext>
                </a:extLst>
              </p:cNvPr>
              <p:cNvSpPr/>
              <p:nvPr/>
            </p:nvSpPr>
            <p:spPr>
              <a:xfrm>
                <a:off x="3616661" y="3818534"/>
                <a:ext cx="312467" cy="134523"/>
              </a:xfrm>
              <a:custGeom>
                <a:avLst/>
                <a:gdLst>
                  <a:gd name="connsiteX0" fmla="*/ 32147 w 312467"/>
                  <a:gd name="connsiteY0" fmla="*/ 18602 h 134523"/>
                  <a:gd name="connsiteX1" fmla="*/ 0 w 312467"/>
                  <a:gd name="connsiteY1" fmla="*/ 0 h 134523"/>
                  <a:gd name="connsiteX2" fmla="*/ 0 w 312467"/>
                  <a:gd name="connsiteY2" fmla="*/ 0 h 134523"/>
                  <a:gd name="connsiteX3" fmla="*/ 42863 w 312467"/>
                  <a:gd name="connsiteY3" fmla="*/ 74238 h 134523"/>
                  <a:gd name="connsiteX4" fmla="*/ 130473 w 312467"/>
                  <a:gd name="connsiteY4" fmla="*/ 124816 h 134523"/>
                  <a:gd name="connsiteX5" fmla="*/ 203340 w 312467"/>
                  <a:gd name="connsiteY5" fmla="*/ 124816 h 134523"/>
                  <a:gd name="connsiteX6" fmla="*/ 269605 w 312467"/>
                  <a:gd name="connsiteY6" fmla="*/ 86582 h 134523"/>
                  <a:gd name="connsiteX7" fmla="*/ 312468 w 312467"/>
                  <a:gd name="connsiteY7" fmla="*/ 12344 h 134523"/>
                  <a:gd name="connsiteX8" fmla="*/ 181908 w 312467"/>
                  <a:gd name="connsiteY8" fmla="*/ 87868 h 134523"/>
                  <a:gd name="connsiteX9" fmla="*/ 151905 w 312467"/>
                  <a:gd name="connsiteY9" fmla="*/ 87868 h 134523"/>
                  <a:gd name="connsiteX10" fmla="*/ 42605 w 312467"/>
                  <a:gd name="connsiteY10" fmla="*/ 24774 h 134523"/>
                  <a:gd name="connsiteX11" fmla="*/ 31890 w 312467"/>
                  <a:gd name="connsiteY11" fmla="*/ 18602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816"/>
                    </a:lnTo>
                    <a:cubicBezTo>
                      <a:pt x="153036" y="137760"/>
                      <a:pt x="180777" y="137760"/>
                      <a:pt x="203340" y="124816"/>
                    </a:cubicBezTo>
                    <a:lnTo>
                      <a:pt x="269605" y="86582"/>
                    </a:lnTo>
                    <a:lnTo>
                      <a:pt x="312468" y="12344"/>
                    </a:lnTo>
                    <a:lnTo>
                      <a:pt x="181908" y="87868"/>
                    </a:lnTo>
                    <a:cubicBezTo>
                      <a:pt x="172607" y="93174"/>
                      <a:pt x="161206" y="93174"/>
                      <a:pt x="151905" y="87868"/>
                    </a:cubicBezTo>
                    <a:lnTo>
                      <a:pt x="42605" y="24774"/>
                    </a:lnTo>
                    <a:lnTo>
                      <a:pt x="3189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2424B552-A4D3-463A-9FFE-253321C52FBA}"/>
                  </a:ext>
                </a:extLst>
              </p:cNvPr>
              <p:cNvSpPr/>
              <p:nvPr/>
            </p:nvSpPr>
            <p:spPr>
              <a:xfrm>
                <a:off x="4142498" y="364498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54219 w 200425"/>
                  <a:gd name="connsiteY3" fmla="*/ 57909 h 105657"/>
                  <a:gd name="connsiteX4" fmla="*/ 175651 w 200425"/>
                  <a:gd name="connsiteY4" fmla="*/ 95028 h 105657"/>
                  <a:gd name="connsiteX5" fmla="*/ 200425 w 200425"/>
                  <a:gd name="connsiteY5" fmla="*/ 52165 h 105657"/>
                  <a:gd name="connsiteX6" fmla="*/ 191338 w 200425"/>
                  <a:gd name="connsiteY6" fmla="*/ 36478 h 105657"/>
                  <a:gd name="connsiteX7" fmla="*/ 164763 w 200425"/>
                  <a:gd name="connsiteY7" fmla="*/ 9817 h 105657"/>
                  <a:gd name="connsiteX8" fmla="*/ 147104 w 200425"/>
                  <a:gd name="connsiteY8" fmla="*/ 2530 h 105657"/>
                  <a:gd name="connsiteX9" fmla="*/ 91812 w 200425"/>
                  <a:gd name="connsiteY9" fmla="*/ 9817 h 105657"/>
                  <a:gd name="connsiteX10" fmla="*/ 0 w 200425"/>
                  <a:gd name="connsiteY10" fmla="*/ 62795 h 105657"/>
                  <a:gd name="connsiteX11" fmla="*/ 11487 w 200425"/>
                  <a:gd name="connsiteY11" fmla="*/ 105658 h 105657"/>
                  <a:gd name="connsiteX12" fmla="*/ 33261 w 200425"/>
                  <a:gd name="connsiteY12" fmla="*/ 93142 h 105657"/>
                  <a:gd name="connsiteX13" fmla="*/ 33261 w 200425"/>
                  <a:gd name="connsiteY13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7585" y="38655"/>
                      <a:pt x="145930" y="43567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0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58" y="77111"/>
                      <a:pt x="7715" y="91342"/>
                      <a:pt x="11487" y="105658"/>
                    </a:cubicBezTo>
                    <a:lnTo>
                      <a:pt x="33261" y="93142"/>
                    </a:lnTo>
                    <a:lnTo>
                      <a:pt x="33261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EFA6F3C8-5591-4A9A-85AC-5A989189F861}"/>
                  </a:ext>
                </a:extLst>
              </p:cNvPr>
              <p:cNvSpPr/>
              <p:nvPr/>
            </p:nvSpPr>
            <p:spPr>
              <a:xfrm>
                <a:off x="3960761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DF0C7D43-A9E0-4333-8D2C-34E86A5F5CAF}"/>
                  </a:ext>
                </a:extLst>
              </p:cNvPr>
              <p:cNvSpPr/>
              <p:nvPr/>
            </p:nvSpPr>
            <p:spPr>
              <a:xfrm>
                <a:off x="4738458" y="3824277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520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772 h 128951"/>
                  <a:gd name="connsiteX11" fmla="*/ 18602 w 288550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61"/>
                      <a:pt x="0" y="45520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213B85C1-4FB9-4CF1-B1F2-3A5E5C5D4313}"/>
                  </a:ext>
                </a:extLst>
              </p:cNvPr>
              <p:cNvSpPr/>
              <p:nvPr/>
            </p:nvSpPr>
            <p:spPr>
              <a:xfrm>
                <a:off x="4510087" y="3688575"/>
                <a:ext cx="235057" cy="181222"/>
              </a:xfrm>
              <a:custGeom>
                <a:avLst/>
                <a:gdLst>
                  <a:gd name="connsiteX0" fmla="*/ 172736 w 235057"/>
                  <a:gd name="connsiteY0" fmla="*/ 99612 h 181222"/>
                  <a:gd name="connsiteX1" fmla="*/ 172736 w 235057"/>
                  <a:gd name="connsiteY1" fmla="*/ 99612 h 181222"/>
                  <a:gd name="connsiteX2" fmla="*/ 0 w 235057"/>
                  <a:gd name="connsiteY2" fmla="*/ 0 h 181222"/>
                  <a:gd name="connsiteX3" fmla="*/ 0 w 235057"/>
                  <a:gd name="connsiteY3" fmla="*/ 49549 h 181222"/>
                  <a:gd name="connsiteX4" fmla="*/ 228029 w 235057"/>
                  <a:gd name="connsiteY4" fmla="*/ 181223 h 181222"/>
                  <a:gd name="connsiteX5" fmla="*/ 235058 w 235057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172736" y="99612"/>
                    </a:moveTo>
                    <a:lnTo>
                      <a:pt x="172736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9" y="181223"/>
                    </a:lnTo>
                    <a:cubicBezTo>
                      <a:pt x="229915" y="165964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E5873C29-C2BF-4FFA-AC1B-E81DE4663CB4}"/>
                  </a:ext>
                </a:extLst>
              </p:cNvPr>
              <p:cNvSpPr/>
              <p:nvPr/>
            </p:nvSpPr>
            <p:spPr>
              <a:xfrm>
                <a:off x="3899039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68" y="188381"/>
                      <a:pt x="225705" y="174511"/>
                      <a:pt x="238744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8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EB06462-BA9E-429D-B99C-B1F9DA8E697E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51705926-C522-49AB-A8A2-1742A0ED8B35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2D5CB1F9-0DA9-451B-A064-D9AA548EF048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47FE47A7-2922-4AB1-86C6-09D703A6DDE5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3D27FE78-5FCE-46D8-81D7-24DDF54E7D0B}"/>
                  </a:ext>
                </a:extLst>
              </p:cNvPr>
              <p:cNvSpPr/>
              <p:nvPr/>
            </p:nvSpPr>
            <p:spPr>
              <a:xfrm>
                <a:off x="4299546" y="3645027"/>
                <a:ext cx="168020" cy="159619"/>
              </a:xfrm>
              <a:custGeom>
                <a:avLst/>
                <a:gdLst>
                  <a:gd name="connsiteX0" fmla="*/ 68494 w 168020"/>
                  <a:gd name="connsiteY0" fmla="*/ 94983 h 159619"/>
                  <a:gd name="connsiteX1" fmla="*/ 68494 w 168020"/>
                  <a:gd name="connsiteY1" fmla="*/ 94983 h 159619"/>
                  <a:gd name="connsiteX2" fmla="*/ 89925 w 168020"/>
                  <a:gd name="connsiteY2" fmla="*/ 57864 h 159619"/>
                  <a:gd name="connsiteX3" fmla="*/ 108099 w 168020"/>
                  <a:gd name="connsiteY3" fmla="*/ 43891 h 159619"/>
                  <a:gd name="connsiteX4" fmla="*/ 130902 w 168020"/>
                  <a:gd name="connsiteY4" fmla="*/ 46892 h 159619"/>
                  <a:gd name="connsiteX5" fmla="*/ 168021 w 168020"/>
                  <a:gd name="connsiteY5" fmla="*/ 68323 h 159619"/>
                  <a:gd name="connsiteX6" fmla="*/ 168021 w 168020"/>
                  <a:gd name="connsiteY6" fmla="*/ 18859 h 159619"/>
                  <a:gd name="connsiteX7" fmla="*/ 152333 w 168020"/>
                  <a:gd name="connsiteY7" fmla="*/ 9773 h 159619"/>
                  <a:gd name="connsiteX8" fmla="*/ 116243 w 168020"/>
                  <a:gd name="connsiteY8" fmla="*/ 0 h 159619"/>
                  <a:gd name="connsiteX9" fmla="*/ 53064 w 168020"/>
                  <a:gd name="connsiteY9" fmla="*/ 36433 h 159619"/>
                  <a:gd name="connsiteX10" fmla="*/ 0 w 168020"/>
                  <a:gd name="connsiteY10" fmla="*/ 128245 h 159619"/>
                  <a:gd name="connsiteX11" fmla="*/ 31375 w 168020"/>
                  <a:gd name="connsiteY11" fmla="*/ 159620 h 159619"/>
                  <a:gd name="connsiteX12" fmla="*/ 43977 w 168020"/>
                  <a:gd name="connsiteY12" fmla="*/ 137846 h 159619"/>
                  <a:gd name="connsiteX13" fmla="*/ 43977 w 168020"/>
                  <a:gd name="connsiteY13" fmla="*/ 137846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20" h="159619">
                    <a:moveTo>
                      <a:pt x="68494" y="94983"/>
                    </a:moveTo>
                    <a:lnTo>
                      <a:pt x="68494" y="94983"/>
                    </a:lnTo>
                    <a:lnTo>
                      <a:pt x="89925" y="57864"/>
                    </a:lnTo>
                    <a:cubicBezTo>
                      <a:pt x="93860" y="50955"/>
                      <a:pt x="100410" y="45914"/>
                      <a:pt x="108099" y="43891"/>
                    </a:cubicBezTo>
                    <a:cubicBezTo>
                      <a:pt x="115797" y="41799"/>
                      <a:pt x="124010" y="42888"/>
                      <a:pt x="130902" y="46892"/>
                    </a:cubicBezTo>
                    <a:lnTo>
                      <a:pt x="168021" y="68323"/>
                    </a:lnTo>
                    <a:lnTo>
                      <a:pt x="168021" y="18859"/>
                    </a:lnTo>
                    <a:lnTo>
                      <a:pt x="152333" y="9773"/>
                    </a:lnTo>
                    <a:cubicBezTo>
                      <a:pt x="141369" y="3403"/>
                      <a:pt x="128922" y="34"/>
                      <a:pt x="116243" y="0"/>
                    </a:cubicBezTo>
                    <a:cubicBezTo>
                      <a:pt x="90183" y="-26"/>
                      <a:pt x="66094" y="13862"/>
                      <a:pt x="53064" y="36433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846"/>
                    </a:lnTo>
                    <a:lnTo>
                      <a:pt x="43977" y="1378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210B66AF-0EFD-49BA-93CB-FB54C1A51C73}"/>
                  </a:ext>
                </a:extLst>
              </p:cNvPr>
              <p:cNvSpPr/>
              <p:nvPr/>
            </p:nvSpPr>
            <p:spPr>
              <a:xfrm>
                <a:off x="421896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CF71372F-5C01-4F09-B23B-123FFDC48658}"/>
                  </a:ext>
                </a:extLst>
              </p:cNvPr>
              <p:cNvSpPr/>
              <p:nvPr/>
            </p:nvSpPr>
            <p:spPr>
              <a:xfrm>
                <a:off x="4879476" y="3448545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138 w 278434"/>
                  <a:gd name="connsiteY8" fmla="*/ 109042 h 167163"/>
                  <a:gd name="connsiteX9" fmla="*/ 164420 w 278434"/>
                  <a:gd name="connsiteY9" fmla="*/ 124044 h 167163"/>
                  <a:gd name="connsiteX10" fmla="*/ 0 w 278434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58" y="138789"/>
                      <a:pt x="10630" y="153019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138" y="109042"/>
                    </a:lnTo>
                    <a:cubicBezTo>
                      <a:pt x="184823" y="118240"/>
                      <a:pt x="175042" y="123950"/>
                      <a:pt x="164420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5A3E8A3B-8DA9-4BAC-AC5F-204E2F9E514C}"/>
                  </a:ext>
                </a:extLst>
              </p:cNvPr>
              <p:cNvSpPr/>
              <p:nvPr/>
            </p:nvSpPr>
            <p:spPr>
              <a:xfrm>
                <a:off x="4608071" y="3572846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93" y="28718"/>
                      <a:pt x="276120" y="14488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A2F32426-4B54-44CB-A370-BC24370113C3}"/>
                  </a:ext>
                </a:extLst>
              </p:cNvPr>
              <p:cNvSpPr/>
              <p:nvPr/>
            </p:nvSpPr>
            <p:spPr>
              <a:xfrm>
                <a:off x="4300404" y="3998385"/>
                <a:ext cx="209683" cy="264375"/>
              </a:xfrm>
              <a:custGeom>
                <a:avLst/>
                <a:gdLst>
                  <a:gd name="connsiteX0" fmla="*/ 0 w 209683"/>
                  <a:gd name="connsiteY0" fmla="*/ 264376 h 264375"/>
                  <a:gd name="connsiteX1" fmla="*/ 85725 w 209683"/>
                  <a:gd name="connsiteY1" fmla="*/ 264376 h 264375"/>
                  <a:gd name="connsiteX2" fmla="*/ 173593 w 209683"/>
                  <a:gd name="connsiteY2" fmla="*/ 213627 h 264375"/>
                  <a:gd name="connsiteX3" fmla="*/ 209683 w 209683"/>
                  <a:gd name="connsiteY3" fmla="*/ 150704 h 264375"/>
                  <a:gd name="connsiteX4" fmla="*/ 209683 w 209683"/>
                  <a:gd name="connsiteY4" fmla="*/ 74238 h 264375"/>
                  <a:gd name="connsiteX5" fmla="*/ 166821 w 209683"/>
                  <a:gd name="connsiteY5" fmla="*/ 0 h 264375"/>
                  <a:gd name="connsiteX6" fmla="*/ 166821 w 209683"/>
                  <a:gd name="connsiteY6" fmla="*/ 150704 h 264375"/>
                  <a:gd name="connsiteX7" fmla="*/ 151819 w 209683"/>
                  <a:gd name="connsiteY7" fmla="*/ 176422 h 264375"/>
                  <a:gd name="connsiteX8" fmla="*/ 31804 w 209683"/>
                  <a:gd name="connsiteY8" fmla="*/ 245773 h 264375"/>
                  <a:gd name="connsiteX9" fmla="*/ 31804 w 209683"/>
                  <a:gd name="connsiteY9" fmla="*/ 245773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83" h="264375">
                    <a:moveTo>
                      <a:pt x="0" y="264376"/>
                    </a:moveTo>
                    <a:lnTo>
                      <a:pt x="85725" y="264376"/>
                    </a:lnTo>
                    <a:lnTo>
                      <a:pt x="173593" y="213627"/>
                    </a:lnTo>
                    <a:cubicBezTo>
                      <a:pt x="195925" y="200528"/>
                      <a:pt x="209658" y="176593"/>
                      <a:pt x="209683" y="150704"/>
                    </a:cubicBezTo>
                    <a:lnTo>
                      <a:pt x="209683" y="74238"/>
                    </a:lnTo>
                    <a:lnTo>
                      <a:pt x="166821" y="0"/>
                    </a:lnTo>
                    <a:lnTo>
                      <a:pt x="166821" y="150704"/>
                    </a:lnTo>
                    <a:cubicBezTo>
                      <a:pt x="166727" y="161326"/>
                      <a:pt x="161017" y="171107"/>
                      <a:pt x="151819" y="176422"/>
                    </a:cubicBezTo>
                    <a:lnTo>
                      <a:pt x="31804" y="245773"/>
                    </a:lnTo>
                    <a:lnTo>
                      <a:pt x="31804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8FC62B30-0810-425A-9870-4FD4636EA796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C6560E61-6EAC-4E60-8F9C-9A7D5ED3B915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B2F07BA0-9D49-4BF3-AC0A-050400061807}"/>
                  </a:ext>
                </a:extLst>
              </p:cNvPr>
              <p:cNvSpPr/>
              <p:nvPr/>
            </p:nvSpPr>
            <p:spPr>
              <a:xfrm>
                <a:off x="4467224" y="3572846"/>
                <a:ext cx="115728" cy="190224"/>
              </a:xfrm>
              <a:custGeom>
                <a:avLst/>
                <a:gdLst>
                  <a:gd name="connsiteX0" fmla="*/ 42863 w 115728"/>
                  <a:gd name="connsiteY0" fmla="*/ 115729 h 190224"/>
                  <a:gd name="connsiteX1" fmla="*/ 42863 w 115728"/>
                  <a:gd name="connsiteY1" fmla="*/ 115729 h 190224"/>
                  <a:gd name="connsiteX2" fmla="*/ 42863 w 115728"/>
                  <a:gd name="connsiteY2" fmla="*/ 72867 h 190224"/>
                  <a:gd name="connsiteX3" fmla="*/ 72866 w 115728"/>
                  <a:gd name="connsiteY3" fmla="*/ 42863 h 190224"/>
                  <a:gd name="connsiteX4" fmla="*/ 115729 w 115728"/>
                  <a:gd name="connsiteY4" fmla="*/ 42863 h 190224"/>
                  <a:gd name="connsiteX5" fmla="*/ 90954 w 115728"/>
                  <a:gd name="connsiteY5" fmla="*/ 0 h 190224"/>
                  <a:gd name="connsiteX6" fmla="*/ 72866 w 115728"/>
                  <a:gd name="connsiteY6" fmla="*/ 0 h 190224"/>
                  <a:gd name="connsiteX7" fmla="*/ 36519 w 115728"/>
                  <a:gd name="connsiteY7" fmla="*/ 9687 h 190224"/>
                  <a:gd name="connsiteX8" fmla="*/ 21346 w 115728"/>
                  <a:gd name="connsiteY8" fmla="*/ 21346 h 190224"/>
                  <a:gd name="connsiteX9" fmla="*/ 0 w 115728"/>
                  <a:gd name="connsiteY9" fmla="*/ 72781 h 190224"/>
                  <a:gd name="connsiteX10" fmla="*/ 0 w 115728"/>
                  <a:gd name="connsiteY10" fmla="*/ 178737 h 190224"/>
                  <a:gd name="connsiteX11" fmla="*/ 42863 w 115728"/>
                  <a:gd name="connsiteY11" fmla="*/ 190224 h 190224"/>
                  <a:gd name="connsiteX12" fmla="*/ 42863 w 115728"/>
                  <a:gd name="connsiteY12" fmla="*/ 165192 h 190224"/>
                  <a:gd name="connsiteX13" fmla="*/ 42863 w 115728"/>
                  <a:gd name="connsiteY13" fmla="*/ 165192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0" y="-42"/>
                      <a:pt x="47560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AAF7E89-68E0-489A-AB32-1685429CA442}"/>
                  </a:ext>
                </a:extLst>
              </p:cNvPr>
              <p:cNvSpPr/>
              <p:nvPr/>
            </p:nvSpPr>
            <p:spPr>
              <a:xfrm>
                <a:off x="4467225" y="3751840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BCAE8D7-2341-4EF0-9E6C-F0AE864074FF}"/>
                  </a:ext>
                </a:extLst>
              </p:cNvPr>
              <p:cNvSpPr/>
              <p:nvPr/>
            </p:nvSpPr>
            <p:spPr>
              <a:xfrm>
                <a:off x="4870132" y="3054210"/>
                <a:ext cx="199739" cy="262661"/>
              </a:xfrm>
              <a:custGeom>
                <a:avLst/>
                <a:gdLst>
                  <a:gd name="connsiteX0" fmla="*/ 0 w 199739"/>
                  <a:gd name="connsiteY0" fmla="*/ 233858 h 262661"/>
                  <a:gd name="connsiteX1" fmla="*/ 35833 w 199739"/>
                  <a:gd name="connsiteY1" fmla="*/ 262662 h 262661"/>
                  <a:gd name="connsiteX2" fmla="*/ 163649 w 199739"/>
                  <a:gd name="connsiteY2" fmla="*/ 188938 h 262661"/>
                  <a:gd name="connsiteX3" fmla="*/ 199739 w 199739"/>
                  <a:gd name="connsiteY3" fmla="*/ 126187 h 262661"/>
                  <a:gd name="connsiteX4" fmla="*/ 199739 w 199739"/>
                  <a:gd name="connsiteY4" fmla="*/ 24346 h 262661"/>
                  <a:gd name="connsiteX5" fmla="*/ 167592 w 199739"/>
                  <a:gd name="connsiteY5" fmla="*/ 6172 h 262661"/>
                  <a:gd name="connsiteX6" fmla="*/ 167592 w 199739"/>
                  <a:gd name="connsiteY6" fmla="*/ 6172 h 262661"/>
                  <a:gd name="connsiteX7" fmla="*/ 156877 w 199739"/>
                  <a:gd name="connsiteY7" fmla="*/ 0 h 262661"/>
                  <a:gd name="connsiteX8" fmla="*/ 156877 w 199739"/>
                  <a:gd name="connsiteY8" fmla="*/ 126187 h 262661"/>
                  <a:gd name="connsiteX9" fmla="*/ 141875 w 199739"/>
                  <a:gd name="connsiteY9" fmla="*/ 151905 h 262661"/>
                  <a:gd name="connsiteX10" fmla="*/ 11230 w 199739"/>
                  <a:gd name="connsiteY10" fmla="*/ 227257 h 262661"/>
                  <a:gd name="connsiteX11" fmla="*/ 11230 w 199739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739" h="262661">
                    <a:moveTo>
                      <a:pt x="0" y="233858"/>
                    </a:moveTo>
                    <a:cubicBezTo>
                      <a:pt x="11658" y="243888"/>
                      <a:pt x="23574" y="253403"/>
                      <a:pt x="35833" y="262662"/>
                    </a:cubicBezTo>
                    <a:lnTo>
                      <a:pt x="163649" y="188938"/>
                    </a:lnTo>
                    <a:cubicBezTo>
                      <a:pt x="185903" y="175848"/>
                      <a:pt x="199619" y="152008"/>
                      <a:pt x="199739" y="126187"/>
                    </a:cubicBezTo>
                    <a:lnTo>
                      <a:pt x="199739" y="24346"/>
                    </a:lnTo>
                    <a:lnTo>
                      <a:pt x="167592" y="6172"/>
                    </a:lnTo>
                    <a:lnTo>
                      <a:pt x="167592" y="6172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662" y="136774"/>
                      <a:pt x="150988" y="146504"/>
                      <a:pt x="141875" y="151905"/>
                    </a:cubicBezTo>
                    <a:lnTo>
                      <a:pt x="11230" y="227257"/>
                    </a:lnTo>
                    <a:lnTo>
                      <a:pt x="11230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19651169-D88B-48C7-ACC5-96429D3E11C4}"/>
                  </a:ext>
                </a:extLst>
              </p:cNvPr>
              <p:cNvSpPr/>
              <p:nvPr/>
            </p:nvSpPr>
            <p:spPr>
              <a:xfrm>
                <a:off x="4634731" y="3288068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717" y="100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B672775-0E3A-4C08-86DA-48454CFDF2D9}"/>
                  </a:ext>
                </a:extLst>
              </p:cNvPr>
              <p:cNvSpPr/>
              <p:nvPr/>
            </p:nvSpPr>
            <p:spPr>
              <a:xfrm>
                <a:off x="4713255" y="3862082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921 h 312724"/>
                  <a:gd name="connsiteX1" fmla="*/ 18517 w 134695"/>
                  <a:gd name="connsiteY1" fmla="*/ 280921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A16EB2EC-C1B5-46B7-80FF-B42F29587628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F6AC9D96-F83E-44C4-94D4-5E315FA97784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F963A278-61DC-4187-8D96-CA5F0DB2175E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E03F70DA-7101-4B7E-B703-030AFE655C1B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3DBE04A9-7D51-4E08-AC0D-7BE6510C214A}"/>
                  </a:ext>
                </a:extLst>
              </p:cNvPr>
              <p:cNvSpPr/>
              <p:nvPr/>
            </p:nvSpPr>
            <p:spPr>
              <a:xfrm>
                <a:off x="4539703" y="3448545"/>
                <a:ext cx="105657" cy="200425"/>
              </a:xfrm>
              <a:custGeom>
                <a:avLst/>
                <a:gdLst>
                  <a:gd name="connsiteX0" fmla="*/ 68367 w 105657"/>
                  <a:gd name="connsiteY0" fmla="*/ 124301 h 200425"/>
                  <a:gd name="connsiteX1" fmla="*/ 68367 w 105657"/>
                  <a:gd name="connsiteY1" fmla="*/ 124301 h 200425"/>
                  <a:gd name="connsiteX2" fmla="*/ 46936 w 105657"/>
                  <a:gd name="connsiteY2" fmla="*/ 87182 h 200425"/>
                  <a:gd name="connsiteX3" fmla="*/ 43936 w 105657"/>
                  <a:gd name="connsiteY3" fmla="*/ 64380 h 200425"/>
                  <a:gd name="connsiteX4" fmla="*/ 57909 w 105657"/>
                  <a:gd name="connsiteY4" fmla="*/ 46206 h 200425"/>
                  <a:gd name="connsiteX5" fmla="*/ 95028 w 105657"/>
                  <a:gd name="connsiteY5" fmla="*/ 24775 h 200425"/>
                  <a:gd name="connsiteX6" fmla="*/ 52165 w 105657"/>
                  <a:gd name="connsiteY6" fmla="*/ 0 h 200425"/>
                  <a:gd name="connsiteX7" fmla="*/ 36478 w 105657"/>
                  <a:gd name="connsiteY7" fmla="*/ 9087 h 200425"/>
                  <a:gd name="connsiteX8" fmla="*/ 9817 w 105657"/>
                  <a:gd name="connsiteY8" fmla="*/ 35662 h 200425"/>
                  <a:gd name="connsiteX9" fmla="*/ 2530 w 105657"/>
                  <a:gd name="connsiteY9" fmla="*/ 53321 h 200425"/>
                  <a:gd name="connsiteX10" fmla="*/ 9817 w 105657"/>
                  <a:gd name="connsiteY10" fmla="*/ 108614 h 200425"/>
                  <a:gd name="connsiteX11" fmla="*/ 62795 w 105657"/>
                  <a:gd name="connsiteY11" fmla="*/ 200425 h 200425"/>
                  <a:gd name="connsiteX12" fmla="*/ 105658 w 105657"/>
                  <a:gd name="connsiteY12" fmla="*/ 188938 h 200425"/>
                  <a:gd name="connsiteX13" fmla="*/ 93056 w 105657"/>
                  <a:gd name="connsiteY13" fmla="*/ 167164 h 200425"/>
                  <a:gd name="connsiteX14" fmla="*/ 93056 w 105657"/>
                  <a:gd name="connsiteY14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24" y="80290"/>
                      <a:pt x="41844" y="72077"/>
                      <a:pt x="43936" y="64380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393" y="15430"/>
                      <a:pt x="16195" y="24594"/>
                      <a:pt x="9817" y="35662"/>
                    </a:cubicBezTo>
                    <a:cubicBezTo>
                      <a:pt x="6585" y="41182"/>
                      <a:pt x="4133" y="47132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425"/>
                    </a:lnTo>
                    <a:lnTo>
                      <a:pt x="105658" y="188938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C93A25CF-0747-4C3E-9483-05409E658ED1}"/>
                  </a:ext>
                </a:extLst>
              </p:cNvPr>
              <p:cNvSpPr/>
              <p:nvPr/>
            </p:nvSpPr>
            <p:spPr>
              <a:xfrm>
                <a:off x="460275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732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732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F795F79F-536D-4986-9FED-40A4222A5142}"/>
                  </a:ext>
                </a:extLst>
              </p:cNvPr>
              <p:cNvSpPr/>
              <p:nvPr/>
            </p:nvSpPr>
            <p:spPr>
              <a:xfrm>
                <a:off x="4718999" y="2764802"/>
                <a:ext cx="128951" cy="288550"/>
              </a:xfrm>
              <a:custGeom>
                <a:avLst/>
                <a:gdLst>
                  <a:gd name="connsiteX0" fmla="*/ 0 w 128951"/>
                  <a:gd name="connsiteY0" fmla="*/ 281521 h 288550"/>
                  <a:gd name="connsiteX1" fmla="*/ 45434 w 128951"/>
                  <a:gd name="connsiteY1" fmla="*/ 288550 h 288550"/>
                  <a:gd name="connsiteX2" fmla="*/ 119244 w 128951"/>
                  <a:gd name="connsiteY2" fmla="*/ 160734 h 288550"/>
                  <a:gd name="connsiteX3" fmla="*/ 119244 w 128951"/>
                  <a:gd name="connsiteY3" fmla="*/ 87868 h 288550"/>
                  <a:gd name="connsiteX4" fmla="*/ 68494 w 128951"/>
                  <a:gd name="connsiteY4" fmla="*/ 0 h 288550"/>
                  <a:gd name="connsiteX5" fmla="*/ 19031 w 128951"/>
                  <a:gd name="connsiteY5" fmla="*/ 0 h 288550"/>
                  <a:gd name="connsiteX6" fmla="*/ 82553 w 128951"/>
                  <a:gd name="connsiteY6" fmla="*/ 109299 h 288550"/>
                  <a:gd name="connsiteX7" fmla="*/ 82553 w 128951"/>
                  <a:gd name="connsiteY7" fmla="*/ 139303 h 288550"/>
                  <a:gd name="connsiteX8" fmla="*/ 6687 w 128951"/>
                  <a:gd name="connsiteY8" fmla="*/ 269862 h 288550"/>
                  <a:gd name="connsiteX9" fmla="*/ 6687 w 128951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550">
                    <a:moveTo>
                      <a:pt x="0" y="281521"/>
                    </a:moveTo>
                    <a:cubicBezTo>
                      <a:pt x="15088" y="284376"/>
                      <a:pt x="30235" y="286725"/>
                      <a:pt x="45434" y="288550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4AB8D41-F777-40A8-9A7A-C1DFB5F4FA51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9521A0B7-FE94-4105-9BBC-AD23AEBD5B81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A627C1B0-4D3A-4DFF-94B3-18B92A100199}"/>
                  </a:ext>
                </a:extLst>
              </p:cNvPr>
              <p:cNvSpPr/>
              <p:nvPr/>
            </p:nvSpPr>
            <p:spPr>
              <a:xfrm>
                <a:off x="458329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4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753830E-6F90-4068-A000-7C0A01E27482}"/>
                  </a:ext>
                </a:extLst>
              </p:cNvPr>
              <p:cNvSpPr/>
              <p:nvPr/>
            </p:nvSpPr>
            <p:spPr>
              <a:xfrm>
                <a:off x="4881362" y="3615709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413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413"/>
                    </a:lnTo>
                    <a:cubicBezTo>
                      <a:pt x="188449" y="75378"/>
                      <a:pt x="174579" y="51324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09" y="80702"/>
                      <a:pt x="145501" y="90457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80261125-9143-4B69-AB67-6A2B454F61C1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6EA49455-91B7-43D9-A9BB-F726EDDBD8ED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FD110DC8-B901-4896-8B07-75C77730846B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E4A512F7-0866-4A7A-BEBF-BE6F3DAB86B9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9D0E5FE4-FE06-4FF6-9100-3E17C367D296}"/>
                  </a:ext>
                </a:extLst>
              </p:cNvPr>
              <p:cNvSpPr/>
              <p:nvPr/>
            </p:nvSpPr>
            <p:spPr>
              <a:xfrm>
                <a:off x="4539662" y="3324244"/>
                <a:ext cx="159620" cy="168192"/>
              </a:xfrm>
              <a:custGeom>
                <a:avLst/>
                <a:gdLst>
                  <a:gd name="connsiteX0" fmla="*/ 95069 w 159620"/>
                  <a:gd name="connsiteY0" fmla="*/ 99527 h 168192"/>
                  <a:gd name="connsiteX1" fmla="*/ 95069 w 159620"/>
                  <a:gd name="connsiteY1" fmla="*/ 99527 h 168192"/>
                  <a:gd name="connsiteX2" fmla="*/ 57950 w 159620"/>
                  <a:gd name="connsiteY2" fmla="*/ 78096 h 168192"/>
                  <a:gd name="connsiteX3" fmla="*/ 46977 w 159620"/>
                  <a:gd name="connsiteY3" fmla="*/ 37119 h 168192"/>
                  <a:gd name="connsiteX4" fmla="*/ 68409 w 159620"/>
                  <a:gd name="connsiteY4" fmla="*/ 0 h 168192"/>
                  <a:gd name="connsiteX5" fmla="*/ 18859 w 159620"/>
                  <a:gd name="connsiteY5" fmla="*/ 0 h 168192"/>
                  <a:gd name="connsiteX6" fmla="*/ 9858 w 159620"/>
                  <a:gd name="connsiteY6" fmla="*/ 15688 h 168192"/>
                  <a:gd name="connsiteX7" fmla="*/ 0 w 159620"/>
                  <a:gd name="connsiteY7" fmla="*/ 52035 h 168192"/>
                  <a:gd name="connsiteX8" fmla="*/ 36519 w 159620"/>
                  <a:gd name="connsiteY8" fmla="*/ 115214 h 168192"/>
                  <a:gd name="connsiteX9" fmla="*/ 128245 w 159620"/>
                  <a:gd name="connsiteY9" fmla="*/ 168192 h 168192"/>
                  <a:gd name="connsiteX10" fmla="*/ 159620 w 159620"/>
                  <a:gd name="connsiteY10" fmla="*/ 136817 h 168192"/>
                  <a:gd name="connsiteX11" fmla="*/ 137932 w 159620"/>
                  <a:gd name="connsiteY11" fmla="*/ 124301 h 168192"/>
                  <a:gd name="connsiteX12" fmla="*/ 137932 w 159620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620" h="168192">
                    <a:moveTo>
                      <a:pt x="95069" y="99527"/>
                    </a:moveTo>
                    <a:lnTo>
                      <a:pt x="95069" y="99527"/>
                    </a:lnTo>
                    <a:lnTo>
                      <a:pt x="57950" y="78096"/>
                    </a:lnTo>
                    <a:cubicBezTo>
                      <a:pt x="43608" y="69806"/>
                      <a:pt x="38696" y="51469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11" y="78078"/>
                      <a:pt x="14007" y="102116"/>
                      <a:pt x="36519" y="115214"/>
                    </a:cubicBezTo>
                    <a:lnTo>
                      <a:pt x="128245" y="168192"/>
                    </a:lnTo>
                    <a:lnTo>
                      <a:pt x="159620" y="136817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A4BF3A10-9DC5-42C3-A8CF-90FB16FA6D4B}"/>
                  </a:ext>
                </a:extLst>
              </p:cNvPr>
              <p:cNvSpPr/>
              <p:nvPr/>
            </p:nvSpPr>
            <p:spPr>
              <a:xfrm>
                <a:off x="4667907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80E7F4C0-68CA-4B14-B49C-19A6D89066E3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889789CA-C1F4-403D-8924-BD942C32CF8C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15125253-D7B6-4CAF-9E8F-F2DBDCDFD357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54E12C3A-54E3-41AD-BBDF-6BE44757D270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2AE1FF84-078D-4B59-8D4F-F8307A5CF604}"/>
                  </a:ext>
                </a:extLst>
              </p:cNvPr>
              <p:cNvSpPr/>
              <p:nvPr/>
            </p:nvSpPr>
            <p:spPr>
              <a:xfrm>
                <a:off x="4342923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290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119F15F8-C07C-4897-A7B8-94B8C94C93EC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A18370FB-2EDC-4A3F-BF10-B8623A42F566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43313FAF-40CA-499B-B523-085E57443FF0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A38178CD-4143-4AD4-87DA-822BEC200041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26AD99E1-3D43-4241-B68E-4FADCDB077A6}"/>
                  </a:ext>
                </a:extLst>
              </p:cNvPr>
              <p:cNvSpPr/>
              <p:nvPr/>
            </p:nvSpPr>
            <p:spPr>
              <a:xfrm>
                <a:off x="4467225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86"/>
                      <a:pt x="14488" y="1165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5B4484CA-9EE6-463E-8DBF-A51AB924E4E7}"/>
                  </a:ext>
                </a:extLst>
              </p:cNvPr>
              <p:cNvSpPr/>
              <p:nvPr/>
            </p:nvSpPr>
            <p:spPr>
              <a:xfrm>
                <a:off x="4892849" y="3281124"/>
                <a:ext cx="264633" cy="210283"/>
              </a:xfrm>
              <a:custGeom>
                <a:avLst/>
                <a:gdLst>
                  <a:gd name="connsiteX0" fmla="*/ 246116 w 264633"/>
                  <a:gd name="connsiteY0" fmla="*/ 178137 h 210283"/>
                  <a:gd name="connsiteX1" fmla="*/ 246116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0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0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116" y="178137"/>
                    </a:moveTo>
                    <a:lnTo>
                      <a:pt x="246116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39D22061-66EC-4A3D-A70A-BAED3133054F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31794B48-6560-4CBF-9B70-532A943CC931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66C3C6DE-5D06-4E8C-9FCE-6BBE70B3EFF8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3533581B-4C82-4973-9781-60CEF181EA5B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272800A-9452-4F32-B88A-4EB7B9D90634}"/>
                  </a:ext>
                </a:extLst>
              </p:cNvPr>
              <p:cNvSpPr/>
              <p:nvPr/>
            </p:nvSpPr>
            <p:spPr>
              <a:xfrm>
                <a:off x="4467567" y="3208515"/>
                <a:ext cx="190309" cy="115729"/>
              </a:xfrm>
              <a:custGeom>
                <a:avLst/>
                <a:gdLst>
                  <a:gd name="connsiteX0" fmla="*/ 115729 w 190309"/>
                  <a:gd name="connsiteY0" fmla="*/ 72866 h 115729"/>
                  <a:gd name="connsiteX1" fmla="*/ 72867 w 190309"/>
                  <a:gd name="connsiteY1" fmla="*/ 72866 h 115729"/>
                  <a:gd name="connsiteX2" fmla="*/ 42863 w 190309"/>
                  <a:gd name="connsiteY2" fmla="*/ 43205 h 115729"/>
                  <a:gd name="connsiteX3" fmla="*/ 42863 w 190309"/>
                  <a:gd name="connsiteY3" fmla="*/ 42863 h 115729"/>
                  <a:gd name="connsiteX4" fmla="*/ 42863 w 190309"/>
                  <a:gd name="connsiteY4" fmla="*/ 0 h 115729"/>
                  <a:gd name="connsiteX5" fmla="*/ 0 w 190309"/>
                  <a:gd name="connsiteY5" fmla="*/ 24775 h 115729"/>
                  <a:gd name="connsiteX6" fmla="*/ 0 w 190309"/>
                  <a:gd name="connsiteY6" fmla="*/ 42863 h 115729"/>
                  <a:gd name="connsiteX7" fmla="*/ 9687 w 190309"/>
                  <a:gd name="connsiteY7" fmla="*/ 79210 h 115729"/>
                  <a:gd name="connsiteX8" fmla="*/ 21346 w 190309"/>
                  <a:gd name="connsiteY8" fmla="*/ 94383 h 115729"/>
                  <a:gd name="connsiteX9" fmla="*/ 72781 w 190309"/>
                  <a:gd name="connsiteY9" fmla="*/ 115729 h 115729"/>
                  <a:gd name="connsiteX10" fmla="*/ 178823 w 190309"/>
                  <a:gd name="connsiteY10" fmla="*/ 115729 h 115729"/>
                  <a:gd name="connsiteX11" fmla="*/ 190310 w 190309"/>
                  <a:gd name="connsiteY11" fmla="*/ 72866 h 115729"/>
                  <a:gd name="connsiteX12" fmla="*/ 115729 w 190309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0" y="72960"/>
                      <a:pt x="42957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12893" y="84756"/>
                      <a:pt x="16811" y="89857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4C8FCD99-C879-4264-A6DC-9DD06F77A011}"/>
                  </a:ext>
                </a:extLst>
              </p:cNvPr>
              <p:cNvSpPr/>
              <p:nvPr/>
            </p:nvSpPr>
            <p:spPr>
              <a:xfrm>
                <a:off x="4646390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316"/>
                      <a:pt x="3858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DB4EBB6C-F058-4575-BEA2-650966C811CB}"/>
                  </a:ext>
                </a:extLst>
              </p:cNvPr>
              <p:cNvSpPr/>
              <p:nvPr/>
            </p:nvSpPr>
            <p:spPr>
              <a:xfrm>
                <a:off x="3948503" y="2721940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249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509 h 200082"/>
                  <a:gd name="connsiteX11" fmla="*/ 227343 w 263089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705"/>
                      <a:pt x="263090" y="164249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5" y="57864"/>
                    </a:cubicBezTo>
                    <a:lnTo>
                      <a:pt x="227343" y="188509"/>
                    </a:lnTo>
                    <a:lnTo>
                      <a:pt x="227343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688ECF57-F685-471D-88AD-AA75276A6FCB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2D6D843E-15B3-45F8-9342-F4235D9D2B6B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C7649B0C-2B45-46E5-902A-95ECD00EE781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20BFF563-E72E-48A4-9479-FCA99250880D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73A96D99-C4F0-40C2-9608-504EC5979E4D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4DD235C6-4DD8-43A2-90BA-E43622A0FECE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B941F5CA-FD37-4639-8031-B2C5DBA53A5F}"/>
                  </a:ext>
                </a:extLst>
              </p:cNvPr>
              <p:cNvSpPr/>
              <p:nvPr/>
            </p:nvSpPr>
            <p:spPr>
              <a:xfrm>
                <a:off x="4182446" y="2886189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545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5A61E6FC-1DD3-4DE6-858F-CB5E6E471C27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C31CB02C-6A54-4291-8F83-354305E3FCFC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E450D397-779E-4893-8575-9B7DF8D8FDF9}"/>
                  </a:ext>
                </a:extLst>
              </p:cNvPr>
              <p:cNvSpPr/>
              <p:nvPr/>
            </p:nvSpPr>
            <p:spPr>
              <a:xfrm>
                <a:off x="4757061" y="294428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093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8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7513 h 134695"/>
                  <a:gd name="connsiteX7" fmla="*/ 0 w 312810"/>
                  <a:gd name="connsiteY7" fmla="*/ 121751 h 134695"/>
                  <a:gd name="connsiteX8" fmla="*/ 130645 w 312810"/>
                  <a:gd name="connsiteY8" fmla="*/ 46313 h 134695"/>
                  <a:gd name="connsiteX9" fmla="*/ 160649 w 312810"/>
                  <a:gd name="connsiteY9" fmla="*/ 46313 h 134695"/>
                  <a:gd name="connsiteX10" fmla="*/ 269948 w 312810"/>
                  <a:gd name="connsiteY10" fmla="*/ 109407 h 134695"/>
                  <a:gd name="connsiteX11" fmla="*/ 280664 w 312810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093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8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645" y="46313"/>
                    </a:lnTo>
                    <a:cubicBezTo>
                      <a:pt x="139946" y="41007"/>
                      <a:pt x="151347" y="41007"/>
                      <a:pt x="160649" y="46313"/>
                    </a:cubicBezTo>
                    <a:lnTo>
                      <a:pt x="269948" y="109407"/>
                    </a:lnTo>
                    <a:lnTo>
                      <a:pt x="280664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225CE193-BC21-47B4-9B3D-AAA6A6627959}"/>
                  </a:ext>
                </a:extLst>
              </p:cNvPr>
              <p:cNvSpPr/>
              <p:nvPr/>
            </p:nvSpPr>
            <p:spPr>
              <a:xfrm>
                <a:off x="4342923" y="3146450"/>
                <a:ext cx="200339" cy="105657"/>
              </a:xfrm>
              <a:custGeom>
                <a:avLst/>
                <a:gdLst>
                  <a:gd name="connsiteX0" fmla="*/ 124301 w 200339"/>
                  <a:gd name="connsiteY0" fmla="*/ 37290 h 105657"/>
                  <a:gd name="connsiteX1" fmla="*/ 124301 w 200339"/>
                  <a:gd name="connsiteY1" fmla="*/ 37290 h 105657"/>
                  <a:gd name="connsiteX2" fmla="*/ 87182 w 200339"/>
                  <a:gd name="connsiteY2" fmla="*/ 58722 h 105657"/>
                  <a:gd name="connsiteX3" fmla="*/ 64379 w 200339"/>
                  <a:gd name="connsiteY3" fmla="*/ 61722 h 105657"/>
                  <a:gd name="connsiteX4" fmla="*/ 46206 w 200339"/>
                  <a:gd name="connsiteY4" fmla="*/ 47749 h 105657"/>
                  <a:gd name="connsiteX5" fmla="*/ 24775 w 200339"/>
                  <a:gd name="connsiteY5" fmla="*/ 10630 h 105657"/>
                  <a:gd name="connsiteX6" fmla="*/ 0 w 200339"/>
                  <a:gd name="connsiteY6" fmla="*/ 53492 h 105657"/>
                  <a:gd name="connsiteX7" fmla="*/ 9087 w 200339"/>
                  <a:gd name="connsiteY7" fmla="*/ 69180 h 105657"/>
                  <a:gd name="connsiteX8" fmla="*/ 35576 w 200339"/>
                  <a:gd name="connsiteY8" fmla="*/ 95840 h 105657"/>
                  <a:gd name="connsiteX9" fmla="*/ 53321 w 200339"/>
                  <a:gd name="connsiteY9" fmla="*/ 103127 h 105657"/>
                  <a:gd name="connsiteX10" fmla="*/ 108614 w 200339"/>
                  <a:gd name="connsiteY10" fmla="*/ 95840 h 105657"/>
                  <a:gd name="connsiteX11" fmla="*/ 200339 w 200339"/>
                  <a:gd name="connsiteY11" fmla="*/ 42863 h 105657"/>
                  <a:gd name="connsiteX12" fmla="*/ 188852 w 200339"/>
                  <a:gd name="connsiteY12" fmla="*/ 0 h 105657"/>
                  <a:gd name="connsiteX13" fmla="*/ 167164 w 200339"/>
                  <a:gd name="connsiteY13" fmla="*/ 12602 h 105657"/>
                  <a:gd name="connsiteX14" fmla="*/ 167164 w 200339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33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31" y="99072"/>
                      <a:pt x="47097" y="10152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46"/>
                      <a:pt x="192710" y="14316"/>
                      <a:pt x="188852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701897DE-8537-45BA-9B9C-579C6E561266}"/>
                  </a:ext>
                </a:extLst>
              </p:cNvPr>
              <p:cNvSpPr/>
              <p:nvPr/>
            </p:nvSpPr>
            <p:spPr>
              <a:xfrm>
                <a:off x="4532118" y="3034750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8"/>
                      <a:pt x="7715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9A6F2529-1B81-418E-A6F5-2FD83EC75BB2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7159FAF6-F0E1-4AA8-A386-80C44D0846AD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3555158C-6ED6-43EB-B124-F1FCE0F970B3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175281F3-738F-49AB-A218-7EB943CE5C71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2E687310-46B7-4F41-B4F2-8B738F43156E}"/>
                  </a:ext>
                </a:extLst>
              </p:cNvPr>
              <p:cNvSpPr/>
              <p:nvPr/>
            </p:nvSpPr>
            <p:spPr>
              <a:xfrm>
                <a:off x="3011528" y="2879845"/>
                <a:ext cx="134676" cy="312810"/>
              </a:xfrm>
              <a:custGeom>
                <a:avLst/>
                <a:gdLst>
                  <a:gd name="connsiteX0" fmla="*/ 18517 w 134676"/>
                  <a:gd name="connsiteY0" fmla="*/ 280664 h 312810"/>
                  <a:gd name="connsiteX1" fmla="*/ 0 w 134676"/>
                  <a:gd name="connsiteY1" fmla="*/ 312810 h 312810"/>
                  <a:gd name="connsiteX2" fmla="*/ 0 w 134676"/>
                  <a:gd name="connsiteY2" fmla="*/ 312810 h 312810"/>
                  <a:gd name="connsiteX3" fmla="*/ 74238 w 134676"/>
                  <a:gd name="connsiteY3" fmla="*/ 269948 h 312810"/>
                  <a:gd name="connsiteX4" fmla="*/ 124901 w 134676"/>
                  <a:gd name="connsiteY4" fmla="*/ 182080 h 312810"/>
                  <a:gd name="connsiteX5" fmla="*/ 124901 w 134676"/>
                  <a:gd name="connsiteY5" fmla="*/ 109214 h 312810"/>
                  <a:gd name="connsiteX6" fmla="*/ 86668 w 134676"/>
                  <a:gd name="connsiteY6" fmla="*/ 42863 h 312810"/>
                  <a:gd name="connsiteX7" fmla="*/ 12430 w 134676"/>
                  <a:gd name="connsiteY7" fmla="*/ 0 h 312810"/>
                  <a:gd name="connsiteX8" fmla="*/ 87782 w 134676"/>
                  <a:gd name="connsiteY8" fmla="*/ 130645 h 312810"/>
                  <a:gd name="connsiteX9" fmla="*/ 87782 w 134676"/>
                  <a:gd name="connsiteY9" fmla="*/ 160649 h 312810"/>
                  <a:gd name="connsiteX10" fmla="*/ 24689 w 134676"/>
                  <a:gd name="connsiteY10" fmla="*/ 269948 h 312810"/>
                  <a:gd name="connsiteX11" fmla="*/ 18517 w 134676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810">
                    <a:moveTo>
                      <a:pt x="18517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01" y="182080"/>
                    </a:lnTo>
                    <a:cubicBezTo>
                      <a:pt x="137935" y="159543"/>
                      <a:pt x="137935" y="131751"/>
                      <a:pt x="124901" y="109214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645"/>
                    </a:lnTo>
                    <a:cubicBezTo>
                      <a:pt x="93178" y="139920"/>
                      <a:pt x="93178" y="151373"/>
                      <a:pt x="87782" y="160649"/>
                    </a:cubicBezTo>
                    <a:lnTo>
                      <a:pt x="24689" y="269948"/>
                    </a:lnTo>
                    <a:lnTo>
                      <a:pt x="18517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DFEA2F15-7837-4218-8EDD-7A6A2F79EB4A}"/>
                  </a:ext>
                </a:extLst>
              </p:cNvPr>
              <p:cNvSpPr/>
              <p:nvPr/>
            </p:nvSpPr>
            <p:spPr>
              <a:xfrm>
                <a:off x="2837947" y="2466051"/>
                <a:ext cx="105687" cy="199996"/>
              </a:xfrm>
              <a:custGeom>
                <a:avLst/>
                <a:gdLst>
                  <a:gd name="connsiteX0" fmla="*/ 93086 w 105687"/>
                  <a:gd name="connsiteY0" fmla="*/ 167164 h 199996"/>
                  <a:gd name="connsiteX1" fmla="*/ 93086 w 105687"/>
                  <a:gd name="connsiteY1" fmla="*/ 167164 h 199996"/>
                  <a:gd name="connsiteX2" fmla="*/ 68311 w 105687"/>
                  <a:gd name="connsiteY2" fmla="*/ 124301 h 199996"/>
                  <a:gd name="connsiteX3" fmla="*/ 68311 w 105687"/>
                  <a:gd name="connsiteY3" fmla="*/ 124301 h 199996"/>
                  <a:gd name="connsiteX4" fmla="*/ 46880 w 105687"/>
                  <a:gd name="connsiteY4" fmla="*/ 87182 h 199996"/>
                  <a:gd name="connsiteX5" fmla="*/ 57853 w 105687"/>
                  <a:gd name="connsiteY5" fmla="*/ 46206 h 199996"/>
                  <a:gd name="connsiteX6" fmla="*/ 95058 w 105687"/>
                  <a:gd name="connsiteY6" fmla="*/ 24774 h 199996"/>
                  <a:gd name="connsiteX7" fmla="*/ 52195 w 105687"/>
                  <a:gd name="connsiteY7" fmla="*/ 0 h 199996"/>
                  <a:gd name="connsiteX8" fmla="*/ 36422 w 105687"/>
                  <a:gd name="connsiteY8" fmla="*/ 9087 h 199996"/>
                  <a:gd name="connsiteX9" fmla="*/ 9847 w 105687"/>
                  <a:gd name="connsiteY9" fmla="*/ 35576 h 199996"/>
                  <a:gd name="connsiteX10" fmla="*/ 2475 w 105687"/>
                  <a:gd name="connsiteY10" fmla="*/ 53321 h 199996"/>
                  <a:gd name="connsiteX11" fmla="*/ 9761 w 105687"/>
                  <a:gd name="connsiteY11" fmla="*/ 108613 h 199996"/>
                  <a:gd name="connsiteX12" fmla="*/ 62825 w 105687"/>
                  <a:gd name="connsiteY12" fmla="*/ 199996 h 199996"/>
                  <a:gd name="connsiteX13" fmla="*/ 105687 w 105687"/>
                  <a:gd name="connsiteY13" fmla="*/ 188509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199996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40"/>
                      <a:pt x="43511" y="54495"/>
                      <a:pt x="57853" y="46206"/>
                    </a:cubicBezTo>
                    <a:lnTo>
                      <a:pt x="95058" y="24774"/>
                    </a:lnTo>
                    <a:lnTo>
                      <a:pt x="52195" y="0"/>
                    </a:lnTo>
                    <a:lnTo>
                      <a:pt x="36422" y="9087"/>
                    </a:lnTo>
                    <a:cubicBezTo>
                      <a:pt x="25385" y="15422"/>
                      <a:pt x="16219" y="24560"/>
                      <a:pt x="9847" y="35576"/>
                    </a:cubicBezTo>
                    <a:cubicBezTo>
                      <a:pt x="6627" y="41148"/>
                      <a:pt x="4148" y="47106"/>
                      <a:pt x="2475" y="53321"/>
                    </a:cubicBezTo>
                    <a:cubicBezTo>
                      <a:pt x="-2516" y="71992"/>
                      <a:pt x="105" y="91871"/>
                      <a:pt x="9761" y="108613"/>
                    </a:cubicBezTo>
                    <a:lnTo>
                      <a:pt x="62825" y="199996"/>
                    </a:lnTo>
                    <a:lnTo>
                      <a:pt x="10568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81EAB525-D867-4D09-A697-8C8BD873C8B5}"/>
                  </a:ext>
                </a:extLst>
              </p:cNvPr>
              <p:cNvSpPr/>
              <p:nvPr/>
            </p:nvSpPr>
            <p:spPr>
              <a:xfrm>
                <a:off x="2901029" y="2654903"/>
                <a:ext cx="154305" cy="193566"/>
              </a:xfrm>
              <a:custGeom>
                <a:avLst/>
                <a:gdLst>
                  <a:gd name="connsiteX0" fmla="*/ 154305 w 154305"/>
                  <a:gd name="connsiteY0" fmla="*/ 193567 h 193566"/>
                  <a:gd name="connsiteX1" fmla="*/ 42863 w 154305"/>
                  <a:gd name="connsiteY1" fmla="*/ 0 h 193566"/>
                  <a:gd name="connsiteX2" fmla="*/ 0 w 154305"/>
                  <a:gd name="connsiteY2" fmla="*/ 11487 h 193566"/>
                  <a:gd name="connsiteX3" fmla="*/ 80324 w 154305"/>
                  <a:gd name="connsiteY3" fmla="*/ 150704 h 193566"/>
                  <a:gd name="connsiteX4" fmla="*/ 142904 w 154305"/>
                  <a:gd name="connsiteY4" fmla="*/ 1868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4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70295E7A-DA1F-45A2-AAFE-869FF27B0EAE}"/>
                  </a:ext>
                </a:extLst>
              </p:cNvPr>
              <p:cNvSpPr/>
              <p:nvPr/>
            </p:nvSpPr>
            <p:spPr>
              <a:xfrm>
                <a:off x="317963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0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302 w 188423"/>
                  <a:gd name="connsiteY7" fmla="*/ 75610 h 276977"/>
                  <a:gd name="connsiteX8" fmla="*/ 145304 w 188423"/>
                  <a:gd name="connsiteY8" fmla="*/ 101327 h 276977"/>
                  <a:gd name="connsiteX9" fmla="*/ 145304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50" y="75318"/>
                      <a:pt x="174480" y="51298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610"/>
                    </a:lnTo>
                    <a:cubicBezTo>
                      <a:pt x="139478" y="80950"/>
                      <a:pt x="145175" y="90714"/>
                      <a:pt x="145304" y="101327"/>
                    </a:cubicBezTo>
                    <a:lnTo>
                      <a:pt x="145304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1F34CACD-01BE-4F8F-BC54-CE697890A3AA}"/>
                  </a:ext>
                </a:extLst>
              </p:cNvPr>
              <p:cNvSpPr/>
              <p:nvPr/>
            </p:nvSpPr>
            <p:spPr>
              <a:xfrm>
                <a:off x="2890142" y="2466051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2F781746-8885-4649-85F0-2E0113922820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7E0C5136-DD1B-4324-AE68-E076A88F4528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0FA34DCA-F480-43A3-BE3B-A4006FA5E990}"/>
                  </a:ext>
                </a:extLst>
              </p:cNvPr>
              <p:cNvSpPr/>
              <p:nvPr/>
            </p:nvSpPr>
            <p:spPr>
              <a:xfrm>
                <a:off x="2966180" y="2478566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8318B9B0-EC21-4FF4-ACAC-3953989E5BBD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17274E5B-1084-4613-B6BE-A95DF9188F0F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20715D12-0DD3-42F6-B882-AED47B7AF567}"/>
                  </a:ext>
                </a:extLst>
              </p:cNvPr>
              <p:cNvSpPr/>
              <p:nvPr/>
            </p:nvSpPr>
            <p:spPr>
              <a:xfrm>
                <a:off x="2773213" y="2992573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833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573 h 200082"/>
                  <a:gd name="connsiteX11" fmla="*/ 35747 w 263004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377"/>
                      <a:pt x="0" y="35833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39"/>
                      <a:pt x="136903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7" y="157074"/>
                      <a:pt x="116449" y="151382"/>
                      <a:pt x="111100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2F182178-60C5-4A32-95A9-F57B9B18A476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5ABC4D0F-7E79-4ACD-8CB6-A89BD8AFD61E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5E41DDCF-22A8-422E-8C56-6266C5A3BA1B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E7F29B83-7B40-47FD-9792-1EEE156AB1C5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6849BFD8-F118-4E96-94AB-35C12633DCDA}"/>
                  </a:ext>
                </a:extLst>
              </p:cNvPr>
              <p:cNvSpPr/>
              <p:nvPr/>
            </p:nvSpPr>
            <p:spPr>
              <a:xfrm>
                <a:off x="2667000" y="2758802"/>
                <a:ext cx="134931" cy="269604"/>
              </a:xfrm>
              <a:custGeom>
                <a:avLst/>
                <a:gdLst>
                  <a:gd name="connsiteX0" fmla="*/ 134931 w 134931"/>
                  <a:gd name="connsiteY0" fmla="*/ 233772 h 269604"/>
                  <a:gd name="connsiteX1" fmla="*/ 98841 w 134931"/>
                  <a:gd name="connsiteY1" fmla="*/ 171107 h 269604"/>
                  <a:gd name="connsiteX2" fmla="*/ 98841 w 134931"/>
                  <a:gd name="connsiteY2" fmla="*/ 171107 h 269604"/>
                  <a:gd name="connsiteX3" fmla="*/ 0 w 134931"/>
                  <a:gd name="connsiteY3" fmla="*/ 0 h 269604"/>
                  <a:gd name="connsiteX4" fmla="*/ 0 w 134931"/>
                  <a:gd name="connsiteY4" fmla="*/ 85725 h 269604"/>
                  <a:gd name="connsiteX5" fmla="*/ 106213 w 134931"/>
                  <a:gd name="connsiteY5" fmla="*/ 269605 h 269604"/>
                  <a:gd name="connsiteX6" fmla="*/ 134931 w 134931"/>
                  <a:gd name="connsiteY6" fmla="*/ 233772 h 26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4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414" y="257372"/>
                      <a:pt x="124987" y="245431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E711A4C-0A38-4BAD-BA8B-C6B2EDFC6070}"/>
                  </a:ext>
                </a:extLst>
              </p:cNvPr>
              <p:cNvSpPr/>
              <p:nvPr/>
            </p:nvSpPr>
            <p:spPr>
              <a:xfrm>
                <a:off x="3036731" y="2841783"/>
                <a:ext cx="288207" cy="128951"/>
              </a:xfrm>
              <a:custGeom>
                <a:avLst/>
                <a:gdLst>
                  <a:gd name="connsiteX0" fmla="*/ 6944 w 288207"/>
                  <a:gd name="connsiteY0" fmla="*/ 0 h 128951"/>
                  <a:gd name="connsiteX1" fmla="*/ 0 w 288207"/>
                  <a:gd name="connsiteY1" fmla="*/ 45434 h 128951"/>
                  <a:gd name="connsiteX2" fmla="*/ 127473 w 288207"/>
                  <a:gd name="connsiteY2" fmla="*/ 119244 h 128951"/>
                  <a:gd name="connsiteX3" fmla="*/ 200339 w 288207"/>
                  <a:gd name="connsiteY3" fmla="*/ 119244 h 128951"/>
                  <a:gd name="connsiteX4" fmla="*/ 288207 w 288207"/>
                  <a:gd name="connsiteY4" fmla="*/ 68494 h 128951"/>
                  <a:gd name="connsiteX5" fmla="*/ 288207 w 288207"/>
                  <a:gd name="connsiteY5" fmla="*/ 31375 h 128951"/>
                  <a:gd name="connsiteX6" fmla="*/ 288207 w 288207"/>
                  <a:gd name="connsiteY6" fmla="*/ 31375 h 128951"/>
                  <a:gd name="connsiteX7" fmla="*/ 288207 w 288207"/>
                  <a:gd name="connsiteY7" fmla="*/ 19031 h 128951"/>
                  <a:gd name="connsiteX8" fmla="*/ 178908 w 288207"/>
                  <a:gd name="connsiteY8" fmla="*/ 82124 h 128951"/>
                  <a:gd name="connsiteX9" fmla="*/ 148904 w 288207"/>
                  <a:gd name="connsiteY9" fmla="*/ 82124 h 128951"/>
                  <a:gd name="connsiteX10" fmla="*/ 18345 w 288207"/>
                  <a:gd name="connsiteY10" fmla="*/ 6687 h 128951"/>
                  <a:gd name="connsiteX11" fmla="*/ 18345 w 288207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207" h="128951">
                    <a:moveTo>
                      <a:pt x="6944" y="0"/>
                    </a:moveTo>
                    <a:cubicBezTo>
                      <a:pt x="4201" y="15088"/>
                      <a:pt x="1886" y="30235"/>
                      <a:pt x="0" y="45434"/>
                    </a:cubicBezTo>
                    <a:lnTo>
                      <a:pt x="127473" y="119244"/>
                    </a:lnTo>
                    <a:cubicBezTo>
                      <a:pt x="150037" y="132188"/>
                      <a:pt x="177776" y="132188"/>
                      <a:pt x="200339" y="119244"/>
                    </a:cubicBezTo>
                    <a:lnTo>
                      <a:pt x="288207" y="68494"/>
                    </a:lnTo>
                    <a:lnTo>
                      <a:pt x="288207" y="31375"/>
                    </a:lnTo>
                    <a:lnTo>
                      <a:pt x="288207" y="31375"/>
                    </a:lnTo>
                    <a:lnTo>
                      <a:pt x="288207" y="19031"/>
                    </a:lnTo>
                    <a:lnTo>
                      <a:pt x="178908" y="82124"/>
                    </a:lnTo>
                    <a:cubicBezTo>
                      <a:pt x="169611" y="87431"/>
                      <a:pt x="158201" y="87431"/>
                      <a:pt x="148904" y="82124"/>
                    </a:cubicBezTo>
                    <a:lnTo>
                      <a:pt x="18345" y="6687"/>
                    </a:lnTo>
                    <a:lnTo>
                      <a:pt x="18345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83968A08-078D-46E0-B088-C7995C2457FA}"/>
                  </a:ext>
                </a:extLst>
              </p:cNvPr>
              <p:cNvSpPr/>
              <p:nvPr/>
            </p:nvSpPr>
            <p:spPr>
              <a:xfrm>
                <a:off x="2808703" y="2706081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93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82994AFF-6CA8-48D5-A0E5-8D7DBD01A4A6}"/>
                  </a:ext>
                </a:extLst>
              </p:cNvPr>
              <p:cNvSpPr/>
              <p:nvPr/>
            </p:nvSpPr>
            <p:spPr>
              <a:xfrm>
                <a:off x="2666999" y="2662875"/>
                <a:ext cx="98840" cy="93868"/>
              </a:xfrm>
              <a:custGeom>
                <a:avLst/>
                <a:gdLst>
                  <a:gd name="connsiteX0" fmla="*/ 38919 w 98840"/>
                  <a:gd name="connsiteY0" fmla="*/ 43548 h 93868"/>
                  <a:gd name="connsiteX1" fmla="*/ 61636 w 98840"/>
                  <a:gd name="connsiteY1" fmla="*/ 46549 h 93868"/>
                  <a:gd name="connsiteX2" fmla="*/ 98841 w 98840"/>
                  <a:gd name="connsiteY2" fmla="*/ 67980 h 93868"/>
                  <a:gd name="connsiteX3" fmla="*/ 98841 w 98840"/>
                  <a:gd name="connsiteY3" fmla="*/ 18431 h 93868"/>
                  <a:gd name="connsiteX4" fmla="*/ 83068 w 98840"/>
                  <a:gd name="connsiteY4" fmla="*/ 9858 h 93868"/>
                  <a:gd name="connsiteX5" fmla="*/ 46806 w 98840"/>
                  <a:gd name="connsiteY5" fmla="*/ 0 h 93868"/>
                  <a:gd name="connsiteX6" fmla="*/ 0 w 98840"/>
                  <a:gd name="connsiteY6" fmla="*/ 17145 h 93868"/>
                  <a:gd name="connsiteX7" fmla="*/ 0 w 98840"/>
                  <a:gd name="connsiteY7" fmla="*/ 93869 h 93868"/>
                  <a:gd name="connsiteX8" fmla="*/ 20660 w 98840"/>
                  <a:gd name="connsiteY8" fmla="*/ 58036 h 93868"/>
                  <a:gd name="connsiteX9" fmla="*/ 38919 w 98840"/>
                  <a:gd name="connsiteY9" fmla="*/ 43548 h 9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3868">
                    <a:moveTo>
                      <a:pt x="38919" y="43548"/>
                    </a:moveTo>
                    <a:cubicBezTo>
                      <a:pt x="46588" y="41465"/>
                      <a:pt x="54772" y="42545"/>
                      <a:pt x="61636" y="46549"/>
                    </a:cubicBezTo>
                    <a:lnTo>
                      <a:pt x="98841" y="67980"/>
                    </a:lnTo>
                    <a:lnTo>
                      <a:pt x="98841" y="18431"/>
                    </a:lnTo>
                    <a:lnTo>
                      <a:pt x="83068" y="9858"/>
                    </a:lnTo>
                    <a:cubicBezTo>
                      <a:pt x="72069" y="3412"/>
                      <a:pt x="59554" y="9"/>
                      <a:pt x="46806" y="0"/>
                    </a:cubicBezTo>
                    <a:cubicBezTo>
                      <a:pt x="29681" y="77"/>
                      <a:pt x="13123" y="6146"/>
                      <a:pt x="0" y="17145"/>
                    </a:cubicBezTo>
                    <a:lnTo>
                      <a:pt x="0" y="93869"/>
                    </a:lnTo>
                    <a:lnTo>
                      <a:pt x="20660" y="58036"/>
                    </a:lnTo>
                    <a:cubicBezTo>
                      <a:pt x="24537" y="50938"/>
                      <a:pt x="31124" y="45709"/>
                      <a:pt x="38919" y="435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BC1E3EDB-AFAF-4727-95BE-F38F36ACF4C1}"/>
                  </a:ext>
                </a:extLst>
              </p:cNvPr>
              <p:cNvSpPr/>
              <p:nvPr/>
            </p:nvSpPr>
            <p:spPr>
              <a:xfrm>
                <a:off x="3177663" y="2466051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789"/>
                      <a:pt x="10716" y="153019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0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32D56509-639D-4B52-A110-DFE5EA46C526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17B3F239-1CB9-4601-AEB7-80175AA4E796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8531224F-9D6E-482D-A1A3-380E3774805D}"/>
                  </a:ext>
                </a:extLst>
              </p:cNvPr>
              <p:cNvSpPr/>
              <p:nvPr/>
            </p:nvSpPr>
            <p:spPr>
              <a:xfrm>
                <a:off x="2906258" y="259035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718"/>
                      <a:pt x="276549" y="14487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A5953AED-FF53-4B43-9347-D246260F71EB}"/>
                  </a:ext>
                </a:extLst>
              </p:cNvPr>
              <p:cNvSpPr/>
              <p:nvPr/>
            </p:nvSpPr>
            <p:spPr>
              <a:xfrm>
                <a:off x="2667000" y="3015634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99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99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9451D917-A18D-428A-8A29-91FBAA15056B}"/>
                  </a:ext>
                </a:extLst>
              </p:cNvPr>
              <p:cNvSpPr/>
              <p:nvPr/>
            </p:nvSpPr>
            <p:spPr>
              <a:xfrm>
                <a:off x="2765669" y="2590351"/>
                <a:ext cx="115900" cy="190052"/>
              </a:xfrm>
              <a:custGeom>
                <a:avLst/>
                <a:gdLst>
                  <a:gd name="connsiteX0" fmla="*/ 43034 w 115900"/>
                  <a:gd name="connsiteY0" fmla="*/ 165193 h 190052"/>
                  <a:gd name="connsiteX1" fmla="*/ 43034 w 115900"/>
                  <a:gd name="connsiteY1" fmla="*/ 165193 h 190052"/>
                  <a:gd name="connsiteX2" fmla="*/ 43034 w 115900"/>
                  <a:gd name="connsiteY2" fmla="*/ 115730 h 190052"/>
                  <a:gd name="connsiteX3" fmla="*/ 43034 w 115900"/>
                  <a:gd name="connsiteY3" fmla="*/ 115730 h 190052"/>
                  <a:gd name="connsiteX4" fmla="*/ 43034 w 115900"/>
                  <a:gd name="connsiteY4" fmla="*/ 72867 h 190052"/>
                  <a:gd name="connsiteX5" fmla="*/ 72694 w 115900"/>
                  <a:gd name="connsiteY5" fmla="*/ 42863 h 190052"/>
                  <a:gd name="connsiteX6" fmla="*/ 73038 w 115900"/>
                  <a:gd name="connsiteY6" fmla="*/ 42863 h 190052"/>
                  <a:gd name="connsiteX7" fmla="*/ 115900 w 115900"/>
                  <a:gd name="connsiteY7" fmla="*/ 42863 h 190052"/>
                  <a:gd name="connsiteX8" fmla="*/ 91126 w 115900"/>
                  <a:gd name="connsiteY8" fmla="*/ 1 h 190052"/>
                  <a:gd name="connsiteX9" fmla="*/ 72781 w 115900"/>
                  <a:gd name="connsiteY9" fmla="*/ 1 h 190052"/>
                  <a:gd name="connsiteX10" fmla="*/ 36433 w 115900"/>
                  <a:gd name="connsiteY10" fmla="*/ 9688 h 190052"/>
                  <a:gd name="connsiteX11" fmla="*/ 21346 w 115900"/>
                  <a:gd name="connsiteY11" fmla="*/ 21346 h 190052"/>
                  <a:gd name="connsiteX12" fmla="*/ 0 w 115900"/>
                  <a:gd name="connsiteY12" fmla="*/ 72781 h 190052"/>
                  <a:gd name="connsiteX13" fmla="*/ 0 w 115900"/>
                  <a:gd name="connsiteY13" fmla="*/ 178566 h 190052"/>
                  <a:gd name="connsiteX14" fmla="*/ 42863 w 115900"/>
                  <a:gd name="connsiteY14" fmla="*/ 190053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052">
                    <a:moveTo>
                      <a:pt x="43034" y="165193"/>
                    </a:moveTo>
                    <a:lnTo>
                      <a:pt x="43034" y="165193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2939" y="56390"/>
                      <a:pt x="56219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02" y="12877"/>
                      <a:pt x="25827" y="16794"/>
                      <a:pt x="21346" y="21346"/>
                    </a:cubicBezTo>
                    <a:cubicBezTo>
                      <a:pt x="7637" y="34942"/>
                      <a:pt x="-51" y="53467"/>
                      <a:pt x="0" y="72781"/>
                    </a:cubicBezTo>
                    <a:lnTo>
                      <a:pt x="0" y="178566"/>
                    </a:lnTo>
                    <a:lnTo>
                      <a:pt x="42863" y="1900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3FDEC793-F078-4090-895C-84D1C4AC4AFB}"/>
                  </a:ext>
                </a:extLst>
              </p:cNvPr>
              <p:cNvSpPr/>
              <p:nvPr/>
            </p:nvSpPr>
            <p:spPr>
              <a:xfrm>
                <a:off x="2765840" y="2769174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99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6DD6F0EB-06E3-4A84-9E8F-74D0BE3E4E60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1375 h 278006"/>
                  <a:gd name="connsiteX2" fmla="*/ 141703 w 141703"/>
                  <a:gd name="connsiteY2" fmla="*/ 113843 h 278006"/>
                  <a:gd name="connsiteX3" fmla="*/ 105270 w 141703"/>
                  <a:gd name="connsiteY3" fmla="*/ 50749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4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376 h 278006"/>
                  <a:gd name="connsiteX10" fmla="*/ 98841 w 141703"/>
                  <a:gd name="connsiteY10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974"/>
                      <a:pt x="127531" y="267436"/>
                      <a:pt x="141703" y="261375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376"/>
                    </a:lnTo>
                    <a:lnTo>
                      <a:pt x="9884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11A82E6E-EFB8-4792-97F2-F01408A15B5C}"/>
                  </a:ext>
                </a:extLst>
              </p:cNvPr>
              <p:cNvSpPr/>
              <p:nvPr/>
            </p:nvSpPr>
            <p:spPr>
              <a:xfrm>
                <a:off x="2765840" y="3878198"/>
                <a:ext cx="42862" cy="288036"/>
              </a:xfrm>
              <a:custGeom>
                <a:avLst/>
                <a:gdLst>
                  <a:gd name="connsiteX0" fmla="*/ 42863 w 42862"/>
                  <a:gd name="connsiteY0" fmla="*/ 0 h 288036"/>
                  <a:gd name="connsiteX1" fmla="*/ 0 w 42862"/>
                  <a:gd name="connsiteY1" fmla="*/ 16631 h 288036"/>
                  <a:gd name="connsiteX2" fmla="*/ 0 w 42862"/>
                  <a:gd name="connsiteY2" fmla="*/ 88983 h 288036"/>
                  <a:gd name="connsiteX3" fmla="*/ 0 w 42862"/>
                  <a:gd name="connsiteY3" fmla="*/ 88983 h 288036"/>
                  <a:gd name="connsiteX4" fmla="*/ 0 w 42862"/>
                  <a:gd name="connsiteY4" fmla="*/ 288036 h 288036"/>
                  <a:gd name="connsiteX5" fmla="*/ 42863 w 42862"/>
                  <a:gd name="connsiteY5" fmla="*/ 263347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0"/>
                    </a:moveTo>
                    <a:cubicBezTo>
                      <a:pt x="28690" y="6001"/>
                      <a:pt x="14402" y="11547"/>
                      <a:pt x="0" y="16631"/>
                    </a:cubicBezTo>
                    <a:lnTo>
                      <a:pt x="0" y="88983"/>
                    </a:ln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747641B8-A0DD-4D28-AA28-FBCA876CA46D}"/>
                  </a:ext>
                </a:extLst>
              </p:cNvPr>
              <p:cNvSpPr/>
              <p:nvPr/>
            </p:nvSpPr>
            <p:spPr>
              <a:xfrm>
                <a:off x="3191122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A5807AD2-A199-4BCE-8359-0AC59F3237C4}"/>
                  </a:ext>
                </a:extLst>
              </p:cNvPr>
              <p:cNvSpPr/>
              <p:nvPr/>
            </p:nvSpPr>
            <p:spPr>
              <a:xfrm>
                <a:off x="2765583" y="4191009"/>
                <a:ext cx="190566" cy="115729"/>
              </a:xfrm>
              <a:custGeom>
                <a:avLst/>
                <a:gdLst>
                  <a:gd name="connsiteX0" fmla="*/ 165450 w 190566"/>
                  <a:gd name="connsiteY0" fmla="*/ 72866 h 115729"/>
                  <a:gd name="connsiteX1" fmla="*/ 72867 w 190566"/>
                  <a:gd name="connsiteY1" fmla="*/ 72866 h 115729"/>
                  <a:gd name="connsiteX2" fmla="*/ 42863 w 190566"/>
                  <a:gd name="connsiteY2" fmla="*/ 43205 h 115729"/>
                  <a:gd name="connsiteX3" fmla="*/ 42863 w 190566"/>
                  <a:gd name="connsiteY3" fmla="*/ 42863 h 115729"/>
                  <a:gd name="connsiteX4" fmla="*/ 42863 w 190566"/>
                  <a:gd name="connsiteY4" fmla="*/ 0 h 115729"/>
                  <a:gd name="connsiteX5" fmla="*/ 0 w 190566"/>
                  <a:gd name="connsiteY5" fmla="*/ 24774 h 115729"/>
                  <a:gd name="connsiteX6" fmla="*/ 0 w 190566"/>
                  <a:gd name="connsiteY6" fmla="*/ 42863 h 115729"/>
                  <a:gd name="connsiteX7" fmla="*/ 9601 w 190566"/>
                  <a:gd name="connsiteY7" fmla="*/ 79210 h 115729"/>
                  <a:gd name="connsiteX8" fmla="*/ 21432 w 190566"/>
                  <a:gd name="connsiteY8" fmla="*/ 94383 h 115729"/>
                  <a:gd name="connsiteX9" fmla="*/ 72867 w 190566"/>
                  <a:gd name="connsiteY9" fmla="*/ 115729 h 115729"/>
                  <a:gd name="connsiteX10" fmla="*/ 179080 w 190566"/>
                  <a:gd name="connsiteY10" fmla="*/ 115729 h 115729"/>
                  <a:gd name="connsiteX11" fmla="*/ 190567 w 190566"/>
                  <a:gd name="connsiteY11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566" h="115729">
                    <a:moveTo>
                      <a:pt x="16545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34" y="55610"/>
                      <a:pt x="3277" y="68143"/>
                      <a:pt x="9601" y="79210"/>
                    </a:cubicBezTo>
                    <a:cubicBezTo>
                      <a:pt x="12840" y="84782"/>
                      <a:pt x="16820" y="89883"/>
                      <a:pt x="21432" y="94383"/>
                    </a:cubicBezTo>
                    <a:cubicBezTo>
                      <a:pt x="35031" y="108090"/>
                      <a:pt x="53556" y="115780"/>
                      <a:pt x="72867" y="115729"/>
                    </a:cubicBezTo>
                    <a:lnTo>
                      <a:pt x="179080" y="115729"/>
                    </a:lnTo>
                    <a:cubicBezTo>
                      <a:pt x="182937" y="101498"/>
                      <a:pt x="186709" y="87182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C7FCB626-2A7F-468B-8100-54A33B6AD4C8}"/>
                  </a:ext>
                </a:extLst>
              </p:cNvPr>
              <p:cNvSpPr/>
              <p:nvPr/>
            </p:nvSpPr>
            <p:spPr>
              <a:xfrm>
                <a:off x="2944663" y="4263875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55DFF07D-D44A-41BA-977B-3EED0AF0A182}"/>
                  </a:ext>
                </a:extLst>
              </p:cNvPr>
              <p:cNvSpPr/>
              <p:nvPr/>
            </p:nvSpPr>
            <p:spPr>
              <a:xfrm>
                <a:off x="3055077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ECE43BB9-0A0E-4BDC-9227-2D46F09831C4}"/>
                  </a:ext>
                </a:extLst>
              </p:cNvPr>
              <p:cNvSpPr/>
              <p:nvPr/>
            </p:nvSpPr>
            <p:spPr>
              <a:xfrm>
                <a:off x="2667000" y="4129030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05 h 105663"/>
                  <a:gd name="connsiteX3" fmla="*/ 98841 w 174878"/>
                  <a:gd name="connsiteY3" fmla="*/ 37205 h 105663"/>
                  <a:gd name="connsiteX4" fmla="*/ 61636 w 174878"/>
                  <a:gd name="connsiteY4" fmla="*/ 58636 h 105663"/>
                  <a:gd name="connsiteX5" fmla="*/ 38919 w 174878"/>
                  <a:gd name="connsiteY5" fmla="*/ 61636 h 105663"/>
                  <a:gd name="connsiteX6" fmla="*/ 20660 w 174878"/>
                  <a:gd name="connsiteY6" fmla="*/ 47663 h 105663"/>
                  <a:gd name="connsiteX7" fmla="*/ 0 w 174878"/>
                  <a:gd name="connsiteY7" fmla="*/ 11487 h 105663"/>
                  <a:gd name="connsiteX8" fmla="*/ 0 w 174878"/>
                  <a:gd name="connsiteY8" fmla="*/ 88640 h 105663"/>
                  <a:gd name="connsiteX9" fmla="*/ 10116 w 174878"/>
                  <a:gd name="connsiteY9" fmla="*/ 95840 h 105663"/>
                  <a:gd name="connsiteX10" fmla="*/ 27775 w 174878"/>
                  <a:gd name="connsiteY10" fmla="*/ 103127 h 105663"/>
                  <a:gd name="connsiteX11" fmla="*/ 83068 w 174878"/>
                  <a:gd name="connsiteY11" fmla="*/ 95840 h 105663"/>
                  <a:gd name="connsiteX12" fmla="*/ 174879 w 174878"/>
                  <a:gd name="connsiteY12" fmla="*/ 42863 h 105663"/>
                  <a:gd name="connsiteX13" fmla="*/ 163392 w 174878"/>
                  <a:gd name="connsiteY13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05"/>
                    </a:lnTo>
                    <a:lnTo>
                      <a:pt x="98841" y="37205"/>
                    </a:lnTo>
                    <a:lnTo>
                      <a:pt x="61636" y="58636"/>
                    </a:lnTo>
                    <a:cubicBezTo>
                      <a:pt x="54784" y="62674"/>
                      <a:pt x="46585" y="63762"/>
                      <a:pt x="38919" y="61636"/>
                    </a:cubicBezTo>
                    <a:cubicBezTo>
                      <a:pt x="31206" y="59613"/>
                      <a:pt x="24627" y="54581"/>
                      <a:pt x="20660" y="47663"/>
                    </a:cubicBezTo>
                    <a:lnTo>
                      <a:pt x="0" y="11487"/>
                    </a:lnTo>
                    <a:lnTo>
                      <a:pt x="0" y="88640"/>
                    </a:lnTo>
                    <a:cubicBezTo>
                      <a:pt x="3151" y="91331"/>
                      <a:pt x="6537" y="93749"/>
                      <a:pt x="10116" y="95840"/>
                    </a:cubicBezTo>
                    <a:cubicBezTo>
                      <a:pt x="15647" y="99055"/>
                      <a:pt x="21587" y="101507"/>
                      <a:pt x="27775" y="103127"/>
                    </a:cubicBezTo>
                    <a:cubicBezTo>
                      <a:pt x="46437" y="108211"/>
                      <a:pt x="66360" y="105587"/>
                      <a:pt x="83068" y="95840"/>
                    </a:cubicBezTo>
                    <a:lnTo>
                      <a:pt x="174879" y="42863"/>
                    </a:lnTo>
                    <a:cubicBezTo>
                      <a:pt x="171021" y="28632"/>
                      <a:pt x="167249" y="14316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B40B627-FF59-4EA3-9F03-7E6AE399DB72}"/>
                  </a:ext>
                </a:extLst>
              </p:cNvPr>
              <p:cNvSpPr/>
              <p:nvPr/>
            </p:nvSpPr>
            <p:spPr>
              <a:xfrm>
                <a:off x="2830391" y="4017244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981 h 154305"/>
                  <a:gd name="connsiteX4" fmla="*/ 186881 w 193567"/>
                  <a:gd name="connsiteY4" fmla="*/ 1183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lnTo>
                      <a:pt x="150705" y="73981"/>
                    </a:lnTo>
                    <a:lnTo>
                      <a:pt x="186881" y="1183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477DC98C-A72B-4CB2-89D0-44DB2BBF924A}"/>
                  </a:ext>
                </a:extLst>
              </p:cNvPr>
              <p:cNvSpPr/>
              <p:nvPr/>
            </p:nvSpPr>
            <p:spPr>
              <a:xfrm>
                <a:off x="2808789" y="3704520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8 h 188423"/>
                  <a:gd name="connsiteX6" fmla="*/ 0 w 276977"/>
                  <a:gd name="connsiteY6" fmla="*/ 188423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43" y="34"/>
                      <a:pt x="51233" y="13922"/>
                      <a:pt x="38233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01B7237E-0628-4169-BC32-F03F820226F5}"/>
                  </a:ext>
                </a:extLst>
              </p:cNvPr>
              <p:cNvSpPr/>
              <p:nvPr/>
            </p:nvSpPr>
            <p:spPr>
              <a:xfrm>
                <a:off x="2667000" y="4087968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2896CB4E-1FDE-4D0D-A2BA-BA2045332365}"/>
                  </a:ext>
                </a:extLst>
              </p:cNvPr>
              <p:cNvSpPr/>
              <p:nvPr/>
            </p:nvSpPr>
            <p:spPr>
              <a:xfrm>
                <a:off x="2667000" y="3881456"/>
                <a:ext cx="98840" cy="224942"/>
              </a:xfrm>
              <a:custGeom>
                <a:avLst/>
                <a:gdLst>
                  <a:gd name="connsiteX0" fmla="*/ 98841 w 98840"/>
                  <a:gd name="connsiteY0" fmla="*/ 0 h 224942"/>
                  <a:gd name="connsiteX1" fmla="*/ 0 w 98840"/>
                  <a:gd name="connsiteY1" fmla="*/ 171107 h 224942"/>
                  <a:gd name="connsiteX2" fmla="*/ 0 w 98840"/>
                  <a:gd name="connsiteY2" fmla="*/ 206512 h 224942"/>
                  <a:gd name="connsiteX3" fmla="*/ 18431 w 98840"/>
                  <a:gd name="connsiteY3" fmla="*/ 224942 h 224942"/>
                  <a:gd name="connsiteX4" fmla="*/ 98841 w 98840"/>
                  <a:gd name="connsiteY4" fmla="*/ 85725 h 224942"/>
                  <a:gd name="connsiteX5" fmla="*/ 98841 w 98840"/>
                  <a:gd name="connsiteY5" fmla="*/ 13373 h 224942"/>
                  <a:gd name="connsiteX6" fmla="*/ 98841 w 98840"/>
                  <a:gd name="connsiteY6" fmla="*/ 0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BE129B5F-5A80-4897-8AE4-94EA0A3A5F27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E22F967-8179-444D-BB75-6DD2E70D20E9}"/>
                  </a:ext>
                </a:extLst>
              </p:cNvPr>
              <p:cNvSpPr/>
              <p:nvPr/>
            </p:nvSpPr>
            <p:spPr>
              <a:xfrm>
                <a:off x="316797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678 w 200082"/>
                  <a:gd name="connsiteY5" fmla="*/ 6258 h 263090"/>
                  <a:gd name="connsiteX6" fmla="*/ 167678 w 200082"/>
                  <a:gd name="connsiteY6" fmla="*/ 6258 h 263090"/>
                  <a:gd name="connsiteX7" fmla="*/ 156962 w 200082"/>
                  <a:gd name="connsiteY7" fmla="*/ 0 h 263090"/>
                  <a:gd name="connsiteX8" fmla="*/ 156962 w 200082"/>
                  <a:gd name="connsiteY8" fmla="*/ 126273 h 263090"/>
                  <a:gd name="connsiteX9" fmla="*/ 141961 w 200082"/>
                  <a:gd name="connsiteY9" fmla="*/ 151991 h 263090"/>
                  <a:gd name="connsiteX10" fmla="*/ 11659 w 200082"/>
                  <a:gd name="connsiteY10" fmla="*/ 227600 h 263090"/>
                  <a:gd name="connsiteX11" fmla="*/ 11659 w 200082"/>
                  <a:gd name="connsiteY11" fmla="*/ 227600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30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39" y="176302"/>
                      <a:pt x="200008" y="152282"/>
                      <a:pt x="200082" y="126273"/>
                    </a:cubicBezTo>
                    <a:lnTo>
                      <a:pt x="200082" y="24775"/>
                    </a:lnTo>
                    <a:lnTo>
                      <a:pt x="167678" y="6258"/>
                    </a:lnTo>
                    <a:lnTo>
                      <a:pt x="167678" y="6258"/>
                    </a:lnTo>
                    <a:lnTo>
                      <a:pt x="156962" y="0"/>
                    </a:lnTo>
                    <a:lnTo>
                      <a:pt x="156962" y="126273"/>
                    </a:lnTo>
                    <a:cubicBezTo>
                      <a:pt x="156834" y="136886"/>
                      <a:pt x="151137" y="146650"/>
                      <a:pt x="141961" y="151991"/>
                    </a:cubicBezTo>
                    <a:lnTo>
                      <a:pt x="11659" y="227600"/>
                    </a:lnTo>
                    <a:lnTo>
                      <a:pt x="11659" y="227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641EEDA7-DF43-421A-A95A-64CCFBA75A4D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D794D77E-BB2B-4EF1-B5F5-D3D897D85B71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7BC60DD5-631E-40F6-AD01-90EA7BAFE9FD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6323B30E-16D6-4EC4-A4C3-4F6590C1D15F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03E2CAF6-01A7-4130-9346-AC5E7259E8D1}"/>
                  </a:ext>
                </a:extLst>
              </p:cNvPr>
              <p:cNvSpPr/>
              <p:nvPr/>
            </p:nvSpPr>
            <p:spPr>
              <a:xfrm>
                <a:off x="2932747" y="4270562"/>
                <a:ext cx="271148" cy="160391"/>
              </a:xfrm>
              <a:custGeom>
                <a:avLst/>
                <a:gdLst>
                  <a:gd name="connsiteX0" fmla="*/ 271148 w 271148"/>
                  <a:gd name="connsiteY0" fmla="*/ 28803 h 160391"/>
                  <a:gd name="connsiteX1" fmla="*/ 235229 w 271148"/>
                  <a:gd name="connsiteY1" fmla="*/ 0 h 160391"/>
                  <a:gd name="connsiteX2" fmla="*/ 172650 w 271148"/>
                  <a:gd name="connsiteY2" fmla="*/ 36176 h 160391"/>
                  <a:gd name="connsiteX3" fmla="*/ 172650 w 271148"/>
                  <a:gd name="connsiteY3" fmla="*/ 36176 h 160391"/>
                  <a:gd name="connsiteX4" fmla="*/ 0 w 271148"/>
                  <a:gd name="connsiteY4" fmla="*/ 135703 h 160391"/>
                  <a:gd name="connsiteX5" fmla="*/ 42863 w 271148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391">
                    <a:moveTo>
                      <a:pt x="271148" y="28803"/>
                    </a:moveTo>
                    <a:cubicBezTo>
                      <a:pt x="258861" y="19605"/>
                      <a:pt x="246888" y="1000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3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9D0D700E-96C7-4E41-9C33-2EC75611A506}"/>
                  </a:ext>
                </a:extLst>
              </p:cNvPr>
              <p:cNvSpPr/>
              <p:nvPr/>
            </p:nvSpPr>
            <p:spPr>
              <a:xfrm>
                <a:off x="3017272" y="3747639"/>
                <a:ext cx="128932" cy="288464"/>
              </a:xfrm>
              <a:custGeom>
                <a:avLst/>
                <a:gdLst>
                  <a:gd name="connsiteX0" fmla="*/ 0 w 128932"/>
                  <a:gd name="connsiteY0" fmla="*/ 281435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435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1D46E9B-834A-4B03-A8D7-8CBD27D6C717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364CA8A6-C6DE-4779-B61F-C21761920D8E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01B2E3E4-C7C5-4DF4-935F-6653A3671F08}"/>
                  </a:ext>
                </a:extLst>
              </p:cNvPr>
              <p:cNvSpPr/>
              <p:nvPr/>
            </p:nvSpPr>
            <p:spPr>
              <a:xfrm>
                <a:off x="2881312" y="4028817"/>
                <a:ext cx="181394" cy="235058"/>
              </a:xfrm>
              <a:custGeom>
                <a:avLst/>
                <a:gdLst>
                  <a:gd name="connsiteX0" fmla="*/ 181394 w 181394"/>
                  <a:gd name="connsiteY0" fmla="*/ 7030 h 235058"/>
                  <a:gd name="connsiteX1" fmla="*/ 135960 w 181394"/>
                  <a:gd name="connsiteY1" fmla="*/ 0 h 235058"/>
                  <a:gd name="connsiteX2" fmla="*/ 99784 w 181394"/>
                  <a:gd name="connsiteY2" fmla="*/ 62665 h 235058"/>
                  <a:gd name="connsiteX3" fmla="*/ 99784 w 181394"/>
                  <a:gd name="connsiteY3" fmla="*/ 62665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7030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665"/>
                    </a:ln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19CBAD63-7136-4DC1-8662-D6480DC284F0}"/>
                  </a:ext>
                </a:extLst>
              </p:cNvPr>
              <p:cNvSpPr/>
              <p:nvPr/>
            </p:nvSpPr>
            <p:spPr>
              <a:xfrm>
                <a:off x="2837935" y="4306652"/>
                <a:ext cx="137674" cy="124387"/>
              </a:xfrm>
              <a:custGeom>
                <a:avLst/>
                <a:gdLst>
                  <a:gd name="connsiteX0" fmla="*/ 94812 w 137674"/>
                  <a:gd name="connsiteY0" fmla="*/ 99612 h 124387"/>
                  <a:gd name="connsiteX1" fmla="*/ 94812 w 137674"/>
                  <a:gd name="connsiteY1" fmla="*/ 99612 h 124387"/>
                  <a:gd name="connsiteX2" fmla="*/ 57607 w 137674"/>
                  <a:gd name="connsiteY2" fmla="*/ 78095 h 124387"/>
                  <a:gd name="connsiteX3" fmla="*/ 46634 w 137674"/>
                  <a:gd name="connsiteY3" fmla="*/ 37119 h 124387"/>
                  <a:gd name="connsiteX4" fmla="*/ 68066 w 137674"/>
                  <a:gd name="connsiteY4" fmla="*/ 0 h 124387"/>
                  <a:gd name="connsiteX5" fmla="*/ 18859 w 137674"/>
                  <a:gd name="connsiteY5" fmla="*/ 0 h 124387"/>
                  <a:gd name="connsiteX6" fmla="*/ 9773 w 137674"/>
                  <a:gd name="connsiteY6" fmla="*/ 15688 h 124387"/>
                  <a:gd name="connsiteX7" fmla="*/ 0 w 137674"/>
                  <a:gd name="connsiteY7" fmla="*/ 52035 h 124387"/>
                  <a:gd name="connsiteX8" fmla="*/ 2486 w 137674"/>
                  <a:gd name="connsiteY8" fmla="*/ 70980 h 124387"/>
                  <a:gd name="connsiteX9" fmla="*/ 36776 w 137674"/>
                  <a:gd name="connsiteY9" fmla="*/ 115214 h 124387"/>
                  <a:gd name="connsiteX10" fmla="*/ 51949 w 137674"/>
                  <a:gd name="connsiteY10" fmla="*/ 124387 h 124387"/>
                  <a:gd name="connsiteX11" fmla="*/ 137674 w 137674"/>
                  <a:gd name="connsiteY11" fmla="*/ 124387 h 12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87">
                    <a:moveTo>
                      <a:pt x="94812" y="99612"/>
                    </a:moveTo>
                    <a:lnTo>
                      <a:pt x="94812" y="99612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9" y="26746"/>
                      <a:pt x="30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20" y="89728"/>
                      <a:pt x="19875" y="105665"/>
                      <a:pt x="36776" y="115214"/>
                    </a:cubicBezTo>
                    <a:lnTo>
                      <a:pt x="51949" y="124387"/>
                    </a:lnTo>
                    <a:lnTo>
                      <a:pt x="137674" y="1243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288483BC-F782-43ED-9AD9-2A19F01B939D}"/>
                  </a:ext>
                </a:extLst>
              </p:cNvPr>
              <p:cNvSpPr/>
              <p:nvPr/>
            </p:nvSpPr>
            <p:spPr>
              <a:xfrm>
                <a:off x="5540309" y="3704520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955999B4-2853-421D-8054-35D074530E23}"/>
                  </a:ext>
                </a:extLst>
              </p:cNvPr>
              <p:cNvSpPr/>
              <p:nvPr/>
            </p:nvSpPr>
            <p:spPr>
              <a:xfrm>
                <a:off x="5742898" y="4230614"/>
                <a:ext cx="105657" cy="200339"/>
              </a:xfrm>
              <a:custGeom>
                <a:avLst/>
                <a:gdLst>
                  <a:gd name="connsiteX0" fmla="*/ 37290 w 105657"/>
                  <a:gd name="connsiteY0" fmla="*/ 76124 h 200339"/>
                  <a:gd name="connsiteX1" fmla="*/ 37290 w 105657"/>
                  <a:gd name="connsiteY1" fmla="*/ 76124 h 200339"/>
                  <a:gd name="connsiteX2" fmla="*/ 58722 w 105657"/>
                  <a:gd name="connsiteY2" fmla="*/ 113243 h 200339"/>
                  <a:gd name="connsiteX3" fmla="*/ 47749 w 105657"/>
                  <a:gd name="connsiteY3" fmla="*/ 154219 h 200339"/>
                  <a:gd name="connsiteX4" fmla="*/ 10630 w 105657"/>
                  <a:gd name="connsiteY4" fmla="*/ 175650 h 200339"/>
                  <a:gd name="connsiteX5" fmla="*/ 53492 w 105657"/>
                  <a:gd name="connsiteY5" fmla="*/ 200339 h 200339"/>
                  <a:gd name="connsiteX6" fmla="*/ 69180 w 105657"/>
                  <a:gd name="connsiteY6" fmla="*/ 191252 h 200339"/>
                  <a:gd name="connsiteX7" fmla="*/ 95840 w 105657"/>
                  <a:gd name="connsiteY7" fmla="*/ 164763 h 200339"/>
                  <a:gd name="connsiteX8" fmla="*/ 103127 w 105657"/>
                  <a:gd name="connsiteY8" fmla="*/ 147018 h 200339"/>
                  <a:gd name="connsiteX9" fmla="*/ 95840 w 105657"/>
                  <a:gd name="connsiteY9" fmla="*/ 91726 h 200339"/>
                  <a:gd name="connsiteX10" fmla="*/ 42863 w 105657"/>
                  <a:gd name="connsiteY10" fmla="*/ 0 h 200339"/>
                  <a:gd name="connsiteX11" fmla="*/ 0 w 105657"/>
                  <a:gd name="connsiteY11" fmla="*/ 11487 h 200339"/>
                  <a:gd name="connsiteX12" fmla="*/ 12602 w 105657"/>
                  <a:gd name="connsiteY12" fmla="*/ 33176 h 200339"/>
                  <a:gd name="connsiteX13" fmla="*/ 12602 w 105657"/>
                  <a:gd name="connsiteY13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4"/>
                      <a:pt x="62091" y="145930"/>
                      <a:pt x="47749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9" y="184917"/>
                      <a:pt x="89437" y="175779"/>
                      <a:pt x="95840" y="164763"/>
                    </a:cubicBezTo>
                    <a:cubicBezTo>
                      <a:pt x="99072" y="159208"/>
                      <a:pt x="101524" y="153242"/>
                      <a:pt x="103127" y="147018"/>
                    </a:cubicBezTo>
                    <a:cubicBezTo>
                      <a:pt x="108202" y="128356"/>
                      <a:pt x="105579" y="108433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176"/>
                    </a:lnTo>
                    <a:lnTo>
                      <a:pt x="12602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202BFB8B-7593-45FD-9F29-7E701BD2A12A}"/>
                  </a:ext>
                </a:extLst>
              </p:cNvPr>
              <p:cNvSpPr/>
              <p:nvPr/>
            </p:nvSpPr>
            <p:spPr>
              <a:xfrm>
                <a:off x="5631199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573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6066C18D-B873-4A51-933F-AD2B43D2B151}"/>
                  </a:ext>
                </a:extLst>
              </p:cNvPr>
              <p:cNvSpPr/>
              <p:nvPr/>
            </p:nvSpPr>
            <p:spPr>
              <a:xfrm>
                <a:off x="5318388" y="3986812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736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79"/>
                      <a:pt x="13956" y="225825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17" y="196422"/>
                      <a:pt x="42974" y="186632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72E31946-0349-4CE8-90C3-A4AA350A647A}"/>
                  </a:ext>
                </a:extLst>
              </p:cNvPr>
              <p:cNvSpPr/>
              <p:nvPr/>
            </p:nvSpPr>
            <p:spPr>
              <a:xfrm>
                <a:off x="5688977" y="4387148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375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BD71D71B-50FD-415A-90D3-BB137E84AF49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87998106-63FD-4D8D-A0DC-090574AE0E10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D8B82F00-EFA2-42FE-8037-83A1412BC46B}"/>
                  </a:ext>
                </a:extLst>
              </p:cNvPr>
              <p:cNvSpPr/>
              <p:nvPr/>
            </p:nvSpPr>
            <p:spPr>
              <a:xfrm>
                <a:off x="5495410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373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EC93DB12-D20A-480A-BC49-3269A2DB882C}"/>
                  </a:ext>
                </a:extLst>
              </p:cNvPr>
              <p:cNvSpPr/>
              <p:nvPr/>
            </p:nvSpPr>
            <p:spPr>
              <a:xfrm>
                <a:off x="5255552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EF2D8E46-2AAA-4A32-9A30-D2772E89E45B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5D14734A-919A-45CD-ADB2-92AC1D7978EA}"/>
                  </a:ext>
                </a:extLst>
              </p:cNvPr>
              <p:cNvSpPr/>
              <p:nvPr/>
            </p:nvSpPr>
            <p:spPr>
              <a:xfrm>
                <a:off x="5650230" y="3704520"/>
                <a:ext cx="263090" cy="199996"/>
              </a:xfrm>
              <a:custGeom>
                <a:avLst/>
                <a:gdLst>
                  <a:gd name="connsiteX0" fmla="*/ 234286 w 263090"/>
                  <a:gd name="connsiteY0" fmla="*/ 199996 h 199996"/>
                  <a:gd name="connsiteX1" fmla="*/ 263090 w 263090"/>
                  <a:gd name="connsiteY1" fmla="*/ 164163 h 199996"/>
                  <a:gd name="connsiteX2" fmla="*/ 189367 w 263090"/>
                  <a:gd name="connsiteY2" fmla="*/ 36433 h 199996"/>
                  <a:gd name="connsiteX3" fmla="*/ 126273 w 263090"/>
                  <a:gd name="connsiteY3" fmla="*/ 0 h 199996"/>
                  <a:gd name="connsiteX4" fmla="*/ 24775 w 263090"/>
                  <a:gd name="connsiteY4" fmla="*/ 0 h 199996"/>
                  <a:gd name="connsiteX5" fmla="*/ 6258 w 263090"/>
                  <a:gd name="connsiteY5" fmla="*/ 32147 h 199996"/>
                  <a:gd name="connsiteX6" fmla="*/ 6258 w 263090"/>
                  <a:gd name="connsiteY6" fmla="*/ 32147 h 199996"/>
                  <a:gd name="connsiteX7" fmla="*/ 0 w 263090"/>
                  <a:gd name="connsiteY7" fmla="*/ 42863 h 199996"/>
                  <a:gd name="connsiteX8" fmla="*/ 126273 w 263090"/>
                  <a:gd name="connsiteY8" fmla="*/ 42863 h 199996"/>
                  <a:gd name="connsiteX9" fmla="*/ 151991 w 263090"/>
                  <a:gd name="connsiteY9" fmla="*/ 57864 h 199996"/>
                  <a:gd name="connsiteX10" fmla="*/ 227343 w 263090"/>
                  <a:gd name="connsiteY10" fmla="*/ 188423 h 199996"/>
                  <a:gd name="connsiteX11" fmla="*/ 227343 w 263090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34286" y="199996"/>
                    </a:moveTo>
                    <a:cubicBezTo>
                      <a:pt x="244342" y="188569"/>
                      <a:pt x="253943" y="176619"/>
                      <a:pt x="263090" y="164163"/>
                    </a:cubicBezTo>
                    <a:lnTo>
                      <a:pt x="189367" y="36433"/>
                    </a:lnTo>
                    <a:cubicBezTo>
                      <a:pt x="176328" y="13913"/>
                      <a:pt x="152291" y="43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84BBFB3D-A93B-443B-A70D-DABFA8F363BA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CF2D582A-A669-4134-8E83-BC91FB200C08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EA21ED76-C80C-4FDB-B17C-33CCC21869A6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B0C48E12-6B07-4BCB-9DE0-6CC197E2771C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8374B68C-52B5-466A-AEC2-B7EAA6EE7423}"/>
                  </a:ext>
                </a:extLst>
              </p:cNvPr>
              <p:cNvSpPr/>
              <p:nvPr/>
            </p:nvSpPr>
            <p:spPr>
              <a:xfrm>
                <a:off x="5884516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657" y="12284"/>
                      <a:pt x="10056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2D58F67-778C-41C0-84B5-806BD572EB7B}"/>
                  </a:ext>
                </a:extLst>
              </p:cNvPr>
              <p:cNvSpPr/>
              <p:nvPr/>
            </p:nvSpPr>
            <p:spPr>
              <a:xfrm>
                <a:off x="5361336" y="3926355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265 h 128951"/>
                  <a:gd name="connsiteX11" fmla="*/ 269948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716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265"/>
                    </a:lnTo>
                    <a:lnTo>
                      <a:pt x="269948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8EB382A8-BE90-43A6-8EEE-39D7F179173A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95E9131-56A5-489E-888A-8D92F9003BA7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A2AA90A5-79A7-4731-B59D-AF24B0736F68}"/>
                  </a:ext>
                </a:extLst>
              </p:cNvPr>
              <p:cNvSpPr/>
              <p:nvPr/>
            </p:nvSpPr>
            <p:spPr>
              <a:xfrm>
                <a:off x="5643200" y="4009872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3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3"/>
                    </a:lnTo>
                    <a:lnTo>
                      <a:pt x="7030" y="0"/>
                    </a:lnTo>
                    <a:cubicBezTo>
                      <a:pt x="5144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99788D0E-780D-41B9-8F27-3AA8FEC98031}"/>
                  </a:ext>
                </a:extLst>
              </p:cNvPr>
              <p:cNvSpPr/>
              <p:nvPr/>
            </p:nvSpPr>
            <p:spPr>
              <a:xfrm>
                <a:off x="5920692" y="4096712"/>
                <a:ext cx="124301" cy="137931"/>
              </a:xfrm>
              <a:custGeom>
                <a:avLst/>
                <a:gdLst>
                  <a:gd name="connsiteX0" fmla="*/ 59922 w 124301"/>
                  <a:gd name="connsiteY0" fmla="*/ 93955 h 137931"/>
                  <a:gd name="connsiteX1" fmla="*/ 37119 w 124301"/>
                  <a:gd name="connsiteY1" fmla="*/ 90954 h 137931"/>
                  <a:gd name="connsiteX2" fmla="*/ 0 w 124301"/>
                  <a:gd name="connsiteY2" fmla="*/ 69523 h 137931"/>
                  <a:gd name="connsiteX3" fmla="*/ 0 w 124301"/>
                  <a:gd name="connsiteY3" fmla="*/ 119072 h 137931"/>
                  <a:gd name="connsiteX4" fmla="*/ 15688 w 124301"/>
                  <a:gd name="connsiteY4" fmla="*/ 128073 h 137931"/>
                  <a:gd name="connsiteX5" fmla="*/ 52035 w 124301"/>
                  <a:gd name="connsiteY5" fmla="*/ 137932 h 137931"/>
                  <a:gd name="connsiteX6" fmla="*/ 115214 w 124301"/>
                  <a:gd name="connsiteY6" fmla="*/ 101413 h 137931"/>
                  <a:gd name="connsiteX7" fmla="*/ 124301 w 124301"/>
                  <a:gd name="connsiteY7" fmla="*/ 85725 h 137931"/>
                  <a:gd name="connsiteX8" fmla="*/ 124301 w 124301"/>
                  <a:gd name="connsiteY8" fmla="*/ 0 h 137931"/>
                  <a:gd name="connsiteX9" fmla="*/ 99527 w 124301"/>
                  <a:gd name="connsiteY9" fmla="*/ 42863 h 137931"/>
                  <a:gd name="connsiteX10" fmla="*/ 99527 w 124301"/>
                  <a:gd name="connsiteY10" fmla="*/ 42863 h 137931"/>
                  <a:gd name="connsiteX11" fmla="*/ 78096 w 124301"/>
                  <a:gd name="connsiteY11" fmla="*/ 79981 h 137931"/>
                  <a:gd name="connsiteX12" fmla="*/ 59922 w 124301"/>
                  <a:gd name="connsiteY12" fmla="*/ 93955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7931">
                    <a:moveTo>
                      <a:pt x="59922" y="93955"/>
                    </a:moveTo>
                    <a:cubicBezTo>
                      <a:pt x="52232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8" y="128073"/>
                    </a:lnTo>
                    <a:cubicBezTo>
                      <a:pt x="26721" y="134511"/>
                      <a:pt x="39262" y="137914"/>
                      <a:pt x="52035" y="137932"/>
                    </a:cubicBezTo>
                    <a:cubicBezTo>
                      <a:pt x="78078" y="137820"/>
                      <a:pt x="102116" y="123924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161" y="86891"/>
                      <a:pt x="67612" y="91931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7D7E14DE-359B-4BF0-B684-3DA1FA38A48F}"/>
                  </a:ext>
                </a:extLst>
              </p:cNvPr>
              <p:cNvSpPr/>
              <p:nvPr/>
            </p:nvSpPr>
            <p:spPr>
              <a:xfrm>
                <a:off x="5230777" y="4263875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74" y="28461"/>
                      <a:pt x="267436" y="14170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974F1D6-B368-48EE-817D-10D3106C4F53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8E09E7CA-A4A9-4D64-9641-0F64D3109C80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766D2BD8-2115-4CA1-84D8-2BA9DED5D646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4580B90D-4A04-4498-93C3-C537A0B8BE1D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6FABAF4C-DC6B-4C78-A487-FD26F29173FB}"/>
                  </a:ext>
                </a:extLst>
              </p:cNvPr>
              <p:cNvSpPr/>
              <p:nvPr/>
            </p:nvSpPr>
            <p:spPr>
              <a:xfrm>
                <a:off x="5492153" y="4263875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70"/>
                      <a:pt x="11547" y="28461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6BE1611F-7CA9-4552-99C2-574246F2077F}"/>
                  </a:ext>
                </a:extLst>
              </p:cNvPr>
              <p:cNvSpPr/>
              <p:nvPr/>
            </p:nvSpPr>
            <p:spPr>
              <a:xfrm>
                <a:off x="587782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83B6DD21-2015-417B-9738-6704413EA772}"/>
                  </a:ext>
                </a:extLst>
              </p:cNvPr>
              <p:cNvSpPr/>
              <p:nvPr/>
            </p:nvSpPr>
            <p:spPr>
              <a:xfrm>
                <a:off x="5804963" y="4116428"/>
                <a:ext cx="115729" cy="190310"/>
              </a:xfrm>
              <a:custGeom>
                <a:avLst/>
                <a:gdLst>
                  <a:gd name="connsiteX0" fmla="*/ 72866 w 115729"/>
                  <a:gd name="connsiteY0" fmla="*/ 74581 h 190310"/>
                  <a:gd name="connsiteX1" fmla="*/ 72866 w 115729"/>
                  <a:gd name="connsiteY1" fmla="*/ 74581 h 190310"/>
                  <a:gd name="connsiteX2" fmla="*/ 72866 w 115729"/>
                  <a:gd name="connsiteY2" fmla="*/ 117443 h 190310"/>
                  <a:gd name="connsiteX3" fmla="*/ 43205 w 115729"/>
                  <a:gd name="connsiteY3" fmla="*/ 147447 h 190310"/>
                  <a:gd name="connsiteX4" fmla="*/ 42863 w 115729"/>
                  <a:gd name="connsiteY4" fmla="*/ 147447 h 190310"/>
                  <a:gd name="connsiteX5" fmla="*/ 0 w 115729"/>
                  <a:gd name="connsiteY5" fmla="*/ 147447 h 190310"/>
                  <a:gd name="connsiteX6" fmla="*/ 24775 w 115729"/>
                  <a:gd name="connsiteY6" fmla="*/ 190310 h 190310"/>
                  <a:gd name="connsiteX7" fmla="*/ 42863 w 115729"/>
                  <a:gd name="connsiteY7" fmla="*/ 190310 h 190310"/>
                  <a:gd name="connsiteX8" fmla="*/ 79210 w 115729"/>
                  <a:gd name="connsiteY8" fmla="*/ 180623 h 190310"/>
                  <a:gd name="connsiteX9" fmla="*/ 94383 w 115729"/>
                  <a:gd name="connsiteY9" fmla="*/ 168964 h 190310"/>
                  <a:gd name="connsiteX10" fmla="*/ 115729 w 115729"/>
                  <a:gd name="connsiteY10" fmla="*/ 117529 h 190310"/>
                  <a:gd name="connsiteX11" fmla="*/ 115729 w 115729"/>
                  <a:gd name="connsiteY11" fmla="*/ 11487 h 190310"/>
                  <a:gd name="connsiteX12" fmla="*/ 72866 w 115729"/>
                  <a:gd name="connsiteY12" fmla="*/ 0 h 190310"/>
                  <a:gd name="connsiteX13" fmla="*/ 72866 w 115729"/>
                  <a:gd name="connsiteY13" fmla="*/ 25117 h 190310"/>
                  <a:gd name="connsiteX14" fmla="*/ 72866 w 115729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1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91" y="155368"/>
                      <a:pt x="115780" y="136843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0072E4EB-8EA4-4832-B95F-DD155CA28633}"/>
                  </a:ext>
                </a:extLst>
              </p:cNvPr>
              <p:cNvSpPr/>
              <p:nvPr/>
            </p:nvSpPr>
            <p:spPr>
              <a:xfrm>
                <a:off x="587782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97FD8E87-F5BD-46BE-962C-AD0FCB3BC3BF}"/>
                  </a:ext>
                </a:extLst>
              </p:cNvPr>
              <p:cNvSpPr/>
              <p:nvPr/>
            </p:nvSpPr>
            <p:spPr>
              <a:xfrm>
                <a:off x="587782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32"/>
                      <a:pt x="14170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520FC3B-DA0D-4625-BCB4-15F714ADF917}"/>
                  </a:ext>
                </a:extLst>
              </p:cNvPr>
              <p:cNvSpPr/>
              <p:nvPr/>
            </p:nvSpPr>
            <p:spPr>
              <a:xfrm>
                <a:off x="5877829" y="2730855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689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122"/>
                    </a:lnTo>
                    <a:cubicBezTo>
                      <a:pt x="14119" y="282010"/>
                      <a:pt x="28401" y="276438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98AA69D3-E06F-4C6C-9C69-2B41588A8350}"/>
                  </a:ext>
                </a:extLst>
              </p:cNvPr>
              <p:cNvSpPr/>
              <p:nvPr/>
            </p:nvSpPr>
            <p:spPr>
              <a:xfrm>
                <a:off x="5230777" y="2466051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0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9630356E-5242-4FF7-96EB-40232A6B389B}"/>
                  </a:ext>
                </a:extLst>
              </p:cNvPr>
              <p:cNvSpPr/>
              <p:nvPr/>
            </p:nvSpPr>
            <p:spPr>
              <a:xfrm>
                <a:off x="5730382" y="2590352"/>
                <a:ext cx="190309" cy="115729"/>
              </a:xfrm>
              <a:custGeom>
                <a:avLst/>
                <a:gdLst>
                  <a:gd name="connsiteX0" fmla="*/ 74581 w 190309"/>
                  <a:gd name="connsiteY0" fmla="*/ 42863 h 115729"/>
                  <a:gd name="connsiteX1" fmla="*/ 117443 w 190309"/>
                  <a:gd name="connsiteY1" fmla="*/ 42863 h 115729"/>
                  <a:gd name="connsiteX2" fmla="*/ 147447 w 190309"/>
                  <a:gd name="connsiteY2" fmla="*/ 72524 h 115729"/>
                  <a:gd name="connsiteX3" fmla="*/ 147447 w 190309"/>
                  <a:gd name="connsiteY3" fmla="*/ 72867 h 115729"/>
                  <a:gd name="connsiteX4" fmla="*/ 147447 w 190309"/>
                  <a:gd name="connsiteY4" fmla="*/ 115729 h 115729"/>
                  <a:gd name="connsiteX5" fmla="*/ 190309 w 190309"/>
                  <a:gd name="connsiteY5" fmla="*/ 90954 h 115729"/>
                  <a:gd name="connsiteX6" fmla="*/ 190309 w 190309"/>
                  <a:gd name="connsiteY6" fmla="*/ 72867 h 115729"/>
                  <a:gd name="connsiteX7" fmla="*/ 180623 w 190309"/>
                  <a:gd name="connsiteY7" fmla="*/ 36519 h 115729"/>
                  <a:gd name="connsiteX8" fmla="*/ 168964 w 190309"/>
                  <a:gd name="connsiteY8" fmla="*/ 21346 h 115729"/>
                  <a:gd name="connsiteX9" fmla="*/ 117529 w 190309"/>
                  <a:gd name="connsiteY9" fmla="*/ 0 h 115729"/>
                  <a:gd name="connsiteX10" fmla="*/ 11487 w 190309"/>
                  <a:gd name="connsiteY10" fmla="*/ 0 h 115729"/>
                  <a:gd name="connsiteX11" fmla="*/ 0 w 190309"/>
                  <a:gd name="connsiteY11" fmla="*/ 42863 h 115729"/>
                  <a:gd name="connsiteX12" fmla="*/ 74581 w 190309"/>
                  <a:gd name="connsiteY12" fmla="*/ 42863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19" y="42768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7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7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5"/>
                      <a:pt x="173516" y="25855"/>
                      <a:pt x="168964" y="21346"/>
                    </a:cubicBezTo>
                    <a:cubicBezTo>
                      <a:pt x="155368" y="7638"/>
                      <a:pt x="136843" y="-51"/>
                      <a:pt x="117529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DD161856-1A35-4C69-AF0F-721FB1D79251}"/>
                  </a:ext>
                </a:extLst>
              </p:cNvPr>
              <p:cNvSpPr/>
              <p:nvPr/>
            </p:nvSpPr>
            <p:spPr>
              <a:xfrm>
                <a:off x="5506897" y="259035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82AE966C-06ED-419C-9E9C-5131724AE185}"/>
                  </a:ext>
                </a:extLst>
              </p:cNvPr>
              <p:cNvSpPr/>
              <p:nvPr/>
            </p:nvSpPr>
            <p:spPr>
              <a:xfrm>
                <a:off x="5318388" y="2836125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076 w 312724"/>
                  <a:gd name="connsiteY10" fmla="*/ 87868 h 134695"/>
                  <a:gd name="connsiteX11" fmla="*/ 42777 w 312724"/>
                  <a:gd name="connsiteY11" fmla="*/ 24775 h 134695"/>
                  <a:gd name="connsiteX12" fmla="*/ 42777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60CD5B54-F2B3-47CC-8F87-BB6C0635609B}"/>
                  </a:ext>
                </a:extLst>
              </p:cNvPr>
              <p:cNvSpPr/>
              <p:nvPr/>
            </p:nvSpPr>
            <p:spPr>
              <a:xfrm>
                <a:off x="5844740" y="2662488"/>
                <a:ext cx="200253" cy="105657"/>
              </a:xfrm>
              <a:custGeom>
                <a:avLst/>
                <a:gdLst>
                  <a:gd name="connsiteX0" fmla="*/ 75952 w 200253"/>
                  <a:gd name="connsiteY0" fmla="*/ 68367 h 105657"/>
                  <a:gd name="connsiteX1" fmla="*/ 75952 w 200253"/>
                  <a:gd name="connsiteY1" fmla="*/ 68367 h 105657"/>
                  <a:gd name="connsiteX2" fmla="*/ 113071 w 200253"/>
                  <a:gd name="connsiteY2" fmla="*/ 46936 h 105657"/>
                  <a:gd name="connsiteX3" fmla="*/ 135874 w 200253"/>
                  <a:gd name="connsiteY3" fmla="*/ 43936 h 105657"/>
                  <a:gd name="connsiteX4" fmla="*/ 154048 w 200253"/>
                  <a:gd name="connsiteY4" fmla="*/ 57909 h 105657"/>
                  <a:gd name="connsiteX5" fmla="*/ 175479 w 200253"/>
                  <a:gd name="connsiteY5" fmla="*/ 95028 h 105657"/>
                  <a:gd name="connsiteX6" fmla="*/ 200253 w 200253"/>
                  <a:gd name="connsiteY6" fmla="*/ 52165 h 105657"/>
                  <a:gd name="connsiteX7" fmla="*/ 191252 w 200253"/>
                  <a:gd name="connsiteY7" fmla="*/ 36478 h 105657"/>
                  <a:gd name="connsiteX8" fmla="*/ 164763 w 200253"/>
                  <a:gd name="connsiteY8" fmla="*/ 9817 h 105657"/>
                  <a:gd name="connsiteX9" fmla="*/ 147018 w 200253"/>
                  <a:gd name="connsiteY9" fmla="*/ 2531 h 105657"/>
                  <a:gd name="connsiteX10" fmla="*/ 91726 w 200253"/>
                  <a:gd name="connsiteY10" fmla="*/ 9817 h 105657"/>
                  <a:gd name="connsiteX11" fmla="*/ 0 w 200253"/>
                  <a:gd name="connsiteY11" fmla="*/ 62795 h 105657"/>
                  <a:gd name="connsiteX12" fmla="*/ 11487 w 200253"/>
                  <a:gd name="connsiteY12" fmla="*/ 105658 h 105657"/>
                  <a:gd name="connsiteX13" fmla="*/ 33176 w 200253"/>
                  <a:gd name="connsiteY13" fmla="*/ 93056 h 105657"/>
                  <a:gd name="connsiteX14" fmla="*/ 33176 w 200253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253" h="105657">
                    <a:moveTo>
                      <a:pt x="75952" y="68367"/>
                    </a:moveTo>
                    <a:lnTo>
                      <a:pt x="75952" y="68367"/>
                    </a:lnTo>
                    <a:lnTo>
                      <a:pt x="113071" y="46936"/>
                    </a:lnTo>
                    <a:cubicBezTo>
                      <a:pt x="119972" y="42941"/>
                      <a:pt x="128176" y="41861"/>
                      <a:pt x="135874" y="43936"/>
                    </a:cubicBezTo>
                    <a:cubicBezTo>
                      <a:pt x="143564" y="45959"/>
                      <a:pt x="150113" y="50999"/>
                      <a:pt x="154048" y="57909"/>
                    </a:cubicBezTo>
                    <a:lnTo>
                      <a:pt x="175479" y="95028"/>
                    </a:lnTo>
                    <a:lnTo>
                      <a:pt x="200253" y="52165"/>
                    </a:lnTo>
                    <a:lnTo>
                      <a:pt x="191252" y="36478"/>
                    </a:lnTo>
                    <a:cubicBezTo>
                      <a:pt x="184917" y="25419"/>
                      <a:pt x="175779" y="16221"/>
                      <a:pt x="164763" y="9817"/>
                    </a:cubicBezTo>
                    <a:cubicBezTo>
                      <a:pt x="159208" y="6585"/>
                      <a:pt x="153242" y="4133"/>
                      <a:pt x="147018" y="2531"/>
                    </a:cubicBezTo>
                    <a:cubicBezTo>
                      <a:pt x="128356" y="-2544"/>
                      <a:pt x="108433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29" y="91342"/>
                      <a:pt x="11487" y="105658"/>
                    </a:cubicBezTo>
                    <a:lnTo>
                      <a:pt x="33176" y="93056"/>
                    </a:lnTo>
                    <a:lnTo>
                      <a:pt x="33176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E1AC3A0A-E4C3-45E9-8E2A-A3A0DE4EF282}"/>
                  </a:ext>
                </a:extLst>
              </p:cNvPr>
              <p:cNvSpPr/>
              <p:nvPr/>
            </p:nvSpPr>
            <p:spPr>
              <a:xfrm>
                <a:off x="5662574" y="2725540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139008E5-48C0-4F6F-8AD6-5B0437943679}"/>
                  </a:ext>
                </a:extLst>
              </p:cNvPr>
              <p:cNvSpPr/>
              <p:nvPr/>
            </p:nvSpPr>
            <p:spPr>
              <a:xfrm>
                <a:off x="5601023" y="3004146"/>
                <a:ext cx="276805" cy="188509"/>
              </a:xfrm>
              <a:custGeom>
                <a:avLst/>
                <a:gdLst>
                  <a:gd name="connsiteX0" fmla="*/ 73981 w 276805"/>
                  <a:gd name="connsiteY0" fmla="*/ 188509 h 188509"/>
                  <a:gd name="connsiteX1" fmla="*/ 175479 w 276805"/>
                  <a:gd name="connsiteY1" fmla="*/ 188509 h 188509"/>
                  <a:gd name="connsiteX2" fmla="*/ 238573 w 276805"/>
                  <a:gd name="connsiteY2" fmla="*/ 152076 h 188509"/>
                  <a:gd name="connsiteX3" fmla="*/ 276806 w 276805"/>
                  <a:gd name="connsiteY3" fmla="*/ 85725 h 188509"/>
                  <a:gd name="connsiteX4" fmla="*/ 276806 w 276805"/>
                  <a:gd name="connsiteY4" fmla="*/ 0 h 188509"/>
                  <a:gd name="connsiteX5" fmla="*/ 201454 w 276805"/>
                  <a:gd name="connsiteY5" fmla="*/ 130645 h 188509"/>
                  <a:gd name="connsiteX6" fmla="*/ 175736 w 276805"/>
                  <a:gd name="connsiteY6" fmla="*/ 145647 h 188509"/>
                  <a:gd name="connsiteX7" fmla="*/ 0 w 276805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509">
                    <a:moveTo>
                      <a:pt x="73981" y="188509"/>
                    </a:moveTo>
                    <a:lnTo>
                      <a:pt x="175479" y="188509"/>
                    </a:lnTo>
                    <a:cubicBezTo>
                      <a:pt x="201497" y="188449"/>
                      <a:pt x="225517" y="174579"/>
                      <a:pt x="238573" y="152076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645"/>
                    </a:lnTo>
                    <a:cubicBezTo>
                      <a:pt x="196113" y="139817"/>
                      <a:pt x="186349" y="145518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92EA9A76-4904-475E-933D-CCA7B127E928}"/>
                  </a:ext>
                </a:extLst>
              </p:cNvPr>
              <p:cNvSpPr/>
              <p:nvPr/>
            </p:nvSpPr>
            <p:spPr>
              <a:xfrm>
                <a:off x="6001102" y="2714653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124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B0FA80C-3679-42AD-A080-948DE1A29290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86B99A47-17D9-4230-895A-F1DD09A2249E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FCF70340-3AE0-4BEC-80A0-49E4DC319545}"/>
                  </a:ext>
                </a:extLst>
              </p:cNvPr>
              <p:cNvSpPr/>
              <p:nvPr/>
            </p:nvSpPr>
            <p:spPr>
              <a:xfrm>
                <a:off x="5920692" y="2790777"/>
                <a:ext cx="111785" cy="224856"/>
              </a:xfrm>
              <a:custGeom>
                <a:avLst/>
                <a:gdLst>
                  <a:gd name="connsiteX0" fmla="*/ 0 w 111785"/>
                  <a:gd name="connsiteY0" fmla="*/ 139132 h 224856"/>
                  <a:gd name="connsiteX1" fmla="*/ 0 w 111785"/>
                  <a:gd name="connsiteY1" fmla="*/ 211484 h 224856"/>
                  <a:gd name="connsiteX2" fmla="*/ 0 w 111785"/>
                  <a:gd name="connsiteY2" fmla="*/ 224857 h 224856"/>
                  <a:gd name="connsiteX3" fmla="*/ 111785 w 111785"/>
                  <a:gd name="connsiteY3" fmla="*/ 31290 h 224856"/>
                  <a:gd name="connsiteX4" fmla="*/ 80410 w 111785"/>
                  <a:gd name="connsiteY4" fmla="*/ 0 h 224856"/>
                  <a:gd name="connsiteX5" fmla="*/ 0 w 111785"/>
                  <a:gd name="connsiteY5" fmla="*/ 139132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0" y="139132"/>
                    </a:moveTo>
                    <a:lnTo>
                      <a:pt x="0" y="211484"/>
                    </a:lnTo>
                    <a:lnTo>
                      <a:pt x="0" y="224857"/>
                    </a:lnTo>
                    <a:lnTo>
                      <a:pt x="111785" y="31290"/>
                    </a:lnTo>
                    <a:lnTo>
                      <a:pt x="80410" y="0"/>
                    </a:lnTo>
                    <a:lnTo>
                      <a:pt x="0" y="1391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03EFA91-1FF0-44A7-AEB0-1B73701C5767}"/>
                  </a:ext>
                </a:extLst>
              </p:cNvPr>
              <p:cNvSpPr/>
              <p:nvPr/>
            </p:nvSpPr>
            <p:spPr>
              <a:xfrm>
                <a:off x="604499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6B3D2834-2C18-41CC-A30B-1C848935316B}"/>
                  </a:ext>
                </a:extLst>
              </p:cNvPr>
              <p:cNvSpPr/>
              <p:nvPr/>
            </p:nvSpPr>
            <p:spPr>
              <a:xfrm>
                <a:off x="6002131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CB8F7F75-AA80-4467-ADB7-05C151F64B92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682012B4-11A3-493A-9511-90F42549C34D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1783716-DA52-4A00-9D7B-B852FBF69B0E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794BD5BA-BB18-43F9-AAC5-39209D88B3C2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36CBE40D-7A93-4B54-AE1A-91DB52CB075D}"/>
                  </a:ext>
                </a:extLst>
              </p:cNvPr>
              <p:cNvSpPr/>
              <p:nvPr/>
            </p:nvSpPr>
            <p:spPr>
              <a:xfrm>
                <a:off x="5318474" y="2597724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4 h 263090"/>
                  <a:gd name="connsiteX1" fmla="*/ 164164 w 199996"/>
                  <a:gd name="connsiteY1" fmla="*/ 0 h 263090"/>
                  <a:gd name="connsiteX2" fmla="*/ 36433 w 199996"/>
                  <a:gd name="connsiteY2" fmla="*/ 73724 h 263090"/>
                  <a:gd name="connsiteX3" fmla="*/ 0 w 199996"/>
                  <a:gd name="connsiteY3" fmla="*/ 136903 h 263090"/>
                  <a:gd name="connsiteX4" fmla="*/ 0 w 199996"/>
                  <a:gd name="connsiteY4" fmla="*/ 238401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833 h 263090"/>
                  <a:gd name="connsiteX11" fmla="*/ 188424 w 199996"/>
                  <a:gd name="connsiteY11" fmla="*/ 3583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4"/>
                    </a:moveTo>
                    <a:cubicBezTo>
                      <a:pt x="188338" y="18774"/>
                      <a:pt x="176422" y="9258"/>
                      <a:pt x="164164" y="0"/>
                    </a:cubicBezTo>
                    <a:lnTo>
                      <a:pt x="36433" y="73724"/>
                    </a:lnTo>
                    <a:cubicBezTo>
                      <a:pt x="13888" y="86780"/>
                      <a:pt x="9" y="110851"/>
                      <a:pt x="0" y="136903"/>
                    </a:cubicBezTo>
                    <a:lnTo>
                      <a:pt x="0" y="238401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4" y="35833"/>
                    </a:lnTo>
                    <a:lnTo>
                      <a:pt x="188424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182B28D3-E6B7-46D3-AD31-EF43D60ADB56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429EE61D-CE76-4CE5-8219-88D3CDE3B3A2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9ABD4A72-0AFB-4772-BC35-AF1897D4AB61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EBED5A81-D511-4585-8EF1-FFC382FD7CCC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13AAA14E-354A-442B-AC4A-CB9826C91F53}"/>
                  </a:ext>
                </a:extLst>
              </p:cNvPr>
              <p:cNvSpPr/>
              <p:nvPr/>
            </p:nvSpPr>
            <p:spPr>
              <a:xfrm>
                <a:off x="5482637" y="2466051"/>
                <a:ext cx="270890" cy="160219"/>
              </a:xfrm>
              <a:custGeom>
                <a:avLst/>
                <a:gdLst>
                  <a:gd name="connsiteX0" fmla="*/ 98498 w 270890"/>
                  <a:gd name="connsiteY0" fmla="*/ 124301 h 160219"/>
                  <a:gd name="connsiteX1" fmla="*/ 98498 w 270890"/>
                  <a:gd name="connsiteY1" fmla="*/ 124301 h 160219"/>
                  <a:gd name="connsiteX2" fmla="*/ 270891 w 270890"/>
                  <a:gd name="connsiteY2" fmla="*/ 24774 h 160219"/>
                  <a:gd name="connsiteX3" fmla="*/ 228028 w 270890"/>
                  <a:gd name="connsiteY3" fmla="*/ 0 h 160219"/>
                  <a:gd name="connsiteX4" fmla="*/ 0 w 270890"/>
                  <a:gd name="connsiteY4" fmla="*/ 131416 h 160219"/>
                  <a:gd name="connsiteX5" fmla="*/ 35833 w 270890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219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4"/>
                    </a:lnTo>
                    <a:lnTo>
                      <a:pt x="228028" y="0"/>
                    </a:lnTo>
                    <a:lnTo>
                      <a:pt x="0" y="131416"/>
                    </a:lnTo>
                    <a:cubicBezTo>
                      <a:pt x="12259" y="140675"/>
                      <a:pt x="24174" y="150190"/>
                      <a:pt x="35833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0640907C-7731-4A85-9144-4117EAC15E22}"/>
                  </a:ext>
                </a:extLst>
              </p:cNvPr>
              <p:cNvSpPr/>
              <p:nvPr/>
            </p:nvSpPr>
            <p:spPr>
              <a:xfrm>
                <a:off x="5540309" y="2861243"/>
                <a:ext cx="128951" cy="288550"/>
              </a:xfrm>
              <a:custGeom>
                <a:avLst/>
                <a:gdLst>
                  <a:gd name="connsiteX0" fmla="*/ 97577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265 w 128951"/>
                  <a:gd name="connsiteY4" fmla="*/ 18602 h 288550"/>
                  <a:gd name="connsiteX5" fmla="*/ 122265 w 128951"/>
                  <a:gd name="connsiteY5" fmla="*/ 18602 h 288550"/>
                  <a:gd name="connsiteX6" fmla="*/ 128952 w 128951"/>
                  <a:gd name="connsiteY6" fmla="*/ 7030 h 288550"/>
                  <a:gd name="connsiteX7" fmla="*/ 83518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8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577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30"/>
                    </a:lnTo>
                    <a:cubicBezTo>
                      <a:pt x="113864" y="4226"/>
                      <a:pt x="98717" y="1886"/>
                      <a:pt x="83518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8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3F75C408-C902-4FE1-B373-B8F241153FB2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47D402BB-EC18-4C6D-815C-4499CEBC9012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9ABA3612-4D4B-4869-836C-71C2AAE62FDD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92F89661-0AD8-4884-A6CE-920306B58640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F30B1F0B-7184-437C-8A29-A9260FF9E628}"/>
                  </a:ext>
                </a:extLst>
              </p:cNvPr>
              <p:cNvSpPr/>
              <p:nvPr/>
            </p:nvSpPr>
            <p:spPr>
              <a:xfrm>
                <a:off x="5623826" y="2633214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0E65AE38-81B7-46D3-9C4A-E96E3B148BFE}"/>
                  </a:ext>
                </a:extLst>
              </p:cNvPr>
              <p:cNvSpPr/>
              <p:nvPr/>
            </p:nvSpPr>
            <p:spPr>
              <a:xfrm>
                <a:off x="5710580" y="2466051"/>
                <a:ext cx="137931" cy="124301"/>
              </a:xfrm>
              <a:custGeom>
                <a:avLst/>
                <a:gdLst>
                  <a:gd name="connsiteX0" fmla="*/ 93955 w 137931"/>
                  <a:gd name="connsiteY0" fmla="*/ 64379 h 124301"/>
                  <a:gd name="connsiteX1" fmla="*/ 90954 w 137931"/>
                  <a:gd name="connsiteY1" fmla="*/ 87182 h 124301"/>
                  <a:gd name="connsiteX2" fmla="*/ 69523 w 137931"/>
                  <a:gd name="connsiteY2" fmla="*/ 124301 h 124301"/>
                  <a:gd name="connsiteX3" fmla="*/ 119072 w 137931"/>
                  <a:gd name="connsiteY3" fmla="*/ 124301 h 124301"/>
                  <a:gd name="connsiteX4" fmla="*/ 128073 w 137931"/>
                  <a:gd name="connsiteY4" fmla="*/ 108613 h 124301"/>
                  <a:gd name="connsiteX5" fmla="*/ 137932 w 137931"/>
                  <a:gd name="connsiteY5" fmla="*/ 72266 h 124301"/>
                  <a:gd name="connsiteX6" fmla="*/ 101413 w 137931"/>
                  <a:gd name="connsiteY6" fmla="*/ 9087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774 h 124301"/>
                  <a:gd name="connsiteX10" fmla="*/ 42863 w 137931"/>
                  <a:gd name="connsiteY10" fmla="*/ 24774 h 124301"/>
                  <a:gd name="connsiteX11" fmla="*/ 79981 w 137931"/>
                  <a:gd name="connsiteY11" fmla="*/ 46206 h 124301"/>
                  <a:gd name="connsiteX12" fmla="*/ 93955 w 137931"/>
                  <a:gd name="connsiteY12" fmla="*/ 64379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955" y="64379"/>
                    </a:moveTo>
                    <a:cubicBezTo>
                      <a:pt x="96080" y="72069"/>
                      <a:pt x="95000" y="80298"/>
                      <a:pt x="90954" y="87182"/>
                    </a:cubicBezTo>
                    <a:lnTo>
                      <a:pt x="69523" y="124301"/>
                    </a:lnTo>
                    <a:lnTo>
                      <a:pt x="119072" y="124301"/>
                    </a:lnTo>
                    <a:lnTo>
                      <a:pt x="128073" y="108613"/>
                    </a:lnTo>
                    <a:cubicBezTo>
                      <a:pt x="134511" y="97581"/>
                      <a:pt x="137914" y="85039"/>
                      <a:pt x="137932" y="72266"/>
                    </a:cubicBezTo>
                    <a:cubicBezTo>
                      <a:pt x="137820" y="46223"/>
                      <a:pt x="123924" y="22185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5" y="6437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3D9F808F-58AD-4104-B7D5-996133202605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0BC3D738-9429-4F9E-A0E0-834A362120B1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DE86B08E-E42E-4CE2-9531-6B21395F7328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9B0D1AF2-3C19-4037-9AB0-862DDA941388}"/>
                  </a:ext>
                </a:extLst>
              </p:cNvPr>
              <p:cNvSpPr/>
              <p:nvPr/>
            </p:nvSpPr>
            <p:spPr>
              <a:xfrm>
                <a:off x="4300061" y="2465879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701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701"/>
                    </a:moveTo>
                    <a:cubicBezTo>
                      <a:pt x="196370" y="104542"/>
                      <a:pt x="210121" y="80444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69" y="65057"/>
                      <a:pt x="161360" y="74838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581FA3D3-8981-4BB4-B92B-CC97FBCC02A7}"/>
                  </a:ext>
                </a:extLst>
              </p:cNvPr>
              <p:cNvSpPr/>
              <p:nvPr/>
            </p:nvSpPr>
            <p:spPr>
              <a:xfrm>
                <a:off x="4175760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8036 w 167163"/>
                  <a:gd name="connsiteY4" fmla="*/ 80153 h 168021"/>
                  <a:gd name="connsiteX5" fmla="*/ 43034 w 167163"/>
                  <a:gd name="connsiteY5" fmla="*/ 54435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42244C1F-3DF7-46BC-8B76-FD6ECB8D2599}"/>
                  </a:ext>
                </a:extLst>
              </p:cNvPr>
              <p:cNvSpPr/>
              <p:nvPr/>
            </p:nvSpPr>
            <p:spPr>
              <a:xfrm>
                <a:off x="5877829" y="3280867"/>
                <a:ext cx="167335" cy="336042"/>
              </a:xfrm>
              <a:custGeom>
                <a:avLst/>
                <a:gdLst>
                  <a:gd name="connsiteX0" fmla="*/ 36433 w 167335"/>
                  <a:gd name="connsiteY0" fmla="*/ 50149 h 336042"/>
                  <a:gd name="connsiteX1" fmla="*/ 0 w 167335"/>
                  <a:gd name="connsiteY1" fmla="*/ 113243 h 336042"/>
                  <a:gd name="connsiteX2" fmla="*/ 0 w 167335"/>
                  <a:gd name="connsiteY2" fmla="*/ 222114 h 336042"/>
                  <a:gd name="connsiteX3" fmla="*/ 36433 w 167335"/>
                  <a:gd name="connsiteY3" fmla="*/ 285293 h 336042"/>
                  <a:gd name="connsiteX4" fmla="*/ 124301 w 167335"/>
                  <a:gd name="connsiteY4" fmla="*/ 336042 h 336042"/>
                  <a:gd name="connsiteX5" fmla="*/ 167164 w 167335"/>
                  <a:gd name="connsiteY5" fmla="*/ 311182 h 336042"/>
                  <a:gd name="connsiteX6" fmla="*/ 58036 w 167335"/>
                  <a:gd name="connsiteY6" fmla="*/ 248174 h 336042"/>
                  <a:gd name="connsiteX7" fmla="*/ 43034 w 167335"/>
                  <a:gd name="connsiteY7" fmla="*/ 222456 h 336042"/>
                  <a:gd name="connsiteX8" fmla="*/ 43034 w 167335"/>
                  <a:gd name="connsiteY8" fmla="*/ 113586 h 336042"/>
                  <a:gd name="connsiteX9" fmla="*/ 58036 w 167335"/>
                  <a:gd name="connsiteY9" fmla="*/ 87868 h 336042"/>
                  <a:gd name="connsiteX10" fmla="*/ 167335 w 167335"/>
                  <a:gd name="connsiteY10" fmla="*/ 24774 h 336042"/>
                  <a:gd name="connsiteX11" fmla="*/ 167335 w 167335"/>
                  <a:gd name="connsiteY11" fmla="*/ 0 h 336042"/>
                  <a:gd name="connsiteX12" fmla="*/ 124473 w 167335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36433" y="50149"/>
                    </a:moveTo>
                    <a:cubicBezTo>
                      <a:pt x="13913" y="63188"/>
                      <a:pt x="43" y="87225"/>
                      <a:pt x="0" y="113243"/>
                    </a:cubicBezTo>
                    <a:lnTo>
                      <a:pt x="0" y="222114"/>
                    </a:lnTo>
                    <a:cubicBezTo>
                      <a:pt x="9" y="248165"/>
                      <a:pt x="13888" y="272237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38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774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6555629E-B4BB-4229-BB5C-2B81E66FCAD9}"/>
                  </a:ext>
                </a:extLst>
              </p:cNvPr>
              <p:cNvSpPr/>
              <p:nvPr/>
            </p:nvSpPr>
            <p:spPr>
              <a:xfrm>
                <a:off x="6002131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7EC5B59B-AE76-421E-9A24-37F7863BE6F1}"/>
                  </a:ext>
                </a:extLst>
              </p:cNvPr>
              <p:cNvSpPr/>
              <p:nvPr/>
            </p:nvSpPr>
            <p:spPr>
              <a:xfrm>
                <a:off x="3368059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4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2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5" y="41521"/>
                      <a:pt x="129835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3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4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B832F151-B956-4D4A-97BB-EE4607EAC0C2}"/>
                  </a:ext>
                </a:extLst>
              </p:cNvPr>
              <p:cNvSpPr/>
              <p:nvPr/>
            </p:nvSpPr>
            <p:spPr>
              <a:xfrm>
                <a:off x="3325196" y="2836040"/>
                <a:ext cx="291207" cy="302630"/>
              </a:xfrm>
              <a:custGeom>
                <a:avLst/>
                <a:gdLst>
                  <a:gd name="connsiteX0" fmla="*/ 42863 w 291207"/>
                  <a:gd name="connsiteY0" fmla="*/ 37119 h 302630"/>
                  <a:gd name="connsiteX1" fmla="*/ 42863 w 291207"/>
                  <a:gd name="connsiteY1" fmla="*/ 0 h 302630"/>
                  <a:gd name="connsiteX2" fmla="*/ 0 w 291207"/>
                  <a:gd name="connsiteY2" fmla="*/ 74238 h 302630"/>
                  <a:gd name="connsiteX3" fmla="*/ 0 w 291207"/>
                  <a:gd name="connsiteY3" fmla="*/ 175736 h 302630"/>
                  <a:gd name="connsiteX4" fmla="*/ 36176 w 291207"/>
                  <a:gd name="connsiteY4" fmla="*/ 238830 h 302630"/>
                  <a:gd name="connsiteX5" fmla="*/ 130473 w 291207"/>
                  <a:gd name="connsiteY5" fmla="*/ 292922 h 302630"/>
                  <a:gd name="connsiteX6" fmla="*/ 203340 w 291207"/>
                  <a:gd name="connsiteY6" fmla="*/ 292922 h 302630"/>
                  <a:gd name="connsiteX7" fmla="*/ 291208 w 291207"/>
                  <a:gd name="connsiteY7" fmla="*/ 242173 h 302630"/>
                  <a:gd name="connsiteX8" fmla="*/ 291208 w 291207"/>
                  <a:gd name="connsiteY8" fmla="*/ 192796 h 302630"/>
                  <a:gd name="connsiteX9" fmla="*/ 181908 w 291207"/>
                  <a:gd name="connsiteY9" fmla="*/ 256146 h 302630"/>
                  <a:gd name="connsiteX10" fmla="*/ 151905 w 291207"/>
                  <a:gd name="connsiteY10" fmla="*/ 256146 h 302630"/>
                  <a:gd name="connsiteX11" fmla="*/ 57607 w 291207"/>
                  <a:gd name="connsiteY11" fmla="*/ 201711 h 302630"/>
                  <a:gd name="connsiteX12" fmla="*/ 42605 w 291207"/>
                  <a:gd name="connsiteY12" fmla="*/ 175993 h 302630"/>
                  <a:gd name="connsiteX13" fmla="*/ 42605 w 291207"/>
                  <a:gd name="connsiteY13" fmla="*/ 37119 h 30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630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21" y="201694"/>
                      <a:pt x="13785" y="225697"/>
                      <a:pt x="36176" y="238830"/>
                    </a:cubicBezTo>
                    <a:lnTo>
                      <a:pt x="130473" y="292922"/>
                    </a:lnTo>
                    <a:cubicBezTo>
                      <a:pt x="153037" y="305867"/>
                      <a:pt x="180776" y="305867"/>
                      <a:pt x="203340" y="292922"/>
                    </a:cubicBezTo>
                    <a:lnTo>
                      <a:pt x="291208" y="242173"/>
                    </a:lnTo>
                    <a:lnTo>
                      <a:pt x="291208" y="192796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31" y="196370"/>
                      <a:pt x="42734" y="186606"/>
                      <a:pt x="42605" y="175993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BDDD3F86-48C2-4BF9-BB2B-F3BB0F3D17D2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93 h 336556"/>
                  <a:gd name="connsiteX1" fmla="*/ 141703 w 141703"/>
                  <a:gd name="connsiteY1" fmla="*/ 222799 h 336556"/>
                  <a:gd name="connsiteX2" fmla="*/ 141703 w 141703"/>
                  <a:gd name="connsiteY2" fmla="*/ 113929 h 336556"/>
                  <a:gd name="connsiteX3" fmla="*/ 105270 w 141703"/>
                  <a:gd name="connsiteY3" fmla="*/ 50835 h 336556"/>
                  <a:gd name="connsiteX4" fmla="*/ 17145 w 141703"/>
                  <a:gd name="connsiteY4" fmla="*/ 0 h 336556"/>
                  <a:gd name="connsiteX5" fmla="*/ 0 w 141703"/>
                  <a:gd name="connsiteY5" fmla="*/ 10115 h 336556"/>
                  <a:gd name="connsiteX6" fmla="*/ 0 w 141703"/>
                  <a:gd name="connsiteY6" fmla="*/ 39434 h 336556"/>
                  <a:gd name="connsiteX7" fmla="*/ 83839 w 141703"/>
                  <a:gd name="connsiteY7" fmla="*/ 87868 h 336556"/>
                  <a:gd name="connsiteX8" fmla="*/ 98841 w 141703"/>
                  <a:gd name="connsiteY8" fmla="*/ 113586 h 336556"/>
                  <a:gd name="connsiteX9" fmla="*/ 98841 w 141703"/>
                  <a:gd name="connsiteY9" fmla="*/ 222456 h 336556"/>
                  <a:gd name="connsiteX10" fmla="*/ 83839 w 141703"/>
                  <a:gd name="connsiteY10" fmla="*/ 248174 h 336556"/>
                  <a:gd name="connsiteX11" fmla="*/ 0 w 141703"/>
                  <a:gd name="connsiteY11" fmla="*/ 297123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93"/>
                    </a:moveTo>
                    <a:cubicBezTo>
                      <a:pt x="127786" y="272854"/>
                      <a:pt x="141665" y="248817"/>
                      <a:pt x="141703" y="222799"/>
                    </a:cubicBezTo>
                    <a:lnTo>
                      <a:pt x="141703" y="113929"/>
                    </a:lnTo>
                    <a:cubicBezTo>
                      <a:pt x="141665" y="87911"/>
                      <a:pt x="127786" y="63874"/>
                      <a:pt x="105270" y="50835"/>
                    </a:cubicBezTo>
                    <a:lnTo>
                      <a:pt x="17145" y="0"/>
                    </a:lnTo>
                    <a:lnTo>
                      <a:pt x="0" y="10115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3040" y="93183"/>
                      <a:pt x="98747" y="102964"/>
                      <a:pt x="98841" y="113586"/>
                    </a:cubicBezTo>
                    <a:lnTo>
                      <a:pt x="98841" y="222456"/>
                    </a:lnTo>
                    <a:cubicBezTo>
                      <a:pt x="98712" y="233069"/>
                      <a:pt x="93015" y="242833"/>
                      <a:pt x="83839" y="248174"/>
                    </a:cubicBezTo>
                    <a:lnTo>
                      <a:pt x="0" y="297123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0A28CC84-47AA-435A-AB1F-ECBF2851A453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CB102BE1-145B-4844-9EBB-C9CBE7763EDF}"/>
                  </a:ext>
                </a:extLst>
              </p:cNvPr>
              <p:cNvSpPr/>
              <p:nvPr/>
            </p:nvSpPr>
            <p:spPr>
              <a:xfrm>
                <a:off x="332519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29" y="77234"/>
                      <a:pt x="61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59" y="41864"/>
                      <a:pt x="172869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6009B6EB-49C7-4279-9CEE-509A9AD7673F}"/>
                  </a:ext>
                </a:extLst>
              </p:cNvPr>
              <p:cNvSpPr/>
              <p:nvPr/>
            </p:nvSpPr>
            <p:spPr>
              <a:xfrm>
                <a:off x="3324939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14" y="176156"/>
                      <a:pt x="334285" y="152119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9" y="211561"/>
                      <a:pt x="161459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9802B68F-4853-4EE1-8515-10F69CF7FE54}"/>
                  </a:ext>
                </a:extLst>
              </p:cNvPr>
              <p:cNvSpPr/>
              <p:nvPr/>
            </p:nvSpPr>
            <p:spPr>
              <a:xfrm>
                <a:off x="4176102" y="4263018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602 h 168021"/>
                  <a:gd name="connsiteX7" fmla="*/ 177879 w 210026"/>
                  <a:gd name="connsiteY7" fmla="*/ 18602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74" y="102964"/>
                      <a:pt x="48675" y="93192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389EB015-9C94-4ED3-BAF2-DF2C78D92B86}"/>
                  </a:ext>
                </a:extLst>
              </p:cNvPr>
              <p:cNvSpPr/>
              <p:nvPr/>
            </p:nvSpPr>
            <p:spPr>
              <a:xfrm>
                <a:off x="4342923" y="4262761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843 h 168020"/>
                  <a:gd name="connsiteX1" fmla="*/ 130731 w 167163"/>
                  <a:gd name="connsiteY1" fmla="*/ 50749 h 168020"/>
                  <a:gd name="connsiteX2" fmla="*/ 42863 w 167163"/>
                  <a:gd name="connsiteY2" fmla="*/ 0 h 168020"/>
                  <a:gd name="connsiteX3" fmla="*/ 0 w 167163"/>
                  <a:gd name="connsiteY3" fmla="*/ 24860 h 168020"/>
                  <a:gd name="connsiteX4" fmla="*/ 109128 w 167163"/>
                  <a:gd name="connsiteY4" fmla="*/ 87868 h 168020"/>
                  <a:gd name="connsiteX5" fmla="*/ 124130 w 167163"/>
                  <a:gd name="connsiteY5" fmla="*/ 113586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843"/>
                    </a:move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C13BA4E3-3D63-4BBC-8F52-B5AA7E27746D}"/>
                  </a:ext>
                </a:extLst>
              </p:cNvPr>
              <p:cNvSpPr/>
              <p:nvPr/>
            </p:nvSpPr>
            <p:spPr>
              <a:xfrm>
                <a:off x="5027009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396 h 302973"/>
                  <a:gd name="connsiteX6" fmla="*/ 182337 w 291465"/>
                  <a:gd name="connsiteY6" fmla="*/ 256404 h 302973"/>
                  <a:gd name="connsiteX7" fmla="*/ 152248 w 291465"/>
                  <a:gd name="connsiteY7" fmla="*/ 256404 h 302973"/>
                  <a:gd name="connsiteX8" fmla="*/ 57950 w 291465"/>
                  <a:gd name="connsiteY8" fmla="*/ 201968 h 302973"/>
                  <a:gd name="connsiteX9" fmla="*/ 42948 w 291465"/>
                  <a:gd name="connsiteY9" fmla="*/ 176251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0" y="201762"/>
                      <a:pt x="13888" y="225817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10" y="261727"/>
                      <a:pt x="161575" y="261727"/>
                      <a:pt x="152248" y="256404"/>
                    </a:cubicBezTo>
                    <a:lnTo>
                      <a:pt x="57950" y="201968"/>
                    </a:lnTo>
                    <a:cubicBezTo>
                      <a:pt x="48761" y="196645"/>
                      <a:pt x="43060" y="186872"/>
                      <a:pt x="42948" y="176251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7108BB06-FAC1-4FE4-9E3F-DD336DDEB0D9}"/>
                  </a:ext>
                </a:extLst>
              </p:cNvPr>
              <p:cNvSpPr/>
              <p:nvPr/>
            </p:nvSpPr>
            <p:spPr>
              <a:xfrm>
                <a:off x="5069871" y="3758076"/>
                <a:ext cx="291379" cy="302973"/>
              </a:xfrm>
              <a:custGeom>
                <a:avLst/>
                <a:gdLst>
                  <a:gd name="connsiteX0" fmla="*/ 248517 w 291379"/>
                  <a:gd name="connsiteY0" fmla="*/ 265855 h 302973"/>
                  <a:gd name="connsiteX1" fmla="*/ 248517 w 291379"/>
                  <a:gd name="connsiteY1" fmla="*/ 302974 h 302973"/>
                  <a:gd name="connsiteX2" fmla="*/ 291379 w 291379"/>
                  <a:gd name="connsiteY2" fmla="*/ 228736 h 302973"/>
                  <a:gd name="connsiteX3" fmla="*/ 291379 w 291379"/>
                  <a:gd name="connsiteY3" fmla="*/ 127323 h 302973"/>
                  <a:gd name="connsiteX4" fmla="*/ 254946 w 291379"/>
                  <a:gd name="connsiteY4" fmla="*/ 64144 h 302973"/>
                  <a:gd name="connsiteX5" fmla="*/ 160649 w 291379"/>
                  <a:gd name="connsiteY5" fmla="*/ 9708 h 302973"/>
                  <a:gd name="connsiteX6" fmla="*/ 87783 w 291379"/>
                  <a:gd name="connsiteY6" fmla="*/ 9708 h 302973"/>
                  <a:gd name="connsiteX7" fmla="*/ 0 w 291379"/>
                  <a:gd name="connsiteY7" fmla="*/ 60458 h 302973"/>
                  <a:gd name="connsiteX8" fmla="*/ 0 w 291379"/>
                  <a:gd name="connsiteY8" fmla="*/ 109835 h 302973"/>
                  <a:gd name="connsiteX9" fmla="*/ 108871 w 291379"/>
                  <a:gd name="connsiteY9" fmla="*/ 46827 h 302973"/>
                  <a:gd name="connsiteX10" fmla="*/ 138875 w 291379"/>
                  <a:gd name="connsiteY10" fmla="*/ 46827 h 302973"/>
                  <a:gd name="connsiteX11" fmla="*/ 233172 w 291379"/>
                  <a:gd name="connsiteY11" fmla="*/ 101263 h 302973"/>
                  <a:gd name="connsiteX12" fmla="*/ 248174 w 291379"/>
                  <a:gd name="connsiteY12" fmla="*/ 126980 h 302973"/>
                  <a:gd name="connsiteX13" fmla="*/ 248174 w 291379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73">
                    <a:moveTo>
                      <a:pt x="248517" y="265855"/>
                    </a:moveTo>
                    <a:lnTo>
                      <a:pt x="248517" y="302974"/>
                    </a:lnTo>
                    <a:lnTo>
                      <a:pt x="291379" y="228736"/>
                    </a:lnTo>
                    <a:lnTo>
                      <a:pt x="291379" y="127323"/>
                    </a:lnTo>
                    <a:cubicBezTo>
                      <a:pt x="291371" y="101271"/>
                      <a:pt x="277492" y="77200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8871" y="46827"/>
                    </a:lnTo>
                    <a:cubicBezTo>
                      <a:pt x="118172" y="41521"/>
                      <a:pt x="129574" y="41521"/>
                      <a:pt x="138875" y="46827"/>
                    </a:cubicBezTo>
                    <a:lnTo>
                      <a:pt x="233172" y="101263"/>
                    </a:lnTo>
                    <a:cubicBezTo>
                      <a:pt x="242336" y="106612"/>
                      <a:pt x="248028" y="116367"/>
                      <a:pt x="248174" y="126980"/>
                    </a:cubicBezTo>
                    <a:lnTo>
                      <a:pt x="248174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24A9C213-D2A3-4C28-8D08-C6FE3C398287}"/>
                  </a:ext>
                </a:extLst>
              </p:cNvPr>
              <p:cNvSpPr/>
              <p:nvPr/>
            </p:nvSpPr>
            <p:spPr>
              <a:xfrm>
                <a:off x="5027009" y="2885674"/>
                <a:ext cx="334413" cy="252996"/>
              </a:xfrm>
              <a:custGeom>
                <a:avLst/>
                <a:gdLst>
                  <a:gd name="connsiteX0" fmla="*/ 130731 w 334413"/>
                  <a:gd name="connsiteY0" fmla="*/ 243288 h 252996"/>
                  <a:gd name="connsiteX1" fmla="*/ 203597 w 334413"/>
                  <a:gd name="connsiteY1" fmla="*/ 243288 h 252996"/>
                  <a:gd name="connsiteX2" fmla="*/ 297894 w 334413"/>
                  <a:gd name="connsiteY2" fmla="*/ 188852 h 252996"/>
                  <a:gd name="connsiteX3" fmla="*/ 334413 w 334413"/>
                  <a:gd name="connsiteY3" fmla="*/ 125759 h 252996"/>
                  <a:gd name="connsiteX4" fmla="*/ 334413 w 334413"/>
                  <a:gd name="connsiteY4" fmla="*/ 24603 h 252996"/>
                  <a:gd name="connsiteX5" fmla="*/ 291551 w 334413"/>
                  <a:gd name="connsiteY5" fmla="*/ 0 h 252996"/>
                  <a:gd name="connsiteX6" fmla="*/ 291551 w 334413"/>
                  <a:gd name="connsiteY6" fmla="*/ 126101 h 252996"/>
                  <a:gd name="connsiteX7" fmla="*/ 276463 w 334413"/>
                  <a:gd name="connsiteY7" fmla="*/ 151819 h 252996"/>
                  <a:gd name="connsiteX8" fmla="*/ 182166 w 334413"/>
                  <a:gd name="connsiteY8" fmla="*/ 206254 h 252996"/>
                  <a:gd name="connsiteX9" fmla="*/ 152162 w 334413"/>
                  <a:gd name="connsiteY9" fmla="*/ 206254 h 252996"/>
                  <a:gd name="connsiteX10" fmla="*/ 32147 w 334413"/>
                  <a:gd name="connsiteY10" fmla="*/ 136903 h 252996"/>
                  <a:gd name="connsiteX11" fmla="*/ 32147 w 334413"/>
                  <a:gd name="connsiteY11" fmla="*/ 136903 h 252996"/>
                  <a:gd name="connsiteX12" fmla="*/ 0 w 334413"/>
                  <a:gd name="connsiteY12" fmla="*/ 118386 h 252996"/>
                  <a:gd name="connsiteX13" fmla="*/ 42863 w 334413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431" y="175822"/>
                      <a:pt x="334336" y="151793"/>
                      <a:pt x="334413" y="125759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101"/>
                    </a:lnTo>
                    <a:cubicBezTo>
                      <a:pt x="291388" y="136731"/>
                      <a:pt x="285661" y="146487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70C9D2A1-1D5F-471C-B47E-BCB6F13556D0}"/>
                  </a:ext>
                </a:extLst>
              </p:cNvPr>
              <p:cNvSpPr/>
              <p:nvPr/>
            </p:nvSpPr>
            <p:spPr>
              <a:xfrm>
                <a:off x="5026580" y="2775582"/>
                <a:ext cx="334670" cy="253338"/>
              </a:xfrm>
              <a:custGeom>
                <a:avLst/>
                <a:gdLst>
                  <a:gd name="connsiteX0" fmla="*/ 334670 w 334670"/>
                  <a:gd name="connsiteY0" fmla="*/ 134695 h 253338"/>
                  <a:gd name="connsiteX1" fmla="*/ 291808 w 334670"/>
                  <a:gd name="connsiteY1" fmla="*/ 60457 h 253338"/>
                  <a:gd name="connsiteX2" fmla="*/ 203597 w 334670"/>
                  <a:gd name="connsiteY2" fmla="*/ 9708 h 253338"/>
                  <a:gd name="connsiteX3" fmla="*/ 130731 w 334670"/>
                  <a:gd name="connsiteY3" fmla="*/ 9708 h 253338"/>
                  <a:gd name="connsiteX4" fmla="*/ 36433 w 334670"/>
                  <a:gd name="connsiteY4" fmla="*/ 64144 h 253338"/>
                  <a:gd name="connsiteX5" fmla="*/ 0 w 334670"/>
                  <a:gd name="connsiteY5" fmla="*/ 127237 h 253338"/>
                  <a:gd name="connsiteX6" fmla="*/ 0 w 334670"/>
                  <a:gd name="connsiteY6" fmla="*/ 228736 h 253338"/>
                  <a:gd name="connsiteX7" fmla="*/ 42863 w 334670"/>
                  <a:gd name="connsiteY7" fmla="*/ 253339 h 253338"/>
                  <a:gd name="connsiteX8" fmla="*/ 42863 w 334670"/>
                  <a:gd name="connsiteY8" fmla="*/ 127237 h 253338"/>
                  <a:gd name="connsiteX9" fmla="*/ 57864 w 334670"/>
                  <a:gd name="connsiteY9" fmla="*/ 101520 h 253338"/>
                  <a:gd name="connsiteX10" fmla="*/ 152162 w 334670"/>
                  <a:gd name="connsiteY10" fmla="*/ 47084 h 253338"/>
                  <a:gd name="connsiteX11" fmla="*/ 182166 w 334670"/>
                  <a:gd name="connsiteY11" fmla="*/ 47084 h 253338"/>
                  <a:gd name="connsiteX12" fmla="*/ 302181 w 334670"/>
                  <a:gd name="connsiteY12" fmla="*/ 116436 h 253338"/>
                  <a:gd name="connsiteX13" fmla="*/ 302181 w 334670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38">
                    <a:moveTo>
                      <a:pt x="334670" y="134695"/>
                    </a:moveTo>
                    <a:lnTo>
                      <a:pt x="291808" y="60457"/>
                    </a:lnTo>
                    <a:lnTo>
                      <a:pt x="203597" y="9708"/>
                    </a:ln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94088341-9AE6-43A7-86EB-F795255AFC15}"/>
                  </a:ext>
                </a:extLst>
              </p:cNvPr>
              <p:cNvSpPr/>
              <p:nvPr/>
            </p:nvSpPr>
            <p:spPr>
              <a:xfrm>
                <a:off x="3899039" y="2466051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1 h 298751"/>
                  <a:gd name="connsiteX6" fmla="*/ 0 w 170764"/>
                  <a:gd name="connsiteY6" fmla="*/ 298751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25" y="114837"/>
                      <a:pt x="170824" y="57924"/>
                      <a:pt x="170764" y="0"/>
                    </a:cubicBezTo>
                    <a:lnTo>
                      <a:pt x="127902" y="0"/>
                    </a:lnTo>
                    <a:cubicBezTo>
                      <a:pt x="127936" y="50398"/>
                      <a:pt x="114726" y="99912"/>
                      <a:pt x="89583" y="143589"/>
                    </a:cubicBezTo>
                    <a:lnTo>
                      <a:pt x="15688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6589D641-4ADD-48F2-9736-AA38235099F4}"/>
                  </a:ext>
                </a:extLst>
              </p:cNvPr>
              <p:cNvSpPr/>
              <p:nvPr/>
            </p:nvSpPr>
            <p:spPr>
              <a:xfrm>
                <a:off x="3455670" y="246605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271 w 468058"/>
                  <a:gd name="connsiteY7" fmla="*/ 298751 h 298751"/>
                  <a:gd name="connsiteX8" fmla="*/ 443284 w 468058"/>
                  <a:gd name="connsiteY8" fmla="*/ 298751 h 298751"/>
                  <a:gd name="connsiteX9" fmla="*/ 458972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0" y="255726"/>
                      <a:pt x="141129" y="201034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284" y="298751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8AE77E60-1222-43BA-9734-9D5C0D01735E}"/>
                  </a:ext>
                </a:extLst>
              </p:cNvPr>
              <p:cNvSpPr/>
              <p:nvPr/>
            </p:nvSpPr>
            <p:spPr>
              <a:xfrm>
                <a:off x="3060992" y="3149793"/>
                <a:ext cx="467972" cy="341614"/>
              </a:xfrm>
              <a:custGeom>
                <a:avLst/>
                <a:gdLst>
                  <a:gd name="connsiteX0" fmla="*/ 415509 w 467972"/>
                  <a:gd name="connsiteY0" fmla="*/ 165021 h 341614"/>
                  <a:gd name="connsiteX1" fmla="*/ 129702 w 467972"/>
                  <a:gd name="connsiteY1" fmla="*/ 0 h 341614"/>
                  <a:gd name="connsiteX2" fmla="*/ 24775 w 467972"/>
                  <a:gd name="connsiteY2" fmla="*/ 0 h 341614"/>
                  <a:gd name="connsiteX3" fmla="*/ 0 w 467972"/>
                  <a:gd name="connsiteY3" fmla="*/ 42863 h 341614"/>
                  <a:gd name="connsiteX4" fmla="*/ 129702 w 467972"/>
                  <a:gd name="connsiteY4" fmla="*/ 42863 h 341614"/>
                  <a:gd name="connsiteX5" fmla="*/ 378304 w 467972"/>
                  <a:gd name="connsiteY5" fmla="*/ 186452 h 341614"/>
                  <a:gd name="connsiteX6" fmla="*/ 452285 w 467972"/>
                  <a:gd name="connsiteY6" fmla="*/ 314439 h 341614"/>
                  <a:gd name="connsiteX7" fmla="*/ 467973 w 467972"/>
                  <a:gd name="connsiteY7" fmla="*/ 341614 h 341614"/>
                  <a:gd name="connsiteX8" fmla="*/ 467973 w 467972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4">
                    <a:moveTo>
                      <a:pt x="415509" y="165021"/>
                    </a:moveTo>
                    <a:cubicBezTo>
                      <a:pt x="356439" y="63025"/>
                      <a:pt x="247566" y="163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32" y="43025"/>
                      <a:pt x="326933" y="97718"/>
                      <a:pt x="378304" y="186452"/>
                    </a:cubicBezTo>
                    <a:lnTo>
                      <a:pt x="452285" y="314439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08528047-984A-42A0-BC4D-EC8EDE06E776}"/>
                  </a:ext>
                </a:extLst>
              </p:cNvPr>
              <p:cNvSpPr/>
              <p:nvPr/>
            </p:nvSpPr>
            <p:spPr>
              <a:xfrm>
                <a:off x="2914933" y="3149793"/>
                <a:ext cx="171175" cy="554469"/>
              </a:xfrm>
              <a:custGeom>
                <a:avLst/>
                <a:gdLst>
                  <a:gd name="connsiteX0" fmla="*/ 81165 w 171175"/>
                  <a:gd name="connsiteY0" fmla="*/ 442084 h 554469"/>
                  <a:gd name="connsiteX1" fmla="*/ 81165 w 171175"/>
                  <a:gd name="connsiteY1" fmla="*/ 154905 h 554469"/>
                  <a:gd name="connsiteX2" fmla="*/ 146401 w 171175"/>
                  <a:gd name="connsiteY2" fmla="*/ 42863 h 554469"/>
                  <a:gd name="connsiteX3" fmla="*/ 171176 w 171175"/>
                  <a:gd name="connsiteY3" fmla="*/ 0 h 554469"/>
                  <a:gd name="connsiteX4" fmla="*/ 171176 w 171175"/>
                  <a:gd name="connsiteY4" fmla="*/ 0 h 554469"/>
                  <a:gd name="connsiteX5" fmla="*/ 96938 w 171175"/>
                  <a:gd name="connsiteY5" fmla="*/ 42863 h 554469"/>
                  <a:gd name="connsiteX6" fmla="*/ 44046 w 171175"/>
                  <a:gd name="connsiteY6" fmla="*/ 133474 h 554469"/>
                  <a:gd name="connsiteX7" fmla="*/ 44046 w 171175"/>
                  <a:gd name="connsiteY7" fmla="*/ 463515 h 554469"/>
                  <a:gd name="connsiteX8" fmla="*/ 96595 w 171175"/>
                  <a:gd name="connsiteY8" fmla="*/ 554469 h 554469"/>
                  <a:gd name="connsiteX9" fmla="*/ 146401 w 171175"/>
                  <a:gd name="connsiteY9" fmla="*/ 554469 h 55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75" h="554469">
                    <a:moveTo>
                      <a:pt x="81165" y="442084"/>
                    </a:moveTo>
                    <a:cubicBezTo>
                      <a:pt x="30024" y="353187"/>
                      <a:pt x="30024" y="243802"/>
                      <a:pt x="81165" y="154905"/>
                    </a:cubicBezTo>
                    <a:lnTo>
                      <a:pt x="146401" y="42863"/>
                    </a:lnTo>
                    <a:lnTo>
                      <a:pt x="171176" y="0"/>
                    </a:lnTo>
                    <a:lnTo>
                      <a:pt x="171176" y="0"/>
                    </a:lnTo>
                    <a:lnTo>
                      <a:pt x="96938" y="42863"/>
                    </a:lnTo>
                    <a:lnTo>
                      <a:pt x="44046" y="133474"/>
                    </a:lnTo>
                    <a:cubicBezTo>
                      <a:pt x="-14682" y="235650"/>
                      <a:pt x="-14682" y="361339"/>
                      <a:pt x="44046" y="463515"/>
                    </a:cubicBezTo>
                    <a:lnTo>
                      <a:pt x="96595" y="554469"/>
                    </a:lnTo>
                    <a:lnTo>
                      <a:pt x="146401" y="55446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96DB5A4F-368E-418D-AFA1-93D304F2FA2B}"/>
                  </a:ext>
                </a:extLst>
              </p:cNvPr>
              <p:cNvSpPr/>
              <p:nvPr/>
            </p:nvSpPr>
            <p:spPr>
              <a:xfrm>
                <a:off x="3011528" y="3448545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6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8 h 298837"/>
                  <a:gd name="connsiteX5" fmla="*/ 179165 w 517521"/>
                  <a:gd name="connsiteY5" fmla="*/ 298838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6"/>
                    </a:lnTo>
                    <a:cubicBezTo>
                      <a:pt x="376456" y="201094"/>
                      <a:pt x="281771" y="255778"/>
                      <a:pt x="179251" y="255975"/>
                    </a:cubicBezTo>
                    <a:lnTo>
                      <a:pt x="0" y="255975"/>
                    </a:lnTo>
                    <a:lnTo>
                      <a:pt x="74238" y="298838"/>
                    </a:lnTo>
                    <a:lnTo>
                      <a:pt x="179165" y="298838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381ADB93-E428-4BB3-BEBC-F1CECD2171F5}"/>
                  </a:ext>
                </a:extLst>
              </p:cNvPr>
              <p:cNvSpPr/>
              <p:nvPr/>
            </p:nvSpPr>
            <p:spPr>
              <a:xfrm>
                <a:off x="3455670" y="4132287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2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2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93" y="180"/>
                      <a:pt x="111631" y="63042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DA42739B-0BF2-4C1F-8D5D-8F0CFD4B9EB9}"/>
                  </a:ext>
                </a:extLst>
              </p:cNvPr>
              <p:cNvSpPr/>
              <p:nvPr/>
            </p:nvSpPr>
            <p:spPr>
              <a:xfrm>
                <a:off x="3455755" y="4388177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9EFD2C5F-BCC8-4BF1-AE82-CC6A87953338}"/>
                  </a:ext>
                </a:extLst>
              </p:cNvPr>
              <p:cNvSpPr/>
              <p:nvPr/>
            </p:nvSpPr>
            <p:spPr>
              <a:xfrm>
                <a:off x="392372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549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127" y="198308"/>
                      <a:pt x="130928" y="141395"/>
                      <a:pt x="102013" y="91212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86F0D7F6-3065-4982-9F44-FEBC6262A8A4}"/>
                  </a:ext>
                </a:extLst>
              </p:cNvPr>
              <p:cNvSpPr/>
              <p:nvPr/>
            </p:nvSpPr>
            <p:spPr>
              <a:xfrm>
                <a:off x="4616729" y="4132287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162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16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48" y="183914"/>
                      <a:pt x="-51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54"/>
                      <a:pt x="56004" y="198822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2AF4D3F9-5571-4AE5-8571-94144E655E32}"/>
                  </a:ext>
                </a:extLst>
              </p:cNvPr>
              <p:cNvSpPr/>
              <p:nvPr/>
            </p:nvSpPr>
            <p:spPr>
              <a:xfrm>
                <a:off x="4762719" y="4131945"/>
                <a:ext cx="467972" cy="298751"/>
              </a:xfrm>
              <a:custGeom>
                <a:avLst/>
                <a:gdLst>
                  <a:gd name="connsiteX0" fmla="*/ 129788 w 467972"/>
                  <a:gd name="connsiteY0" fmla="*/ 42863 h 298751"/>
                  <a:gd name="connsiteX1" fmla="*/ 378390 w 467972"/>
                  <a:gd name="connsiteY1" fmla="*/ 186452 h 298751"/>
                  <a:gd name="connsiteX2" fmla="*/ 443198 w 467972"/>
                  <a:gd name="connsiteY2" fmla="*/ 298751 h 298751"/>
                  <a:gd name="connsiteX3" fmla="*/ 467973 w 467972"/>
                  <a:gd name="connsiteY3" fmla="*/ 298751 h 298751"/>
                  <a:gd name="connsiteX4" fmla="*/ 467973 w 467972"/>
                  <a:gd name="connsiteY4" fmla="*/ 255889 h 298751"/>
                  <a:gd name="connsiteX5" fmla="*/ 416023 w 467972"/>
                  <a:gd name="connsiteY5" fmla="*/ 165364 h 298751"/>
                  <a:gd name="connsiteX6" fmla="*/ 129788 w 467972"/>
                  <a:gd name="connsiteY6" fmla="*/ 0 h 298751"/>
                  <a:gd name="connsiteX7" fmla="*/ 24775 w 467972"/>
                  <a:gd name="connsiteY7" fmla="*/ 0 h 298751"/>
                  <a:gd name="connsiteX8" fmla="*/ 0 w 467972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751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751"/>
                    </a:lnTo>
                    <a:lnTo>
                      <a:pt x="467973" y="298751"/>
                    </a:lnTo>
                    <a:lnTo>
                      <a:pt x="467973" y="255889"/>
                    </a:lnTo>
                    <a:lnTo>
                      <a:pt x="416023" y="165364"/>
                    </a:lnTo>
                    <a:cubicBezTo>
                      <a:pt x="356950" y="63119"/>
                      <a:pt x="247874" y="103"/>
                      <a:pt x="129788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092F9DB0-A849-4094-9439-1527DAEAED46}"/>
                  </a:ext>
                </a:extLst>
              </p:cNvPr>
              <p:cNvSpPr/>
              <p:nvPr/>
            </p:nvSpPr>
            <p:spPr>
              <a:xfrm>
                <a:off x="478749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707D4590-E8CD-4996-A5B8-5361F0FE59AD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462AD0FE-0A41-4E15-BD21-62879E2194E3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A4F48398-2571-4FA8-B588-ED761975D75D}"/>
                  </a:ext>
                </a:extLst>
              </p:cNvPr>
              <p:cNvSpPr/>
              <p:nvPr/>
            </p:nvSpPr>
            <p:spPr>
              <a:xfrm>
                <a:off x="5157739" y="3405682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594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594"/>
                    </a:moveTo>
                    <a:cubicBezTo>
                      <a:pt x="111340" y="278624"/>
                      <a:pt x="220262" y="341511"/>
                      <a:pt x="338185" y="341700"/>
                    </a:cubicBezTo>
                    <a:lnTo>
                      <a:pt x="443113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50" y="298623"/>
                      <a:pt x="140958" y="243905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D4861D43-BEC2-42F8-9340-B46D21010E1E}"/>
                  </a:ext>
                </a:extLst>
              </p:cNvPr>
              <p:cNvSpPr/>
              <p:nvPr/>
            </p:nvSpPr>
            <p:spPr>
              <a:xfrm>
                <a:off x="560076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DB2B121A-F79B-4E60-9A66-400A04D4BD5A}"/>
                  </a:ext>
                </a:extLst>
              </p:cNvPr>
              <p:cNvSpPr/>
              <p:nvPr/>
            </p:nvSpPr>
            <p:spPr>
              <a:xfrm>
                <a:off x="5600766" y="3192741"/>
                <a:ext cx="170813" cy="554640"/>
              </a:xfrm>
              <a:custGeom>
                <a:avLst/>
                <a:gdLst>
                  <a:gd name="connsiteX0" fmla="*/ 89582 w 170813"/>
                  <a:gd name="connsiteY0" fmla="*/ 112214 h 554640"/>
                  <a:gd name="connsiteX1" fmla="*/ 89582 w 170813"/>
                  <a:gd name="connsiteY1" fmla="*/ 399393 h 554640"/>
                  <a:gd name="connsiteX2" fmla="*/ 24774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2 w 170813"/>
                  <a:gd name="connsiteY5" fmla="*/ 420910 h 554640"/>
                  <a:gd name="connsiteX6" fmla="*/ 126702 w 170813"/>
                  <a:gd name="connsiteY6" fmla="*/ 90869 h 554640"/>
                  <a:gd name="connsiteX7" fmla="*/ 74238 w 170813"/>
                  <a:gd name="connsiteY7" fmla="*/ 0 h 554640"/>
                  <a:gd name="connsiteX8" fmla="*/ 24774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2" y="112214"/>
                    </a:moveTo>
                    <a:cubicBezTo>
                      <a:pt x="140760" y="201102"/>
                      <a:pt x="140760" y="310505"/>
                      <a:pt x="89582" y="399393"/>
                    </a:cubicBezTo>
                    <a:lnTo>
                      <a:pt x="24774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2" y="420910"/>
                    </a:lnTo>
                    <a:cubicBezTo>
                      <a:pt x="185517" y="318760"/>
                      <a:pt x="185517" y="193018"/>
                      <a:pt x="126702" y="90869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C6D82D0A-39E0-40E1-9A9E-E70FF84954A9}"/>
                  </a:ext>
                </a:extLst>
              </p:cNvPr>
              <p:cNvSpPr/>
              <p:nvPr/>
            </p:nvSpPr>
            <p:spPr>
              <a:xfrm>
                <a:off x="567500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AAE1C272-C5E8-4C01-807D-9052C7578FED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5B474B05-D35A-4538-81FB-084485E52042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4449196F-6418-47E9-ADF6-063A75CA29F6}"/>
                  </a:ext>
                </a:extLst>
              </p:cNvPr>
              <p:cNvSpPr/>
              <p:nvPr/>
            </p:nvSpPr>
            <p:spPr>
              <a:xfrm>
                <a:off x="5157568" y="3149793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63" y="97761"/>
                      <a:pt x="235838" y="43077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2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6411BEEE-5CEC-44D8-B811-3567CEB0B5B0}"/>
                  </a:ext>
                </a:extLst>
              </p:cNvPr>
              <p:cNvSpPr/>
              <p:nvPr/>
            </p:nvSpPr>
            <p:spPr>
              <a:xfrm>
                <a:off x="4713255" y="2466051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1 h 298751"/>
                  <a:gd name="connsiteX1" fmla="*/ 179165 w 517950"/>
                  <a:gd name="connsiteY1" fmla="*/ 298751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1"/>
                    </a:moveTo>
                    <a:lnTo>
                      <a:pt x="179165" y="298751"/>
                    </a:lnTo>
                    <a:cubicBezTo>
                      <a:pt x="297209" y="298751"/>
                      <a:pt x="406311" y="235872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59" y="200991"/>
                      <a:pt x="282284" y="255675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3748053E-7F0C-4CFB-A759-D1E2E2A18D45}"/>
                  </a:ext>
                </a:extLst>
              </p:cNvPr>
              <p:cNvSpPr/>
              <p:nvPr/>
            </p:nvSpPr>
            <p:spPr>
              <a:xfrm>
                <a:off x="520600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2DA7C9BC-C6FB-4484-9B6E-B120E4FEE298}"/>
                  </a:ext>
                </a:extLst>
              </p:cNvPr>
              <p:cNvSpPr/>
              <p:nvPr/>
            </p:nvSpPr>
            <p:spPr>
              <a:xfrm>
                <a:off x="4616643" y="2466051"/>
                <a:ext cx="145989" cy="255888"/>
              </a:xfrm>
              <a:custGeom>
                <a:avLst/>
                <a:gdLst>
                  <a:gd name="connsiteX0" fmla="*/ 81268 w 145989"/>
                  <a:gd name="connsiteY0" fmla="*/ 143589 h 255888"/>
                  <a:gd name="connsiteX1" fmla="*/ 42863 w 145989"/>
                  <a:gd name="connsiteY1" fmla="*/ 0 h 255888"/>
                  <a:gd name="connsiteX2" fmla="*/ 0 w 145989"/>
                  <a:gd name="connsiteY2" fmla="*/ 0 h 255888"/>
                  <a:gd name="connsiteX3" fmla="*/ 44063 w 145989"/>
                  <a:gd name="connsiteY3" fmla="*/ 165021 h 255888"/>
                  <a:gd name="connsiteX4" fmla="*/ 96527 w 145989"/>
                  <a:gd name="connsiteY4" fmla="*/ 255889 h 255888"/>
                  <a:gd name="connsiteX5" fmla="*/ 145990 w 145989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8">
                    <a:moveTo>
                      <a:pt x="81268" y="143589"/>
                    </a:moveTo>
                    <a:cubicBezTo>
                      <a:pt x="56064" y="99938"/>
                      <a:pt x="42820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129CA874-D1A4-4208-B455-902780E7E0B1}"/>
                  </a:ext>
                </a:extLst>
              </p:cNvPr>
              <p:cNvSpPr/>
              <p:nvPr/>
            </p:nvSpPr>
            <p:spPr>
              <a:xfrm>
                <a:off x="3659524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350" y="113843"/>
                      <a:pt x="286664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81C179FB-85D9-4467-9A7B-69A1EDB26451}"/>
                  </a:ext>
                </a:extLst>
              </p:cNvPr>
              <p:cNvSpPr/>
              <p:nvPr/>
            </p:nvSpPr>
            <p:spPr>
              <a:xfrm>
                <a:off x="3940702" y="4992366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3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3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E84BB8FF-32E7-4A3F-8AB4-5DF7568BFE34}"/>
                  </a:ext>
                </a:extLst>
              </p:cNvPr>
              <p:cNvSpPr/>
              <p:nvPr/>
            </p:nvSpPr>
            <p:spPr>
              <a:xfrm>
                <a:off x="4510087" y="4687014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8 h 188423"/>
                  <a:gd name="connsiteX6" fmla="*/ 0 w 277148"/>
                  <a:gd name="connsiteY6" fmla="*/ 188423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081E811E-09CF-4231-A290-4CE6AF155EC0}"/>
                  </a:ext>
                </a:extLst>
              </p:cNvPr>
              <p:cNvSpPr/>
              <p:nvPr/>
            </p:nvSpPr>
            <p:spPr>
              <a:xfrm>
                <a:off x="4218965" y="5057775"/>
                <a:ext cx="168192" cy="159363"/>
              </a:xfrm>
              <a:custGeom>
                <a:avLst/>
                <a:gdLst>
                  <a:gd name="connsiteX0" fmla="*/ 99527 w 168192"/>
                  <a:gd name="connsiteY0" fmla="*/ 64294 h 159363"/>
                  <a:gd name="connsiteX1" fmla="*/ 99527 w 168192"/>
                  <a:gd name="connsiteY1" fmla="*/ 64294 h 159363"/>
                  <a:gd name="connsiteX2" fmla="*/ 78095 w 168192"/>
                  <a:gd name="connsiteY2" fmla="*/ 101413 h 159363"/>
                  <a:gd name="connsiteX3" fmla="*/ 37282 w 168192"/>
                  <a:gd name="connsiteY3" fmla="*/ 112565 h 159363"/>
                  <a:gd name="connsiteX4" fmla="*/ 37119 w 168192"/>
                  <a:gd name="connsiteY4" fmla="*/ 112471 h 159363"/>
                  <a:gd name="connsiteX5" fmla="*/ 0 w 168192"/>
                  <a:gd name="connsiteY5" fmla="*/ 91040 h 159363"/>
                  <a:gd name="connsiteX6" fmla="*/ 0 w 168192"/>
                  <a:gd name="connsiteY6" fmla="*/ 140503 h 159363"/>
                  <a:gd name="connsiteX7" fmla="*/ 15688 w 168192"/>
                  <a:gd name="connsiteY7" fmla="*/ 149590 h 159363"/>
                  <a:gd name="connsiteX8" fmla="*/ 52035 w 168192"/>
                  <a:gd name="connsiteY8" fmla="*/ 159363 h 159363"/>
                  <a:gd name="connsiteX9" fmla="*/ 70980 w 168192"/>
                  <a:gd name="connsiteY9" fmla="*/ 156877 h 159363"/>
                  <a:gd name="connsiteX10" fmla="*/ 115214 w 168192"/>
                  <a:gd name="connsiteY10" fmla="*/ 122587 h 159363"/>
                  <a:gd name="connsiteX11" fmla="*/ 168193 w 168192"/>
                  <a:gd name="connsiteY11" fmla="*/ 30861 h 159363"/>
                  <a:gd name="connsiteX12" fmla="*/ 136817 w 168192"/>
                  <a:gd name="connsiteY12" fmla="*/ 0 h 159363"/>
                  <a:gd name="connsiteX13" fmla="*/ 124301 w 168192"/>
                  <a:gd name="connsiteY13" fmla="*/ 21689 h 159363"/>
                  <a:gd name="connsiteX14" fmla="*/ 124301 w 168192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192" h="159363">
                    <a:moveTo>
                      <a:pt x="99527" y="64294"/>
                    </a:moveTo>
                    <a:lnTo>
                      <a:pt x="99527" y="64294"/>
                    </a:lnTo>
                    <a:lnTo>
                      <a:pt x="78095" y="101413"/>
                    </a:lnTo>
                    <a:cubicBezTo>
                      <a:pt x="69900" y="115763"/>
                      <a:pt x="51632" y="120752"/>
                      <a:pt x="37282" y="112565"/>
                    </a:cubicBezTo>
                    <a:cubicBezTo>
                      <a:pt x="37230" y="112531"/>
                      <a:pt x="37170" y="112506"/>
                      <a:pt x="37119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688" y="149590"/>
                    </a:lnTo>
                    <a:cubicBezTo>
                      <a:pt x="26738" y="155968"/>
                      <a:pt x="39271" y="159337"/>
                      <a:pt x="52035" y="159363"/>
                    </a:cubicBezTo>
                    <a:cubicBezTo>
                      <a:pt x="58430" y="159337"/>
                      <a:pt x="64800" y="158505"/>
                      <a:pt x="70980" y="156877"/>
                    </a:cubicBezTo>
                    <a:cubicBezTo>
                      <a:pt x="89720" y="151836"/>
                      <a:pt x="105656" y="139483"/>
                      <a:pt x="115214" y="122587"/>
                    </a:cubicBezTo>
                    <a:lnTo>
                      <a:pt x="168193" y="30861"/>
                    </a:lnTo>
                    <a:lnTo>
                      <a:pt x="136817" y="0"/>
                    </a:lnTo>
                    <a:lnTo>
                      <a:pt x="124301" y="21689"/>
                    </a:lnTo>
                    <a:lnTo>
                      <a:pt x="124301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EA6F97A4-0F09-4A9D-A7E1-7C4F7FE2BFA2}"/>
                  </a:ext>
                </a:extLst>
              </p:cNvPr>
              <p:cNvSpPr/>
              <p:nvPr/>
            </p:nvSpPr>
            <p:spPr>
              <a:xfrm>
                <a:off x="435578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DFB1A4AC-54A3-4F7D-A136-C1D62F3B000C}"/>
                  </a:ext>
                </a:extLst>
              </p:cNvPr>
              <p:cNvSpPr/>
              <p:nvPr/>
            </p:nvSpPr>
            <p:spPr>
              <a:xfrm>
                <a:off x="3528707" y="5246370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61"/>
                      <a:pt x="267574" y="14170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31B83B3A-348A-4799-8C07-6664839D2A7A}"/>
                  </a:ext>
                </a:extLst>
              </p:cNvPr>
              <p:cNvSpPr/>
              <p:nvPr/>
            </p:nvSpPr>
            <p:spPr>
              <a:xfrm>
                <a:off x="3789997" y="5246370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19"/>
                      <a:pt x="11719" y="28401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B568E712-3A21-44AF-8CC4-8E4EF1636C7D}"/>
                  </a:ext>
                </a:extLst>
              </p:cNvPr>
              <p:cNvSpPr/>
              <p:nvPr/>
            </p:nvSpPr>
            <p:spPr>
              <a:xfrm>
                <a:off x="4175760" y="4599317"/>
                <a:ext cx="210369" cy="264633"/>
              </a:xfrm>
              <a:custGeom>
                <a:avLst/>
                <a:gdLst>
                  <a:gd name="connsiteX0" fmla="*/ 178222 w 210369"/>
                  <a:gd name="connsiteY0" fmla="*/ 18602 h 264633"/>
                  <a:gd name="connsiteX1" fmla="*/ 178222 w 210369"/>
                  <a:gd name="connsiteY1" fmla="*/ 18602 h 264633"/>
                  <a:gd name="connsiteX2" fmla="*/ 210369 w 210369"/>
                  <a:gd name="connsiteY2" fmla="*/ 0 h 264633"/>
                  <a:gd name="connsiteX3" fmla="*/ 124644 w 210369"/>
                  <a:gd name="connsiteY3" fmla="*/ 0 h 264633"/>
                  <a:gd name="connsiteX4" fmla="*/ 36776 w 210369"/>
                  <a:gd name="connsiteY4" fmla="*/ 50749 h 264633"/>
                  <a:gd name="connsiteX5" fmla="*/ 0 w 210369"/>
                  <a:gd name="connsiteY5" fmla="*/ 113843 h 264633"/>
                  <a:gd name="connsiteX6" fmla="*/ 0 w 210369"/>
                  <a:gd name="connsiteY6" fmla="*/ 190395 h 264633"/>
                  <a:gd name="connsiteX7" fmla="*/ 42863 w 210369"/>
                  <a:gd name="connsiteY7" fmla="*/ 264633 h 264633"/>
                  <a:gd name="connsiteX8" fmla="*/ 42863 w 210369"/>
                  <a:gd name="connsiteY8" fmla="*/ 113843 h 264633"/>
                  <a:gd name="connsiteX9" fmla="*/ 57864 w 210369"/>
                  <a:gd name="connsiteY9" fmla="*/ 88125 h 264633"/>
                  <a:gd name="connsiteX10" fmla="*/ 167164 w 210369"/>
                  <a:gd name="connsiteY10" fmla="*/ 25032 h 264633"/>
                  <a:gd name="connsiteX11" fmla="*/ 167164 w 210369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633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27" y="63702"/>
                      <a:pt x="111" y="87757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E85FCB29-68D1-4740-963F-3EEC629E6001}"/>
                  </a:ext>
                </a:extLst>
              </p:cNvPr>
              <p:cNvSpPr/>
              <p:nvPr/>
            </p:nvSpPr>
            <p:spPr>
              <a:xfrm>
                <a:off x="4102893" y="5098922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94383 w 115728"/>
                  <a:gd name="connsiteY8" fmla="*/ 168964 h 190309"/>
                  <a:gd name="connsiteX9" fmla="*/ 115729 w 115728"/>
                  <a:gd name="connsiteY9" fmla="*/ 117529 h 190309"/>
                  <a:gd name="connsiteX10" fmla="*/ 115729 w 115728"/>
                  <a:gd name="connsiteY10" fmla="*/ 11487 h 190309"/>
                  <a:gd name="connsiteX11" fmla="*/ 72866 w 115728"/>
                  <a:gd name="connsiteY11" fmla="*/ 0 h 190309"/>
                  <a:gd name="connsiteX12" fmla="*/ 72866 w 115728"/>
                  <a:gd name="connsiteY12" fmla="*/ 25117 h 190309"/>
                  <a:gd name="connsiteX13" fmla="*/ 72866 w 115728"/>
                  <a:gd name="connsiteY13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84774" y="177451"/>
                      <a:pt x="89883" y="173525"/>
                      <a:pt x="94383" y="168964"/>
                    </a:cubicBezTo>
                    <a:cubicBezTo>
                      <a:pt x="108056" y="155343"/>
                      <a:pt x="115746" y="136835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7236F06C-53EA-4346-9E90-649D52B8605E}"/>
                  </a:ext>
                </a:extLst>
              </p:cNvPr>
              <p:cNvSpPr/>
              <p:nvPr/>
            </p:nvSpPr>
            <p:spPr>
              <a:xfrm>
                <a:off x="4175760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F75CA78D-2514-4699-97AF-D52565FAF6B7}"/>
                  </a:ext>
                </a:extLst>
              </p:cNvPr>
              <p:cNvSpPr/>
              <p:nvPr/>
            </p:nvSpPr>
            <p:spPr>
              <a:xfrm>
                <a:off x="3616404" y="5545207"/>
                <a:ext cx="200339" cy="263090"/>
              </a:xfrm>
              <a:custGeom>
                <a:avLst/>
                <a:gdLst>
                  <a:gd name="connsiteX0" fmla="*/ 200339 w 200339"/>
                  <a:gd name="connsiteY0" fmla="*/ 28803 h 263090"/>
                  <a:gd name="connsiteX1" fmla="*/ 164420 w 200339"/>
                  <a:gd name="connsiteY1" fmla="*/ 0 h 263090"/>
                  <a:gd name="connsiteX2" fmla="*/ 36433 w 200339"/>
                  <a:gd name="connsiteY2" fmla="*/ 73809 h 263090"/>
                  <a:gd name="connsiteX3" fmla="*/ 0 w 200339"/>
                  <a:gd name="connsiteY3" fmla="*/ 136903 h 263090"/>
                  <a:gd name="connsiteX4" fmla="*/ 0 w 200339"/>
                  <a:gd name="connsiteY4" fmla="*/ 238315 h 263090"/>
                  <a:gd name="connsiteX5" fmla="*/ 32147 w 200339"/>
                  <a:gd name="connsiteY5" fmla="*/ 256918 h 263090"/>
                  <a:gd name="connsiteX6" fmla="*/ 32147 w 200339"/>
                  <a:gd name="connsiteY6" fmla="*/ 256918 h 263090"/>
                  <a:gd name="connsiteX7" fmla="*/ 42863 w 200339"/>
                  <a:gd name="connsiteY7" fmla="*/ 263090 h 263090"/>
                  <a:gd name="connsiteX8" fmla="*/ 42863 w 200339"/>
                  <a:gd name="connsiteY8" fmla="*/ 136903 h 263090"/>
                  <a:gd name="connsiteX9" fmla="*/ 57864 w 200339"/>
                  <a:gd name="connsiteY9" fmla="*/ 111186 h 263090"/>
                  <a:gd name="connsiteX10" fmla="*/ 188424 w 200339"/>
                  <a:gd name="connsiteY10" fmla="*/ 35748 h 263090"/>
                  <a:gd name="connsiteX11" fmla="*/ 188424 w 200339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90">
                    <a:moveTo>
                      <a:pt x="200339" y="28803"/>
                    </a:moveTo>
                    <a:cubicBezTo>
                      <a:pt x="188912" y="18860"/>
                      <a:pt x="176936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C46BB160-3036-4774-82FF-1BEA6F9754D9}"/>
                  </a:ext>
                </a:extLst>
              </p:cNvPr>
              <p:cNvSpPr/>
              <p:nvPr/>
            </p:nvSpPr>
            <p:spPr>
              <a:xfrm>
                <a:off x="3780824" y="5413533"/>
                <a:ext cx="270976" cy="160476"/>
              </a:xfrm>
              <a:custGeom>
                <a:avLst/>
                <a:gdLst>
                  <a:gd name="connsiteX0" fmla="*/ 35919 w 270976"/>
                  <a:gd name="connsiteY0" fmla="*/ 160477 h 160476"/>
                  <a:gd name="connsiteX1" fmla="*/ 98498 w 270976"/>
                  <a:gd name="connsiteY1" fmla="*/ 124301 h 160476"/>
                  <a:gd name="connsiteX2" fmla="*/ 98498 w 270976"/>
                  <a:gd name="connsiteY2" fmla="*/ 124301 h 160476"/>
                  <a:gd name="connsiteX3" fmla="*/ 270977 w 270976"/>
                  <a:gd name="connsiteY3" fmla="*/ 24775 h 160476"/>
                  <a:gd name="connsiteX4" fmla="*/ 228114 w 270976"/>
                  <a:gd name="connsiteY4" fmla="*/ 0 h 160476"/>
                  <a:gd name="connsiteX5" fmla="*/ 0 w 270976"/>
                  <a:gd name="connsiteY5" fmla="*/ 131673 h 160476"/>
                  <a:gd name="connsiteX6" fmla="*/ 35919 w 270976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6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85" y="140932"/>
                      <a:pt x="2426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5234F479-C26F-4978-8530-CCD11CF34269}"/>
                  </a:ext>
                </a:extLst>
              </p:cNvPr>
              <p:cNvSpPr/>
              <p:nvPr/>
            </p:nvSpPr>
            <p:spPr>
              <a:xfrm>
                <a:off x="3838582" y="4687014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52D80097-F4B3-4717-B23B-478362484D1E}"/>
                  </a:ext>
                </a:extLst>
              </p:cNvPr>
              <p:cNvSpPr/>
              <p:nvPr/>
            </p:nvSpPr>
            <p:spPr>
              <a:xfrm>
                <a:off x="4041171" y="5213622"/>
                <a:ext cx="105663" cy="199910"/>
              </a:xfrm>
              <a:custGeom>
                <a:avLst/>
                <a:gdLst>
                  <a:gd name="connsiteX0" fmla="*/ 37290 w 105663"/>
                  <a:gd name="connsiteY0" fmla="*/ 75610 h 199910"/>
                  <a:gd name="connsiteX1" fmla="*/ 37290 w 105663"/>
                  <a:gd name="connsiteY1" fmla="*/ 75610 h 199910"/>
                  <a:gd name="connsiteX2" fmla="*/ 58722 w 105663"/>
                  <a:gd name="connsiteY2" fmla="*/ 112729 h 199910"/>
                  <a:gd name="connsiteX3" fmla="*/ 47749 w 105663"/>
                  <a:gd name="connsiteY3" fmla="*/ 153791 h 199910"/>
                  <a:gd name="connsiteX4" fmla="*/ 10630 w 105663"/>
                  <a:gd name="connsiteY4" fmla="*/ 175222 h 199910"/>
                  <a:gd name="connsiteX5" fmla="*/ 53492 w 105663"/>
                  <a:gd name="connsiteY5" fmla="*/ 199911 h 199910"/>
                  <a:gd name="connsiteX6" fmla="*/ 69180 w 105663"/>
                  <a:gd name="connsiteY6" fmla="*/ 191338 h 199910"/>
                  <a:gd name="connsiteX7" fmla="*/ 95840 w 105663"/>
                  <a:gd name="connsiteY7" fmla="*/ 164764 h 199910"/>
                  <a:gd name="connsiteX8" fmla="*/ 103127 w 105663"/>
                  <a:gd name="connsiteY8" fmla="*/ 147104 h 199910"/>
                  <a:gd name="connsiteX9" fmla="*/ 95840 w 105663"/>
                  <a:gd name="connsiteY9" fmla="*/ 91726 h 199910"/>
                  <a:gd name="connsiteX10" fmla="*/ 42863 w 105663"/>
                  <a:gd name="connsiteY10" fmla="*/ 0 h 199910"/>
                  <a:gd name="connsiteX11" fmla="*/ 0 w 105663"/>
                  <a:gd name="connsiteY11" fmla="*/ 11487 h 199910"/>
                  <a:gd name="connsiteX12" fmla="*/ 12516 w 105663"/>
                  <a:gd name="connsiteY12" fmla="*/ 33176 h 199910"/>
                  <a:gd name="connsiteX13" fmla="*/ 12516 w 105663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2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630" y="175222"/>
                    </a:lnTo>
                    <a:lnTo>
                      <a:pt x="53492" y="199911"/>
                    </a:lnTo>
                    <a:lnTo>
                      <a:pt x="69180" y="191338"/>
                    </a:lnTo>
                    <a:cubicBezTo>
                      <a:pt x="80230" y="184952"/>
                      <a:pt x="89420" y="175788"/>
                      <a:pt x="95840" y="164764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16"/>
                      <a:pt x="105587" y="108468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07AA7B14-6499-494D-B61D-2127AAE9F5F0}"/>
                  </a:ext>
                </a:extLst>
              </p:cNvPr>
              <p:cNvSpPr/>
              <p:nvPr/>
            </p:nvSpPr>
            <p:spPr>
              <a:xfrm>
                <a:off x="3929386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9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9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F8C9EA7E-2594-4F56-AF19-6546FF1F5D1F}"/>
                  </a:ext>
                </a:extLst>
              </p:cNvPr>
              <p:cNvSpPr/>
              <p:nvPr/>
            </p:nvSpPr>
            <p:spPr>
              <a:xfrm>
                <a:off x="3838582" y="5808811"/>
                <a:ext cx="128951" cy="288464"/>
              </a:xfrm>
              <a:custGeom>
                <a:avLst/>
                <a:gdLst>
                  <a:gd name="connsiteX0" fmla="*/ 128952 w 128951"/>
                  <a:gd name="connsiteY0" fmla="*/ 6944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3 h 288464"/>
                  <a:gd name="connsiteX9" fmla="*/ 122180 w 128951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6944"/>
                    </a:moveTo>
                    <a:cubicBezTo>
                      <a:pt x="113864" y="4200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3"/>
                    </a:lnTo>
                    <a:lnTo>
                      <a:pt x="12218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823E257E-BC07-43B0-A969-C50E86F63A93}"/>
                  </a:ext>
                </a:extLst>
              </p:cNvPr>
              <p:cNvSpPr/>
              <p:nvPr/>
            </p:nvSpPr>
            <p:spPr>
              <a:xfrm>
                <a:off x="3922013" y="5580697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30000"/>
                      <a:pt x="30432" y="23231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FECD622D-F92F-4DF9-AEB4-9C6C0F91B122}"/>
                  </a:ext>
                </a:extLst>
              </p:cNvPr>
              <p:cNvSpPr/>
              <p:nvPr/>
            </p:nvSpPr>
            <p:spPr>
              <a:xfrm>
                <a:off x="361666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9 w 188423"/>
                  <a:gd name="connsiteY6" fmla="*/ 277063 h 277063"/>
                  <a:gd name="connsiteX7" fmla="*/ 188424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063"/>
                    </a:lnTo>
                    <a:lnTo>
                      <a:pt x="188424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60B53963-976A-4924-ABB0-CE435A62FF40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03E5ACC3-FD94-4ABE-AA21-B84DB84A3DCD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F42CAECA-7848-4208-87C8-03F72B29D05B}"/>
                  </a:ext>
                </a:extLst>
              </p:cNvPr>
              <p:cNvSpPr/>
              <p:nvPr/>
            </p:nvSpPr>
            <p:spPr>
              <a:xfrm>
                <a:off x="3987165" y="5369642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3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032 h 168192"/>
                  <a:gd name="connsiteX10" fmla="*/ 21774 w 159620"/>
                  <a:gd name="connsiteY10" fmla="*/ 43548 h 168192"/>
                  <a:gd name="connsiteX11" fmla="*/ 21774 w 159620"/>
                  <a:gd name="connsiteY11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3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7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032"/>
                    </a:lnTo>
                    <a:lnTo>
                      <a:pt x="21774" y="43548"/>
                    </a:lnTo>
                    <a:lnTo>
                      <a:pt x="21774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DC099118-5AE0-4320-847E-592A370DE9DA}"/>
                  </a:ext>
                </a:extLst>
              </p:cNvPr>
              <p:cNvSpPr/>
              <p:nvPr/>
            </p:nvSpPr>
            <p:spPr>
              <a:xfrm>
                <a:off x="379359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9911B52B-4735-4FE0-A73B-4AEE052C4A3D}"/>
                  </a:ext>
                </a:extLst>
              </p:cNvPr>
              <p:cNvSpPr/>
              <p:nvPr/>
            </p:nvSpPr>
            <p:spPr>
              <a:xfrm>
                <a:off x="4175760" y="5949743"/>
                <a:ext cx="167163" cy="278520"/>
              </a:xfrm>
              <a:custGeom>
                <a:avLst/>
                <a:gdLst>
                  <a:gd name="connsiteX0" fmla="*/ 42863 w 167163"/>
                  <a:gd name="connsiteY0" fmla="*/ 0 h 278520"/>
                  <a:gd name="connsiteX1" fmla="*/ 0 w 167163"/>
                  <a:gd name="connsiteY1" fmla="*/ 17145 h 278520"/>
                  <a:gd name="connsiteX2" fmla="*/ 0 w 167163"/>
                  <a:gd name="connsiteY2" fmla="*/ 164678 h 278520"/>
                  <a:gd name="connsiteX3" fmla="*/ 36433 w 167163"/>
                  <a:gd name="connsiteY3" fmla="*/ 227771 h 278520"/>
                  <a:gd name="connsiteX4" fmla="*/ 124301 w 167163"/>
                  <a:gd name="connsiteY4" fmla="*/ 278520 h 278520"/>
                  <a:gd name="connsiteX5" fmla="*/ 156448 w 167163"/>
                  <a:gd name="connsiteY5" fmla="*/ 259918 h 278520"/>
                  <a:gd name="connsiteX6" fmla="*/ 156448 w 167163"/>
                  <a:gd name="connsiteY6" fmla="*/ 259918 h 278520"/>
                  <a:gd name="connsiteX7" fmla="*/ 167164 w 167163"/>
                  <a:gd name="connsiteY7" fmla="*/ 253746 h 278520"/>
                  <a:gd name="connsiteX8" fmla="*/ 57864 w 167163"/>
                  <a:gd name="connsiteY8" fmla="*/ 190652 h 278520"/>
                  <a:gd name="connsiteX9" fmla="*/ 42863 w 167163"/>
                  <a:gd name="connsiteY9" fmla="*/ 164935 h 278520"/>
                  <a:gd name="connsiteX10" fmla="*/ 42863 w 167163"/>
                  <a:gd name="connsiteY10" fmla="*/ 13459 h 278520"/>
                  <a:gd name="connsiteX11" fmla="*/ 42863 w 167163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520">
                    <a:moveTo>
                      <a:pt x="42863" y="0"/>
                    </a:moveTo>
                    <a:cubicBezTo>
                      <a:pt x="28375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77" y="190687"/>
                      <a:pt x="13939" y="214707"/>
                      <a:pt x="36433" y="227771"/>
                    </a:cubicBezTo>
                    <a:lnTo>
                      <a:pt x="124301" y="278520"/>
                    </a:lnTo>
                    <a:lnTo>
                      <a:pt x="156448" y="259918"/>
                    </a:lnTo>
                    <a:lnTo>
                      <a:pt x="156448" y="259918"/>
                    </a:lnTo>
                    <a:lnTo>
                      <a:pt x="167164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3180D16C-2381-4439-A242-AB90B881E38C}"/>
                  </a:ext>
                </a:extLst>
              </p:cNvPr>
              <p:cNvSpPr/>
              <p:nvPr/>
            </p:nvSpPr>
            <p:spPr>
              <a:xfrm>
                <a:off x="4175760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45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3110ED20-EBEC-40C6-A75A-C480F081885A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19" y="196139"/>
                      <a:pt x="87791" y="210018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1354E60B-D875-49A9-97C9-271DFF1A8E7E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6A599FF6-D828-4749-B11B-E493A45F6C92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4F569B79-29A1-49D4-A3E2-6DAC49A01EC2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76A1CAD4-D1AF-4847-81C2-32C2D014BEEE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CAAEA237-8357-4B65-804F-E359B298D756}"/>
                  </a:ext>
                </a:extLst>
              </p:cNvPr>
              <p:cNvSpPr/>
              <p:nvPr/>
            </p:nvSpPr>
            <p:spPr>
              <a:xfrm>
                <a:off x="4028655" y="5537835"/>
                <a:ext cx="190052" cy="115471"/>
              </a:xfrm>
              <a:custGeom>
                <a:avLst/>
                <a:gdLst>
                  <a:gd name="connsiteX0" fmla="*/ 74581 w 190052"/>
                  <a:gd name="connsiteY0" fmla="*/ 42863 h 115471"/>
                  <a:gd name="connsiteX1" fmla="*/ 117443 w 190052"/>
                  <a:gd name="connsiteY1" fmla="*/ 42863 h 115471"/>
                  <a:gd name="connsiteX2" fmla="*/ 138617 w 190052"/>
                  <a:gd name="connsiteY2" fmla="*/ 51435 h 115471"/>
                  <a:gd name="connsiteX3" fmla="*/ 147190 w 190052"/>
                  <a:gd name="connsiteY3" fmla="*/ 72609 h 115471"/>
                  <a:gd name="connsiteX4" fmla="*/ 147190 w 190052"/>
                  <a:gd name="connsiteY4" fmla="*/ 115471 h 115471"/>
                  <a:gd name="connsiteX5" fmla="*/ 190052 w 190052"/>
                  <a:gd name="connsiteY5" fmla="*/ 90697 h 115471"/>
                  <a:gd name="connsiteX6" fmla="*/ 190052 w 190052"/>
                  <a:gd name="connsiteY6" fmla="*/ 72866 h 115471"/>
                  <a:gd name="connsiteX7" fmla="*/ 180365 w 190052"/>
                  <a:gd name="connsiteY7" fmla="*/ 36519 h 115471"/>
                  <a:gd name="connsiteX8" fmla="*/ 117186 w 190052"/>
                  <a:gd name="connsiteY8" fmla="*/ 0 h 115471"/>
                  <a:gd name="connsiteX9" fmla="*/ 11487 w 190052"/>
                  <a:gd name="connsiteY9" fmla="*/ 0 h 115471"/>
                  <a:gd name="connsiteX10" fmla="*/ 0 w 190052"/>
                  <a:gd name="connsiteY10" fmla="*/ 42863 h 115471"/>
                  <a:gd name="connsiteX11" fmla="*/ 74581 w 190052"/>
                  <a:gd name="connsiteY11" fmla="*/ 42863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25356" y="42794"/>
                      <a:pt x="132977" y="45880"/>
                      <a:pt x="138617" y="51435"/>
                    </a:cubicBezTo>
                    <a:cubicBezTo>
                      <a:pt x="144207" y="57059"/>
                      <a:pt x="147293" y="64688"/>
                      <a:pt x="147190" y="72609"/>
                    </a:cubicBezTo>
                    <a:lnTo>
                      <a:pt x="147190" y="115471"/>
                    </a:lnTo>
                    <a:lnTo>
                      <a:pt x="190052" y="90697"/>
                    </a:lnTo>
                    <a:lnTo>
                      <a:pt x="190052" y="72866"/>
                    </a:lnTo>
                    <a:cubicBezTo>
                      <a:pt x="190087" y="60111"/>
                      <a:pt x="186743" y="47569"/>
                      <a:pt x="180365" y="36519"/>
                    </a:cubicBezTo>
                    <a:cubicBezTo>
                      <a:pt x="167335" y="13948"/>
                      <a:pt x="143255" y="26"/>
                      <a:pt x="117186" y="0"/>
                    </a:cubicBezTo>
                    <a:lnTo>
                      <a:pt x="11487" y="0"/>
                    </a:lnTo>
                    <a:cubicBezTo>
                      <a:pt x="7604" y="14290"/>
                      <a:pt x="3772" y="2857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2CA9750B-04A3-4F9F-AD98-3408AA31EFA8}"/>
                  </a:ext>
                </a:extLst>
              </p:cNvPr>
              <p:cNvSpPr/>
              <p:nvPr/>
            </p:nvSpPr>
            <p:spPr>
              <a:xfrm>
                <a:off x="3805085" y="5537835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632"/>
                      <a:pt x="231175" y="14342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3A58182A-9E3F-4B4C-93BF-77A157E91301}"/>
                  </a:ext>
                </a:extLst>
              </p:cNvPr>
              <p:cNvSpPr/>
              <p:nvPr/>
            </p:nvSpPr>
            <p:spPr>
              <a:xfrm>
                <a:off x="4474940" y="5940056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6 h 200082"/>
                  <a:gd name="connsiteX6" fmla="*/ 256832 w 263090"/>
                  <a:gd name="connsiteY6" fmla="*/ 167936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9 h 200082"/>
                  <a:gd name="connsiteX11" fmla="*/ 35147 w 263090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9"/>
                      <a:pt x="9258" y="23660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1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0395EFF0-27B4-4952-AA82-A2B0242BFE5E}"/>
                  </a:ext>
                </a:extLst>
              </p:cNvPr>
              <p:cNvSpPr/>
              <p:nvPr/>
            </p:nvSpPr>
            <p:spPr>
              <a:xfrm>
                <a:off x="4343266" y="5704998"/>
                <a:ext cx="160477" cy="270976"/>
              </a:xfrm>
              <a:custGeom>
                <a:avLst/>
                <a:gdLst>
                  <a:gd name="connsiteX0" fmla="*/ 123958 w 160477"/>
                  <a:gd name="connsiteY0" fmla="*/ 172479 h 270976"/>
                  <a:gd name="connsiteX1" fmla="*/ 123958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3958" y="172479"/>
                    </a:moveTo>
                    <a:lnTo>
                      <a:pt x="123958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18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8B798057-98CA-49ED-B3AD-C32AB025EAE0}"/>
                  </a:ext>
                </a:extLst>
              </p:cNvPr>
              <p:cNvSpPr/>
              <p:nvPr/>
            </p:nvSpPr>
            <p:spPr>
              <a:xfrm>
                <a:off x="3616661" y="5783522"/>
                <a:ext cx="312467" cy="134759"/>
              </a:xfrm>
              <a:custGeom>
                <a:avLst/>
                <a:gdLst>
                  <a:gd name="connsiteX0" fmla="*/ 32147 w 312467"/>
                  <a:gd name="connsiteY0" fmla="*/ 18603 h 134759"/>
                  <a:gd name="connsiteX1" fmla="*/ 0 w 312467"/>
                  <a:gd name="connsiteY1" fmla="*/ 0 h 134759"/>
                  <a:gd name="connsiteX2" fmla="*/ 0 w 312467"/>
                  <a:gd name="connsiteY2" fmla="*/ 0 h 134759"/>
                  <a:gd name="connsiteX3" fmla="*/ 42863 w 312467"/>
                  <a:gd name="connsiteY3" fmla="*/ 74324 h 134759"/>
                  <a:gd name="connsiteX4" fmla="*/ 130473 w 312467"/>
                  <a:gd name="connsiteY4" fmla="*/ 124987 h 134759"/>
                  <a:gd name="connsiteX5" fmla="*/ 203340 w 312467"/>
                  <a:gd name="connsiteY5" fmla="*/ 124987 h 134759"/>
                  <a:gd name="connsiteX6" fmla="*/ 269605 w 312467"/>
                  <a:gd name="connsiteY6" fmla="*/ 86754 h 134759"/>
                  <a:gd name="connsiteX7" fmla="*/ 312468 w 312467"/>
                  <a:gd name="connsiteY7" fmla="*/ 12516 h 134759"/>
                  <a:gd name="connsiteX8" fmla="*/ 181908 w 312467"/>
                  <a:gd name="connsiteY8" fmla="*/ 87868 h 134759"/>
                  <a:gd name="connsiteX9" fmla="*/ 151905 w 312467"/>
                  <a:gd name="connsiteY9" fmla="*/ 87868 h 134759"/>
                  <a:gd name="connsiteX10" fmla="*/ 42605 w 312467"/>
                  <a:gd name="connsiteY10" fmla="*/ 24775 h 134759"/>
                  <a:gd name="connsiteX11" fmla="*/ 31890 w 312467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473" y="124987"/>
                    </a:lnTo>
                    <a:cubicBezTo>
                      <a:pt x="153011" y="138018"/>
                      <a:pt x="180803" y="138018"/>
                      <a:pt x="203340" y="124987"/>
                    </a:cubicBezTo>
                    <a:lnTo>
                      <a:pt x="269605" y="86754"/>
                    </a:lnTo>
                    <a:lnTo>
                      <a:pt x="312468" y="12516"/>
                    </a:lnTo>
                    <a:lnTo>
                      <a:pt x="181908" y="87868"/>
                    </a:lnTo>
                    <a:cubicBezTo>
                      <a:pt x="172633" y="93260"/>
                      <a:pt x="161180" y="93260"/>
                      <a:pt x="151905" y="87868"/>
                    </a:cubicBezTo>
                    <a:lnTo>
                      <a:pt x="42605" y="24775"/>
                    </a:lnTo>
                    <a:lnTo>
                      <a:pt x="3189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92023A00-1939-4137-8338-D00A5B138E03}"/>
                  </a:ext>
                </a:extLst>
              </p:cNvPr>
              <p:cNvSpPr/>
              <p:nvPr/>
            </p:nvSpPr>
            <p:spPr>
              <a:xfrm>
                <a:off x="4142498" y="5609993"/>
                <a:ext cx="200425" cy="105634"/>
              </a:xfrm>
              <a:custGeom>
                <a:avLst/>
                <a:gdLst>
                  <a:gd name="connsiteX0" fmla="*/ 76124 w 200425"/>
                  <a:gd name="connsiteY0" fmla="*/ 68344 h 105634"/>
                  <a:gd name="connsiteX1" fmla="*/ 76124 w 200425"/>
                  <a:gd name="connsiteY1" fmla="*/ 68344 h 105634"/>
                  <a:gd name="connsiteX2" fmla="*/ 113243 w 200425"/>
                  <a:gd name="connsiteY2" fmla="*/ 46913 h 105634"/>
                  <a:gd name="connsiteX3" fmla="*/ 154219 w 200425"/>
                  <a:gd name="connsiteY3" fmla="*/ 57886 h 105634"/>
                  <a:gd name="connsiteX4" fmla="*/ 175651 w 200425"/>
                  <a:gd name="connsiteY4" fmla="*/ 95005 h 105634"/>
                  <a:gd name="connsiteX5" fmla="*/ 200425 w 200425"/>
                  <a:gd name="connsiteY5" fmla="*/ 52142 h 105634"/>
                  <a:gd name="connsiteX6" fmla="*/ 191338 w 200425"/>
                  <a:gd name="connsiteY6" fmla="*/ 36455 h 105634"/>
                  <a:gd name="connsiteX7" fmla="*/ 164763 w 200425"/>
                  <a:gd name="connsiteY7" fmla="*/ 9880 h 105634"/>
                  <a:gd name="connsiteX8" fmla="*/ 147104 w 200425"/>
                  <a:gd name="connsiteY8" fmla="*/ 2508 h 105634"/>
                  <a:gd name="connsiteX9" fmla="*/ 91812 w 200425"/>
                  <a:gd name="connsiteY9" fmla="*/ 9794 h 105634"/>
                  <a:gd name="connsiteX10" fmla="*/ 0 w 200425"/>
                  <a:gd name="connsiteY10" fmla="*/ 62772 h 105634"/>
                  <a:gd name="connsiteX11" fmla="*/ 11487 w 200425"/>
                  <a:gd name="connsiteY11" fmla="*/ 105635 h 105634"/>
                  <a:gd name="connsiteX12" fmla="*/ 33261 w 200425"/>
                  <a:gd name="connsiteY12" fmla="*/ 93119 h 105634"/>
                  <a:gd name="connsiteX13" fmla="*/ 33261 w 200425"/>
                  <a:gd name="connsiteY13" fmla="*/ 93119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4">
                    <a:moveTo>
                      <a:pt x="76124" y="68344"/>
                    </a:moveTo>
                    <a:lnTo>
                      <a:pt x="76124" y="68344"/>
                    </a:lnTo>
                    <a:lnTo>
                      <a:pt x="113243" y="46913"/>
                    </a:lnTo>
                    <a:cubicBezTo>
                      <a:pt x="127585" y="38632"/>
                      <a:pt x="145930" y="43544"/>
                      <a:pt x="154219" y="57886"/>
                    </a:cubicBezTo>
                    <a:lnTo>
                      <a:pt x="175651" y="95005"/>
                    </a:lnTo>
                    <a:lnTo>
                      <a:pt x="200425" y="52142"/>
                    </a:lnTo>
                    <a:lnTo>
                      <a:pt x="191338" y="36455"/>
                    </a:lnTo>
                    <a:cubicBezTo>
                      <a:pt x="185020" y="25379"/>
                      <a:pt x="175839" y="16198"/>
                      <a:pt x="164763" y="9880"/>
                    </a:cubicBezTo>
                    <a:cubicBezTo>
                      <a:pt x="159217" y="6674"/>
                      <a:pt x="153285" y="4196"/>
                      <a:pt x="147104" y="2508"/>
                    </a:cubicBezTo>
                    <a:cubicBezTo>
                      <a:pt x="128442" y="-2533"/>
                      <a:pt x="108537" y="90"/>
                      <a:pt x="91812" y="9794"/>
                    </a:cubicBezTo>
                    <a:lnTo>
                      <a:pt x="0" y="62772"/>
                    </a:lnTo>
                    <a:cubicBezTo>
                      <a:pt x="3883" y="77062"/>
                      <a:pt x="7715" y="91344"/>
                      <a:pt x="11487" y="105635"/>
                    </a:cubicBezTo>
                    <a:lnTo>
                      <a:pt x="33261" y="93119"/>
                    </a:lnTo>
                    <a:lnTo>
                      <a:pt x="33261" y="93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B08B0E97-8008-4111-9EEC-2639F26732B6}"/>
                  </a:ext>
                </a:extLst>
              </p:cNvPr>
              <p:cNvSpPr/>
              <p:nvPr/>
            </p:nvSpPr>
            <p:spPr>
              <a:xfrm>
                <a:off x="3960761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A6D44EDF-914E-475D-AD1C-901518F9DB02}"/>
                  </a:ext>
                </a:extLst>
              </p:cNvPr>
              <p:cNvSpPr/>
              <p:nvPr/>
            </p:nvSpPr>
            <p:spPr>
              <a:xfrm>
                <a:off x="4738458" y="5789352"/>
                <a:ext cx="288550" cy="128930"/>
              </a:xfrm>
              <a:custGeom>
                <a:avLst/>
                <a:gdLst>
                  <a:gd name="connsiteX0" fmla="*/ 7030 w 288550"/>
                  <a:gd name="connsiteY0" fmla="*/ 0 h 128930"/>
                  <a:gd name="connsiteX1" fmla="*/ 0 w 288550"/>
                  <a:gd name="connsiteY1" fmla="*/ 45434 h 128930"/>
                  <a:gd name="connsiteX2" fmla="*/ 127816 w 288550"/>
                  <a:gd name="connsiteY2" fmla="*/ 119157 h 128930"/>
                  <a:gd name="connsiteX3" fmla="*/ 200682 w 288550"/>
                  <a:gd name="connsiteY3" fmla="*/ 119157 h 128930"/>
                  <a:gd name="connsiteX4" fmla="*/ 288550 w 288550"/>
                  <a:gd name="connsiteY4" fmla="*/ 68494 h 128930"/>
                  <a:gd name="connsiteX5" fmla="*/ 288550 w 288550"/>
                  <a:gd name="connsiteY5" fmla="*/ 31375 h 128930"/>
                  <a:gd name="connsiteX6" fmla="*/ 288550 w 288550"/>
                  <a:gd name="connsiteY6" fmla="*/ 31375 h 128930"/>
                  <a:gd name="connsiteX7" fmla="*/ 288550 w 288550"/>
                  <a:gd name="connsiteY7" fmla="*/ 19031 h 128930"/>
                  <a:gd name="connsiteX8" fmla="*/ 179251 w 288550"/>
                  <a:gd name="connsiteY8" fmla="*/ 82124 h 128930"/>
                  <a:gd name="connsiteX9" fmla="*/ 149247 w 288550"/>
                  <a:gd name="connsiteY9" fmla="*/ 82124 h 128930"/>
                  <a:gd name="connsiteX10" fmla="*/ 18602 w 288550"/>
                  <a:gd name="connsiteY10" fmla="*/ 6772 h 128930"/>
                  <a:gd name="connsiteX11" fmla="*/ 18602 w 288550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30">
                    <a:moveTo>
                      <a:pt x="7030" y="0"/>
                    </a:moveTo>
                    <a:cubicBezTo>
                      <a:pt x="4175" y="15028"/>
                      <a:pt x="1826" y="30175"/>
                      <a:pt x="0" y="45434"/>
                    </a:cubicBezTo>
                    <a:lnTo>
                      <a:pt x="127816" y="119157"/>
                    </a:lnTo>
                    <a:cubicBezTo>
                      <a:pt x="150353" y="132188"/>
                      <a:pt x="178145" y="132188"/>
                      <a:pt x="200682" y="119157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4"/>
                    </a:lnTo>
                    <a:cubicBezTo>
                      <a:pt x="169950" y="87431"/>
                      <a:pt x="158548" y="87431"/>
                      <a:pt x="149247" y="82124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9CB9BA7A-1596-42FF-A264-72EB4F87243E}"/>
                  </a:ext>
                </a:extLst>
              </p:cNvPr>
              <p:cNvSpPr/>
              <p:nvPr/>
            </p:nvSpPr>
            <p:spPr>
              <a:xfrm>
                <a:off x="4510087" y="5653649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878"/>
                      <a:pt x="232255" y="15073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B19884E8-792A-41D9-B8FF-98786098FE60}"/>
                  </a:ext>
                </a:extLst>
              </p:cNvPr>
              <p:cNvSpPr/>
              <p:nvPr/>
            </p:nvSpPr>
            <p:spPr>
              <a:xfrm>
                <a:off x="3899039" y="5951715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3 h 188423"/>
                  <a:gd name="connsiteX3" fmla="*/ 175651 w 277063"/>
                  <a:gd name="connsiteY3" fmla="*/ 188423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3"/>
                    </a:lnTo>
                    <a:lnTo>
                      <a:pt x="175651" y="188423"/>
                    </a:lnTo>
                    <a:cubicBezTo>
                      <a:pt x="201668" y="188380"/>
                      <a:pt x="225705" y="174510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CF5EB9E5-A76C-4CE6-BFE2-A3E3C4224473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08A32B74-5A08-4CDD-ABB0-387943455828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56BA763E-FF3C-4B36-92AA-CEA9651187C6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3049C014-F71C-4B35-A0C5-EF0522FE3865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0B4BC656-2E9D-49B0-AE0D-800F1496A0D6}"/>
                  </a:ext>
                </a:extLst>
              </p:cNvPr>
              <p:cNvSpPr/>
              <p:nvPr/>
            </p:nvSpPr>
            <p:spPr>
              <a:xfrm>
                <a:off x="4299289" y="5610015"/>
                <a:ext cx="168278" cy="159963"/>
              </a:xfrm>
              <a:custGeom>
                <a:avLst/>
                <a:gdLst>
                  <a:gd name="connsiteX0" fmla="*/ 68751 w 168278"/>
                  <a:gd name="connsiteY0" fmla="*/ 94983 h 159963"/>
                  <a:gd name="connsiteX1" fmla="*/ 68751 w 168278"/>
                  <a:gd name="connsiteY1" fmla="*/ 94983 h 159963"/>
                  <a:gd name="connsiteX2" fmla="*/ 90183 w 168278"/>
                  <a:gd name="connsiteY2" fmla="*/ 57864 h 159963"/>
                  <a:gd name="connsiteX3" fmla="*/ 108356 w 168278"/>
                  <a:gd name="connsiteY3" fmla="*/ 43891 h 159963"/>
                  <a:gd name="connsiteX4" fmla="*/ 131159 w 168278"/>
                  <a:gd name="connsiteY4" fmla="*/ 46892 h 159963"/>
                  <a:gd name="connsiteX5" fmla="*/ 168278 w 168278"/>
                  <a:gd name="connsiteY5" fmla="*/ 68323 h 159963"/>
                  <a:gd name="connsiteX6" fmla="*/ 168278 w 168278"/>
                  <a:gd name="connsiteY6" fmla="*/ 18860 h 159963"/>
                  <a:gd name="connsiteX7" fmla="*/ 152591 w 168278"/>
                  <a:gd name="connsiteY7" fmla="*/ 9773 h 159963"/>
                  <a:gd name="connsiteX8" fmla="*/ 116243 w 168278"/>
                  <a:gd name="connsiteY8" fmla="*/ 0 h 159963"/>
                  <a:gd name="connsiteX9" fmla="*/ 97298 w 168278"/>
                  <a:gd name="connsiteY9" fmla="*/ 2486 h 159963"/>
                  <a:gd name="connsiteX10" fmla="*/ 53064 w 168278"/>
                  <a:gd name="connsiteY10" fmla="*/ 36776 h 159963"/>
                  <a:gd name="connsiteX11" fmla="*/ 0 w 168278"/>
                  <a:gd name="connsiteY11" fmla="*/ 128588 h 159963"/>
                  <a:gd name="connsiteX12" fmla="*/ 31375 w 168278"/>
                  <a:gd name="connsiteY12" fmla="*/ 159963 h 159963"/>
                  <a:gd name="connsiteX13" fmla="*/ 43977 w 168278"/>
                  <a:gd name="connsiteY13" fmla="*/ 138189 h 159963"/>
                  <a:gd name="connsiteX14" fmla="*/ 43977 w 168278"/>
                  <a:gd name="connsiteY14" fmla="*/ 138189 h 15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963">
                    <a:moveTo>
                      <a:pt x="68751" y="94983"/>
                    </a:moveTo>
                    <a:lnTo>
                      <a:pt x="68751" y="94983"/>
                    </a:lnTo>
                    <a:lnTo>
                      <a:pt x="90183" y="57864"/>
                    </a:lnTo>
                    <a:cubicBezTo>
                      <a:pt x="94118" y="50955"/>
                      <a:pt x="100667" y="45914"/>
                      <a:pt x="108356" y="43891"/>
                    </a:cubicBezTo>
                    <a:cubicBezTo>
                      <a:pt x="116054" y="41800"/>
                      <a:pt x="124267" y="42880"/>
                      <a:pt x="131159" y="46892"/>
                    </a:cubicBezTo>
                    <a:lnTo>
                      <a:pt x="168278" y="68323"/>
                    </a:lnTo>
                    <a:lnTo>
                      <a:pt x="168278" y="18860"/>
                    </a:lnTo>
                    <a:lnTo>
                      <a:pt x="152591" y="9773"/>
                    </a:lnTo>
                    <a:cubicBezTo>
                      <a:pt x="141532" y="3404"/>
                      <a:pt x="129008" y="35"/>
                      <a:pt x="116243" y="0"/>
                    </a:cubicBezTo>
                    <a:cubicBezTo>
                      <a:pt x="109848" y="17"/>
                      <a:pt x="103479" y="858"/>
                      <a:pt x="97298" y="2486"/>
                    </a:cubicBezTo>
                    <a:cubicBezTo>
                      <a:pt x="78550" y="7518"/>
                      <a:pt x="62614" y="19871"/>
                      <a:pt x="53064" y="36776"/>
                    </a:cubicBezTo>
                    <a:lnTo>
                      <a:pt x="0" y="128588"/>
                    </a:lnTo>
                    <a:lnTo>
                      <a:pt x="31375" y="159963"/>
                    </a:lnTo>
                    <a:lnTo>
                      <a:pt x="43977" y="138189"/>
                    </a:lnTo>
                    <a:lnTo>
                      <a:pt x="43977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F61749A0-4326-494C-9773-9DC75301B541}"/>
                  </a:ext>
                </a:extLst>
              </p:cNvPr>
              <p:cNvSpPr/>
              <p:nvPr/>
            </p:nvSpPr>
            <p:spPr>
              <a:xfrm>
                <a:off x="421896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74DDFB67-E047-4629-A96D-B33F7C27970A}"/>
                  </a:ext>
                </a:extLst>
              </p:cNvPr>
              <p:cNvSpPr/>
              <p:nvPr/>
            </p:nvSpPr>
            <p:spPr>
              <a:xfrm>
                <a:off x="4879476" y="5413533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814"/>
                      <a:pt x="10801" y="153105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63138F99-729E-4349-80EC-F830E76DE084}"/>
                  </a:ext>
                </a:extLst>
              </p:cNvPr>
              <p:cNvSpPr/>
              <p:nvPr/>
            </p:nvSpPr>
            <p:spPr>
              <a:xfrm>
                <a:off x="4608071" y="5537835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803"/>
                      <a:pt x="275949" y="14513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F211B3A4-226C-4E5A-92BB-8FD8A47A82F6}"/>
                  </a:ext>
                </a:extLst>
              </p:cNvPr>
              <p:cNvSpPr/>
              <p:nvPr/>
            </p:nvSpPr>
            <p:spPr>
              <a:xfrm>
                <a:off x="4300404" y="5963202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1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1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087" y="200820"/>
                      <a:pt x="209949" y="176799"/>
                      <a:pt x="210026" y="150791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1"/>
                    </a:lnTo>
                    <a:cubicBezTo>
                      <a:pt x="167035" y="161403"/>
                      <a:pt x="161335" y="171167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3152AA3F-A901-4880-8524-78D253840C89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7429E0F7-021A-4315-8C5A-DADD21DBDDEC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4916DE36-1EF6-4A12-B021-AF24467B6C1D}"/>
                  </a:ext>
                </a:extLst>
              </p:cNvPr>
              <p:cNvSpPr/>
              <p:nvPr/>
            </p:nvSpPr>
            <p:spPr>
              <a:xfrm>
                <a:off x="4467053" y="5538177"/>
                <a:ext cx="115728" cy="190309"/>
              </a:xfrm>
              <a:custGeom>
                <a:avLst/>
                <a:gdLst>
                  <a:gd name="connsiteX0" fmla="*/ 43034 w 115728"/>
                  <a:gd name="connsiteY0" fmla="*/ 115472 h 190309"/>
                  <a:gd name="connsiteX1" fmla="*/ 43034 w 115728"/>
                  <a:gd name="connsiteY1" fmla="*/ 115472 h 190309"/>
                  <a:gd name="connsiteX2" fmla="*/ 43034 w 115728"/>
                  <a:gd name="connsiteY2" fmla="*/ 72609 h 190309"/>
                  <a:gd name="connsiteX3" fmla="*/ 51607 w 115728"/>
                  <a:gd name="connsiteY3" fmla="*/ 51435 h 190309"/>
                  <a:gd name="connsiteX4" fmla="*/ 72866 w 115728"/>
                  <a:gd name="connsiteY4" fmla="*/ 42863 h 190309"/>
                  <a:gd name="connsiteX5" fmla="*/ 115729 w 115728"/>
                  <a:gd name="connsiteY5" fmla="*/ 42863 h 190309"/>
                  <a:gd name="connsiteX6" fmla="*/ 90954 w 115728"/>
                  <a:gd name="connsiteY6" fmla="*/ 0 h 190309"/>
                  <a:gd name="connsiteX7" fmla="*/ 72866 w 115728"/>
                  <a:gd name="connsiteY7" fmla="*/ 0 h 190309"/>
                  <a:gd name="connsiteX8" fmla="*/ 36519 w 115728"/>
                  <a:gd name="connsiteY8" fmla="*/ 9687 h 190309"/>
                  <a:gd name="connsiteX9" fmla="*/ 21346 w 115728"/>
                  <a:gd name="connsiteY9" fmla="*/ 21346 h 190309"/>
                  <a:gd name="connsiteX10" fmla="*/ 0 w 115728"/>
                  <a:gd name="connsiteY10" fmla="*/ 72781 h 190309"/>
                  <a:gd name="connsiteX11" fmla="*/ 0 w 115728"/>
                  <a:gd name="connsiteY11" fmla="*/ 178823 h 190309"/>
                  <a:gd name="connsiteX12" fmla="*/ 42863 w 115728"/>
                  <a:gd name="connsiteY12" fmla="*/ 190310 h 190309"/>
                  <a:gd name="connsiteX13" fmla="*/ 42863 w 115728"/>
                  <a:gd name="connsiteY13" fmla="*/ 165192 h 190309"/>
                  <a:gd name="connsiteX14" fmla="*/ 42863 w 115728"/>
                  <a:gd name="connsiteY14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09">
                    <a:moveTo>
                      <a:pt x="43034" y="115472"/>
                    </a:moveTo>
                    <a:lnTo>
                      <a:pt x="43034" y="115472"/>
                    </a:lnTo>
                    <a:lnTo>
                      <a:pt x="43034" y="72609"/>
                    </a:lnTo>
                    <a:cubicBezTo>
                      <a:pt x="42957" y="64688"/>
                      <a:pt x="46043" y="57068"/>
                      <a:pt x="51607" y="51435"/>
                    </a:cubicBezTo>
                    <a:cubicBezTo>
                      <a:pt x="57290" y="45889"/>
                      <a:pt x="64928" y="42811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1" y="0"/>
                      <a:pt x="47578" y="3335"/>
                      <a:pt x="36519" y="9687"/>
                    </a:cubicBezTo>
                    <a:cubicBezTo>
                      <a:pt x="30973" y="12893"/>
                      <a:pt x="25872" y="16820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A274D936-71A9-4EBD-AAEF-D5CFBA40A2E1}"/>
                  </a:ext>
                </a:extLst>
              </p:cNvPr>
              <p:cNvSpPr/>
              <p:nvPr/>
            </p:nvSpPr>
            <p:spPr>
              <a:xfrm>
                <a:off x="4467225" y="5716743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D4EF0E23-9B64-47A3-8BCE-C6A8CEA9FA5E}"/>
                  </a:ext>
                </a:extLst>
              </p:cNvPr>
              <p:cNvSpPr/>
              <p:nvPr/>
            </p:nvSpPr>
            <p:spPr>
              <a:xfrm>
                <a:off x="4870132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833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5 w 200082"/>
                  <a:gd name="connsiteY5" fmla="*/ 6172 h 263004"/>
                  <a:gd name="connsiteX6" fmla="*/ 167935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230 w 200082"/>
                  <a:gd name="connsiteY10" fmla="*/ 227514 h 263004"/>
                  <a:gd name="connsiteX11" fmla="*/ 11230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377" y="253806"/>
                      <a:pt x="35833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040" y="136791"/>
                      <a:pt x="151356" y="146529"/>
                      <a:pt x="142218" y="151904"/>
                    </a:cubicBezTo>
                    <a:lnTo>
                      <a:pt x="11230" y="227514"/>
                    </a:lnTo>
                    <a:lnTo>
                      <a:pt x="11230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2305F50A-5FA8-4C3C-82C2-0ACA4B352079}"/>
                  </a:ext>
                </a:extLst>
              </p:cNvPr>
              <p:cNvSpPr/>
              <p:nvPr/>
            </p:nvSpPr>
            <p:spPr>
              <a:xfrm>
                <a:off x="4634731" y="5253142"/>
                <a:ext cx="270891" cy="160391"/>
              </a:xfrm>
              <a:custGeom>
                <a:avLst/>
                <a:gdLst>
                  <a:gd name="connsiteX0" fmla="*/ 172393 w 270891"/>
                  <a:gd name="connsiteY0" fmla="*/ 36090 h 160391"/>
                  <a:gd name="connsiteX1" fmla="*/ 172393 w 270891"/>
                  <a:gd name="connsiteY1" fmla="*/ 36090 h 160391"/>
                  <a:gd name="connsiteX2" fmla="*/ 0 w 270891"/>
                  <a:gd name="connsiteY2" fmla="*/ 135703 h 160391"/>
                  <a:gd name="connsiteX3" fmla="*/ 42863 w 270891"/>
                  <a:gd name="connsiteY3" fmla="*/ 160392 h 160391"/>
                  <a:gd name="connsiteX4" fmla="*/ 270891 w 270891"/>
                  <a:gd name="connsiteY4" fmla="*/ 28718 h 160391"/>
                  <a:gd name="connsiteX5" fmla="*/ 235058 w 270891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391">
                    <a:moveTo>
                      <a:pt x="172393" y="36090"/>
                    </a:moveTo>
                    <a:lnTo>
                      <a:pt x="172393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05EB90F5-4A35-45C9-9B83-0F0D987638FD}"/>
                  </a:ext>
                </a:extLst>
              </p:cNvPr>
              <p:cNvSpPr/>
              <p:nvPr/>
            </p:nvSpPr>
            <p:spPr>
              <a:xfrm>
                <a:off x="4713255" y="5827328"/>
                <a:ext cx="134695" cy="312810"/>
              </a:xfrm>
              <a:custGeom>
                <a:avLst/>
                <a:gdLst>
                  <a:gd name="connsiteX0" fmla="*/ 18517 w 134695"/>
                  <a:gd name="connsiteY0" fmla="*/ 280664 h 312810"/>
                  <a:gd name="connsiteX1" fmla="*/ 18517 w 134695"/>
                  <a:gd name="connsiteY1" fmla="*/ 280664 h 312810"/>
                  <a:gd name="connsiteX2" fmla="*/ 0 w 134695"/>
                  <a:gd name="connsiteY2" fmla="*/ 312810 h 312810"/>
                  <a:gd name="connsiteX3" fmla="*/ 0 w 134695"/>
                  <a:gd name="connsiteY3" fmla="*/ 312810 h 312810"/>
                  <a:gd name="connsiteX4" fmla="*/ 74238 w 134695"/>
                  <a:gd name="connsiteY4" fmla="*/ 269948 h 312810"/>
                  <a:gd name="connsiteX5" fmla="*/ 124987 w 134695"/>
                  <a:gd name="connsiteY5" fmla="*/ 181994 h 312810"/>
                  <a:gd name="connsiteX6" fmla="*/ 124987 w 134695"/>
                  <a:gd name="connsiteY6" fmla="*/ 109128 h 312810"/>
                  <a:gd name="connsiteX7" fmla="*/ 86668 w 134695"/>
                  <a:gd name="connsiteY7" fmla="*/ 42863 h 312810"/>
                  <a:gd name="connsiteX8" fmla="*/ 12430 w 134695"/>
                  <a:gd name="connsiteY8" fmla="*/ 0 h 312810"/>
                  <a:gd name="connsiteX9" fmla="*/ 88297 w 134695"/>
                  <a:gd name="connsiteY9" fmla="*/ 130559 h 312810"/>
                  <a:gd name="connsiteX10" fmla="*/ 88297 w 134695"/>
                  <a:gd name="connsiteY10" fmla="*/ 160563 h 312810"/>
                  <a:gd name="connsiteX11" fmla="*/ 25203 w 134695"/>
                  <a:gd name="connsiteY11" fmla="*/ 269862 h 312810"/>
                  <a:gd name="connsiteX12" fmla="*/ 25203 w 134695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297" y="130559"/>
                    </a:lnTo>
                    <a:cubicBezTo>
                      <a:pt x="93603" y="139860"/>
                      <a:pt x="93603" y="151261"/>
                      <a:pt x="88297" y="160563"/>
                    </a:cubicBezTo>
                    <a:lnTo>
                      <a:pt x="25203" y="269862"/>
                    </a:lnTo>
                    <a:lnTo>
                      <a:pt x="25203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2B7454A3-A2E5-4C1F-8F47-33C04C31CFE6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9FA04CD4-D5D8-4497-9F2B-7900BC67D00A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160205FC-0E52-4258-8655-9C45350F23B6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4CA1C556-2B03-4D25-A244-770693F01292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3266D9C9-9A24-467A-BC87-293A0F56F3C0}"/>
                  </a:ext>
                </a:extLst>
              </p:cNvPr>
              <p:cNvSpPr/>
              <p:nvPr/>
            </p:nvSpPr>
            <p:spPr>
              <a:xfrm>
                <a:off x="4539698" y="5413533"/>
                <a:ext cx="105663" cy="200425"/>
              </a:xfrm>
              <a:custGeom>
                <a:avLst/>
                <a:gdLst>
                  <a:gd name="connsiteX0" fmla="*/ 68373 w 105663"/>
                  <a:gd name="connsiteY0" fmla="*/ 124301 h 200425"/>
                  <a:gd name="connsiteX1" fmla="*/ 68373 w 105663"/>
                  <a:gd name="connsiteY1" fmla="*/ 124301 h 200425"/>
                  <a:gd name="connsiteX2" fmla="*/ 46942 w 105663"/>
                  <a:gd name="connsiteY2" fmla="*/ 87182 h 200425"/>
                  <a:gd name="connsiteX3" fmla="*/ 57915 w 105663"/>
                  <a:gd name="connsiteY3" fmla="*/ 46206 h 200425"/>
                  <a:gd name="connsiteX4" fmla="*/ 95033 w 105663"/>
                  <a:gd name="connsiteY4" fmla="*/ 24775 h 200425"/>
                  <a:gd name="connsiteX5" fmla="*/ 52171 w 105663"/>
                  <a:gd name="connsiteY5" fmla="*/ 0 h 200425"/>
                  <a:gd name="connsiteX6" fmla="*/ 36483 w 105663"/>
                  <a:gd name="connsiteY6" fmla="*/ 9087 h 200425"/>
                  <a:gd name="connsiteX7" fmla="*/ 9823 w 105663"/>
                  <a:gd name="connsiteY7" fmla="*/ 35661 h 200425"/>
                  <a:gd name="connsiteX8" fmla="*/ 2536 w 105663"/>
                  <a:gd name="connsiteY8" fmla="*/ 53321 h 200425"/>
                  <a:gd name="connsiteX9" fmla="*/ 9823 w 105663"/>
                  <a:gd name="connsiteY9" fmla="*/ 108613 h 200425"/>
                  <a:gd name="connsiteX10" fmla="*/ 62801 w 105663"/>
                  <a:gd name="connsiteY10" fmla="*/ 200425 h 200425"/>
                  <a:gd name="connsiteX11" fmla="*/ 105663 w 105663"/>
                  <a:gd name="connsiteY11" fmla="*/ 188938 h 200425"/>
                  <a:gd name="connsiteX12" fmla="*/ 93062 w 105663"/>
                  <a:gd name="connsiteY12" fmla="*/ 167164 h 200425"/>
                  <a:gd name="connsiteX13" fmla="*/ 93062 w 105663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182"/>
                    </a:lnTo>
                    <a:cubicBezTo>
                      <a:pt x="38661" y="72832"/>
                      <a:pt x="43573" y="54495"/>
                      <a:pt x="57915" y="46206"/>
                    </a:cubicBezTo>
                    <a:lnTo>
                      <a:pt x="95033" y="24775"/>
                    </a:lnTo>
                    <a:lnTo>
                      <a:pt x="52171" y="0"/>
                    </a:lnTo>
                    <a:lnTo>
                      <a:pt x="36483" y="9087"/>
                    </a:lnTo>
                    <a:cubicBezTo>
                      <a:pt x="25416" y="15448"/>
                      <a:pt x="16226" y="24620"/>
                      <a:pt x="9823" y="35661"/>
                    </a:cubicBezTo>
                    <a:cubicBezTo>
                      <a:pt x="6608" y="41191"/>
                      <a:pt x="4156" y="47131"/>
                      <a:pt x="2536" y="53321"/>
                    </a:cubicBezTo>
                    <a:cubicBezTo>
                      <a:pt x="-2547" y="71983"/>
                      <a:pt x="76" y="91906"/>
                      <a:pt x="9823" y="108613"/>
                    </a:cubicBezTo>
                    <a:lnTo>
                      <a:pt x="62801" y="200425"/>
                    </a:lnTo>
                    <a:lnTo>
                      <a:pt x="105663" y="188938"/>
                    </a:lnTo>
                    <a:lnTo>
                      <a:pt x="93062" y="167164"/>
                    </a:lnTo>
                    <a:lnTo>
                      <a:pt x="9306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DDE8F862-707E-4B23-A127-C4D87D8EB294}"/>
                  </a:ext>
                </a:extLst>
              </p:cNvPr>
              <p:cNvSpPr/>
              <p:nvPr/>
            </p:nvSpPr>
            <p:spPr>
              <a:xfrm>
                <a:off x="460275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979919E9-6CB5-4DE5-B196-71A0CCE6F10A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8025DD61-2556-45E1-A420-7C0F9B476724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91A8943E-F144-41C4-98B5-34F6B7A2AF07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25839185-A9A4-41AF-A834-D477961E178D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1549C062-A14B-434B-9340-3DE5824692B1}"/>
                  </a:ext>
                </a:extLst>
              </p:cNvPr>
              <p:cNvSpPr/>
              <p:nvPr/>
            </p:nvSpPr>
            <p:spPr>
              <a:xfrm>
                <a:off x="4718999" y="4729876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38"/>
                      <a:pt x="30235" y="28657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5BD37C13-06E2-4078-9598-3B084CED0A98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D370B9CC-CF02-4F5D-9182-659AF54DAE30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7D80BC45-39B4-434E-9526-29E8201A8008}"/>
                  </a:ext>
                </a:extLst>
              </p:cNvPr>
              <p:cNvSpPr/>
              <p:nvPr/>
            </p:nvSpPr>
            <p:spPr>
              <a:xfrm>
                <a:off x="458329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3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252325AA-27F6-4527-9835-04C48CF81298}"/>
                  </a:ext>
                </a:extLst>
              </p:cNvPr>
              <p:cNvSpPr/>
              <p:nvPr/>
            </p:nvSpPr>
            <p:spPr>
              <a:xfrm>
                <a:off x="4881362" y="5580697"/>
                <a:ext cx="188509" cy="277234"/>
              </a:xfrm>
              <a:custGeom>
                <a:avLst/>
                <a:gdLst>
                  <a:gd name="connsiteX0" fmla="*/ 145647 w 188509"/>
                  <a:gd name="connsiteY0" fmla="*/ 240030 h 277234"/>
                  <a:gd name="connsiteX1" fmla="*/ 145647 w 188509"/>
                  <a:gd name="connsiteY1" fmla="*/ 240030 h 277234"/>
                  <a:gd name="connsiteX2" fmla="*/ 145647 w 188509"/>
                  <a:gd name="connsiteY2" fmla="*/ 277235 h 277234"/>
                  <a:gd name="connsiteX3" fmla="*/ 145647 w 188509"/>
                  <a:gd name="connsiteY3" fmla="*/ 277235 h 277234"/>
                  <a:gd name="connsiteX4" fmla="*/ 188509 w 188509"/>
                  <a:gd name="connsiteY4" fmla="*/ 202911 h 277234"/>
                  <a:gd name="connsiteX5" fmla="*/ 188509 w 188509"/>
                  <a:gd name="connsiteY5" fmla="*/ 101413 h 277234"/>
                  <a:gd name="connsiteX6" fmla="*/ 152076 w 188509"/>
                  <a:gd name="connsiteY6" fmla="*/ 38319 h 277234"/>
                  <a:gd name="connsiteX7" fmla="*/ 85725 w 188509"/>
                  <a:gd name="connsiteY7" fmla="*/ 0 h 277234"/>
                  <a:gd name="connsiteX8" fmla="*/ 0 w 188509"/>
                  <a:gd name="connsiteY8" fmla="*/ 0 h 277234"/>
                  <a:gd name="connsiteX9" fmla="*/ 130645 w 188509"/>
                  <a:gd name="connsiteY9" fmla="*/ 75438 h 277234"/>
                  <a:gd name="connsiteX10" fmla="*/ 145647 w 188509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234">
                    <a:moveTo>
                      <a:pt x="145647" y="240030"/>
                    </a:moveTo>
                    <a:lnTo>
                      <a:pt x="145647" y="240030"/>
                    </a:lnTo>
                    <a:lnTo>
                      <a:pt x="145647" y="277235"/>
                    </a:lnTo>
                    <a:lnTo>
                      <a:pt x="145647" y="277235"/>
                    </a:lnTo>
                    <a:lnTo>
                      <a:pt x="188509" y="202911"/>
                    </a:lnTo>
                    <a:lnTo>
                      <a:pt x="188509" y="101413"/>
                    </a:lnTo>
                    <a:cubicBezTo>
                      <a:pt x="188467" y="75395"/>
                      <a:pt x="174596" y="51358"/>
                      <a:pt x="152076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438"/>
                    </a:lnTo>
                    <a:cubicBezTo>
                      <a:pt x="139843" y="80753"/>
                      <a:pt x="145553" y="90534"/>
                      <a:pt x="145647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8A1B5294-7551-4F12-B052-BCF9E755A004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3E1186B3-1C8A-4173-827F-1D69D46F080C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93CEBF1A-073C-4D96-BAC1-AA474E4640A8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0A1C696F-588D-4CD3-8DD3-AEB67537AEDC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E1F4DAD4-A399-485E-8D43-E2798F0E2B8B}"/>
                  </a:ext>
                </a:extLst>
              </p:cNvPr>
              <p:cNvSpPr/>
              <p:nvPr/>
            </p:nvSpPr>
            <p:spPr>
              <a:xfrm>
                <a:off x="4539662" y="5289232"/>
                <a:ext cx="159620" cy="168278"/>
              </a:xfrm>
              <a:custGeom>
                <a:avLst/>
                <a:gdLst>
                  <a:gd name="connsiteX0" fmla="*/ 95069 w 159620"/>
                  <a:gd name="connsiteY0" fmla="*/ 99612 h 168278"/>
                  <a:gd name="connsiteX1" fmla="*/ 95069 w 159620"/>
                  <a:gd name="connsiteY1" fmla="*/ 99612 h 168278"/>
                  <a:gd name="connsiteX2" fmla="*/ 57950 w 159620"/>
                  <a:gd name="connsiteY2" fmla="*/ 78181 h 168278"/>
                  <a:gd name="connsiteX3" fmla="*/ 43977 w 159620"/>
                  <a:gd name="connsiteY3" fmla="*/ 59922 h 168278"/>
                  <a:gd name="connsiteX4" fmla="*/ 46977 w 159620"/>
                  <a:gd name="connsiteY4" fmla="*/ 37119 h 168278"/>
                  <a:gd name="connsiteX5" fmla="*/ 68409 w 159620"/>
                  <a:gd name="connsiteY5" fmla="*/ 0 h 168278"/>
                  <a:gd name="connsiteX6" fmla="*/ 18859 w 159620"/>
                  <a:gd name="connsiteY6" fmla="*/ 0 h 168278"/>
                  <a:gd name="connsiteX7" fmla="*/ 9858 w 159620"/>
                  <a:gd name="connsiteY7" fmla="*/ 15688 h 168278"/>
                  <a:gd name="connsiteX8" fmla="*/ 0 w 159620"/>
                  <a:gd name="connsiteY8" fmla="*/ 52035 h 168278"/>
                  <a:gd name="connsiteX9" fmla="*/ 36519 w 159620"/>
                  <a:gd name="connsiteY9" fmla="*/ 115300 h 168278"/>
                  <a:gd name="connsiteX10" fmla="*/ 128245 w 159620"/>
                  <a:gd name="connsiteY10" fmla="*/ 168278 h 168278"/>
                  <a:gd name="connsiteX11" fmla="*/ 159620 w 159620"/>
                  <a:gd name="connsiteY11" fmla="*/ 136903 h 168278"/>
                  <a:gd name="connsiteX12" fmla="*/ 137932 w 159620"/>
                  <a:gd name="connsiteY12" fmla="*/ 124301 h 168278"/>
                  <a:gd name="connsiteX13" fmla="*/ 137932 w 159620"/>
                  <a:gd name="connsiteY13" fmla="*/ 124301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20" h="168278">
                    <a:moveTo>
                      <a:pt x="95069" y="99612"/>
                    </a:moveTo>
                    <a:lnTo>
                      <a:pt x="95069" y="99612"/>
                    </a:lnTo>
                    <a:lnTo>
                      <a:pt x="57950" y="78181"/>
                    </a:lnTo>
                    <a:cubicBezTo>
                      <a:pt x="51049" y="74195"/>
                      <a:pt x="46017" y="67628"/>
                      <a:pt x="43977" y="59922"/>
                    </a:cubicBezTo>
                    <a:cubicBezTo>
                      <a:pt x="41851" y="52224"/>
                      <a:pt x="42931" y="44003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20" y="78104"/>
                      <a:pt x="14007" y="102158"/>
                      <a:pt x="36519" y="115300"/>
                    </a:cubicBezTo>
                    <a:lnTo>
                      <a:pt x="128245" y="168278"/>
                    </a:lnTo>
                    <a:lnTo>
                      <a:pt x="159620" y="136903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761D5C81-5318-40DC-8067-3F722869E323}"/>
                  </a:ext>
                </a:extLst>
              </p:cNvPr>
              <p:cNvSpPr/>
              <p:nvPr/>
            </p:nvSpPr>
            <p:spPr>
              <a:xfrm>
                <a:off x="4667907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0A5CD8A6-A24E-4C76-BD0A-A33CDDC623AF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9809CBB3-20BB-4881-AA33-D2126FD5FAAF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6C1513D7-50AB-4255-AA12-9B2CB4213CA6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542B3607-7272-4D0A-A8D7-290A055E0910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6FA801A0-595E-4E78-A56D-2671088E1204}"/>
                  </a:ext>
                </a:extLst>
              </p:cNvPr>
              <p:cNvSpPr/>
              <p:nvPr/>
            </p:nvSpPr>
            <p:spPr>
              <a:xfrm>
                <a:off x="4342923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8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8A138A1D-141E-4DBF-8CCA-C4874C19C0BD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F04E9DC1-E63B-400B-B3D1-148B98A9FA23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B13D71EF-0016-49E8-B3E7-14E21330714D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D1933FE7-A763-4546-B585-1B4106B02A13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38CC1FA4-0546-4B53-A209-90AD3EDF0D02}"/>
                  </a:ext>
                </a:extLst>
              </p:cNvPr>
              <p:cNvSpPr/>
              <p:nvPr/>
            </p:nvSpPr>
            <p:spPr>
              <a:xfrm>
                <a:off x="4467225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220C3B0C-5536-4FF3-BFD5-8B30984CFBB7}"/>
                  </a:ext>
                </a:extLst>
              </p:cNvPr>
              <p:cNvSpPr/>
              <p:nvPr/>
            </p:nvSpPr>
            <p:spPr>
              <a:xfrm>
                <a:off x="4892849" y="5246370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B8A419E1-6E18-44AA-BD34-91EB96E202E9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AACC4BBF-DA3D-43EE-8C9B-1D2DF8D3FD9C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0D0133DD-94D6-48E0-A68E-7035F175BB45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C1158901-5378-4117-B7A6-E1705EF8923A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FFFFA39B-DDC3-49E2-B422-9A2AA28433C7}"/>
                  </a:ext>
                </a:extLst>
              </p:cNvPr>
              <p:cNvSpPr/>
              <p:nvPr/>
            </p:nvSpPr>
            <p:spPr>
              <a:xfrm>
                <a:off x="4467567" y="5173503"/>
                <a:ext cx="190310" cy="115729"/>
              </a:xfrm>
              <a:custGeom>
                <a:avLst/>
                <a:gdLst>
                  <a:gd name="connsiteX0" fmla="*/ 115730 w 190310"/>
                  <a:gd name="connsiteY0" fmla="*/ 72866 h 115729"/>
                  <a:gd name="connsiteX1" fmla="*/ 72867 w 190310"/>
                  <a:gd name="connsiteY1" fmla="*/ 72866 h 115729"/>
                  <a:gd name="connsiteX2" fmla="*/ 42863 w 190310"/>
                  <a:gd name="connsiteY2" fmla="*/ 43205 h 115729"/>
                  <a:gd name="connsiteX3" fmla="*/ 42863 w 190310"/>
                  <a:gd name="connsiteY3" fmla="*/ 42863 h 115729"/>
                  <a:gd name="connsiteX4" fmla="*/ 42863 w 190310"/>
                  <a:gd name="connsiteY4" fmla="*/ 0 h 115729"/>
                  <a:gd name="connsiteX5" fmla="*/ 1 w 190310"/>
                  <a:gd name="connsiteY5" fmla="*/ 24775 h 115729"/>
                  <a:gd name="connsiteX6" fmla="*/ 1 w 190310"/>
                  <a:gd name="connsiteY6" fmla="*/ 42863 h 115729"/>
                  <a:gd name="connsiteX7" fmla="*/ 9688 w 190310"/>
                  <a:gd name="connsiteY7" fmla="*/ 79210 h 115729"/>
                  <a:gd name="connsiteX8" fmla="*/ 21346 w 190310"/>
                  <a:gd name="connsiteY8" fmla="*/ 94383 h 115729"/>
                  <a:gd name="connsiteX9" fmla="*/ 72781 w 190310"/>
                  <a:gd name="connsiteY9" fmla="*/ 115729 h 115729"/>
                  <a:gd name="connsiteX10" fmla="*/ 178823 w 190310"/>
                  <a:gd name="connsiteY10" fmla="*/ 115729 h 115729"/>
                  <a:gd name="connsiteX11" fmla="*/ 190310 w 190310"/>
                  <a:gd name="connsiteY11" fmla="*/ 72866 h 115729"/>
                  <a:gd name="connsiteX12" fmla="*/ 115730 w 190310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5729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68" y="84773"/>
                      <a:pt x="16794" y="89874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55" y="101499"/>
                      <a:pt x="186478" y="87208"/>
                      <a:pt x="190310" y="72866"/>
                    </a:cubicBezTo>
                    <a:lnTo>
                      <a:pt x="115730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9B981988-8D4D-41C1-B1ED-132DB32B73D0}"/>
                  </a:ext>
                </a:extLst>
              </p:cNvPr>
              <p:cNvSpPr/>
              <p:nvPr/>
            </p:nvSpPr>
            <p:spPr>
              <a:xfrm>
                <a:off x="4646390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772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772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8BDC20E9-145A-40F5-8562-5577DA6AD958}"/>
                  </a:ext>
                </a:extLst>
              </p:cNvPr>
              <p:cNvSpPr/>
              <p:nvPr/>
            </p:nvSpPr>
            <p:spPr>
              <a:xfrm>
                <a:off x="3948503" y="4687014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7 h 199996"/>
                  <a:gd name="connsiteX1" fmla="*/ 263090 w 263089"/>
                  <a:gd name="connsiteY1" fmla="*/ 164164 h 199996"/>
                  <a:gd name="connsiteX2" fmla="*/ 189281 w 263089"/>
                  <a:gd name="connsiteY2" fmla="*/ 36433 h 199996"/>
                  <a:gd name="connsiteX3" fmla="*/ 126187 w 263089"/>
                  <a:gd name="connsiteY3" fmla="*/ 0 h 199996"/>
                  <a:gd name="connsiteX4" fmla="*/ 24775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5 w 263089"/>
                  <a:gd name="connsiteY9" fmla="*/ 57864 h 199996"/>
                  <a:gd name="connsiteX10" fmla="*/ 227343 w 263089"/>
                  <a:gd name="connsiteY10" fmla="*/ 188423 h 199996"/>
                  <a:gd name="connsiteX11" fmla="*/ 227343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90" y="164164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6"/>
                      <a:pt x="151905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230A6E05-382F-412C-8C3A-53319C2272D9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9E89B4D2-DAD0-45CE-971D-C7936B180B9B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34E94E75-870A-4E1C-83C8-4F77C4B214B3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4E93AA74-A358-4273-B3CC-8D8E0FD9B888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A7606E28-9E58-4E62-9F78-027418DC44D5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85FD9B69-BDC8-4EFF-8149-FC1C5D676EFB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8EFD96E7-571A-4C20-942B-9DE10A4A6DED}"/>
                  </a:ext>
                </a:extLst>
              </p:cNvPr>
              <p:cNvSpPr/>
              <p:nvPr/>
            </p:nvSpPr>
            <p:spPr>
              <a:xfrm>
                <a:off x="4182446" y="4851177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545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DB672521-5FE2-46BF-846B-2D2C4148C0F2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517FB8C4-E39E-460E-BEB4-0C72C8FCE678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203602D7-A8A8-4E8D-97C6-C45500E8FC8D}"/>
                  </a:ext>
                </a:extLst>
              </p:cNvPr>
              <p:cNvSpPr/>
              <p:nvPr/>
            </p:nvSpPr>
            <p:spPr>
              <a:xfrm>
                <a:off x="4757061" y="490884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179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7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8027 h 134695"/>
                  <a:gd name="connsiteX7" fmla="*/ 0 w 312810"/>
                  <a:gd name="connsiteY7" fmla="*/ 122265 h 134695"/>
                  <a:gd name="connsiteX8" fmla="*/ 130645 w 312810"/>
                  <a:gd name="connsiteY8" fmla="*/ 46827 h 134695"/>
                  <a:gd name="connsiteX9" fmla="*/ 160649 w 312810"/>
                  <a:gd name="connsiteY9" fmla="*/ 46827 h 134695"/>
                  <a:gd name="connsiteX10" fmla="*/ 269948 w 312810"/>
                  <a:gd name="connsiteY10" fmla="*/ 110007 h 134695"/>
                  <a:gd name="connsiteX11" fmla="*/ 280664 w 312810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179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7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645" y="46827"/>
                    </a:lnTo>
                    <a:cubicBezTo>
                      <a:pt x="139946" y="41521"/>
                      <a:pt x="151347" y="41521"/>
                      <a:pt x="160649" y="46827"/>
                    </a:cubicBezTo>
                    <a:lnTo>
                      <a:pt x="269948" y="110007"/>
                    </a:lnTo>
                    <a:lnTo>
                      <a:pt x="280664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F4081283-0842-4B75-B178-56D2B1468893}"/>
                  </a:ext>
                </a:extLst>
              </p:cNvPr>
              <p:cNvSpPr/>
              <p:nvPr/>
            </p:nvSpPr>
            <p:spPr>
              <a:xfrm>
                <a:off x="4342923" y="5111524"/>
                <a:ext cx="200339" cy="105686"/>
              </a:xfrm>
              <a:custGeom>
                <a:avLst/>
                <a:gdLst>
                  <a:gd name="connsiteX0" fmla="*/ 124301 w 200339"/>
                  <a:gd name="connsiteY0" fmla="*/ 37290 h 105686"/>
                  <a:gd name="connsiteX1" fmla="*/ 124301 w 200339"/>
                  <a:gd name="connsiteY1" fmla="*/ 37290 h 105686"/>
                  <a:gd name="connsiteX2" fmla="*/ 87182 w 200339"/>
                  <a:gd name="connsiteY2" fmla="*/ 58807 h 105686"/>
                  <a:gd name="connsiteX3" fmla="*/ 46300 w 200339"/>
                  <a:gd name="connsiteY3" fmla="*/ 47912 h 105686"/>
                  <a:gd name="connsiteX4" fmla="*/ 46206 w 200339"/>
                  <a:gd name="connsiteY4" fmla="*/ 47749 h 105686"/>
                  <a:gd name="connsiteX5" fmla="*/ 24775 w 200339"/>
                  <a:gd name="connsiteY5" fmla="*/ 10630 h 105686"/>
                  <a:gd name="connsiteX6" fmla="*/ 0 w 200339"/>
                  <a:gd name="connsiteY6" fmla="*/ 53492 h 105686"/>
                  <a:gd name="connsiteX7" fmla="*/ 9087 w 200339"/>
                  <a:gd name="connsiteY7" fmla="*/ 69180 h 105686"/>
                  <a:gd name="connsiteX8" fmla="*/ 35576 w 200339"/>
                  <a:gd name="connsiteY8" fmla="*/ 95840 h 105686"/>
                  <a:gd name="connsiteX9" fmla="*/ 53321 w 200339"/>
                  <a:gd name="connsiteY9" fmla="*/ 103213 h 105686"/>
                  <a:gd name="connsiteX10" fmla="*/ 108614 w 200339"/>
                  <a:gd name="connsiteY10" fmla="*/ 95926 h 105686"/>
                  <a:gd name="connsiteX11" fmla="*/ 200339 w 200339"/>
                  <a:gd name="connsiteY11" fmla="*/ 42863 h 105686"/>
                  <a:gd name="connsiteX12" fmla="*/ 188852 w 200339"/>
                  <a:gd name="connsiteY12" fmla="*/ 0 h 105686"/>
                  <a:gd name="connsiteX13" fmla="*/ 167164 w 200339"/>
                  <a:gd name="connsiteY13" fmla="*/ 12516 h 105686"/>
                  <a:gd name="connsiteX14" fmla="*/ 167164 w 200339"/>
                  <a:gd name="connsiteY14" fmla="*/ 12516 h 10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86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3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396" y="80264"/>
                      <a:pt x="24534" y="89462"/>
                      <a:pt x="35576" y="95840"/>
                    </a:cubicBezTo>
                    <a:cubicBezTo>
                      <a:pt x="41148" y="99064"/>
                      <a:pt x="47106" y="101541"/>
                      <a:pt x="53321" y="103213"/>
                    </a:cubicBezTo>
                    <a:cubicBezTo>
                      <a:pt x="71992" y="108202"/>
                      <a:pt x="91871" y="105579"/>
                      <a:pt x="108614" y="95926"/>
                    </a:cubicBezTo>
                    <a:lnTo>
                      <a:pt x="200339" y="42863"/>
                    </a:lnTo>
                    <a:cubicBezTo>
                      <a:pt x="196567" y="28632"/>
                      <a:pt x="192736" y="14342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4726F0C9-9536-4A5F-9AD6-59CB06467AF0}"/>
                  </a:ext>
                </a:extLst>
              </p:cNvPr>
              <p:cNvSpPr/>
              <p:nvPr/>
            </p:nvSpPr>
            <p:spPr>
              <a:xfrm>
                <a:off x="4532118" y="4999739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733"/>
                      <a:pt x="7715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4F7DB6A9-9E99-4CA2-AECD-FAE6159E6F04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4EADC3BA-262A-4BB0-B8C2-44E77E55EFA7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D4C9E309-77DA-4F55-97B8-C268A4E0B1C7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D2EDCA14-0BF3-417B-ADAD-7898019B43DF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31748D83-412F-450C-AADB-88D4A1622844}"/>
                  </a:ext>
                </a:extLst>
              </p:cNvPr>
              <p:cNvSpPr/>
              <p:nvPr/>
            </p:nvSpPr>
            <p:spPr>
              <a:xfrm>
                <a:off x="3011528" y="4844919"/>
                <a:ext cx="134676" cy="312725"/>
              </a:xfrm>
              <a:custGeom>
                <a:avLst/>
                <a:gdLst>
                  <a:gd name="connsiteX0" fmla="*/ 18517 w 134676"/>
                  <a:gd name="connsiteY0" fmla="*/ 280578 h 312725"/>
                  <a:gd name="connsiteX1" fmla="*/ 0 w 134676"/>
                  <a:gd name="connsiteY1" fmla="*/ 312725 h 312725"/>
                  <a:gd name="connsiteX2" fmla="*/ 0 w 134676"/>
                  <a:gd name="connsiteY2" fmla="*/ 312725 h 312725"/>
                  <a:gd name="connsiteX3" fmla="*/ 74238 w 134676"/>
                  <a:gd name="connsiteY3" fmla="*/ 269863 h 312725"/>
                  <a:gd name="connsiteX4" fmla="*/ 124901 w 134676"/>
                  <a:gd name="connsiteY4" fmla="*/ 181995 h 312725"/>
                  <a:gd name="connsiteX5" fmla="*/ 124901 w 134676"/>
                  <a:gd name="connsiteY5" fmla="*/ 109128 h 312725"/>
                  <a:gd name="connsiteX6" fmla="*/ 86668 w 134676"/>
                  <a:gd name="connsiteY6" fmla="*/ 42863 h 312725"/>
                  <a:gd name="connsiteX7" fmla="*/ 12430 w 134676"/>
                  <a:gd name="connsiteY7" fmla="*/ 0 h 312725"/>
                  <a:gd name="connsiteX8" fmla="*/ 87782 w 134676"/>
                  <a:gd name="connsiteY8" fmla="*/ 130560 h 312725"/>
                  <a:gd name="connsiteX9" fmla="*/ 87782 w 134676"/>
                  <a:gd name="connsiteY9" fmla="*/ 160563 h 312725"/>
                  <a:gd name="connsiteX10" fmla="*/ 24689 w 134676"/>
                  <a:gd name="connsiteY10" fmla="*/ 269863 h 312725"/>
                  <a:gd name="connsiteX11" fmla="*/ 18517 w 134676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725">
                    <a:moveTo>
                      <a:pt x="18517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01" y="181995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60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863"/>
                    </a:lnTo>
                    <a:lnTo>
                      <a:pt x="18517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C51A8D38-74E0-41C7-8FE9-BA5D519A3F38}"/>
                  </a:ext>
                </a:extLst>
              </p:cNvPr>
              <p:cNvSpPr/>
              <p:nvPr/>
            </p:nvSpPr>
            <p:spPr>
              <a:xfrm>
                <a:off x="2837947" y="4431039"/>
                <a:ext cx="105687" cy="200853"/>
              </a:xfrm>
              <a:custGeom>
                <a:avLst/>
                <a:gdLst>
                  <a:gd name="connsiteX0" fmla="*/ 93086 w 105687"/>
                  <a:gd name="connsiteY0" fmla="*/ 167164 h 200853"/>
                  <a:gd name="connsiteX1" fmla="*/ 93086 w 105687"/>
                  <a:gd name="connsiteY1" fmla="*/ 167164 h 200853"/>
                  <a:gd name="connsiteX2" fmla="*/ 68311 w 105687"/>
                  <a:gd name="connsiteY2" fmla="*/ 124301 h 200853"/>
                  <a:gd name="connsiteX3" fmla="*/ 68311 w 105687"/>
                  <a:gd name="connsiteY3" fmla="*/ 124301 h 200853"/>
                  <a:gd name="connsiteX4" fmla="*/ 46880 w 105687"/>
                  <a:gd name="connsiteY4" fmla="*/ 87182 h 200853"/>
                  <a:gd name="connsiteX5" fmla="*/ 57853 w 105687"/>
                  <a:gd name="connsiteY5" fmla="*/ 46206 h 200853"/>
                  <a:gd name="connsiteX6" fmla="*/ 95058 w 105687"/>
                  <a:gd name="connsiteY6" fmla="*/ 24775 h 200853"/>
                  <a:gd name="connsiteX7" fmla="*/ 52195 w 105687"/>
                  <a:gd name="connsiteY7" fmla="*/ 0 h 200853"/>
                  <a:gd name="connsiteX8" fmla="*/ 36422 w 105687"/>
                  <a:gd name="connsiteY8" fmla="*/ 9515 h 200853"/>
                  <a:gd name="connsiteX9" fmla="*/ 9847 w 105687"/>
                  <a:gd name="connsiteY9" fmla="*/ 36090 h 200853"/>
                  <a:gd name="connsiteX10" fmla="*/ 2475 w 105687"/>
                  <a:gd name="connsiteY10" fmla="*/ 53749 h 200853"/>
                  <a:gd name="connsiteX11" fmla="*/ 9761 w 105687"/>
                  <a:gd name="connsiteY11" fmla="*/ 109042 h 200853"/>
                  <a:gd name="connsiteX12" fmla="*/ 62825 w 105687"/>
                  <a:gd name="connsiteY12" fmla="*/ 200854 h 200853"/>
                  <a:gd name="connsiteX13" fmla="*/ 105687 w 105687"/>
                  <a:gd name="connsiteY13" fmla="*/ 189366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200853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32"/>
                      <a:pt x="43511" y="54495"/>
                      <a:pt x="57853" y="46206"/>
                    </a:cubicBezTo>
                    <a:lnTo>
                      <a:pt x="95058" y="24775"/>
                    </a:lnTo>
                    <a:lnTo>
                      <a:pt x="52195" y="0"/>
                    </a:lnTo>
                    <a:lnTo>
                      <a:pt x="36422" y="9515"/>
                    </a:lnTo>
                    <a:cubicBezTo>
                      <a:pt x="25382" y="15885"/>
                      <a:pt x="16216" y="25049"/>
                      <a:pt x="9847" y="36090"/>
                    </a:cubicBezTo>
                    <a:cubicBezTo>
                      <a:pt x="6642" y="41637"/>
                      <a:pt x="4164" y="47569"/>
                      <a:pt x="2475" y="53749"/>
                    </a:cubicBezTo>
                    <a:cubicBezTo>
                      <a:pt x="-2516" y="72420"/>
                      <a:pt x="105" y="92300"/>
                      <a:pt x="9761" y="109042"/>
                    </a:cubicBezTo>
                    <a:lnTo>
                      <a:pt x="62825" y="200854"/>
                    </a:lnTo>
                    <a:lnTo>
                      <a:pt x="105687" y="1893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AA3A7C7E-9C0E-479B-B9E5-BD15631D4ABC}"/>
                  </a:ext>
                </a:extLst>
              </p:cNvPr>
              <p:cNvSpPr/>
              <p:nvPr/>
            </p:nvSpPr>
            <p:spPr>
              <a:xfrm>
                <a:off x="2901029" y="4619977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795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79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1DE62A26-02D5-49A5-8075-F2B81E12BD58}"/>
                  </a:ext>
                </a:extLst>
              </p:cNvPr>
              <p:cNvSpPr/>
              <p:nvPr/>
            </p:nvSpPr>
            <p:spPr>
              <a:xfrm>
                <a:off x="317963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0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302 w 188423"/>
                  <a:gd name="connsiteY7" fmla="*/ 75438 h 277148"/>
                  <a:gd name="connsiteX8" fmla="*/ 145304 w 188423"/>
                  <a:gd name="connsiteY8" fmla="*/ 101155 h 277148"/>
                  <a:gd name="connsiteX9" fmla="*/ 145304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5" y="75395"/>
                      <a:pt x="174506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438"/>
                    </a:lnTo>
                    <a:cubicBezTo>
                      <a:pt x="139503" y="80753"/>
                      <a:pt x="145210" y="90534"/>
                      <a:pt x="145304" y="101155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E15EB520-18D8-4064-B9DF-4D35A6EBEB1E}"/>
                  </a:ext>
                </a:extLst>
              </p:cNvPr>
              <p:cNvSpPr/>
              <p:nvPr/>
            </p:nvSpPr>
            <p:spPr>
              <a:xfrm>
                <a:off x="2890142" y="4431039"/>
                <a:ext cx="107413" cy="43976"/>
              </a:xfrm>
              <a:custGeom>
                <a:avLst/>
                <a:gdLst>
                  <a:gd name="connsiteX0" fmla="*/ 85725 w 107413"/>
                  <a:gd name="connsiteY0" fmla="*/ 0 h 43976"/>
                  <a:gd name="connsiteX1" fmla="*/ 85725 w 107413"/>
                  <a:gd name="connsiteY1" fmla="*/ 0 h 43976"/>
                  <a:gd name="connsiteX2" fmla="*/ 85725 w 107413"/>
                  <a:gd name="connsiteY2" fmla="*/ 0 h 43976"/>
                  <a:gd name="connsiteX3" fmla="*/ 85639 w 107413"/>
                  <a:gd name="connsiteY3" fmla="*/ 0 h 43976"/>
                  <a:gd name="connsiteX4" fmla="*/ 0 w 107413"/>
                  <a:gd name="connsiteY4" fmla="*/ 0 h 43976"/>
                  <a:gd name="connsiteX5" fmla="*/ 76038 w 107413"/>
                  <a:gd name="connsiteY5" fmla="*/ 43977 h 43976"/>
                  <a:gd name="connsiteX6" fmla="*/ 107413 w 107413"/>
                  <a:gd name="connsiteY6" fmla="*/ 12601 h 43976"/>
                  <a:gd name="connsiteX7" fmla="*/ 85725 w 107413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977"/>
                    </a:lnTo>
                    <a:lnTo>
                      <a:pt x="107413" y="12601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4371A6CB-7762-4ACF-835C-4E30186B48D9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D997F859-EDB7-48DC-987B-D31F3959F660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5730CDC0-F73A-4E8A-BED0-7044C9198F9C}"/>
                  </a:ext>
                </a:extLst>
              </p:cNvPr>
              <p:cNvSpPr/>
              <p:nvPr/>
            </p:nvSpPr>
            <p:spPr>
              <a:xfrm>
                <a:off x="2966180" y="4443640"/>
                <a:ext cx="224942" cy="111699"/>
              </a:xfrm>
              <a:custGeom>
                <a:avLst/>
                <a:gdLst>
                  <a:gd name="connsiteX0" fmla="*/ 224942 w 224942"/>
                  <a:gd name="connsiteY0" fmla="*/ 111700 h 111699"/>
                  <a:gd name="connsiteX1" fmla="*/ 31375 w 224942"/>
                  <a:gd name="connsiteY1" fmla="*/ 0 h 111699"/>
                  <a:gd name="connsiteX2" fmla="*/ 0 w 224942"/>
                  <a:gd name="connsiteY2" fmla="*/ 31376 h 111699"/>
                  <a:gd name="connsiteX3" fmla="*/ 139217 w 224942"/>
                  <a:gd name="connsiteY3" fmla="*/ 111700 h 111699"/>
                  <a:gd name="connsiteX4" fmla="*/ 211569 w 224942"/>
                  <a:gd name="connsiteY4" fmla="*/ 111700 h 111699"/>
                  <a:gd name="connsiteX5" fmla="*/ 224942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224942" y="111700"/>
                    </a:move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lnTo>
                      <a:pt x="211569" y="111700"/>
                    </a:lnTo>
                    <a:lnTo>
                      <a:pt x="224942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9183A64E-2751-420C-860F-6981B939B4C2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1772783A-FC95-440A-9B56-EBA9C357F9CA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427E7E57-DD0C-4F6C-8092-6C77EE3FD66C}"/>
                  </a:ext>
                </a:extLst>
              </p:cNvPr>
              <p:cNvSpPr/>
              <p:nvPr/>
            </p:nvSpPr>
            <p:spPr>
              <a:xfrm>
                <a:off x="2773213" y="4957562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658 h 200082"/>
                  <a:gd name="connsiteX11" fmla="*/ 35747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403"/>
                      <a:pt x="0" y="35919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48"/>
                      <a:pt x="136903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7" y="157108"/>
                      <a:pt x="116424" y="151407"/>
                      <a:pt x="111100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5FD75586-E02D-402D-A782-AA6C711AF447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53FCAFBF-BAD2-4BFD-B455-FD8803DB181E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D83121A5-BEBB-49B3-B264-D70B51CA7EAD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05CBA29E-9FB1-4345-8855-C15DE155A39A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4552A0A7-F7C1-4638-B5BD-D500FA5C7FF4}"/>
                  </a:ext>
                </a:extLst>
              </p:cNvPr>
              <p:cNvSpPr/>
              <p:nvPr/>
            </p:nvSpPr>
            <p:spPr>
              <a:xfrm>
                <a:off x="2667000" y="4723447"/>
                <a:ext cx="134931" cy="270033"/>
              </a:xfrm>
              <a:custGeom>
                <a:avLst/>
                <a:gdLst>
                  <a:gd name="connsiteX0" fmla="*/ 134931 w 134931"/>
                  <a:gd name="connsiteY0" fmla="*/ 234115 h 270033"/>
                  <a:gd name="connsiteX1" fmla="*/ 98841 w 134931"/>
                  <a:gd name="connsiteY1" fmla="*/ 171450 h 270033"/>
                  <a:gd name="connsiteX2" fmla="*/ 98841 w 134931"/>
                  <a:gd name="connsiteY2" fmla="*/ 171450 h 270033"/>
                  <a:gd name="connsiteX3" fmla="*/ 0 w 134931"/>
                  <a:gd name="connsiteY3" fmla="*/ 0 h 270033"/>
                  <a:gd name="connsiteX4" fmla="*/ 0 w 134931"/>
                  <a:gd name="connsiteY4" fmla="*/ 85725 h 270033"/>
                  <a:gd name="connsiteX5" fmla="*/ 106213 w 134931"/>
                  <a:gd name="connsiteY5" fmla="*/ 270034 h 270033"/>
                  <a:gd name="connsiteX6" fmla="*/ 134931 w 134931"/>
                  <a:gd name="connsiteY6" fmla="*/ 234115 h 2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70033">
                    <a:moveTo>
                      <a:pt x="134931" y="234115"/>
                    </a:moveTo>
                    <a:lnTo>
                      <a:pt x="98841" y="171450"/>
                    </a:lnTo>
                    <a:lnTo>
                      <a:pt x="98841" y="17145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70034"/>
                    </a:lnTo>
                    <a:cubicBezTo>
                      <a:pt x="115414" y="257801"/>
                      <a:pt x="124987" y="245834"/>
                      <a:pt x="134931" y="23411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5280B803-FD0F-4087-864A-BECD3D1C5F56}"/>
                  </a:ext>
                </a:extLst>
              </p:cNvPr>
              <p:cNvSpPr/>
              <p:nvPr/>
            </p:nvSpPr>
            <p:spPr>
              <a:xfrm>
                <a:off x="3036731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8908 w 288464"/>
                  <a:gd name="connsiteY8" fmla="*/ 82125 h 128952"/>
                  <a:gd name="connsiteX9" fmla="*/ 148904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201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4" y="132188"/>
                      <a:pt x="178033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8908" y="82125"/>
                    </a:lnTo>
                    <a:cubicBezTo>
                      <a:pt x="169611" y="87431"/>
                      <a:pt x="158201" y="87431"/>
                      <a:pt x="148904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F7425FA5-00E1-40FD-935B-F5990CF135EC}"/>
                  </a:ext>
                </a:extLst>
              </p:cNvPr>
              <p:cNvSpPr/>
              <p:nvPr/>
            </p:nvSpPr>
            <p:spPr>
              <a:xfrm>
                <a:off x="2808703" y="4671069"/>
                <a:ext cx="234972" cy="180965"/>
              </a:xfrm>
              <a:custGeom>
                <a:avLst/>
                <a:gdLst>
                  <a:gd name="connsiteX0" fmla="*/ 228029 w 234972"/>
                  <a:gd name="connsiteY0" fmla="*/ 180965 h 180965"/>
                  <a:gd name="connsiteX1" fmla="*/ 234972 w 234972"/>
                  <a:gd name="connsiteY1" fmla="*/ 135445 h 180965"/>
                  <a:gd name="connsiteX2" fmla="*/ 172393 w 234972"/>
                  <a:gd name="connsiteY2" fmla="*/ 99355 h 180965"/>
                  <a:gd name="connsiteX3" fmla="*/ 172393 w 234972"/>
                  <a:gd name="connsiteY3" fmla="*/ 99355 h 180965"/>
                  <a:gd name="connsiteX4" fmla="*/ 0 w 234972"/>
                  <a:gd name="connsiteY4" fmla="*/ 0 h 180965"/>
                  <a:gd name="connsiteX5" fmla="*/ 0 w 234972"/>
                  <a:gd name="connsiteY5" fmla="*/ 49549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0965">
                    <a:moveTo>
                      <a:pt x="228029" y="180965"/>
                    </a:moveTo>
                    <a:cubicBezTo>
                      <a:pt x="229914" y="165706"/>
                      <a:pt x="232229" y="150533"/>
                      <a:pt x="234972" y="135445"/>
                    </a:cubicBezTo>
                    <a:lnTo>
                      <a:pt x="172393" y="99355"/>
                    </a:lnTo>
                    <a:lnTo>
                      <a:pt x="172393" y="99355"/>
                    </a:lnTo>
                    <a:lnTo>
                      <a:pt x="0" y="0"/>
                    </a:lnTo>
                    <a:lnTo>
                      <a:pt x="0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6" name="Freeform: Shape 1765">
                <a:extLst>
                  <a:ext uri="{FF2B5EF4-FFF2-40B4-BE49-F238E27FC236}">
                    <a16:creationId xmlns:a16="http://schemas.microsoft.com/office/drawing/2014/main" id="{2CDA0F6B-9D81-45EE-8BC2-37E025B71848}"/>
                  </a:ext>
                </a:extLst>
              </p:cNvPr>
              <p:cNvSpPr/>
              <p:nvPr/>
            </p:nvSpPr>
            <p:spPr>
              <a:xfrm>
                <a:off x="2666999" y="4627949"/>
                <a:ext cx="98840" cy="93697"/>
              </a:xfrm>
              <a:custGeom>
                <a:avLst/>
                <a:gdLst>
                  <a:gd name="connsiteX0" fmla="*/ 38919 w 98840"/>
                  <a:gd name="connsiteY0" fmla="*/ 43463 h 93697"/>
                  <a:gd name="connsiteX1" fmla="*/ 61636 w 98840"/>
                  <a:gd name="connsiteY1" fmla="*/ 46464 h 93697"/>
                  <a:gd name="connsiteX2" fmla="*/ 98841 w 98840"/>
                  <a:gd name="connsiteY2" fmla="*/ 67895 h 93697"/>
                  <a:gd name="connsiteX3" fmla="*/ 98841 w 98840"/>
                  <a:gd name="connsiteY3" fmla="*/ 18346 h 93697"/>
                  <a:gd name="connsiteX4" fmla="*/ 83068 w 98840"/>
                  <a:gd name="connsiteY4" fmla="*/ 9773 h 93697"/>
                  <a:gd name="connsiteX5" fmla="*/ 46806 w 98840"/>
                  <a:gd name="connsiteY5" fmla="*/ 0 h 93697"/>
                  <a:gd name="connsiteX6" fmla="*/ 27775 w 98840"/>
                  <a:gd name="connsiteY6" fmla="*/ 2487 h 93697"/>
                  <a:gd name="connsiteX7" fmla="*/ 0 w 98840"/>
                  <a:gd name="connsiteY7" fmla="*/ 16545 h 93697"/>
                  <a:gd name="connsiteX8" fmla="*/ 0 w 98840"/>
                  <a:gd name="connsiteY8" fmla="*/ 93698 h 93697"/>
                  <a:gd name="connsiteX9" fmla="*/ 20660 w 98840"/>
                  <a:gd name="connsiteY9" fmla="*/ 57865 h 93697"/>
                  <a:gd name="connsiteX10" fmla="*/ 38919 w 98840"/>
                  <a:gd name="connsiteY10" fmla="*/ 43463 h 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3697">
                    <a:moveTo>
                      <a:pt x="38919" y="43463"/>
                    </a:moveTo>
                    <a:cubicBezTo>
                      <a:pt x="46588" y="41380"/>
                      <a:pt x="54772" y="42460"/>
                      <a:pt x="61636" y="46464"/>
                    </a:cubicBezTo>
                    <a:lnTo>
                      <a:pt x="98841" y="67895"/>
                    </a:lnTo>
                    <a:lnTo>
                      <a:pt x="98841" y="18346"/>
                    </a:lnTo>
                    <a:lnTo>
                      <a:pt x="83068" y="9773"/>
                    </a:lnTo>
                    <a:cubicBezTo>
                      <a:pt x="72062" y="3352"/>
                      <a:pt x="59546" y="-17"/>
                      <a:pt x="46806" y="0"/>
                    </a:cubicBezTo>
                    <a:cubicBezTo>
                      <a:pt x="40380" y="-17"/>
                      <a:pt x="33980" y="815"/>
                      <a:pt x="27775" y="2487"/>
                    </a:cubicBezTo>
                    <a:cubicBezTo>
                      <a:pt x="17621" y="5135"/>
                      <a:pt x="8151" y="9936"/>
                      <a:pt x="0" y="16545"/>
                    </a:cubicBezTo>
                    <a:lnTo>
                      <a:pt x="0" y="93698"/>
                    </a:lnTo>
                    <a:lnTo>
                      <a:pt x="20660" y="57865"/>
                    </a:lnTo>
                    <a:cubicBezTo>
                      <a:pt x="24555" y="50801"/>
                      <a:pt x="31140" y="45606"/>
                      <a:pt x="38919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7" name="Freeform: Shape 1766">
                <a:extLst>
                  <a:ext uri="{FF2B5EF4-FFF2-40B4-BE49-F238E27FC236}">
                    <a16:creationId xmlns:a16="http://schemas.microsoft.com/office/drawing/2014/main" id="{9FD3DF8A-4973-4BE3-986B-5C691CA2D00E}"/>
                  </a:ext>
                </a:extLst>
              </p:cNvPr>
              <p:cNvSpPr/>
              <p:nvPr/>
            </p:nvSpPr>
            <p:spPr>
              <a:xfrm>
                <a:off x="3177663" y="4431039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814"/>
                      <a:pt x="10859" y="153105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1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8" name="Freeform: Shape 1767">
                <a:extLst>
                  <a:ext uri="{FF2B5EF4-FFF2-40B4-BE49-F238E27FC236}">
                    <a16:creationId xmlns:a16="http://schemas.microsoft.com/office/drawing/2014/main" id="{8D39CAB5-2E0E-4C1E-A088-DE01A7BDE2B7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9" name="Freeform: Shape 1768">
                <a:extLst>
                  <a:ext uri="{FF2B5EF4-FFF2-40B4-BE49-F238E27FC236}">
                    <a16:creationId xmlns:a16="http://schemas.microsoft.com/office/drawing/2014/main" id="{24415575-7B2D-4AE9-BB7C-6EBE42EFD64B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0" name="Freeform: Shape 1769">
                <a:extLst>
                  <a:ext uri="{FF2B5EF4-FFF2-40B4-BE49-F238E27FC236}">
                    <a16:creationId xmlns:a16="http://schemas.microsoft.com/office/drawing/2014/main" id="{7DEA5A2D-B562-49D4-B926-9D18EB8EE5DA}"/>
                  </a:ext>
                </a:extLst>
              </p:cNvPr>
              <p:cNvSpPr/>
              <p:nvPr/>
            </p:nvSpPr>
            <p:spPr>
              <a:xfrm>
                <a:off x="2906258" y="4555340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803"/>
                      <a:pt x="276406" y="14513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1" name="Freeform: Shape 1770">
                <a:extLst>
                  <a:ext uri="{FF2B5EF4-FFF2-40B4-BE49-F238E27FC236}">
                    <a16:creationId xmlns:a16="http://schemas.microsoft.com/office/drawing/2014/main" id="{22D2783B-F234-4536-93A6-54C0A71B1858}"/>
                  </a:ext>
                </a:extLst>
              </p:cNvPr>
              <p:cNvSpPr/>
              <p:nvPr/>
            </p:nvSpPr>
            <p:spPr>
              <a:xfrm>
                <a:off x="2667000" y="4981051"/>
                <a:ext cx="141703" cy="264204"/>
              </a:xfrm>
              <a:custGeom>
                <a:avLst/>
                <a:gdLst>
                  <a:gd name="connsiteX0" fmla="*/ 17145 w 141703"/>
                  <a:gd name="connsiteY0" fmla="*/ 264205 h 264204"/>
                  <a:gd name="connsiteX1" fmla="*/ 105270 w 141703"/>
                  <a:gd name="connsiteY1" fmla="*/ 213884 h 264204"/>
                  <a:gd name="connsiteX2" fmla="*/ 141703 w 141703"/>
                  <a:gd name="connsiteY2" fmla="*/ 150705 h 264204"/>
                  <a:gd name="connsiteX3" fmla="*/ 141703 w 141703"/>
                  <a:gd name="connsiteY3" fmla="*/ 74238 h 264204"/>
                  <a:gd name="connsiteX4" fmla="*/ 98841 w 141703"/>
                  <a:gd name="connsiteY4" fmla="*/ 0 h 264204"/>
                  <a:gd name="connsiteX5" fmla="*/ 98841 w 141703"/>
                  <a:gd name="connsiteY5" fmla="*/ 150705 h 264204"/>
                  <a:gd name="connsiteX6" fmla="*/ 83839 w 141703"/>
                  <a:gd name="connsiteY6" fmla="*/ 176422 h 264204"/>
                  <a:gd name="connsiteX7" fmla="*/ 0 w 141703"/>
                  <a:gd name="connsiteY7" fmla="*/ 224771 h 264204"/>
                  <a:gd name="connsiteX8" fmla="*/ 0 w 141703"/>
                  <a:gd name="connsiteY8" fmla="*/ 264205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703" h="264204">
                    <a:moveTo>
                      <a:pt x="17145" y="264205"/>
                    </a:moveTo>
                    <a:lnTo>
                      <a:pt x="105270" y="213884"/>
                    </a:lnTo>
                    <a:cubicBezTo>
                      <a:pt x="127774" y="200794"/>
                      <a:pt x="141643" y="176739"/>
                      <a:pt x="141703" y="150705"/>
                    </a:cubicBezTo>
                    <a:lnTo>
                      <a:pt x="141703" y="74238"/>
                    </a:lnTo>
                    <a:lnTo>
                      <a:pt x="98841" y="0"/>
                    </a:lnTo>
                    <a:lnTo>
                      <a:pt x="98841" y="150705"/>
                    </a:lnTo>
                    <a:cubicBezTo>
                      <a:pt x="98695" y="161317"/>
                      <a:pt x="93003" y="171073"/>
                      <a:pt x="83839" y="176422"/>
                    </a:cubicBezTo>
                    <a:lnTo>
                      <a:pt x="0" y="224771"/>
                    </a:lnTo>
                    <a:lnTo>
                      <a:pt x="0" y="2642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2" name="Freeform: Shape 1771">
                <a:extLst>
                  <a:ext uri="{FF2B5EF4-FFF2-40B4-BE49-F238E27FC236}">
                    <a16:creationId xmlns:a16="http://schemas.microsoft.com/office/drawing/2014/main" id="{6A91A923-2086-4763-B8A0-2CADB36D4FF0}"/>
                  </a:ext>
                </a:extLst>
              </p:cNvPr>
              <p:cNvSpPr/>
              <p:nvPr/>
            </p:nvSpPr>
            <p:spPr>
              <a:xfrm>
                <a:off x="2765669" y="4555340"/>
                <a:ext cx="115900" cy="190310"/>
              </a:xfrm>
              <a:custGeom>
                <a:avLst/>
                <a:gdLst>
                  <a:gd name="connsiteX0" fmla="*/ 43034 w 115900"/>
                  <a:gd name="connsiteY0" fmla="*/ 165278 h 190310"/>
                  <a:gd name="connsiteX1" fmla="*/ 43034 w 115900"/>
                  <a:gd name="connsiteY1" fmla="*/ 165278 h 190310"/>
                  <a:gd name="connsiteX2" fmla="*/ 43034 w 115900"/>
                  <a:gd name="connsiteY2" fmla="*/ 115730 h 190310"/>
                  <a:gd name="connsiteX3" fmla="*/ 43034 w 115900"/>
                  <a:gd name="connsiteY3" fmla="*/ 115730 h 190310"/>
                  <a:gd name="connsiteX4" fmla="*/ 43034 w 115900"/>
                  <a:gd name="connsiteY4" fmla="*/ 72867 h 190310"/>
                  <a:gd name="connsiteX5" fmla="*/ 73038 w 115900"/>
                  <a:gd name="connsiteY5" fmla="*/ 42863 h 190310"/>
                  <a:gd name="connsiteX6" fmla="*/ 115900 w 115900"/>
                  <a:gd name="connsiteY6" fmla="*/ 42863 h 190310"/>
                  <a:gd name="connsiteX7" fmla="*/ 91126 w 115900"/>
                  <a:gd name="connsiteY7" fmla="*/ 1 h 190310"/>
                  <a:gd name="connsiteX8" fmla="*/ 72781 w 115900"/>
                  <a:gd name="connsiteY8" fmla="*/ 1 h 190310"/>
                  <a:gd name="connsiteX9" fmla="*/ 36433 w 115900"/>
                  <a:gd name="connsiteY9" fmla="*/ 9688 h 190310"/>
                  <a:gd name="connsiteX10" fmla="*/ 21346 w 115900"/>
                  <a:gd name="connsiteY10" fmla="*/ 21346 h 190310"/>
                  <a:gd name="connsiteX11" fmla="*/ 0 w 115900"/>
                  <a:gd name="connsiteY11" fmla="*/ 72781 h 190310"/>
                  <a:gd name="connsiteX12" fmla="*/ 0 w 115900"/>
                  <a:gd name="connsiteY12" fmla="*/ 178823 h 190310"/>
                  <a:gd name="connsiteX13" fmla="*/ 42863 w 115900"/>
                  <a:gd name="connsiteY13" fmla="*/ 190310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900" h="190310">
                    <a:moveTo>
                      <a:pt x="43034" y="165278"/>
                    </a:moveTo>
                    <a:lnTo>
                      <a:pt x="43034" y="165278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3034" y="56296"/>
                      <a:pt x="56467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20" y="12902"/>
                      <a:pt x="25849" y="16820"/>
                      <a:pt x="21346" y="21346"/>
                    </a:cubicBezTo>
                    <a:cubicBezTo>
                      <a:pt x="7645" y="34951"/>
                      <a:pt x="-42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3" name="Freeform: Shape 1772">
                <a:extLst>
                  <a:ext uri="{FF2B5EF4-FFF2-40B4-BE49-F238E27FC236}">
                    <a16:creationId xmlns:a16="http://schemas.microsoft.com/office/drawing/2014/main" id="{FD4FB488-603C-4BEE-A07B-7C0CB565898A}"/>
                  </a:ext>
                </a:extLst>
              </p:cNvPr>
              <p:cNvSpPr/>
              <p:nvPr/>
            </p:nvSpPr>
            <p:spPr>
              <a:xfrm>
                <a:off x="2765840" y="4734248"/>
                <a:ext cx="42862" cy="234971"/>
              </a:xfrm>
              <a:custGeom>
                <a:avLst/>
                <a:gdLst>
                  <a:gd name="connsiteX0" fmla="*/ 42863 w 42862"/>
                  <a:gd name="connsiteY0" fmla="*/ 234972 h 234971"/>
                  <a:gd name="connsiteX1" fmla="*/ 42863 w 42862"/>
                  <a:gd name="connsiteY1" fmla="*/ 11487 h 234971"/>
                  <a:gd name="connsiteX2" fmla="*/ 0 w 42862"/>
                  <a:gd name="connsiteY2" fmla="*/ 0 h 234971"/>
                  <a:gd name="connsiteX3" fmla="*/ 0 w 42862"/>
                  <a:gd name="connsiteY3" fmla="*/ 160649 h 234971"/>
                  <a:gd name="connsiteX4" fmla="*/ 36090 w 42862"/>
                  <a:gd name="connsiteY4" fmla="*/ 223228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649"/>
                    </a:lnTo>
                    <a:lnTo>
                      <a:pt x="36090" y="2232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4" name="Freeform: Shape 1773">
                <a:extLst>
                  <a:ext uri="{FF2B5EF4-FFF2-40B4-BE49-F238E27FC236}">
                    <a16:creationId xmlns:a16="http://schemas.microsoft.com/office/drawing/2014/main" id="{2F1D00CC-5D5C-4B63-8F93-04E8CBB43455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41703" cy="278091"/>
              </a:xfrm>
              <a:custGeom>
                <a:avLst/>
                <a:gdLst>
                  <a:gd name="connsiteX0" fmla="*/ 98841 w 141703"/>
                  <a:gd name="connsiteY0" fmla="*/ 278092 h 278091"/>
                  <a:gd name="connsiteX1" fmla="*/ 141703 w 141703"/>
                  <a:gd name="connsiteY1" fmla="*/ 260947 h 278091"/>
                  <a:gd name="connsiteX2" fmla="*/ 141703 w 141703"/>
                  <a:gd name="connsiteY2" fmla="*/ 113843 h 278091"/>
                  <a:gd name="connsiteX3" fmla="*/ 105270 w 141703"/>
                  <a:gd name="connsiteY3" fmla="*/ 50749 h 278091"/>
                  <a:gd name="connsiteX4" fmla="*/ 17145 w 141703"/>
                  <a:gd name="connsiteY4" fmla="*/ 0 h 278091"/>
                  <a:gd name="connsiteX5" fmla="*/ 0 w 141703"/>
                  <a:gd name="connsiteY5" fmla="*/ 10030 h 278091"/>
                  <a:gd name="connsiteX6" fmla="*/ 0 w 141703"/>
                  <a:gd name="connsiteY6" fmla="*/ 39519 h 278091"/>
                  <a:gd name="connsiteX7" fmla="*/ 83839 w 141703"/>
                  <a:gd name="connsiteY7" fmla="*/ 87868 h 278091"/>
                  <a:gd name="connsiteX8" fmla="*/ 98841 w 141703"/>
                  <a:gd name="connsiteY8" fmla="*/ 113586 h 278091"/>
                  <a:gd name="connsiteX9" fmla="*/ 98841 w 141703"/>
                  <a:gd name="connsiteY9" fmla="*/ 264633 h 278091"/>
                  <a:gd name="connsiteX10" fmla="*/ 98841 w 141703"/>
                  <a:gd name="connsiteY10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91">
                    <a:moveTo>
                      <a:pt x="98841" y="278092"/>
                    </a:moveTo>
                    <a:cubicBezTo>
                      <a:pt x="113243" y="272948"/>
                      <a:pt x="127531" y="267230"/>
                      <a:pt x="141703" y="260947"/>
                    </a:cubicBezTo>
                    <a:lnTo>
                      <a:pt x="141703" y="113843"/>
                    </a:lnTo>
                    <a:cubicBezTo>
                      <a:pt x="141647" y="87825"/>
                      <a:pt x="127773" y="63805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519"/>
                    </a:lnTo>
                    <a:lnTo>
                      <a:pt x="83839" y="87868"/>
                    </a:lnTo>
                    <a:cubicBezTo>
                      <a:pt x="92953" y="93269"/>
                      <a:pt x="98628" y="102999"/>
                      <a:pt x="98841" y="113586"/>
                    </a:cubicBezTo>
                    <a:lnTo>
                      <a:pt x="98841" y="264633"/>
                    </a:lnTo>
                    <a:lnTo>
                      <a:pt x="9884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5" name="Freeform: Shape 1774">
                <a:extLst>
                  <a:ext uri="{FF2B5EF4-FFF2-40B4-BE49-F238E27FC236}">
                    <a16:creationId xmlns:a16="http://schemas.microsoft.com/office/drawing/2014/main" id="{288A0BC3-9DBA-41D0-8D96-4DA4A8787D4F}"/>
                  </a:ext>
                </a:extLst>
              </p:cNvPr>
              <p:cNvSpPr/>
              <p:nvPr/>
            </p:nvSpPr>
            <p:spPr>
              <a:xfrm>
                <a:off x="2765840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690" y="6001"/>
                      <a:pt x="14402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6" name="Freeform: Shape 1775">
                <a:extLst>
                  <a:ext uri="{FF2B5EF4-FFF2-40B4-BE49-F238E27FC236}">
                    <a16:creationId xmlns:a16="http://schemas.microsoft.com/office/drawing/2014/main" id="{EBE72861-742D-4C09-8446-706D6DCB053E}"/>
                  </a:ext>
                </a:extLst>
              </p:cNvPr>
              <p:cNvSpPr/>
              <p:nvPr/>
            </p:nvSpPr>
            <p:spPr>
              <a:xfrm>
                <a:off x="3191122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6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5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6"/>
                    </a:moveTo>
                    <a:lnTo>
                      <a:pt x="213798" y="36433"/>
                    </a:lnTo>
                    <a:cubicBezTo>
                      <a:pt x="200823" y="13854"/>
                      <a:pt x="176748" y="-51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24" y="42923"/>
                      <a:pt x="171222" y="48641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7" name="Freeform: Shape 1776">
                <a:extLst>
                  <a:ext uri="{FF2B5EF4-FFF2-40B4-BE49-F238E27FC236}">
                    <a16:creationId xmlns:a16="http://schemas.microsoft.com/office/drawing/2014/main" id="{962DDEC3-6890-40AC-924B-C94427A8136F}"/>
                  </a:ext>
                </a:extLst>
              </p:cNvPr>
              <p:cNvSpPr/>
              <p:nvPr/>
            </p:nvSpPr>
            <p:spPr>
              <a:xfrm>
                <a:off x="2765583" y="6156083"/>
                <a:ext cx="190567" cy="115643"/>
              </a:xfrm>
              <a:custGeom>
                <a:avLst/>
                <a:gdLst>
                  <a:gd name="connsiteX0" fmla="*/ 115729 w 190567"/>
                  <a:gd name="connsiteY0" fmla="*/ 72866 h 115643"/>
                  <a:gd name="connsiteX1" fmla="*/ 72867 w 190567"/>
                  <a:gd name="connsiteY1" fmla="*/ 72866 h 115643"/>
                  <a:gd name="connsiteX2" fmla="*/ 42863 w 190567"/>
                  <a:gd name="connsiteY2" fmla="*/ 43205 h 115643"/>
                  <a:gd name="connsiteX3" fmla="*/ 42863 w 190567"/>
                  <a:gd name="connsiteY3" fmla="*/ 42863 h 115643"/>
                  <a:gd name="connsiteX4" fmla="*/ 42863 w 190567"/>
                  <a:gd name="connsiteY4" fmla="*/ 0 h 115643"/>
                  <a:gd name="connsiteX5" fmla="*/ 0 w 190567"/>
                  <a:gd name="connsiteY5" fmla="*/ 24775 h 115643"/>
                  <a:gd name="connsiteX6" fmla="*/ 0 w 190567"/>
                  <a:gd name="connsiteY6" fmla="*/ 42863 h 115643"/>
                  <a:gd name="connsiteX7" fmla="*/ 9602 w 190567"/>
                  <a:gd name="connsiteY7" fmla="*/ 79210 h 115643"/>
                  <a:gd name="connsiteX8" fmla="*/ 21432 w 190567"/>
                  <a:gd name="connsiteY8" fmla="*/ 94383 h 115643"/>
                  <a:gd name="connsiteX9" fmla="*/ 72867 w 190567"/>
                  <a:gd name="connsiteY9" fmla="*/ 115643 h 115643"/>
                  <a:gd name="connsiteX10" fmla="*/ 179080 w 190567"/>
                  <a:gd name="connsiteY10" fmla="*/ 115643 h 115643"/>
                  <a:gd name="connsiteX11" fmla="*/ 190567 w 190567"/>
                  <a:gd name="connsiteY11" fmla="*/ 72780 h 115643"/>
                  <a:gd name="connsiteX12" fmla="*/ 115729 w 190567"/>
                  <a:gd name="connsiteY12" fmla="*/ 72780 h 115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7" h="115643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46" y="55610"/>
                      <a:pt x="3266" y="68151"/>
                      <a:pt x="9602" y="79210"/>
                    </a:cubicBezTo>
                    <a:cubicBezTo>
                      <a:pt x="12868" y="84765"/>
                      <a:pt x="16845" y="89866"/>
                      <a:pt x="21432" y="94383"/>
                    </a:cubicBezTo>
                    <a:cubicBezTo>
                      <a:pt x="35062" y="108039"/>
                      <a:pt x="53575" y="115686"/>
                      <a:pt x="72867" y="115643"/>
                    </a:cubicBezTo>
                    <a:lnTo>
                      <a:pt x="179080" y="115643"/>
                    </a:lnTo>
                    <a:cubicBezTo>
                      <a:pt x="182938" y="101413"/>
                      <a:pt x="186710" y="87097"/>
                      <a:pt x="190567" y="72780"/>
                    </a:cubicBezTo>
                    <a:lnTo>
                      <a:pt x="115729" y="727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8" name="Freeform: Shape 1777">
                <a:extLst>
                  <a:ext uri="{FF2B5EF4-FFF2-40B4-BE49-F238E27FC236}">
                    <a16:creationId xmlns:a16="http://schemas.microsoft.com/office/drawing/2014/main" id="{D429D0E9-CC65-4389-BAD1-61B686E1A596}"/>
                  </a:ext>
                </a:extLst>
              </p:cNvPr>
              <p:cNvSpPr/>
              <p:nvPr/>
            </p:nvSpPr>
            <p:spPr>
              <a:xfrm>
                <a:off x="2944663" y="6228864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3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9" name="Freeform: Shape 1778">
                <a:extLst>
                  <a:ext uri="{FF2B5EF4-FFF2-40B4-BE49-F238E27FC236}">
                    <a16:creationId xmlns:a16="http://schemas.microsoft.com/office/drawing/2014/main" id="{2B500D08-2CCD-480C-A35A-2698028700F0}"/>
                  </a:ext>
                </a:extLst>
              </p:cNvPr>
              <p:cNvSpPr/>
              <p:nvPr/>
            </p:nvSpPr>
            <p:spPr>
              <a:xfrm>
                <a:off x="3055334" y="5891707"/>
                <a:ext cx="312724" cy="134759"/>
              </a:xfrm>
              <a:custGeom>
                <a:avLst/>
                <a:gdLst>
                  <a:gd name="connsiteX0" fmla="*/ 280321 w 312724"/>
                  <a:gd name="connsiteY0" fmla="*/ 115814 h 134759"/>
                  <a:gd name="connsiteX1" fmla="*/ 280321 w 312724"/>
                  <a:gd name="connsiteY1" fmla="*/ 115814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6 h 134759"/>
                  <a:gd name="connsiteX5" fmla="*/ 181994 w 312724"/>
                  <a:gd name="connsiteY5" fmla="*/ 9772 h 134759"/>
                  <a:gd name="connsiteX6" fmla="*/ 109128 w 312724"/>
                  <a:gd name="connsiteY6" fmla="*/ 9772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1 h 134759"/>
                  <a:gd name="connsiteX10" fmla="*/ 160563 w 312724"/>
                  <a:gd name="connsiteY10" fmla="*/ 46891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321" y="115814"/>
                    </a:moveTo>
                    <a:lnTo>
                      <a:pt x="280321" y="115814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6"/>
                    </a:lnTo>
                    <a:lnTo>
                      <a:pt x="181994" y="9772"/>
                    </a:lnTo>
                    <a:cubicBezTo>
                      <a:pt x="159454" y="-3257"/>
                      <a:pt x="131668" y="-3257"/>
                      <a:pt x="109128" y="9772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1"/>
                    </a:lnTo>
                    <a:cubicBezTo>
                      <a:pt x="139833" y="41499"/>
                      <a:pt x="151289" y="41499"/>
                      <a:pt x="160563" y="46891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0" name="Freeform: Shape 1779">
                <a:extLst>
                  <a:ext uri="{FF2B5EF4-FFF2-40B4-BE49-F238E27FC236}">
                    <a16:creationId xmlns:a16="http://schemas.microsoft.com/office/drawing/2014/main" id="{4AD8FF5F-8DA9-4FF5-A28A-E62B4998F4E1}"/>
                  </a:ext>
                </a:extLst>
              </p:cNvPr>
              <p:cNvSpPr/>
              <p:nvPr/>
            </p:nvSpPr>
            <p:spPr>
              <a:xfrm>
                <a:off x="2667000" y="6094018"/>
                <a:ext cx="174878" cy="105613"/>
              </a:xfrm>
              <a:custGeom>
                <a:avLst/>
                <a:gdLst>
                  <a:gd name="connsiteX0" fmla="*/ 98841 w 174878"/>
                  <a:gd name="connsiteY0" fmla="*/ 37290 h 105613"/>
                  <a:gd name="connsiteX1" fmla="*/ 98841 w 174878"/>
                  <a:gd name="connsiteY1" fmla="*/ 37290 h 105613"/>
                  <a:gd name="connsiteX2" fmla="*/ 61636 w 174878"/>
                  <a:gd name="connsiteY2" fmla="*/ 58721 h 105613"/>
                  <a:gd name="connsiteX3" fmla="*/ 20660 w 174878"/>
                  <a:gd name="connsiteY3" fmla="*/ 47749 h 105613"/>
                  <a:gd name="connsiteX4" fmla="*/ 0 w 174878"/>
                  <a:gd name="connsiteY4" fmla="*/ 11916 h 105613"/>
                  <a:gd name="connsiteX5" fmla="*/ 0 w 174878"/>
                  <a:gd name="connsiteY5" fmla="*/ 88554 h 105613"/>
                  <a:gd name="connsiteX6" fmla="*/ 10116 w 174878"/>
                  <a:gd name="connsiteY6" fmla="*/ 95755 h 105613"/>
                  <a:gd name="connsiteX7" fmla="*/ 27775 w 174878"/>
                  <a:gd name="connsiteY7" fmla="*/ 103127 h 105613"/>
                  <a:gd name="connsiteX8" fmla="*/ 83068 w 174878"/>
                  <a:gd name="connsiteY8" fmla="*/ 95840 h 105613"/>
                  <a:gd name="connsiteX9" fmla="*/ 174879 w 174878"/>
                  <a:gd name="connsiteY9" fmla="*/ 42863 h 105613"/>
                  <a:gd name="connsiteX10" fmla="*/ 163392 w 174878"/>
                  <a:gd name="connsiteY10" fmla="*/ 0 h 105613"/>
                  <a:gd name="connsiteX11" fmla="*/ 141703 w 174878"/>
                  <a:gd name="connsiteY11" fmla="*/ 12516 h 105613"/>
                  <a:gd name="connsiteX12" fmla="*/ 141703 w 174878"/>
                  <a:gd name="connsiteY12" fmla="*/ 12516 h 10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13">
                    <a:moveTo>
                      <a:pt x="98841" y="37290"/>
                    </a:moveTo>
                    <a:lnTo>
                      <a:pt x="98841" y="37290"/>
                    </a:lnTo>
                    <a:lnTo>
                      <a:pt x="61636" y="58721"/>
                    </a:lnTo>
                    <a:cubicBezTo>
                      <a:pt x="47290" y="67002"/>
                      <a:pt x="28948" y="62090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46"/>
                      <a:pt x="6537" y="93663"/>
                      <a:pt x="10116" y="95755"/>
                    </a:cubicBezTo>
                    <a:cubicBezTo>
                      <a:pt x="15661" y="98961"/>
                      <a:pt x="21597" y="101438"/>
                      <a:pt x="27775" y="103127"/>
                    </a:cubicBezTo>
                    <a:cubicBezTo>
                      <a:pt x="46442" y="108134"/>
                      <a:pt x="66335" y="105519"/>
                      <a:pt x="83068" y="95840"/>
                    </a:cubicBezTo>
                    <a:lnTo>
                      <a:pt x="174879" y="42863"/>
                    </a:lnTo>
                    <a:cubicBezTo>
                      <a:pt x="171021" y="28547"/>
                      <a:pt x="167249" y="14230"/>
                      <a:pt x="163392" y="0"/>
                    </a:cubicBezTo>
                    <a:lnTo>
                      <a:pt x="141703" y="12516"/>
                    </a:lnTo>
                    <a:lnTo>
                      <a:pt x="141703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1" name="Freeform: Shape 1780">
                <a:extLst>
                  <a:ext uri="{FF2B5EF4-FFF2-40B4-BE49-F238E27FC236}">
                    <a16:creationId xmlns:a16="http://schemas.microsoft.com/office/drawing/2014/main" id="{9489BDD4-1C16-4660-A55E-E7FAA393695B}"/>
                  </a:ext>
                </a:extLst>
              </p:cNvPr>
              <p:cNvSpPr/>
              <p:nvPr/>
            </p:nvSpPr>
            <p:spPr>
              <a:xfrm>
                <a:off x="283039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2" name="Freeform: Shape 1781">
                <a:extLst>
                  <a:ext uri="{FF2B5EF4-FFF2-40B4-BE49-F238E27FC236}">
                    <a16:creationId xmlns:a16="http://schemas.microsoft.com/office/drawing/2014/main" id="{8A00E3F0-D1C0-464A-987D-10ADDF6BF218}"/>
                  </a:ext>
                </a:extLst>
              </p:cNvPr>
              <p:cNvSpPr/>
              <p:nvPr/>
            </p:nvSpPr>
            <p:spPr>
              <a:xfrm>
                <a:off x="2808789" y="5669508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8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3" name="Freeform: Shape 1782">
                <a:extLst>
                  <a:ext uri="{FF2B5EF4-FFF2-40B4-BE49-F238E27FC236}">
                    <a16:creationId xmlns:a16="http://schemas.microsoft.com/office/drawing/2014/main" id="{22DCEAD6-7043-472B-830C-D049C16BF1F1}"/>
                  </a:ext>
                </a:extLst>
              </p:cNvPr>
              <p:cNvSpPr/>
              <p:nvPr/>
            </p:nvSpPr>
            <p:spPr>
              <a:xfrm>
                <a:off x="2667000" y="6052956"/>
                <a:ext cx="18430" cy="50320"/>
              </a:xfrm>
              <a:custGeom>
                <a:avLst/>
                <a:gdLst>
                  <a:gd name="connsiteX0" fmla="*/ 0 w 18430"/>
                  <a:gd name="connsiteY0" fmla="*/ 0 h 50320"/>
                  <a:gd name="connsiteX1" fmla="*/ 0 w 18430"/>
                  <a:gd name="connsiteY1" fmla="*/ 50321 h 50320"/>
                  <a:gd name="connsiteX2" fmla="*/ 18431 w 18430"/>
                  <a:gd name="connsiteY2" fmla="*/ 18431 h 50320"/>
                  <a:gd name="connsiteX3" fmla="*/ 0 w 18430"/>
                  <a:gd name="connsiteY3" fmla="*/ 0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0"/>
                    </a:moveTo>
                    <a:lnTo>
                      <a:pt x="0" y="50321"/>
                    </a:lnTo>
                    <a:lnTo>
                      <a:pt x="18431" y="1843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4" name="Freeform: Shape 1783">
                <a:extLst>
                  <a:ext uri="{FF2B5EF4-FFF2-40B4-BE49-F238E27FC236}">
                    <a16:creationId xmlns:a16="http://schemas.microsoft.com/office/drawing/2014/main" id="{3FC52CA7-72DC-4321-A324-6948DFDEB4B5}"/>
                  </a:ext>
                </a:extLst>
              </p:cNvPr>
              <p:cNvSpPr/>
              <p:nvPr/>
            </p:nvSpPr>
            <p:spPr>
              <a:xfrm>
                <a:off x="2667000" y="5846445"/>
                <a:ext cx="98840" cy="224942"/>
              </a:xfrm>
              <a:custGeom>
                <a:avLst/>
                <a:gdLst>
                  <a:gd name="connsiteX0" fmla="*/ 98841 w 98840"/>
                  <a:gd name="connsiteY0" fmla="*/ 85725 h 224942"/>
                  <a:gd name="connsiteX1" fmla="*/ 98841 w 98840"/>
                  <a:gd name="connsiteY1" fmla="*/ 13459 h 224942"/>
                  <a:gd name="connsiteX2" fmla="*/ 98841 w 98840"/>
                  <a:gd name="connsiteY2" fmla="*/ 0 h 224942"/>
                  <a:gd name="connsiteX3" fmla="*/ 0 w 98840"/>
                  <a:gd name="connsiteY3" fmla="*/ 171107 h 224942"/>
                  <a:gd name="connsiteX4" fmla="*/ 0 w 98840"/>
                  <a:gd name="connsiteY4" fmla="*/ 206512 h 224942"/>
                  <a:gd name="connsiteX5" fmla="*/ 18431 w 98840"/>
                  <a:gd name="connsiteY5" fmla="*/ 224942 h 224942"/>
                  <a:gd name="connsiteX6" fmla="*/ 98841 w 98840"/>
                  <a:gd name="connsiteY6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85725"/>
                    </a:moveTo>
                    <a:lnTo>
                      <a:pt x="98841" y="13459"/>
                    </a:lnTo>
                    <a:lnTo>
                      <a:pt x="98841" y="0"/>
                    </a:ln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5" name="Freeform: Shape 1784">
                <a:extLst>
                  <a:ext uri="{FF2B5EF4-FFF2-40B4-BE49-F238E27FC236}">
                    <a16:creationId xmlns:a16="http://schemas.microsoft.com/office/drawing/2014/main" id="{96614DDD-0006-4969-8765-4B342CB220C9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A22E9C7A-B4F7-4361-BA4F-46E07C052977}"/>
                  </a:ext>
                </a:extLst>
              </p:cNvPr>
              <p:cNvSpPr/>
              <p:nvPr/>
            </p:nvSpPr>
            <p:spPr>
              <a:xfrm>
                <a:off x="3167976" y="6001350"/>
                <a:ext cx="200082" cy="263004"/>
              </a:xfrm>
              <a:custGeom>
                <a:avLst/>
                <a:gdLst>
                  <a:gd name="connsiteX0" fmla="*/ 0 w 200082"/>
                  <a:gd name="connsiteY0" fmla="*/ 234287 h 263004"/>
                  <a:gd name="connsiteX1" fmla="*/ 35919 w 200082"/>
                  <a:gd name="connsiteY1" fmla="*/ 263004 h 263004"/>
                  <a:gd name="connsiteX2" fmla="*/ 163649 w 200082"/>
                  <a:gd name="connsiteY2" fmla="*/ 189281 h 263004"/>
                  <a:gd name="connsiteX3" fmla="*/ 200082 w 200082"/>
                  <a:gd name="connsiteY3" fmla="*/ 126187 h 263004"/>
                  <a:gd name="connsiteX4" fmla="*/ 200082 w 200082"/>
                  <a:gd name="connsiteY4" fmla="*/ 25117 h 263004"/>
                  <a:gd name="connsiteX5" fmla="*/ 167678 w 200082"/>
                  <a:gd name="connsiteY5" fmla="*/ 6172 h 263004"/>
                  <a:gd name="connsiteX6" fmla="*/ 167678 w 200082"/>
                  <a:gd name="connsiteY6" fmla="*/ 6172 h 263004"/>
                  <a:gd name="connsiteX7" fmla="*/ 156962 w 200082"/>
                  <a:gd name="connsiteY7" fmla="*/ 0 h 263004"/>
                  <a:gd name="connsiteX8" fmla="*/ 156962 w 200082"/>
                  <a:gd name="connsiteY8" fmla="*/ 126187 h 263004"/>
                  <a:gd name="connsiteX9" fmla="*/ 141961 w 200082"/>
                  <a:gd name="connsiteY9" fmla="*/ 151904 h 263004"/>
                  <a:gd name="connsiteX10" fmla="*/ 11659 w 200082"/>
                  <a:gd name="connsiteY10" fmla="*/ 227514 h 263004"/>
                  <a:gd name="connsiteX11" fmla="*/ 11659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7"/>
                    </a:moveTo>
                    <a:cubicBezTo>
                      <a:pt x="11430" y="244230"/>
                      <a:pt x="23403" y="253806"/>
                      <a:pt x="35919" y="263004"/>
                    </a:cubicBezTo>
                    <a:lnTo>
                      <a:pt x="163649" y="189281"/>
                    </a:lnTo>
                    <a:cubicBezTo>
                      <a:pt x="186165" y="176242"/>
                      <a:pt x="200044" y="152205"/>
                      <a:pt x="200082" y="126187"/>
                    </a:cubicBezTo>
                    <a:lnTo>
                      <a:pt x="200082" y="25117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8"/>
                      <a:pt x="151162" y="146590"/>
                      <a:pt x="141961" y="151904"/>
                    </a:cubicBezTo>
                    <a:lnTo>
                      <a:pt x="11659" y="227514"/>
                    </a:lnTo>
                    <a:lnTo>
                      <a:pt x="11659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9E5D4C87-D2CD-48DB-8047-4D887ED5F2E7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695B4C7D-02DD-41C3-9CF3-6655CBDDE6A2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9" name="Freeform: Shape 1788">
                <a:extLst>
                  <a:ext uri="{FF2B5EF4-FFF2-40B4-BE49-F238E27FC236}">
                    <a16:creationId xmlns:a16="http://schemas.microsoft.com/office/drawing/2014/main" id="{5E9A0E14-1B8F-4955-8221-368EFD253AD3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9BC5716A-D95E-46AE-A197-268D9529A164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849C6582-88B7-4697-B242-4EF8FEEE8D56}"/>
                  </a:ext>
                </a:extLst>
              </p:cNvPr>
              <p:cNvSpPr/>
              <p:nvPr/>
            </p:nvSpPr>
            <p:spPr>
              <a:xfrm>
                <a:off x="2932747" y="6235636"/>
                <a:ext cx="270890" cy="160476"/>
              </a:xfrm>
              <a:custGeom>
                <a:avLst/>
                <a:gdLst>
                  <a:gd name="connsiteX0" fmla="*/ 172650 w 270890"/>
                  <a:gd name="connsiteY0" fmla="*/ 36090 h 160476"/>
                  <a:gd name="connsiteX1" fmla="*/ 172650 w 270890"/>
                  <a:gd name="connsiteY1" fmla="*/ 36090 h 160476"/>
                  <a:gd name="connsiteX2" fmla="*/ 0 w 270890"/>
                  <a:gd name="connsiteY2" fmla="*/ 135702 h 160476"/>
                  <a:gd name="connsiteX3" fmla="*/ 42863 w 270890"/>
                  <a:gd name="connsiteY3" fmla="*/ 160477 h 160476"/>
                  <a:gd name="connsiteX4" fmla="*/ 270891 w 270890"/>
                  <a:gd name="connsiteY4" fmla="*/ 28718 h 160476"/>
                  <a:gd name="connsiteX5" fmla="*/ 234972 w 270890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172650" y="36090"/>
                    </a:moveTo>
                    <a:lnTo>
                      <a:pt x="172650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891" y="28718"/>
                    </a:lnTo>
                    <a:cubicBezTo>
                      <a:pt x="258604" y="19519"/>
                      <a:pt x="24663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A6B96F79-95AA-413E-B468-AFAD560DBC25}"/>
                  </a:ext>
                </a:extLst>
              </p:cNvPr>
              <p:cNvSpPr/>
              <p:nvPr/>
            </p:nvSpPr>
            <p:spPr>
              <a:xfrm>
                <a:off x="3017272" y="5712370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3 h 288464"/>
                  <a:gd name="connsiteX9" fmla="*/ 6687 w 128932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8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3"/>
                    </a:lnTo>
                    <a:lnTo>
                      <a:pt x="6687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D861E3B1-C181-46FB-A8A1-278C10AA5B4B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C334F610-C187-4EED-AF12-B1E137BBB4DE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83C45CB5-4A3B-41EE-8423-A141CBC6E673}"/>
                  </a:ext>
                </a:extLst>
              </p:cNvPr>
              <p:cNvSpPr/>
              <p:nvPr/>
            </p:nvSpPr>
            <p:spPr>
              <a:xfrm>
                <a:off x="2881312" y="5993806"/>
                <a:ext cx="181394" cy="235057"/>
              </a:xfrm>
              <a:custGeom>
                <a:avLst/>
                <a:gdLst>
                  <a:gd name="connsiteX0" fmla="*/ 99784 w 181394"/>
                  <a:gd name="connsiteY0" fmla="*/ 62665 h 235057"/>
                  <a:gd name="connsiteX1" fmla="*/ 99784 w 181394"/>
                  <a:gd name="connsiteY1" fmla="*/ 62665 h 235057"/>
                  <a:gd name="connsiteX2" fmla="*/ 0 w 181394"/>
                  <a:gd name="connsiteY2" fmla="*/ 235058 h 235057"/>
                  <a:gd name="connsiteX3" fmla="*/ 49720 w 181394"/>
                  <a:gd name="connsiteY3" fmla="*/ 235058 h 235057"/>
                  <a:gd name="connsiteX4" fmla="*/ 181394 w 181394"/>
                  <a:gd name="connsiteY4" fmla="*/ 6944 h 235057"/>
                  <a:gd name="connsiteX5" fmla="*/ 135960 w 181394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7">
                    <a:moveTo>
                      <a:pt x="99784" y="62665"/>
                    </a:move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lnTo>
                      <a:pt x="181394" y="6944"/>
                    </a:lnTo>
                    <a:cubicBezTo>
                      <a:pt x="166135" y="5058"/>
                      <a:pt x="151047" y="2743"/>
                      <a:pt x="13596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C735AB88-50E4-4741-8A19-57BE1B0736EB}"/>
                  </a:ext>
                </a:extLst>
              </p:cNvPr>
              <p:cNvSpPr/>
              <p:nvPr/>
            </p:nvSpPr>
            <p:spPr>
              <a:xfrm>
                <a:off x="2837935" y="6271812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3634 w 137674"/>
                  <a:gd name="connsiteY3" fmla="*/ 59836 h 124301"/>
                  <a:gd name="connsiteX4" fmla="*/ 46634 w 137674"/>
                  <a:gd name="connsiteY4" fmla="*/ 37119 h 124301"/>
                  <a:gd name="connsiteX5" fmla="*/ 68066 w 137674"/>
                  <a:gd name="connsiteY5" fmla="*/ 0 h 124301"/>
                  <a:gd name="connsiteX6" fmla="*/ 18859 w 137674"/>
                  <a:gd name="connsiteY6" fmla="*/ 0 h 124301"/>
                  <a:gd name="connsiteX7" fmla="*/ 9773 w 137674"/>
                  <a:gd name="connsiteY7" fmla="*/ 15688 h 124301"/>
                  <a:gd name="connsiteX8" fmla="*/ 0 w 137674"/>
                  <a:gd name="connsiteY8" fmla="*/ 51949 h 124301"/>
                  <a:gd name="connsiteX9" fmla="*/ 2486 w 137674"/>
                  <a:gd name="connsiteY9" fmla="*/ 70981 h 124301"/>
                  <a:gd name="connsiteX10" fmla="*/ 36776 w 137674"/>
                  <a:gd name="connsiteY10" fmla="*/ 115214 h 124301"/>
                  <a:gd name="connsiteX11" fmla="*/ 51949 w 137674"/>
                  <a:gd name="connsiteY11" fmla="*/ 124301 h 124301"/>
                  <a:gd name="connsiteX12" fmla="*/ 137674 w 137674"/>
                  <a:gd name="connsiteY12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50735" y="74075"/>
                      <a:pt x="45716" y="67517"/>
                      <a:pt x="43634" y="59836"/>
                    </a:cubicBezTo>
                    <a:cubicBezTo>
                      <a:pt x="41589" y="52164"/>
                      <a:pt x="42668" y="43994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02" y="26712"/>
                      <a:pt x="33" y="39219"/>
                      <a:pt x="0" y="51949"/>
                    </a:cubicBezTo>
                    <a:cubicBezTo>
                      <a:pt x="24" y="58370"/>
                      <a:pt x="860" y="64765"/>
                      <a:pt x="2486" y="70981"/>
                    </a:cubicBezTo>
                    <a:cubicBezTo>
                      <a:pt x="7564" y="89703"/>
                      <a:pt x="19907" y="105631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D1F82BCC-ECF4-4DBD-A370-CE9D3CBEBB77}"/>
                  </a:ext>
                </a:extLst>
              </p:cNvPr>
              <p:cNvSpPr/>
              <p:nvPr/>
            </p:nvSpPr>
            <p:spPr>
              <a:xfrm>
                <a:off x="5540309" y="5669508"/>
                <a:ext cx="134695" cy="312725"/>
              </a:xfrm>
              <a:custGeom>
                <a:avLst/>
                <a:gdLst>
                  <a:gd name="connsiteX0" fmla="*/ 116179 w 134695"/>
                  <a:gd name="connsiteY0" fmla="*/ 32147 h 312725"/>
                  <a:gd name="connsiteX1" fmla="*/ 116179 w 134695"/>
                  <a:gd name="connsiteY1" fmla="*/ 32147 h 312725"/>
                  <a:gd name="connsiteX2" fmla="*/ 134696 w 134695"/>
                  <a:gd name="connsiteY2" fmla="*/ 0 h 312725"/>
                  <a:gd name="connsiteX3" fmla="*/ 134696 w 134695"/>
                  <a:gd name="connsiteY3" fmla="*/ 0 h 312725"/>
                  <a:gd name="connsiteX4" fmla="*/ 60458 w 134695"/>
                  <a:gd name="connsiteY4" fmla="*/ 42863 h 312725"/>
                  <a:gd name="connsiteX5" fmla="*/ 9708 w 134695"/>
                  <a:gd name="connsiteY5" fmla="*/ 130731 h 312725"/>
                  <a:gd name="connsiteX6" fmla="*/ 9708 w 134695"/>
                  <a:gd name="connsiteY6" fmla="*/ 203597 h 312725"/>
                  <a:gd name="connsiteX7" fmla="*/ 48028 w 134695"/>
                  <a:gd name="connsiteY7" fmla="*/ 269863 h 312725"/>
                  <a:gd name="connsiteX8" fmla="*/ 122265 w 134695"/>
                  <a:gd name="connsiteY8" fmla="*/ 312725 h 312725"/>
                  <a:gd name="connsiteX9" fmla="*/ 46827 w 134695"/>
                  <a:gd name="connsiteY9" fmla="*/ 182166 h 312725"/>
                  <a:gd name="connsiteX10" fmla="*/ 46827 w 134695"/>
                  <a:gd name="connsiteY10" fmla="*/ 152162 h 312725"/>
                  <a:gd name="connsiteX11" fmla="*/ 109921 w 134695"/>
                  <a:gd name="connsiteY11" fmla="*/ 42863 h 312725"/>
                  <a:gd name="connsiteX12" fmla="*/ 109921 w 134695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5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8028" y="269863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8" name="Freeform: Shape 1797">
                <a:extLst>
                  <a:ext uri="{FF2B5EF4-FFF2-40B4-BE49-F238E27FC236}">
                    <a16:creationId xmlns:a16="http://schemas.microsoft.com/office/drawing/2014/main" id="{F20260D9-0341-4166-8B2D-8ED8ADCE318C}"/>
                  </a:ext>
                </a:extLst>
              </p:cNvPr>
              <p:cNvSpPr/>
              <p:nvPr/>
            </p:nvSpPr>
            <p:spPr>
              <a:xfrm>
                <a:off x="5742984" y="6196031"/>
                <a:ext cx="105663" cy="200081"/>
              </a:xfrm>
              <a:custGeom>
                <a:avLst/>
                <a:gdLst>
                  <a:gd name="connsiteX0" fmla="*/ 37205 w 105663"/>
                  <a:gd name="connsiteY0" fmla="*/ 75781 h 200081"/>
                  <a:gd name="connsiteX1" fmla="*/ 37205 w 105663"/>
                  <a:gd name="connsiteY1" fmla="*/ 75781 h 200081"/>
                  <a:gd name="connsiteX2" fmla="*/ 58636 w 105663"/>
                  <a:gd name="connsiteY2" fmla="*/ 112900 h 200081"/>
                  <a:gd name="connsiteX3" fmla="*/ 61636 w 105663"/>
                  <a:gd name="connsiteY3" fmla="*/ 135616 h 200081"/>
                  <a:gd name="connsiteX4" fmla="*/ 47663 w 105663"/>
                  <a:gd name="connsiteY4" fmla="*/ 153876 h 200081"/>
                  <a:gd name="connsiteX5" fmla="*/ 10544 w 105663"/>
                  <a:gd name="connsiteY5" fmla="*/ 175307 h 200081"/>
                  <a:gd name="connsiteX6" fmla="*/ 53407 w 105663"/>
                  <a:gd name="connsiteY6" fmla="*/ 200082 h 200081"/>
                  <a:gd name="connsiteX7" fmla="*/ 69094 w 105663"/>
                  <a:gd name="connsiteY7" fmla="*/ 190995 h 200081"/>
                  <a:gd name="connsiteX8" fmla="*/ 95840 w 105663"/>
                  <a:gd name="connsiteY8" fmla="*/ 164763 h 200081"/>
                  <a:gd name="connsiteX9" fmla="*/ 103127 w 105663"/>
                  <a:gd name="connsiteY9" fmla="*/ 147104 h 200081"/>
                  <a:gd name="connsiteX10" fmla="*/ 95840 w 105663"/>
                  <a:gd name="connsiteY10" fmla="*/ 91811 h 200081"/>
                  <a:gd name="connsiteX11" fmla="*/ 42863 w 105663"/>
                  <a:gd name="connsiteY11" fmla="*/ 0 h 200081"/>
                  <a:gd name="connsiteX12" fmla="*/ 0 w 105663"/>
                  <a:gd name="connsiteY12" fmla="*/ 11487 h 200081"/>
                  <a:gd name="connsiteX13" fmla="*/ 12602 w 105663"/>
                  <a:gd name="connsiteY13" fmla="*/ 33261 h 200081"/>
                  <a:gd name="connsiteX14" fmla="*/ 12602 w 105663"/>
                  <a:gd name="connsiteY14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081">
                    <a:moveTo>
                      <a:pt x="37205" y="75781"/>
                    </a:moveTo>
                    <a:lnTo>
                      <a:pt x="37205" y="75781"/>
                    </a:lnTo>
                    <a:lnTo>
                      <a:pt x="58636" y="112900"/>
                    </a:lnTo>
                    <a:cubicBezTo>
                      <a:pt x="62674" y="119749"/>
                      <a:pt x="63762" y="127953"/>
                      <a:pt x="61636" y="135616"/>
                    </a:cubicBezTo>
                    <a:cubicBezTo>
                      <a:pt x="59613" y="143332"/>
                      <a:pt x="54581" y="149907"/>
                      <a:pt x="47663" y="153876"/>
                    </a:cubicBezTo>
                    <a:lnTo>
                      <a:pt x="10544" y="175307"/>
                    </a:lnTo>
                    <a:lnTo>
                      <a:pt x="53407" y="200082"/>
                    </a:lnTo>
                    <a:lnTo>
                      <a:pt x="69094" y="190995"/>
                    </a:lnTo>
                    <a:cubicBezTo>
                      <a:pt x="80144" y="184737"/>
                      <a:pt x="89368" y="175693"/>
                      <a:pt x="95840" y="164763"/>
                    </a:cubicBezTo>
                    <a:cubicBezTo>
                      <a:pt x="99055" y="159234"/>
                      <a:pt x="101507" y="153293"/>
                      <a:pt x="103127" y="147104"/>
                    </a:cubicBezTo>
                    <a:cubicBezTo>
                      <a:pt x="108211" y="128442"/>
                      <a:pt x="105587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9" name="Freeform: Shape 1798">
                <a:extLst>
                  <a:ext uri="{FF2B5EF4-FFF2-40B4-BE49-F238E27FC236}">
                    <a16:creationId xmlns:a16="http://schemas.microsoft.com/office/drawing/2014/main" id="{58E0C3A0-3C7B-4FE2-8E6E-31435518095E}"/>
                  </a:ext>
                </a:extLst>
              </p:cNvPr>
              <p:cNvSpPr/>
              <p:nvPr/>
            </p:nvSpPr>
            <p:spPr>
              <a:xfrm>
                <a:off x="5631199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0" name="Freeform: Shape 1799">
                <a:extLst>
                  <a:ext uri="{FF2B5EF4-FFF2-40B4-BE49-F238E27FC236}">
                    <a16:creationId xmlns:a16="http://schemas.microsoft.com/office/drawing/2014/main" id="{DB9F6E59-EEDE-46E9-B510-E3102C03D784}"/>
                  </a:ext>
                </a:extLst>
              </p:cNvPr>
              <p:cNvSpPr/>
              <p:nvPr/>
            </p:nvSpPr>
            <p:spPr>
              <a:xfrm>
                <a:off x="5318388" y="5951800"/>
                <a:ext cx="188509" cy="277149"/>
              </a:xfrm>
              <a:custGeom>
                <a:avLst/>
                <a:gdLst>
                  <a:gd name="connsiteX0" fmla="*/ 42863 w 188509"/>
                  <a:gd name="connsiteY0" fmla="*/ 37119 h 277149"/>
                  <a:gd name="connsiteX1" fmla="*/ 42863 w 188509"/>
                  <a:gd name="connsiteY1" fmla="*/ 37119 h 277149"/>
                  <a:gd name="connsiteX2" fmla="*/ 42863 w 188509"/>
                  <a:gd name="connsiteY2" fmla="*/ 0 h 277149"/>
                  <a:gd name="connsiteX3" fmla="*/ 0 w 188509"/>
                  <a:gd name="connsiteY3" fmla="*/ 74238 h 277149"/>
                  <a:gd name="connsiteX4" fmla="*/ 0 w 188509"/>
                  <a:gd name="connsiteY4" fmla="*/ 175736 h 277149"/>
                  <a:gd name="connsiteX5" fmla="*/ 36519 w 188509"/>
                  <a:gd name="connsiteY5" fmla="*/ 238830 h 277149"/>
                  <a:gd name="connsiteX6" fmla="*/ 102784 w 188509"/>
                  <a:gd name="connsiteY6" fmla="*/ 277149 h 277149"/>
                  <a:gd name="connsiteX7" fmla="*/ 188509 w 188509"/>
                  <a:gd name="connsiteY7" fmla="*/ 277149 h 277149"/>
                  <a:gd name="connsiteX8" fmla="*/ 57950 w 188509"/>
                  <a:gd name="connsiteY8" fmla="*/ 201711 h 277149"/>
                  <a:gd name="connsiteX9" fmla="*/ 42863 w 188509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80"/>
                      <a:pt x="13956" y="225826"/>
                      <a:pt x="36519" y="238830"/>
                    </a:cubicBezTo>
                    <a:lnTo>
                      <a:pt x="102784" y="277149"/>
                    </a:lnTo>
                    <a:lnTo>
                      <a:pt x="188509" y="277149"/>
                    </a:lnTo>
                    <a:lnTo>
                      <a:pt x="57950" y="201711"/>
                    </a:lnTo>
                    <a:cubicBezTo>
                      <a:pt x="48700" y="196430"/>
                      <a:pt x="42957" y="186641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1" name="Freeform: Shape 1800">
                <a:extLst>
                  <a:ext uri="{FF2B5EF4-FFF2-40B4-BE49-F238E27FC236}">
                    <a16:creationId xmlns:a16="http://schemas.microsoft.com/office/drawing/2014/main" id="{FB072B2B-3A80-4B17-BFDA-F82DD3FD9715}"/>
                  </a:ext>
                </a:extLst>
              </p:cNvPr>
              <p:cNvSpPr/>
              <p:nvPr/>
            </p:nvSpPr>
            <p:spPr>
              <a:xfrm>
                <a:off x="5688977" y="6352136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21688 w 107413"/>
                  <a:gd name="connsiteY2" fmla="*/ 43977 h 43976"/>
                  <a:gd name="connsiteX3" fmla="*/ 21688 w 107413"/>
                  <a:gd name="connsiteY3" fmla="*/ 43977 h 43976"/>
                  <a:gd name="connsiteX4" fmla="*/ 107413 w 107413"/>
                  <a:gd name="connsiteY4" fmla="*/ 43977 h 43976"/>
                  <a:gd name="connsiteX5" fmla="*/ 31375 w 107413"/>
                  <a:gd name="connsiteY5" fmla="*/ 0 h 43976"/>
                  <a:gd name="connsiteX6" fmla="*/ 0 w 107413"/>
                  <a:gd name="connsiteY6" fmla="*/ 31376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2" name="Freeform: Shape 1801">
                <a:extLst>
                  <a:ext uri="{FF2B5EF4-FFF2-40B4-BE49-F238E27FC236}">
                    <a16:creationId xmlns:a16="http://schemas.microsoft.com/office/drawing/2014/main" id="{2151F58D-DEE2-4C5B-861C-3FE62989550A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3" name="Freeform: Shape 1802">
                <a:extLst>
                  <a:ext uri="{FF2B5EF4-FFF2-40B4-BE49-F238E27FC236}">
                    <a16:creationId xmlns:a16="http://schemas.microsoft.com/office/drawing/2014/main" id="{6FFF248E-1B26-4960-A4C4-C74DDACF8210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4" name="Freeform: Shape 1803">
                <a:extLst>
                  <a:ext uri="{FF2B5EF4-FFF2-40B4-BE49-F238E27FC236}">
                    <a16:creationId xmlns:a16="http://schemas.microsoft.com/office/drawing/2014/main" id="{1ED13538-4A7F-4CAC-A6CC-DFB1F61FBB67}"/>
                  </a:ext>
                </a:extLst>
              </p:cNvPr>
              <p:cNvSpPr/>
              <p:nvPr/>
            </p:nvSpPr>
            <p:spPr>
              <a:xfrm>
                <a:off x="5495410" y="6271812"/>
                <a:ext cx="224942" cy="111699"/>
              </a:xfrm>
              <a:custGeom>
                <a:avLst/>
                <a:gdLst>
                  <a:gd name="connsiteX0" fmla="*/ 0 w 224942"/>
                  <a:gd name="connsiteY0" fmla="*/ 0 h 111699"/>
                  <a:gd name="connsiteX1" fmla="*/ 193567 w 224942"/>
                  <a:gd name="connsiteY1" fmla="*/ 111700 h 111699"/>
                  <a:gd name="connsiteX2" fmla="*/ 224942 w 224942"/>
                  <a:gd name="connsiteY2" fmla="*/ 80324 h 111699"/>
                  <a:gd name="connsiteX3" fmla="*/ 85725 w 224942"/>
                  <a:gd name="connsiteY3" fmla="*/ 0 h 111699"/>
                  <a:gd name="connsiteX4" fmla="*/ 13373 w 224942"/>
                  <a:gd name="connsiteY4" fmla="*/ 0 h 111699"/>
                  <a:gd name="connsiteX5" fmla="*/ 0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0" y="0"/>
                    </a:move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lnTo>
                      <a:pt x="1337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5" name="Freeform: Shape 1804">
                <a:extLst>
                  <a:ext uri="{FF2B5EF4-FFF2-40B4-BE49-F238E27FC236}">
                    <a16:creationId xmlns:a16="http://schemas.microsoft.com/office/drawing/2014/main" id="{58A93486-44BD-4F63-A184-DD54D6A2A323}"/>
                  </a:ext>
                </a:extLst>
              </p:cNvPr>
              <p:cNvSpPr/>
              <p:nvPr/>
            </p:nvSpPr>
            <p:spPr>
              <a:xfrm>
                <a:off x="5255552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0E42938D-721A-444E-BE0B-576A695BCED8}"/>
                  </a:ext>
                </a:extLst>
              </p:cNvPr>
              <p:cNvSpPr/>
              <p:nvPr/>
            </p:nvSpPr>
            <p:spPr>
              <a:xfrm>
                <a:off x="5230777" y="6353165"/>
                <a:ext cx="24774" cy="42948"/>
              </a:xfrm>
              <a:custGeom>
                <a:avLst/>
                <a:gdLst>
                  <a:gd name="connsiteX0" fmla="*/ 18602 w 24774"/>
                  <a:gd name="connsiteY0" fmla="*/ 32233 h 42948"/>
                  <a:gd name="connsiteX1" fmla="*/ 0 w 24774"/>
                  <a:gd name="connsiteY1" fmla="*/ 86 h 42948"/>
                  <a:gd name="connsiteX2" fmla="*/ 0 w 24774"/>
                  <a:gd name="connsiteY2" fmla="*/ 86 h 42948"/>
                  <a:gd name="connsiteX3" fmla="*/ 0 w 24774"/>
                  <a:gd name="connsiteY3" fmla="*/ 0 h 42948"/>
                  <a:gd name="connsiteX4" fmla="*/ 0 w 24774"/>
                  <a:gd name="connsiteY4" fmla="*/ 42948 h 42948"/>
                  <a:gd name="connsiteX5" fmla="*/ 24774 w 24774"/>
                  <a:gd name="connsiteY5" fmla="*/ 42948 h 42948"/>
                  <a:gd name="connsiteX6" fmla="*/ 18602 w 24774"/>
                  <a:gd name="connsiteY6" fmla="*/ 32233 h 42948"/>
                  <a:gd name="connsiteX7" fmla="*/ 18602 w 24774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948">
                    <a:moveTo>
                      <a:pt x="18602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774" y="42948"/>
                    </a:lnTo>
                    <a:lnTo>
                      <a:pt x="18602" y="32233"/>
                    </a:lnTo>
                    <a:lnTo>
                      <a:pt x="18602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7" name="Freeform: Shape 1806">
                <a:extLst>
                  <a:ext uri="{FF2B5EF4-FFF2-40B4-BE49-F238E27FC236}">
                    <a16:creationId xmlns:a16="http://schemas.microsoft.com/office/drawing/2014/main" id="{4D5AEBD1-4142-4716-BFAF-3782F9A29A76}"/>
                  </a:ext>
                </a:extLst>
              </p:cNvPr>
              <p:cNvSpPr/>
              <p:nvPr/>
            </p:nvSpPr>
            <p:spPr>
              <a:xfrm>
                <a:off x="5650230" y="5669508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4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4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8" name="Freeform: Shape 1807">
                <a:extLst>
                  <a:ext uri="{FF2B5EF4-FFF2-40B4-BE49-F238E27FC236}">
                    <a16:creationId xmlns:a16="http://schemas.microsoft.com/office/drawing/2014/main" id="{E8F8BA63-6ED1-4EC7-B764-F808CEBFC9F5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9" name="Freeform: Shape 1808">
                <a:extLst>
                  <a:ext uri="{FF2B5EF4-FFF2-40B4-BE49-F238E27FC236}">
                    <a16:creationId xmlns:a16="http://schemas.microsoft.com/office/drawing/2014/main" id="{5BADF54E-D593-419A-A2CC-3E7BEE85247A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0" name="Freeform: Shape 1809">
                <a:extLst>
                  <a:ext uri="{FF2B5EF4-FFF2-40B4-BE49-F238E27FC236}">
                    <a16:creationId xmlns:a16="http://schemas.microsoft.com/office/drawing/2014/main" id="{AD05AFF9-9FCC-4E9D-AAF4-6C5F6403BE71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1" name="Freeform: Shape 1810">
                <a:extLst>
                  <a:ext uri="{FF2B5EF4-FFF2-40B4-BE49-F238E27FC236}">
                    <a16:creationId xmlns:a16="http://schemas.microsoft.com/office/drawing/2014/main" id="{47AD926A-F71B-4A9E-AD24-42AC5E3C1B32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2" name="Freeform: Shape 1811">
                <a:extLst>
                  <a:ext uri="{FF2B5EF4-FFF2-40B4-BE49-F238E27FC236}">
                    <a16:creationId xmlns:a16="http://schemas.microsoft.com/office/drawing/2014/main" id="{75082753-6685-403C-A604-1E4BB120C3B0}"/>
                  </a:ext>
                </a:extLst>
              </p:cNvPr>
              <p:cNvSpPr/>
              <p:nvPr/>
            </p:nvSpPr>
            <p:spPr>
              <a:xfrm>
                <a:off x="5884516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3" name="Freeform: Shape 1812">
                <a:extLst>
                  <a:ext uri="{FF2B5EF4-FFF2-40B4-BE49-F238E27FC236}">
                    <a16:creationId xmlns:a16="http://schemas.microsoft.com/office/drawing/2014/main" id="{CBE4058F-326E-49F4-82ED-8DDCD4E0932E}"/>
                  </a:ext>
                </a:extLst>
              </p:cNvPr>
              <p:cNvSpPr/>
              <p:nvPr/>
            </p:nvSpPr>
            <p:spPr>
              <a:xfrm>
                <a:off x="5361336" y="5891364"/>
                <a:ext cx="288464" cy="128930"/>
              </a:xfrm>
              <a:custGeom>
                <a:avLst/>
                <a:gdLst>
                  <a:gd name="connsiteX0" fmla="*/ 281435 w 288464"/>
                  <a:gd name="connsiteY0" fmla="*/ 128931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385 w 288464"/>
                  <a:gd name="connsiteY8" fmla="*/ 46892 h 128930"/>
                  <a:gd name="connsiteX9" fmla="*/ 139389 w 288464"/>
                  <a:gd name="connsiteY9" fmla="*/ 46892 h 128930"/>
                  <a:gd name="connsiteX10" fmla="*/ 269948 w 288464"/>
                  <a:gd name="connsiteY10" fmla="*/ 122244 h 128930"/>
                  <a:gd name="connsiteX11" fmla="*/ 269948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435" y="128931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385" y="46892"/>
                    </a:lnTo>
                    <a:cubicBezTo>
                      <a:pt x="118669" y="41534"/>
                      <a:pt x="130105" y="41534"/>
                      <a:pt x="139389" y="46892"/>
                    </a:cubicBezTo>
                    <a:lnTo>
                      <a:pt x="269948" y="122244"/>
                    </a:lnTo>
                    <a:lnTo>
                      <a:pt x="269948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4" name="Freeform: Shape 1813">
                <a:extLst>
                  <a:ext uri="{FF2B5EF4-FFF2-40B4-BE49-F238E27FC236}">
                    <a16:creationId xmlns:a16="http://schemas.microsoft.com/office/drawing/2014/main" id="{9628FCF0-0FEF-4876-B17A-D33A68ABE4DE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5" name="Freeform: Shape 1814">
                <a:extLst>
                  <a:ext uri="{FF2B5EF4-FFF2-40B4-BE49-F238E27FC236}">
                    <a16:creationId xmlns:a16="http://schemas.microsoft.com/office/drawing/2014/main" id="{281FD38C-970F-401A-A05C-9924AD416402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64DB86A0-B428-447B-9CD5-C2A2C9228A9A}"/>
                  </a:ext>
                </a:extLst>
              </p:cNvPr>
              <p:cNvSpPr/>
              <p:nvPr/>
            </p:nvSpPr>
            <p:spPr>
              <a:xfrm>
                <a:off x="5643200" y="5975032"/>
                <a:ext cx="234629" cy="180965"/>
              </a:xfrm>
              <a:custGeom>
                <a:avLst/>
                <a:gdLst>
                  <a:gd name="connsiteX0" fmla="*/ 62236 w 234629"/>
                  <a:gd name="connsiteY0" fmla="*/ 81439 h 180965"/>
                  <a:gd name="connsiteX1" fmla="*/ 62236 w 234629"/>
                  <a:gd name="connsiteY1" fmla="*/ 81439 h 180965"/>
                  <a:gd name="connsiteX2" fmla="*/ 234629 w 234629"/>
                  <a:gd name="connsiteY2" fmla="*/ 180965 h 180965"/>
                  <a:gd name="connsiteX3" fmla="*/ 234629 w 234629"/>
                  <a:gd name="connsiteY3" fmla="*/ 131502 h 180965"/>
                  <a:gd name="connsiteX4" fmla="*/ 7030 w 234629"/>
                  <a:gd name="connsiteY4" fmla="*/ 0 h 180965"/>
                  <a:gd name="connsiteX5" fmla="*/ 0 w 234629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0965">
                    <a:moveTo>
                      <a:pt x="62236" y="81439"/>
                    </a:moveTo>
                    <a:lnTo>
                      <a:pt x="62236" y="81439"/>
                    </a:lnTo>
                    <a:lnTo>
                      <a:pt x="234629" y="180965"/>
                    </a:lnTo>
                    <a:lnTo>
                      <a:pt x="234629" y="131502"/>
                    </a:lnTo>
                    <a:lnTo>
                      <a:pt x="7030" y="0"/>
                    </a:lnTo>
                    <a:cubicBezTo>
                      <a:pt x="5144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B4CF5206-E59E-445E-AB95-E0B22B5AA964}"/>
                  </a:ext>
                </a:extLst>
              </p:cNvPr>
              <p:cNvSpPr/>
              <p:nvPr/>
            </p:nvSpPr>
            <p:spPr>
              <a:xfrm>
                <a:off x="592069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6 w 124301"/>
                  <a:gd name="connsiteY2" fmla="*/ 80496 h 138274"/>
                  <a:gd name="connsiteX3" fmla="*/ 59922 w 124301"/>
                  <a:gd name="connsiteY3" fmla="*/ 94469 h 138274"/>
                  <a:gd name="connsiteX4" fmla="*/ 37119 w 124301"/>
                  <a:gd name="connsiteY4" fmla="*/ 91468 h 138274"/>
                  <a:gd name="connsiteX5" fmla="*/ 0 w 124301"/>
                  <a:gd name="connsiteY5" fmla="*/ 70037 h 138274"/>
                  <a:gd name="connsiteX6" fmla="*/ 0 w 124301"/>
                  <a:gd name="connsiteY6" fmla="*/ 119415 h 138274"/>
                  <a:gd name="connsiteX7" fmla="*/ 15688 w 124301"/>
                  <a:gd name="connsiteY7" fmla="*/ 128502 h 138274"/>
                  <a:gd name="connsiteX8" fmla="*/ 52035 w 124301"/>
                  <a:gd name="connsiteY8" fmla="*/ 138274 h 138274"/>
                  <a:gd name="connsiteX9" fmla="*/ 70980 w 124301"/>
                  <a:gd name="connsiteY9" fmla="*/ 135788 h 138274"/>
                  <a:gd name="connsiteX10" fmla="*/ 115214 w 124301"/>
                  <a:gd name="connsiteY10" fmla="*/ 101498 h 138274"/>
                  <a:gd name="connsiteX11" fmla="*/ 124301 w 124301"/>
                  <a:gd name="connsiteY11" fmla="*/ 85725 h 138274"/>
                  <a:gd name="connsiteX12" fmla="*/ 124301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6" y="80496"/>
                    </a:lnTo>
                    <a:cubicBezTo>
                      <a:pt x="74144" y="87388"/>
                      <a:pt x="67603" y="92420"/>
                      <a:pt x="59922" y="94469"/>
                    </a:cubicBezTo>
                    <a:cubicBezTo>
                      <a:pt x="52224" y="96509"/>
                      <a:pt x="44029" y="9542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8" y="128502"/>
                    </a:lnTo>
                    <a:cubicBezTo>
                      <a:pt x="26746" y="134871"/>
                      <a:pt x="39271" y="138240"/>
                      <a:pt x="52035" y="138274"/>
                    </a:cubicBezTo>
                    <a:cubicBezTo>
                      <a:pt x="58430" y="138257"/>
                      <a:pt x="64800" y="137417"/>
                      <a:pt x="70980" y="135788"/>
                    </a:cubicBezTo>
                    <a:cubicBezTo>
                      <a:pt x="89728" y="130756"/>
                      <a:pt x="105665" y="118403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B4F1FE68-7697-4385-BFE8-EACAAA684979}"/>
                  </a:ext>
                </a:extLst>
              </p:cNvPr>
              <p:cNvSpPr/>
              <p:nvPr/>
            </p:nvSpPr>
            <p:spPr>
              <a:xfrm>
                <a:off x="5230777" y="6228949"/>
                <a:ext cx="278006" cy="167077"/>
              </a:xfrm>
              <a:custGeom>
                <a:avLst/>
                <a:gdLst>
                  <a:gd name="connsiteX0" fmla="*/ 278006 w 278006"/>
                  <a:gd name="connsiteY0" fmla="*/ 42863 h 167077"/>
                  <a:gd name="connsiteX1" fmla="*/ 261375 w 278006"/>
                  <a:gd name="connsiteY1" fmla="*/ 0 h 167077"/>
                  <a:gd name="connsiteX2" fmla="*/ 113843 w 278006"/>
                  <a:gd name="connsiteY2" fmla="*/ 0 h 167077"/>
                  <a:gd name="connsiteX3" fmla="*/ 50749 w 278006"/>
                  <a:gd name="connsiteY3" fmla="*/ 36433 h 167077"/>
                  <a:gd name="connsiteX4" fmla="*/ 0 w 278006"/>
                  <a:gd name="connsiteY4" fmla="*/ 124215 h 167077"/>
                  <a:gd name="connsiteX5" fmla="*/ 18602 w 278006"/>
                  <a:gd name="connsiteY5" fmla="*/ 156448 h 167077"/>
                  <a:gd name="connsiteX6" fmla="*/ 18602 w 278006"/>
                  <a:gd name="connsiteY6" fmla="*/ 156448 h 167077"/>
                  <a:gd name="connsiteX7" fmla="*/ 24860 w 278006"/>
                  <a:gd name="connsiteY7" fmla="*/ 167078 h 167077"/>
                  <a:gd name="connsiteX8" fmla="*/ 87954 w 278006"/>
                  <a:gd name="connsiteY8" fmla="*/ 57864 h 167077"/>
                  <a:gd name="connsiteX9" fmla="*/ 113671 w 278006"/>
                  <a:gd name="connsiteY9" fmla="*/ 42863 h 167077"/>
                  <a:gd name="connsiteX10" fmla="*/ 278006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6" y="42863"/>
                    </a:moveTo>
                    <a:cubicBezTo>
                      <a:pt x="272974" y="28349"/>
                      <a:pt x="267436" y="14059"/>
                      <a:pt x="261375" y="0"/>
                    </a:cubicBezTo>
                    <a:lnTo>
                      <a:pt x="113843" y="0"/>
                    </a:lnTo>
                    <a:cubicBezTo>
                      <a:pt x="87817" y="0"/>
                      <a:pt x="63762" y="13887"/>
                      <a:pt x="50749" y="36433"/>
                    </a:cubicBezTo>
                    <a:lnTo>
                      <a:pt x="0" y="124215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078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3552BCFD-024A-4964-8FC4-6095784E8275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0" name="Freeform: Shape 1819">
                <a:extLst>
                  <a:ext uri="{FF2B5EF4-FFF2-40B4-BE49-F238E27FC236}">
                    <a16:creationId xmlns:a16="http://schemas.microsoft.com/office/drawing/2014/main" id="{6501F0E8-E851-42D5-B689-0BAF79802AD1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E70F2577-5450-4F47-B1D5-EA4B019CE8FA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6759AD9D-4336-46E8-87F3-64D048FFF58D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10D7A511-A822-4D19-9384-CAF9C0A6D21E}"/>
                  </a:ext>
                </a:extLst>
              </p:cNvPr>
              <p:cNvSpPr/>
              <p:nvPr/>
            </p:nvSpPr>
            <p:spPr>
              <a:xfrm>
                <a:off x="5492153" y="6228949"/>
                <a:ext cx="288036" cy="42862"/>
              </a:xfrm>
              <a:custGeom>
                <a:avLst/>
                <a:gdLst>
                  <a:gd name="connsiteX0" fmla="*/ 16631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16631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9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1A43192F-8202-4A00-BDEF-9C4524B4A1BA}"/>
                  </a:ext>
                </a:extLst>
              </p:cNvPr>
              <p:cNvSpPr/>
              <p:nvPr/>
            </p:nvSpPr>
            <p:spPr>
              <a:xfrm>
                <a:off x="587782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5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9C8D3C25-8E33-4006-8871-6CD29E6EC50F}"/>
                  </a:ext>
                </a:extLst>
              </p:cNvPr>
              <p:cNvSpPr/>
              <p:nvPr/>
            </p:nvSpPr>
            <p:spPr>
              <a:xfrm>
                <a:off x="5805135" y="6081416"/>
                <a:ext cx="115728" cy="190138"/>
              </a:xfrm>
              <a:custGeom>
                <a:avLst/>
                <a:gdLst>
                  <a:gd name="connsiteX0" fmla="*/ 72695 w 115728"/>
                  <a:gd name="connsiteY0" fmla="*/ 74581 h 190138"/>
                  <a:gd name="connsiteX1" fmla="*/ 72695 w 115728"/>
                  <a:gd name="connsiteY1" fmla="*/ 74581 h 190138"/>
                  <a:gd name="connsiteX2" fmla="*/ 72695 w 115728"/>
                  <a:gd name="connsiteY2" fmla="*/ 117443 h 190138"/>
                  <a:gd name="connsiteX3" fmla="*/ 64122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774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80" y="125390"/>
                      <a:pt x="69694" y="133045"/>
                      <a:pt x="64122" y="138704"/>
                    </a:cubicBezTo>
                    <a:cubicBezTo>
                      <a:pt x="58413" y="144207"/>
                      <a:pt x="50792" y="147284"/>
                      <a:pt x="42863" y="147276"/>
                    </a:cubicBezTo>
                    <a:lnTo>
                      <a:pt x="0" y="147276"/>
                    </a:lnTo>
                    <a:lnTo>
                      <a:pt x="24774" y="190139"/>
                    </a:lnTo>
                    <a:lnTo>
                      <a:pt x="42863" y="190139"/>
                    </a:lnTo>
                    <a:cubicBezTo>
                      <a:pt x="55610" y="190173"/>
                      <a:pt x="68143" y="186864"/>
                      <a:pt x="79210" y="180537"/>
                    </a:cubicBezTo>
                    <a:cubicBezTo>
                      <a:pt x="84756" y="177331"/>
                      <a:pt x="89857" y="173405"/>
                      <a:pt x="94383" y="168878"/>
                    </a:cubicBezTo>
                    <a:cubicBezTo>
                      <a:pt x="108056" y="155257"/>
                      <a:pt x="115746" y="136749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7AA14449-EFE3-46B7-865C-AB56B1488977}"/>
                  </a:ext>
                </a:extLst>
              </p:cNvPr>
              <p:cNvSpPr/>
              <p:nvPr/>
            </p:nvSpPr>
            <p:spPr>
              <a:xfrm>
                <a:off x="587782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7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7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AB47D98F-88A1-49A5-A63C-54C7840FBFF7}"/>
                  </a:ext>
                </a:extLst>
              </p:cNvPr>
              <p:cNvSpPr/>
              <p:nvPr/>
            </p:nvSpPr>
            <p:spPr>
              <a:xfrm>
                <a:off x="5877829" y="4967249"/>
                <a:ext cx="167163" cy="278348"/>
              </a:xfrm>
              <a:custGeom>
                <a:avLst/>
                <a:gdLst>
                  <a:gd name="connsiteX0" fmla="*/ 42863 w 167163"/>
                  <a:gd name="connsiteY0" fmla="*/ 0 h 278348"/>
                  <a:gd name="connsiteX1" fmla="*/ 0 w 167163"/>
                  <a:gd name="connsiteY1" fmla="*/ 16716 h 278348"/>
                  <a:gd name="connsiteX2" fmla="*/ 0 w 167163"/>
                  <a:gd name="connsiteY2" fmla="*/ 164164 h 278348"/>
                  <a:gd name="connsiteX3" fmla="*/ 36433 w 167163"/>
                  <a:gd name="connsiteY3" fmla="*/ 227686 h 278348"/>
                  <a:gd name="connsiteX4" fmla="*/ 124301 w 167163"/>
                  <a:gd name="connsiteY4" fmla="*/ 278349 h 278348"/>
                  <a:gd name="connsiteX5" fmla="*/ 156448 w 167163"/>
                  <a:gd name="connsiteY5" fmla="*/ 259832 h 278348"/>
                  <a:gd name="connsiteX6" fmla="*/ 156448 w 167163"/>
                  <a:gd name="connsiteY6" fmla="*/ 259832 h 278348"/>
                  <a:gd name="connsiteX7" fmla="*/ 167164 w 167163"/>
                  <a:gd name="connsiteY7" fmla="*/ 253661 h 278348"/>
                  <a:gd name="connsiteX8" fmla="*/ 57865 w 167163"/>
                  <a:gd name="connsiteY8" fmla="*/ 190567 h 278348"/>
                  <a:gd name="connsiteX9" fmla="*/ 42863 w 167163"/>
                  <a:gd name="connsiteY9" fmla="*/ 164849 h 278348"/>
                  <a:gd name="connsiteX10" fmla="*/ 42863 w 167163"/>
                  <a:gd name="connsiteY10" fmla="*/ 13373 h 278348"/>
                  <a:gd name="connsiteX11" fmla="*/ 42863 w 167163"/>
                  <a:gd name="connsiteY11" fmla="*/ 13373 h 2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348">
                    <a:moveTo>
                      <a:pt x="42863" y="0"/>
                    </a:moveTo>
                    <a:cubicBezTo>
                      <a:pt x="28461" y="5143"/>
                      <a:pt x="14171" y="10716"/>
                      <a:pt x="0" y="16716"/>
                    </a:cubicBezTo>
                    <a:lnTo>
                      <a:pt x="0" y="164164"/>
                    </a:lnTo>
                    <a:cubicBezTo>
                      <a:pt x="-60" y="190318"/>
                      <a:pt x="13828" y="214527"/>
                      <a:pt x="36433" y="227686"/>
                    </a:cubicBezTo>
                    <a:lnTo>
                      <a:pt x="124301" y="278349"/>
                    </a:lnTo>
                    <a:lnTo>
                      <a:pt x="156448" y="259832"/>
                    </a:lnTo>
                    <a:lnTo>
                      <a:pt x="156448" y="259832"/>
                    </a:lnTo>
                    <a:lnTo>
                      <a:pt x="167164" y="253661"/>
                    </a:lnTo>
                    <a:lnTo>
                      <a:pt x="57865" y="190567"/>
                    </a:lnTo>
                    <a:cubicBezTo>
                      <a:pt x="48701" y="185218"/>
                      <a:pt x="43008" y="175462"/>
                      <a:pt x="42863" y="164849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8" name="Freeform: Shape 1827">
                <a:extLst>
                  <a:ext uri="{FF2B5EF4-FFF2-40B4-BE49-F238E27FC236}">
                    <a16:creationId xmlns:a16="http://schemas.microsoft.com/office/drawing/2014/main" id="{1F6E5D6F-96F9-41A9-A580-28EF6ABE9858}"/>
                  </a:ext>
                </a:extLst>
              </p:cNvPr>
              <p:cNvSpPr/>
              <p:nvPr/>
            </p:nvSpPr>
            <p:spPr>
              <a:xfrm>
                <a:off x="5877829" y="4695844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19" y="282404"/>
                      <a:pt x="28401" y="276831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9" name="Freeform: Shape 1828">
                <a:extLst>
                  <a:ext uri="{FF2B5EF4-FFF2-40B4-BE49-F238E27FC236}">
                    <a16:creationId xmlns:a16="http://schemas.microsoft.com/office/drawing/2014/main" id="{4BAA53AD-C421-442A-9D2E-E6BE3E1C94C2}"/>
                  </a:ext>
                </a:extLst>
              </p:cNvPr>
              <p:cNvSpPr/>
              <p:nvPr/>
            </p:nvSpPr>
            <p:spPr>
              <a:xfrm>
                <a:off x="5230777" y="4431039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0" name="Freeform: Shape 1829">
                <a:extLst>
                  <a:ext uri="{FF2B5EF4-FFF2-40B4-BE49-F238E27FC236}">
                    <a16:creationId xmlns:a16="http://schemas.microsoft.com/office/drawing/2014/main" id="{DA91A11D-7BFD-44D9-8A68-D8E0DBD907A4}"/>
                  </a:ext>
                </a:extLst>
              </p:cNvPr>
              <p:cNvSpPr/>
              <p:nvPr/>
            </p:nvSpPr>
            <p:spPr>
              <a:xfrm>
                <a:off x="5730382" y="4555340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17443 w 190309"/>
                  <a:gd name="connsiteY7" fmla="*/ 0 h 115728"/>
                  <a:gd name="connsiteX8" fmla="*/ 11487 w 190309"/>
                  <a:gd name="connsiteY8" fmla="*/ 0 h 115728"/>
                  <a:gd name="connsiteX9" fmla="*/ 0 w 190309"/>
                  <a:gd name="connsiteY9" fmla="*/ 42863 h 115728"/>
                  <a:gd name="connsiteX10" fmla="*/ 74581 w 190309"/>
                  <a:gd name="connsiteY10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5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0" y="47569"/>
                      <a:pt x="180623" y="36519"/>
                    </a:cubicBezTo>
                    <a:cubicBezTo>
                      <a:pt x="167592" y="13948"/>
                      <a:pt x="143512" y="26"/>
                      <a:pt x="117443" y="0"/>
                    </a:cubicBezTo>
                    <a:lnTo>
                      <a:pt x="11487" y="0"/>
                    </a:lnTo>
                    <a:cubicBezTo>
                      <a:pt x="7629" y="14316"/>
                      <a:pt x="3857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1" name="Freeform: Shape 1830">
                <a:extLst>
                  <a:ext uri="{FF2B5EF4-FFF2-40B4-BE49-F238E27FC236}">
                    <a16:creationId xmlns:a16="http://schemas.microsoft.com/office/drawing/2014/main" id="{25D05499-3464-47F7-8A3A-2ACD6BAA3F81}"/>
                  </a:ext>
                </a:extLst>
              </p:cNvPr>
              <p:cNvSpPr/>
              <p:nvPr/>
            </p:nvSpPr>
            <p:spPr>
              <a:xfrm>
                <a:off x="5506897" y="4555340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2" name="Freeform: Shape 1831">
                <a:extLst>
                  <a:ext uri="{FF2B5EF4-FFF2-40B4-BE49-F238E27FC236}">
                    <a16:creationId xmlns:a16="http://schemas.microsoft.com/office/drawing/2014/main" id="{6F57D3FB-7594-4D27-9526-8362DE061853}"/>
                  </a:ext>
                </a:extLst>
              </p:cNvPr>
              <p:cNvSpPr/>
              <p:nvPr/>
            </p:nvSpPr>
            <p:spPr>
              <a:xfrm>
                <a:off x="5318388" y="4801028"/>
                <a:ext cx="312724" cy="134721"/>
              </a:xfrm>
              <a:custGeom>
                <a:avLst/>
                <a:gdLst>
                  <a:gd name="connsiteX0" fmla="*/ 32232 w 312724"/>
                  <a:gd name="connsiteY0" fmla="*/ 18602 h 134721"/>
                  <a:gd name="connsiteX1" fmla="*/ 32232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645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076 w 312724"/>
                  <a:gd name="connsiteY10" fmla="*/ 87868 h 134721"/>
                  <a:gd name="connsiteX11" fmla="*/ 42777 w 312724"/>
                  <a:gd name="connsiteY11" fmla="*/ 24775 h 134721"/>
                  <a:gd name="connsiteX12" fmla="*/ 42777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232" y="18602"/>
                    </a:moveTo>
                    <a:lnTo>
                      <a:pt x="32232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33" y="137966"/>
                      <a:pt x="181008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3" name="Freeform: Shape 1832">
                <a:extLst>
                  <a:ext uri="{FF2B5EF4-FFF2-40B4-BE49-F238E27FC236}">
                    <a16:creationId xmlns:a16="http://schemas.microsoft.com/office/drawing/2014/main" id="{BB595B17-1AB3-47E7-A583-6C6ED4D8A701}"/>
                  </a:ext>
                </a:extLst>
              </p:cNvPr>
              <p:cNvSpPr/>
              <p:nvPr/>
            </p:nvSpPr>
            <p:spPr>
              <a:xfrm>
                <a:off x="5844654" y="4627905"/>
                <a:ext cx="200339" cy="105657"/>
              </a:xfrm>
              <a:custGeom>
                <a:avLst/>
                <a:gdLst>
                  <a:gd name="connsiteX0" fmla="*/ 76038 w 200339"/>
                  <a:gd name="connsiteY0" fmla="*/ 67939 h 105657"/>
                  <a:gd name="connsiteX1" fmla="*/ 76038 w 200339"/>
                  <a:gd name="connsiteY1" fmla="*/ 67939 h 105657"/>
                  <a:gd name="connsiteX2" fmla="*/ 113157 w 200339"/>
                  <a:gd name="connsiteY2" fmla="*/ 46508 h 105657"/>
                  <a:gd name="connsiteX3" fmla="*/ 135960 w 200339"/>
                  <a:gd name="connsiteY3" fmla="*/ 43507 h 105657"/>
                  <a:gd name="connsiteX4" fmla="*/ 154134 w 200339"/>
                  <a:gd name="connsiteY4" fmla="*/ 57480 h 105657"/>
                  <a:gd name="connsiteX5" fmla="*/ 175565 w 200339"/>
                  <a:gd name="connsiteY5" fmla="*/ 94599 h 105657"/>
                  <a:gd name="connsiteX6" fmla="*/ 200339 w 200339"/>
                  <a:gd name="connsiteY6" fmla="*/ 51737 h 105657"/>
                  <a:gd name="connsiteX7" fmla="*/ 191338 w 200339"/>
                  <a:gd name="connsiteY7" fmla="*/ 36049 h 105657"/>
                  <a:gd name="connsiteX8" fmla="*/ 164763 w 200339"/>
                  <a:gd name="connsiteY8" fmla="*/ 9817 h 105657"/>
                  <a:gd name="connsiteX9" fmla="*/ 147018 w 200339"/>
                  <a:gd name="connsiteY9" fmla="*/ 2531 h 105657"/>
                  <a:gd name="connsiteX10" fmla="*/ 91726 w 200339"/>
                  <a:gd name="connsiteY10" fmla="*/ 9817 h 105657"/>
                  <a:gd name="connsiteX11" fmla="*/ 0 w 200339"/>
                  <a:gd name="connsiteY11" fmla="*/ 62795 h 105657"/>
                  <a:gd name="connsiteX12" fmla="*/ 11487 w 200339"/>
                  <a:gd name="connsiteY12" fmla="*/ 105658 h 105657"/>
                  <a:gd name="connsiteX13" fmla="*/ 33176 w 200339"/>
                  <a:gd name="connsiteY13" fmla="*/ 93142 h 105657"/>
                  <a:gd name="connsiteX14" fmla="*/ 33176 w 200339"/>
                  <a:gd name="connsiteY14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76038" y="67939"/>
                    </a:moveTo>
                    <a:lnTo>
                      <a:pt x="76038" y="67939"/>
                    </a:lnTo>
                    <a:lnTo>
                      <a:pt x="113157" y="46508"/>
                    </a:lnTo>
                    <a:cubicBezTo>
                      <a:pt x="120058" y="42513"/>
                      <a:pt x="128262" y="41432"/>
                      <a:pt x="135960" y="43507"/>
                    </a:cubicBezTo>
                    <a:cubicBezTo>
                      <a:pt x="143650" y="45530"/>
                      <a:pt x="150199" y="50571"/>
                      <a:pt x="154134" y="57480"/>
                    </a:cubicBezTo>
                    <a:lnTo>
                      <a:pt x="175565" y="94599"/>
                    </a:lnTo>
                    <a:lnTo>
                      <a:pt x="200339" y="51737"/>
                    </a:lnTo>
                    <a:lnTo>
                      <a:pt x="191338" y="36049"/>
                    </a:lnTo>
                    <a:cubicBezTo>
                      <a:pt x="184918" y="25136"/>
                      <a:pt x="175762" y="16092"/>
                      <a:pt x="164763" y="9817"/>
                    </a:cubicBezTo>
                    <a:cubicBezTo>
                      <a:pt x="159191" y="6628"/>
                      <a:pt x="153225" y="4176"/>
                      <a:pt x="147018" y="2531"/>
                    </a:cubicBezTo>
                    <a:cubicBezTo>
                      <a:pt x="128356" y="-2545"/>
                      <a:pt x="108434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30" y="91342"/>
                      <a:pt x="11487" y="105658"/>
                    </a:cubicBezTo>
                    <a:lnTo>
                      <a:pt x="33176" y="93142"/>
                    </a:lnTo>
                    <a:lnTo>
                      <a:pt x="33176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4" name="Freeform: Shape 1833">
                <a:extLst>
                  <a:ext uri="{FF2B5EF4-FFF2-40B4-BE49-F238E27FC236}">
                    <a16:creationId xmlns:a16="http://schemas.microsoft.com/office/drawing/2014/main" id="{F2D4711B-E60D-4123-B0B2-D9C19F7DAD78}"/>
                  </a:ext>
                </a:extLst>
              </p:cNvPr>
              <p:cNvSpPr/>
              <p:nvPr/>
            </p:nvSpPr>
            <p:spPr>
              <a:xfrm>
                <a:off x="5662574" y="4690614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7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5" name="Freeform: Shape 1834">
                <a:extLst>
                  <a:ext uri="{FF2B5EF4-FFF2-40B4-BE49-F238E27FC236}">
                    <a16:creationId xmlns:a16="http://schemas.microsoft.com/office/drawing/2014/main" id="{81059C04-D464-454E-879F-660F0479B824}"/>
                  </a:ext>
                </a:extLst>
              </p:cNvPr>
              <p:cNvSpPr/>
              <p:nvPr/>
            </p:nvSpPr>
            <p:spPr>
              <a:xfrm>
                <a:off x="5601023" y="4969220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1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60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4"/>
                      <a:pt x="225517" y="174494"/>
                      <a:pt x="238573" y="151991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60"/>
                    </a:lnTo>
                    <a:cubicBezTo>
                      <a:pt x="196113" y="139732"/>
                      <a:pt x="186349" y="145433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6" name="Freeform: Shape 1835">
                <a:extLst>
                  <a:ext uri="{FF2B5EF4-FFF2-40B4-BE49-F238E27FC236}">
                    <a16:creationId xmlns:a16="http://schemas.microsoft.com/office/drawing/2014/main" id="{AF77752D-AD2F-4298-8572-8DC6ADA9B9F0}"/>
                  </a:ext>
                </a:extLst>
              </p:cNvPr>
              <p:cNvSpPr/>
              <p:nvPr/>
            </p:nvSpPr>
            <p:spPr>
              <a:xfrm>
                <a:off x="6001102" y="4679642"/>
                <a:ext cx="43891" cy="107498"/>
              </a:xfrm>
              <a:custGeom>
                <a:avLst/>
                <a:gdLst>
                  <a:gd name="connsiteX0" fmla="*/ 43891 w 43891"/>
                  <a:gd name="connsiteY0" fmla="*/ 85725 h 107498"/>
                  <a:gd name="connsiteX1" fmla="*/ 43891 w 43891"/>
                  <a:gd name="connsiteY1" fmla="*/ 85725 h 107498"/>
                  <a:gd name="connsiteX2" fmla="*/ 43891 w 43891"/>
                  <a:gd name="connsiteY2" fmla="*/ 85725 h 107498"/>
                  <a:gd name="connsiteX3" fmla="*/ 43891 w 43891"/>
                  <a:gd name="connsiteY3" fmla="*/ 0 h 107498"/>
                  <a:gd name="connsiteX4" fmla="*/ 0 w 43891"/>
                  <a:gd name="connsiteY4" fmla="*/ 76124 h 107498"/>
                  <a:gd name="connsiteX5" fmla="*/ 31375 w 43891"/>
                  <a:gd name="connsiteY5" fmla="*/ 107499 h 107498"/>
                  <a:gd name="connsiteX6" fmla="*/ 43891 w 43891"/>
                  <a:gd name="connsiteY6" fmla="*/ 85725 h 107498"/>
                  <a:gd name="connsiteX7" fmla="*/ 43891 w 43891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7" name="Freeform: Shape 1836">
                <a:extLst>
                  <a:ext uri="{FF2B5EF4-FFF2-40B4-BE49-F238E27FC236}">
                    <a16:creationId xmlns:a16="http://schemas.microsoft.com/office/drawing/2014/main" id="{7A19287B-5F7A-4C1D-9E10-457AF7796558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8" name="Freeform: Shape 1837">
                <a:extLst>
                  <a:ext uri="{FF2B5EF4-FFF2-40B4-BE49-F238E27FC236}">
                    <a16:creationId xmlns:a16="http://schemas.microsoft.com/office/drawing/2014/main" id="{D72955BC-0B46-4853-90BA-2271D60A1761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39" name="Freeform: Shape 1838">
                <a:extLst>
                  <a:ext uri="{FF2B5EF4-FFF2-40B4-BE49-F238E27FC236}">
                    <a16:creationId xmlns:a16="http://schemas.microsoft.com/office/drawing/2014/main" id="{B563922D-339A-4CAE-9DEF-6F781C471D4F}"/>
                  </a:ext>
                </a:extLst>
              </p:cNvPr>
              <p:cNvSpPr/>
              <p:nvPr/>
            </p:nvSpPr>
            <p:spPr>
              <a:xfrm>
                <a:off x="5920692" y="4755765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483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0" name="Freeform: Shape 1839">
                <a:extLst>
                  <a:ext uri="{FF2B5EF4-FFF2-40B4-BE49-F238E27FC236}">
                    <a16:creationId xmlns:a16="http://schemas.microsoft.com/office/drawing/2014/main" id="{DB38FE7F-7844-4704-BEDB-42BEB916389C}"/>
                  </a:ext>
                </a:extLst>
              </p:cNvPr>
              <p:cNvSpPr/>
              <p:nvPr/>
            </p:nvSpPr>
            <p:spPr>
              <a:xfrm>
                <a:off x="604499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1" name="Freeform: Shape 1840">
                <a:extLst>
                  <a:ext uri="{FF2B5EF4-FFF2-40B4-BE49-F238E27FC236}">
                    <a16:creationId xmlns:a16="http://schemas.microsoft.com/office/drawing/2014/main" id="{A4EDF42C-B521-455D-BBA8-8106585D1B66}"/>
                  </a:ext>
                </a:extLst>
              </p:cNvPr>
              <p:cNvSpPr/>
              <p:nvPr/>
            </p:nvSpPr>
            <p:spPr>
              <a:xfrm>
                <a:off x="6002131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2" name="Freeform: Shape 1841">
                <a:extLst>
                  <a:ext uri="{FF2B5EF4-FFF2-40B4-BE49-F238E27FC236}">
                    <a16:creationId xmlns:a16="http://schemas.microsoft.com/office/drawing/2014/main" id="{587720C8-C0D2-469D-87F0-19A376EC3BED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3" name="Freeform: Shape 1842">
                <a:extLst>
                  <a:ext uri="{FF2B5EF4-FFF2-40B4-BE49-F238E27FC236}">
                    <a16:creationId xmlns:a16="http://schemas.microsoft.com/office/drawing/2014/main" id="{87BE8B05-B0C3-4316-8CC3-8B71E18BFEF5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4" name="Freeform: Shape 1843">
                <a:extLst>
                  <a:ext uri="{FF2B5EF4-FFF2-40B4-BE49-F238E27FC236}">
                    <a16:creationId xmlns:a16="http://schemas.microsoft.com/office/drawing/2014/main" id="{094C2C66-68D9-4463-9FC0-13AEBB090FE7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5" name="Freeform: Shape 1844">
                <a:extLst>
                  <a:ext uri="{FF2B5EF4-FFF2-40B4-BE49-F238E27FC236}">
                    <a16:creationId xmlns:a16="http://schemas.microsoft.com/office/drawing/2014/main" id="{FD088BFE-0935-48DB-8BDA-D04B1DD2C65E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6" name="Freeform: Shape 1845">
                <a:extLst>
                  <a:ext uri="{FF2B5EF4-FFF2-40B4-BE49-F238E27FC236}">
                    <a16:creationId xmlns:a16="http://schemas.microsoft.com/office/drawing/2014/main" id="{2DA39CE4-1988-4D18-A10A-FE03A19A9BE3}"/>
                  </a:ext>
                </a:extLst>
              </p:cNvPr>
              <p:cNvSpPr/>
              <p:nvPr/>
            </p:nvSpPr>
            <p:spPr>
              <a:xfrm>
                <a:off x="5318474" y="4562713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3 h 263090"/>
                  <a:gd name="connsiteX1" fmla="*/ 164164 w 199996"/>
                  <a:gd name="connsiteY1" fmla="*/ 0 h 263090"/>
                  <a:gd name="connsiteX2" fmla="*/ 36433 w 199996"/>
                  <a:gd name="connsiteY2" fmla="*/ 73809 h 263090"/>
                  <a:gd name="connsiteX3" fmla="*/ 0 w 199996"/>
                  <a:gd name="connsiteY3" fmla="*/ 136903 h 263090"/>
                  <a:gd name="connsiteX4" fmla="*/ 0 w 199996"/>
                  <a:gd name="connsiteY4" fmla="*/ 238315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747 h 263090"/>
                  <a:gd name="connsiteX11" fmla="*/ 188424 w 199996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3"/>
                    </a:moveTo>
                    <a:cubicBezTo>
                      <a:pt x="188569" y="18860"/>
                      <a:pt x="176619" y="9258"/>
                      <a:pt x="164164" y="0"/>
                    </a:cubicBezTo>
                    <a:lnTo>
                      <a:pt x="36433" y="73809"/>
                    </a:lnTo>
                    <a:cubicBezTo>
                      <a:pt x="13888" y="86822"/>
                      <a:pt x="0" y="110877"/>
                      <a:pt x="0" y="136903"/>
                    </a:cubicBezTo>
                    <a:lnTo>
                      <a:pt x="0" y="238315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7" name="Freeform: Shape 1846">
                <a:extLst>
                  <a:ext uri="{FF2B5EF4-FFF2-40B4-BE49-F238E27FC236}">
                    <a16:creationId xmlns:a16="http://schemas.microsoft.com/office/drawing/2014/main" id="{2C04142D-425C-4A1D-B561-4365F16EA408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8" name="Freeform: Shape 1847">
                <a:extLst>
                  <a:ext uri="{FF2B5EF4-FFF2-40B4-BE49-F238E27FC236}">
                    <a16:creationId xmlns:a16="http://schemas.microsoft.com/office/drawing/2014/main" id="{95B30299-1517-46AE-86C6-4C1DEEACB904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9" name="Freeform: Shape 1848">
                <a:extLst>
                  <a:ext uri="{FF2B5EF4-FFF2-40B4-BE49-F238E27FC236}">
                    <a16:creationId xmlns:a16="http://schemas.microsoft.com/office/drawing/2014/main" id="{D6BC665F-E3E6-4C73-97E5-18B187D99046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0" name="Freeform: Shape 1849">
                <a:extLst>
                  <a:ext uri="{FF2B5EF4-FFF2-40B4-BE49-F238E27FC236}">
                    <a16:creationId xmlns:a16="http://schemas.microsoft.com/office/drawing/2014/main" id="{17CCEE6A-3C6A-44D9-93C9-B2A70E4FECF2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1" name="Freeform: Shape 1850">
                <a:extLst>
                  <a:ext uri="{FF2B5EF4-FFF2-40B4-BE49-F238E27FC236}">
                    <a16:creationId xmlns:a16="http://schemas.microsoft.com/office/drawing/2014/main" id="{6988D12D-1F7E-4B4C-B81E-F484A93A3978}"/>
                  </a:ext>
                </a:extLst>
              </p:cNvPr>
              <p:cNvSpPr/>
              <p:nvPr/>
            </p:nvSpPr>
            <p:spPr>
              <a:xfrm>
                <a:off x="5482637" y="4431039"/>
                <a:ext cx="270890" cy="160476"/>
              </a:xfrm>
              <a:custGeom>
                <a:avLst/>
                <a:gdLst>
                  <a:gd name="connsiteX0" fmla="*/ 98498 w 270890"/>
                  <a:gd name="connsiteY0" fmla="*/ 124301 h 160476"/>
                  <a:gd name="connsiteX1" fmla="*/ 98498 w 270890"/>
                  <a:gd name="connsiteY1" fmla="*/ 124301 h 160476"/>
                  <a:gd name="connsiteX2" fmla="*/ 270891 w 270890"/>
                  <a:gd name="connsiteY2" fmla="*/ 24775 h 160476"/>
                  <a:gd name="connsiteX3" fmla="*/ 228028 w 270890"/>
                  <a:gd name="connsiteY3" fmla="*/ 0 h 160476"/>
                  <a:gd name="connsiteX4" fmla="*/ 0 w 270890"/>
                  <a:gd name="connsiteY4" fmla="*/ 131673 h 160476"/>
                  <a:gd name="connsiteX5" fmla="*/ 35833 w 270890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5"/>
                    </a:lnTo>
                    <a:lnTo>
                      <a:pt x="228028" y="0"/>
                    </a:lnTo>
                    <a:lnTo>
                      <a:pt x="0" y="131673"/>
                    </a:lnTo>
                    <a:cubicBezTo>
                      <a:pt x="12284" y="140932"/>
                      <a:pt x="24234" y="150533"/>
                      <a:pt x="35833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2" name="Freeform: Shape 1851">
                <a:extLst>
                  <a:ext uri="{FF2B5EF4-FFF2-40B4-BE49-F238E27FC236}">
                    <a16:creationId xmlns:a16="http://schemas.microsoft.com/office/drawing/2014/main" id="{D7E6AD49-FA24-47DF-9F44-A07146184C25}"/>
                  </a:ext>
                </a:extLst>
              </p:cNvPr>
              <p:cNvSpPr/>
              <p:nvPr/>
            </p:nvSpPr>
            <p:spPr>
              <a:xfrm>
                <a:off x="5540309" y="4826317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6944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6944"/>
                    </a:lnTo>
                    <a:cubicBezTo>
                      <a:pt x="113864" y="4140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3" name="Freeform: Shape 1852">
                <a:extLst>
                  <a:ext uri="{FF2B5EF4-FFF2-40B4-BE49-F238E27FC236}">
                    <a16:creationId xmlns:a16="http://schemas.microsoft.com/office/drawing/2014/main" id="{8E9575AD-35CA-41D1-A753-4DC96F6487DC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4" name="Freeform: Shape 1853">
                <a:extLst>
                  <a:ext uri="{FF2B5EF4-FFF2-40B4-BE49-F238E27FC236}">
                    <a16:creationId xmlns:a16="http://schemas.microsoft.com/office/drawing/2014/main" id="{2A6F93BE-2917-4A95-8BC9-7442620717E4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5" name="Freeform: Shape 1854">
                <a:extLst>
                  <a:ext uri="{FF2B5EF4-FFF2-40B4-BE49-F238E27FC236}">
                    <a16:creationId xmlns:a16="http://schemas.microsoft.com/office/drawing/2014/main" id="{A0856AC4-0B4E-433C-9644-D28FB2EE7F4B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6" name="Freeform: Shape 1855">
                <a:extLst>
                  <a:ext uri="{FF2B5EF4-FFF2-40B4-BE49-F238E27FC236}">
                    <a16:creationId xmlns:a16="http://schemas.microsoft.com/office/drawing/2014/main" id="{48030038-B3C1-4021-9088-413FB8802029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7" name="Freeform: Shape 1856">
                <a:extLst>
                  <a:ext uri="{FF2B5EF4-FFF2-40B4-BE49-F238E27FC236}">
                    <a16:creationId xmlns:a16="http://schemas.microsoft.com/office/drawing/2014/main" id="{F8E3455D-000F-4CB6-B7DF-007D3DAA0719}"/>
                  </a:ext>
                </a:extLst>
              </p:cNvPr>
              <p:cNvSpPr/>
              <p:nvPr/>
            </p:nvSpPr>
            <p:spPr>
              <a:xfrm>
                <a:off x="5623826" y="4598203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479 h 235057"/>
                  <a:gd name="connsiteX1" fmla="*/ 81610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148" y="229940"/>
                      <a:pt x="30287" y="232254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8" name="Freeform: Shape 1857">
                <a:extLst>
                  <a:ext uri="{FF2B5EF4-FFF2-40B4-BE49-F238E27FC236}">
                    <a16:creationId xmlns:a16="http://schemas.microsoft.com/office/drawing/2014/main" id="{659ED18E-FA46-45B5-A716-6203BE33BE81}"/>
                  </a:ext>
                </a:extLst>
              </p:cNvPr>
              <p:cNvSpPr/>
              <p:nvPr/>
            </p:nvSpPr>
            <p:spPr>
              <a:xfrm>
                <a:off x="5710666" y="4431468"/>
                <a:ext cx="137595" cy="123872"/>
              </a:xfrm>
              <a:custGeom>
                <a:avLst/>
                <a:gdLst>
                  <a:gd name="connsiteX0" fmla="*/ 93869 w 137595"/>
                  <a:gd name="connsiteY0" fmla="*/ 63951 h 123872"/>
                  <a:gd name="connsiteX1" fmla="*/ 90869 w 137595"/>
                  <a:gd name="connsiteY1" fmla="*/ 86754 h 123872"/>
                  <a:gd name="connsiteX2" fmla="*/ 69437 w 137595"/>
                  <a:gd name="connsiteY2" fmla="*/ 123873 h 123872"/>
                  <a:gd name="connsiteX3" fmla="*/ 118986 w 137595"/>
                  <a:gd name="connsiteY3" fmla="*/ 123873 h 123872"/>
                  <a:gd name="connsiteX4" fmla="*/ 127988 w 137595"/>
                  <a:gd name="connsiteY4" fmla="*/ 108185 h 123872"/>
                  <a:gd name="connsiteX5" fmla="*/ 101413 w 137595"/>
                  <a:gd name="connsiteY5" fmla="*/ 9087 h 123872"/>
                  <a:gd name="connsiteX6" fmla="*/ 85725 w 137595"/>
                  <a:gd name="connsiteY6" fmla="*/ 0 h 123872"/>
                  <a:gd name="connsiteX7" fmla="*/ 0 w 137595"/>
                  <a:gd name="connsiteY7" fmla="*/ 0 h 123872"/>
                  <a:gd name="connsiteX8" fmla="*/ 42863 w 137595"/>
                  <a:gd name="connsiteY8" fmla="*/ 24775 h 123872"/>
                  <a:gd name="connsiteX9" fmla="*/ 42863 w 137595"/>
                  <a:gd name="connsiteY9" fmla="*/ 24775 h 123872"/>
                  <a:gd name="connsiteX10" fmla="*/ 79982 w 137595"/>
                  <a:gd name="connsiteY10" fmla="*/ 46206 h 123872"/>
                  <a:gd name="connsiteX11" fmla="*/ 93869 w 137595"/>
                  <a:gd name="connsiteY11" fmla="*/ 63951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595" h="123872">
                    <a:moveTo>
                      <a:pt x="93869" y="63951"/>
                    </a:moveTo>
                    <a:cubicBezTo>
                      <a:pt x="95995" y="71649"/>
                      <a:pt x="94915" y="79870"/>
                      <a:pt x="90869" y="86754"/>
                    </a:cubicBezTo>
                    <a:lnTo>
                      <a:pt x="69437" y="123873"/>
                    </a:lnTo>
                    <a:lnTo>
                      <a:pt x="118986" y="123873"/>
                    </a:lnTo>
                    <a:lnTo>
                      <a:pt x="127988" y="108185"/>
                    </a:lnTo>
                    <a:cubicBezTo>
                      <a:pt x="147824" y="73457"/>
                      <a:pt x="135969" y="29224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lnTo>
                      <a:pt x="79982" y="46206"/>
                    </a:lnTo>
                    <a:cubicBezTo>
                      <a:pt x="86762" y="50072"/>
                      <a:pt x="91743" y="56441"/>
                      <a:pt x="93869" y="6395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9" name="Freeform: Shape 1858">
                <a:extLst>
                  <a:ext uri="{FF2B5EF4-FFF2-40B4-BE49-F238E27FC236}">
                    <a16:creationId xmlns:a16="http://schemas.microsoft.com/office/drawing/2014/main" id="{334997A1-D0CD-4E37-BE45-5A9306E8DFDF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0" name="Freeform: Shape 1859">
                <a:extLst>
                  <a:ext uri="{FF2B5EF4-FFF2-40B4-BE49-F238E27FC236}">
                    <a16:creationId xmlns:a16="http://schemas.microsoft.com/office/drawing/2014/main" id="{01AB0763-EA6D-4B3D-A92A-8164E91A53CE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1" name="Freeform: Shape 1860">
                <a:extLst>
                  <a:ext uri="{FF2B5EF4-FFF2-40B4-BE49-F238E27FC236}">
                    <a16:creationId xmlns:a16="http://schemas.microsoft.com/office/drawing/2014/main" id="{9DC90891-21D3-4CAC-BE11-2D1604E3AEC5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2" name="Freeform: Shape 1861">
                <a:extLst>
                  <a:ext uri="{FF2B5EF4-FFF2-40B4-BE49-F238E27FC236}">
                    <a16:creationId xmlns:a16="http://schemas.microsoft.com/office/drawing/2014/main" id="{5D61BEC7-88F1-44E4-8B0C-F4891F746F5E}"/>
                  </a:ext>
                </a:extLst>
              </p:cNvPr>
              <p:cNvSpPr/>
              <p:nvPr/>
            </p:nvSpPr>
            <p:spPr>
              <a:xfrm>
                <a:off x="4300404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3" name="Freeform: Shape 1862">
                <a:extLst>
                  <a:ext uri="{FF2B5EF4-FFF2-40B4-BE49-F238E27FC236}">
                    <a16:creationId xmlns:a16="http://schemas.microsoft.com/office/drawing/2014/main" id="{49BE4F68-6450-44B0-9538-E80728F6EFF9}"/>
                  </a:ext>
                </a:extLst>
              </p:cNvPr>
              <p:cNvSpPr/>
              <p:nvPr/>
            </p:nvSpPr>
            <p:spPr>
              <a:xfrm>
                <a:off x="4175760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8036 w 167163"/>
                  <a:gd name="connsiteY4" fmla="*/ 80153 h 168021"/>
                  <a:gd name="connsiteX5" fmla="*/ 43034 w 167163"/>
                  <a:gd name="connsiteY5" fmla="*/ 54436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6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4" name="Freeform: Shape 1863">
                <a:extLst>
                  <a:ext uri="{FF2B5EF4-FFF2-40B4-BE49-F238E27FC236}">
                    <a16:creationId xmlns:a16="http://schemas.microsoft.com/office/drawing/2014/main" id="{0F5E6C45-D1F9-45B2-A902-6E53CC5B80F2}"/>
                  </a:ext>
                </a:extLst>
              </p:cNvPr>
              <p:cNvSpPr/>
              <p:nvPr/>
            </p:nvSpPr>
            <p:spPr>
              <a:xfrm>
                <a:off x="5877829" y="5245855"/>
                <a:ext cx="167335" cy="335956"/>
              </a:xfrm>
              <a:custGeom>
                <a:avLst/>
                <a:gdLst>
                  <a:gd name="connsiteX0" fmla="*/ 36433 w 167335"/>
                  <a:gd name="connsiteY0" fmla="*/ 50149 h 335956"/>
                  <a:gd name="connsiteX1" fmla="*/ 0 w 167335"/>
                  <a:gd name="connsiteY1" fmla="*/ 113243 h 335956"/>
                  <a:gd name="connsiteX2" fmla="*/ 0 w 167335"/>
                  <a:gd name="connsiteY2" fmla="*/ 222113 h 335956"/>
                  <a:gd name="connsiteX3" fmla="*/ 36433 w 167335"/>
                  <a:gd name="connsiteY3" fmla="*/ 285293 h 335956"/>
                  <a:gd name="connsiteX4" fmla="*/ 124301 w 167335"/>
                  <a:gd name="connsiteY4" fmla="*/ 335956 h 335956"/>
                  <a:gd name="connsiteX5" fmla="*/ 167164 w 167335"/>
                  <a:gd name="connsiteY5" fmla="*/ 311182 h 335956"/>
                  <a:gd name="connsiteX6" fmla="*/ 58036 w 167335"/>
                  <a:gd name="connsiteY6" fmla="*/ 248174 h 335956"/>
                  <a:gd name="connsiteX7" fmla="*/ 43034 w 167335"/>
                  <a:gd name="connsiteY7" fmla="*/ 222456 h 335956"/>
                  <a:gd name="connsiteX8" fmla="*/ 43034 w 167335"/>
                  <a:gd name="connsiteY8" fmla="*/ 113586 h 335956"/>
                  <a:gd name="connsiteX9" fmla="*/ 58036 w 167335"/>
                  <a:gd name="connsiteY9" fmla="*/ 87868 h 335956"/>
                  <a:gd name="connsiteX10" fmla="*/ 167335 w 167335"/>
                  <a:gd name="connsiteY10" fmla="*/ 24775 h 335956"/>
                  <a:gd name="connsiteX11" fmla="*/ 167335 w 167335"/>
                  <a:gd name="connsiteY11" fmla="*/ 0 h 335956"/>
                  <a:gd name="connsiteX12" fmla="*/ 124473 w 167335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6" y="102964"/>
                      <a:pt x="48846" y="93191"/>
                      <a:pt x="58036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5" name="Freeform: Shape 1864">
                <a:extLst>
                  <a:ext uri="{FF2B5EF4-FFF2-40B4-BE49-F238E27FC236}">
                    <a16:creationId xmlns:a16="http://schemas.microsoft.com/office/drawing/2014/main" id="{35A9C919-7113-4236-8F78-9B578D030745}"/>
                  </a:ext>
                </a:extLst>
              </p:cNvPr>
              <p:cNvSpPr/>
              <p:nvPr/>
            </p:nvSpPr>
            <p:spPr>
              <a:xfrm>
                <a:off x="6002131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6" name="Freeform: Shape 1865">
                <a:extLst>
                  <a:ext uri="{FF2B5EF4-FFF2-40B4-BE49-F238E27FC236}">
                    <a16:creationId xmlns:a16="http://schemas.microsoft.com/office/drawing/2014/main" id="{BB4B56CC-F829-408C-B662-165180C6C4CF}"/>
                  </a:ext>
                </a:extLst>
              </p:cNvPr>
              <p:cNvSpPr/>
              <p:nvPr/>
            </p:nvSpPr>
            <p:spPr>
              <a:xfrm>
                <a:off x="3368059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4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4" y="-3258"/>
                      <a:pt x="110409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2" y="41500"/>
                      <a:pt x="129858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4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7" name="Freeform: Shape 1866">
                <a:extLst>
                  <a:ext uri="{FF2B5EF4-FFF2-40B4-BE49-F238E27FC236}">
                    <a16:creationId xmlns:a16="http://schemas.microsoft.com/office/drawing/2014/main" id="{D08ACE62-9758-4892-B2D1-18209FBA2D07}"/>
                  </a:ext>
                </a:extLst>
              </p:cNvPr>
              <p:cNvSpPr/>
              <p:nvPr/>
            </p:nvSpPr>
            <p:spPr>
              <a:xfrm>
                <a:off x="3325196" y="4801028"/>
                <a:ext cx="291207" cy="302999"/>
              </a:xfrm>
              <a:custGeom>
                <a:avLst/>
                <a:gdLst>
                  <a:gd name="connsiteX0" fmla="*/ 42863 w 291207"/>
                  <a:gd name="connsiteY0" fmla="*/ 37119 h 302999"/>
                  <a:gd name="connsiteX1" fmla="*/ 42863 w 291207"/>
                  <a:gd name="connsiteY1" fmla="*/ 0 h 302999"/>
                  <a:gd name="connsiteX2" fmla="*/ 0 w 291207"/>
                  <a:gd name="connsiteY2" fmla="*/ 74323 h 302999"/>
                  <a:gd name="connsiteX3" fmla="*/ 0 w 291207"/>
                  <a:gd name="connsiteY3" fmla="*/ 175736 h 302999"/>
                  <a:gd name="connsiteX4" fmla="*/ 36176 w 291207"/>
                  <a:gd name="connsiteY4" fmla="*/ 238830 h 302999"/>
                  <a:gd name="connsiteX5" fmla="*/ 130473 w 291207"/>
                  <a:gd name="connsiteY5" fmla="*/ 293265 h 302999"/>
                  <a:gd name="connsiteX6" fmla="*/ 203340 w 291207"/>
                  <a:gd name="connsiteY6" fmla="*/ 293265 h 302999"/>
                  <a:gd name="connsiteX7" fmla="*/ 291208 w 291207"/>
                  <a:gd name="connsiteY7" fmla="*/ 242516 h 302999"/>
                  <a:gd name="connsiteX8" fmla="*/ 291208 w 291207"/>
                  <a:gd name="connsiteY8" fmla="*/ 193139 h 302999"/>
                  <a:gd name="connsiteX9" fmla="*/ 181908 w 291207"/>
                  <a:gd name="connsiteY9" fmla="*/ 256146 h 302999"/>
                  <a:gd name="connsiteX10" fmla="*/ 151905 w 291207"/>
                  <a:gd name="connsiteY10" fmla="*/ 256146 h 302999"/>
                  <a:gd name="connsiteX11" fmla="*/ 57607 w 291207"/>
                  <a:gd name="connsiteY11" fmla="*/ 201711 h 302999"/>
                  <a:gd name="connsiteX12" fmla="*/ 42605 w 291207"/>
                  <a:gd name="connsiteY12" fmla="*/ 175994 h 302999"/>
                  <a:gd name="connsiteX13" fmla="*/ 42605 w 291207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-15" y="201702"/>
                      <a:pt x="13759" y="225722"/>
                      <a:pt x="36176" y="238830"/>
                    </a:cubicBezTo>
                    <a:lnTo>
                      <a:pt x="130473" y="293265"/>
                    </a:lnTo>
                    <a:cubicBezTo>
                      <a:pt x="153028" y="306244"/>
                      <a:pt x="180786" y="306244"/>
                      <a:pt x="203340" y="293265"/>
                    </a:cubicBezTo>
                    <a:lnTo>
                      <a:pt x="291208" y="242516"/>
                    </a:lnTo>
                    <a:lnTo>
                      <a:pt x="291208" y="193139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06" y="196396"/>
                      <a:pt x="42700" y="186615"/>
                      <a:pt x="42605" y="175994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8" name="Freeform: Shape 1867">
                <a:extLst>
                  <a:ext uri="{FF2B5EF4-FFF2-40B4-BE49-F238E27FC236}">
                    <a16:creationId xmlns:a16="http://schemas.microsoft.com/office/drawing/2014/main" id="{2E5C536D-0265-48FE-AFA2-7FB4BCC4AE88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41703" cy="336470"/>
              </a:xfrm>
              <a:custGeom>
                <a:avLst/>
                <a:gdLst>
                  <a:gd name="connsiteX0" fmla="*/ 105270 w 141703"/>
                  <a:gd name="connsiteY0" fmla="*/ 285807 h 336470"/>
                  <a:gd name="connsiteX1" fmla="*/ 141703 w 141703"/>
                  <a:gd name="connsiteY1" fmla="*/ 222628 h 336470"/>
                  <a:gd name="connsiteX2" fmla="*/ 141703 w 141703"/>
                  <a:gd name="connsiteY2" fmla="*/ 113757 h 336470"/>
                  <a:gd name="connsiteX3" fmla="*/ 105270 w 141703"/>
                  <a:gd name="connsiteY3" fmla="*/ 50663 h 336470"/>
                  <a:gd name="connsiteX4" fmla="*/ 17145 w 141703"/>
                  <a:gd name="connsiteY4" fmla="*/ 0 h 336470"/>
                  <a:gd name="connsiteX5" fmla="*/ 0 w 141703"/>
                  <a:gd name="connsiteY5" fmla="*/ 10030 h 336470"/>
                  <a:gd name="connsiteX6" fmla="*/ 0 w 141703"/>
                  <a:gd name="connsiteY6" fmla="*/ 39433 h 336470"/>
                  <a:gd name="connsiteX7" fmla="*/ 83839 w 141703"/>
                  <a:gd name="connsiteY7" fmla="*/ 87782 h 336470"/>
                  <a:gd name="connsiteX8" fmla="*/ 98841 w 141703"/>
                  <a:gd name="connsiteY8" fmla="*/ 113500 h 336470"/>
                  <a:gd name="connsiteX9" fmla="*/ 98841 w 141703"/>
                  <a:gd name="connsiteY9" fmla="*/ 222371 h 336470"/>
                  <a:gd name="connsiteX10" fmla="*/ 83839 w 141703"/>
                  <a:gd name="connsiteY10" fmla="*/ 248088 h 336470"/>
                  <a:gd name="connsiteX11" fmla="*/ 0 w 141703"/>
                  <a:gd name="connsiteY11" fmla="*/ 297037 h 336470"/>
                  <a:gd name="connsiteX12" fmla="*/ 0 w 141703"/>
                  <a:gd name="connsiteY12" fmla="*/ 336471 h 336470"/>
                  <a:gd name="connsiteX13" fmla="*/ 17145 w 141703"/>
                  <a:gd name="connsiteY13" fmla="*/ 336471 h 33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470">
                    <a:moveTo>
                      <a:pt x="105270" y="285807"/>
                    </a:moveTo>
                    <a:cubicBezTo>
                      <a:pt x="127774" y="272717"/>
                      <a:pt x="141643" y="248663"/>
                      <a:pt x="141703" y="222628"/>
                    </a:cubicBezTo>
                    <a:lnTo>
                      <a:pt x="141703" y="113757"/>
                    </a:lnTo>
                    <a:cubicBezTo>
                      <a:pt x="141665" y="87739"/>
                      <a:pt x="127786" y="63702"/>
                      <a:pt x="105270" y="50663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782"/>
                    </a:lnTo>
                    <a:cubicBezTo>
                      <a:pt x="93015" y="93123"/>
                      <a:pt x="98712" y="102887"/>
                      <a:pt x="98841" y="113500"/>
                    </a:cubicBezTo>
                    <a:lnTo>
                      <a:pt x="98841" y="222371"/>
                    </a:lnTo>
                    <a:cubicBezTo>
                      <a:pt x="98662" y="232975"/>
                      <a:pt x="92978" y="242713"/>
                      <a:pt x="83839" y="248088"/>
                    </a:cubicBezTo>
                    <a:lnTo>
                      <a:pt x="0" y="297037"/>
                    </a:lnTo>
                    <a:lnTo>
                      <a:pt x="0" y="336471"/>
                    </a:lnTo>
                    <a:lnTo>
                      <a:pt x="17145" y="3364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9" name="Freeform: Shape 1868">
                <a:extLst>
                  <a:ext uri="{FF2B5EF4-FFF2-40B4-BE49-F238E27FC236}">
                    <a16:creationId xmlns:a16="http://schemas.microsoft.com/office/drawing/2014/main" id="{C5548E8C-86F3-432F-8524-4B404619A7F8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7402" cy="9943"/>
              </a:xfrm>
              <a:custGeom>
                <a:avLst/>
                <a:gdLst>
                  <a:gd name="connsiteX0" fmla="*/ 17402 w 17402"/>
                  <a:gd name="connsiteY0" fmla="*/ 0 h 9943"/>
                  <a:gd name="connsiteX1" fmla="*/ 0 w 17402"/>
                  <a:gd name="connsiteY1" fmla="*/ 0 h 9943"/>
                  <a:gd name="connsiteX2" fmla="*/ 0 w 17402"/>
                  <a:gd name="connsiteY2" fmla="*/ 9944 h 9943"/>
                  <a:gd name="connsiteX3" fmla="*/ 17402 w 17402"/>
                  <a:gd name="connsiteY3" fmla="*/ 0 h 9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9943">
                    <a:moveTo>
                      <a:pt x="17402" y="0"/>
                    </a:moveTo>
                    <a:lnTo>
                      <a:pt x="0" y="0"/>
                    </a:lnTo>
                    <a:lnTo>
                      <a:pt x="0" y="9944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0" name="Freeform: Shape 1869">
                <a:extLst>
                  <a:ext uri="{FF2B5EF4-FFF2-40B4-BE49-F238E27FC236}">
                    <a16:creationId xmlns:a16="http://schemas.microsoft.com/office/drawing/2014/main" id="{CB0AEEB9-4A41-413C-87D6-4393E9C4926F}"/>
                  </a:ext>
                </a:extLst>
              </p:cNvPr>
              <p:cNvSpPr/>
              <p:nvPr/>
            </p:nvSpPr>
            <p:spPr>
              <a:xfrm>
                <a:off x="3324939" y="5723086"/>
                <a:ext cx="334327" cy="253317"/>
              </a:xfrm>
              <a:custGeom>
                <a:avLst/>
                <a:gdLst>
                  <a:gd name="connsiteX0" fmla="*/ 203854 w 334327"/>
                  <a:gd name="connsiteY0" fmla="*/ 9773 h 253317"/>
                  <a:gd name="connsiteX1" fmla="*/ 130988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854" y="9773"/>
                    </a:moveTo>
                    <a:cubicBezTo>
                      <a:pt x="181313" y="-3258"/>
                      <a:pt x="153528" y="-3258"/>
                      <a:pt x="130988" y="9773"/>
                    </a:cubicBezTo>
                    <a:lnTo>
                      <a:pt x="36433" y="64208"/>
                    </a:lnTo>
                    <a:cubicBezTo>
                      <a:pt x="13917" y="77247"/>
                      <a:pt x="39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3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6" y="41757"/>
                      <a:pt x="172892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1" name="Freeform: Shape 1870">
                <a:extLst>
                  <a:ext uri="{FF2B5EF4-FFF2-40B4-BE49-F238E27FC236}">
                    <a16:creationId xmlns:a16="http://schemas.microsoft.com/office/drawing/2014/main" id="{61264991-D5FB-40B3-9C88-7354AB71CE19}"/>
                  </a:ext>
                </a:extLst>
              </p:cNvPr>
              <p:cNvSpPr/>
              <p:nvPr/>
            </p:nvSpPr>
            <p:spPr>
              <a:xfrm>
                <a:off x="3324939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40" y="176096"/>
                      <a:pt x="334328" y="152042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9" y="211475"/>
                      <a:pt x="161459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2" name="Freeform: Shape 1871">
                <a:extLst>
                  <a:ext uri="{FF2B5EF4-FFF2-40B4-BE49-F238E27FC236}">
                    <a16:creationId xmlns:a16="http://schemas.microsoft.com/office/drawing/2014/main" id="{68818D93-CEA2-4458-A92E-79558F031E9C}"/>
                  </a:ext>
                </a:extLst>
              </p:cNvPr>
              <p:cNvSpPr/>
              <p:nvPr/>
            </p:nvSpPr>
            <p:spPr>
              <a:xfrm>
                <a:off x="4176102" y="6228092"/>
                <a:ext cx="210026" cy="168020"/>
              </a:xfrm>
              <a:custGeom>
                <a:avLst/>
                <a:gdLst>
                  <a:gd name="connsiteX0" fmla="*/ 36433 w 210026"/>
                  <a:gd name="connsiteY0" fmla="*/ 50406 h 168020"/>
                  <a:gd name="connsiteX1" fmla="*/ 0 w 210026"/>
                  <a:gd name="connsiteY1" fmla="*/ 113500 h 168020"/>
                  <a:gd name="connsiteX2" fmla="*/ 0 w 210026"/>
                  <a:gd name="connsiteY2" fmla="*/ 168021 h 168020"/>
                  <a:gd name="connsiteX3" fmla="*/ 42863 w 210026"/>
                  <a:gd name="connsiteY3" fmla="*/ 168021 h 168020"/>
                  <a:gd name="connsiteX4" fmla="*/ 42863 w 210026"/>
                  <a:gd name="connsiteY4" fmla="*/ 113500 h 168020"/>
                  <a:gd name="connsiteX5" fmla="*/ 57864 w 210026"/>
                  <a:gd name="connsiteY5" fmla="*/ 87782 h 168020"/>
                  <a:gd name="connsiteX6" fmla="*/ 177879 w 210026"/>
                  <a:gd name="connsiteY6" fmla="*/ 18516 h 168020"/>
                  <a:gd name="connsiteX7" fmla="*/ 177879 w 210026"/>
                  <a:gd name="connsiteY7" fmla="*/ 18516 h 168020"/>
                  <a:gd name="connsiteX8" fmla="*/ 210026 w 210026"/>
                  <a:gd name="connsiteY8" fmla="*/ 0 h 168020"/>
                  <a:gd name="connsiteX9" fmla="*/ 124301 w 210026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2991" y="102887"/>
                      <a:pt x="48692" y="93123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3" name="Freeform: Shape 1872">
                <a:extLst>
                  <a:ext uri="{FF2B5EF4-FFF2-40B4-BE49-F238E27FC236}">
                    <a16:creationId xmlns:a16="http://schemas.microsoft.com/office/drawing/2014/main" id="{088CE610-E044-4C70-98F8-DB639CCEED40}"/>
                  </a:ext>
                </a:extLst>
              </p:cNvPr>
              <p:cNvSpPr/>
              <p:nvPr/>
            </p:nvSpPr>
            <p:spPr>
              <a:xfrm>
                <a:off x="4342923" y="6227835"/>
                <a:ext cx="167163" cy="168021"/>
              </a:xfrm>
              <a:custGeom>
                <a:avLst/>
                <a:gdLst>
                  <a:gd name="connsiteX0" fmla="*/ 167164 w 167163"/>
                  <a:gd name="connsiteY0" fmla="*/ 113757 h 168021"/>
                  <a:gd name="connsiteX1" fmla="*/ 130731 w 167163"/>
                  <a:gd name="connsiteY1" fmla="*/ 50664 h 168021"/>
                  <a:gd name="connsiteX2" fmla="*/ 42863 w 167163"/>
                  <a:gd name="connsiteY2" fmla="*/ 0 h 168021"/>
                  <a:gd name="connsiteX3" fmla="*/ 0 w 167163"/>
                  <a:gd name="connsiteY3" fmla="*/ 24775 h 168021"/>
                  <a:gd name="connsiteX4" fmla="*/ 109128 w 167163"/>
                  <a:gd name="connsiteY4" fmla="*/ 87782 h 168021"/>
                  <a:gd name="connsiteX5" fmla="*/ 124130 w 167163"/>
                  <a:gd name="connsiteY5" fmla="*/ 113500 h 168021"/>
                  <a:gd name="connsiteX6" fmla="*/ 124130 w 167163"/>
                  <a:gd name="connsiteY6" fmla="*/ 168021 h 168021"/>
                  <a:gd name="connsiteX7" fmla="*/ 166992 w 167163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167164" y="113757"/>
                    </a:moveTo>
                    <a:cubicBezTo>
                      <a:pt x="167087" y="87748"/>
                      <a:pt x="153225" y="63728"/>
                      <a:pt x="130731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4" name="Freeform: Shape 1873">
                <a:extLst>
                  <a:ext uri="{FF2B5EF4-FFF2-40B4-BE49-F238E27FC236}">
                    <a16:creationId xmlns:a16="http://schemas.microsoft.com/office/drawing/2014/main" id="{6614CC9C-A4F9-49E1-AC29-4E096AD4C6CF}"/>
                  </a:ext>
                </a:extLst>
              </p:cNvPr>
              <p:cNvSpPr/>
              <p:nvPr/>
            </p:nvSpPr>
            <p:spPr>
              <a:xfrm>
                <a:off x="5027009" y="5783608"/>
                <a:ext cx="291379" cy="302952"/>
              </a:xfrm>
              <a:custGeom>
                <a:avLst/>
                <a:gdLst>
                  <a:gd name="connsiteX0" fmla="*/ 0 w 291379"/>
                  <a:gd name="connsiteY0" fmla="*/ 175650 h 302952"/>
                  <a:gd name="connsiteX1" fmla="*/ 36433 w 291379"/>
                  <a:gd name="connsiteY1" fmla="*/ 238744 h 302952"/>
                  <a:gd name="connsiteX2" fmla="*/ 130731 w 291379"/>
                  <a:gd name="connsiteY2" fmla="*/ 293180 h 302952"/>
                  <a:gd name="connsiteX3" fmla="*/ 203683 w 291379"/>
                  <a:gd name="connsiteY3" fmla="*/ 293180 h 302952"/>
                  <a:gd name="connsiteX4" fmla="*/ 291379 w 291379"/>
                  <a:gd name="connsiteY4" fmla="*/ 242859 h 302952"/>
                  <a:gd name="connsiteX5" fmla="*/ 291379 w 291379"/>
                  <a:gd name="connsiteY5" fmla="*/ 193396 h 302952"/>
                  <a:gd name="connsiteX6" fmla="*/ 182251 w 291379"/>
                  <a:gd name="connsiteY6" fmla="*/ 256404 h 302952"/>
                  <a:gd name="connsiteX7" fmla="*/ 152162 w 291379"/>
                  <a:gd name="connsiteY7" fmla="*/ 256404 h 302952"/>
                  <a:gd name="connsiteX8" fmla="*/ 57864 w 291379"/>
                  <a:gd name="connsiteY8" fmla="*/ 201968 h 302952"/>
                  <a:gd name="connsiteX9" fmla="*/ 42863 w 291379"/>
                  <a:gd name="connsiteY9" fmla="*/ 176251 h 302952"/>
                  <a:gd name="connsiteX10" fmla="*/ 42863 w 291379"/>
                  <a:gd name="connsiteY10" fmla="*/ 37119 h 302952"/>
                  <a:gd name="connsiteX11" fmla="*/ 42863 w 291379"/>
                  <a:gd name="connsiteY11" fmla="*/ 37119 h 302952"/>
                  <a:gd name="connsiteX12" fmla="*/ 42863 w 291379"/>
                  <a:gd name="connsiteY12" fmla="*/ 0 h 302952"/>
                  <a:gd name="connsiteX13" fmla="*/ 0 w 291379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52">
                    <a:moveTo>
                      <a:pt x="0" y="175650"/>
                    </a:moveTo>
                    <a:cubicBezTo>
                      <a:pt x="0" y="201677"/>
                      <a:pt x="13888" y="225731"/>
                      <a:pt x="36433" y="238744"/>
                    </a:cubicBezTo>
                    <a:lnTo>
                      <a:pt x="130731" y="293180"/>
                    </a:lnTo>
                    <a:cubicBezTo>
                      <a:pt x="153302" y="306210"/>
                      <a:pt x="181111" y="306210"/>
                      <a:pt x="203683" y="293180"/>
                    </a:cubicBezTo>
                    <a:lnTo>
                      <a:pt x="291379" y="242859"/>
                    </a:lnTo>
                    <a:lnTo>
                      <a:pt x="291379" y="193396"/>
                    </a:lnTo>
                    <a:lnTo>
                      <a:pt x="182251" y="256404"/>
                    </a:lnTo>
                    <a:cubicBezTo>
                      <a:pt x="172950" y="261796"/>
                      <a:pt x="161463" y="261796"/>
                      <a:pt x="152162" y="256404"/>
                    </a:cubicBezTo>
                    <a:lnTo>
                      <a:pt x="57864" y="201968"/>
                    </a:lnTo>
                    <a:cubicBezTo>
                      <a:pt x="48666" y="196653"/>
                      <a:pt x="42957" y="186872"/>
                      <a:pt x="42863" y="176251"/>
                    </a:cubicBez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5" name="Freeform: Shape 1874">
                <a:extLst>
                  <a:ext uri="{FF2B5EF4-FFF2-40B4-BE49-F238E27FC236}">
                    <a16:creationId xmlns:a16="http://schemas.microsoft.com/office/drawing/2014/main" id="{10B64C04-B0C6-4AAE-AE37-C97056C8B923}"/>
                  </a:ext>
                </a:extLst>
              </p:cNvPr>
              <p:cNvSpPr/>
              <p:nvPr/>
            </p:nvSpPr>
            <p:spPr>
              <a:xfrm>
                <a:off x="5069528" y="5723086"/>
                <a:ext cx="291722" cy="303380"/>
              </a:xfrm>
              <a:custGeom>
                <a:avLst/>
                <a:gdLst>
                  <a:gd name="connsiteX0" fmla="*/ 248860 w 291722"/>
                  <a:gd name="connsiteY0" fmla="*/ 265833 h 303380"/>
                  <a:gd name="connsiteX1" fmla="*/ 248860 w 291722"/>
                  <a:gd name="connsiteY1" fmla="*/ 303381 h 303380"/>
                  <a:gd name="connsiteX2" fmla="*/ 291722 w 291722"/>
                  <a:gd name="connsiteY2" fmla="*/ 229143 h 303380"/>
                  <a:gd name="connsiteX3" fmla="*/ 291722 w 291722"/>
                  <a:gd name="connsiteY3" fmla="*/ 127302 h 303380"/>
                  <a:gd name="connsiteX4" fmla="*/ 254946 w 291722"/>
                  <a:gd name="connsiteY4" fmla="*/ 64208 h 303380"/>
                  <a:gd name="connsiteX5" fmla="*/ 160649 w 291722"/>
                  <a:gd name="connsiteY5" fmla="*/ 9773 h 303380"/>
                  <a:gd name="connsiteX6" fmla="*/ 87782 w 291722"/>
                  <a:gd name="connsiteY6" fmla="*/ 9773 h 303380"/>
                  <a:gd name="connsiteX7" fmla="*/ 0 w 291722"/>
                  <a:gd name="connsiteY7" fmla="*/ 60436 h 303380"/>
                  <a:gd name="connsiteX8" fmla="*/ 0 w 291722"/>
                  <a:gd name="connsiteY8" fmla="*/ 109900 h 303380"/>
                  <a:gd name="connsiteX9" fmla="*/ 109214 w 291722"/>
                  <a:gd name="connsiteY9" fmla="*/ 46892 h 303380"/>
                  <a:gd name="connsiteX10" fmla="*/ 139217 w 291722"/>
                  <a:gd name="connsiteY10" fmla="*/ 46892 h 303380"/>
                  <a:gd name="connsiteX11" fmla="*/ 233515 w 291722"/>
                  <a:gd name="connsiteY11" fmla="*/ 101327 h 303380"/>
                  <a:gd name="connsiteX12" fmla="*/ 248517 w 291722"/>
                  <a:gd name="connsiteY12" fmla="*/ 127045 h 303380"/>
                  <a:gd name="connsiteX13" fmla="*/ 248517 w 291722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722" h="303380">
                    <a:moveTo>
                      <a:pt x="248860" y="265833"/>
                    </a:moveTo>
                    <a:lnTo>
                      <a:pt x="248860" y="303381"/>
                    </a:lnTo>
                    <a:lnTo>
                      <a:pt x="291722" y="229143"/>
                    </a:lnTo>
                    <a:lnTo>
                      <a:pt x="291722" y="127302"/>
                    </a:lnTo>
                    <a:cubicBezTo>
                      <a:pt x="291645" y="101198"/>
                      <a:pt x="277620" y="77135"/>
                      <a:pt x="254946" y="64208"/>
                    </a:cubicBezTo>
                    <a:lnTo>
                      <a:pt x="160649" y="9773"/>
                    </a:lnTo>
                    <a:cubicBezTo>
                      <a:pt x="138111" y="-3258"/>
                      <a:pt x="110319" y="-3258"/>
                      <a:pt x="87782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214" y="46892"/>
                    </a:lnTo>
                    <a:cubicBezTo>
                      <a:pt x="118489" y="41500"/>
                      <a:pt x="129942" y="41500"/>
                      <a:pt x="139217" y="46892"/>
                    </a:cubicBezTo>
                    <a:lnTo>
                      <a:pt x="233515" y="101327"/>
                    </a:lnTo>
                    <a:cubicBezTo>
                      <a:pt x="242713" y="106642"/>
                      <a:pt x="248423" y="116423"/>
                      <a:pt x="248517" y="127045"/>
                    </a:cubicBezTo>
                    <a:lnTo>
                      <a:pt x="248517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6" name="Freeform: Shape 1875">
                <a:extLst>
                  <a:ext uri="{FF2B5EF4-FFF2-40B4-BE49-F238E27FC236}">
                    <a16:creationId xmlns:a16="http://schemas.microsoft.com/office/drawing/2014/main" id="{E8216CD8-874D-4747-BE22-B44863F67029}"/>
                  </a:ext>
                </a:extLst>
              </p:cNvPr>
              <p:cNvSpPr/>
              <p:nvPr/>
            </p:nvSpPr>
            <p:spPr>
              <a:xfrm>
                <a:off x="5027009" y="4850748"/>
                <a:ext cx="334413" cy="253253"/>
              </a:xfrm>
              <a:custGeom>
                <a:avLst/>
                <a:gdLst>
                  <a:gd name="connsiteX0" fmla="*/ 130731 w 334413"/>
                  <a:gd name="connsiteY0" fmla="*/ 243545 h 253253"/>
                  <a:gd name="connsiteX1" fmla="*/ 203597 w 334413"/>
                  <a:gd name="connsiteY1" fmla="*/ 243545 h 253253"/>
                  <a:gd name="connsiteX2" fmla="*/ 297894 w 334413"/>
                  <a:gd name="connsiteY2" fmla="*/ 189109 h 253253"/>
                  <a:gd name="connsiteX3" fmla="*/ 334413 w 334413"/>
                  <a:gd name="connsiteY3" fmla="*/ 126016 h 253253"/>
                  <a:gd name="connsiteX4" fmla="*/ 334413 w 334413"/>
                  <a:gd name="connsiteY4" fmla="*/ 24603 h 253253"/>
                  <a:gd name="connsiteX5" fmla="*/ 291551 w 334413"/>
                  <a:gd name="connsiteY5" fmla="*/ 0 h 253253"/>
                  <a:gd name="connsiteX6" fmla="*/ 291551 w 334413"/>
                  <a:gd name="connsiteY6" fmla="*/ 126016 h 253253"/>
                  <a:gd name="connsiteX7" fmla="*/ 276463 w 334413"/>
                  <a:gd name="connsiteY7" fmla="*/ 151733 h 253253"/>
                  <a:gd name="connsiteX8" fmla="*/ 182166 w 334413"/>
                  <a:gd name="connsiteY8" fmla="*/ 206169 h 253253"/>
                  <a:gd name="connsiteX9" fmla="*/ 152162 w 334413"/>
                  <a:gd name="connsiteY9" fmla="*/ 206169 h 253253"/>
                  <a:gd name="connsiteX10" fmla="*/ 32147 w 334413"/>
                  <a:gd name="connsiteY10" fmla="*/ 136903 h 253253"/>
                  <a:gd name="connsiteX11" fmla="*/ 32147 w 334413"/>
                  <a:gd name="connsiteY11" fmla="*/ 136903 h 253253"/>
                  <a:gd name="connsiteX12" fmla="*/ 0 w 334413"/>
                  <a:gd name="connsiteY12" fmla="*/ 118301 h 253253"/>
                  <a:gd name="connsiteX13" fmla="*/ 42863 w 334413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5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7" name="Freeform: Shape 1876">
                <a:extLst>
                  <a:ext uri="{FF2B5EF4-FFF2-40B4-BE49-F238E27FC236}">
                    <a16:creationId xmlns:a16="http://schemas.microsoft.com/office/drawing/2014/main" id="{10D1C4CA-D76A-4A0E-97C4-51AC7BE3AFCB}"/>
                  </a:ext>
                </a:extLst>
              </p:cNvPr>
              <p:cNvSpPr/>
              <p:nvPr/>
            </p:nvSpPr>
            <p:spPr>
              <a:xfrm>
                <a:off x="5026580" y="4740592"/>
                <a:ext cx="334670" cy="253317"/>
              </a:xfrm>
              <a:custGeom>
                <a:avLst/>
                <a:gdLst>
                  <a:gd name="connsiteX0" fmla="*/ 334670 w 334670"/>
                  <a:gd name="connsiteY0" fmla="*/ 134674 h 253317"/>
                  <a:gd name="connsiteX1" fmla="*/ 291808 w 334670"/>
                  <a:gd name="connsiteY1" fmla="*/ 60436 h 253317"/>
                  <a:gd name="connsiteX2" fmla="*/ 203597 w 334670"/>
                  <a:gd name="connsiteY2" fmla="*/ 9773 h 253317"/>
                  <a:gd name="connsiteX3" fmla="*/ 130731 w 334670"/>
                  <a:gd name="connsiteY3" fmla="*/ 9773 h 253317"/>
                  <a:gd name="connsiteX4" fmla="*/ 36433 w 334670"/>
                  <a:gd name="connsiteY4" fmla="*/ 64208 h 253317"/>
                  <a:gd name="connsiteX5" fmla="*/ 0 w 334670"/>
                  <a:gd name="connsiteY5" fmla="*/ 127301 h 253317"/>
                  <a:gd name="connsiteX6" fmla="*/ 0 w 334670"/>
                  <a:gd name="connsiteY6" fmla="*/ 228714 h 253317"/>
                  <a:gd name="connsiteX7" fmla="*/ 42863 w 334670"/>
                  <a:gd name="connsiteY7" fmla="*/ 253317 h 253317"/>
                  <a:gd name="connsiteX8" fmla="*/ 42863 w 334670"/>
                  <a:gd name="connsiteY8" fmla="*/ 127301 h 253317"/>
                  <a:gd name="connsiteX9" fmla="*/ 57864 w 334670"/>
                  <a:gd name="connsiteY9" fmla="*/ 101584 h 253317"/>
                  <a:gd name="connsiteX10" fmla="*/ 152162 w 334670"/>
                  <a:gd name="connsiteY10" fmla="*/ 47149 h 253317"/>
                  <a:gd name="connsiteX11" fmla="*/ 182166 w 334670"/>
                  <a:gd name="connsiteY11" fmla="*/ 47149 h 253317"/>
                  <a:gd name="connsiteX12" fmla="*/ 302181 w 334670"/>
                  <a:gd name="connsiteY12" fmla="*/ 116415 h 253317"/>
                  <a:gd name="connsiteX13" fmla="*/ 302181 w 334670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17">
                    <a:moveTo>
                      <a:pt x="334670" y="134674"/>
                    </a:moveTo>
                    <a:lnTo>
                      <a:pt x="291808" y="60436"/>
                    </a:lnTo>
                    <a:lnTo>
                      <a:pt x="203597" y="9773"/>
                    </a:ln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8" name="Freeform: Shape 1877">
                <a:extLst>
                  <a:ext uri="{FF2B5EF4-FFF2-40B4-BE49-F238E27FC236}">
                    <a16:creationId xmlns:a16="http://schemas.microsoft.com/office/drawing/2014/main" id="{27843E34-459A-4B23-BD0A-C9B32CB95E30}"/>
                  </a:ext>
                </a:extLst>
              </p:cNvPr>
              <p:cNvSpPr/>
              <p:nvPr/>
            </p:nvSpPr>
            <p:spPr>
              <a:xfrm>
                <a:off x="3899039" y="4431039"/>
                <a:ext cx="170764" cy="298837"/>
              </a:xfrm>
              <a:custGeom>
                <a:avLst/>
                <a:gdLst>
                  <a:gd name="connsiteX0" fmla="*/ 126702 w 170764"/>
                  <a:gd name="connsiteY0" fmla="*/ 165021 h 298837"/>
                  <a:gd name="connsiteX1" fmla="*/ 170764 w 170764"/>
                  <a:gd name="connsiteY1" fmla="*/ 0 h 298837"/>
                  <a:gd name="connsiteX2" fmla="*/ 127902 w 170764"/>
                  <a:gd name="connsiteY2" fmla="*/ 0 h 298837"/>
                  <a:gd name="connsiteX3" fmla="*/ 89583 w 170764"/>
                  <a:gd name="connsiteY3" fmla="*/ 143589 h 298837"/>
                  <a:gd name="connsiteX4" fmla="*/ 15688 w 170764"/>
                  <a:gd name="connsiteY4" fmla="*/ 271577 h 298837"/>
                  <a:gd name="connsiteX5" fmla="*/ 0 w 170764"/>
                  <a:gd name="connsiteY5" fmla="*/ 298837 h 298837"/>
                  <a:gd name="connsiteX6" fmla="*/ 0 w 170764"/>
                  <a:gd name="connsiteY6" fmla="*/ 298837 h 298837"/>
                  <a:gd name="connsiteX7" fmla="*/ 74238 w 170764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126702" y="165021"/>
                    </a:moveTo>
                    <a:cubicBezTo>
                      <a:pt x="155634" y="114846"/>
                      <a:pt x="170833" y="57924"/>
                      <a:pt x="170764" y="0"/>
                    </a:cubicBezTo>
                    <a:lnTo>
                      <a:pt x="127902" y="0"/>
                    </a:lnTo>
                    <a:cubicBezTo>
                      <a:pt x="127953" y="50397"/>
                      <a:pt x="114734" y="99921"/>
                      <a:pt x="89583" y="143589"/>
                    </a:cubicBezTo>
                    <a:lnTo>
                      <a:pt x="15688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9" name="Freeform: Shape 1878">
                <a:extLst>
                  <a:ext uri="{FF2B5EF4-FFF2-40B4-BE49-F238E27FC236}">
                    <a16:creationId xmlns:a16="http://schemas.microsoft.com/office/drawing/2014/main" id="{CC0FD27D-8B9B-4487-A51F-33C3FC41FF1C}"/>
                  </a:ext>
                </a:extLst>
              </p:cNvPr>
              <p:cNvSpPr/>
              <p:nvPr/>
            </p:nvSpPr>
            <p:spPr>
              <a:xfrm>
                <a:off x="3455670" y="4431039"/>
                <a:ext cx="468058" cy="298837"/>
              </a:xfrm>
              <a:custGeom>
                <a:avLst/>
                <a:gdLst>
                  <a:gd name="connsiteX0" fmla="*/ 468059 w 468058"/>
                  <a:gd name="connsiteY0" fmla="*/ 255975 h 298837"/>
                  <a:gd name="connsiteX1" fmla="*/ 338357 w 468058"/>
                  <a:gd name="connsiteY1" fmla="*/ 255975 h 298837"/>
                  <a:gd name="connsiteX2" fmla="*/ 89754 w 468058"/>
                  <a:gd name="connsiteY2" fmla="*/ 112385 h 298837"/>
                  <a:gd name="connsiteX3" fmla="*/ 24860 w 468058"/>
                  <a:gd name="connsiteY3" fmla="*/ 0 h 298837"/>
                  <a:gd name="connsiteX4" fmla="*/ 0 w 468058"/>
                  <a:gd name="connsiteY4" fmla="*/ 0 h 298837"/>
                  <a:gd name="connsiteX5" fmla="*/ 0 w 468058"/>
                  <a:gd name="connsiteY5" fmla="*/ 42863 h 298837"/>
                  <a:gd name="connsiteX6" fmla="*/ 52464 w 468058"/>
                  <a:gd name="connsiteY6" fmla="*/ 133817 h 298837"/>
                  <a:gd name="connsiteX7" fmla="*/ 338271 w 468058"/>
                  <a:gd name="connsiteY7" fmla="*/ 298837 h 298837"/>
                  <a:gd name="connsiteX8" fmla="*/ 443284 w 468058"/>
                  <a:gd name="connsiteY8" fmla="*/ 298837 h 298837"/>
                  <a:gd name="connsiteX9" fmla="*/ 458972 w 468058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837">
                    <a:moveTo>
                      <a:pt x="468059" y="255975"/>
                    </a:moveTo>
                    <a:lnTo>
                      <a:pt x="338357" y="255975"/>
                    </a:lnTo>
                    <a:cubicBezTo>
                      <a:pt x="235838" y="255777"/>
                      <a:pt x="141155" y="201094"/>
                      <a:pt x="89754" y="112385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284" y="298837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0" name="Freeform: Shape 1879">
                <a:extLst>
                  <a:ext uri="{FF2B5EF4-FFF2-40B4-BE49-F238E27FC236}">
                    <a16:creationId xmlns:a16="http://schemas.microsoft.com/office/drawing/2014/main" id="{1A257BEA-BD50-45DC-8EE5-18060699307F}"/>
                  </a:ext>
                </a:extLst>
              </p:cNvPr>
              <p:cNvSpPr/>
              <p:nvPr/>
            </p:nvSpPr>
            <p:spPr>
              <a:xfrm>
                <a:off x="3060992" y="5114782"/>
                <a:ext cx="467972" cy="341613"/>
              </a:xfrm>
              <a:custGeom>
                <a:avLst/>
                <a:gdLst>
                  <a:gd name="connsiteX0" fmla="*/ 415509 w 467972"/>
                  <a:gd name="connsiteY0" fmla="*/ 165021 h 341613"/>
                  <a:gd name="connsiteX1" fmla="*/ 129702 w 467972"/>
                  <a:gd name="connsiteY1" fmla="*/ 0 h 341613"/>
                  <a:gd name="connsiteX2" fmla="*/ 24775 w 467972"/>
                  <a:gd name="connsiteY2" fmla="*/ 0 h 341613"/>
                  <a:gd name="connsiteX3" fmla="*/ 0 w 467972"/>
                  <a:gd name="connsiteY3" fmla="*/ 42863 h 341613"/>
                  <a:gd name="connsiteX4" fmla="*/ 129702 w 467972"/>
                  <a:gd name="connsiteY4" fmla="*/ 42863 h 341613"/>
                  <a:gd name="connsiteX5" fmla="*/ 378304 w 467972"/>
                  <a:gd name="connsiteY5" fmla="*/ 186452 h 341613"/>
                  <a:gd name="connsiteX6" fmla="*/ 452285 w 467972"/>
                  <a:gd name="connsiteY6" fmla="*/ 314525 h 341613"/>
                  <a:gd name="connsiteX7" fmla="*/ 467973 w 467972"/>
                  <a:gd name="connsiteY7" fmla="*/ 341614 h 341613"/>
                  <a:gd name="connsiteX8" fmla="*/ 467973 w 467972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3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2" y="43059"/>
                      <a:pt x="326907" y="97743"/>
                      <a:pt x="378304" y="186452"/>
                    </a:cubicBezTo>
                    <a:lnTo>
                      <a:pt x="452285" y="314525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1" name="Freeform: Shape 1880">
                <a:extLst>
                  <a:ext uri="{FF2B5EF4-FFF2-40B4-BE49-F238E27FC236}">
                    <a16:creationId xmlns:a16="http://schemas.microsoft.com/office/drawing/2014/main" id="{07260D95-E817-4A70-8124-CA45D91F6497}"/>
                  </a:ext>
                </a:extLst>
              </p:cNvPr>
              <p:cNvSpPr/>
              <p:nvPr/>
            </p:nvSpPr>
            <p:spPr>
              <a:xfrm>
                <a:off x="2915276" y="5114782"/>
                <a:ext cx="170832" cy="554726"/>
              </a:xfrm>
              <a:custGeom>
                <a:avLst/>
                <a:gdLst>
                  <a:gd name="connsiteX0" fmla="*/ 80822 w 170832"/>
                  <a:gd name="connsiteY0" fmla="*/ 442341 h 554726"/>
                  <a:gd name="connsiteX1" fmla="*/ 80822 w 170832"/>
                  <a:gd name="connsiteY1" fmla="*/ 155162 h 554726"/>
                  <a:gd name="connsiteX2" fmla="*/ 146058 w 170832"/>
                  <a:gd name="connsiteY2" fmla="*/ 42863 h 554726"/>
                  <a:gd name="connsiteX3" fmla="*/ 170833 w 170832"/>
                  <a:gd name="connsiteY3" fmla="*/ 0 h 554726"/>
                  <a:gd name="connsiteX4" fmla="*/ 170833 w 170832"/>
                  <a:gd name="connsiteY4" fmla="*/ 0 h 554726"/>
                  <a:gd name="connsiteX5" fmla="*/ 96595 w 170832"/>
                  <a:gd name="connsiteY5" fmla="*/ 42863 h 554726"/>
                  <a:gd name="connsiteX6" fmla="*/ 44046 w 170832"/>
                  <a:gd name="connsiteY6" fmla="*/ 133731 h 554726"/>
                  <a:gd name="connsiteX7" fmla="*/ 44046 w 170832"/>
                  <a:gd name="connsiteY7" fmla="*/ 463772 h 554726"/>
                  <a:gd name="connsiteX8" fmla="*/ 96595 w 170832"/>
                  <a:gd name="connsiteY8" fmla="*/ 554726 h 554726"/>
                  <a:gd name="connsiteX9" fmla="*/ 146058 w 170832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726">
                    <a:moveTo>
                      <a:pt x="80822" y="442341"/>
                    </a:moveTo>
                    <a:cubicBezTo>
                      <a:pt x="29681" y="353444"/>
                      <a:pt x="29681" y="244059"/>
                      <a:pt x="80822" y="155162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6"/>
                      <a:pt x="-14682" y="361596"/>
                      <a:pt x="44046" y="463772"/>
                    </a:cubicBezTo>
                    <a:lnTo>
                      <a:pt x="96595" y="554726"/>
                    </a:lnTo>
                    <a:lnTo>
                      <a:pt x="146058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2" name="Freeform: Shape 1881">
                <a:extLst>
                  <a:ext uri="{FF2B5EF4-FFF2-40B4-BE49-F238E27FC236}">
                    <a16:creationId xmlns:a16="http://schemas.microsoft.com/office/drawing/2014/main" id="{4B6D5D2F-B344-47B0-A069-A727EBAF83F1}"/>
                  </a:ext>
                </a:extLst>
              </p:cNvPr>
              <p:cNvSpPr/>
              <p:nvPr/>
            </p:nvSpPr>
            <p:spPr>
              <a:xfrm>
                <a:off x="3011528" y="5413533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5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7 h 298837"/>
                  <a:gd name="connsiteX5" fmla="*/ 179165 w 517521"/>
                  <a:gd name="connsiteY5" fmla="*/ 298837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5"/>
                    </a:lnTo>
                    <a:cubicBezTo>
                      <a:pt x="376456" y="201094"/>
                      <a:pt x="281771" y="255777"/>
                      <a:pt x="179251" y="255975"/>
                    </a:cubicBezTo>
                    <a:lnTo>
                      <a:pt x="0" y="255975"/>
                    </a:lnTo>
                    <a:lnTo>
                      <a:pt x="74238" y="298837"/>
                    </a:lnTo>
                    <a:lnTo>
                      <a:pt x="179165" y="298837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3" name="Freeform: Shape 1882">
                <a:extLst>
                  <a:ext uri="{FF2B5EF4-FFF2-40B4-BE49-F238E27FC236}">
                    <a16:creationId xmlns:a16="http://schemas.microsoft.com/office/drawing/2014/main" id="{AF2C7724-1E34-4FDC-B76A-35596B20B5E6}"/>
                  </a:ext>
                </a:extLst>
              </p:cNvPr>
              <p:cNvSpPr/>
              <p:nvPr/>
            </p:nvSpPr>
            <p:spPr>
              <a:xfrm>
                <a:off x="3455670" y="6097276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1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1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4" name="Freeform: Shape 1883">
                <a:extLst>
                  <a:ext uri="{FF2B5EF4-FFF2-40B4-BE49-F238E27FC236}">
                    <a16:creationId xmlns:a16="http://schemas.microsoft.com/office/drawing/2014/main" id="{BC02B5C7-D01A-4209-ACDB-48C986D8A15E}"/>
                  </a:ext>
                </a:extLst>
              </p:cNvPr>
              <p:cNvSpPr/>
              <p:nvPr/>
            </p:nvSpPr>
            <p:spPr>
              <a:xfrm>
                <a:off x="3455755" y="6353251"/>
                <a:ext cx="24688" cy="42862"/>
              </a:xfrm>
              <a:custGeom>
                <a:avLst/>
                <a:gdLst>
                  <a:gd name="connsiteX0" fmla="*/ 24689 w 24688"/>
                  <a:gd name="connsiteY0" fmla="*/ 42863 h 42862"/>
                  <a:gd name="connsiteX1" fmla="*/ 15688 w 24688"/>
                  <a:gd name="connsiteY1" fmla="*/ 27089 h 42862"/>
                  <a:gd name="connsiteX2" fmla="*/ 0 w 24688"/>
                  <a:gd name="connsiteY2" fmla="*/ 0 h 42862"/>
                  <a:gd name="connsiteX3" fmla="*/ 0 w 24688"/>
                  <a:gd name="connsiteY3" fmla="*/ 42863 h 42862"/>
                  <a:gd name="connsiteX4" fmla="*/ 24689 w 24688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24689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5" name="Freeform: Shape 1884">
                <a:extLst>
                  <a:ext uri="{FF2B5EF4-FFF2-40B4-BE49-F238E27FC236}">
                    <a16:creationId xmlns:a16="http://schemas.microsoft.com/office/drawing/2014/main" id="{88938B9D-C1BE-4FED-A3C7-04E93A1D117A}"/>
                  </a:ext>
                </a:extLst>
              </p:cNvPr>
              <p:cNvSpPr/>
              <p:nvPr/>
            </p:nvSpPr>
            <p:spPr>
              <a:xfrm>
                <a:off x="392372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0"/>
                      <a:pt x="130945" y="141129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6" name="Freeform: Shape 1885">
                <a:extLst>
                  <a:ext uri="{FF2B5EF4-FFF2-40B4-BE49-F238E27FC236}">
                    <a16:creationId xmlns:a16="http://schemas.microsoft.com/office/drawing/2014/main" id="{555C9EEC-82D3-428F-8EC3-8E02D7B40071}"/>
                  </a:ext>
                </a:extLst>
              </p:cNvPr>
              <p:cNvSpPr/>
              <p:nvPr/>
            </p:nvSpPr>
            <p:spPr>
              <a:xfrm>
                <a:off x="4616729" y="6097276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0"/>
                      <a:pt x="-60" y="240887"/>
                      <a:pt x="0" y="298837"/>
                    </a:cubicBezTo>
                    <a:lnTo>
                      <a:pt x="42863" y="298837"/>
                    </a:lnTo>
                    <a:cubicBezTo>
                      <a:pt x="42777" y="248405"/>
                      <a:pt x="55996" y="198848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7" name="Freeform: Shape 1886">
                <a:extLst>
                  <a:ext uri="{FF2B5EF4-FFF2-40B4-BE49-F238E27FC236}">
                    <a16:creationId xmlns:a16="http://schemas.microsoft.com/office/drawing/2014/main" id="{15AA5DC5-9F61-4061-97CF-20F670A31306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8"/>
                      <a:pt x="248063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8" name="Freeform: Shape 1887">
                <a:extLst>
                  <a:ext uri="{FF2B5EF4-FFF2-40B4-BE49-F238E27FC236}">
                    <a16:creationId xmlns:a16="http://schemas.microsoft.com/office/drawing/2014/main" id="{4330E50F-7677-43A9-AB9D-490C1C8B315E}"/>
                  </a:ext>
                </a:extLst>
              </p:cNvPr>
              <p:cNvSpPr/>
              <p:nvPr/>
            </p:nvSpPr>
            <p:spPr>
              <a:xfrm>
                <a:off x="478749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89" name="Freeform: Shape 1888">
                <a:extLst>
                  <a:ext uri="{FF2B5EF4-FFF2-40B4-BE49-F238E27FC236}">
                    <a16:creationId xmlns:a16="http://schemas.microsoft.com/office/drawing/2014/main" id="{1F2B585A-C08D-48E8-80A1-C88AE7C42BA2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0" name="Freeform: Shape 1889">
                <a:extLst>
                  <a:ext uri="{FF2B5EF4-FFF2-40B4-BE49-F238E27FC236}">
                    <a16:creationId xmlns:a16="http://schemas.microsoft.com/office/drawing/2014/main" id="{B30A738C-76BC-44F0-A155-B07B61D60CAF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1" name="Freeform: Shape 1890">
                <a:extLst>
                  <a:ext uri="{FF2B5EF4-FFF2-40B4-BE49-F238E27FC236}">
                    <a16:creationId xmlns:a16="http://schemas.microsoft.com/office/drawing/2014/main" id="{DD16FB76-C0E6-4A27-88E7-091B9932CF6D}"/>
                  </a:ext>
                </a:extLst>
              </p:cNvPr>
              <p:cNvSpPr/>
              <p:nvPr/>
            </p:nvSpPr>
            <p:spPr>
              <a:xfrm>
                <a:off x="5157739" y="5370671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679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679"/>
                    </a:moveTo>
                    <a:cubicBezTo>
                      <a:pt x="111348" y="278683"/>
                      <a:pt x="220270" y="341545"/>
                      <a:pt x="338185" y="341700"/>
                    </a:cubicBezTo>
                    <a:lnTo>
                      <a:pt x="443113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23"/>
                      <a:pt x="140992" y="243939"/>
                      <a:pt x="89583" y="155248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2" name="Freeform: Shape 1891">
                <a:extLst>
                  <a:ext uri="{FF2B5EF4-FFF2-40B4-BE49-F238E27FC236}">
                    <a16:creationId xmlns:a16="http://schemas.microsoft.com/office/drawing/2014/main" id="{2674521D-DABD-4FAE-8667-436EBCA1A760}"/>
                  </a:ext>
                </a:extLst>
              </p:cNvPr>
              <p:cNvSpPr/>
              <p:nvPr/>
            </p:nvSpPr>
            <p:spPr>
              <a:xfrm>
                <a:off x="560076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3" name="Freeform: Shape 1892">
                <a:extLst>
                  <a:ext uri="{FF2B5EF4-FFF2-40B4-BE49-F238E27FC236}">
                    <a16:creationId xmlns:a16="http://schemas.microsoft.com/office/drawing/2014/main" id="{9241875C-9983-4D63-854C-69E6245C4E3E}"/>
                  </a:ext>
                </a:extLst>
              </p:cNvPr>
              <p:cNvSpPr/>
              <p:nvPr/>
            </p:nvSpPr>
            <p:spPr>
              <a:xfrm>
                <a:off x="5600766" y="5157644"/>
                <a:ext cx="170727" cy="554726"/>
              </a:xfrm>
              <a:custGeom>
                <a:avLst/>
                <a:gdLst>
                  <a:gd name="connsiteX0" fmla="*/ 89582 w 170727"/>
                  <a:gd name="connsiteY0" fmla="*/ 112300 h 554726"/>
                  <a:gd name="connsiteX1" fmla="*/ 89582 w 170727"/>
                  <a:gd name="connsiteY1" fmla="*/ 399478 h 554726"/>
                  <a:gd name="connsiteX2" fmla="*/ 24774 w 170727"/>
                  <a:gd name="connsiteY2" fmla="*/ 511864 h 554726"/>
                  <a:gd name="connsiteX3" fmla="*/ 0 w 170727"/>
                  <a:gd name="connsiteY3" fmla="*/ 554726 h 554726"/>
                  <a:gd name="connsiteX4" fmla="*/ 74238 w 170727"/>
                  <a:gd name="connsiteY4" fmla="*/ 511864 h 554726"/>
                  <a:gd name="connsiteX5" fmla="*/ 126616 w 170727"/>
                  <a:gd name="connsiteY5" fmla="*/ 420910 h 554726"/>
                  <a:gd name="connsiteX6" fmla="*/ 126616 w 170727"/>
                  <a:gd name="connsiteY6" fmla="*/ 90868 h 554726"/>
                  <a:gd name="connsiteX7" fmla="*/ 74152 w 170727"/>
                  <a:gd name="connsiteY7" fmla="*/ 0 h 554726"/>
                  <a:gd name="connsiteX8" fmla="*/ 24689 w 170727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27" h="554726">
                    <a:moveTo>
                      <a:pt x="89582" y="112300"/>
                    </a:moveTo>
                    <a:cubicBezTo>
                      <a:pt x="140760" y="201188"/>
                      <a:pt x="140760" y="310590"/>
                      <a:pt x="89582" y="399478"/>
                    </a:cubicBezTo>
                    <a:lnTo>
                      <a:pt x="24774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616" y="420910"/>
                    </a:lnTo>
                    <a:cubicBezTo>
                      <a:pt x="185432" y="318760"/>
                      <a:pt x="185432" y="193018"/>
                      <a:pt x="126616" y="90868"/>
                    </a:cubicBezTo>
                    <a:lnTo>
                      <a:pt x="74152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4" name="Freeform: Shape 1893">
                <a:extLst>
                  <a:ext uri="{FF2B5EF4-FFF2-40B4-BE49-F238E27FC236}">
                    <a16:creationId xmlns:a16="http://schemas.microsoft.com/office/drawing/2014/main" id="{D7CDE08D-13C2-4777-9A90-A0B82E95ABB0}"/>
                  </a:ext>
                </a:extLst>
              </p:cNvPr>
              <p:cNvSpPr/>
              <p:nvPr/>
            </p:nvSpPr>
            <p:spPr>
              <a:xfrm>
                <a:off x="567500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5" name="Freeform: Shape 1894">
                <a:extLst>
                  <a:ext uri="{FF2B5EF4-FFF2-40B4-BE49-F238E27FC236}">
                    <a16:creationId xmlns:a16="http://schemas.microsoft.com/office/drawing/2014/main" id="{FBB0350D-C5E4-47A4-B419-619C60FF78F9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6" name="Freeform: Shape 1895">
                <a:extLst>
                  <a:ext uri="{FF2B5EF4-FFF2-40B4-BE49-F238E27FC236}">
                    <a16:creationId xmlns:a16="http://schemas.microsoft.com/office/drawing/2014/main" id="{77580351-0236-417C-BA5C-9B39D882178F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7" name="Freeform: Shape 1896">
                <a:extLst>
                  <a:ext uri="{FF2B5EF4-FFF2-40B4-BE49-F238E27FC236}">
                    <a16:creationId xmlns:a16="http://schemas.microsoft.com/office/drawing/2014/main" id="{175A2778-5EC2-41F1-81F2-C55FC56BB445}"/>
                  </a:ext>
                </a:extLst>
              </p:cNvPr>
              <p:cNvSpPr/>
              <p:nvPr/>
            </p:nvSpPr>
            <p:spPr>
              <a:xfrm>
                <a:off x="5157568" y="5114782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1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8" name="Freeform: Shape 1897">
                <a:extLst>
                  <a:ext uri="{FF2B5EF4-FFF2-40B4-BE49-F238E27FC236}">
                    <a16:creationId xmlns:a16="http://schemas.microsoft.com/office/drawing/2014/main" id="{FE258EFB-1A84-4E49-B627-AE4754A4295A}"/>
                  </a:ext>
                </a:extLst>
              </p:cNvPr>
              <p:cNvSpPr/>
              <p:nvPr/>
            </p:nvSpPr>
            <p:spPr>
              <a:xfrm>
                <a:off x="4713255" y="4431039"/>
                <a:ext cx="517950" cy="298837"/>
              </a:xfrm>
              <a:custGeom>
                <a:avLst/>
                <a:gdLst>
                  <a:gd name="connsiteX0" fmla="*/ 74238 w 517950"/>
                  <a:gd name="connsiteY0" fmla="*/ 298837 h 298837"/>
                  <a:gd name="connsiteX1" fmla="*/ 179165 w 517950"/>
                  <a:gd name="connsiteY1" fmla="*/ 298837 h 298837"/>
                  <a:gd name="connsiteX2" fmla="*/ 465487 w 517950"/>
                  <a:gd name="connsiteY2" fmla="*/ 133817 h 298837"/>
                  <a:gd name="connsiteX3" fmla="*/ 517950 w 517950"/>
                  <a:gd name="connsiteY3" fmla="*/ 42863 h 298837"/>
                  <a:gd name="connsiteX4" fmla="*/ 493176 w 517950"/>
                  <a:gd name="connsiteY4" fmla="*/ 0 h 298837"/>
                  <a:gd name="connsiteX5" fmla="*/ 427939 w 517950"/>
                  <a:gd name="connsiteY5" fmla="*/ 112385 h 298837"/>
                  <a:gd name="connsiteX6" fmla="*/ 179337 w 517950"/>
                  <a:gd name="connsiteY6" fmla="*/ 255975 h 298837"/>
                  <a:gd name="connsiteX7" fmla="*/ 0 w 517950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837">
                    <a:moveTo>
                      <a:pt x="74238" y="298837"/>
                    </a:moveTo>
                    <a:lnTo>
                      <a:pt x="179165" y="298837"/>
                    </a:lnTo>
                    <a:cubicBezTo>
                      <a:pt x="297200" y="298803"/>
                      <a:pt x="406285" y="235932"/>
                      <a:pt x="465487" y="133817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7939" y="112385"/>
                    </a:lnTo>
                    <a:cubicBezTo>
                      <a:pt x="376504" y="201051"/>
                      <a:pt x="281847" y="255726"/>
                      <a:pt x="179337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9" name="Freeform: Shape 1898">
                <a:extLst>
                  <a:ext uri="{FF2B5EF4-FFF2-40B4-BE49-F238E27FC236}">
                    <a16:creationId xmlns:a16="http://schemas.microsoft.com/office/drawing/2014/main" id="{13120A82-E1BE-4C0C-BC52-B6089B3B8CDD}"/>
                  </a:ext>
                </a:extLst>
              </p:cNvPr>
              <p:cNvSpPr/>
              <p:nvPr/>
            </p:nvSpPr>
            <p:spPr>
              <a:xfrm>
                <a:off x="520600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0" name="Freeform: Shape 1899">
                <a:extLst>
                  <a:ext uri="{FF2B5EF4-FFF2-40B4-BE49-F238E27FC236}">
                    <a16:creationId xmlns:a16="http://schemas.microsoft.com/office/drawing/2014/main" id="{A8AF17A7-E72E-4736-91B7-30781C5FD78F}"/>
                  </a:ext>
                </a:extLst>
              </p:cNvPr>
              <p:cNvSpPr/>
              <p:nvPr/>
            </p:nvSpPr>
            <p:spPr>
              <a:xfrm>
                <a:off x="4616643" y="4431039"/>
                <a:ext cx="145989" cy="255974"/>
              </a:xfrm>
              <a:custGeom>
                <a:avLst/>
                <a:gdLst>
                  <a:gd name="connsiteX0" fmla="*/ 81268 w 145989"/>
                  <a:gd name="connsiteY0" fmla="*/ 143589 h 255974"/>
                  <a:gd name="connsiteX1" fmla="*/ 42863 w 145989"/>
                  <a:gd name="connsiteY1" fmla="*/ 0 h 255974"/>
                  <a:gd name="connsiteX2" fmla="*/ 0 w 145989"/>
                  <a:gd name="connsiteY2" fmla="*/ 0 h 255974"/>
                  <a:gd name="connsiteX3" fmla="*/ 44063 w 145989"/>
                  <a:gd name="connsiteY3" fmla="*/ 165021 h 255974"/>
                  <a:gd name="connsiteX4" fmla="*/ 96527 w 145989"/>
                  <a:gd name="connsiteY4" fmla="*/ 255975 h 255974"/>
                  <a:gd name="connsiteX5" fmla="*/ 145990 w 145989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974">
                    <a:moveTo>
                      <a:pt x="81268" y="143589"/>
                    </a:moveTo>
                    <a:cubicBezTo>
                      <a:pt x="56056" y="99938"/>
                      <a:pt x="42803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975"/>
                    </a:lnTo>
                    <a:lnTo>
                      <a:pt x="14599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1" name="Freeform: Shape 1900">
                <a:extLst>
                  <a:ext uri="{FF2B5EF4-FFF2-40B4-BE49-F238E27FC236}">
                    <a16:creationId xmlns:a16="http://schemas.microsoft.com/office/drawing/2014/main" id="{9E265F42-EA47-4025-8216-EE3E8529753C}"/>
                  </a:ext>
                </a:extLst>
              </p:cNvPr>
              <p:cNvSpPr/>
              <p:nvPr/>
            </p:nvSpPr>
            <p:spPr>
              <a:xfrm>
                <a:off x="4510087" y="6652431"/>
                <a:ext cx="276805" cy="188423"/>
              </a:xfrm>
              <a:custGeom>
                <a:avLst/>
                <a:gdLst>
                  <a:gd name="connsiteX0" fmla="*/ 38576 w 276805"/>
                  <a:gd name="connsiteY0" fmla="*/ 36004 h 188423"/>
                  <a:gd name="connsiteX1" fmla="*/ 0 w 276805"/>
                  <a:gd name="connsiteY1" fmla="*/ 102698 h 188423"/>
                  <a:gd name="connsiteX2" fmla="*/ 0 w 276805"/>
                  <a:gd name="connsiteY2" fmla="*/ 188423 h 188423"/>
                  <a:gd name="connsiteX3" fmla="*/ 75352 w 276805"/>
                  <a:gd name="connsiteY3" fmla="*/ 57864 h 188423"/>
                  <a:gd name="connsiteX4" fmla="*/ 101070 w 276805"/>
                  <a:gd name="connsiteY4" fmla="*/ 42863 h 188423"/>
                  <a:gd name="connsiteX5" fmla="*/ 276806 w 276805"/>
                  <a:gd name="connsiteY5" fmla="*/ 42863 h 188423"/>
                  <a:gd name="connsiteX6" fmla="*/ 202568 w 276805"/>
                  <a:gd name="connsiteY6" fmla="*/ 0 h 188423"/>
                  <a:gd name="connsiteX7" fmla="*/ 101670 w 276805"/>
                  <a:gd name="connsiteY7" fmla="*/ 0 h 188423"/>
                  <a:gd name="connsiteX8" fmla="*/ 38576 w 276805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05" h="188423">
                    <a:moveTo>
                      <a:pt x="38576" y="36004"/>
                    </a:move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lnTo>
                      <a:pt x="276806" y="42863"/>
                    </a:lnTo>
                    <a:lnTo>
                      <a:pt x="202568" y="0"/>
                    </a:lnTo>
                    <a:lnTo>
                      <a:pt x="101670" y="0"/>
                    </a:lnTo>
                    <a:cubicBezTo>
                      <a:pt x="75747" y="-17"/>
                      <a:pt x="51752" y="13682"/>
                      <a:pt x="38576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2" name="Freeform: Shape 1901">
                <a:extLst>
                  <a:ext uri="{FF2B5EF4-FFF2-40B4-BE49-F238E27FC236}">
                    <a16:creationId xmlns:a16="http://schemas.microsoft.com/office/drawing/2014/main" id="{C96FFFA0-D5B0-40BA-9FE5-06ED57AD563C}"/>
                  </a:ext>
                </a:extLst>
              </p:cNvPr>
              <p:cNvSpPr/>
              <p:nvPr/>
            </p:nvSpPr>
            <p:spPr>
              <a:xfrm>
                <a:off x="4450765" y="6828939"/>
                <a:ext cx="16802" cy="29060"/>
              </a:xfrm>
              <a:custGeom>
                <a:avLst/>
                <a:gdLst>
                  <a:gd name="connsiteX0" fmla="*/ 16802 w 16802"/>
                  <a:gd name="connsiteY0" fmla="*/ 29061 h 29060"/>
                  <a:gd name="connsiteX1" fmla="*/ 16802 w 16802"/>
                  <a:gd name="connsiteY1" fmla="*/ 0 h 29060"/>
                  <a:gd name="connsiteX2" fmla="*/ 0 w 16802"/>
                  <a:gd name="connsiteY2" fmla="*/ 29061 h 29060"/>
                  <a:gd name="connsiteX3" fmla="*/ 16802 w 16802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02" h="29060">
                    <a:moveTo>
                      <a:pt x="16802" y="29061"/>
                    </a:moveTo>
                    <a:lnTo>
                      <a:pt x="16802" y="0"/>
                    </a:lnTo>
                    <a:lnTo>
                      <a:pt x="0" y="29061"/>
                    </a:lnTo>
                    <a:lnTo>
                      <a:pt x="16802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3" name="Freeform: Shape 1902">
                <a:extLst>
                  <a:ext uri="{FF2B5EF4-FFF2-40B4-BE49-F238E27FC236}">
                    <a16:creationId xmlns:a16="http://schemas.microsoft.com/office/drawing/2014/main" id="{03701B9E-6DB4-466C-A6DE-4DFFC96E25FC}"/>
                  </a:ext>
                </a:extLst>
              </p:cNvPr>
              <p:cNvSpPr/>
              <p:nvPr/>
            </p:nvSpPr>
            <p:spPr>
              <a:xfrm>
                <a:off x="4175760" y="6564306"/>
                <a:ext cx="210369" cy="265061"/>
              </a:xfrm>
              <a:custGeom>
                <a:avLst/>
                <a:gdLst>
                  <a:gd name="connsiteX0" fmla="*/ 178222 w 210369"/>
                  <a:gd name="connsiteY0" fmla="*/ 18602 h 265061"/>
                  <a:gd name="connsiteX1" fmla="*/ 178222 w 210369"/>
                  <a:gd name="connsiteY1" fmla="*/ 18602 h 265061"/>
                  <a:gd name="connsiteX2" fmla="*/ 210369 w 210369"/>
                  <a:gd name="connsiteY2" fmla="*/ 0 h 265061"/>
                  <a:gd name="connsiteX3" fmla="*/ 124644 w 210369"/>
                  <a:gd name="connsiteY3" fmla="*/ 0 h 265061"/>
                  <a:gd name="connsiteX4" fmla="*/ 36776 w 210369"/>
                  <a:gd name="connsiteY4" fmla="*/ 50749 h 265061"/>
                  <a:gd name="connsiteX5" fmla="*/ 0 w 210369"/>
                  <a:gd name="connsiteY5" fmla="*/ 113671 h 265061"/>
                  <a:gd name="connsiteX6" fmla="*/ 0 w 210369"/>
                  <a:gd name="connsiteY6" fmla="*/ 190824 h 265061"/>
                  <a:gd name="connsiteX7" fmla="*/ 42863 w 210369"/>
                  <a:gd name="connsiteY7" fmla="*/ 265062 h 265061"/>
                  <a:gd name="connsiteX8" fmla="*/ 42863 w 210369"/>
                  <a:gd name="connsiteY8" fmla="*/ 113671 h 265061"/>
                  <a:gd name="connsiteX9" fmla="*/ 57864 w 210369"/>
                  <a:gd name="connsiteY9" fmla="*/ 87954 h 265061"/>
                  <a:gd name="connsiteX10" fmla="*/ 167164 w 210369"/>
                  <a:gd name="connsiteY10" fmla="*/ 24860 h 265061"/>
                  <a:gd name="connsiteX11" fmla="*/ 167164 w 210369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5061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205" y="63694"/>
                      <a:pt x="206" y="87654"/>
                      <a:pt x="0" y="113671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4" name="Freeform: Shape 1903">
                <a:extLst>
                  <a:ext uri="{FF2B5EF4-FFF2-40B4-BE49-F238E27FC236}">
                    <a16:creationId xmlns:a16="http://schemas.microsoft.com/office/drawing/2014/main" id="{971452D1-87A8-4E2B-9444-2C7720458F72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10115" cy="17573"/>
              </a:xfrm>
              <a:custGeom>
                <a:avLst/>
                <a:gdLst>
                  <a:gd name="connsiteX0" fmla="*/ 0 w 10115"/>
                  <a:gd name="connsiteY0" fmla="*/ 0 h 17573"/>
                  <a:gd name="connsiteX1" fmla="*/ 0 w 10115"/>
                  <a:gd name="connsiteY1" fmla="*/ 17574 h 17573"/>
                  <a:gd name="connsiteX2" fmla="*/ 10116 w 10115"/>
                  <a:gd name="connsiteY2" fmla="*/ 17574 h 17573"/>
                  <a:gd name="connsiteX3" fmla="*/ 6687 w 10115"/>
                  <a:gd name="connsiteY3" fmla="*/ 11658 h 17573"/>
                  <a:gd name="connsiteX4" fmla="*/ 0 w 10115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5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116" y="17574"/>
                    </a:lnTo>
                    <a:lnTo>
                      <a:pt x="6687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5" name="Freeform: Shape 1904">
                <a:extLst>
                  <a:ext uri="{FF2B5EF4-FFF2-40B4-BE49-F238E27FC236}">
                    <a16:creationId xmlns:a16="http://schemas.microsoft.com/office/drawing/2014/main" id="{5AD71899-7689-40E5-AC0E-DC087BFF6E52}"/>
                  </a:ext>
                </a:extLst>
              </p:cNvPr>
              <p:cNvSpPr/>
              <p:nvPr/>
            </p:nvSpPr>
            <p:spPr>
              <a:xfrm>
                <a:off x="3838652" y="6652260"/>
                <a:ext cx="134624" cy="205740"/>
              </a:xfrm>
              <a:custGeom>
                <a:avLst/>
                <a:gdLst>
                  <a:gd name="connsiteX0" fmla="*/ 9638 w 134624"/>
                  <a:gd name="connsiteY0" fmla="*/ 203339 h 205740"/>
                  <a:gd name="connsiteX1" fmla="*/ 11009 w 134624"/>
                  <a:gd name="connsiteY1" fmla="*/ 205740 h 205740"/>
                  <a:gd name="connsiteX2" fmla="*/ 60473 w 134624"/>
                  <a:gd name="connsiteY2" fmla="*/ 205740 h 205740"/>
                  <a:gd name="connsiteX3" fmla="*/ 46757 w 134624"/>
                  <a:gd name="connsiteY3" fmla="*/ 181908 h 205740"/>
                  <a:gd name="connsiteX4" fmla="*/ 46757 w 134624"/>
                  <a:gd name="connsiteY4" fmla="*/ 151904 h 205740"/>
                  <a:gd name="connsiteX5" fmla="*/ 109850 w 134624"/>
                  <a:gd name="connsiteY5" fmla="*/ 42863 h 205740"/>
                  <a:gd name="connsiteX6" fmla="*/ 116022 w 134624"/>
                  <a:gd name="connsiteY6" fmla="*/ 32147 h 205740"/>
                  <a:gd name="connsiteX7" fmla="*/ 116022 w 134624"/>
                  <a:gd name="connsiteY7" fmla="*/ 32147 h 205740"/>
                  <a:gd name="connsiteX8" fmla="*/ 134625 w 134624"/>
                  <a:gd name="connsiteY8" fmla="*/ 0 h 205740"/>
                  <a:gd name="connsiteX9" fmla="*/ 134625 w 134624"/>
                  <a:gd name="connsiteY9" fmla="*/ 0 h 205740"/>
                  <a:gd name="connsiteX10" fmla="*/ 60387 w 134624"/>
                  <a:gd name="connsiteY10" fmla="*/ 42863 h 205740"/>
                  <a:gd name="connsiteX11" fmla="*/ 9638 w 134624"/>
                  <a:gd name="connsiteY11" fmla="*/ 130731 h 205740"/>
                  <a:gd name="connsiteX12" fmla="*/ 9638 w 134624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24" h="205740">
                    <a:moveTo>
                      <a:pt x="9638" y="203339"/>
                    </a:moveTo>
                    <a:lnTo>
                      <a:pt x="11009" y="205740"/>
                    </a:lnTo>
                    <a:lnTo>
                      <a:pt x="60473" y="205740"/>
                    </a:lnTo>
                    <a:lnTo>
                      <a:pt x="46757" y="181908"/>
                    </a:lnTo>
                    <a:cubicBezTo>
                      <a:pt x="41450" y="172607"/>
                      <a:pt x="41450" y="161206"/>
                      <a:pt x="46757" y="151904"/>
                    </a:cubicBezTo>
                    <a:lnTo>
                      <a:pt x="109850" y="42863"/>
                    </a:lnTo>
                    <a:lnTo>
                      <a:pt x="116022" y="32147"/>
                    </a:lnTo>
                    <a:lnTo>
                      <a:pt x="116022" y="32147"/>
                    </a:lnTo>
                    <a:lnTo>
                      <a:pt x="134625" y="0"/>
                    </a:lnTo>
                    <a:lnTo>
                      <a:pt x="134625" y="0"/>
                    </a:lnTo>
                    <a:lnTo>
                      <a:pt x="60387" y="42863"/>
                    </a:lnTo>
                    <a:lnTo>
                      <a:pt x="9638" y="130731"/>
                    </a:lnTo>
                    <a:cubicBezTo>
                      <a:pt x="-3213" y="153225"/>
                      <a:pt x="-3213" y="180846"/>
                      <a:pt x="9638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6" name="Freeform: Shape 1905">
                <a:extLst>
                  <a:ext uri="{FF2B5EF4-FFF2-40B4-BE49-F238E27FC236}">
                    <a16:creationId xmlns:a16="http://schemas.microsoft.com/office/drawing/2014/main" id="{E86ABDF0-2860-487E-93E9-8E2D83126BF5}"/>
                  </a:ext>
                </a:extLst>
              </p:cNvPr>
              <p:cNvSpPr/>
              <p:nvPr/>
            </p:nvSpPr>
            <p:spPr>
              <a:xfrm>
                <a:off x="4737773" y="6695122"/>
                <a:ext cx="110178" cy="162877"/>
              </a:xfrm>
              <a:custGeom>
                <a:avLst/>
                <a:gdLst>
                  <a:gd name="connsiteX0" fmla="*/ 12344 w 110178"/>
                  <a:gd name="connsiteY0" fmla="*/ 0 h 162877"/>
                  <a:gd name="connsiteX1" fmla="*/ 0 w 110178"/>
                  <a:gd name="connsiteY1" fmla="*/ 0 h 162877"/>
                  <a:gd name="connsiteX2" fmla="*/ 63779 w 110178"/>
                  <a:gd name="connsiteY2" fmla="*/ 109042 h 162877"/>
                  <a:gd name="connsiteX3" fmla="*/ 63779 w 110178"/>
                  <a:gd name="connsiteY3" fmla="*/ 139046 h 162877"/>
                  <a:gd name="connsiteX4" fmla="*/ 49549 w 110178"/>
                  <a:gd name="connsiteY4" fmla="*/ 162878 h 162877"/>
                  <a:gd name="connsiteX5" fmla="*/ 99098 w 110178"/>
                  <a:gd name="connsiteY5" fmla="*/ 162878 h 162877"/>
                  <a:gd name="connsiteX6" fmla="*/ 100470 w 110178"/>
                  <a:gd name="connsiteY6" fmla="*/ 160477 h 162877"/>
                  <a:gd name="connsiteX7" fmla="*/ 100470 w 110178"/>
                  <a:gd name="connsiteY7" fmla="*/ 87611 h 162877"/>
                  <a:gd name="connsiteX8" fmla="*/ 49721 w 110178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78" h="162877">
                    <a:moveTo>
                      <a:pt x="12344" y="0"/>
                    </a:moveTo>
                    <a:lnTo>
                      <a:pt x="0" y="0"/>
                    </a:lnTo>
                    <a:lnTo>
                      <a:pt x="63779" y="109042"/>
                    </a:lnTo>
                    <a:cubicBezTo>
                      <a:pt x="69086" y="118343"/>
                      <a:pt x="69086" y="129745"/>
                      <a:pt x="63779" y="139046"/>
                    </a:cubicBezTo>
                    <a:lnTo>
                      <a:pt x="49549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414" y="137914"/>
                      <a:pt x="113414" y="110174"/>
                      <a:pt x="100470" y="87611"/>
                    </a:cubicBezTo>
                    <a:lnTo>
                      <a:pt x="4972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7" name="Freeform: Shape 1906">
                <a:extLst>
                  <a:ext uri="{FF2B5EF4-FFF2-40B4-BE49-F238E27FC236}">
                    <a16:creationId xmlns:a16="http://schemas.microsoft.com/office/drawing/2014/main" id="{DF4C1ACA-E331-40F7-A267-89E1A6B1A5C0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8" name="Freeform: Shape 1907">
                <a:extLst>
                  <a:ext uri="{FF2B5EF4-FFF2-40B4-BE49-F238E27FC236}">
                    <a16:creationId xmlns:a16="http://schemas.microsoft.com/office/drawing/2014/main" id="{39A53A5B-7551-4D44-8A79-BB9EBE9A9F39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9" name="Freeform: Shape 1908">
                <a:extLst>
                  <a:ext uri="{FF2B5EF4-FFF2-40B4-BE49-F238E27FC236}">
                    <a16:creationId xmlns:a16="http://schemas.microsoft.com/office/drawing/2014/main" id="{861ED15E-577B-4681-905E-7D8BD9A31FFB}"/>
                  </a:ext>
                </a:extLst>
              </p:cNvPr>
              <p:cNvSpPr/>
              <p:nvPr/>
            </p:nvSpPr>
            <p:spPr>
              <a:xfrm>
                <a:off x="4342923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863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642 w 167163"/>
                  <a:gd name="connsiteY8" fmla="*/ 88126 h 278263"/>
                  <a:gd name="connsiteX9" fmla="*/ 124644 w 167163"/>
                  <a:gd name="connsiteY9" fmla="*/ 113843 h 278263"/>
                  <a:gd name="connsiteX10" fmla="*/ 124644 w 167163"/>
                  <a:gd name="connsiteY10" fmla="*/ 264634 h 278263"/>
                  <a:gd name="connsiteX11" fmla="*/ 124644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789" y="273120"/>
                      <a:pt x="153019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087" y="87834"/>
                      <a:pt x="153225" y="63814"/>
                      <a:pt x="130731" y="50750"/>
                    </a:cubicBezTo>
                    <a:lnTo>
                      <a:pt x="42863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642" y="88126"/>
                    </a:lnTo>
                    <a:cubicBezTo>
                      <a:pt x="118815" y="93466"/>
                      <a:pt x="124516" y="103231"/>
                      <a:pt x="124644" y="113843"/>
                    </a:cubicBezTo>
                    <a:lnTo>
                      <a:pt x="124644" y="264634"/>
                    </a:lnTo>
                    <a:lnTo>
                      <a:pt x="124644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0" name="Freeform: Shape 1909">
                <a:extLst>
                  <a:ext uri="{FF2B5EF4-FFF2-40B4-BE49-F238E27FC236}">
                    <a16:creationId xmlns:a16="http://schemas.microsoft.com/office/drawing/2014/main" id="{3CBC9DAD-6256-46A5-8DEE-5BF7CF8383AF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1" name="Freeform: Shape 1910">
                <a:extLst>
                  <a:ext uri="{FF2B5EF4-FFF2-40B4-BE49-F238E27FC236}">
                    <a16:creationId xmlns:a16="http://schemas.microsoft.com/office/drawing/2014/main" id="{C69D715B-977C-4712-B771-7EA1252C9B6C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2" name="Freeform: Shape 1911">
                <a:extLst>
                  <a:ext uri="{FF2B5EF4-FFF2-40B4-BE49-F238E27FC236}">
                    <a16:creationId xmlns:a16="http://schemas.microsoft.com/office/drawing/2014/main" id="{268E5127-CC5D-42AE-B154-152E0C5A68DC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3" name="Freeform: Shape 1912">
                <a:extLst>
                  <a:ext uri="{FF2B5EF4-FFF2-40B4-BE49-F238E27FC236}">
                    <a16:creationId xmlns:a16="http://schemas.microsoft.com/office/drawing/2014/main" id="{1EA5C464-8CAA-4067-B0DD-9010877699AA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4" name="Freeform: Shape 1913">
                <a:extLst>
                  <a:ext uri="{FF2B5EF4-FFF2-40B4-BE49-F238E27FC236}">
                    <a16:creationId xmlns:a16="http://schemas.microsoft.com/office/drawing/2014/main" id="{1E5C2C54-D047-4E74-BE5E-F74D0EC2DF10}"/>
                  </a:ext>
                </a:extLst>
              </p:cNvPr>
              <p:cNvSpPr/>
              <p:nvPr/>
            </p:nvSpPr>
            <p:spPr>
              <a:xfrm>
                <a:off x="4467225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5" name="Freeform: Shape 1914">
                <a:extLst>
                  <a:ext uri="{FF2B5EF4-FFF2-40B4-BE49-F238E27FC236}">
                    <a16:creationId xmlns:a16="http://schemas.microsoft.com/office/drawing/2014/main" id="{01ECB78E-2F67-482C-9C6A-FC542877CC66}"/>
                  </a:ext>
                </a:extLst>
              </p:cNvPr>
              <p:cNvSpPr/>
              <p:nvPr/>
            </p:nvSpPr>
            <p:spPr>
              <a:xfrm>
                <a:off x="3948503" y="6652431"/>
                <a:ext cx="262747" cy="200081"/>
              </a:xfrm>
              <a:custGeom>
                <a:avLst/>
                <a:gdLst>
                  <a:gd name="connsiteX0" fmla="*/ 6172 w 262747"/>
                  <a:gd name="connsiteY0" fmla="*/ 31718 h 200081"/>
                  <a:gd name="connsiteX1" fmla="*/ 0 w 262747"/>
                  <a:gd name="connsiteY1" fmla="*/ 42433 h 200081"/>
                  <a:gd name="connsiteX2" fmla="*/ 126187 w 262747"/>
                  <a:gd name="connsiteY2" fmla="*/ 42433 h 200081"/>
                  <a:gd name="connsiteX3" fmla="*/ 151905 w 262747"/>
                  <a:gd name="connsiteY3" fmla="*/ 57435 h 200081"/>
                  <a:gd name="connsiteX4" fmla="*/ 227257 w 262747"/>
                  <a:gd name="connsiteY4" fmla="*/ 188423 h 200081"/>
                  <a:gd name="connsiteX5" fmla="*/ 227257 w 262747"/>
                  <a:gd name="connsiteY5" fmla="*/ 188423 h 200081"/>
                  <a:gd name="connsiteX6" fmla="*/ 233943 w 262747"/>
                  <a:gd name="connsiteY6" fmla="*/ 200082 h 200081"/>
                  <a:gd name="connsiteX7" fmla="*/ 262747 w 262747"/>
                  <a:gd name="connsiteY7" fmla="*/ 164163 h 200081"/>
                  <a:gd name="connsiteX8" fmla="*/ 188938 w 262747"/>
                  <a:gd name="connsiteY8" fmla="*/ 36433 h 200081"/>
                  <a:gd name="connsiteX9" fmla="*/ 125844 w 262747"/>
                  <a:gd name="connsiteY9" fmla="*/ 0 h 200081"/>
                  <a:gd name="connsiteX10" fmla="*/ 24775 w 262747"/>
                  <a:gd name="connsiteY10" fmla="*/ 0 h 200081"/>
                  <a:gd name="connsiteX11" fmla="*/ 6172 w 262747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747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9" y="42528"/>
                      <a:pt x="146590" y="48237"/>
                      <a:pt x="151905" y="57435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lnTo>
                      <a:pt x="233943" y="200082"/>
                    </a:lnTo>
                    <a:cubicBezTo>
                      <a:pt x="243888" y="188655"/>
                      <a:pt x="253489" y="176679"/>
                      <a:pt x="262747" y="164163"/>
                    </a:cubicBezTo>
                    <a:lnTo>
                      <a:pt x="188938" y="36433"/>
                    </a:lnTo>
                    <a:cubicBezTo>
                      <a:pt x="175899" y="13913"/>
                      <a:pt x="151862" y="43"/>
                      <a:pt x="125844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6" name="Freeform: Shape 1915">
                <a:extLst>
                  <a:ext uri="{FF2B5EF4-FFF2-40B4-BE49-F238E27FC236}">
                    <a16:creationId xmlns:a16="http://schemas.microsoft.com/office/drawing/2014/main" id="{5E999386-60E9-4CDD-B447-F47724CCCCBD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7" name="Freeform: Shape 1916">
                <a:extLst>
                  <a:ext uri="{FF2B5EF4-FFF2-40B4-BE49-F238E27FC236}">
                    <a16:creationId xmlns:a16="http://schemas.microsoft.com/office/drawing/2014/main" id="{6989FE14-5587-4517-A7A9-0517834774AF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8" name="Freeform: Shape 1917">
                <a:extLst>
                  <a:ext uri="{FF2B5EF4-FFF2-40B4-BE49-F238E27FC236}">
                    <a16:creationId xmlns:a16="http://schemas.microsoft.com/office/drawing/2014/main" id="{180BEC52-D363-4EBA-AD36-02726AF693D9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9" name="Freeform: Shape 1918">
                <a:extLst>
                  <a:ext uri="{FF2B5EF4-FFF2-40B4-BE49-F238E27FC236}">
                    <a16:creationId xmlns:a16="http://schemas.microsoft.com/office/drawing/2014/main" id="{713BE9C3-7CD8-4AC4-889F-FDF1ECA0C213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0" name="Freeform: Shape 1919">
                <a:extLst>
                  <a:ext uri="{FF2B5EF4-FFF2-40B4-BE49-F238E27FC236}">
                    <a16:creationId xmlns:a16="http://schemas.microsoft.com/office/drawing/2014/main" id="{47A93382-AAC9-4A6E-8232-2E6C7935F645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1" name="Freeform: Shape 1920">
                <a:extLst>
                  <a:ext uri="{FF2B5EF4-FFF2-40B4-BE49-F238E27FC236}">
                    <a16:creationId xmlns:a16="http://schemas.microsoft.com/office/drawing/2014/main" id="{A829AE45-27B4-476F-B446-470588BB1B7A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2" name="Freeform: Shape 1921">
                <a:extLst>
                  <a:ext uri="{FF2B5EF4-FFF2-40B4-BE49-F238E27FC236}">
                    <a16:creationId xmlns:a16="http://schemas.microsoft.com/office/drawing/2014/main" id="{54E4BCD4-D757-4ACD-9FDD-3272C681EBE8}"/>
                  </a:ext>
                </a:extLst>
              </p:cNvPr>
              <p:cNvSpPr/>
              <p:nvPr/>
            </p:nvSpPr>
            <p:spPr>
              <a:xfrm>
                <a:off x="4182875" y="6816166"/>
                <a:ext cx="52892" cy="41833"/>
              </a:xfrm>
              <a:custGeom>
                <a:avLst/>
                <a:gdLst>
                  <a:gd name="connsiteX0" fmla="*/ 3343 w 52892"/>
                  <a:gd name="connsiteY0" fmla="*/ 41834 h 41833"/>
                  <a:gd name="connsiteX1" fmla="*/ 52892 w 52892"/>
                  <a:gd name="connsiteY1" fmla="*/ 41834 h 41833"/>
                  <a:gd name="connsiteX2" fmla="*/ 28804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343" y="41834"/>
                    </a:moveTo>
                    <a:lnTo>
                      <a:pt x="52892" y="4183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3" name="Freeform: Shape 1922">
                <a:extLst>
                  <a:ext uri="{FF2B5EF4-FFF2-40B4-BE49-F238E27FC236}">
                    <a16:creationId xmlns:a16="http://schemas.microsoft.com/office/drawing/2014/main" id="{7FC3F1FF-BE22-4CE6-B83B-3E6346263207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4" name="Freeform: Shape 1923">
                <a:extLst>
                  <a:ext uri="{FF2B5EF4-FFF2-40B4-BE49-F238E27FC236}">
                    <a16:creationId xmlns:a16="http://schemas.microsoft.com/office/drawing/2014/main" id="{2D2597FF-202C-4DB6-AC97-E26081392605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5" name="Freeform: Shape 1924">
                <a:extLst>
                  <a:ext uri="{FF2B5EF4-FFF2-40B4-BE49-F238E27FC236}">
                    <a16:creationId xmlns:a16="http://schemas.microsoft.com/office/drawing/2014/main" id="{D136610D-8135-4848-BA83-4AD5896B6531}"/>
                  </a:ext>
                </a:extLst>
              </p:cNvPr>
              <p:cNvSpPr/>
              <p:nvPr/>
            </p:nvSpPr>
            <p:spPr>
              <a:xfrm>
                <a:off x="302395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6" name="Freeform: Shape 1925">
                <a:extLst>
                  <a:ext uri="{FF2B5EF4-FFF2-40B4-BE49-F238E27FC236}">
                    <a16:creationId xmlns:a16="http://schemas.microsoft.com/office/drawing/2014/main" id="{778DBC7F-EAB7-48DA-B98C-E57D6EB31D8C}"/>
                  </a:ext>
                </a:extLst>
              </p:cNvPr>
              <p:cNvSpPr/>
              <p:nvPr/>
            </p:nvSpPr>
            <p:spPr>
              <a:xfrm>
                <a:off x="2837677" y="6396113"/>
                <a:ext cx="105699" cy="199910"/>
              </a:xfrm>
              <a:custGeom>
                <a:avLst/>
                <a:gdLst>
                  <a:gd name="connsiteX0" fmla="*/ 68581 w 105699"/>
                  <a:gd name="connsiteY0" fmla="*/ 124301 h 199910"/>
                  <a:gd name="connsiteX1" fmla="*/ 68581 w 105699"/>
                  <a:gd name="connsiteY1" fmla="*/ 124301 h 199910"/>
                  <a:gd name="connsiteX2" fmla="*/ 47150 w 105699"/>
                  <a:gd name="connsiteY2" fmla="*/ 87097 h 199910"/>
                  <a:gd name="connsiteX3" fmla="*/ 58122 w 105699"/>
                  <a:gd name="connsiteY3" fmla="*/ 46120 h 199910"/>
                  <a:gd name="connsiteX4" fmla="*/ 95070 w 105699"/>
                  <a:gd name="connsiteY4" fmla="*/ 24689 h 199910"/>
                  <a:gd name="connsiteX5" fmla="*/ 52207 w 105699"/>
                  <a:gd name="connsiteY5" fmla="*/ 0 h 199910"/>
                  <a:gd name="connsiteX6" fmla="*/ 36434 w 105699"/>
                  <a:gd name="connsiteY6" fmla="*/ 8573 h 199910"/>
                  <a:gd name="connsiteX7" fmla="*/ 9859 w 105699"/>
                  <a:gd name="connsiteY7" fmla="*/ 35147 h 199910"/>
                  <a:gd name="connsiteX8" fmla="*/ 2487 w 105699"/>
                  <a:gd name="connsiteY8" fmla="*/ 52807 h 199910"/>
                  <a:gd name="connsiteX9" fmla="*/ 9773 w 105699"/>
                  <a:gd name="connsiteY9" fmla="*/ 108099 h 199910"/>
                  <a:gd name="connsiteX10" fmla="*/ 62837 w 105699"/>
                  <a:gd name="connsiteY10" fmla="*/ 199911 h 199910"/>
                  <a:gd name="connsiteX11" fmla="*/ 105700 w 105699"/>
                  <a:gd name="connsiteY11" fmla="*/ 188423 h 199910"/>
                  <a:gd name="connsiteX12" fmla="*/ 93098 w 105699"/>
                  <a:gd name="connsiteY12" fmla="*/ 166735 h 199910"/>
                  <a:gd name="connsiteX13" fmla="*/ 93098 w 105699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68581" y="124301"/>
                    </a:moveTo>
                    <a:lnTo>
                      <a:pt x="68581" y="124301"/>
                    </a:lnTo>
                    <a:lnTo>
                      <a:pt x="47150" y="87097"/>
                    </a:lnTo>
                    <a:cubicBezTo>
                      <a:pt x="38869" y="72755"/>
                      <a:pt x="43781" y="54410"/>
                      <a:pt x="58122" y="46120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394" y="14942"/>
                      <a:pt x="16229" y="24106"/>
                      <a:pt x="9859" y="35147"/>
                    </a:cubicBezTo>
                    <a:cubicBezTo>
                      <a:pt x="6655" y="40694"/>
                      <a:pt x="4177" y="46626"/>
                      <a:pt x="2487" y="52807"/>
                    </a:cubicBezTo>
                    <a:cubicBezTo>
                      <a:pt x="-2522" y="71478"/>
                      <a:pt x="99" y="91366"/>
                      <a:pt x="9773" y="108099"/>
                    </a:cubicBezTo>
                    <a:lnTo>
                      <a:pt x="62837" y="199911"/>
                    </a:lnTo>
                    <a:lnTo>
                      <a:pt x="105700" y="188423"/>
                    </a:lnTo>
                    <a:lnTo>
                      <a:pt x="93098" y="166735"/>
                    </a:lnTo>
                    <a:lnTo>
                      <a:pt x="93098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7" name="Freeform: Shape 1926">
                <a:extLst>
                  <a:ext uri="{FF2B5EF4-FFF2-40B4-BE49-F238E27FC236}">
                    <a16:creationId xmlns:a16="http://schemas.microsoft.com/office/drawing/2014/main" id="{79801990-EAD7-4F5E-9F34-1CE08F1E11F3}"/>
                  </a:ext>
                </a:extLst>
              </p:cNvPr>
              <p:cNvSpPr/>
              <p:nvPr/>
            </p:nvSpPr>
            <p:spPr>
              <a:xfrm>
                <a:off x="2901029" y="6584966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8" name="Freeform: Shape 1927">
                <a:extLst>
                  <a:ext uri="{FF2B5EF4-FFF2-40B4-BE49-F238E27FC236}">
                    <a16:creationId xmlns:a16="http://schemas.microsoft.com/office/drawing/2014/main" id="{34B0CBE3-0326-4918-9264-B2C99EFB2736}"/>
                  </a:ext>
                </a:extLst>
              </p:cNvPr>
              <p:cNvSpPr/>
              <p:nvPr/>
            </p:nvSpPr>
            <p:spPr>
              <a:xfrm>
                <a:off x="317963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0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302 w 188423"/>
                  <a:gd name="connsiteY7" fmla="*/ 75352 h 277063"/>
                  <a:gd name="connsiteX8" fmla="*/ 145304 w 188423"/>
                  <a:gd name="connsiteY8" fmla="*/ 101070 h 277063"/>
                  <a:gd name="connsiteX9" fmla="*/ 145304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5" y="75310"/>
                      <a:pt x="174506" y="51272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352"/>
                    </a:lnTo>
                    <a:cubicBezTo>
                      <a:pt x="139503" y="80668"/>
                      <a:pt x="145210" y="90449"/>
                      <a:pt x="145304" y="101070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9" name="Freeform: Shape 1928">
                <a:extLst>
                  <a:ext uri="{FF2B5EF4-FFF2-40B4-BE49-F238E27FC236}">
                    <a16:creationId xmlns:a16="http://schemas.microsoft.com/office/drawing/2014/main" id="{2E6F3057-F3A5-46D8-8230-F4B9595E97C5}"/>
                  </a:ext>
                </a:extLst>
              </p:cNvPr>
              <p:cNvSpPr/>
              <p:nvPr/>
            </p:nvSpPr>
            <p:spPr>
              <a:xfrm>
                <a:off x="2890142" y="6396113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639 w 107413"/>
                  <a:gd name="connsiteY2" fmla="*/ 0 h 43891"/>
                  <a:gd name="connsiteX3" fmla="*/ 0 w 107413"/>
                  <a:gd name="connsiteY3" fmla="*/ 0 h 43891"/>
                  <a:gd name="connsiteX4" fmla="*/ 76038 w 107413"/>
                  <a:gd name="connsiteY4" fmla="*/ 43891 h 43891"/>
                  <a:gd name="connsiteX5" fmla="*/ 107413 w 107413"/>
                  <a:gd name="connsiteY5" fmla="*/ 12516 h 43891"/>
                  <a:gd name="connsiteX6" fmla="*/ 85725 w 107413"/>
                  <a:gd name="connsiteY6" fmla="*/ 0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0" name="Freeform: Shape 1929">
                <a:extLst>
                  <a:ext uri="{FF2B5EF4-FFF2-40B4-BE49-F238E27FC236}">
                    <a16:creationId xmlns:a16="http://schemas.microsoft.com/office/drawing/2014/main" id="{6A3D6374-FC99-4EAB-B0CD-ABFFB47D9C33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1" name="Freeform: Shape 1930">
                <a:extLst>
                  <a:ext uri="{FF2B5EF4-FFF2-40B4-BE49-F238E27FC236}">
                    <a16:creationId xmlns:a16="http://schemas.microsoft.com/office/drawing/2014/main" id="{4CBEF74D-8BA5-4448-A421-94E96EF4E665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2" name="Freeform: Shape 1931">
                <a:extLst>
                  <a:ext uri="{FF2B5EF4-FFF2-40B4-BE49-F238E27FC236}">
                    <a16:creationId xmlns:a16="http://schemas.microsoft.com/office/drawing/2014/main" id="{FECB8B2D-EFE5-499C-9F65-F5DA3EFA0BB2}"/>
                  </a:ext>
                </a:extLst>
              </p:cNvPr>
              <p:cNvSpPr/>
              <p:nvPr/>
            </p:nvSpPr>
            <p:spPr>
              <a:xfrm>
                <a:off x="2966180" y="6408629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3" name="Freeform: Shape 1932">
                <a:extLst>
                  <a:ext uri="{FF2B5EF4-FFF2-40B4-BE49-F238E27FC236}">
                    <a16:creationId xmlns:a16="http://schemas.microsoft.com/office/drawing/2014/main" id="{D02B76C1-D56B-4531-9343-FED4988AD5F8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4" name="Freeform: Shape 1933">
                <a:extLst>
                  <a:ext uri="{FF2B5EF4-FFF2-40B4-BE49-F238E27FC236}">
                    <a16:creationId xmlns:a16="http://schemas.microsoft.com/office/drawing/2014/main" id="{CB4E6CBD-874E-4ABC-AB32-F31D14DEC10A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5" name="Freeform: Shape 1934">
                <a:extLst>
                  <a:ext uri="{FF2B5EF4-FFF2-40B4-BE49-F238E27FC236}">
                    <a16:creationId xmlns:a16="http://schemas.microsoft.com/office/drawing/2014/main" id="{EB849C29-0C42-44E0-8480-137371F458E5}"/>
                  </a:ext>
                </a:extLst>
              </p:cNvPr>
              <p:cNvSpPr/>
              <p:nvPr/>
            </p:nvSpPr>
            <p:spPr>
              <a:xfrm>
                <a:off x="2667000" y="6688864"/>
                <a:ext cx="97640" cy="169135"/>
              </a:xfrm>
              <a:custGeom>
                <a:avLst/>
                <a:gdLst>
                  <a:gd name="connsiteX0" fmla="*/ 97641 w 97640"/>
                  <a:gd name="connsiteY0" fmla="*/ 169135 h 169135"/>
                  <a:gd name="connsiteX1" fmla="*/ 0 w 97640"/>
                  <a:gd name="connsiteY1" fmla="*/ 0 h 169135"/>
                  <a:gd name="connsiteX2" fmla="*/ 0 w 97640"/>
                  <a:gd name="connsiteY2" fmla="*/ 85725 h 169135"/>
                  <a:gd name="connsiteX3" fmla="*/ 48177 w 97640"/>
                  <a:gd name="connsiteY3" fmla="*/ 169135 h 169135"/>
                  <a:gd name="connsiteX4" fmla="*/ 97641 w 97640"/>
                  <a:gd name="connsiteY4" fmla="*/ 169135 h 1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40" h="169135">
                    <a:moveTo>
                      <a:pt x="97641" y="169135"/>
                    </a:moveTo>
                    <a:lnTo>
                      <a:pt x="0" y="0"/>
                    </a:lnTo>
                    <a:lnTo>
                      <a:pt x="0" y="85725"/>
                    </a:lnTo>
                    <a:lnTo>
                      <a:pt x="48177" y="169135"/>
                    </a:lnTo>
                    <a:lnTo>
                      <a:pt x="97641" y="1691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6" name="Freeform: Shape 1935">
                <a:extLst>
                  <a:ext uri="{FF2B5EF4-FFF2-40B4-BE49-F238E27FC236}">
                    <a16:creationId xmlns:a16="http://schemas.microsoft.com/office/drawing/2014/main" id="{5AFB13EA-190D-4327-B6A8-0BE4C21D0753}"/>
                  </a:ext>
                </a:extLst>
              </p:cNvPr>
              <p:cNvSpPr/>
              <p:nvPr/>
            </p:nvSpPr>
            <p:spPr>
              <a:xfrm>
                <a:off x="3036731" y="6772275"/>
                <a:ext cx="288464" cy="85725"/>
              </a:xfrm>
              <a:custGeom>
                <a:avLst/>
                <a:gdLst>
                  <a:gd name="connsiteX0" fmla="*/ 6944 w 288464"/>
                  <a:gd name="connsiteY0" fmla="*/ 0 h 85725"/>
                  <a:gd name="connsiteX1" fmla="*/ 0 w 288464"/>
                  <a:gd name="connsiteY1" fmla="*/ 45434 h 85725"/>
                  <a:gd name="connsiteX2" fmla="*/ 70552 w 288464"/>
                  <a:gd name="connsiteY2" fmla="*/ 85725 h 85725"/>
                  <a:gd name="connsiteX3" fmla="*/ 257861 w 288464"/>
                  <a:gd name="connsiteY3" fmla="*/ 85725 h 85725"/>
                  <a:gd name="connsiteX4" fmla="*/ 288465 w 288464"/>
                  <a:gd name="connsiteY4" fmla="*/ 68066 h 85725"/>
                  <a:gd name="connsiteX5" fmla="*/ 288465 w 288464"/>
                  <a:gd name="connsiteY5" fmla="*/ 30947 h 85725"/>
                  <a:gd name="connsiteX6" fmla="*/ 288465 w 288464"/>
                  <a:gd name="connsiteY6" fmla="*/ 30947 h 85725"/>
                  <a:gd name="connsiteX7" fmla="*/ 288465 w 288464"/>
                  <a:gd name="connsiteY7" fmla="*/ 18516 h 85725"/>
                  <a:gd name="connsiteX8" fmla="*/ 178908 w 288464"/>
                  <a:gd name="connsiteY8" fmla="*/ 81610 h 85725"/>
                  <a:gd name="connsiteX9" fmla="*/ 148904 w 288464"/>
                  <a:gd name="connsiteY9" fmla="*/ 81610 h 85725"/>
                  <a:gd name="connsiteX10" fmla="*/ 18602 w 288464"/>
                  <a:gd name="connsiteY10" fmla="*/ 6258 h 85725"/>
                  <a:gd name="connsiteX11" fmla="*/ 18602 w 288464"/>
                  <a:gd name="connsiteY11" fmla="*/ 625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5725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70552" y="85725"/>
                    </a:lnTo>
                    <a:lnTo>
                      <a:pt x="257861" y="85725"/>
                    </a:lnTo>
                    <a:lnTo>
                      <a:pt x="288465" y="68066"/>
                    </a:lnTo>
                    <a:lnTo>
                      <a:pt x="288465" y="30947"/>
                    </a:lnTo>
                    <a:lnTo>
                      <a:pt x="288465" y="30947"/>
                    </a:lnTo>
                    <a:lnTo>
                      <a:pt x="288465" y="18516"/>
                    </a:lnTo>
                    <a:lnTo>
                      <a:pt x="178908" y="81610"/>
                    </a:lnTo>
                    <a:cubicBezTo>
                      <a:pt x="169625" y="86968"/>
                      <a:pt x="158187" y="86968"/>
                      <a:pt x="148904" y="81610"/>
                    </a:cubicBezTo>
                    <a:lnTo>
                      <a:pt x="18602" y="6258"/>
                    </a:lnTo>
                    <a:lnTo>
                      <a:pt x="18602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7" name="Freeform: Shape 1936">
                <a:extLst>
                  <a:ext uri="{FF2B5EF4-FFF2-40B4-BE49-F238E27FC236}">
                    <a16:creationId xmlns:a16="http://schemas.microsoft.com/office/drawing/2014/main" id="{0C45924E-6904-42AF-AE2B-BE395F382AF7}"/>
                  </a:ext>
                </a:extLst>
              </p:cNvPr>
              <p:cNvSpPr/>
              <p:nvPr/>
            </p:nvSpPr>
            <p:spPr>
              <a:xfrm>
                <a:off x="2808703" y="6636143"/>
                <a:ext cx="234972" cy="181136"/>
              </a:xfrm>
              <a:custGeom>
                <a:avLst/>
                <a:gdLst>
                  <a:gd name="connsiteX0" fmla="*/ 172393 w 234972"/>
                  <a:gd name="connsiteY0" fmla="*/ 99527 h 181136"/>
                  <a:gd name="connsiteX1" fmla="*/ 172393 w 234972"/>
                  <a:gd name="connsiteY1" fmla="*/ 99527 h 181136"/>
                  <a:gd name="connsiteX2" fmla="*/ 0 w 234972"/>
                  <a:gd name="connsiteY2" fmla="*/ 0 h 181136"/>
                  <a:gd name="connsiteX3" fmla="*/ 0 w 234972"/>
                  <a:gd name="connsiteY3" fmla="*/ 49463 h 181136"/>
                  <a:gd name="connsiteX4" fmla="*/ 228029 w 234972"/>
                  <a:gd name="connsiteY4" fmla="*/ 181137 h 181136"/>
                  <a:gd name="connsiteX5" fmla="*/ 234972 w 234972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4" y="165878"/>
                      <a:pt x="232229" y="150791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8" name="Freeform: Shape 1937">
                <a:extLst>
                  <a:ext uri="{FF2B5EF4-FFF2-40B4-BE49-F238E27FC236}">
                    <a16:creationId xmlns:a16="http://schemas.microsoft.com/office/drawing/2014/main" id="{0E49B9A4-C3E6-470D-862C-2B8937A35DF6}"/>
                  </a:ext>
                </a:extLst>
              </p:cNvPr>
              <p:cNvSpPr/>
              <p:nvPr/>
            </p:nvSpPr>
            <p:spPr>
              <a:xfrm>
                <a:off x="2667000" y="6592252"/>
                <a:ext cx="98840" cy="94297"/>
              </a:xfrm>
              <a:custGeom>
                <a:avLst/>
                <a:gdLst>
                  <a:gd name="connsiteX0" fmla="*/ 46806 w 98840"/>
                  <a:gd name="connsiteY0" fmla="*/ 0 h 94297"/>
                  <a:gd name="connsiteX1" fmla="*/ 27775 w 98840"/>
                  <a:gd name="connsiteY1" fmla="*/ 2486 h 94297"/>
                  <a:gd name="connsiteX2" fmla="*/ 0 w 98840"/>
                  <a:gd name="connsiteY2" fmla="*/ 17145 h 94297"/>
                  <a:gd name="connsiteX3" fmla="*/ 0 w 98840"/>
                  <a:gd name="connsiteY3" fmla="*/ 94298 h 94297"/>
                  <a:gd name="connsiteX4" fmla="*/ 20660 w 98840"/>
                  <a:gd name="connsiteY4" fmla="*/ 58465 h 94297"/>
                  <a:gd name="connsiteX5" fmla="*/ 61636 w 98840"/>
                  <a:gd name="connsiteY5" fmla="*/ 47491 h 94297"/>
                  <a:gd name="connsiteX6" fmla="*/ 98841 w 98840"/>
                  <a:gd name="connsiteY6" fmla="*/ 68923 h 94297"/>
                  <a:gd name="connsiteX7" fmla="*/ 98841 w 98840"/>
                  <a:gd name="connsiteY7" fmla="*/ 19460 h 94297"/>
                  <a:gd name="connsiteX8" fmla="*/ 83068 w 98840"/>
                  <a:gd name="connsiteY8" fmla="*/ 10373 h 94297"/>
                  <a:gd name="connsiteX9" fmla="*/ 46806 w 98840"/>
                  <a:gd name="connsiteY9" fmla="*/ 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4297">
                    <a:moveTo>
                      <a:pt x="46806" y="0"/>
                    </a:moveTo>
                    <a:cubicBezTo>
                      <a:pt x="40383" y="26"/>
                      <a:pt x="33989" y="857"/>
                      <a:pt x="27775" y="2486"/>
                    </a:cubicBezTo>
                    <a:cubicBezTo>
                      <a:pt x="17570" y="5315"/>
                      <a:pt x="8096" y="10321"/>
                      <a:pt x="0" y="17145"/>
                    </a:cubicBezTo>
                    <a:lnTo>
                      <a:pt x="0" y="94298"/>
                    </a:lnTo>
                    <a:lnTo>
                      <a:pt x="20660" y="58465"/>
                    </a:lnTo>
                    <a:cubicBezTo>
                      <a:pt x="28948" y="44122"/>
                      <a:pt x="47290" y="39210"/>
                      <a:pt x="61636" y="47491"/>
                    </a:cubicBezTo>
                    <a:lnTo>
                      <a:pt x="98841" y="68923"/>
                    </a:lnTo>
                    <a:lnTo>
                      <a:pt x="98841" y="19460"/>
                    </a:lnTo>
                    <a:lnTo>
                      <a:pt x="83068" y="10373"/>
                    </a:lnTo>
                    <a:cubicBezTo>
                      <a:pt x="72105" y="3780"/>
                      <a:pt x="59596" y="206"/>
                      <a:pt x="4680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39" name="Freeform: Shape 1938">
                <a:extLst>
                  <a:ext uri="{FF2B5EF4-FFF2-40B4-BE49-F238E27FC236}">
                    <a16:creationId xmlns:a16="http://schemas.microsoft.com/office/drawing/2014/main" id="{CCFBDB83-908A-4807-B1BA-D492832FC057}"/>
                  </a:ext>
                </a:extLst>
              </p:cNvPr>
              <p:cNvSpPr/>
              <p:nvPr/>
            </p:nvSpPr>
            <p:spPr>
              <a:xfrm>
                <a:off x="3177663" y="6396199"/>
                <a:ext cx="278006" cy="167077"/>
              </a:xfrm>
              <a:custGeom>
                <a:avLst/>
                <a:gdLst>
                  <a:gd name="connsiteX0" fmla="*/ 0 w 278006"/>
                  <a:gd name="connsiteY0" fmla="*/ 124215 h 167077"/>
                  <a:gd name="connsiteX1" fmla="*/ 17145 w 278006"/>
                  <a:gd name="connsiteY1" fmla="*/ 167078 h 167077"/>
                  <a:gd name="connsiteX2" fmla="*/ 164249 w 278006"/>
                  <a:gd name="connsiteY2" fmla="*/ 167078 h 167077"/>
                  <a:gd name="connsiteX3" fmla="*/ 227343 w 278006"/>
                  <a:gd name="connsiteY3" fmla="*/ 130645 h 167077"/>
                  <a:gd name="connsiteX4" fmla="*/ 278006 w 278006"/>
                  <a:gd name="connsiteY4" fmla="*/ 42777 h 167077"/>
                  <a:gd name="connsiteX5" fmla="*/ 259404 w 278006"/>
                  <a:gd name="connsiteY5" fmla="*/ 10630 h 167077"/>
                  <a:gd name="connsiteX6" fmla="*/ 259404 w 278006"/>
                  <a:gd name="connsiteY6" fmla="*/ 10630 h 167077"/>
                  <a:gd name="connsiteX7" fmla="*/ 253232 w 278006"/>
                  <a:gd name="connsiteY7" fmla="*/ 0 h 167077"/>
                  <a:gd name="connsiteX8" fmla="*/ 190138 w 278006"/>
                  <a:gd name="connsiteY8" fmla="*/ 109214 h 167077"/>
                  <a:gd name="connsiteX9" fmla="*/ 164421 w 278006"/>
                  <a:gd name="connsiteY9" fmla="*/ 124215 h 167077"/>
                  <a:gd name="connsiteX10" fmla="*/ 0 w 278006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0" y="124215"/>
                    </a:moveTo>
                    <a:cubicBezTo>
                      <a:pt x="5143" y="138617"/>
                      <a:pt x="10716" y="152933"/>
                      <a:pt x="17145" y="167078"/>
                    </a:cubicBezTo>
                    <a:lnTo>
                      <a:pt x="164249" y="167078"/>
                    </a:lnTo>
                    <a:cubicBezTo>
                      <a:pt x="190278" y="167078"/>
                      <a:pt x="214328" y="153191"/>
                      <a:pt x="227343" y="130645"/>
                    </a:cubicBezTo>
                    <a:lnTo>
                      <a:pt x="278006" y="42777"/>
                    </a:lnTo>
                    <a:lnTo>
                      <a:pt x="259404" y="10630"/>
                    </a:lnTo>
                    <a:lnTo>
                      <a:pt x="259404" y="10630"/>
                    </a:lnTo>
                    <a:lnTo>
                      <a:pt x="253232" y="0"/>
                    </a:lnTo>
                    <a:lnTo>
                      <a:pt x="190138" y="109214"/>
                    </a:lnTo>
                    <a:cubicBezTo>
                      <a:pt x="184814" y="118403"/>
                      <a:pt x="175040" y="124104"/>
                      <a:pt x="164421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0" name="Freeform: Shape 1939">
                <a:extLst>
                  <a:ext uri="{FF2B5EF4-FFF2-40B4-BE49-F238E27FC236}">
                    <a16:creationId xmlns:a16="http://schemas.microsoft.com/office/drawing/2014/main" id="{433A3614-7D68-4F43-9CD8-A8C4EA83F532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1" name="Freeform: Shape 1940">
                <a:extLst>
                  <a:ext uri="{FF2B5EF4-FFF2-40B4-BE49-F238E27FC236}">
                    <a16:creationId xmlns:a16="http://schemas.microsoft.com/office/drawing/2014/main" id="{B3B03409-B5ED-4277-A7A8-BE69A062B53F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2" name="Freeform: Shape 1941">
                <a:extLst>
                  <a:ext uri="{FF2B5EF4-FFF2-40B4-BE49-F238E27FC236}">
                    <a16:creationId xmlns:a16="http://schemas.microsoft.com/office/drawing/2014/main" id="{D691F942-BE26-46C4-9689-49C748CB332E}"/>
                  </a:ext>
                </a:extLst>
              </p:cNvPr>
              <p:cNvSpPr/>
              <p:nvPr/>
            </p:nvSpPr>
            <p:spPr>
              <a:xfrm>
                <a:off x="290625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0977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0977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3" name="Freeform: Shape 1942">
                <a:extLst>
                  <a:ext uri="{FF2B5EF4-FFF2-40B4-BE49-F238E27FC236}">
                    <a16:creationId xmlns:a16="http://schemas.microsoft.com/office/drawing/2014/main" id="{BC8769BC-E4F3-4332-904C-42314B1FB48A}"/>
                  </a:ext>
                </a:extLst>
              </p:cNvPr>
              <p:cNvSpPr/>
              <p:nvPr/>
            </p:nvSpPr>
            <p:spPr>
              <a:xfrm>
                <a:off x="2765669" y="6520414"/>
                <a:ext cx="115900" cy="190138"/>
              </a:xfrm>
              <a:custGeom>
                <a:avLst/>
                <a:gdLst>
                  <a:gd name="connsiteX0" fmla="*/ 43034 w 115900"/>
                  <a:gd name="connsiteY0" fmla="*/ 115729 h 190138"/>
                  <a:gd name="connsiteX1" fmla="*/ 43034 w 115900"/>
                  <a:gd name="connsiteY1" fmla="*/ 115729 h 190138"/>
                  <a:gd name="connsiteX2" fmla="*/ 43034 w 115900"/>
                  <a:gd name="connsiteY2" fmla="*/ 72867 h 190138"/>
                  <a:gd name="connsiteX3" fmla="*/ 72694 w 115900"/>
                  <a:gd name="connsiteY3" fmla="*/ 42863 h 190138"/>
                  <a:gd name="connsiteX4" fmla="*/ 73038 w 115900"/>
                  <a:gd name="connsiteY4" fmla="*/ 42863 h 190138"/>
                  <a:gd name="connsiteX5" fmla="*/ 115900 w 115900"/>
                  <a:gd name="connsiteY5" fmla="*/ 42863 h 190138"/>
                  <a:gd name="connsiteX6" fmla="*/ 91126 w 115900"/>
                  <a:gd name="connsiteY6" fmla="*/ 0 h 190138"/>
                  <a:gd name="connsiteX7" fmla="*/ 72781 w 115900"/>
                  <a:gd name="connsiteY7" fmla="*/ 0 h 190138"/>
                  <a:gd name="connsiteX8" fmla="*/ 36433 w 115900"/>
                  <a:gd name="connsiteY8" fmla="*/ 9602 h 190138"/>
                  <a:gd name="connsiteX9" fmla="*/ 21346 w 115900"/>
                  <a:gd name="connsiteY9" fmla="*/ 21260 h 190138"/>
                  <a:gd name="connsiteX10" fmla="*/ 0 w 115900"/>
                  <a:gd name="connsiteY10" fmla="*/ 72695 h 190138"/>
                  <a:gd name="connsiteX11" fmla="*/ 0 w 115900"/>
                  <a:gd name="connsiteY11" fmla="*/ 178652 h 190138"/>
                  <a:gd name="connsiteX12" fmla="*/ 42863 w 115900"/>
                  <a:gd name="connsiteY12" fmla="*/ 190138 h 190138"/>
                  <a:gd name="connsiteX13" fmla="*/ 42863 w 115900"/>
                  <a:gd name="connsiteY13" fmla="*/ 165021 h 190138"/>
                  <a:gd name="connsiteX14" fmla="*/ 42863 w 115900"/>
                  <a:gd name="connsiteY14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138">
                    <a:moveTo>
                      <a:pt x="43034" y="115729"/>
                    </a:moveTo>
                    <a:lnTo>
                      <a:pt x="43034" y="115729"/>
                    </a:lnTo>
                    <a:lnTo>
                      <a:pt x="43034" y="72867"/>
                    </a:lnTo>
                    <a:cubicBezTo>
                      <a:pt x="42939" y="56390"/>
                      <a:pt x="56218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0"/>
                    </a:lnTo>
                    <a:lnTo>
                      <a:pt x="72781" y="0"/>
                    </a:lnTo>
                    <a:cubicBezTo>
                      <a:pt x="60032" y="-42"/>
                      <a:pt x="47496" y="3266"/>
                      <a:pt x="36433" y="9602"/>
                    </a:cubicBezTo>
                    <a:cubicBezTo>
                      <a:pt x="30920" y="12816"/>
                      <a:pt x="25849" y="16734"/>
                      <a:pt x="21346" y="21260"/>
                    </a:cubicBezTo>
                    <a:cubicBezTo>
                      <a:pt x="7669" y="34882"/>
                      <a:pt x="-13" y="53390"/>
                      <a:pt x="0" y="72695"/>
                    </a:cubicBezTo>
                    <a:lnTo>
                      <a:pt x="0" y="178652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4" name="Freeform: Shape 1943">
                <a:extLst>
                  <a:ext uri="{FF2B5EF4-FFF2-40B4-BE49-F238E27FC236}">
                    <a16:creationId xmlns:a16="http://schemas.microsoft.com/office/drawing/2014/main" id="{B214DBBC-EA78-4FD9-9A35-C0A25686F385}"/>
                  </a:ext>
                </a:extLst>
              </p:cNvPr>
              <p:cNvSpPr/>
              <p:nvPr/>
            </p:nvSpPr>
            <p:spPr>
              <a:xfrm>
                <a:off x="2765840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5" name="Freeform: Shape 1944">
                <a:extLst>
                  <a:ext uri="{FF2B5EF4-FFF2-40B4-BE49-F238E27FC236}">
                    <a16:creationId xmlns:a16="http://schemas.microsoft.com/office/drawing/2014/main" id="{7422EDCC-20CF-43E2-B0CA-956BB17CE43E}"/>
                  </a:ext>
                </a:extLst>
              </p:cNvPr>
              <p:cNvSpPr/>
              <p:nvPr/>
            </p:nvSpPr>
            <p:spPr>
              <a:xfrm>
                <a:off x="5877829" y="6660832"/>
                <a:ext cx="42862" cy="197167"/>
              </a:xfrm>
              <a:custGeom>
                <a:avLst/>
                <a:gdLst>
                  <a:gd name="connsiteX0" fmla="*/ 0 w 42862"/>
                  <a:gd name="connsiteY0" fmla="*/ 197168 h 197167"/>
                  <a:gd name="connsiteX1" fmla="*/ 42863 w 42862"/>
                  <a:gd name="connsiteY1" fmla="*/ 197168 h 197167"/>
                  <a:gd name="connsiteX2" fmla="*/ 42863 w 42862"/>
                  <a:gd name="connsiteY2" fmla="*/ 0 h 197167"/>
                  <a:gd name="connsiteX3" fmla="*/ 0 w 42862"/>
                  <a:gd name="connsiteY3" fmla="*/ 24775 h 197167"/>
                  <a:gd name="connsiteX4" fmla="*/ 0 w 42862"/>
                  <a:gd name="connsiteY4" fmla="*/ 197168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0" y="197168"/>
                    </a:moveTo>
                    <a:lnTo>
                      <a:pt x="42863" y="197168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19716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6" name="Freeform: Shape 1945">
                <a:extLst>
                  <a:ext uri="{FF2B5EF4-FFF2-40B4-BE49-F238E27FC236}">
                    <a16:creationId xmlns:a16="http://schemas.microsoft.com/office/drawing/2014/main" id="{5FB81CC9-1435-46B7-956F-FF9C8F3AEA25}"/>
                  </a:ext>
                </a:extLst>
              </p:cNvPr>
              <p:cNvSpPr/>
              <p:nvPr/>
            </p:nvSpPr>
            <p:spPr>
              <a:xfrm>
                <a:off x="5230777" y="6396113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7" name="Freeform: Shape 1946">
                <a:extLst>
                  <a:ext uri="{FF2B5EF4-FFF2-40B4-BE49-F238E27FC236}">
                    <a16:creationId xmlns:a16="http://schemas.microsoft.com/office/drawing/2014/main" id="{AE10E752-F068-43C7-8FB1-C97D2001E5C9}"/>
                  </a:ext>
                </a:extLst>
              </p:cNvPr>
              <p:cNvSpPr/>
              <p:nvPr/>
            </p:nvSpPr>
            <p:spPr>
              <a:xfrm>
                <a:off x="5730382" y="6520414"/>
                <a:ext cx="190310" cy="115728"/>
              </a:xfrm>
              <a:custGeom>
                <a:avLst/>
                <a:gdLst>
                  <a:gd name="connsiteX0" fmla="*/ 25117 w 190310"/>
                  <a:gd name="connsiteY0" fmla="*/ 42863 h 115728"/>
                  <a:gd name="connsiteX1" fmla="*/ 117443 w 190310"/>
                  <a:gd name="connsiteY1" fmla="*/ 42863 h 115728"/>
                  <a:gd name="connsiteX2" fmla="*/ 147447 w 190310"/>
                  <a:gd name="connsiteY2" fmla="*/ 72524 h 115728"/>
                  <a:gd name="connsiteX3" fmla="*/ 147447 w 190310"/>
                  <a:gd name="connsiteY3" fmla="*/ 72866 h 115728"/>
                  <a:gd name="connsiteX4" fmla="*/ 147447 w 190310"/>
                  <a:gd name="connsiteY4" fmla="*/ 115729 h 115728"/>
                  <a:gd name="connsiteX5" fmla="*/ 190309 w 190310"/>
                  <a:gd name="connsiteY5" fmla="*/ 90954 h 115728"/>
                  <a:gd name="connsiteX6" fmla="*/ 190309 w 190310"/>
                  <a:gd name="connsiteY6" fmla="*/ 72866 h 115728"/>
                  <a:gd name="connsiteX7" fmla="*/ 180623 w 190310"/>
                  <a:gd name="connsiteY7" fmla="*/ 36519 h 115728"/>
                  <a:gd name="connsiteX8" fmla="*/ 168964 w 190310"/>
                  <a:gd name="connsiteY8" fmla="*/ 21260 h 115728"/>
                  <a:gd name="connsiteX9" fmla="*/ 117529 w 190310"/>
                  <a:gd name="connsiteY9" fmla="*/ 0 h 115728"/>
                  <a:gd name="connsiteX10" fmla="*/ 11487 w 190310"/>
                  <a:gd name="connsiteY10" fmla="*/ 0 h 115728"/>
                  <a:gd name="connsiteX11" fmla="*/ 0 w 190310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10" h="115728">
                    <a:moveTo>
                      <a:pt x="25117" y="42863"/>
                    </a:moveTo>
                    <a:lnTo>
                      <a:pt x="117443" y="42863"/>
                    </a:lnTo>
                    <a:cubicBezTo>
                      <a:pt x="133919" y="42769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70" y="60102"/>
                      <a:pt x="187026" y="47561"/>
                      <a:pt x="180623" y="36519"/>
                    </a:cubicBezTo>
                    <a:cubicBezTo>
                      <a:pt x="177416" y="30947"/>
                      <a:pt x="173499" y="25812"/>
                      <a:pt x="168964" y="21260"/>
                    </a:cubicBezTo>
                    <a:cubicBezTo>
                      <a:pt x="155334" y="7604"/>
                      <a:pt x="136817" y="-43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8" name="Freeform: Shape 1947">
                <a:extLst>
                  <a:ext uri="{FF2B5EF4-FFF2-40B4-BE49-F238E27FC236}">
                    <a16:creationId xmlns:a16="http://schemas.microsoft.com/office/drawing/2014/main" id="{BFC86591-96CE-4E23-8913-83A75E108282}"/>
                  </a:ext>
                </a:extLst>
              </p:cNvPr>
              <p:cNvSpPr/>
              <p:nvPr/>
            </p:nvSpPr>
            <p:spPr>
              <a:xfrm>
                <a:off x="5506897" y="6520414"/>
                <a:ext cx="234972" cy="42862"/>
              </a:xfrm>
              <a:custGeom>
                <a:avLst/>
                <a:gdLst>
                  <a:gd name="connsiteX0" fmla="*/ 0 w 234972"/>
                  <a:gd name="connsiteY0" fmla="*/ 42863 h 42862"/>
                  <a:gd name="connsiteX1" fmla="*/ 223485 w 234972"/>
                  <a:gd name="connsiteY1" fmla="*/ 42863 h 42862"/>
                  <a:gd name="connsiteX2" fmla="*/ 234972 w 234972"/>
                  <a:gd name="connsiteY2" fmla="*/ 0 h 42862"/>
                  <a:gd name="connsiteX3" fmla="*/ 74238 w 234972"/>
                  <a:gd name="connsiteY3" fmla="*/ 0 h 42862"/>
                  <a:gd name="connsiteX4" fmla="*/ 11573 w 234972"/>
                  <a:gd name="connsiteY4" fmla="*/ 3609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0" y="42863"/>
                    </a:moveTo>
                    <a:lnTo>
                      <a:pt x="223485" y="42863"/>
                    </a:lnTo>
                    <a:cubicBezTo>
                      <a:pt x="227343" y="28547"/>
                      <a:pt x="231115" y="14231"/>
                      <a:pt x="234972" y="0"/>
                    </a:cubicBezTo>
                    <a:lnTo>
                      <a:pt x="74238" y="0"/>
                    </a:lnTo>
                    <a:lnTo>
                      <a:pt x="11573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4FC0F0A4-D32D-4458-BB7C-D76CEBA20689}"/>
                  </a:ext>
                </a:extLst>
              </p:cNvPr>
              <p:cNvSpPr/>
              <p:nvPr/>
            </p:nvSpPr>
            <p:spPr>
              <a:xfrm>
                <a:off x="5318388" y="6766103"/>
                <a:ext cx="312724" cy="91982"/>
              </a:xfrm>
              <a:custGeom>
                <a:avLst/>
                <a:gdLst>
                  <a:gd name="connsiteX0" fmla="*/ 32232 w 312724"/>
                  <a:gd name="connsiteY0" fmla="*/ 18516 h 91982"/>
                  <a:gd name="connsiteX1" fmla="*/ 32232 w 312724"/>
                  <a:gd name="connsiteY1" fmla="*/ 18516 h 91982"/>
                  <a:gd name="connsiteX2" fmla="*/ 0 w 312724"/>
                  <a:gd name="connsiteY2" fmla="*/ 0 h 91982"/>
                  <a:gd name="connsiteX3" fmla="*/ 0 w 312724"/>
                  <a:gd name="connsiteY3" fmla="*/ 0 h 91982"/>
                  <a:gd name="connsiteX4" fmla="*/ 42863 w 312724"/>
                  <a:gd name="connsiteY4" fmla="*/ 74323 h 91982"/>
                  <a:gd name="connsiteX5" fmla="*/ 73466 w 312724"/>
                  <a:gd name="connsiteY5" fmla="*/ 91983 h 91982"/>
                  <a:gd name="connsiteX6" fmla="*/ 260775 w 312724"/>
                  <a:gd name="connsiteY6" fmla="*/ 91983 h 91982"/>
                  <a:gd name="connsiteX7" fmla="*/ 269862 w 312724"/>
                  <a:gd name="connsiteY7" fmla="*/ 86754 h 91982"/>
                  <a:gd name="connsiteX8" fmla="*/ 312725 w 312724"/>
                  <a:gd name="connsiteY8" fmla="*/ 12516 h 91982"/>
                  <a:gd name="connsiteX9" fmla="*/ 182166 w 312724"/>
                  <a:gd name="connsiteY9" fmla="*/ 87868 h 91982"/>
                  <a:gd name="connsiteX10" fmla="*/ 152076 w 312724"/>
                  <a:gd name="connsiteY10" fmla="*/ 87868 h 91982"/>
                  <a:gd name="connsiteX11" fmla="*/ 42777 w 312724"/>
                  <a:gd name="connsiteY11" fmla="*/ 24774 h 91982"/>
                  <a:gd name="connsiteX12" fmla="*/ 42777 w 312724"/>
                  <a:gd name="connsiteY12" fmla="*/ 24774 h 9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91982">
                    <a:moveTo>
                      <a:pt x="32232" y="18516"/>
                    </a:moveTo>
                    <a:lnTo>
                      <a:pt x="32232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466" y="91983"/>
                    </a:lnTo>
                    <a:lnTo>
                      <a:pt x="260775" y="91983"/>
                    </a:ln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260"/>
                      <a:pt x="161377" y="93260"/>
                      <a:pt x="152076" y="87868"/>
                    </a:cubicBezTo>
                    <a:lnTo>
                      <a:pt x="42777" y="24774"/>
                    </a:lnTo>
                    <a:lnTo>
                      <a:pt x="42777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8A997934-9C86-4CBC-AA95-92CD1B0E9F8E}"/>
                  </a:ext>
                </a:extLst>
              </p:cNvPr>
              <p:cNvSpPr/>
              <p:nvPr/>
            </p:nvSpPr>
            <p:spPr>
              <a:xfrm>
                <a:off x="5844740" y="6592522"/>
                <a:ext cx="200253" cy="105600"/>
              </a:xfrm>
              <a:custGeom>
                <a:avLst/>
                <a:gdLst>
                  <a:gd name="connsiteX0" fmla="*/ 33090 w 200253"/>
                  <a:gd name="connsiteY0" fmla="*/ 93085 h 105600"/>
                  <a:gd name="connsiteX1" fmla="*/ 33090 w 200253"/>
                  <a:gd name="connsiteY1" fmla="*/ 93085 h 105600"/>
                  <a:gd name="connsiteX2" fmla="*/ 75952 w 200253"/>
                  <a:gd name="connsiteY2" fmla="*/ 68310 h 105600"/>
                  <a:gd name="connsiteX3" fmla="*/ 75952 w 200253"/>
                  <a:gd name="connsiteY3" fmla="*/ 68310 h 105600"/>
                  <a:gd name="connsiteX4" fmla="*/ 113071 w 200253"/>
                  <a:gd name="connsiteY4" fmla="*/ 46879 h 105600"/>
                  <a:gd name="connsiteX5" fmla="*/ 154048 w 200253"/>
                  <a:gd name="connsiteY5" fmla="*/ 57852 h 105600"/>
                  <a:gd name="connsiteX6" fmla="*/ 175479 w 200253"/>
                  <a:gd name="connsiteY6" fmla="*/ 95056 h 105600"/>
                  <a:gd name="connsiteX7" fmla="*/ 200253 w 200253"/>
                  <a:gd name="connsiteY7" fmla="*/ 52194 h 105600"/>
                  <a:gd name="connsiteX8" fmla="*/ 191252 w 200253"/>
                  <a:gd name="connsiteY8" fmla="*/ 36421 h 105600"/>
                  <a:gd name="connsiteX9" fmla="*/ 164763 w 200253"/>
                  <a:gd name="connsiteY9" fmla="*/ 9846 h 105600"/>
                  <a:gd name="connsiteX10" fmla="*/ 147018 w 200253"/>
                  <a:gd name="connsiteY10" fmla="*/ 2473 h 105600"/>
                  <a:gd name="connsiteX11" fmla="*/ 91726 w 200253"/>
                  <a:gd name="connsiteY11" fmla="*/ 9760 h 105600"/>
                  <a:gd name="connsiteX12" fmla="*/ 0 w 200253"/>
                  <a:gd name="connsiteY12" fmla="*/ 62738 h 105600"/>
                  <a:gd name="connsiteX13" fmla="*/ 11487 w 200253"/>
                  <a:gd name="connsiteY13" fmla="*/ 105600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00">
                    <a:moveTo>
                      <a:pt x="33090" y="93085"/>
                    </a:moveTo>
                    <a:lnTo>
                      <a:pt x="33090" y="93085"/>
                    </a:lnTo>
                    <a:lnTo>
                      <a:pt x="75952" y="68310"/>
                    </a:lnTo>
                    <a:lnTo>
                      <a:pt x="75952" y="68310"/>
                    </a:lnTo>
                    <a:lnTo>
                      <a:pt x="113071" y="46879"/>
                    </a:lnTo>
                    <a:cubicBezTo>
                      <a:pt x="127413" y="38598"/>
                      <a:pt x="145758" y="43510"/>
                      <a:pt x="154048" y="57852"/>
                    </a:cubicBezTo>
                    <a:lnTo>
                      <a:pt x="175479" y="95056"/>
                    </a:lnTo>
                    <a:lnTo>
                      <a:pt x="200253" y="52194"/>
                    </a:lnTo>
                    <a:lnTo>
                      <a:pt x="191252" y="36421"/>
                    </a:lnTo>
                    <a:cubicBezTo>
                      <a:pt x="184943" y="25371"/>
                      <a:pt x="175796" y="16198"/>
                      <a:pt x="164763" y="9846"/>
                    </a:cubicBezTo>
                    <a:cubicBezTo>
                      <a:pt x="159191" y="6623"/>
                      <a:pt x="153233" y="4145"/>
                      <a:pt x="147018" y="2473"/>
                    </a:cubicBezTo>
                    <a:cubicBezTo>
                      <a:pt x="128347" y="-2516"/>
                      <a:pt x="108468" y="107"/>
                      <a:pt x="91726" y="9760"/>
                    </a:cubicBezTo>
                    <a:lnTo>
                      <a:pt x="0" y="62738"/>
                    </a:lnTo>
                    <a:cubicBezTo>
                      <a:pt x="3772" y="77029"/>
                      <a:pt x="7604" y="91310"/>
                      <a:pt x="11487" y="10560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A413300D-B782-41AD-B853-DDB888F974D2}"/>
                  </a:ext>
                </a:extLst>
              </p:cNvPr>
              <p:cNvSpPr/>
              <p:nvPr/>
            </p:nvSpPr>
            <p:spPr>
              <a:xfrm>
                <a:off x="5662574" y="6655603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687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35" y="28632"/>
                      <a:pt x="185912" y="14342"/>
                      <a:pt x="182080" y="0"/>
                    </a:cubicBezTo>
                    <a:lnTo>
                      <a:pt x="42863" y="80410"/>
                    </a:lnTo>
                    <a:lnTo>
                      <a:pt x="6687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7C7F40D7-8AB2-4415-BA34-A3446877EE3B}"/>
                  </a:ext>
                </a:extLst>
              </p:cNvPr>
              <p:cNvSpPr/>
              <p:nvPr/>
            </p:nvSpPr>
            <p:spPr>
              <a:xfrm>
                <a:off x="6001102" y="6644716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4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17C017F5-CEF5-412E-9C3F-FA26185FED57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BF212C0C-D3AA-460B-99BA-EE42FD3FA72B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936B3DE9-D751-4BD8-82FA-0CC6E1C85D2A}"/>
                  </a:ext>
                </a:extLst>
              </p:cNvPr>
              <p:cNvSpPr/>
              <p:nvPr/>
            </p:nvSpPr>
            <p:spPr>
              <a:xfrm>
                <a:off x="5921892" y="6720754"/>
                <a:ext cx="110585" cy="137245"/>
              </a:xfrm>
              <a:custGeom>
                <a:avLst/>
                <a:gdLst>
                  <a:gd name="connsiteX0" fmla="*/ 0 w 110585"/>
                  <a:gd name="connsiteY0" fmla="*/ 137246 h 137245"/>
                  <a:gd name="connsiteX1" fmla="*/ 49463 w 110585"/>
                  <a:gd name="connsiteY1" fmla="*/ 137246 h 137245"/>
                  <a:gd name="connsiteX2" fmla="*/ 110585 w 110585"/>
                  <a:gd name="connsiteY2" fmla="*/ 31376 h 137245"/>
                  <a:gd name="connsiteX3" fmla="*/ 79210 w 110585"/>
                  <a:gd name="connsiteY3" fmla="*/ 0 h 137245"/>
                  <a:gd name="connsiteX4" fmla="*/ 0 w 110585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5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D494700B-5528-4DB6-88F0-C24B08670CEA}"/>
                  </a:ext>
                </a:extLst>
              </p:cNvPr>
              <p:cNvSpPr/>
              <p:nvPr/>
            </p:nvSpPr>
            <p:spPr>
              <a:xfrm>
                <a:off x="5318474" y="6527787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748 h 263004"/>
                  <a:gd name="connsiteX11" fmla="*/ 188424 w 199996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198"/>
                      <a:pt x="164164" y="0"/>
                    </a:cubicBezTo>
                    <a:lnTo>
                      <a:pt x="36433" y="73724"/>
                    </a:lnTo>
                    <a:cubicBezTo>
                      <a:pt x="13888" y="86737"/>
                      <a:pt x="0" y="110791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194C7B9B-1B5D-47AB-8DAD-71A18BE55717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0DD362A0-927E-46D6-AA35-49B15D2AC58C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C0280DE7-848D-4F5E-AE50-C13279B0A669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BC5D8B7E-F4C4-47A0-A1A5-1CB3242FB89E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F8C4F157-5396-432D-99BC-0A117CFFB705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C479F421-72E6-44B8-B1DD-D86E539CD9EE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FDA0F3F9-C882-4E4E-A74E-51DA20E0F945}"/>
                  </a:ext>
                </a:extLst>
              </p:cNvPr>
              <p:cNvSpPr/>
              <p:nvPr/>
            </p:nvSpPr>
            <p:spPr>
              <a:xfrm>
                <a:off x="5482637" y="6396113"/>
                <a:ext cx="270890" cy="160391"/>
              </a:xfrm>
              <a:custGeom>
                <a:avLst/>
                <a:gdLst>
                  <a:gd name="connsiteX0" fmla="*/ 0 w 270890"/>
                  <a:gd name="connsiteY0" fmla="*/ 131673 h 160391"/>
                  <a:gd name="connsiteX1" fmla="*/ 35833 w 270890"/>
                  <a:gd name="connsiteY1" fmla="*/ 160392 h 160391"/>
                  <a:gd name="connsiteX2" fmla="*/ 98498 w 270890"/>
                  <a:gd name="connsiteY2" fmla="*/ 124301 h 160391"/>
                  <a:gd name="connsiteX3" fmla="*/ 98498 w 270890"/>
                  <a:gd name="connsiteY3" fmla="*/ 124301 h 160391"/>
                  <a:gd name="connsiteX4" fmla="*/ 270891 w 270890"/>
                  <a:gd name="connsiteY4" fmla="*/ 24689 h 160391"/>
                  <a:gd name="connsiteX5" fmla="*/ 228028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0" y="131673"/>
                    </a:moveTo>
                    <a:cubicBezTo>
                      <a:pt x="12284" y="140820"/>
                      <a:pt x="24234" y="150388"/>
                      <a:pt x="35833" y="160392"/>
                    </a:cubicBez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D55807ED-BEBA-4050-82A6-D3C19B6FE8A0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4EFCB9FC-44D5-4B78-BAD0-D78B100B4BD5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80CA2FE6-F306-4DD1-8CBE-47DBF8579F89}"/>
                  </a:ext>
                </a:extLst>
              </p:cNvPr>
              <p:cNvSpPr/>
              <p:nvPr/>
            </p:nvSpPr>
            <p:spPr>
              <a:xfrm>
                <a:off x="5585336" y="6791048"/>
                <a:ext cx="83924" cy="66951"/>
              </a:xfrm>
              <a:custGeom>
                <a:avLst/>
                <a:gdLst>
                  <a:gd name="connsiteX0" fmla="*/ 83925 w 83924"/>
                  <a:gd name="connsiteY0" fmla="*/ 6944 h 66951"/>
                  <a:gd name="connsiteX1" fmla="*/ 38491 w 83924"/>
                  <a:gd name="connsiteY1" fmla="*/ 0 h 66951"/>
                  <a:gd name="connsiteX2" fmla="*/ 0 w 83924"/>
                  <a:gd name="connsiteY2" fmla="*/ 66951 h 66951"/>
                  <a:gd name="connsiteX3" fmla="*/ 49463 w 83924"/>
                  <a:gd name="connsiteY3" fmla="*/ 66951 h 66951"/>
                  <a:gd name="connsiteX4" fmla="*/ 77238 w 83924"/>
                  <a:gd name="connsiteY4" fmla="*/ 18860 h 66951"/>
                  <a:gd name="connsiteX5" fmla="*/ 77238 w 83924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4" h="66951">
                    <a:moveTo>
                      <a:pt x="83925" y="6944"/>
                    </a:moveTo>
                    <a:cubicBezTo>
                      <a:pt x="68837" y="4200"/>
                      <a:pt x="53690" y="1886"/>
                      <a:pt x="38491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4C542E09-F450-4B7D-B03F-B09C32DF082C}"/>
                  </a:ext>
                </a:extLst>
              </p:cNvPr>
              <p:cNvSpPr/>
              <p:nvPr/>
            </p:nvSpPr>
            <p:spPr>
              <a:xfrm>
                <a:off x="5623826" y="6563277"/>
                <a:ext cx="181136" cy="234972"/>
              </a:xfrm>
              <a:custGeom>
                <a:avLst/>
                <a:gdLst>
                  <a:gd name="connsiteX0" fmla="*/ 0 w 181136"/>
                  <a:gd name="connsiteY0" fmla="*/ 228028 h 234972"/>
                  <a:gd name="connsiteX1" fmla="*/ 45434 w 181136"/>
                  <a:gd name="connsiteY1" fmla="*/ 234973 h 234972"/>
                  <a:gd name="connsiteX2" fmla="*/ 81610 w 181136"/>
                  <a:gd name="connsiteY2" fmla="*/ 172393 h 234972"/>
                  <a:gd name="connsiteX3" fmla="*/ 81610 w 181136"/>
                  <a:gd name="connsiteY3" fmla="*/ 172393 h 234972"/>
                  <a:gd name="connsiteX4" fmla="*/ 181137 w 181136"/>
                  <a:gd name="connsiteY4" fmla="*/ 0 h 234972"/>
                  <a:gd name="connsiteX5" fmla="*/ 131673 w 181136"/>
                  <a:gd name="connsiteY5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972">
                    <a:moveTo>
                      <a:pt x="0" y="228028"/>
                    </a:moveTo>
                    <a:cubicBezTo>
                      <a:pt x="15148" y="229915"/>
                      <a:pt x="30287" y="232229"/>
                      <a:pt x="45434" y="234973"/>
                    </a:cubicBezTo>
                    <a:lnTo>
                      <a:pt x="81610" y="172393"/>
                    </a:ln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B98A78C4-47D9-4F5A-B097-8A84516F61A4}"/>
                  </a:ext>
                </a:extLst>
              </p:cNvPr>
              <p:cNvSpPr/>
              <p:nvPr/>
            </p:nvSpPr>
            <p:spPr>
              <a:xfrm>
                <a:off x="5710666" y="6396542"/>
                <a:ext cx="137846" cy="123872"/>
              </a:xfrm>
              <a:custGeom>
                <a:avLst/>
                <a:gdLst>
                  <a:gd name="connsiteX0" fmla="*/ 42863 w 137846"/>
                  <a:gd name="connsiteY0" fmla="*/ 24260 h 123872"/>
                  <a:gd name="connsiteX1" fmla="*/ 42863 w 137846"/>
                  <a:gd name="connsiteY1" fmla="*/ 24260 h 123872"/>
                  <a:gd name="connsiteX2" fmla="*/ 79982 w 137846"/>
                  <a:gd name="connsiteY2" fmla="*/ 45692 h 123872"/>
                  <a:gd name="connsiteX3" fmla="*/ 93955 w 137846"/>
                  <a:gd name="connsiteY3" fmla="*/ 63951 h 123872"/>
                  <a:gd name="connsiteX4" fmla="*/ 90954 w 137846"/>
                  <a:gd name="connsiteY4" fmla="*/ 86668 h 123872"/>
                  <a:gd name="connsiteX5" fmla="*/ 69523 w 137846"/>
                  <a:gd name="connsiteY5" fmla="*/ 123873 h 123872"/>
                  <a:gd name="connsiteX6" fmla="*/ 119072 w 137846"/>
                  <a:gd name="connsiteY6" fmla="*/ 123873 h 123872"/>
                  <a:gd name="connsiteX7" fmla="*/ 128073 w 137846"/>
                  <a:gd name="connsiteY7" fmla="*/ 108100 h 123872"/>
                  <a:gd name="connsiteX8" fmla="*/ 101413 w 137846"/>
                  <a:gd name="connsiteY8" fmla="*/ 8573 h 123872"/>
                  <a:gd name="connsiteX9" fmla="*/ 85725 w 137846"/>
                  <a:gd name="connsiteY9" fmla="*/ 0 h 123872"/>
                  <a:gd name="connsiteX10" fmla="*/ 0 w 137846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846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2" y="45692"/>
                    </a:lnTo>
                    <a:cubicBezTo>
                      <a:pt x="86900" y="49661"/>
                      <a:pt x="91931" y="56236"/>
                      <a:pt x="93955" y="63951"/>
                    </a:cubicBezTo>
                    <a:cubicBezTo>
                      <a:pt x="96089" y="71615"/>
                      <a:pt x="95000" y="79819"/>
                      <a:pt x="90954" y="86668"/>
                    </a:cubicBezTo>
                    <a:lnTo>
                      <a:pt x="69523" y="123873"/>
                    </a:lnTo>
                    <a:lnTo>
                      <a:pt x="119072" y="123873"/>
                    </a:lnTo>
                    <a:lnTo>
                      <a:pt x="128073" y="108100"/>
                    </a:lnTo>
                    <a:cubicBezTo>
                      <a:pt x="148193" y="73252"/>
                      <a:pt x="136251" y="28701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2BB42F9C-9303-4316-8821-215A5C86DCB2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A21CD306-2160-4EC7-B15E-6E07D69276D9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2A0060AF-35AE-4DC0-86ED-ADC0D25A16CC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448D1015-D00A-49E6-9AF1-DB7FE38A6DB3}"/>
                  </a:ext>
                </a:extLst>
              </p:cNvPr>
              <p:cNvSpPr/>
              <p:nvPr/>
            </p:nvSpPr>
            <p:spPr>
              <a:xfrm>
                <a:off x="4300404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087" y="104465"/>
                      <a:pt x="209949" y="8044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2431A880-1A13-45F0-9945-A4A8B28D7106}"/>
                  </a:ext>
                </a:extLst>
              </p:cNvPr>
              <p:cNvSpPr/>
              <p:nvPr/>
            </p:nvSpPr>
            <p:spPr>
              <a:xfrm>
                <a:off x="4175760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8036 w 167163"/>
                  <a:gd name="connsiteY4" fmla="*/ 80153 h 167934"/>
                  <a:gd name="connsiteX5" fmla="*/ 43034 w 167163"/>
                  <a:gd name="connsiteY5" fmla="*/ 54435 h 167934"/>
                  <a:gd name="connsiteX6" fmla="*/ 43034 w 167163"/>
                  <a:gd name="connsiteY6" fmla="*/ 0 h 167934"/>
                  <a:gd name="connsiteX7" fmla="*/ 171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8036" y="80153"/>
                    </a:lnTo>
                    <a:cubicBezTo>
                      <a:pt x="48863" y="74812"/>
                      <a:pt x="43163" y="65048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A664E062-E2EE-43D2-A059-B9E6C2BD5E7D}"/>
                  </a:ext>
                </a:extLst>
              </p:cNvPr>
              <p:cNvSpPr/>
              <p:nvPr/>
            </p:nvSpPr>
            <p:spPr>
              <a:xfrm>
                <a:off x="3368059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343 w 291465"/>
                  <a:gd name="connsiteY8" fmla="*/ 100984 h 152418"/>
                  <a:gd name="connsiteX9" fmla="*/ 248345 w 291465"/>
                  <a:gd name="connsiteY9" fmla="*/ 126701 h 152418"/>
                  <a:gd name="connsiteX10" fmla="*/ 248345 w 291465"/>
                  <a:gd name="connsiteY10" fmla="*/ 152419 h 152418"/>
                  <a:gd name="connsiteX11" fmla="*/ 291208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4" y="-3257"/>
                      <a:pt x="110409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2" y="41499"/>
                      <a:pt x="129858" y="41499"/>
                      <a:pt x="139132" y="46891"/>
                    </a:cubicBezTo>
                    <a:lnTo>
                      <a:pt x="233343" y="100984"/>
                    </a:lnTo>
                    <a:cubicBezTo>
                      <a:pt x="242542" y="106299"/>
                      <a:pt x="248251" y="116080"/>
                      <a:pt x="248345" y="126701"/>
                    </a:cubicBezTo>
                    <a:lnTo>
                      <a:pt x="248345" y="152419"/>
                    </a:lnTo>
                    <a:lnTo>
                      <a:pt x="291208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8A5FCB86-1743-44C1-B8F8-553CE363930B}"/>
                  </a:ext>
                </a:extLst>
              </p:cNvPr>
              <p:cNvSpPr/>
              <p:nvPr/>
            </p:nvSpPr>
            <p:spPr>
              <a:xfrm>
                <a:off x="332519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8BF0C8B9-8AF9-4BCE-B2D8-F0D775257CD9}"/>
                  </a:ext>
                </a:extLst>
              </p:cNvPr>
              <p:cNvSpPr/>
              <p:nvPr/>
            </p:nvSpPr>
            <p:spPr>
              <a:xfrm>
                <a:off x="5318474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2F8D115D-B5A0-41F4-90C9-A0B39C71C00E}"/>
                  </a:ext>
                </a:extLst>
              </p:cNvPr>
              <p:cNvSpPr/>
              <p:nvPr/>
            </p:nvSpPr>
            <p:spPr>
              <a:xfrm>
                <a:off x="5026580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BE97BA7D-E0E8-4D13-A941-E4F3FF7BA501}"/>
                  </a:ext>
                </a:extLst>
              </p:cNvPr>
              <p:cNvSpPr/>
              <p:nvPr/>
            </p:nvSpPr>
            <p:spPr>
              <a:xfrm>
                <a:off x="3899039" y="6396371"/>
                <a:ext cx="170764" cy="298751"/>
              </a:xfrm>
              <a:custGeom>
                <a:avLst/>
                <a:gdLst>
                  <a:gd name="connsiteX0" fmla="*/ 89583 w 170764"/>
                  <a:gd name="connsiteY0" fmla="*/ 143332 h 298751"/>
                  <a:gd name="connsiteX1" fmla="*/ 15688 w 170764"/>
                  <a:gd name="connsiteY1" fmla="*/ 271319 h 298751"/>
                  <a:gd name="connsiteX2" fmla="*/ 0 w 170764"/>
                  <a:gd name="connsiteY2" fmla="*/ 298751 h 298751"/>
                  <a:gd name="connsiteX3" fmla="*/ 0 w 170764"/>
                  <a:gd name="connsiteY3" fmla="*/ 298751 h 298751"/>
                  <a:gd name="connsiteX4" fmla="*/ 74238 w 170764"/>
                  <a:gd name="connsiteY4" fmla="*/ 255889 h 298751"/>
                  <a:gd name="connsiteX5" fmla="*/ 126702 w 170764"/>
                  <a:gd name="connsiteY5" fmla="*/ 165021 h 298751"/>
                  <a:gd name="connsiteX6" fmla="*/ 170764 w 170764"/>
                  <a:gd name="connsiteY6" fmla="*/ 0 h 298751"/>
                  <a:gd name="connsiteX7" fmla="*/ 127902 w 170764"/>
                  <a:gd name="connsiteY7" fmla="*/ 0 h 298751"/>
                  <a:gd name="connsiteX8" fmla="*/ 89583 w 170764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64" h="298751">
                    <a:moveTo>
                      <a:pt x="89583" y="143332"/>
                    </a:moveTo>
                    <a:lnTo>
                      <a:pt x="15688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02" y="165021"/>
                    </a:lnTo>
                    <a:cubicBezTo>
                      <a:pt x="155617" y="114837"/>
                      <a:pt x="170816" y="57924"/>
                      <a:pt x="170764" y="0"/>
                    </a:cubicBezTo>
                    <a:lnTo>
                      <a:pt x="127902" y="0"/>
                    </a:lnTo>
                    <a:cubicBezTo>
                      <a:pt x="127893" y="50303"/>
                      <a:pt x="114683" y="99732"/>
                      <a:pt x="89583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789182E8-0213-4C07-B542-EFE1F9DF9E42}"/>
                  </a:ext>
                </a:extLst>
              </p:cNvPr>
              <p:cNvSpPr/>
              <p:nvPr/>
            </p:nvSpPr>
            <p:spPr>
              <a:xfrm>
                <a:off x="3455670" y="639637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1 h 298751"/>
                  <a:gd name="connsiteX8" fmla="*/ 443370 w 468058"/>
                  <a:gd name="connsiteY8" fmla="*/ 298751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2"/>
                      <a:pt x="141155" y="201008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0"/>
                      <a:pt x="338357" y="298751"/>
                    </a:cubicBezTo>
                    <a:lnTo>
                      <a:pt x="443370" y="298751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0AA3CBBE-A8A1-4B03-AC09-D52345F4D2C9}"/>
                  </a:ext>
                </a:extLst>
              </p:cNvPr>
              <p:cNvSpPr/>
              <p:nvPr/>
            </p:nvSpPr>
            <p:spPr>
              <a:xfrm>
                <a:off x="4713255" y="6396113"/>
                <a:ext cx="517950" cy="298751"/>
              </a:xfrm>
              <a:custGeom>
                <a:avLst/>
                <a:gdLst>
                  <a:gd name="connsiteX0" fmla="*/ 427939 w 517950"/>
                  <a:gd name="connsiteY0" fmla="*/ 112300 h 298751"/>
                  <a:gd name="connsiteX1" fmla="*/ 179337 w 517950"/>
                  <a:gd name="connsiteY1" fmla="*/ 255889 h 298751"/>
                  <a:gd name="connsiteX2" fmla="*/ 0 w 517950"/>
                  <a:gd name="connsiteY2" fmla="*/ 255889 h 298751"/>
                  <a:gd name="connsiteX3" fmla="*/ 74238 w 517950"/>
                  <a:gd name="connsiteY3" fmla="*/ 298751 h 298751"/>
                  <a:gd name="connsiteX4" fmla="*/ 179165 w 517950"/>
                  <a:gd name="connsiteY4" fmla="*/ 298751 h 298751"/>
                  <a:gd name="connsiteX5" fmla="*/ 465487 w 517950"/>
                  <a:gd name="connsiteY5" fmla="*/ 133731 h 298751"/>
                  <a:gd name="connsiteX6" fmla="*/ 517950 w 517950"/>
                  <a:gd name="connsiteY6" fmla="*/ 42863 h 298751"/>
                  <a:gd name="connsiteX7" fmla="*/ 493176 w 517950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427939" y="112300"/>
                    </a:moveTo>
                    <a:cubicBezTo>
                      <a:pt x="376504" y="200965"/>
                      <a:pt x="281847" y="255640"/>
                      <a:pt x="179337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200" y="298717"/>
                      <a:pt x="406285" y="235847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4E7CF542-7758-40DB-891D-E5E9EADC19B5}"/>
                  </a:ext>
                </a:extLst>
              </p:cNvPr>
              <p:cNvSpPr/>
              <p:nvPr/>
            </p:nvSpPr>
            <p:spPr>
              <a:xfrm>
                <a:off x="520600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999AE76D-E771-4640-8CEF-8C0048B5E06E}"/>
                  </a:ext>
                </a:extLst>
              </p:cNvPr>
              <p:cNvSpPr/>
              <p:nvPr/>
            </p:nvSpPr>
            <p:spPr>
              <a:xfrm>
                <a:off x="4616643" y="6396113"/>
                <a:ext cx="146075" cy="256146"/>
              </a:xfrm>
              <a:custGeom>
                <a:avLst/>
                <a:gdLst>
                  <a:gd name="connsiteX0" fmla="*/ 81268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3 w 146075"/>
                  <a:gd name="connsiteY3" fmla="*/ 164935 h 256146"/>
                  <a:gd name="connsiteX4" fmla="*/ 96612 w 146075"/>
                  <a:gd name="connsiteY4" fmla="*/ 256146 h 256146"/>
                  <a:gd name="connsiteX5" fmla="*/ 146076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268" y="143504"/>
                    </a:moveTo>
                    <a:cubicBezTo>
                      <a:pt x="56056" y="99887"/>
                      <a:pt x="42811" y="50381"/>
                      <a:pt x="42863" y="0"/>
                    </a:cubicBezTo>
                    <a:lnTo>
                      <a:pt x="0" y="0"/>
                    </a:lnTo>
                    <a:cubicBezTo>
                      <a:pt x="-60" y="57899"/>
                      <a:pt x="15139" y="114786"/>
                      <a:pt x="44063" y="164935"/>
                    </a:cubicBezTo>
                    <a:lnTo>
                      <a:pt x="96612" y="256146"/>
                    </a:lnTo>
                    <a:lnTo>
                      <a:pt x="146076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4" name="Group 1983">
              <a:extLst>
                <a:ext uri="{FF2B5EF4-FFF2-40B4-BE49-F238E27FC236}">
                  <a16:creationId xmlns:a16="http://schemas.microsoft.com/office/drawing/2014/main" id="{319A77D7-8351-46DD-B446-3694B7C5388E}"/>
                </a:ext>
              </a:extLst>
            </p:cNvPr>
            <p:cNvGrpSpPr/>
            <p:nvPr userDrawn="1"/>
          </p:nvGrpSpPr>
          <p:grpSpPr>
            <a:xfrm flipH="1">
              <a:off x="0" y="-214"/>
              <a:ext cx="5913120" cy="6858428"/>
              <a:chOff x="2666999" y="0"/>
              <a:chExt cx="6858343" cy="6858428"/>
            </a:xfrm>
            <a:solidFill>
              <a:schemeClr val="accent3">
                <a:alpha val="20000"/>
              </a:schemeClr>
            </a:solidFill>
          </p:grpSpPr>
          <p:pic>
            <p:nvPicPr>
              <p:cNvPr id="1985" name="Graphic 1984">
                <a:extLst>
                  <a:ext uri="{FF2B5EF4-FFF2-40B4-BE49-F238E27FC236}">
                    <a16:creationId xmlns:a16="http://schemas.microsoft.com/office/drawing/2014/main" id="{BD869607-BE9D-4B59-BFD3-C43BC7B4A6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667000" y="0"/>
                <a:ext cx="6858000" cy="6858000"/>
              </a:xfrm>
              <a:prstGeom prst="rect">
                <a:avLst/>
              </a:prstGeom>
            </p:spPr>
          </p:pic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70A6B6FB-2A3B-4AD5-8BCD-2BAEEC9D837E}"/>
                  </a:ext>
                </a:extLst>
              </p:cNvPr>
              <p:cNvSpPr/>
              <p:nvPr/>
            </p:nvSpPr>
            <p:spPr>
              <a:xfrm>
                <a:off x="9448876" y="209597"/>
                <a:ext cx="76123" cy="94952"/>
              </a:xfrm>
              <a:custGeom>
                <a:avLst/>
                <a:gdLst>
                  <a:gd name="connsiteX0" fmla="*/ 64037 w 76123"/>
                  <a:gd name="connsiteY0" fmla="*/ 51092 h 94952"/>
                  <a:gd name="connsiteX1" fmla="*/ 45777 w 76123"/>
                  <a:gd name="connsiteY1" fmla="*/ 37119 h 94952"/>
                  <a:gd name="connsiteX2" fmla="*/ 24689 w 76123"/>
                  <a:gd name="connsiteY2" fmla="*/ 0 h 94952"/>
                  <a:gd name="connsiteX3" fmla="*/ 0 w 76123"/>
                  <a:gd name="connsiteY3" fmla="*/ 42863 h 94952"/>
                  <a:gd name="connsiteX4" fmla="*/ 8573 w 76123"/>
                  <a:gd name="connsiteY4" fmla="*/ 58550 h 94952"/>
                  <a:gd name="connsiteX5" fmla="*/ 35147 w 76123"/>
                  <a:gd name="connsiteY5" fmla="*/ 85125 h 94952"/>
                  <a:gd name="connsiteX6" fmla="*/ 76124 w 76123"/>
                  <a:gd name="connsiteY6" fmla="*/ 94812 h 94952"/>
                  <a:gd name="connsiteX7" fmla="*/ 76124 w 76123"/>
                  <a:gd name="connsiteY7" fmla="*/ 51949 h 94952"/>
                  <a:gd name="connsiteX8" fmla="*/ 64037 w 76123"/>
                  <a:gd name="connsiteY8" fmla="*/ 51092 h 9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123" h="94952">
                    <a:moveTo>
                      <a:pt x="64037" y="51092"/>
                    </a:moveTo>
                    <a:cubicBezTo>
                      <a:pt x="56347" y="49018"/>
                      <a:pt x="49789" y="43997"/>
                      <a:pt x="45777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0"/>
                      <a:pt x="24106" y="78756"/>
                      <a:pt x="35147" y="85125"/>
                    </a:cubicBezTo>
                    <a:cubicBezTo>
                      <a:pt x="47552" y="92335"/>
                      <a:pt x="61808" y="95706"/>
                      <a:pt x="76124" y="94812"/>
                    </a:cubicBezTo>
                    <a:lnTo>
                      <a:pt x="76124" y="51949"/>
                    </a:lnTo>
                    <a:cubicBezTo>
                      <a:pt x="72078" y="52477"/>
                      <a:pt x="67971" y="52185"/>
                      <a:pt x="64037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34F85274-4F0E-4635-B53A-2CA524A676A3}"/>
                  </a:ext>
                </a:extLst>
              </p:cNvPr>
              <p:cNvSpPr/>
              <p:nvPr/>
            </p:nvSpPr>
            <p:spPr>
              <a:xfrm>
                <a:off x="9448533" y="144960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550D44BB-B1D2-477F-AA0C-1B4E5810074A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FBF74CA6-6108-4CE1-B892-FAB1B54D2071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B9A093A2-FC3E-4A66-A817-A759CE45A7F1}"/>
                  </a:ext>
                </a:extLst>
              </p:cNvPr>
              <p:cNvSpPr/>
              <p:nvPr/>
            </p:nvSpPr>
            <p:spPr>
              <a:xfrm>
                <a:off x="9461048" y="34204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177E4E5B-07CB-4091-B69B-7167BE8F9146}"/>
                  </a:ext>
                </a:extLst>
              </p:cNvPr>
              <p:cNvSpPr/>
              <p:nvPr/>
            </p:nvSpPr>
            <p:spPr>
              <a:xfrm>
                <a:off x="9448533" y="792527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8 h 175307"/>
                  <a:gd name="connsiteX1" fmla="*/ 76467 w 76466"/>
                  <a:gd name="connsiteY1" fmla="*/ 89583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8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8"/>
                    </a:moveTo>
                    <a:lnTo>
                      <a:pt x="76467" y="89583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8B08E6FC-F53C-4E98-9509-B5199C11D892}"/>
                  </a:ext>
                </a:extLst>
              </p:cNvPr>
              <p:cNvSpPr/>
              <p:nvPr/>
            </p:nvSpPr>
            <p:spPr>
              <a:xfrm>
                <a:off x="9448533" y="697801"/>
                <a:ext cx="76466" cy="138188"/>
              </a:xfrm>
              <a:custGeom>
                <a:avLst/>
                <a:gdLst>
                  <a:gd name="connsiteX0" fmla="*/ 25032 w 76466"/>
                  <a:gd name="connsiteY0" fmla="*/ 94726 h 138188"/>
                  <a:gd name="connsiteX1" fmla="*/ 25032 w 76466"/>
                  <a:gd name="connsiteY1" fmla="*/ 94726 h 138188"/>
                  <a:gd name="connsiteX2" fmla="*/ 46549 w 76466"/>
                  <a:gd name="connsiteY2" fmla="*/ 57607 h 138188"/>
                  <a:gd name="connsiteX3" fmla="*/ 64722 w 76466"/>
                  <a:gd name="connsiteY3" fmla="*/ 43548 h 138188"/>
                  <a:gd name="connsiteX4" fmla="*/ 76467 w 76466"/>
                  <a:gd name="connsiteY4" fmla="*/ 42863 h 138188"/>
                  <a:gd name="connsiteX5" fmla="*/ 76467 w 76466"/>
                  <a:gd name="connsiteY5" fmla="*/ 0 h 138188"/>
                  <a:gd name="connsiteX6" fmla="*/ 72266 w 76466"/>
                  <a:gd name="connsiteY6" fmla="*/ 0 h 138188"/>
                  <a:gd name="connsiteX7" fmla="*/ 53321 w 76466"/>
                  <a:gd name="connsiteY7" fmla="*/ 2486 h 138188"/>
                  <a:gd name="connsiteX8" fmla="*/ 9087 w 76466"/>
                  <a:gd name="connsiteY8" fmla="*/ 36776 h 138188"/>
                  <a:gd name="connsiteX9" fmla="*/ 0 w 76466"/>
                  <a:gd name="connsiteY9" fmla="*/ 52464 h 138188"/>
                  <a:gd name="connsiteX10" fmla="*/ 0 w 76466"/>
                  <a:gd name="connsiteY10" fmla="*/ 138189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8">
                    <a:moveTo>
                      <a:pt x="25032" y="94726"/>
                    </a:moveTo>
                    <a:lnTo>
                      <a:pt x="25032" y="94726"/>
                    </a:lnTo>
                    <a:lnTo>
                      <a:pt x="46549" y="57607"/>
                    </a:lnTo>
                    <a:cubicBezTo>
                      <a:pt x="50501" y="50695"/>
                      <a:pt x="57041" y="45637"/>
                      <a:pt x="64722" y="43548"/>
                    </a:cubicBezTo>
                    <a:cubicBezTo>
                      <a:pt x="68563" y="42598"/>
                      <a:pt x="72540" y="42364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20"/>
                      <a:pt x="59502" y="855"/>
                      <a:pt x="53321" y="2486"/>
                    </a:cubicBezTo>
                    <a:cubicBezTo>
                      <a:pt x="34564" y="7502"/>
                      <a:pt x="18619" y="19862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02510FAD-CA67-4D3E-89CC-9D722053D800}"/>
                  </a:ext>
                </a:extLst>
              </p:cNvPr>
              <p:cNvSpPr/>
              <p:nvPr/>
            </p:nvSpPr>
            <p:spPr>
              <a:xfrm>
                <a:off x="9448533" y="1246355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51E9F89B-5320-4A38-9282-172F74A172D0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76466" cy="68922"/>
              </a:xfrm>
              <a:custGeom>
                <a:avLst/>
                <a:gdLst>
                  <a:gd name="connsiteX0" fmla="*/ 10716 w 76466"/>
                  <a:gd name="connsiteY0" fmla="*/ 18517 h 68922"/>
                  <a:gd name="connsiteX1" fmla="*/ 0 w 76466"/>
                  <a:gd name="connsiteY1" fmla="*/ 24689 h 68922"/>
                  <a:gd name="connsiteX2" fmla="*/ 76467 w 76466"/>
                  <a:gd name="connsiteY2" fmla="*/ 68923 h 68922"/>
                  <a:gd name="connsiteX3" fmla="*/ 76467 w 76466"/>
                  <a:gd name="connsiteY3" fmla="*/ 19374 h 68922"/>
                  <a:gd name="connsiteX4" fmla="*/ 42863 w 76466"/>
                  <a:gd name="connsiteY4" fmla="*/ 0 h 68922"/>
                  <a:gd name="connsiteX5" fmla="*/ 10716 w 76466"/>
                  <a:gd name="connsiteY5" fmla="*/ 18517 h 68922"/>
                  <a:gd name="connsiteX6" fmla="*/ 10716 w 76466"/>
                  <a:gd name="connsiteY6" fmla="*/ 18517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517"/>
                    </a:moveTo>
                    <a:lnTo>
                      <a:pt x="0" y="24689"/>
                    </a:lnTo>
                    <a:lnTo>
                      <a:pt x="76467" y="68923"/>
                    </a:lnTo>
                    <a:lnTo>
                      <a:pt x="76467" y="19374"/>
                    </a:ln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32AD8A27-5C6F-4BA7-861C-FF46385EF99D}"/>
                  </a:ext>
                </a:extLst>
              </p:cNvPr>
              <p:cNvSpPr/>
              <p:nvPr/>
            </p:nvSpPr>
            <p:spPr>
              <a:xfrm>
                <a:off x="9448533" y="2174586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76038 w 76038"/>
                  <a:gd name="connsiteY5" fmla="*/ 94812 h 94947"/>
                  <a:gd name="connsiteX6" fmla="*/ 76038 w 76038"/>
                  <a:gd name="connsiteY6" fmla="*/ 51949 h 94947"/>
                  <a:gd name="connsiteX7" fmla="*/ 64380 w 76038"/>
                  <a:gd name="connsiteY7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22366" y="82450"/>
                      <a:pt x="48494" y="96492"/>
                      <a:pt x="76038" y="94812"/>
                    </a:cubicBezTo>
                    <a:lnTo>
                      <a:pt x="76038" y="51949"/>
                    </a:lnTo>
                    <a:cubicBezTo>
                      <a:pt x="72137" y="52455"/>
                      <a:pt x="68168" y="52164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E06D1148-B622-42B3-858F-A573FF87C77F}"/>
                  </a:ext>
                </a:extLst>
              </p:cNvPr>
              <p:cNvSpPr/>
              <p:nvPr/>
            </p:nvSpPr>
            <p:spPr>
              <a:xfrm>
                <a:off x="9448533" y="2109949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A5A4D1D7-B6D4-425F-8E49-D5E438529E05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AD368BD2-7246-4F0A-812E-2CAF06756576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C5F3705D-FE62-4451-AE1E-D9029D97D32E}"/>
                  </a:ext>
                </a:extLst>
              </p:cNvPr>
              <p:cNvSpPr/>
              <p:nvPr/>
            </p:nvSpPr>
            <p:spPr>
              <a:xfrm>
                <a:off x="9461048" y="1999278"/>
                <a:ext cx="63951" cy="142046"/>
              </a:xfrm>
              <a:custGeom>
                <a:avLst/>
                <a:gdLst>
                  <a:gd name="connsiteX0" fmla="*/ 63951 w 63951"/>
                  <a:gd name="connsiteY0" fmla="*/ 85725 h 142046"/>
                  <a:gd name="connsiteX1" fmla="*/ 63951 w 63951"/>
                  <a:gd name="connsiteY1" fmla="*/ 0 h 142046"/>
                  <a:gd name="connsiteX2" fmla="*/ 0 w 63951"/>
                  <a:gd name="connsiteY2" fmla="*/ 110671 h 142046"/>
                  <a:gd name="connsiteX3" fmla="*/ 31376 w 63951"/>
                  <a:gd name="connsiteY3" fmla="*/ 142046 h 142046"/>
                  <a:gd name="connsiteX4" fmla="*/ 63951 w 63951"/>
                  <a:gd name="connsiteY4" fmla="*/ 85725 h 14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046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671"/>
                    </a:lnTo>
                    <a:lnTo>
                      <a:pt x="31376" y="142046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22A53D09-F215-4D91-A2E2-8CC8F878DFFA}"/>
                  </a:ext>
                </a:extLst>
              </p:cNvPr>
              <p:cNvSpPr/>
              <p:nvPr/>
            </p:nvSpPr>
            <p:spPr>
              <a:xfrm>
                <a:off x="944853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D81BAE25-7F37-4CB4-8EF7-4901611F2A2C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A62EB80A-DCEA-4F7E-839D-A7C9623A0847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CBD91B92-3A79-440A-84E3-DCD60B2BA400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43B77C16-562D-4CE6-B4AC-9FBBFFB6541F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DFFC52E9-0811-4DC8-8A81-C0F178B2F334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A450D174-FFD2-4EC2-B279-2DFF5AECD9E8}"/>
                  </a:ext>
                </a:extLst>
              </p:cNvPr>
              <p:cNvSpPr/>
              <p:nvPr/>
            </p:nvSpPr>
            <p:spPr>
              <a:xfrm>
                <a:off x="9448533" y="1582912"/>
                <a:ext cx="76466" cy="68922"/>
              </a:xfrm>
              <a:custGeom>
                <a:avLst/>
                <a:gdLst>
                  <a:gd name="connsiteX0" fmla="*/ 76467 w 76466"/>
                  <a:gd name="connsiteY0" fmla="*/ 49463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46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F488ACDC-480B-46CA-BEC6-5D4B9428EF43}"/>
                  </a:ext>
                </a:extLst>
              </p:cNvPr>
              <p:cNvSpPr/>
              <p:nvPr/>
            </p:nvSpPr>
            <p:spPr>
              <a:xfrm>
                <a:off x="9448704" y="1315278"/>
                <a:ext cx="76295" cy="68922"/>
              </a:xfrm>
              <a:custGeom>
                <a:avLst/>
                <a:gdLst>
                  <a:gd name="connsiteX0" fmla="*/ 0 w 76295"/>
                  <a:gd name="connsiteY0" fmla="*/ 24775 h 68922"/>
                  <a:gd name="connsiteX1" fmla="*/ 76295 w 76295"/>
                  <a:gd name="connsiteY1" fmla="*/ 68923 h 68922"/>
                  <a:gd name="connsiteX2" fmla="*/ 76295 w 76295"/>
                  <a:gd name="connsiteY2" fmla="*/ 19374 h 68922"/>
                  <a:gd name="connsiteX3" fmla="*/ 42691 w 76295"/>
                  <a:gd name="connsiteY3" fmla="*/ 0 h 68922"/>
                  <a:gd name="connsiteX4" fmla="*/ 0 w 76295"/>
                  <a:gd name="connsiteY4" fmla="*/ 24775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775"/>
                    </a:moveTo>
                    <a:lnTo>
                      <a:pt x="76295" y="68923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6E3B0A17-BE07-46AE-9D08-3C0C0394CF81}"/>
                  </a:ext>
                </a:extLst>
              </p:cNvPr>
              <p:cNvSpPr/>
              <p:nvPr/>
            </p:nvSpPr>
            <p:spPr>
              <a:xfrm>
                <a:off x="944853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9C0472C0-59CF-4D85-A88F-905A63A9BE70}"/>
                  </a:ext>
                </a:extLst>
              </p:cNvPr>
              <p:cNvSpPr/>
              <p:nvPr/>
            </p:nvSpPr>
            <p:spPr>
              <a:xfrm>
                <a:off x="9448533" y="2757516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7 h 175307"/>
                  <a:gd name="connsiteX1" fmla="*/ 76467 w 76466"/>
                  <a:gd name="connsiteY1" fmla="*/ 89582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7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7"/>
                    </a:moveTo>
                    <a:lnTo>
                      <a:pt x="76467" y="89582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1F374164-B3C9-41B9-91F6-EC6165BDAED1}"/>
                  </a:ext>
                </a:extLst>
              </p:cNvPr>
              <p:cNvSpPr/>
              <p:nvPr/>
            </p:nvSpPr>
            <p:spPr>
              <a:xfrm>
                <a:off x="9448876" y="2662875"/>
                <a:ext cx="76466" cy="137931"/>
              </a:xfrm>
              <a:custGeom>
                <a:avLst/>
                <a:gdLst>
                  <a:gd name="connsiteX0" fmla="*/ 24689 w 76466"/>
                  <a:gd name="connsiteY0" fmla="*/ 94640 h 137931"/>
                  <a:gd name="connsiteX1" fmla="*/ 24689 w 76466"/>
                  <a:gd name="connsiteY1" fmla="*/ 94640 h 137931"/>
                  <a:gd name="connsiteX2" fmla="*/ 46206 w 76466"/>
                  <a:gd name="connsiteY2" fmla="*/ 57521 h 137931"/>
                  <a:gd name="connsiteX3" fmla="*/ 64380 w 76466"/>
                  <a:gd name="connsiteY3" fmla="*/ 43548 h 137931"/>
                  <a:gd name="connsiteX4" fmla="*/ 76467 w 76466"/>
                  <a:gd name="connsiteY4" fmla="*/ 42863 h 137931"/>
                  <a:gd name="connsiteX5" fmla="*/ 76467 w 76466"/>
                  <a:gd name="connsiteY5" fmla="*/ 0 h 137931"/>
                  <a:gd name="connsiteX6" fmla="*/ 72266 w 76466"/>
                  <a:gd name="connsiteY6" fmla="*/ 0 h 137931"/>
                  <a:gd name="connsiteX7" fmla="*/ 9087 w 76466"/>
                  <a:gd name="connsiteY7" fmla="*/ 36519 h 137931"/>
                  <a:gd name="connsiteX8" fmla="*/ 0 w 76466"/>
                  <a:gd name="connsiteY8" fmla="*/ 52206 h 137931"/>
                  <a:gd name="connsiteX9" fmla="*/ 0 w 76466"/>
                  <a:gd name="connsiteY9" fmla="*/ 137932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466" h="137931">
                    <a:moveTo>
                      <a:pt x="24689" y="94640"/>
                    </a:moveTo>
                    <a:lnTo>
                      <a:pt x="24689" y="94640"/>
                    </a:lnTo>
                    <a:lnTo>
                      <a:pt x="46206" y="57521"/>
                    </a:lnTo>
                    <a:cubicBezTo>
                      <a:pt x="50141" y="50612"/>
                      <a:pt x="56690" y="45571"/>
                      <a:pt x="64380" y="43548"/>
                    </a:cubicBezTo>
                    <a:cubicBezTo>
                      <a:pt x="68314" y="42468"/>
                      <a:pt x="72438" y="42237"/>
                      <a:pt x="76467" y="42863"/>
                    </a:cubicBezTo>
                    <a:lnTo>
                      <a:pt x="76467" y="0"/>
                    </a:lnTo>
                    <a:cubicBezTo>
                      <a:pt x="75095" y="0"/>
                      <a:pt x="73638" y="0"/>
                      <a:pt x="72266" y="0"/>
                    </a:cubicBezTo>
                    <a:cubicBezTo>
                      <a:pt x="46223" y="111"/>
                      <a:pt x="22186" y="14007"/>
                      <a:pt x="9087" y="36519"/>
                    </a:cubicBezTo>
                    <a:lnTo>
                      <a:pt x="0" y="52206"/>
                    </a:lnTo>
                    <a:lnTo>
                      <a:pt x="0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3F394982-C617-4FF7-8811-50EA74DE1510}"/>
                  </a:ext>
                </a:extLst>
              </p:cNvPr>
              <p:cNvSpPr/>
              <p:nvPr/>
            </p:nvSpPr>
            <p:spPr>
              <a:xfrm>
                <a:off x="9448533" y="3211344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549 h 68922"/>
                  <a:gd name="connsiteX3" fmla="*/ 76467 w 76466"/>
                  <a:gd name="connsiteY3" fmla="*/ 0 h 68922"/>
                  <a:gd name="connsiteX4" fmla="*/ 0 w 76466"/>
                  <a:gd name="connsiteY4" fmla="*/ 44149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549"/>
                    </a:ln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FC0F92D3-AB47-4CF8-BC91-AFBEF99A9D27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4 h 68922"/>
                  <a:gd name="connsiteX2" fmla="*/ 76467 w 76466"/>
                  <a:gd name="connsiteY2" fmla="*/ 68923 h 68922"/>
                  <a:gd name="connsiteX3" fmla="*/ 76467 w 76466"/>
                  <a:gd name="connsiteY3" fmla="*/ 19459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4"/>
                    </a:lnTo>
                    <a:lnTo>
                      <a:pt x="76467" y="68923"/>
                    </a:lnTo>
                    <a:lnTo>
                      <a:pt x="76467" y="19459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79C96720-4239-4977-884F-24E26F23EBA6}"/>
                  </a:ext>
                </a:extLst>
              </p:cNvPr>
              <p:cNvSpPr/>
              <p:nvPr/>
            </p:nvSpPr>
            <p:spPr>
              <a:xfrm>
                <a:off x="9448533" y="4139574"/>
                <a:ext cx="76466" cy="95354"/>
              </a:xfrm>
              <a:custGeom>
                <a:avLst/>
                <a:gdLst>
                  <a:gd name="connsiteX0" fmla="*/ 64380 w 76466"/>
                  <a:gd name="connsiteY0" fmla="*/ 51092 h 95354"/>
                  <a:gd name="connsiteX1" fmla="*/ 46120 w 76466"/>
                  <a:gd name="connsiteY1" fmla="*/ 37119 h 95354"/>
                  <a:gd name="connsiteX2" fmla="*/ 24689 w 76466"/>
                  <a:gd name="connsiteY2" fmla="*/ 0 h 95354"/>
                  <a:gd name="connsiteX3" fmla="*/ 0 w 76466"/>
                  <a:gd name="connsiteY3" fmla="*/ 42863 h 95354"/>
                  <a:gd name="connsiteX4" fmla="*/ 8573 w 76466"/>
                  <a:gd name="connsiteY4" fmla="*/ 58550 h 95354"/>
                  <a:gd name="connsiteX5" fmla="*/ 35147 w 76466"/>
                  <a:gd name="connsiteY5" fmla="*/ 85210 h 95354"/>
                  <a:gd name="connsiteX6" fmla="*/ 76467 w 76466"/>
                  <a:gd name="connsiteY6" fmla="*/ 95240 h 95354"/>
                  <a:gd name="connsiteX7" fmla="*/ 76467 w 76466"/>
                  <a:gd name="connsiteY7" fmla="*/ 52378 h 95354"/>
                  <a:gd name="connsiteX8" fmla="*/ 64380 w 76466"/>
                  <a:gd name="connsiteY8" fmla="*/ 51092 h 9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466" h="95354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59" y="69600"/>
                      <a:pt x="24123" y="78790"/>
                      <a:pt x="35147" y="85210"/>
                    </a:cubicBezTo>
                    <a:cubicBezTo>
                      <a:pt x="47629" y="92557"/>
                      <a:pt x="62005" y="96046"/>
                      <a:pt x="76467" y="95240"/>
                    </a:cubicBezTo>
                    <a:lnTo>
                      <a:pt x="76467" y="52378"/>
                    </a:lnTo>
                    <a:cubicBezTo>
                      <a:pt x="72395" y="52806"/>
                      <a:pt x="68271" y="5236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DE151AB0-AFCC-4EB6-8C8A-E7A284ADEEB0}"/>
                  </a:ext>
                </a:extLst>
              </p:cNvPr>
              <p:cNvSpPr/>
              <p:nvPr/>
            </p:nvSpPr>
            <p:spPr>
              <a:xfrm>
                <a:off x="9448533" y="4075023"/>
                <a:ext cx="43891" cy="107413"/>
              </a:xfrm>
              <a:custGeom>
                <a:avLst/>
                <a:gdLst>
                  <a:gd name="connsiteX0" fmla="*/ 0 w 43891"/>
                  <a:gd name="connsiteY0" fmla="*/ 21689 h 107413"/>
                  <a:gd name="connsiteX1" fmla="*/ 0 w 43891"/>
                  <a:gd name="connsiteY1" fmla="*/ 21689 h 107413"/>
                  <a:gd name="connsiteX2" fmla="*/ 0 w 43891"/>
                  <a:gd name="connsiteY2" fmla="*/ 21689 h 107413"/>
                  <a:gd name="connsiteX3" fmla="*/ 0 w 43891"/>
                  <a:gd name="connsiteY3" fmla="*/ 107414 h 107413"/>
                  <a:gd name="connsiteX4" fmla="*/ 43891 w 43891"/>
                  <a:gd name="connsiteY4" fmla="*/ 31375 h 107413"/>
                  <a:gd name="connsiteX5" fmla="*/ 12516 w 43891"/>
                  <a:gd name="connsiteY5" fmla="*/ 0 h 107413"/>
                  <a:gd name="connsiteX6" fmla="*/ 0 w 43891"/>
                  <a:gd name="connsiteY6" fmla="*/ 21689 h 107413"/>
                  <a:gd name="connsiteX7" fmla="*/ 0 w 43891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0ADC64BB-D7C1-4226-9C9D-5DC980B2D896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9636F781-70CC-44C1-B73A-2A51A303ED4E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8602A495-AB7B-45B9-908B-0C956874677E}"/>
                  </a:ext>
                </a:extLst>
              </p:cNvPr>
              <p:cNvSpPr/>
              <p:nvPr/>
            </p:nvSpPr>
            <p:spPr>
              <a:xfrm>
                <a:off x="9461048" y="3964266"/>
                <a:ext cx="63951" cy="142131"/>
              </a:xfrm>
              <a:custGeom>
                <a:avLst/>
                <a:gdLst>
                  <a:gd name="connsiteX0" fmla="*/ 63951 w 63951"/>
                  <a:gd name="connsiteY0" fmla="*/ 85725 h 142131"/>
                  <a:gd name="connsiteX1" fmla="*/ 63951 w 63951"/>
                  <a:gd name="connsiteY1" fmla="*/ 0 h 142131"/>
                  <a:gd name="connsiteX2" fmla="*/ 0 w 63951"/>
                  <a:gd name="connsiteY2" fmla="*/ 110757 h 142131"/>
                  <a:gd name="connsiteX3" fmla="*/ 31376 w 63951"/>
                  <a:gd name="connsiteY3" fmla="*/ 142132 h 142131"/>
                  <a:gd name="connsiteX4" fmla="*/ 63951 w 63951"/>
                  <a:gd name="connsiteY4" fmla="*/ 85725 h 14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1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EDFB5156-72D5-451D-B8A4-BF4496C45D74}"/>
                  </a:ext>
                </a:extLst>
              </p:cNvPr>
              <p:cNvSpPr/>
              <p:nvPr/>
            </p:nvSpPr>
            <p:spPr>
              <a:xfrm>
                <a:off x="944853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E6CAD297-D7B7-4F11-9152-C5FF56AABFE2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9505FB87-5B25-46A6-97B6-9F393A103532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5CB0E65F-437D-480A-B34E-A85037A69E65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F3D1D451-F57E-4225-BA6A-C66D80225739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20FB542A-E4E8-45D2-9D26-DA8633EC8FA2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5E161E8E-6B25-48C5-8623-B5D725D3DC6A}"/>
                  </a:ext>
                </a:extLst>
              </p:cNvPr>
              <p:cNvSpPr/>
              <p:nvPr/>
            </p:nvSpPr>
            <p:spPr>
              <a:xfrm>
                <a:off x="9448704" y="3280267"/>
                <a:ext cx="76295" cy="68922"/>
              </a:xfrm>
              <a:custGeom>
                <a:avLst/>
                <a:gdLst>
                  <a:gd name="connsiteX0" fmla="*/ 0 w 76295"/>
                  <a:gd name="connsiteY0" fmla="*/ 24860 h 68922"/>
                  <a:gd name="connsiteX1" fmla="*/ 76295 w 76295"/>
                  <a:gd name="connsiteY1" fmla="*/ 68923 h 68922"/>
                  <a:gd name="connsiteX2" fmla="*/ 76295 w 76295"/>
                  <a:gd name="connsiteY2" fmla="*/ 19460 h 68922"/>
                  <a:gd name="connsiteX3" fmla="*/ 42691 w 76295"/>
                  <a:gd name="connsiteY3" fmla="*/ 0 h 68922"/>
                  <a:gd name="connsiteX4" fmla="*/ 0 w 76295"/>
                  <a:gd name="connsiteY4" fmla="*/ 24860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860"/>
                    </a:moveTo>
                    <a:lnTo>
                      <a:pt x="76295" y="68923"/>
                    </a:lnTo>
                    <a:lnTo>
                      <a:pt x="76295" y="19460"/>
                    </a:lnTo>
                    <a:lnTo>
                      <a:pt x="42691" y="0"/>
                    </a:lnTo>
                    <a:lnTo>
                      <a:pt x="0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041D361F-D723-4205-B286-6513962CAD3E}"/>
                  </a:ext>
                </a:extLst>
              </p:cNvPr>
              <p:cNvSpPr/>
              <p:nvPr/>
            </p:nvSpPr>
            <p:spPr>
              <a:xfrm>
                <a:off x="9448533" y="3547900"/>
                <a:ext cx="76466" cy="68922"/>
              </a:xfrm>
              <a:custGeom>
                <a:avLst/>
                <a:gdLst>
                  <a:gd name="connsiteX0" fmla="*/ 76467 w 76466"/>
                  <a:gd name="connsiteY0" fmla="*/ 49549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549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549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6" name="Freeform: Shape 2025">
                <a:extLst>
                  <a:ext uri="{FF2B5EF4-FFF2-40B4-BE49-F238E27FC236}">
                    <a16:creationId xmlns:a16="http://schemas.microsoft.com/office/drawing/2014/main" id="{2C300845-50E3-462F-BFF1-7B7C2549BDD7}"/>
                  </a:ext>
                </a:extLst>
              </p:cNvPr>
              <p:cNvSpPr/>
              <p:nvPr/>
            </p:nvSpPr>
            <p:spPr>
              <a:xfrm>
                <a:off x="944853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7" name="Freeform: Shape 2026">
                <a:extLst>
                  <a:ext uri="{FF2B5EF4-FFF2-40B4-BE49-F238E27FC236}">
                    <a16:creationId xmlns:a16="http://schemas.microsoft.com/office/drawing/2014/main" id="{36F0B0C3-E6E9-4374-A087-37E6C3016794}"/>
                  </a:ext>
                </a:extLst>
              </p:cNvPr>
              <p:cNvSpPr/>
              <p:nvPr/>
            </p:nvSpPr>
            <p:spPr>
              <a:xfrm>
                <a:off x="9448533" y="4722504"/>
                <a:ext cx="76466" cy="175393"/>
              </a:xfrm>
              <a:custGeom>
                <a:avLst/>
                <a:gdLst>
                  <a:gd name="connsiteX0" fmla="*/ 76467 w 76466"/>
                  <a:gd name="connsiteY0" fmla="*/ 175393 h 175393"/>
                  <a:gd name="connsiteX1" fmla="*/ 76467 w 76466"/>
                  <a:gd name="connsiteY1" fmla="*/ 89668 h 175393"/>
                  <a:gd name="connsiteX2" fmla="*/ 24689 w 76466"/>
                  <a:gd name="connsiteY2" fmla="*/ 0 h 175393"/>
                  <a:gd name="connsiteX3" fmla="*/ 0 w 76466"/>
                  <a:gd name="connsiteY3" fmla="*/ 42863 h 175393"/>
                  <a:gd name="connsiteX4" fmla="*/ 76467 w 76466"/>
                  <a:gd name="connsiteY4" fmla="*/ 175393 h 17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93">
                    <a:moveTo>
                      <a:pt x="76467" y="175393"/>
                    </a:moveTo>
                    <a:lnTo>
                      <a:pt x="76467" y="89668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8" name="Freeform: Shape 2027">
                <a:extLst>
                  <a:ext uri="{FF2B5EF4-FFF2-40B4-BE49-F238E27FC236}">
                    <a16:creationId xmlns:a16="http://schemas.microsoft.com/office/drawing/2014/main" id="{1313B3B7-6BFF-4343-9D85-2B39CFB2EC84}"/>
                  </a:ext>
                </a:extLst>
              </p:cNvPr>
              <p:cNvSpPr/>
              <p:nvPr/>
            </p:nvSpPr>
            <p:spPr>
              <a:xfrm>
                <a:off x="9448876" y="4627863"/>
                <a:ext cx="76466" cy="138189"/>
              </a:xfrm>
              <a:custGeom>
                <a:avLst/>
                <a:gdLst>
                  <a:gd name="connsiteX0" fmla="*/ 24689 w 76466"/>
                  <a:gd name="connsiteY0" fmla="*/ 94641 h 138189"/>
                  <a:gd name="connsiteX1" fmla="*/ 24689 w 76466"/>
                  <a:gd name="connsiteY1" fmla="*/ 94641 h 138189"/>
                  <a:gd name="connsiteX2" fmla="*/ 46206 w 76466"/>
                  <a:gd name="connsiteY2" fmla="*/ 57522 h 138189"/>
                  <a:gd name="connsiteX3" fmla="*/ 64380 w 76466"/>
                  <a:gd name="connsiteY3" fmla="*/ 43549 h 138189"/>
                  <a:gd name="connsiteX4" fmla="*/ 76467 w 76466"/>
                  <a:gd name="connsiteY4" fmla="*/ 42863 h 138189"/>
                  <a:gd name="connsiteX5" fmla="*/ 76467 w 76466"/>
                  <a:gd name="connsiteY5" fmla="*/ 1 h 138189"/>
                  <a:gd name="connsiteX6" fmla="*/ 72266 w 76466"/>
                  <a:gd name="connsiteY6" fmla="*/ 1 h 138189"/>
                  <a:gd name="connsiteX7" fmla="*/ 53321 w 76466"/>
                  <a:gd name="connsiteY7" fmla="*/ 2487 h 138189"/>
                  <a:gd name="connsiteX8" fmla="*/ 9087 w 76466"/>
                  <a:gd name="connsiteY8" fmla="*/ 36777 h 138189"/>
                  <a:gd name="connsiteX9" fmla="*/ 0 w 76466"/>
                  <a:gd name="connsiteY9" fmla="*/ 52464 h 138189"/>
                  <a:gd name="connsiteX10" fmla="*/ 0 w 76466"/>
                  <a:gd name="connsiteY10" fmla="*/ 138189 h 13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9">
                    <a:moveTo>
                      <a:pt x="24689" y="94641"/>
                    </a:moveTo>
                    <a:lnTo>
                      <a:pt x="24689" y="94641"/>
                    </a:lnTo>
                    <a:lnTo>
                      <a:pt x="46206" y="57522"/>
                    </a:lnTo>
                    <a:cubicBezTo>
                      <a:pt x="50141" y="50613"/>
                      <a:pt x="56690" y="45572"/>
                      <a:pt x="64380" y="43549"/>
                    </a:cubicBezTo>
                    <a:cubicBezTo>
                      <a:pt x="68323" y="42512"/>
                      <a:pt x="72429" y="42280"/>
                      <a:pt x="76467" y="42863"/>
                    </a:cubicBezTo>
                    <a:lnTo>
                      <a:pt x="76467" y="1"/>
                    </a:lnTo>
                    <a:lnTo>
                      <a:pt x="72266" y="1"/>
                    </a:lnTo>
                    <a:cubicBezTo>
                      <a:pt x="65871" y="-25"/>
                      <a:pt x="59493" y="815"/>
                      <a:pt x="53321" y="2487"/>
                    </a:cubicBezTo>
                    <a:cubicBezTo>
                      <a:pt x="34573" y="7519"/>
                      <a:pt x="18637" y="19872"/>
                      <a:pt x="9087" y="36777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9" name="Freeform: Shape 2028">
                <a:extLst>
                  <a:ext uri="{FF2B5EF4-FFF2-40B4-BE49-F238E27FC236}">
                    <a16:creationId xmlns:a16="http://schemas.microsoft.com/office/drawing/2014/main" id="{FB5E8167-6E2F-4990-9080-EFC472302DEA}"/>
                  </a:ext>
                </a:extLst>
              </p:cNvPr>
              <p:cNvSpPr/>
              <p:nvPr/>
            </p:nvSpPr>
            <p:spPr>
              <a:xfrm>
                <a:off x="9448533" y="5176418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837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837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4DA54D4D-C998-417F-BBC1-4B7E754ADEF7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5 h 68922"/>
                  <a:gd name="connsiteX2" fmla="*/ 76467 w 76466"/>
                  <a:gd name="connsiteY2" fmla="*/ 68923 h 68922"/>
                  <a:gd name="connsiteX3" fmla="*/ 76467 w 76466"/>
                  <a:gd name="connsiteY3" fmla="*/ 19460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5"/>
                    </a:lnTo>
                    <a:lnTo>
                      <a:pt x="76467" y="68923"/>
                    </a:lnTo>
                    <a:lnTo>
                      <a:pt x="76467" y="19460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3728ACF8-F18B-4C5B-B435-D7F745AB8B1D}"/>
                  </a:ext>
                </a:extLst>
              </p:cNvPr>
              <p:cNvSpPr/>
              <p:nvPr/>
            </p:nvSpPr>
            <p:spPr>
              <a:xfrm>
                <a:off x="9448533" y="6104648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35147 w 76038"/>
                  <a:gd name="connsiteY5" fmla="*/ 85125 h 94947"/>
                  <a:gd name="connsiteX6" fmla="*/ 76038 w 76038"/>
                  <a:gd name="connsiteY6" fmla="*/ 94812 h 94947"/>
                  <a:gd name="connsiteX7" fmla="*/ 76038 w 76038"/>
                  <a:gd name="connsiteY7" fmla="*/ 51949 h 94947"/>
                  <a:gd name="connsiteX8" fmla="*/ 64380 w 76038"/>
                  <a:gd name="connsiteY8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707" y="48983"/>
                      <a:pt x="50158" y="43977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1"/>
                      <a:pt x="24106" y="78756"/>
                      <a:pt x="35147" y="85125"/>
                    </a:cubicBezTo>
                    <a:cubicBezTo>
                      <a:pt x="47526" y="92317"/>
                      <a:pt x="61748" y="95686"/>
                      <a:pt x="76038" y="94812"/>
                    </a:cubicBezTo>
                    <a:lnTo>
                      <a:pt x="76038" y="51949"/>
                    </a:lnTo>
                    <a:cubicBezTo>
                      <a:pt x="72129" y="52421"/>
                      <a:pt x="68177" y="5212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FB16F079-D210-47F7-BBA9-7899B1CBFD03}"/>
                  </a:ext>
                </a:extLst>
              </p:cNvPr>
              <p:cNvSpPr/>
              <p:nvPr/>
            </p:nvSpPr>
            <p:spPr>
              <a:xfrm>
                <a:off x="9448533" y="6040012"/>
                <a:ext cx="43891" cy="107498"/>
              </a:xfrm>
              <a:custGeom>
                <a:avLst/>
                <a:gdLst>
                  <a:gd name="connsiteX0" fmla="*/ 0 w 43891"/>
                  <a:gd name="connsiteY0" fmla="*/ 21774 h 107498"/>
                  <a:gd name="connsiteX1" fmla="*/ 0 w 43891"/>
                  <a:gd name="connsiteY1" fmla="*/ 21774 h 107498"/>
                  <a:gd name="connsiteX2" fmla="*/ 0 w 43891"/>
                  <a:gd name="connsiteY2" fmla="*/ 21774 h 107498"/>
                  <a:gd name="connsiteX3" fmla="*/ 0 w 43891"/>
                  <a:gd name="connsiteY3" fmla="*/ 107499 h 107498"/>
                  <a:gd name="connsiteX4" fmla="*/ 43891 w 43891"/>
                  <a:gd name="connsiteY4" fmla="*/ 31375 h 107498"/>
                  <a:gd name="connsiteX5" fmla="*/ 12516 w 43891"/>
                  <a:gd name="connsiteY5" fmla="*/ 0 h 107498"/>
                  <a:gd name="connsiteX6" fmla="*/ 0 w 43891"/>
                  <a:gd name="connsiteY6" fmla="*/ 21774 h 107498"/>
                  <a:gd name="connsiteX7" fmla="*/ 0 w 43891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915DF5C-D522-4826-8554-952437896C1E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C02EB6F6-B445-453A-9C94-FEBCA955BCAF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51FADBCD-FABD-46A1-BE70-DE6BD65B5C6B}"/>
                  </a:ext>
                </a:extLst>
              </p:cNvPr>
              <p:cNvSpPr/>
              <p:nvPr/>
            </p:nvSpPr>
            <p:spPr>
              <a:xfrm>
                <a:off x="9461048" y="5929255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6" name="Freeform: Shape 2035">
                <a:extLst>
                  <a:ext uri="{FF2B5EF4-FFF2-40B4-BE49-F238E27FC236}">
                    <a16:creationId xmlns:a16="http://schemas.microsoft.com/office/drawing/2014/main" id="{1A8E2FF5-F1E7-49B2-A139-83EF6BA4497D}"/>
                  </a:ext>
                </a:extLst>
              </p:cNvPr>
              <p:cNvSpPr/>
              <p:nvPr/>
            </p:nvSpPr>
            <p:spPr>
              <a:xfrm>
                <a:off x="944853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7" name="Freeform: Shape 2036">
                <a:extLst>
                  <a:ext uri="{FF2B5EF4-FFF2-40B4-BE49-F238E27FC236}">
                    <a16:creationId xmlns:a16="http://schemas.microsoft.com/office/drawing/2014/main" id="{3A5EE3B1-DE1A-465B-A516-51D8D5F2BCE2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8" name="Freeform: Shape 2037">
                <a:extLst>
                  <a:ext uri="{FF2B5EF4-FFF2-40B4-BE49-F238E27FC236}">
                    <a16:creationId xmlns:a16="http://schemas.microsoft.com/office/drawing/2014/main" id="{C72F9DDF-4CB7-48C3-A796-D0F353326539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BBD7148B-1FE0-46AE-9F56-D7CC0B0BD034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0" name="Freeform: Shape 2039">
                <a:extLst>
                  <a:ext uri="{FF2B5EF4-FFF2-40B4-BE49-F238E27FC236}">
                    <a16:creationId xmlns:a16="http://schemas.microsoft.com/office/drawing/2014/main" id="{1778C6F6-8590-4927-BB8D-8D1780DDC519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1" name="Freeform: Shape 2040">
                <a:extLst>
                  <a:ext uri="{FF2B5EF4-FFF2-40B4-BE49-F238E27FC236}">
                    <a16:creationId xmlns:a16="http://schemas.microsoft.com/office/drawing/2014/main" id="{B4649F71-21EC-466A-B261-C191D76D09E0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2" name="Freeform: Shape 2041">
                <a:extLst>
                  <a:ext uri="{FF2B5EF4-FFF2-40B4-BE49-F238E27FC236}">
                    <a16:creationId xmlns:a16="http://schemas.microsoft.com/office/drawing/2014/main" id="{1F6FDA40-3E5F-4A63-BA3F-290C4C790DA3}"/>
                  </a:ext>
                </a:extLst>
              </p:cNvPr>
              <p:cNvSpPr/>
              <p:nvPr/>
            </p:nvSpPr>
            <p:spPr>
              <a:xfrm>
                <a:off x="9448704" y="5245341"/>
                <a:ext cx="76295" cy="68836"/>
              </a:xfrm>
              <a:custGeom>
                <a:avLst/>
                <a:gdLst>
                  <a:gd name="connsiteX0" fmla="*/ 0 w 76295"/>
                  <a:gd name="connsiteY0" fmla="*/ 24775 h 68836"/>
                  <a:gd name="connsiteX1" fmla="*/ 76295 w 76295"/>
                  <a:gd name="connsiteY1" fmla="*/ 68837 h 68836"/>
                  <a:gd name="connsiteX2" fmla="*/ 76295 w 76295"/>
                  <a:gd name="connsiteY2" fmla="*/ 19374 h 68836"/>
                  <a:gd name="connsiteX3" fmla="*/ 42691 w 76295"/>
                  <a:gd name="connsiteY3" fmla="*/ 0 h 68836"/>
                  <a:gd name="connsiteX4" fmla="*/ 0 w 76295"/>
                  <a:gd name="connsiteY4" fmla="*/ 24775 h 6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836">
                    <a:moveTo>
                      <a:pt x="0" y="24775"/>
                    </a:moveTo>
                    <a:lnTo>
                      <a:pt x="76295" y="68837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3" name="Freeform: Shape 2042">
                <a:extLst>
                  <a:ext uri="{FF2B5EF4-FFF2-40B4-BE49-F238E27FC236}">
                    <a16:creationId xmlns:a16="http://schemas.microsoft.com/office/drawing/2014/main" id="{44757210-290D-4337-9729-6BA7F7FE051F}"/>
                  </a:ext>
                </a:extLst>
              </p:cNvPr>
              <p:cNvSpPr/>
              <p:nvPr/>
            </p:nvSpPr>
            <p:spPr>
              <a:xfrm>
                <a:off x="9448533" y="5512974"/>
                <a:ext cx="76466" cy="68837"/>
              </a:xfrm>
              <a:custGeom>
                <a:avLst/>
                <a:gdLst>
                  <a:gd name="connsiteX0" fmla="*/ 76467 w 76466"/>
                  <a:gd name="connsiteY0" fmla="*/ 49463 h 68837"/>
                  <a:gd name="connsiteX1" fmla="*/ 76467 w 76466"/>
                  <a:gd name="connsiteY1" fmla="*/ 0 h 68837"/>
                  <a:gd name="connsiteX2" fmla="*/ 0 w 76466"/>
                  <a:gd name="connsiteY2" fmla="*/ 44149 h 68837"/>
                  <a:gd name="connsiteX3" fmla="*/ 0 w 76466"/>
                  <a:gd name="connsiteY3" fmla="*/ 68837 h 68837"/>
                  <a:gd name="connsiteX4" fmla="*/ 42863 w 76466"/>
                  <a:gd name="connsiteY4" fmla="*/ 68837 h 68837"/>
                  <a:gd name="connsiteX5" fmla="*/ 76467 w 76466"/>
                  <a:gd name="connsiteY5" fmla="*/ 49463 h 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837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837"/>
                    </a:lnTo>
                    <a:lnTo>
                      <a:pt x="42863" y="68837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4" name="Freeform: Shape 2043">
                <a:extLst>
                  <a:ext uri="{FF2B5EF4-FFF2-40B4-BE49-F238E27FC236}">
                    <a16:creationId xmlns:a16="http://schemas.microsoft.com/office/drawing/2014/main" id="{7FBAD759-F715-4007-BC6D-4F898F420562}"/>
                  </a:ext>
                </a:extLst>
              </p:cNvPr>
              <p:cNvSpPr/>
              <p:nvPr/>
            </p:nvSpPr>
            <p:spPr>
              <a:xfrm>
                <a:off x="944853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5" name="Freeform: Shape 2044">
                <a:extLst>
                  <a:ext uri="{FF2B5EF4-FFF2-40B4-BE49-F238E27FC236}">
                    <a16:creationId xmlns:a16="http://schemas.microsoft.com/office/drawing/2014/main" id="{BCE4F33B-DCB9-4E4F-B42A-BD7A250E1AEE}"/>
                  </a:ext>
                </a:extLst>
              </p:cNvPr>
              <p:cNvSpPr/>
              <p:nvPr/>
            </p:nvSpPr>
            <p:spPr>
              <a:xfrm>
                <a:off x="9448533" y="6687578"/>
                <a:ext cx="76466" cy="170421"/>
              </a:xfrm>
              <a:custGeom>
                <a:avLst/>
                <a:gdLst>
                  <a:gd name="connsiteX0" fmla="*/ 76467 w 76466"/>
                  <a:gd name="connsiteY0" fmla="*/ 89583 h 170421"/>
                  <a:gd name="connsiteX1" fmla="*/ 24689 w 76466"/>
                  <a:gd name="connsiteY1" fmla="*/ 0 h 170421"/>
                  <a:gd name="connsiteX2" fmla="*/ 0 w 76466"/>
                  <a:gd name="connsiteY2" fmla="*/ 42863 h 170421"/>
                  <a:gd name="connsiteX3" fmla="*/ 73637 w 76466"/>
                  <a:gd name="connsiteY3" fmla="*/ 170421 h 170421"/>
                  <a:gd name="connsiteX4" fmla="*/ 76467 w 76466"/>
                  <a:gd name="connsiteY4" fmla="*/ 170421 h 170421"/>
                  <a:gd name="connsiteX5" fmla="*/ 76467 w 76466"/>
                  <a:gd name="connsiteY5" fmla="*/ 89583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170421">
                    <a:moveTo>
                      <a:pt x="76467" y="89583"/>
                    </a:moveTo>
                    <a:lnTo>
                      <a:pt x="24689" y="0"/>
                    </a:lnTo>
                    <a:lnTo>
                      <a:pt x="0" y="42863"/>
                    </a:lnTo>
                    <a:lnTo>
                      <a:pt x="73637" y="170421"/>
                    </a:lnTo>
                    <a:lnTo>
                      <a:pt x="76467" y="170421"/>
                    </a:lnTo>
                    <a:lnTo>
                      <a:pt x="76467" y="895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6" name="Freeform: Shape 2045">
                <a:extLst>
                  <a:ext uri="{FF2B5EF4-FFF2-40B4-BE49-F238E27FC236}">
                    <a16:creationId xmlns:a16="http://schemas.microsoft.com/office/drawing/2014/main" id="{7E4A7FEB-6B39-4E43-A11B-4DFC1D01DD0E}"/>
                  </a:ext>
                </a:extLst>
              </p:cNvPr>
              <p:cNvSpPr/>
              <p:nvPr/>
            </p:nvSpPr>
            <p:spPr>
              <a:xfrm>
                <a:off x="9448876" y="6592852"/>
                <a:ext cx="76466" cy="138274"/>
              </a:xfrm>
              <a:custGeom>
                <a:avLst/>
                <a:gdLst>
                  <a:gd name="connsiteX0" fmla="*/ 24689 w 76466"/>
                  <a:gd name="connsiteY0" fmla="*/ 94726 h 138274"/>
                  <a:gd name="connsiteX1" fmla="*/ 24689 w 76466"/>
                  <a:gd name="connsiteY1" fmla="*/ 94726 h 138274"/>
                  <a:gd name="connsiteX2" fmla="*/ 46206 w 76466"/>
                  <a:gd name="connsiteY2" fmla="*/ 57522 h 138274"/>
                  <a:gd name="connsiteX3" fmla="*/ 64380 w 76466"/>
                  <a:gd name="connsiteY3" fmla="*/ 43548 h 138274"/>
                  <a:gd name="connsiteX4" fmla="*/ 76467 w 76466"/>
                  <a:gd name="connsiteY4" fmla="*/ 42863 h 138274"/>
                  <a:gd name="connsiteX5" fmla="*/ 76467 w 76466"/>
                  <a:gd name="connsiteY5" fmla="*/ 0 h 138274"/>
                  <a:gd name="connsiteX6" fmla="*/ 72266 w 76466"/>
                  <a:gd name="connsiteY6" fmla="*/ 0 h 138274"/>
                  <a:gd name="connsiteX7" fmla="*/ 53321 w 76466"/>
                  <a:gd name="connsiteY7" fmla="*/ 2486 h 138274"/>
                  <a:gd name="connsiteX8" fmla="*/ 9087 w 76466"/>
                  <a:gd name="connsiteY8" fmla="*/ 36776 h 138274"/>
                  <a:gd name="connsiteX9" fmla="*/ 0 w 76466"/>
                  <a:gd name="connsiteY9" fmla="*/ 52549 h 138274"/>
                  <a:gd name="connsiteX10" fmla="*/ 0 w 76466"/>
                  <a:gd name="connsiteY10" fmla="*/ 138274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274">
                    <a:moveTo>
                      <a:pt x="24689" y="94726"/>
                    </a:moveTo>
                    <a:lnTo>
                      <a:pt x="24689" y="94726"/>
                    </a:lnTo>
                    <a:lnTo>
                      <a:pt x="46206" y="57522"/>
                    </a:lnTo>
                    <a:cubicBezTo>
                      <a:pt x="50158" y="50629"/>
                      <a:pt x="56699" y="45597"/>
                      <a:pt x="64380" y="43548"/>
                    </a:cubicBezTo>
                    <a:cubicBezTo>
                      <a:pt x="68331" y="42554"/>
                      <a:pt x="72429" y="42323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17"/>
                      <a:pt x="59502" y="857"/>
                      <a:pt x="53321" y="2486"/>
                    </a:cubicBezTo>
                    <a:cubicBezTo>
                      <a:pt x="34573" y="7518"/>
                      <a:pt x="18637" y="19871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7" name="Freeform: Shape 2046">
                <a:extLst>
                  <a:ext uri="{FF2B5EF4-FFF2-40B4-BE49-F238E27FC236}">
                    <a16:creationId xmlns:a16="http://schemas.microsoft.com/office/drawing/2014/main" id="{7253980F-BC68-4C88-AC4A-DEF19DE2575D}"/>
                  </a:ext>
                </a:extLst>
              </p:cNvPr>
              <p:cNvSpPr/>
              <p:nvPr/>
            </p:nvSpPr>
            <p:spPr>
              <a:xfrm>
                <a:off x="7242057" y="0"/>
                <a:ext cx="109985" cy="202225"/>
              </a:xfrm>
              <a:custGeom>
                <a:avLst/>
                <a:gdLst>
                  <a:gd name="connsiteX0" fmla="*/ 97555 w 109985"/>
                  <a:gd name="connsiteY0" fmla="*/ 202225 h 202225"/>
                  <a:gd name="connsiteX1" fmla="*/ 109985 w 109985"/>
                  <a:gd name="connsiteY1" fmla="*/ 202225 h 202225"/>
                  <a:gd name="connsiteX2" fmla="*/ 46891 w 109985"/>
                  <a:gd name="connsiteY2" fmla="*/ 92926 h 202225"/>
                  <a:gd name="connsiteX3" fmla="*/ 46891 w 109985"/>
                  <a:gd name="connsiteY3" fmla="*/ 62922 h 202225"/>
                  <a:gd name="connsiteX4" fmla="*/ 83239 w 109985"/>
                  <a:gd name="connsiteY4" fmla="*/ 0 h 202225"/>
                  <a:gd name="connsiteX5" fmla="*/ 33690 w 109985"/>
                  <a:gd name="connsiteY5" fmla="*/ 0 h 202225"/>
                  <a:gd name="connsiteX6" fmla="*/ 9773 w 109985"/>
                  <a:gd name="connsiteY6" fmla="*/ 41491 h 202225"/>
                  <a:gd name="connsiteX7" fmla="*/ 9773 w 109985"/>
                  <a:gd name="connsiteY7" fmla="*/ 114357 h 202225"/>
                  <a:gd name="connsiteX8" fmla="*/ 60436 w 109985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85" h="202225">
                    <a:moveTo>
                      <a:pt x="97555" y="202225"/>
                    </a:moveTo>
                    <a:lnTo>
                      <a:pt x="109985" y="202225"/>
                    </a:lnTo>
                    <a:lnTo>
                      <a:pt x="46891" y="92926"/>
                    </a:lnTo>
                    <a:cubicBezTo>
                      <a:pt x="41534" y="83643"/>
                      <a:pt x="41534" y="72205"/>
                      <a:pt x="46891" y="62922"/>
                    </a:cubicBezTo>
                    <a:lnTo>
                      <a:pt x="83239" y="0"/>
                    </a:lnTo>
                    <a:lnTo>
                      <a:pt x="33690" y="0"/>
                    </a:lnTo>
                    <a:lnTo>
                      <a:pt x="9773" y="41491"/>
                    </a:lnTo>
                    <a:cubicBezTo>
                      <a:pt x="-3258" y="64031"/>
                      <a:pt x="-3258" y="91817"/>
                      <a:pt x="9773" y="114357"/>
                    </a:cubicBezTo>
                    <a:lnTo>
                      <a:pt x="6043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35062715-652B-4D52-A2C2-F3B05EA7DCD9}"/>
                  </a:ext>
                </a:extLst>
              </p:cNvPr>
              <p:cNvSpPr/>
              <p:nvPr/>
            </p:nvSpPr>
            <p:spPr>
              <a:xfrm>
                <a:off x="7579642" y="54692"/>
                <a:ext cx="167077" cy="278091"/>
              </a:xfrm>
              <a:custGeom>
                <a:avLst/>
                <a:gdLst>
                  <a:gd name="connsiteX0" fmla="*/ 156362 w 167077"/>
                  <a:gd name="connsiteY0" fmla="*/ 259490 h 278091"/>
                  <a:gd name="connsiteX1" fmla="*/ 167078 w 167077"/>
                  <a:gd name="connsiteY1" fmla="*/ 253317 h 278091"/>
                  <a:gd name="connsiteX2" fmla="*/ 57864 w 167077"/>
                  <a:gd name="connsiteY2" fmla="*/ 190224 h 278091"/>
                  <a:gd name="connsiteX3" fmla="*/ 42863 w 167077"/>
                  <a:gd name="connsiteY3" fmla="*/ 164506 h 278091"/>
                  <a:gd name="connsiteX4" fmla="*/ 42863 w 167077"/>
                  <a:gd name="connsiteY4" fmla="*/ 13887 h 278091"/>
                  <a:gd name="connsiteX5" fmla="*/ 42863 w 167077"/>
                  <a:gd name="connsiteY5" fmla="*/ 13887 h 278091"/>
                  <a:gd name="connsiteX6" fmla="*/ 42863 w 167077"/>
                  <a:gd name="connsiteY6" fmla="*/ 0 h 278091"/>
                  <a:gd name="connsiteX7" fmla="*/ 0 w 167077"/>
                  <a:gd name="connsiteY7" fmla="*/ 17145 h 278091"/>
                  <a:gd name="connsiteX8" fmla="*/ 0 w 167077"/>
                  <a:gd name="connsiteY8" fmla="*/ 164249 h 278091"/>
                  <a:gd name="connsiteX9" fmla="*/ 36433 w 167077"/>
                  <a:gd name="connsiteY9" fmla="*/ 227343 h 278091"/>
                  <a:gd name="connsiteX10" fmla="*/ 124215 w 167077"/>
                  <a:gd name="connsiteY10" fmla="*/ 278092 h 278091"/>
                  <a:gd name="connsiteX11" fmla="*/ 156362 w 167077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091">
                    <a:moveTo>
                      <a:pt x="156362" y="259490"/>
                    </a:moveTo>
                    <a:lnTo>
                      <a:pt x="167078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461" y="5143"/>
                      <a:pt x="14144" y="10716"/>
                      <a:pt x="0" y="17145"/>
                    </a:cubicBezTo>
                    <a:lnTo>
                      <a:pt x="0" y="164249"/>
                    </a:lnTo>
                    <a:cubicBezTo>
                      <a:pt x="-17" y="190283"/>
                      <a:pt x="13879" y="214342"/>
                      <a:pt x="36433" y="227343"/>
                    </a:cubicBezTo>
                    <a:lnTo>
                      <a:pt x="124215" y="278092"/>
                    </a:lnTo>
                    <a:lnTo>
                      <a:pt x="156362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6FC05984-DA60-4EED-AC28-7AC09FFF7362}"/>
                  </a:ext>
                </a:extLst>
              </p:cNvPr>
              <p:cNvSpPr/>
              <p:nvPr/>
            </p:nvSpPr>
            <p:spPr>
              <a:xfrm>
                <a:off x="7579556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059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736B1FE4-6E4C-473F-AA9D-CC132AD2EBFB}"/>
                  </a:ext>
                </a:extLst>
              </p:cNvPr>
              <p:cNvSpPr/>
              <p:nvPr/>
            </p:nvSpPr>
            <p:spPr>
              <a:xfrm>
                <a:off x="7878737" y="45005"/>
                <a:ext cx="262746" cy="200082"/>
              </a:xfrm>
              <a:custGeom>
                <a:avLst/>
                <a:gdLst>
                  <a:gd name="connsiteX0" fmla="*/ 136560 w 262746"/>
                  <a:gd name="connsiteY0" fmla="*/ 200082 h 200082"/>
                  <a:gd name="connsiteX1" fmla="*/ 238058 w 262746"/>
                  <a:gd name="connsiteY1" fmla="*/ 200082 h 200082"/>
                  <a:gd name="connsiteX2" fmla="*/ 256575 w 262746"/>
                  <a:gd name="connsiteY2" fmla="*/ 167935 h 200082"/>
                  <a:gd name="connsiteX3" fmla="*/ 256575 w 262746"/>
                  <a:gd name="connsiteY3" fmla="*/ 167935 h 200082"/>
                  <a:gd name="connsiteX4" fmla="*/ 262747 w 262746"/>
                  <a:gd name="connsiteY4" fmla="*/ 157220 h 200082"/>
                  <a:gd name="connsiteX5" fmla="*/ 136560 w 262746"/>
                  <a:gd name="connsiteY5" fmla="*/ 157220 h 200082"/>
                  <a:gd name="connsiteX6" fmla="*/ 110842 w 262746"/>
                  <a:gd name="connsiteY6" fmla="*/ 142218 h 200082"/>
                  <a:gd name="connsiteX7" fmla="*/ 35404 w 262746"/>
                  <a:gd name="connsiteY7" fmla="*/ 11659 h 200082"/>
                  <a:gd name="connsiteX8" fmla="*/ 35404 w 262746"/>
                  <a:gd name="connsiteY8" fmla="*/ 11659 h 200082"/>
                  <a:gd name="connsiteX9" fmla="*/ 28718 w 262746"/>
                  <a:gd name="connsiteY9" fmla="*/ 0 h 200082"/>
                  <a:gd name="connsiteX10" fmla="*/ 0 w 262746"/>
                  <a:gd name="connsiteY10" fmla="*/ 35919 h 200082"/>
                  <a:gd name="connsiteX11" fmla="*/ 73723 w 262746"/>
                  <a:gd name="connsiteY11" fmla="*/ 163649 h 200082"/>
                  <a:gd name="connsiteX12" fmla="*/ 136560 w 262746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746" h="200082">
                    <a:moveTo>
                      <a:pt x="136560" y="200082"/>
                    </a:moveTo>
                    <a:lnTo>
                      <a:pt x="238058" y="200082"/>
                    </a:lnTo>
                    <a:lnTo>
                      <a:pt x="256575" y="167935"/>
                    </a:lnTo>
                    <a:lnTo>
                      <a:pt x="256575" y="167935"/>
                    </a:lnTo>
                    <a:lnTo>
                      <a:pt x="262747" y="157220"/>
                    </a:lnTo>
                    <a:lnTo>
                      <a:pt x="136560" y="157220"/>
                    </a:lnTo>
                    <a:cubicBezTo>
                      <a:pt x="125938" y="157125"/>
                      <a:pt x="116157" y="151419"/>
                      <a:pt x="110842" y="142218"/>
                    </a:cubicBezTo>
                    <a:lnTo>
                      <a:pt x="35404" y="11659"/>
                    </a:lnTo>
                    <a:lnTo>
                      <a:pt x="35404" y="11659"/>
                    </a:lnTo>
                    <a:lnTo>
                      <a:pt x="28718" y="0"/>
                    </a:lnTo>
                    <a:cubicBezTo>
                      <a:pt x="18774" y="11430"/>
                      <a:pt x="9198" y="23403"/>
                      <a:pt x="0" y="35919"/>
                    </a:cubicBezTo>
                    <a:lnTo>
                      <a:pt x="73723" y="163649"/>
                    </a:lnTo>
                    <a:cubicBezTo>
                      <a:pt x="86719" y="186086"/>
                      <a:pt x="110628" y="199952"/>
                      <a:pt x="136560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AFBF7741-1015-4AC5-ACB9-3032F3CAC52A}"/>
                  </a:ext>
                </a:extLst>
              </p:cNvPr>
              <p:cNvSpPr/>
              <p:nvPr/>
            </p:nvSpPr>
            <p:spPr>
              <a:xfrm>
                <a:off x="7831759" y="0"/>
                <a:ext cx="75438" cy="80924"/>
              </a:xfrm>
              <a:custGeom>
                <a:avLst/>
                <a:gdLst>
                  <a:gd name="connsiteX0" fmla="*/ 49463 w 75438"/>
                  <a:gd name="connsiteY0" fmla="*/ 0 h 80924"/>
                  <a:gd name="connsiteX1" fmla="*/ 0 w 75438"/>
                  <a:gd name="connsiteY1" fmla="*/ 0 h 80924"/>
                  <a:gd name="connsiteX2" fmla="*/ 46720 w 75438"/>
                  <a:gd name="connsiteY2" fmla="*/ 80924 h 80924"/>
                  <a:gd name="connsiteX3" fmla="*/ 75438 w 75438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38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5919" y="68694"/>
                      <a:pt x="65494" y="56721"/>
                      <a:pt x="75438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2" name="Freeform: Shape 2051">
                <a:extLst>
                  <a:ext uri="{FF2B5EF4-FFF2-40B4-BE49-F238E27FC236}">
                    <a16:creationId xmlns:a16="http://schemas.microsoft.com/office/drawing/2014/main" id="{11586E0C-C92F-484E-A7E9-8BD63854EFCA}"/>
                  </a:ext>
                </a:extLst>
              </p:cNvPr>
              <p:cNvSpPr/>
              <p:nvPr/>
            </p:nvSpPr>
            <p:spPr>
              <a:xfrm>
                <a:off x="7127529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1570017-BBC0-43A4-BB19-412539786969}"/>
                  </a:ext>
                </a:extLst>
              </p:cNvPr>
              <p:cNvSpPr/>
              <p:nvPr/>
            </p:nvSpPr>
            <p:spPr>
              <a:xfrm>
                <a:off x="8246411" y="0"/>
                <a:ext cx="119586" cy="23234"/>
              </a:xfrm>
              <a:custGeom>
                <a:avLst/>
                <a:gdLst>
                  <a:gd name="connsiteX0" fmla="*/ 96184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317 w 119586"/>
                  <a:gd name="connsiteY3" fmla="*/ 13459 h 23234"/>
                  <a:gd name="connsiteX4" fmla="*/ 96184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184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317" y="13459"/>
                    </a:lnTo>
                    <a:cubicBezTo>
                      <a:pt x="45854" y="26493"/>
                      <a:pt x="73646" y="26493"/>
                      <a:pt x="96184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BCED459E-8456-4C67-AE7F-D14F3652B46B}"/>
                  </a:ext>
                </a:extLst>
              </p:cNvPr>
              <p:cNvSpPr/>
              <p:nvPr/>
            </p:nvSpPr>
            <p:spPr>
              <a:xfrm>
                <a:off x="7302750" y="56664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2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85"/>
                      <a:pt x="225534" y="174506"/>
                      <a:pt x="238572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39" y="139760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25483631-4992-4B37-B1FB-6093E5FD798A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7652B5E7-58FF-427F-A3D5-BC3B4BD1E261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7" name="Freeform: Shape 2056">
                <a:extLst>
                  <a:ext uri="{FF2B5EF4-FFF2-40B4-BE49-F238E27FC236}">
                    <a16:creationId xmlns:a16="http://schemas.microsoft.com/office/drawing/2014/main" id="{56F42EB0-0EC3-47F7-B60F-701A8454C528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59A1100C-BF67-4C1E-9C57-8FEC3EB7992D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7F17B665-7387-486C-A86C-705FBDBDBBF4}"/>
                  </a:ext>
                </a:extLst>
              </p:cNvPr>
              <p:cNvSpPr/>
              <p:nvPr/>
            </p:nvSpPr>
            <p:spPr>
              <a:xfrm>
                <a:off x="7622505" y="0"/>
                <a:ext cx="39262" cy="68151"/>
              </a:xfrm>
              <a:custGeom>
                <a:avLst/>
                <a:gdLst>
                  <a:gd name="connsiteX0" fmla="*/ 0 w 39262"/>
                  <a:gd name="connsiteY0" fmla="*/ 68151 h 68151"/>
                  <a:gd name="connsiteX1" fmla="*/ 39262 w 39262"/>
                  <a:gd name="connsiteY1" fmla="*/ 0 h 68151"/>
                  <a:gd name="connsiteX2" fmla="*/ 0 w 39262"/>
                  <a:gd name="connsiteY2" fmla="*/ 0 h 68151"/>
                  <a:gd name="connsiteX3" fmla="*/ 0 w 39262"/>
                  <a:gd name="connsiteY3" fmla="*/ 54693 h 68151"/>
                  <a:gd name="connsiteX4" fmla="*/ 0 w 39262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62" h="68151">
                    <a:moveTo>
                      <a:pt x="0" y="68151"/>
                    </a:moveTo>
                    <a:lnTo>
                      <a:pt x="39262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0F7C40F1-54C3-4D56-9F41-E06482CA3E28}"/>
                  </a:ext>
                </a:extLst>
              </p:cNvPr>
              <p:cNvSpPr/>
              <p:nvPr/>
            </p:nvSpPr>
            <p:spPr>
              <a:xfrm>
                <a:off x="7703858" y="68151"/>
                <a:ext cx="210026" cy="264375"/>
              </a:xfrm>
              <a:custGeom>
                <a:avLst/>
                <a:gdLst>
                  <a:gd name="connsiteX0" fmla="*/ 173593 w 210026"/>
                  <a:gd name="connsiteY0" fmla="*/ 213884 h 264375"/>
                  <a:gd name="connsiteX1" fmla="*/ 210026 w 210026"/>
                  <a:gd name="connsiteY1" fmla="*/ 150790 h 264375"/>
                  <a:gd name="connsiteX2" fmla="*/ 210026 w 210026"/>
                  <a:gd name="connsiteY2" fmla="*/ 74238 h 264375"/>
                  <a:gd name="connsiteX3" fmla="*/ 167164 w 210026"/>
                  <a:gd name="connsiteY3" fmla="*/ 0 h 264375"/>
                  <a:gd name="connsiteX4" fmla="*/ 167164 w 210026"/>
                  <a:gd name="connsiteY4" fmla="*/ 150790 h 264375"/>
                  <a:gd name="connsiteX5" fmla="*/ 152162 w 210026"/>
                  <a:gd name="connsiteY5" fmla="*/ 176508 h 264375"/>
                  <a:gd name="connsiteX6" fmla="*/ 32147 w 210026"/>
                  <a:gd name="connsiteY6" fmla="*/ 245774 h 264375"/>
                  <a:gd name="connsiteX7" fmla="*/ 32147 w 210026"/>
                  <a:gd name="connsiteY7" fmla="*/ 245774 h 264375"/>
                  <a:gd name="connsiteX8" fmla="*/ 0 w 210026"/>
                  <a:gd name="connsiteY8" fmla="*/ 264376 h 264375"/>
                  <a:gd name="connsiteX9" fmla="*/ 85725 w 210026"/>
                  <a:gd name="connsiteY9" fmla="*/ 264376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375">
                    <a:moveTo>
                      <a:pt x="173593" y="213884"/>
                    </a:moveTo>
                    <a:cubicBezTo>
                      <a:pt x="196139" y="200869"/>
                      <a:pt x="210026" y="176819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87" y="161419"/>
                      <a:pt x="161377" y="171209"/>
                      <a:pt x="152162" y="176508"/>
                    </a:cubicBezTo>
                    <a:lnTo>
                      <a:pt x="32147" y="245774"/>
                    </a:lnTo>
                    <a:lnTo>
                      <a:pt x="32147" y="245774"/>
                    </a:lnTo>
                    <a:lnTo>
                      <a:pt x="0" y="264376"/>
                    </a:lnTo>
                    <a:lnTo>
                      <a:pt x="85725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7A2014BE-EF28-4D6A-A59E-6653D0A6EF8A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2" name="Freeform: Shape 2061">
                <a:extLst>
                  <a:ext uri="{FF2B5EF4-FFF2-40B4-BE49-F238E27FC236}">
                    <a16:creationId xmlns:a16="http://schemas.microsoft.com/office/drawing/2014/main" id="{21F64DBA-BC13-4691-B04D-FFFC61345D76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3A1AF77B-5B2B-466D-8D73-D5CFC9681AA6}"/>
                  </a:ext>
                </a:extLst>
              </p:cNvPr>
              <p:cNvSpPr/>
              <p:nvPr/>
            </p:nvSpPr>
            <p:spPr>
              <a:xfrm>
                <a:off x="7881223" y="0"/>
                <a:ext cx="32747" cy="56664"/>
              </a:xfrm>
              <a:custGeom>
                <a:avLst/>
                <a:gdLst>
                  <a:gd name="connsiteX0" fmla="*/ 32747 w 32747"/>
                  <a:gd name="connsiteY0" fmla="*/ 56664 h 56664"/>
                  <a:gd name="connsiteX1" fmla="*/ 32747 w 32747"/>
                  <a:gd name="connsiteY1" fmla="*/ 0 h 56664"/>
                  <a:gd name="connsiteX2" fmla="*/ 0 w 32747"/>
                  <a:gd name="connsiteY2" fmla="*/ 0 h 56664"/>
                  <a:gd name="connsiteX3" fmla="*/ 25975 w 32747"/>
                  <a:gd name="connsiteY3" fmla="*/ 45006 h 56664"/>
                  <a:gd name="connsiteX4" fmla="*/ 32747 w 32747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7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5975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C9AC1261-B5CB-448B-BACC-78C75AEEE6CA}"/>
                  </a:ext>
                </a:extLst>
              </p:cNvPr>
              <p:cNvSpPr/>
              <p:nvPr/>
            </p:nvSpPr>
            <p:spPr>
              <a:xfrm>
                <a:off x="8116795" y="0"/>
                <a:ext cx="134759" cy="245087"/>
              </a:xfrm>
              <a:custGeom>
                <a:avLst/>
                <a:gdLst>
                  <a:gd name="connsiteX0" fmla="*/ 18517 w 134759"/>
                  <a:gd name="connsiteY0" fmla="*/ 212941 h 245087"/>
                  <a:gd name="connsiteX1" fmla="*/ 18517 w 134759"/>
                  <a:gd name="connsiteY1" fmla="*/ 212941 h 245087"/>
                  <a:gd name="connsiteX2" fmla="*/ 0 w 134759"/>
                  <a:gd name="connsiteY2" fmla="*/ 245088 h 245087"/>
                  <a:gd name="connsiteX3" fmla="*/ 0 w 134759"/>
                  <a:gd name="connsiteY3" fmla="*/ 245088 h 245087"/>
                  <a:gd name="connsiteX4" fmla="*/ 74324 w 134759"/>
                  <a:gd name="connsiteY4" fmla="*/ 202225 h 245087"/>
                  <a:gd name="connsiteX5" fmla="*/ 124987 w 134759"/>
                  <a:gd name="connsiteY5" fmla="*/ 114357 h 245087"/>
                  <a:gd name="connsiteX6" fmla="*/ 124987 w 134759"/>
                  <a:gd name="connsiteY6" fmla="*/ 41491 h 245087"/>
                  <a:gd name="connsiteX7" fmla="*/ 100984 w 134759"/>
                  <a:gd name="connsiteY7" fmla="*/ 0 h 245087"/>
                  <a:gd name="connsiteX8" fmla="*/ 51521 w 134759"/>
                  <a:gd name="connsiteY8" fmla="*/ 0 h 245087"/>
                  <a:gd name="connsiteX9" fmla="*/ 88040 w 134759"/>
                  <a:gd name="connsiteY9" fmla="*/ 62922 h 245087"/>
                  <a:gd name="connsiteX10" fmla="*/ 88040 w 134759"/>
                  <a:gd name="connsiteY10" fmla="*/ 92926 h 245087"/>
                  <a:gd name="connsiteX11" fmla="*/ 24946 w 134759"/>
                  <a:gd name="connsiteY11" fmla="*/ 202225 h 245087"/>
                  <a:gd name="connsiteX12" fmla="*/ 24946 w 134759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324" y="202225"/>
                    </a:lnTo>
                    <a:lnTo>
                      <a:pt x="124987" y="114357"/>
                    </a:lnTo>
                    <a:cubicBezTo>
                      <a:pt x="138018" y="91817"/>
                      <a:pt x="138018" y="64031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040" y="62922"/>
                    </a:lnTo>
                    <a:cubicBezTo>
                      <a:pt x="93432" y="72196"/>
                      <a:pt x="93432" y="83652"/>
                      <a:pt x="88040" y="92926"/>
                    </a:cubicBezTo>
                    <a:lnTo>
                      <a:pt x="24946" y="202225"/>
                    </a:lnTo>
                    <a:lnTo>
                      <a:pt x="2494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A1F68BEB-4230-40BB-8DAC-ED7D9B9F77FE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A3D8317C-2938-460E-988D-F703096F6A67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7" name="Freeform: Shape 2066">
                <a:extLst>
                  <a:ext uri="{FF2B5EF4-FFF2-40B4-BE49-F238E27FC236}">
                    <a16:creationId xmlns:a16="http://schemas.microsoft.com/office/drawing/2014/main" id="{1B8421CB-7465-4C68-9DFB-CDDBD4D8B875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194046B2-7545-421C-A44A-C5082D95A755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D053F0AD-E0B5-43D9-A108-6F4E31517503}"/>
                  </a:ext>
                </a:extLst>
              </p:cNvPr>
              <p:cNvSpPr/>
              <p:nvPr/>
            </p:nvSpPr>
            <p:spPr>
              <a:xfrm>
                <a:off x="6169294" y="0"/>
                <a:ext cx="42862" cy="236258"/>
              </a:xfrm>
              <a:custGeom>
                <a:avLst/>
                <a:gdLst>
                  <a:gd name="connsiteX0" fmla="*/ 0 w 42862"/>
                  <a:gd name="connsiteY0" fmla="*/ 37119 h 236258"/>
                  <a:gd name="connsiteX1" fmla="*/ 0 w 42862"/>
                  <a:gd name="connsiteY1" fmla="*/ 236258 h 236258"/>
                  <a:gd name="connsiteX2" fmla="*/ 42863 w 42862"/>
                  <a:gd name="connsiteY2" fmla="*/ 211484 h 236258"/>
                  <a:gd name="connsiteX3" fmla="*/ 42863 w 42862"/>
                  <a:gd name="connsiteY3" fmla="*/ 0 h 236258"/>
                  <a:gd name="connsiteX4" fmla="*/ 0 w 42862"/>
                  <a:gd name="connsiteY4" fmla="*/ 0 h 236258"/>
                  <a:gd name="connsiteX5" fmla="*/ 0 w 42862"/>
                  <a:gd name="connsiteY5" fmla="*/ 37119 h 236258"/>
                  <a:gd name="connsiteX6" fmla="*/ 0 w 42862"/>
                  <a:gd name="connsiteY6" fmla="*/ 37119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0" y="37119"/>
                    </a:move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59357994-3AAB-42AE-877E-2778C88CA968}"/>
                  </a:ext>
                </a:extLst>
              </p:cNvPr>
              <p:cNvSpPr/>
              <p:nvPr/>
            </p:nvSpPr>
            <p:spPr>
              <a:xfrm>
                <a:off x="6594662" y="334327"/>
                <a:ext cx="264290" cy="167164"/>
              </a:xfrm>
              <a:custGeom>
                <a:avLst/>
                <a:gdLst>
                  <a:gd name="connsiteX0" fmla="*/ 264290 w 264290"/>
                  <a:gd name="connsiteY0" fmla="*/ 123873 h 167164"/>
                  <a:gd name="connsiteX1" fmla="*/ 213884 w 264290"/>
                  <a:gd name="connsiteY1" fmla="*/ 36005 h 167164"/>
                  <a:gd name="connsiteX2" fmla="*/ 150704 w 264290"/>
                  <a:gd name="connsiteY2" fmla="*/ 0 h 167164"/>
                  <a:gd name="connsiteX3" fmla="*/ 74238 w 264290"/>
                  <a:gd name="connsiteY3" fmla="*/ 0 h 167164"/>
                  <a:gd name="connsiteX4" fmla="*/ 0 w 264290"/>
                  <a:gd name="connsiteY4" fmla="*/ 42863 h 167164"/>
                  <a:gd name="connsiteX5" fmla="*/ 150704 w 264290"/>
                  <a:gd name="connsiteY5" fmla="*/ 42863 h 167164"/>
                  <a:gd name="connsiteX6" fmla="*/ 176422 w 264290"/>
                  <a:gd name="connsiteY6" fmla="*/ 57865 h 167164"/>
                  <a:gd name="connsiteX7" fmla="*/ 239515 w 264290"/>
                  <a:gd name="connsiteY7" fmla="*/ 167164 h 167164"/>
                  <a:gd name="connsiteX8" fmla="*/ 264290 w 264290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290" h="167164">
                    <a:moveTo>
                      <a:pt x="264290" y="123873"/>
                    </a:moveTo>
                    <a:lnTo>
                      <a:pt x="213884" y="36005"/>
                    </a:lnTo>
                    <a:cubicBezTo>
                      <a:pt x="200717" y="13627"/>
                      <a:pt x="176670" y="-8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9"/>
                      <a:pt x="171073" y="48701"/>
                      <a:pt x="176422" y="57865"/>
                    </a:cubicBezTo>
                    <a:lnTo>
                      <a:pt x="239515" y="167164"/>
                    </a:lnTo>
                    <a:lnTo>
                      <a:pt x="264290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2145EAE3-6B18-4917-8E32-179311AA019F}"/>
                  </a:ext>
                </a:extLst>
              </p:cNvPr>
              <p:cNvSpPr/>
              <p:nvPr/>
            </p:nvSpPr>
            <p:spPr>
              <a:xfrm>
                <a:off x="6169551" y="261718"/>
                <a:ext cx="190052" cy="115471"/>
              </a:xfrm>
              <a:custGeom>
                <a:avLst/>
                <a:gdLst>
                  <a:gd name="connsiteX0" fmla="*/ 115472 w 190052"/>
                  <a:gd name="connsiteY0" fmla="*/ 72609 h 115471"/>
                  <a:gd name="connsiteX1" fmla="*/ 72609 w 190052"/>
                  <a:gd name="connsiteY1" fmla="*/ 72609 h 115471"/>
                  <a:gd name="connsiteX2" fmla="*/ 51435 w 190052"/>
                  <a:gd name="connsiteY2" fmla="*/ 64037 h 115471"/>
                  <a:gd name="connsiteX3" fmla="*/ 42863 w 190052"/>
                  <a:gd name="connsiteY3" fmla="*/ 42862 h 115471"/>
                  <a:gd name="connsiteX4" fmla="*/ 42863 w 190052"/>
                  <a:gd name="connsiteY4" fmla="*/ 0 h 115471"/>
                  <a:gd name="connsiteX5" fmla="*/ 0 w 190052"/>
                  <a:gd name="connsiteY5" fmla="*/ 24775 h 115471"/>
                  <a:gd name="connsiteX6" fmla="*/ 0 w 190052"/>
                  <a:gd name="connsiteY6" fmla="*/ 42948 h 115471"/>
                  <a:gd name="connsiteX7" fmla="*/ 9687 w 190052"/>
                  <a:gd name="connsiteY7" fmla="*/ 79296 h 115471"/>
                  <a:gd name="connsiteX8" fmla="*/ 72609 w 190052"/>
                  <a:gd name="connsiteY8" fmla="*/ 115472 h 115471"/>
                  <a:gd name="connsiteX9" fmla="*/ 178651 w 190052"/>
                  <a:gd name="connsiteY9" fmla="*/ 115472 h 115471"/>
                  <a:gd name="connsiteX10" fmla="*/ 190053 w 190052"/>
                  <a:gd name="connsiteY10" fmla="*/ 72609 h 115471"/>
                  <a:gd name="connsiteX11" fmla="*/ 115472 w 190052"/>
                  <a:gd name="connsiteY11" fmla="*/ 72609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115472" y="72609"/>
                    </a:moveTo>
                    <a:lnTo>
                      <a:pt x="72609" y="72609"/>
                    </a:lnTo>
                    <a:cubicBezTo>
                      <a:pt x="64697" y="72674"/>
                      <a:pt x="57076" y="69590"/>
                      <a:pt x="51435" y="64037"/>
                    </a:cubicBezTo>
                    <a:cubicBezTo>
                      <a:pt x="45846" y="58417"/>
                      <a:pt x="42760" y="50785"/>
                      <a:pt x="42863" y="4286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-34" y="55707"/>
                      <a:pt x="3309" y="68247"/>
                      <a:pt x="9687" y="79296"/>
                    </a:cubicBezTo>
                    <a:cubicBezTo>
                      <a:pt x="22760" y="101660"/>
                      <a:pt x="46703" y="115425"/>
                      <a:pt x="72609" y="115472"/>
                    </a:cubicBezTo>
                    <a:lnTo>
                      <a:pt x="178651" y="115472"/>
                    </a:lnTo>
                    <a:cubicBezTo>
                      <a:pt x="182423" y="101156"/>
                      <a:pt x="186281" y="86839"/>
                      <a:pt x="190053" y="72609"/>
                    </a:cubicBezTo>
                    <a:lnTo>
                      <a:pt x="115472" y="726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2" name="Freeform: Shape 2071">
                <a:extLst>
                  <a:ext uri="{FF2B5EF4-FFF2-40B4-BE49-F238E27FC236}">
                    <a16:creationId xmlns:a16="http://schemas.microsoft.com/office/drawing/2014/main" id="{6A810AF4-A877-4B2F-B605-FE263AAFE8EF}"/>
                  </a:ext>
                </a:extLst>
              </p:cNvPr>
              <p:cNvSpPr/>
              <p:nvPr/>
            </p:nvSpPr>
            <p:spPr>
              <a:xfrm>
                <a:off x="6348203" y="33432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230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4E5B614-BEE1-4972-9896-4307B2634A84}"/>
                  </a:ext>
                </a:extLst>
              </p:cNvPr>
              <p:cNvSpPr/>
              <p:nvPr/>
            </p:nvSpPr>
            <p:spPr>
              <a:xfrm>
                <a:off x="6458873" y="0"/>
                <a:ext cx="312724" cy="131073"/>
              </a:xfrm>
              <a:custGeom>
                <a:avLst/>
                <a:gdLst>
                  <a:gd name="connsiteX0" fmla="*/ 280578 w 312724"/>
                  <a:gd name="connsiteY0" fmla="*/ 112471 h 131073"/>
                  <a:gd name="connsiteX1" fmla="*/ 280578 w 312724"/>
                  <a:gd name="connsiteY1" fmla="*/ 112471 h 131073"/>
                  <a:gd name="connsiteX2" fmla="*/ 312725 w 312724"/>
                  <a:gd name="connsiteY2" fmla="*/ 131074 h 131073"/>
                  <a:gd name="connsiteX3" fmla="*/ 312725 w 312724"/>
                  <a:gd name="connsiteY3" fmla="*/ 131074 h 131073"/>
                  <a:gd name="connsiteX4" fmla="*/ 269862 w 312724"/>
                  <a:gd name="connsiteY4" fmla="*/ 56750 h 131073"/>
                  <a:gd name="connsiteX5" fmla="*/ 181994 w 312724"/>
                  <a:gd name="connsiteY5" fmla="*/ 6086 h 131073"/>
                  <a:gd name="connsiteX6" fmla="*/ 167936 w 312724"/>
                  <a:gd name="connsiteY6" fmla="*/ 0 h 131073"/>
                  <a:gd name="connsiteX7" fmla="*/ 123101 w 312724"/>
                  <a:gd name="connsiteY7" fmla="*/ 0 h 131073"/>
                  <a:gd name="connsiteX8" fmla="*/ 109128 w 312724"/>
                  <a:gd name="connsiteY8" fmla="*/ 6086 h 131073"/>
                  <a:gd name="connsiteX9" fmla="*/ 42863 w 312724"/>
                  <a:gd name="connsiteY9" fmla="*/ 44320 h 131073"/>
                  <a:gd name="connsiteX10" fmla="*/ 0 w 312724"/>
                  <a:gd name="connsiteY10" fmla="*/ 118558 h 131073"/>
                  <a:gd name="connsiteX11" fmla="*/ 130559 w 312724"/>
                  <a:gd name="connsiteY11" fmla="*/ 42863 h 131073"/>
                  <a:gd name="connsiteX12" fmla="*/ 160563 w 312724"/>
                  <a:gd name="connsiteY12" fmla="*/ 42863 h 131073"/>
                  <a:gd name="connsiteX13" fmla="*/ 269862 w 312724"/>
                  <a:gd name="connsiteY13" fmla="*/ 105956 h 131073"/>
                  <a:gd name="connsiteX14" fmla="*/ 269862 w 312724"/>
                  <a:gd name="connsiteY14" fmla="*/ 105956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724" h="131073">
                    <a:moveTo>
                      <a:pt x="280578" y="112471"/>
                    </a:moveTo>
                    <a:lnTo>
                      <a:pt x="280578" y="112471"/>
                    </a:lnTo>
                    <a:lnTo>
                      <a:pt x="312725" y="131074"/>
                    </a:lnTo>
                    <a:lnTo>
                      <a:pt x="312725" y="131074"/>
                    </a:lnTo>
                    <a:lnTo>
                      <a:pt x="269862" y="56750"/>
                    </a:lnTo>
                    <a:lnTo>
                      <a:pt x="181994" y="6086"/>
                    </a:lnTo>
                    <a:cubicBezTo>
                      <a:pt x="177537" y="3568"/>
                      <a:pt x="172822" y="1527"/>
                      <a:pt x="167936" y="0"/>
                    </a:cubicBezTo>
                    <a:lnTo>
                      <a:pt x="123101" y="0"/>
                    </a:lnTo>
                    <a:cubicBezTo>
                      <a:pt x="118240" y="1528"/>
                      <a:pt x="113560" y="3568"/>
                      <a:pt x="109128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835" y="37467"/>
                      <a:pt x="151288" y="37467"/>
                      <a:pt x="160563" y="42863"/>
                    </a:cubicBezTo>
                    <a:lnTo>
                      <a:pt x="269862" y="105956"/>
                    </a:lnTo>
                    <a:lnTo>
                      <a:pt x="269862" y="1059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CB0C83C8-8683-4DE3-BD7B-9932029A8E6B}"/>
                  </a:ext>
                </a:extLst>
              </p:cNvPr>
              <p:cNvSpPr/>
              <p:nvPr/>
            </p:nvSpPr>
            <p:spPr>
              <a:xfrm>
                <a:off x="6044993" y="198967"/>
                <a:ext cx="200425" cy="105633"/>
              </a:xfrm>
              <a:custGeom>
                <a:avLst/>
                <a:gdLst>
                  <a:gd name="connsiteX0" fmla="*/ 124301 w 200425"/>
                  <a:gd name="connsiteY0" fmla="*/ 37290 h 105633"/>
                  <a:gd name="connsiteX1" fmla="*/ 124301 w 200425"/>
                  <a:gd name="connsiteY1" fmla="*/ 37290 h 105633"/>
                  <a:gd name="connsiteX2" fmla="*/ 87182 w 200425"/>
                  <a:gd name="connsiteY2" fmla="*/ 58722 h 105633"/>
                  <a:gd name="connsiteX3" fmla="*/ 46206 w 200425"/>
                  <a:gd name="connsiteY3" fmla="*/ 47749 h 105633"/>
                  <a:gd name="connsiteX4" fmla="*/ 24775 w 200425"/>
                  <a:gd name="connsiteY4" fmla="*/ 10630 h 105633"/>
                  <a:gd name="connsiteX5" fmla="*/ 0 w 200425"/>
                  <a:gd name="connsiteY5" fmla="*/ 53492 h 105633"/>
                  <a:gd name="connsiteX6" fmla="*/ 9087 w 200425"/>
                  <a:gd name="connsiteY6" fmla="*/ 69180 h 105633"/>
                  <a:gd name="connsiteX7" fmla="*/ 35662 w 200425"/>
                  <a:gd name="connsiteY7" fmla="*/ 95755 h 105633"/>
                  <a:gd name="connsiteX8" fmla="*/ 53321 w 200425"/>
                  <a:gd name="connsiteY8" fmla="*/ 103127 h 105633"/>
                  <a:gd name="connsiteX9" fmla="*/ 108614 w 200425"/>
                  <a:gd name="connsiteY9" fmla="*/ 95841 h 105633"/>
                  <a:gd name="connsiteX10" fmla="*/ 200425 w 200425"/>
                  <a:gd name="connsiteY10" fmla="*/ 42863 h 105633"/>
                  <a:gd name="connsiteX11" fmla="*/ 188938 w 200425"/>
                  <a:gd name="connsiteY11" fmla="*/ 0 h 105633"/>
                  <a:gd name="connsiteX12" fmla="*/ 167164 w 200425"/>
                  <a:gd name="connsiteY12" fmla="*/ 12516 h 105633"/>
                  <a:gd name="connsiteX13" fmla="*/ 167164 w 200425"/>
                  <a:gd name="connsiteY13" fmla="*/ 12516 h 10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3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2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9"/>
                      <a:pt x="24603" y="89412"/>
                      <a:pt x="35662" y="95755"/>
                    </a:cubicBezTo>
                    <a:cubicBezTo>
                      <a:pt x="41208" y="98959"/>
                      <a:pt x="47140" y="101438"/>
                      <a:pt x="53321" y="103127"/>
                    </a:cubicBezTo>
                    <a:cubicBezTo>
                      <a:pt x="71983" y="108165"/>
                      <a:pt x="91889" y="105542"/>
                      <a:pt x="108614" y="95841"/>
                    </a:cubicBezTo>
                    <a:lnTo>
                      <a:pt x="200425" y="42863"/>
                    </a:lnTo>
                    <a:cubicBezTo>
                      <a:pt x="196542" y="28518"/>
                      <a:pt x="192710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A1BFD941-002B-4D20-8765-80E7E04FB23F}"/>
                  </a:ext>
                </a:extLst>
              </p:cNvPr>
              <p:cNvSpPr/>
              <p:nvPr/>
            </p:nvSpPr>
            <p:spPr>
              <a:xfrm>
                <a:off x="6233931" y="87182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1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52DCB8F9-C810-4268-970A-D6BC4D9948F6}"/>
                  </a:ext>
                </a:extLst>
              </p:cNvPr>
              <p:cNvSpPr/>
              <p:nvPr/>
            </p:nvSpPr>
            <p:spPr>
              <a:xfrm>
                <a:off x="6044993" y="144960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7" name="Freeform: Shape 2076">
                <a:extLst>
                  <a:ext uri="{FF2B5EF4-FFF2-40B4-BE49-F238E27FC236}">
                    <a16:creationId xmlns:a16="http://schemas.microsoft.com/office/drawing/2014/main" id="{D04FB931-CA7D-4AB6-B125-EB37F46DADA1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AC90A07-7805-46BE-88B4-45D5116DBCBC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A2DCCC30-A83F-421F-A705-8512FCB1AFA3}"/>
                  </a:ext>
                </a:extLst>
              </p:cNvPr>
              <p:cNvSpPr/>
              <p:nvPr/>
            </p:nvSpPr>
            <p:spPr>
              <a:xfrm>
                <a:off x="6057595" y="0"/>
                <a:ext cx="111699" cy="176336"/>
              </a:xfrm>
              <a:custGeom>
                <a:avLst/>
                <a:gdLst>
                  <a:gd name="connsiteX0" fmla="*/ 111700 w 111699"/>
                  <a:gd name="connsiteY0" fmla="*/ 37119 h 176336"/>
                  <a:gd name="connsiteX1" fmla="*/ 111700 w 111699"/>
                  <a:gd name="connsiteY1" fmla="*/ 0 h 176336"/>
                  <a:gd name="connsiteX2" fmla="*/ 83668 w 111699"/>
                  <a:gd name="connsiteY2" fmla="*/ 0 h 176336"/>
                  <a:gd name="connsiteX3" fmla="*/ 0 w 111699"/>
                  <a:gd name="connsiteY3" fmla="*/ 144961 h 176336"/>
                  <a:gd name="connsiteX4" fmla="*/ 31375 w 111699"/>
                  <a:gd name="connsiteY4" fmla="*/ 176336 h 176336"/>
                  <a:gd name="connsiteX5" fmla="*/ 111700 w 111699"/>
                  <a:gd name="connsiteY5" fmla="*/ 37119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176336">
                    <a:moveTo>
                      <a:pt x="111700" y="37119"/>
                    </a:moveTo>
                    <a:lnTo>
                      <a:pt x="111700" y="0"/>
                    </a:lnTo>
                    <a:lnTo>
                      <a:pt x="83668" y="0"/>
                    </a:lnTo>
                    <a:lnTo>
                      <a:pt x="0" y="144961"/>
                    </a:lnTo>
                    <a:lnTo>
                      <a:pt x="31375" y="176336"/>
                    </a:lnTo>
                    <a:lnTo>
                      <a:pt x="11170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561A41BB-39BF-49DA-BF0F-317AA883C7B5}"/>
                  </a:ext>
                </a:extLst>
              </p:cNvPr>
              <p:cNvSpPr/>
              <p:nvPr/>
            </p:nvSpPr>
            <p:spPr>
              <a:xfrm>
                <a:off x="657151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935 w 200082"/>
                  <a:gd name="connsiteY5" fmla="*/ 6172 h 263090"/>
                  <a:gd name="connsiteX6" fmla="*/ 167935 w 200082"/>
                  <a:gd name="connsiteY6" fmla="*/ 6172 h 263090"/>
                  <a:gd name="connsiteX7" fmla="*/ 157220 w 200082"/>
                  <a:gd name="connsiteY7" fmla="*/ 0 h 263090"/>
                  <a:gd name="connsiteX8" fmla="*/ 157220 w 200082"/>
                  <a:gd name="connsiteY8" fmla="*/ 126187 h 263090"/>
                  <a:gd name="connsiteX9" fmla="*/ 142218 w 200082"/>
                  <a:gd name="connsiteY9" fmla="*/ 151905 h 263090"/>
                  <a:gd name="connsiteX10" fmla="*/ 11658 w 200082"/>
                  <a:gd name="connsiteY10" fmla="*/ 228029 h 263090"/>
                  <a:gd name="connsiteX11" fmla="*/ 11658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0"/>
                      <a:pt x="200039" y="152206"/>
                      <a:pt x="200082" y="126187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11"/>
                      <a:pt x="151416" y="146593"/>
                      <a:pt x="142218" y="151905"/>
                    </a:cubicBezTo>
                    <a:lnTo>
                      <a:pt x="11658" y="228029"/>
                    </a:lnTo>
                    <a:lnTo>
                      <a:pt x="11658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FCCC3FA6-7991-424A-8448-AB51E29F3BF8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2" name="Freeform: Shape 2081">
                <a:extLst>
                  <a:ext uri="{FF2B5EF4-FFF2-40B4-BE49-F238E27FC236}">
                    <a16:creationId xmlns:a16="http://schemas.microsoft.com/office/drawing/2014/main" id="{F7542248-E46F-4E66-AECE-80BAEAFB0B14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64A50B8-6966-4E24-BDD2-57CD1FE6838B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1F620D3-963F-4AF4-8E73-0943A3C5B6DA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04DA74AF-091B-4AE9-9D9F-AC1DE4793C29}"/>
                  </a:ext>
                </a:extLst>
              </p:cNvPr>
              <p:cNvSpPr/>
              <p:nvPr/>
            </p:nvSpPr>
            <p:spPr>
              <a:xfrm>
                <a:off x="6336458" y="340585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605 h 160477"/>
                  <a:gd name="connsiteX1" fmla="*/ 172479 w 270976"/>
                  <a:gd name="connsiteY1" fmla="*/ 36605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4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605"/>
                    </a:moveTo>
                    <a:lnTo>
                      <a:pt x="172479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4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481427ED-8E5F-4DD3-BDF4-A8C216A9D7D3}"/>
                  </a:ext>
                </a:extLst>
              </p:cNvPr>
              <p:cNvSpPr/>
              <p:nvPr/>
            </p:nvSpPr>
            <p:spPr>
              <a:xfrm>
                <a:off x="6420726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520 w 106556"/>
                  <a:gd name="connsiteY1" fmla="*/ 105785 h 105784"/>
                  <a:gd name="connsiteX2" fmla="*/ 106556 w 106556"/>
                  <a:gd name="connsiteY2" fmla="*/ 0 h 105784"/>
                  <a:gd name="connsiteX3" fmla="*/ 57093 w 106556"/>
                  <a:gd name="connsiteY3" fmla="*/ 0 h 105784"/>
                  <a:gd name="connsiteX4" fmla="*/ 6772 w 106556"/>
                  <a:gd name="connsiteY4" fmla="*/ 87182 h 105784"/>
                  <a:gd name="connsiteX5" fmla="*/ 6772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261" y="103899"/>
                      <a:pt x="45520" y="105785"/>
                    </a:cubicBezTo>
                    <a:lnTo>
                      <a:pt x="106556" y="0"/>
                    </a:lnTo>
                    <a:lnTo>
                      <a:pt x="57093" y="0"/>
                    </a:lnTo>
                    <a:lnTo>
                      <a:pt x="6772" y="87182"/>
                    </a:lnTo>
                    <a:lnTo>
                      <a:pt x="6772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7" name="Freeform: Shape 2086">
                <a:extLst>
                  <a:ext uri="{FF2B5EF4-FFF2-40B4-BE49-F238E27FC236}">
                    <a16:creationId xmlns:a16="http://schemas.microsoft.com/office/drawing/2014/main" id="{5611A45F-566B-42AC-B334-803272512242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A88874A1-6DDB-401C-BEF0-58014A387555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9" name="Freeform: Shape 2088">
                <a:extLst>
                  <a:ext uri="{FF2B5EF4-FFF2-40B4-BE49-F238E27FC236}">
                    <a16:creationId xmlns:a16="http://schemas.microsoft.com/office/drawing/2014/main" id="{E51071AC-8CB3-4A73-BBC1-DAC3FBE57CBC}"/>
                  </a:ext>
                </a:extLst>
              </p:cNvPr>
              <p:cNvSpPr/>
              <p:nvPr/>
            </p:nvSpPr>
            <p:spPr>
              <a:xfrm>
                <a:off x="6285023" y="99269"/>
                <a:ext cx="181222" cy="235057"/>
              </a:xfrm>
              <a:custGeom>
                <a:avLst/>
                <a:gdLst>
                  <a:gd name="connsiteX0" fmla="*/ 99613 w 181222"/>
                  <a:gd name="connsiteY0" fmla="*/ 62151 h 235057"/>
                  <a:gd name="connsiteX1" fmla="*/ 99613 w 181222"/>
                  <a:gd name="connsiteY1" fmla="*/ 62151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151"/>
                    </a:moveTo>
                    <a:lnTo>
                      <a:pt x="99613" y="62151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0" name="Freeform: Shape 2089">
                <a:extLst>
                  <a:ext uri="{FF2B5EF4-FFF2-40B4-BE49-F238E27FC236}">
                    <a16:creationId xmlns:a16="http://schemas.microsoft.com/office/drawing/2014/main" id="{579E313A-1960-46EC-824A-041CF06A355A}"/>
                  </a:ext>
                </a:extLst>
              </p:cNvPr>
              <p:cNvSpPr/>
              <p:nvPr/>
            </p:nvSpPr>
            <p:spPr>
              <a:xfrm>
                <a:off x="6241474" y="376761"/>
                <a:ext cx="137846" cy="124301"/>
              </a:xfrm>
              <a:custGeom>
                <a:avLst/>
                <a:gdLst>
                  <a:gd name="connsiteX0" fmla="*/ 43892 w 137846"/>
                  <a:gd name="connsiteY0" fmla="*/ 59836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836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836"/>
                    </a:moveTo>
                    <a:cubicBezTo>
                      <a:pt x="41809" y="52167"/>
                      <a:pt x="42889" y="43984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4"/>
                      <a:pt x="1595" y="95090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8"/>
                      <a:pt x="45915" y="67550"/>
                      <a:pt x="43892" y="5983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1" name="Freeform: Shape 2090">
                <a:extLst>
                  <a:ext uri="{FF2B5EF4-FFF2-40B4-BE49-F238E27FC236}">
                    <a16:creationId xmlns:a16="http://schemas.microsoft.com/office/drawing/2014/main" id="{2AA694E2-30AC-42FA-BF1C-91A94F74691F}"/>
                  </a:ext>
                </a:extLst>
              </p:cNvPr>
              <p:cNvSpPr/>
              <p:nvPr/>
            </p:nvSpPr>
            <p:spPr>
              <a:xfrm>
                <a:off x="8966244" y="0"/>
                <a:ext cx="99784" cy="87182"/>
              </a:xfrm>
              <a:custGeom>
                <a:avLst/>
                <a:gdLst>
                  <a:gd name="connsiteX0" fmla="*/ 25546 w 99784"/>
                  <a:gd name="connsiteY0" fmla="*/ 44320 h 87182"/>
                  <a:gd name="connsiteX1" fmla="*/ 99784 w 99784"/>
                  <a:gd name="connsiteY1" fmla="*/ 87182 h 87182"/>
                  <a:gd name="connsiteX2" fmla="*/ 49463 w 99784"/>
                  <a:gd name="connsiteY2" fmla="*/ 0 h 87182"/>
                  <a:gd name="connsiteX3" fmla="*/ 0 w 99784"/>
                  <a:gd name="connsiteY3" fmla="*/ 0 h 87182"/>
                  <a:gd name="connsiteX4" fmla="*/ 25546 w 99784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784" h="87182">
                    <a:moveTo>
                      <a:pt x="25546" y="44320"/>
                    </a:moveTo>
                    <a:lnTo>
                      <a:pt x="99784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546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2" name="Freeform: Shape 2091">
                <a:extLst>
                  <a:ext uri="{FF2B5EF4-FFF2-40B4-BE49-F238E27FC236}">
                    <a16:creationId xmlns:a16="http://schemas.microsoft.com/office/drawing/2014/main" id="{C75F00BE-6BC7-4A3D-A479-1FA4377C3E98}"/>
                  </a:ext>
                </a:extLst>
              </p:cNvPr>
              <p:cNvSpPr/>
              <p:nvPr/>
            </p:nvSpPr>
            <p:spPr>
              <a:xfrm>
                <a:off x="9146438" y="301066"/>
                <a:ext cx="105640" cy="200425"/>
              </a:xfrm>
              <a:custGeom>
                <a:avLst/>
                <a:gdLst>
                  <a:gd name="connsiteX0" fmla="*/ 37290 w 105640"/>
                  <a:gd name="connsiteY0" fmla="*/ 76124 h 200425"/>
                  <a:gd name="connsiteX1" fmla="*/ 37290 w 105640"/>
                  <a:gd name="connsiteY1" fmla="*/ 76124 h 200425"/>
                  <a:gd name="connsiteX2" fmla="*/ 58721 w 105640"/>
                  <a:gd name="connsiteY2" fmla="*/ 113243 h 200425"/>
                  <a:gd name="connsiteX3" fmla="*/ 47748 w 105640"/>
                  <a:gd name="connsiteY3" fmla="*/ 154219 h 200425"/>
                  <a:gd name="connsiteX4" fmla="*/ 10630 w 105640"/>
                  <a:gd name="connsiteY4" fmla="*/ 175651 h 200425"/>
                  <a:gd name="connsiteX5" fmla="*/ 53492 w 105640"/>
                  <a:gd name="connsiteY5" fmla="*/ 200425 h 200425"/>
                  <a:gd name="connsiteX6" fmla="*/ 69180 w 105640"/>
                  <a:gd name="connsiteY6" fmla="*/ 191338 h 200425"/>
                  <a:gd name="connsiteX7" fmla="*/ 95840 w 105640"/>
                  <a:gd name="connsiteY7" fmla="*/ 164763 h 200425"/>
                  <a:gd name="connsiteX8" fmla="*/ 103127 w 105640"/>
                  <a:gd name="connsiteY8" fmla="*/ 147104 h 200425"/>
                  <a:gd name="connsiteX9" fmla="*/ 95840 w 105640"/>
                  <a:gd name="connsiteY9" fmla="*/ 91812 h 200425"/>
                  <a:gd name="connsiteX10" fmla="*/ 42863 w 105640"/>
                  <a:gd name="connsiteY10" fmla="*/ 0 h 200425"/>
                  <a:gd name="connsiteX11" fmla="*/ 0 w 105640"/>
                  <a:gd name="connsiteY11" fmla="*/ 11487 h 200425"/>
                  <a:gd name="connsiteX12" fmla="*/ 12516 w 105640"/>
                  <a:gd name="connsiteY12" fmla="*/ 33261 h 200425"/>
                  <a:gd name="connsiteX13" fmla="*/ 12516 w 10564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9"/>
                      <a:pt x="62090" y="145931"/>
                      <a:pt x="47748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21" y="159214"/>
                      <a:pt x="101464" y="153279"/>
                      <a:pt x="103127" y="147104"/>
                    </a:cubicBezTo>
                    <a:cubicBezTo>
                      <a:pt x="108176" y="128439"/>
                      <a:pt x="105553" y="108531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3" name="Freeform: Shape 2092">
                <a:extLst>
                  <a:ext uri="{FF2B5EF4-FFF2-40B4-BE49-F238E27FC236}">
                    <a16:creationId xmlns:a16="http://schemas.microsoft.com/office/drawing/2014/main" id="{71696C9D-41A3-4D53-9DED-F1B678864E5C}"/>
                  </a:ext>
                </a:extLst>
              </p:cNvPr>
              <p:cNvSpPr/>
              <p:nvPr/>
            </p:nvSpPr>
            <p:spPr>
              <a:xfrm>
                <a:off x="9034652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4" name="Freeform: Shape 2093">
                <a:extLst>
                  <a:ext uri="{FF2B5EF4-FFF2-40B4-BE49-F238E27FC236}">
                    <a16:creationId xmlns:a16="http://schemas.microsoft.com/office/drawing/2014/main" id="{83E0BC98-FA2C-4A64-9DD6-28D2ECBD3F05}"/>
                  </a:ext>
                </a:extLst>
              </p:cNvPr>
              <p:cNvSpPr/>
              <p:nvPr/>
            </p:nvSpPr>
            <p:spPr>
              <a:xfrm>
                <a:off x="8721928" y="56749"/>
                <a:ext cx="188423" cy="277577"/>
              </a:xfrm>
              <a:custGeom>
                <a:avLst/>
                <a:gdLst>
                  <a:gd name="connsiteX0" fmla="*/ 42863 w 188423"/>
                  <a:gd name="connsiteY0" fmla="*/ 37548 h 277577"/>
                  <a:gd name="connsiteX1" fmla="*/ 42863 w 188423"/>
                  <a:gd name="connsiteY1" fmla="*/ 37548 h 277577"/>
                  <a:gd name="connsiteX2" fmla="*/ 42863 w 188423"/>
                  <a:gd name="connsiteY2" fmla="*/ 0 h 277577"/>
                  <a:gd name="connsiteX3" fmla="*/ 0 w 188423"/>
                  <a:gd name="connsiteY3" fmla="*/ 74324 h 277577"/>
                  <a:gd name="connsiteX4" fmla="*/ 0 w 188423"/>
                  <a:gd name="connsiteY4" fmla="*/ 175736 h 277577"/>
                  <a:gd name="connsiteX5" fmla="*/ 36433 w 188423"/>
                  <a:gd name="connsiteY5" fmla="*/ 238830 h 277577"/>
                  <a:gd name="connsiteX6" fmla="*/ 102698 w 188423"/>
                  <a:gd name="connsiteY6" fmla="*/ 277578 h 277577"/>
                  <a:gd name="connsiteX7" fmla="*/ 188423 w 188423"/>
                  <a:gd name="connsiteY7" fmla="*/ 277578 h 277577"/>
                  <a:gd name="connsiteX8" fmla="*/ 57864 w 188423"/>
                  <a:gd name="connsiteY8" fmla="*/ 202140 h 277577"/>
                  <a:gd name="connsiteX9" fmla="*/ 42863 w 188423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6"/>
                      <a:pt x="13913" y="225789"/>
                      <a:pt x="36433" y="238830"/>
                    </a:cubicBezTo>
                    <a:lnTo>
                      <a:pt x="102698" y="277578"/>
                    </a:lnTo>
                    <a:lnTo>
                      <a:pt x="188423" y="277578"/>
                    </a:lnTo>
                    <a:lnTo>
                      <a:pt x="57864" y="202140"/>
                    </a:lnTo>
                    <a:cubicBezTo>
                      <a:pt x="48666" y="196828"/>
                      <a:pt x="42957" y="187046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5" name="Freeform: Shape 2094">
                <a:extLst>
                  <a:ext uri="{FF2B5EF4-FFF2-40B4-BE49-F238E27FC236}">
                    <a16:creationId xmlns:a16="http://schemas.microsoft.com/office/drawing/2014/main" id="{8F0EDDCB-8A20-4151-99B4-95FCB31AD78D}"/>
                  </a:ext>
                </a:extLst>
              </p:cNvPr>
              <p:cNvSpPr/>
              <p:nvPr/>
            </p:nvSpPr>
            <p:spPr>
              <a:xfrm>
                <a:off x="9092431" y="457085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5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6" name="Freeform: Shape 2095">
                <a:extLst>
                  <a:ext uri="{FF2B5EF4-FFF2-40B4-BE49-F238E27FC236}">
                    <a16:creationId xmlns:a16="http://schemas.microsoft.com/office/drawing/2014/main" id="{ACBC3DBC-0BB2-4B6E-ACD0-D4DF3F60BA66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7" name="Freeform: Shape 2096">
                <a:extLst>
                  <a:ext uri="{FF2B5EF4-FFF2-40B4-BE49-F238E27FC236}">
                    <a16:creationId xmlns:a16="http://schemas.microsoft.com/office/drawing/2014/main" id="{146B93BD-E5C9-4576-BBD6-22499A8E3960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8" name="Freeform: Shape 2097">
                <a:extLst>
                  <a:ext uri="{FF2B5EF4-FFF2-40B4-BE49-F238E27FC236}">
                    <a16:creationId xmlns:a16="http://schemas.microsoft.com/office/drawing/2014/main" id="{4CD57B6B-F164-42AB-A1DA-661222611B4F}"/>
                  </a:ext>
                </a:extLst>
              </p:cNvPr>
              <p:cNvSpPr/>
              <p:nvPr/>
            </p:nvSpPr>
            <p:spPr>
              <a:xfrm>
                <a:off x="8898864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B23A3DD-45A3-4C6C-9EE5-B5A57527B2E7}"/>
                  </a:ext>
                </a:extLst>
              </p:cNvPr>
              <p:cNvSpPr/>
              <p:nvPr/>
            </p:nvSpPr>
            <p:spPr>
              <a:xfrm>
                <a:off x="86590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0" name="Freeform: Shape 2099">
                <a:extLst>
                  <a:ext uri="{FF2B5EF4-FFF2-40B4-BE49-F238E27FC236}">
                    <a16:creationId xmlns:a16="http://schemas.microsoft.com/office/drawing/2014/main" id="{304CAE0E-48A6-43FC-A644-9431A18CDC87}"/>
                  </a:ext>
                </a:extLst>
              </p:cNvPr>
              <p:cNvSpPr/>
              <p:nvPr/>
            </p:nvSpPr>
            <p:spPr>
              <a:xfrm>
                <a:off x="8634317" y="458200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1" name="Freeform: Shape 2100">
                <a:extLst>
                  <a:ext uri="{FF2B5EF4-FFF2-40B4-BE49-F238E27FC236}">
                    <a16:creationId xmlns:a16="http://schemas.microsoft.com/office/drawing/2014/main" id="{5BB2359F-AE8F-4D9D-B068-B4A338ABA940}"/>
                  </a:ext>
                </a:extLst>
              </p:cNvPr>
              <p:cNvSpPr/>
              <p:nvPr/>
            </p:nvSpPr>
            <p:spPr>
              <a:xfrm>
                <a:off x="9302800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0958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0958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2" name="Freeform: Shape 2101">
                <a:extLst>
                  <a:ext uri="{FF2B5EF4-FFF2-40B4-BE49-F238E27FC236}">
                    <a16:creationId xmlns:a16="http://schemas.microsoft.com/office/drawing/2014/main" id="{57E8AB43-04CC-42DC-AEC6-7D6A5E34D4E0}"/>
                  </a:ext>
                </a:extLst>
              </p:cNvPr>
              <p:cNvSpPr/>
              <p:nvPr/>
            </p:nvSpPr>
            <p:spPr>
              <a:xfrm>
                <a:off x="8764790" y="0"/>
                <a:ext cx="288464" cy="125244"/>
              </a:xfrm>
              <a:custGeom>
                <a:avLst/>
                <a:gdLst>
                  <a:gd name="connsiteX0" fmla="*/ 281521 w 288464"/>
                  <a:gd name="connsiteY0" fmla="*/ 125244 h 125244"/>
                  <a:gd name="connsiteX1" fmla="*/ 288464 w 288464"/>
                  <a:gd name="connsiteY1" fmla="*/ 79810 h 125244"/>
                  <a:gd name="connsiteX2" fmla="*/ 160734 w 288464"/>
                  <a:gd name="connsiteY2" fmla="*/ 6086 h 125244"/>
                  <a:gd name="connsiteX3" fmla="*/ 146675 w 288464"/>
                  <a:gd name="connsiteY3" fmla="*/ 0 h 125244"/>
                  <a:gd name="connsiteX4" fmla="*/ 101927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521" y="125244"/>
                    </a:moveTo>
                    <a:cubicBezTo>
                      <a:pt x="284375" y="110271"/>
                      <a:pt x="286690" y="95126"/>
                      <a:pt x="288464" y="79810"/>
                    </a:cubicBezTo>
                    <a:lnTo>
                      <a:pt x="160734" y="6086"/>
                    </a:lnTo>
                    <a:cubicBezTo>
                      <a:pt x="156285" y="3552"/>
                      <a:pt x="151570" y="1511"/>
                      <a:pt x="146675" y="0"/>
                    </a:cubicBezTo>
                    <a:lnTo>
                      <a:pt x="101927" y="0"/>
                    </a:lnTo>
                    <a:cubicBezTo>
                      <a:pt x="97041" y="1527"/>
                      <a:pt x="92326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3" name="Freeform: Shape 2102">
                <a:extLst>
                  <a:ext uri="{FF2B5EF4-FFF2-40B4-BE49-F238E27FC236}">
                    <a16:creationId xmlns:a16="http://schemas.microsoft.com/office/drawing/2014/main" id="{647ADF0D-2BEF-4693-BC77-7058A2452D07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4" name="Freeform: Shape 2103">
                <a:extLst>
                  <a:ext uri="{FF2B5EF4-FFF2-40B4-BE49-F238E27FC236}">
                    <a16:creationId xmlns:a16="http://schemas.microsoft.com/office/drawing/2014/main" id="{9E0107F5-901D-4DE8-8ADF-C2A2F635DB59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5" name="Freeform: Shape 2104">
                <a:extLst>
                  <a:ext uri="{FF2B5EF4-FFF2-40B4-BE49-F238E27FC236}">
                    <a16:creationId xmlns:a16="http://schemas.microsoft.com/office/drawing/2014/main" id="{8C15FB18-1D05-4D83-9643-712B2A3784A8}"/>
                  </a:ext>
                </a:extLst>
              </p:cNvPr>
              <p:cNvSpPr/>
              <p:nvPr/>
            </p:nvSpPr>
            <p:spPr>
              <a:xfrm>
                <a:off x="9046568" y="79809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4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6" name="Freeform: Shape 2105">
                <a:extLst>
                  <a:ext uri="{FF2B5EF4-FFF2-40B4-BE49-F238E27FC236}">
                    <a16:creationId xmlns:a16="http://schemas.microsoft.com/office/drawing/2014/main" id="{A8849DD9-8A8E-4E65-AF69-F1717C6692F9}"/>
                  </a:ext>
                </a:extLst>
              </p:cNvPr>
              <p:cNvSpPr/>
              <p:nvPr/>
            </p:nvSpPr>
            <p:spPr>
              <a:xfrm>
                <a:off x="9324232" y="166392"/>
                <a:ext cx="124301" cy="138188"/>
              </a:xfrm>
              <a:custGeom>
                <a:avLst/>
                <a:gdLst>
                  <a:gd name="connsiteX0" fmla="*/ 99527 w 124301"/>
                  <a:gd name="connsiteY0" fmla="*/ 43205 h 138188"/>
                  <a:gd name="connsiteX1" fmla="*/ 99527 w 124301"/>
                  <a:gd name="connsiteY1" fmla="*/ 43205 h 138188"/>
                  <a:gd name="connsiteX2" fmla="*/ 78095 w 124301"/>
                  <a:gd name="connsiteY2" fmla="*/ 80324 h 138188"/>
                  <a:gd name="connsiteX3" fmla="*/ 59922 w 124301"/>
                  <a:gd name="connsiteY3" fmla="*/ 94298 h 138188"/>
                  <a:gd name="connsiteX4" fmla="*/ 37119 w 124301"/>
                  <a:gd name="connsiteY4" fmla="*/ 91297 h 138188"/>
                  <a:gd name="connsiteX5" fmla="*/ 0 w 124301"/>
                  <a:gd name="connsiteY5" fmla="*/ 69866 h 138188"/>
                  <a:gd name="connsiteX6" fmla="*/ 0 w 124301"/>
                  <a:gd name="connsiteY6" fmla="*/ 119329 h 138188"/>
                  <a:gd name="connsiteX7" fmla="*/ 15687 w 124301"/>
                  <a:gd name="connsiteY7" fmla="*/ 128416 h 138188"/>
                  <a:gd name="connsiteX8" fmla="*/ 52035 w 124301"/>
                  <a:gd name="connsiteY8" fmla="*/ 138189 h 138188"/>
                  <a:gd name="connsiteX9" fmla="*/ 70980 w 124301"/>
                  <a:gd name="connsiteY9" fmla="*/ 135703 h 138188"/>
                  <a:gd name="connsiteX10" fmla="*/ 115214 w 124301"/>
                  <a:gd name="connsiteY10" fmla="*/ 101413 h 138188"/>
                  <a:gd name="connsiteX11" fmla="*/ 124301 w 124301"/>
                  <a:gd name="connsiteY11" fmla="*/ 85725 h 138188"/>
                  <a:gd name="connsiteX12" fmla="*/ 124301 w 124301"/>
                  <a:gd name="connsiteY12" fmla="*/ 0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188">
                    <a:moveTo>
                      <a:pt x="99527" y="43205"/>
                    </a:moveTo>
                    <a:lnTo>
                      <a:pt x="99527" y="43205"/>
                    </a:lnTo>
                    <a:lnTo>
                      <a:pt x="78095" y="80324"/>
                    </a:lnTo>
                    <a:cubicBezTo>
                      <a:pt x="74143" y="87223"/>
                      <a:pt x="67603" y="92255"/>
                      <a:pt x="59922" y="94298"/>
                    </a:cubicBezTo>
                    <a:cubicBezTo>
                      <a:pt x="52224" y="96338"/>
                      <a:pt x="44028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7" y="128416"/>
                    </a:lnTo>
                    <a:cubicBezTo>
                      <a:pt x="26737" y="134797"/>
                      <a:pt x="39271" y="138166"/>
                      <a:pt x="52035" y="138189"/>
                    </a:cubicBezTo>
                    <a:cubicBezTo>
                      <a:pt x="58430" y="138164"/>
                      <a:pt x="64791" y="137328"/>
                      <a:pt x="70980" y="135703"/>
                    </a:cubicBezTo>
                    <a:cubicBezTo>
                      <a:pt x="89711" y="130643"/>
                      <a:pt x="105647" y="118295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7" name="Freeform: Shape 2106">
                <a:extLst>
                  <a:ext uri="{FF2B5EF4-FFF2-40B4-BE49-F238E27FC236}">
                    <a16:creationId xmlns:a16="http://schemas.microsoft.com/office/drawing/2014/main" id="{20DA2BDC-BB4A-492A-8912-C2A4DE888496}"/>
                  </a:ext>
                </a:extLst>
              </p:cNvPr>
              <p:cNvSpPr/>
              <p:nvPr/>
            </p:nvSpPr>
            <p:spPr>
              <a:xfrm>
                <a:off x="8634317" y="334327"/>
                <a:ext cx="278006" cy="166735"/>
              </a:xfrm>
              <a:custGeom>
                <a:avLst/>
                <a:gdLst>
                  <a:gd name="connsiteX0" fmla="*/ 278007 w 278006"/>
                  <a:gd name="connsiteY0" fmla="*/ 42863 h 166735"/>
                  <a:gd name="connsiteX1" fmla="*/ 261290 w 278006"/>
                  <a:gd name="connsiteY1" fmla="*/ 0 h 166735"/>
                  <a:gd name="connsiteX2" fmla="*/ 113843 w 278006"/>
                  <a:gd name="connsiteY2" fmla="*/ 0 h 166735"/>
                  <a:gd name="connsiteX3" fmla="*/ 50578 w 278006"/>
                  <a:gd name="connsiteY3" fmla="*/ 36005 h 166735"/>
                  <a:gd name="connsiteX4" fmla="*/ 0 w 278006"/>
                  <a:gd name="connsiteY4" fmla="*/ 123873 h 166735"/>
                  <a:gd name="connsiteX5" fmla="*/ 18517 w 278006"/>
                  <a:gd name="connsiteY5" fmla="*/ 156020 h 166735"/>
                  <a:gd name="connsiteX6" fmla="*/ 18517 w 278006"/>
                  <a:gd name="connsiteY6" fmla="*/ 156020 h 166735"/>
                  <a:gd name="connsiteX7" fmla="*/ 24689 w 278006"/>
                  <a:gd name="connsiteY7" fmla="*/ 166735 h 166735"/>
                  <a:gd name="connsiteX8" fmla="*/ 87783 w 278006"/>
                  <a:gd name="connsiteY8" fmla="*/ 57436 h 166735"/>
                  <a:gd name="connsiteX9" fmla="*/ 113500 w 278006"/>
                  <a:gd name="connsiteY9" fmla="*/ 42434 h 166735"/>
                  <a:gd name="connsiteX10" fmla="*/ 277663 w 278006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6735">
                    <a:moveTo>
                      <a:pt x="278007" y="42863"/>
                    </a:moveTo>
                    <a:cubicBezTo>
                      <a:pt x="272863" y="28347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860" y="-58"/>
                      <a:pt x="63797" y="13639"/>
                      <a:pt x="50578" y="36005"/>
                    </a:cubicBezTo>
                    <a:lnTo>
                      <a:pt x="0" y="123873"/>
                    </a:lnTo>
                    <a:lnTo>
                      <a:pt x="18517" y="156020"/>
                    </a:lnTo>
                    <a:lnTo>
                      <a:pt x="18517" y="156020"/>
                    </a:lnTo>
                    <a:lnTo>
                      <a:pt x="24689" y="166735"/>
                    </a:lnTo>
                    <a:lnTo>
                      <a:pt x="87783" y="57436"/>
                    </a:lnTo>
                    <a:cubicBezTo>
                      <a:pt x="93132" y="48272"/>
                      <a:pt x="102887" y="42580"/>
                      <a:pt x="113500" y="42434"/>
                    </a:cubicBezTo>
                    <a:lnTo>
                      <a:pt x="277663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8" name="Freeform: Shape 2107">
                <a:extLst>
                  <a:ext uri="{FF2B5EF4-FFF2-40B4-BE49-F238E27FC236}">
                    <a16:creationId xmlns:a16="http://schemas.microsoft.com/office/drawing/2014/main" id="{3806CC63-E74A-4627-A139-47FF8D3849CF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9" name="Freeform: Shape 2108">
                <a:extLst>
                  <a:ext uri="{FF2B5EF4-FFF2-40B4-BE49-F238E27FC236}">
                    <a16:creationId xmlns:a16="http://schemas.microsoft.com/office/drawing/2014/main" id="{3E0784E7-0EBF-4F40-9624-3350473D27E8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0" name="Freeform: Shape 2109">
                <a:extLst>
                  <a:ext uri="{FF2B5EF4-FFF2-40B4-BE49-F238E27FC236}">
                    <a16:creationId xmlns:a16="http://schemas.microsoft.com/office/drawing/2014/main" id="{0871581B-894B-402F-BC01-47005BDF71EA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1" name="Freeform: Shape 2110">
                <a:extLst>
                  <a:ext uri="{FF2B5EF4-FFF2-40B4-BE49-F238E27FC236}">
                    <a16:creationId xmlns:a16="http://schemas.microsoft.com/office/drawing/2014/main" id="{B62B12AE-39DD-453A-B0B2-DD2C87D2445A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2" name="Freeform: Shape 2111">
                <a:extLst>
                  <a:ext uri="{FF2B5EF4-FFF2-40B4-BE49-F238E27FC236}">
                    <a16:creationId xmlns:a16="http://schemas.microsoft.com/office/drawing/2014/main" id="{84F92B5D-B8E5-4EB5-9CC5-FC2054935056}"/>
                  </a:ext>
                </a:extLst>
              </p:cNvPr>
              <p:cNvSpPr/>
              <p:nvPr/>
            </p:nvSpPr>
            <p:spPr>
              <a:xfrm>
                <a:off x="8895607" y="33432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7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3" name="Freeform: Shape 2112">
                <a:extLst>
                  <a:ext uri="{FF2B5EF4-FFF2-40B4-BE49-F238E27FC236}">
                    <a16:creationId xmlns:a16="http://schemas.microsoft.com/office/drawing/2014/main" id="{39EEA86B-2388-45FA-AE4B-8E481337E249}"/>
                  </a:ext>
                </a:extLst>
              </p:cNvPr>
              <p:cNvSpPr/>
              <p:nvPr/>
            </p:nvSpPr>
            <p:spPr>
              <a:xfrm>
                <a:off x="9208503" y="186366"/>
                <a:ext cx="116071" cy="190823"/>
              </a:xfrm>
              <a:custGeom>
                <a:avLst/>
                <a:gdLst>
                  <a:gd name="connsiteX0" fmla="*/ 72866 w 116071"/>
                  <a:gd name="connsiteY0" fmla="*/ 74581 h 190823"/>
                  <a:gd name="connsiteX1" fmla="*/ 72866 w 116071"/>
                  <a:gd name="connsiteY1" fmla="*/ 74581 h 190823"/>
                  <a:gd name="connsiteX2" fmla="*/ 72866 w 116071"/>
                  <a:gd name="connsiteY2" fmla="*/ 117443 h 190823"/>
                  <a:gd name="connsiteX3" fmla="*/ 42863 w 116071"/>
                  <a:gd name="connsiteY3" fmla="*/ 147447 h 190823"/>
                  <a:gd name="connsiteX4" fmla="*/ 0 w 116071"/>
                  <a:gd name="connsiteY4" fmla="*/ 147447 h 190823"/>
                  <a:gd name="connsiteX5" fmla="*/ 25032 w 116071"/>
                  <a:gd name="connsiteY5" fmla="*/ 190824 h 190823"/>
                  <a:gd name="connsiteX6" fmla="*/ 43205 w 116071"/>
                  <a:gd name="connsiteY6" fmla="*/ 190824 h 190823"/>
                  <a:gd name="connsiteX7" fmla="*/ 79553 w 116071"/>
                  <a:gd name="connsiteY7" fmla="*/ 181137 h 190823"/>
                  <a:gd name="connsiteX8" fmla="*/ 94726 w 116071"/>
                  <a:gd name="connsiteY8" fmla="*/ 169478 h 190823"/>
                  <a:gd name="connsiteX9" fmla="*/ 116071 w 116071"/>
                  <a:gd name="connsiteY9" fmla="*/ 118043 h 190823"/>
                  <a:gd name="connsiteX10" fmla="*/ 116071 w 116071"/>
                  <a:gd name="connsiteY10" fmla="*/ 11487 h 190823"/>
                  <a:gd name="connsiteX11" fmla="*/ 73209 w 116071"/>
                  <a:gd name="connsiteY11" fmla="*/ 0 h 190823"/>
                  <a:gd name="connsiteX12" fmla="*/ 73209 w 116071"/>
                  <a:gd name="connsiteY12" fmla="*/ 25117 h 190823"/>
                  <a:gd name="connsiteX13" fmla="*/ 73209 w 116071"/>
                  <a:gd name="connsiteY13" fmla="*/ 25117 h 19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823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772" y="133975"/>
                      <a:pt x="59390" y="147354"/>
                      <a:pt x="42863" y="147447"/>
                    </a:cubicBezTo>
                    <a:lnTo>
                      <a:pt x="0" y="147447"/>
                    </a:lnTo>
                    <a:lnTo>
                      <a:pt x="25032" y="190824"/>
                    </a:lnTo>
                    <a:lnTo>
                      <a:pt x="43205" y="190824"/>
                    </a:lnTo>
                    <a:cubicBezTo>
                      <a:pt x="55961" y="190816"/>
                      <a:pt x="68485" y="187476"/>
                      <a:pt x="79553" y="181137"/>
                    </a:cubicBezTo>
                    <a:cubicBezTo>
                      <a:pt x="85082" y="177904"/>
                      <a:pt x="90182" y="173987"/>
                      <a:pt x="94726" y="169478"/>
                    </a:cubicBezTo>
                    <a:cubicBezTo>
                      <a:pt x="108391" y="155846"/>
                      <a:pt x="116063" y="137342"/>
                      <a:pt x="116071" y="118043"/>
                    </a:cubicBezTo>
                    <a:lnTo>
                      <a:pt x="116071" y="11487"/>
                    </a:lnTo>
                    <a:lnTo>
                      <a:pt x="73209" y="0"/>
                    </a:lnTo>
                    <a:lnTo>
                      <a:pt x="73209" y="25117"/>
                    </a:lnTo>
                    <a:lnTo>
                      <a:pt x="73209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4" name="Freeform: Shape 2113">
                <a:extLst>
                  <a:ext uri="{FF2B5EF4-FFF2-40B4-BE49-F238E27FC236}">
                    <a16:creationId xmlns:a16="http://schemas.microsoft.com/office/drawing/2014/main" id="{A3656E40-BACE-4FF0-934E-82E3B9E7719B}"/>
                  </a:ext>
                </a:extLst>
              </p:cNvPr>
              <p:cNvSpPr/>
              <p:nvPr/>
            </p:nvSpPr>
            <p:spPr>
              <a:xfrm>
                <a:off x="928136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5" name="Freeform: Shape 2114">
                <a:extLst>
                  <a:ext uri="{FF2B5EF4-FFF2-40B4-BE49-F238E27FC236}">
                    <a16:creationId xmlns:a16="http://schemas.microsoft.com/office/drawing/2014/main" id="{3BC150F5-E711-480A-ABC0-436EB0B3D779}"/>
                  </a:ext>
                </a:extLst>
              </p:cNvPr>
              <p:cNvSpPr/>
              <p:nvPr/>
            </p:nvSpPr>
            <p:spPr>
              <a:xfrm>
                <a:off x="672873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6" name="Freeform: Shape 2115">
                <a:extLst>
                  <a:ext uri="{FF2B5EF4-FFF2-40B4-BE49-F238E27FC236}">
                    <a16:creationId xmlns:a16="http://schemas.microsoft.com/office/drawing/2014/main" id="{03908FD2-CB50-44AE-B0D5-5B6BB3A58DFC}"/>
                  </a:ext>
                </a:extLst>
              </p:cNvPr>
              <p:cNvSpPr/>
              <p:nvPr/>
            </p:nvSpPr>
            <p:spPr>
              <a:xfrm>
                <a:off x="6728736" y="0"/>
                <a:ext cx="334327" cy="191512"/>
              </a:xfrm>
              <a:custGeom>
                <a:avLst/>
                <a:gdLst>
                  <a:gd name="connsiteX0" fmla="*/ 130731 w 334327"/>
                  <a:gd name="connsiteY0" fmla="*/ 181737 h 191512"/>
                  <a:gd name="connsiteX1" fmla="*/ 203597 w 334327"/>
                  <a:gd name="connsiteY1" fmla="*/ 181737 h 191512"/>
                  <a:gd name="connsiteX2" fmla="*/ 297894 w 334327"/>
                  <a:gd name="connsiteY2" fmla="*/ 127302 h 191512"/>
                  <a:gd name="connsiteX3" fmla="*/ 334328 w 334327"/>
                  <a:gd name="connsiteY3" fmla="*/ 64208 h 191512"/>
                  <a:gd name="connsiteX4" fmla="*/ 334328 w 334327"/>
                  <a:gd name="connsiteY4" fmla="*/ 0 h 191512"/>
                  <a:gd name="connsiteX5" fmla="*/ 291465 w 334327"/>
                  <a:gd name="connsiteY5" fmla="*/ 0 h 191512"/>
                  <a:gd name="connsiteX6" fmla="*/ 291465 w 334327"/>
                  <a:gd name="connsiteY6" fmla="*/ 64208 h 191512"/>
                  <a:gd name="connsiteX7" fmla="*/ 276463 w 334327"/>
                  <a:gd name="connsiteY7" fmla="*/ 89926 h 191512"/>
                  <a:gd name="connsiteX8" fmla="*/ 182166 w 334327"/>
                  <a:gd name="connsiteY8" fmla="*/ 144361 h 191512"/>
                  <a:gd name="connsiteX9" fmla="*/ 152162 w 334327"/>
                  <a:gd name="connsiteY9" fmla="*/ 144361 h 191512"/>
                  <a:gd name="connsiteX10" fmla="*/ 32147 w 334327"/>
                  <a:gd name="connsiteY10" fmla="*/ 75095 h 191512"/>
                  <a:gd name="connsiteX11" fmla="*/ 32147 w 334327"/>
                  <a:gd name="connsiteY11" fmla="*/ 75095 h 191512"/>
                  <a:gd name="connsiteX12" fmla="*/ 0 w 334327"/>
                  <a:gd name="connsiteY12" fmla="*/ 56493 h 191512"/>
                  <a:gd name="connsiteX13" fmla="*/ 42863 w 334327"/>
                  <a:gd name="connsiteY13" fmla="*/ 130816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91512">
                    <a:moveTo>
                      <a:pt x="130731" y="181737"/>
                    </a:moveTo>
                    <a:cubicBezTo>
                      <a:pt x="153268" y="194771"/>
                      <a:pt x="181060" y="194771"/>
                      <a:pt x="203597" y="181737"/>
                    </a:cubicBezTo>
                    <a:lnTo>
                      <a:pt x="297894" y="127302"/>
                    </a:lnTo>
                    <a:cubicBezTo>
                      <a:pt x="320414" y="114261"/>
                      <a:pt x="334285" y="90227"/>
                      <a:pt x="334328" y="64208"/>
                    </a:cubicBezTo>
                    <a:lnTo>
                      <a:pt x="334328" y="0"/>
                    </a:lnTo>
                    <a:lnTo>
                      <a:pt x="291465" y="0"/>
                    </a:lnTo>
                    <a:lnTo>
                      <a:pt x="291465" y="64208"/>
                    </a:lnTo>
                    <a:cubicBezTo>
                      <a:pt x="291371" y="74832"/>
                      <a:pt x="285661" y="84614"/>
                      <a:pt x="276463" y="89926"/>
                    </a:cubicBezTo>
                    <a:lnTo>
                      <a:pt x="182166" y="144361"/>
                    </a:lnTo>
                    <a:cubicBezTo>
                      <a:pt x="172890" y="149756"/>
                      <a:pt x="161437" y="149756"/>
                      <a:pt x="152162" y="144361"/>
                    </a:cubicBezTo>
                    <a:lnTo>
                      <a:pt x="32147" y="75095"/>
                    </a:lnTo>
                    <a:lnTo>
                      <a:pt x="32147" y="75095"/>
                    </a:lnTo>
                    <a:lnTo>
                      <a:pt x="0" y="56493"/>
                    </a:lnTo>
                    <a:lnTo>
                      <a:pt x="42863" y="1308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7" name="Freeform: Shape 2116">
                <a:extLst>
                  <a:ext uri="{FF2B5EF4-FFF2-40B4-BE49-F238E27FC236}">
                    <a16:creationId xmlns:a16="http://schemas.microsoft.com/office/drawing/2014/main" id="{971A4A7C-6B96-49B7-8CBE-6931E0B0B941}"/>
                  </a:ext>
                </a:extLst>
              </p:cNvPr>
              <p:cNvSpPr/>
              <p:nvPr/>
            </p:nvSpPr>
            <p:spPr>
              <a:xfrm>
                <a:off x="7579642" y="333127"/>
                <a:ext cx="210026" cy="168278"/>
              </a:xfrm>
              <a:custGeom>
                <a:avLst/>
                <a:gdLst>
                  <a:gd name="connsiteX0" fmla="*/ 42777 w 210026"/>
                  <a:gd name="connsiteY0" fmla="*/ 113500 h 168278"/>
                  <a:gd name="connsiteX1" fmla="*/ 57779 w 210026"/>
                  <a:gd name="connsiteY1" fmla="*/ 87782 h 168278"/>
                  <a:gd name="connsiteX2" fmla="*/ 177794 w 210026"/>
                  <a:gd name="connsiteY2" fmla="*/ 18517 h 168278"/>
                  <a:gd name="connsiteX3" fmla="*/ 177794 w 210026"/>
                  <a:gd name="connsiteY3" fmla="*/ 18517 h 168278"/>
                  <a:gd name="connsiteX4" fmla="*/ 210026 w 210026"/>
                  <a:gd name="connsiteY4" fmla="*/ 0 h 168278"/>
                  <a:gd name="connsiteX5" fmla="*/ 124301 w 210026"/>
                  <a:gd name="connsiteY5" fmla="*/ 0 h 168278"/>
                  <a:gd name="connsiteX6" fmla="*/ 36433 w 210026"/>
                  <a:gd name="connsiteY6" fmla="*/ 50663 h 168278"/>
                  <a:gd name="connsiteX7" fmla="*/ 0 w 210026"/>
                  <a:gd name="connsiteY7" fmla="*/ 113843 h 168278"/>
                  <a:gd name="connsiteX8" fmla="*/ 0 w 210026"/>
                  <a:gd name="connsiteY8" fmla="*/ 168278 h 168278"/>
                  <a:gd name="connsiteX9" fmla="*/ 42863 w 210026"/>
                  <a:gd name="connsiteY9" fmla="*/ 168278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278">
                    <a:moveTo>
                      <a:pt x="42777" y="113500"/>
                    </a:moveTo>
                    <a:cubicBezTo>
                      <a:pt x="42957" y="102899"/>
                      <a:pt x="48640" y="93156"/>
                      <a:pt x="57779" y="87782"/>
                    </a:cubicBezTo>
                    <a:lnTo>
                      <a:pt x="177794" y="18517"/>
                    </a:ln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3930" y="63758"/>
                      <a:pt x="60" y="87807"/>
                      <a:pt x="0" y="113843"/>
                    </a:cubicBezTo>
                    <a:lnTo>
                      <a:pt x="0" y="168278"/>
                    </a:lnTo>
                    <a:lnTo>
                      <a:pt x="42863" y="1682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8" name="Freeform: Shape 2117">
                <a:extLst>
                  <a:ext uri="{FF2B5EF4-FFF2-40B4-BE49-F238E27FC236}">
                    <a16:creationId xmlns:a16="http://schemas.microsoft.com/office/drawing/2014/main" id="{589A030B-03FA-4366-A392-E150C8061EE7}"/>
                  </a:ext>
                </a:extLst>
              </p:cNvPr>
              <p:cNvSpPr/>
              <p:nvPr/>
            </p:nvSpPr>
            <p:spPr>
              <a:xfrm>
                <a:off x="7746806" y="332784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757 h 168020"/>
                  <a:gd name="connsiteX1" fmla="*/ 130645 w 167077"/>
                  <a:gd name="connsiteY1" fmla="*/ 50663 h 168020"/>
                  <a:gd name="connsiteX2" fmla="*/ 42863 w 167077"/>
                  <a:gd name="connsiteY2" fmla="*/ 0 h 168020"/>
                  <a:gd name="connsiteX3" fmla="*/ 0 w 167077"/>
                  <a:gd name="connsiteY3" fmla="*/ 24775 h 168020"/>
                  <a:gd name="connsiteX4" fmla="*/ 109128 w 167077"/>
                  <a:gd name="connsiteY4" fmla="*/ 87782 h 168020"/>
                  <a:gd name="connsiteX5" fmla="*/ 124130 w 167077"/>
                  <a:gd name="connsiteY5" fmla="*/ 113500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757"/>
                    </a:moveTo>
                    <a:cubicBezTo>
                      <a:pt x="167035" y="87738"/>
                      <a:pt x="153165" y="63704"/>
                      <a:pt x="130645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9" name="Freeform: Shape 2118">
                <a:extLst>
                  <a:ext uri="{FF2B5EF4-FFF2-40B4-BE49-F238E27FC236}">
                    <a16:creationId xmlns:a16="http://schemas.microsoft.com/office/drawing/2014/main" id="{DA1A7071-08BB-48DE-9DB4-C07633E13A9A}"/>
                  </a:ext>
                </a:extLst>
              </p:cNvPr>
              <p:cNvSpPr/>
              <p:nvPr/>
            </p:nvSpPr>
            <p:spPr>
              <a:xfrm>
                <a:off x="8430463" y="0"/>
                <a:ext cx="291465" cy="191512"/>
              </a:xfrm>
              <a:custGeom>
                <a:avLst/>
                <a:gdLst>
                  <a:gd name="connsiteX0" fmla="*/ 0 w 291465"/>
                  <a:gd name="connsiteY0" fmla="*/ 64208 h 191512"/>
                  <a:gd name="connsiteX1" fmla="*/ 36433 w 291465"/>
                  <a:gd name="connsiteY1" fmla="*/ 127302 h 191512"/>
                  <a:gd name="connsiteX2" fmla="*/ 130731 w 291465"/>
                  <a:gd name="connsiteY2" fmla="*/ 181737 h 191512"/>
                  <a:gd name="connsiteX3" fmla="*/ 203597 w 291465"/>
                  <a:gd name="connsiteY3" fmla="*/ 181737 h 191512"/>
                  <a:gd name="connsiteX4" fmla="*/ 291465 w 291465"/>
                  <a:gd name="connsiteY4" fmla="*/ 131074 h 191512"/>
                  <a:gd name="connsiteX5" fmla="*/ 291465 w 291465"/>
                  <a:gd name="connsiteY5" fmla="*/ 81610 h 191512"/>
                  <a:gd name="connsiteX6" fmla="*/ 182337 w 291465"/>
                  <a:gd name="connsiteY6" fmla="*/ 144618 h 191512"/>
                  <a:gd name="connsiteX7" fmla="*/ 152334 w 291465"/>
                  <a:gd name="connsiteY7" fmla="*/ 144618 h 191512"/>
                  <a:gd name="connsiteX8" fmla="*/ 58036 w 291465"/>
                  <a:gd name="connsiteY8" fmla="*/ 90183 h 191512"/>
                  <a:gd name="connsiteX9" fmla="*/ 43034 w 291465"/>
                  <a:gd name="connsiteY9" fmla="*/ 64465 h 191512"/>
                  <a:gd name="connsiteX10" fmla="*/ 43034 w 291465"/>
                  <a:gd name="connsiteY10" fmla="*/ 0 h 191512"/>
                  <a:gd name="connsiteX11" fmla="*/ 172 w 291465"/>
                  <a:gd name="connsiteY11" fmla="*/ 0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2">
                    <a:moveTo>
                      <a:pt x="0" y="64208"/>
                    </a:moveTo>
                    <a:cubicBezTo>
                      <a:pt x="43" y="90227"/>
                      <a:pt x="13913" y="114261"/>
                      <a:pt x="36433" y="127302"/>
                    </a:cubicBezTo>
                    <a:lnTo>
                      <a:pt x="130731" y="181737"/>
                    </a:lnTo>
                    <a:cubicBezTo>
                      <a:pt x="153267" y="194771"/>
                      <a:pt x="181060" y="194771"/>
                      <a:pt x="203597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62" y="150014"/>
                      <a:pt x="161609" y="150014"/>
                      <a:pt x="152334" y="144618"/>
                    </a:cubicBezTo>
                    <a:lnTo>
                      <a:pt x="58036" y="90183"/>
                    </a:lnTo>
                    <a:cubicBezTo>
                      <a:pt x="48838" y="84871"/>
                      <a:pt x="43128" y="75089"/>
                      <a:pt x="43034" y="64465"/>
                    </a:cubicBezTo>
                    <a:lnTo>
                      <a:pt x="43034" y="0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0" name="Freeform: Shape 2119">
                <a:extLst>
                  <a:ext uri="{FF2B5EF4-FFF2-40B4-BE49-F238E27FC236}">
                    <a16:creationId xmlns:a16="http://schemas.microsoft.com/office/drawing/2014/main" id="{ECD43A3E-966D-4CF9-9067-8399740F0536}"/>
                  </a:ext>
                </a:extLst>
              </p:cNvPr>
              <p:cNvSpPr/>
              <p:nvPr/>
            </p:nvSpPr>
            <p:spPr>
              <a:xfrm>
                <a:off x="872192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1" name="Freeform: Shape 2120">
                <a:extLst>
                  <a:ext uri="{FF2B5EF4-FFF2-40B4-BE49-F238E27FC236}">
                    <a16:creationId xmlns:a16="http://schemas.microsoft.com/office/drawing/2014/main" id="{59F30BB4-D78E-4FD9-94FC-19FF1A8A5858}"/>
                  </a:ext>
                </a:extLst>
              </p:cNvPr>
              <p:cNvSpPr/>
              <p:nvPr/>
            </p:nvSpPr>
            <p:spPr>
              <a:xfrm>
                <a:off x="6858952" y="202225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7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7"/>
                    </a:moveTo>
                    <a:lnTo>
                      <a:pt x="89925" y="186452"/>
                    </a:lnTo>
                    <a:cubicBezTo>
                      <a:pt x="141326" y="97746"/>
                      <a:pt x="236010" y="43057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200"/>
                      <a:pt x="111905" y="63052"/>
                      <a:pt x="52807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2" name="Freeform: Shape 2121">
                <a:extLst>
                  <a:ext uri="{FF2B5EF4-FFF2-40B4-BE49-F238E27FC236}">
                    <a16:creationId xmlns:a16="http://schemas.microsoft.com/office/drawing/2014/main" id="{AD8F7C5A-71F1-435F-92A4-41B425914E4F}"/>
                  </a:ext>
                </a:extLst>
              </p:cNvPr>
              <p:cNvSpPr/>
              <p:nvPr/>
            </p:nvSpPr>
            <p:spPr>
              <a:xfrm>
                <a:off x="6859209" y="458200"/>
                <a:ext cx="24774" cy="42862"/>
              </a:xfrm>
              <a:custGeom>
                <a:avLst/>
                <a:gdLst>
                  <a:gd name="connsiteX0" fmla="*/ 15688 w 24774"/>
                  <a:gd name="connsiteY0" fmla="*/ 27089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3" name="Freeform: Shape 2122">
                <a:extLst>
                  <a:ext uri="{FF2B5EF4-FFF2-40B4-BE49-F238E27FC236}">
                    <a16:creationId xmlns:a16="http://schemas.microsoft.com/office/drawing/2014/main" id="{A43B92EF-80BE-4038-A782-ABFB20FCE35A}"/>
                  </a:ext>
                </a:extLst>
              </p:cNvPr>
              <p:cNvSpPr/>
              <p:nvPr/>
            </p:nvSpPr>
            <p:spPr>
              <a:xfrm>
                <a:off x="732726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6"/>
                      <a:pt x="130911" y="141148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4" name="Freeform: Shape 2123">
                <a:extLst>
                  <a:ext uri="{FF2B5EF4-FFF2-40B4-BE49-F238E27FC236}">
                    <a16:creationId xmlns:a16="http://schemas.microsoft.com/office/drawing/2014/main" id="{807A7EA8-E57F-49F8-AB5E-03EA28B11FEE}"/>
                  </a:ext>
                </a:extLst>
              </p:cNvPr>
              <p:cNvSpPr/>
              <p:nvPr/>
            </p:nvSpPr>
            <p:spPr>
              <a:xfrm>
                <a:off x="8020183" y="202225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61"/>
                      <a:pt x="-17" y="240894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6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5" name="Freeform: Shape 2124">
                <a:extLst>
                  <a:ext uri="{FF2B5EF4-FFF2-40B4-BE49-F238E27FC236}">
                    <a16:creationId xmlns:a16="http://schemas.microsoft.com/office/drawing/2014/main" id="{C6E08ED3-77D5-4CBA-B3D1-3835A59581E9}"/>
                  </a:ext>
                </a:extLst>
              </p:cNvPr>
              <p:cNvSpPr/>
              <p:nvPr/>
            </p:nvSpPr>
            <p:spPr>
              <a:xfrm>
                <a:off x="8166258" y="202225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57"/>
                      <a:pt x="326903" y="97746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2"/>
                      <a:pt x="247814" y="20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6" name="Freeform: Shape 2125">
                <a:extLst>
                  <a:ext uri="{FF2B5EF4-FFF2-40B4-BE49-F238E27FC236}">
                    <a16:creationId xmlns:a16="http://schemas.microsoft.com/office/drawing/2014/main" id="{B098FA4E-86CC-4992-8700-DC5F2B4B8337}"/>
                  </a:ext>
                </a:extLst>
              </p:cNvPr>
              <p:cNvSpPr/>
              <p:nvPr/>
            </p:nvSpPr>
            <p:spPr>
              <a:xfrm>
                <a:off x="819103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7" name="Freeform: Shape 2126">
                <a:extLst>
                  <a:ext uri="{FF2B5EF4-FFF2-40B4-BE49-F238E27FC236}">
                    <a16:creationId xmlns:a16="http://schemas.microsoft.com/office/drawing/2014/main" id="{08E8EBCB-02A6-4ACE-A2FB-FCBC43A36824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8" name="Freeform: Shape 2127">
                <a:extLst>
                  <a:ext uri="{FF2B5EF4-FFF2-40B4-BE49-F238E27FC236}">
                    <a16:creationId xmlns:a16="http://schemas.microsoft.com/office/drawing/2014/main" id="{6F18713C-8455-444E-9ACC-E1571CFEFBAE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04D30E70-A253-4C88-ACD2-0F844EC8F6E9}"/>
                  </a:ext>
                </a:extLst>
              </p:cNvPr>
              <p:cNvSpPr/>
              <p:nvPr/>
            </p:nvSpPr>
            <p:spPr>
              <a:xfrm>
                <a:off x="7063063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2CFD0F6-F0D8-4319-850C-E0EA4E0D8FF1}"/>
                  </a:ext>
                </a:extLst>
              </p:cNvPr>
              <p:cNvSpPr/>
              <p:nvPr/>
            </p:nvSpPr>
            <p:spPr>
              <a:xfrm>
                <a:off x="7345013" y="1062304"/>
                <a:ext cx="234971" cy="181222"/>
              </a:xfrm>
              <a:custGeom>
                <a:avLst/>
                <a:gdLst>
                  <a:gd name="connsiteX0" fmla="*/ 62579 w 234971"/>
                  <a:gd name="connsiteY0" fmla="*/ 81610 h 181222"/>
                  <a:gd name="connsiteX1" fmla="*/ 62579 w 234971"/>
                  <a:gd name="connsiteY1" fmla="*/ 81610 h 181222"/>
                  <a:gd name="connsiteX2" fmla="*/ 234972 w 234971"/>
                  <a:gd name="connsiteY2" fmla="*/ 181223 h 181222"/>
                  <a:gd name="connsiteX3" fmla="*/ 234972 w 234971"/>
                  <a:gd name="connsiteY3" fmla="*/ 131674 h 181222"/>
                  <a:gd name="connsiteX4" fmla="*/ 6944 w 234971"/>
                  <a:gd name="connsiteY4" fmla="*/ 0 h 181222"/>
                  <a:gd name="connsiteX5" fmla="*/ 0 w 234971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223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259"/>
                      <a:pt x="274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7661181D-0725-4EDD-BEDC-8BBA5DA3C620}"/>
                  </a:ext>
                </a:extLst>
              </p:cNvPr>
              <p:cNvSpPr/>
              <p:nvPr/>
            </p:nvSpPr>
            <p:spPr>
              <a:xfrm>
                <a:off x="7913884" y="756951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9 h 188423"/>
                  <a:gd name="connsiteX6" fmla="*/ 0 w 277149"/>
                  <a:gd name="connsiteY6" fmla="*/ 188424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39"/>
                      <a:pt x="51358" y="13917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3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2" name="Freeform: Shape 2131">
                <a:extLst>
                  <a:ext uri="{FF2B5EF4-FFF2-40B4-BE49-F238E27FC236}">
                    <a16:creationId xmlns:a16="http://schemas.microsoft.com/office/drawing/2014/main" id="{47068CFF-8347-4D6C-A99D-41F764B255A0}"/>
                  </a:ext>
                </a:extLst>
              </p:cNvPr>
              <p:cNvSpPr/>
              <p:nvPr/>
            </p:nvSpPr>
            <p:spPr>
              <a:xfrm>
                <a:off x="7622419" y="1127455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8 h 159620"/>
                  <a:gd name="connsiteX4" fmla="*/ 0 w 168278"/>
                  <a:gd name="connsiteY4" fmla="*/ 91297 h 159620"/>
                  <a:gd name="connsiteX5" fmla="*/ 0 w 168278"/>
                  <a:gd name="connsiteY5" fmla="*/ 140760 h 159620"/>
                  <a:gd name="connsiteX6" fmla="*/ 15774 w 168278"/>
                  <a:gd name="connsiteY6" fmla="*/ 149847 h 159620"/>
                  <a:gd name="connsiteX7" fmla="*/ 71066 w 168278"/>
                  <a:gd name="connsiteY7" fmla="*/ 157134 h 159620"/>
                  <a:gd name="connsiteX8" fmla="*/ 115300 w 168278"/>
                  <a:gd name="connsiteY8" fmla="*/ 122844 h 159620"/>
                  <a:gd name="connsiteX9" fmla="*/ 168278 w 168278"/>
                  <a:gd name="connsiteY9" fmla="*/ 31032 h 159620"/>
                  <a:gd name="connsiteX10" fmla="*/ 136646 w 168278"/>
                  <a:gd name="connsiteY10" fmla="*/ 0 h 159620"/>
                  <a:gd name="connsiteX11" fmla="*/ 124044 w 168278"/>
                  <a:gd name="connsiteY11" fmla="*/ 21774 h 159620"/>
                  <a:gd name="connsiteX12" fmla="*/ 124044 w 168278"/>
                  <a:gd name="connsiteY12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774" y="149847"/>
                    </a:lnTo>
                    <a:cubicBezTo>
                      <a:pt x="32507" y="159526"/>
                      <a:pt x="52395" y="162140"/>
                      <a:pt x="71066" y="157134"/>
                    </a:cubicBezTo>
                    <a:cubicBezTo>
                      <a:pt x="89788" y="152059"/>
                      <a:pt x="105716" y="139715"/>
                      <a:pt x="115300" y="122844"/>
                    </a:cubicBezTo>
                    <a:lnTo>
                      <a:pt x="168278" y="31032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04F71C67-947A-4E79-BAC8-CA6045F0E90F}"/>
                  </a:ext>
                </a:extLst>
              </p:cNvPr>
              <p:cNvSpPr/>
              <p:nvPr/>
            </p:nvSpPr>
            <p:spPr>
              <a:xfrm>
                <a:off x="775932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65E3DD5E-2202-45D2-9A30-F4C3D23FB150}"/>
                  </a:ext>
                </a:extLst>
              </p:cNvPr>
              <p:cNvSpPr/>
              <p:nvPr/>
            </p:nvSpPr>
            <p:spPr>
              <a:xfrm>
                <a:off x="6932504" y="1316393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01"/>
                      <a:pt x="267205" y="14119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A97F0256-A6E2-4A7C-AA39-25B1E643CE06}"/>
                  </a:ext>
                </a:extLst>
              </p:cNvPr>
              <p:cNvSpPr/>
              <p:nvPr/>
            </p:nvSpPr>
            <p:spPr>
              <a:xfrm>
                <a:off x="7193880" y="1316393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6" name="Freeform: Shape 2135">
                <a:extLst>
                  <a:ext uri="{FF2B5EF4-FFF2-40B4-BE49-F238E27FC236}">
                    <a16:creationId xmlns:a16="http://schemas.microsoft.com/office/drawing/2014/main" id="{398DF6D4-4A06-4196-A047-F14B26A3E688}"/>
                  </a:ext>
                </a:extLst>
              </p:cNvPr>
              <p:cNvSpPr/>
              <p:nvPr/>
            </p:nvSpPr>
            <p:spPr>
              <a:xfrm>
                <a:off x="7579556" y="669340"/>
                <a:ext cx="210112" cy="264633"/>
              </a:xfrm>
              <a:custGeom>
                <a:avLst/>
                <a:gdLst>
                  <a:gd name="connsiteX0" fmla="*/ 177879 w 210112"/>
                  <a:gd name="connsiteY0" fmla="*/ 18517 h 264633"/>
                  <a:gd name="connsiteX1" fmla="*/ 177879 w 210112"/>
                  <a:gd name="connsiteY1" fmla="*/ 18517 h 264633"/>
                  <a:gd name="connsiteX2" fmla="*/ 210112 w 210112"/>
                  <a:gd name="connsiteY2" fmla="*/ 0 h 264633"/>
                  <a:gd name="connsiteX3" fmla="*/ 124387 w 210112"/>
                  <a:gd name="connsiteY3" fmla="*/ 0 h 264633"/>
                  <a:gd name="connsiteX4" fmla="*/ 36433 w 210112"/>
                  <a:gd name="connsiteY4" fmla="*/ 50749 h 264633"/>
                  <a:gd name="connsiteX5" fmla="*/ 0 w 210112"/>
                  <a:gd name="connsiteY5" fmla="*/ 113843 h 264633"/>
                  <a:gd name="connsiteX6" fmla="*/ 0 w 210112"/>
                  <a:gd name="connsiteY6" fmla="*/ 190395 h 264633"/>
                  <a:gd name="connsiteX7" fmla="*/ 42863 w 210112"/>
                  <a:gd name="connsiteY7" fmla="*/ 264633 h 264633"/>
                  <a:gd name="connsiteX8" fmla="*/ 42863 w 210112"/>
                  <a:gd name="connsiteY8" fmla="*/ 113757 h 264633"/>
                  <a:gd name="connsiteX9" fmla="*/ 57864 w 210112"/>
                  <a:gd name="connsiteY9" fmla="*/ 88040 h 264633"/>
                  <a:gd name="connsiteX10" fmla="*/ 167164 w 210112"/>
                  <a:gd name="connsiteY10" fmla="*/ 25032 h 264633"/>
                  <a:gd name="connsiteX11" fmla="*/ 167164 w 210112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112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lnTo>
                      <a:pt x="36433" y="50749"/>
                    </a:lnTo>
                    <a:cubicBezTo>
                      <a:pt x="13939" y="63815"/>
                      <a:pt x="77" y="87833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5420BBB3-72AD-4125-8B58-A15211482303}"/>
                  </a:ext>
                </a:extLst>
              </p:cNvPr>
              <p:cNvSpPr/>
              <p:nvPr/>
            </p:nvSpPr>
            <p:spPr>
              <a:xfrm>
                <a:off x="7506690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775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469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866" y="134100"/>
                      <a:pt x="59433" y="147533"/>
                      <a:pt x="42863" y="147533"/>
                    </a:cubicBezTo>
                    <a:lnTo>
                      <a:pt x="0" y="147533"/>
                    </a:lnTo>
                    <a:lnTo>
                      <a:pt x="24775" y="190395"/>
                    </a:lnTo>
                    <a:lnTo>
                      <a:pt x="42863" y="190395"/>
                    </a:lnTo>
                    <a:cubicBezTo>
                      <a:pt x="55627" y="190455"/>
                      <a:pt x="68169" y="187112"/>
                      <a:pt x="79210" y="180708"/>
                    </a:cubicBezTo>
                    <a:cubicBezTo>
                      <a:pt x="84765" y="177476"/>
                      <a:pt x="89891" y="173559"/>
                      <a:pt x="94469" y="169050"/>
                    </a:cubicBezTo>
                    <a:cubicBezTo>
                      <a:pt x="108108" y="155411"/>
                      <a:pt x="115754" y="136903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62B21250-6130-4380-B305-D8AAB3B0A00A}"/>
                  </a:ext>
                </a:extLst>
              </p:cNvPr>
              <p:cNvSpPr/>
              <p:nvPr/>
            </p:nvSpPr>
            <p:spPr>
              <a:xfrm>
                <a:off x="7579556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E04006E4-A609-49F4-9B20-B21C55842F16}"/>
                  </a:ext>
                </a:extLst>
              </p:cNvPr>
              <p:cNvSpPr/>
              <p:nvPr/>
            </p:nvSpPr>
            <p:spPr>
              <a:xfrm>
                <a:off x="7020201" y="1615230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718 h 263090"/>
                  <a:gd name="connsiteX1" fmla="*/ 164164 w 200082"/>
                  <a:gd name="connsiteY1" fmla="*/ 0 h 263090"/>
                  <a:gd name="connsiteX2" fmla="*/ 36433 w 200082"/>
                  <a:gd name="connsiteY2" fmla="*/ 73724 h 263090"/>
                  <a:gd name="connsiteX3" fmla="*/ 0 w 200082"/>
                  <a:gd name="connsiteY3" fmla="*/ 136817 h 263090"/>
                  <a:gd name="connsiteX4" fmla="*/ 0 w 200082"/>
                  <a:gd name="connsiteY4" fmla="*/ 238316 h 263090"/>
                  <a:gd name="connsiteX5" fmla="*/ 32147 w 200082"/>
                  <a:gd name="connsiteY5" fmla="*/ 256832 h 263090"/>
                  <a:gd name="connsiteX6" fmla="*/ 32147 w 200082"/>
                  <a:gd name="connsiteY6" fmla="*/ 256832 h 263090"/>
                  <a:gd name="connsiteX7" fmla="*/ 42863 w 200082"/>
                  <a:gd name="connsiteY7" fmla="*/ 263090 h 263090"/>
                  <a:gd name="connsiteX8" fmla="*/ 42863 w 200082"/>
                  <a:gd name="connsiteY8" fmla="*/ 136817 h 263090"/>
                  <a:gd name="connsiteX9" fmla="*/ 57864 w 200082"/>
                  <a:gd name="connsiteY9" fmla="*/ 111100 h 263090"/>
                  <a:gd name="connsiteX10" fmla="*/ 188423 w 200082"/>
                  <a:gd name="connsiteY10" fmla="*/ 35747 h 263090"/>
                  <a:gd name="connsiteX11" fmla="*/ 188423 w 200082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4" y="0"/>
                    </a:cubicBezTo>
                    <a:lnTo>
                      <a:pt x="36433" y="73724"/>
                    </a:lnTo>
                    <a:cubicBezTo>
                      <a:pt x="13930" y="86779"/>
                      <a:pt x="60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90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0" name="Freeform: Shape 2139">
                <a:extLst>
                  <a:ext uri="{FF2B5EF4-FFF2-40B4-BE49-F238E27FC236}">
                    <a16:creationId xmlns:a16="http://schemas.microsoft.com/office/drawing/2014/main" id="{CB9B8197-2157-408F-9C97-AE40688EDFDE}"/>
                  </a:ext>
                </a:extLst>
              </p:cNvPr>
              <p:cNvSpPr/>
              <p:nvPr/>
            </p:nvSpPr>
            <p:spPr>
              <a:xfrm>
                <a:off x="7184707" y="1483556"/>
                <a:ext cx="270548" cy="160391"/>
              </a:xfrm>
              <a:custGeom>
                <a:avLst/>
                <a:gdLst>
                  <a:gd name="connsiteX0" fmla="*/ 35576 w 270548"/>
                  <a:gd name="connsiteY0" fmla="*/ 160392 h 160391"/>
                  <a:gd name="connsiteX1" fmla="*/ 98155 w 270548"/>
                  <a:gd name="connsiteY1" fmla="*/ 124301 h 160391"/>
                  <a:gd name="connsiteX2" fmla="*/ 98155 w 270548"/>
                  <a:gd name="connsiteY2" fmla="*/ 124301 h 160391"/>
                  <a:gd name="connsiteX3" fmla="*/ 270548 w 270548"/>
                  <a:gd name="connsiteY3" fmla="*/ 24689 h 160391"/>
                  <a:gd name="connsiteX4" fmla="*/ 227686 w 270548"/>
                  <a:gd name="connsiteY4" fmla="*/ 0 h 160391"/>
                  <a:gd name="connsiteX5" fmla="*/ 0 w 270548"/>
                  <a:gd name="connsiteY5" fmla="*/ 131674 h 160391"/>
                  <a:gd name="connsiteX6" fmla="*/ 35576 w 270548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391">
                    <a:moveTo>
                      <a:pt x="35576" y="160392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689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2061" y="140701"/>
                      <a:pt x="23917" y="150276"/>
                      <a:pt x="35576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494DDDA2-847C-4ECC-90B1-74741C4029A5}"/>
                  </a:ext>
                </a:extLst>
              </p:cNvPr>
              <p:cNvSpPr/>
              <p:nvPr/>
            </p:nvSpPr>
            <p:spPr>
              <a:xfrm>
                <a:off x="7241971" y="756951"/>
                <a:ext cx="134759" cy="312724"/>
              </a:xfrm>
              <a:custGeom>
                <a:avLst/>
                <a:gdLst>
                  <a:gd name="connsiteX0" fmla="*/ 116243 w 134759"/>
                  <a:gd name="connsiteY0" fmla="*/ 32147 h 312724"/>
                  <a:gd name="connsiteX1" fmla="*/ 134760 w 134759"/>
                  <a:gd name="connsiteY1" fmla="*/ 0 h 312724"/>
                  <a:gd name="connsiteX2" fmla="*/ 134760 w 134759"/>
                  <a:gd name="connsiteY2" fmla="*/ 0 h 312724"/>
                  <a:gd name="connsiteX3" fmla="*/ 60436 w 134759"/>
                  <a:gd name="connsiteY3" fmla="*/ 42863 h 312724"/>
                  <a:gd name="connsiteX4" fmla="*/ 9773 w 134759"/>
                  <a:gd name="connsiteY4" fmla="*/ 130731 h 312724"/>
                  <a:gd name="connsiteX5" fmla="*/ 9773 w 134759"/>
                  <a:gd name="connsiteY5" fmla="*/ 203597 h 312724"/>
                  <a:gd name="connsiteX6" fmla="*/ 48006 w 134759"/>
                  <a:gd name="connsiteY6" fmla="*/ 269862 h 312724"/>
                  <a:gd name="connsiteX7" fmla="*/ 122244 w 134759"/>
                  <a:gd name="connsiteY7" fmla="*/ 312725 h 312724"/>
                  <a:gd name="connsiteX8" fmla="*/ 46892 w 134759"/>
                  <a:gd name="connsiteY8" fmla="*/ 182166 h 312724"/>
                  <a:gd name="connsiteX9" fmla="*/ 46892 w 134759"/>
                  <a:gd name="connsiteY9" fmla="*/ 152162 h 312724"/>
                  <a:gd name="connsiteX10" fmla="*/ 109985 w 134759"/>
                  <a:gd name="connsiteY10" fmla="*/ 42863 h 312724"/>
                  <a:gd name="connsiteX11" fmla="*/ 116157 w 134759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724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A148D0DE-53F4-4BE0-A08C-D970A7DDDC76}"/>
                  </a:ext>
                </a:extLst>
              </p:cNvPr>
              <p:cNvSpPr/>
              <p:nvPr/>
            </p:nvSpPr>
            <p:spPr>
              <a:xfrm>
                <a:off x="7444711" y="1283131"/>
                <a:ext cx="105606" cy="200425"/>
              </a:xfrm>
              <a:custGeom>
                <a:avLst/>
                <a:gdLst>
                  <a:gd name="connsiteX0" fmla="*/ 37290 w 105606"/>
                  <a:gd name="connsiteY0" fmla="*/ 76124 h 200425"/>
                  <a:gd name="connsiteX1" fmla="*/ 37290 w 105606"/>
                  <a:gd name="connsiteY1" fmla="*/ 76124 h 200425"/>
                  <a:gd name="connsiteX2" fmla="*/ 58721 w 105606"/>
                  <a:gd name="connsiteY2" fmla="*/ 113243 h 200425"/>
                  <a:gd name="connsiteX3" fmla="*/ 47749 w 105606"/>
                  <a:gd name="connsiteY3" fmla="*/ 154219 h 200425"/>
                  <a:gd name="connsiteX4" fmla="*/ 10544 w 105606"/>
                  <a:gd name="connsiteY4" fmla="*/ 175651 h 200425"/>
                  <a:gd name="connsiteX5" fmla="*/ 53407 w 105606"/>
                  <a:gd name="connsiteY5" fmla="*/ 200425 h 200425"/>
                  <a:gd name="connsiteX6" fmla="*/ 69180 w 105606"/>
                  <a:gd name="connsiteY6" fmla="*/ 191338 h 200425"/>
                  <a:gd name="connsiteX7" fmla="*/ 95755 w 105606"/>
                  <a:gd name="connsiteY7" fmla="*/ 164763 h 200425"/>
                  <a:gd name="connsiteX8" fmla="*/ 103127 w 105606"/>
                  <a:gd name="connsiteY8" fmla="*/ 147104 h 200425"/>
                  <a:gd name="connsiteX9" fmla="*/ 95840 w 105606"/>
                  <a:gd name="connsiteY9" fmla="*/ 91812 h 200425"/>
                  <a:gd name="connsiteX10" fmla="*/ 42863 w 105606"/>
                  <a:gd name="connsiteY10" fmla="*/ 0 h 200425"/>
                  <a:gd name="connsiteX11" fmla="*/ 0 w 105606"/>
                  <a:gd name="connsiteY11" fmla="*/ 11487 h 200425"/>
                  <a:gd name="connsiteX12" fmla="*/ 12516 w 105606"/>
                  <a:gd name="connsiteY12" fmla="*/ 33261 h 200425"/>
                  <a:gd name="connsiteX13" fmla="*/ 12516 w 105606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5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8" y="184995"/>
                      <a:pt x="89411" y="175822"/>
                      <a:pt x="95755" y="164763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33"/>
                      <a:pt x="105502" y="108545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57D18198-81DC-4F02-800E-6EDFDA3B67A9}"/>
                  </a:ext>
                </a:extLst>
              </p:cNvPr>
              <p:cNvSpPr/>
              <p:nvPr/>
            </p:nvSpPr>
            <p:spPr>
              <a:xfrm>
                <a:off x="7333354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4" name="Freeform: Shape 2143">
                <a:extLst>
                  <a:ext uri="{FF2B5EF4-FFF2-40B4-BE49-F238E27FC236}">
                    <a16:creationId xmlns:a16="http://schemas.microsoft.com/office/drawing/2014/main" id="{418EE0DB-3500-489F-AAE8-CFBA7D69A9A4}"/>
                  </a:ext>
                </a:extLst>
              </p:cNvPr>
              <p:cNvSpPr/>
              <p:nvPr/>
            </p:nvSpPr>
            <p:spPr>
              <a:xfrm>
                <a:off x="7242057" y="1878920"/>
                <a:ext cx="128930" cy="288464"/>
              </a:xfrm>
              <a:custGeom>
                <a:avLst/>
                <a:gdLst>
                  <a:gd name="connsiteX0" fmla="*/ 128930 w 128930"/>
                  <a:gd name="connsiteY0" fmla="*/ 7030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431 h 288464"/>
                  <a:gd name="connsiteX9" fmla="*/ 122672 w 128930"/>
                  <a:gd name="connsiteY9" fmla="*/ 18431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7030"/>
                    </a:moveTo>
                    <a:cubicBezTo>
                      <a:pt x="113843" y="4201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60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431"/>
                    </a:lnTo>
                    <a:lnTo>
                      <a:pt x="122672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EFF4A451-86A1-45FB-94B7-92FF4970E64F}"/>
                  </a:ext>
                </a:extLst>
              </p:cNvPr>
              <p:cNvSpPr/>
              <p:nvPr/>
            </p:nvSpPr>
            <p:spPr>
              <a:xfrm>
                <a:off x="7325982" y="1650720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4 w 181136"/>
                  <a:gd name="connsiteY3" fmla="*/ 0 h 235057"/>
                  <a:gd name="connsiteX4" fmla="*/ 0 w 181136"/>
                  <a:gd name="connsiteY4" fmla="*/ 228029 h 235057"/>
                  <a:gd name="connsiteX5" fmla="*/ 45435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C3237C3D-81CC-4799-AE37-59859699D247}"/>
                  </a:ext>
                </a:extLst>
              </p:cNvPr>
              <p:cNvSpPr/>
              <p:nvPr/>
            </p:nvSpPr>
            <p:spPr>
              <a:xfrm>
                <a:off x="702020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9989B7C4-0485-475D-9E22-54A2819C4597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8" name="Freeform: Shape 2147">
                <a:extLst>
                  <a:ext uri="{FF2B5EF4-FFF2-40B4-BE49-F238E27FC236}">
                    <a16:creationId xmlns:a16="http://schemas.microsoft.com/office/drawing/2014/main" id="{0D0D3211-DC68-4E18-AC07-5F42D24520E3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FCB14218-E314-4CA3-BB7B-3CCCDD56759C}"/>
                  </a:ext>
                </a:extLst>
              </p:cNvPr>
              <p:cNvSpPr/>
              <p:nvPr/>
            </p:nvSpPr>
            <p:spPr>
              <a:xfrm>
                <a:off x="7390447" y="1439579"/>
                <a:ext cx="159877" cy="168278"/>
              </a:xfrm>
              <a:custGeom>
                <a:avLst/>
                <a:gdLst>
                  <a:gd name="connsiteX0" fmla="*/ 64808 w 159877"/>
                  <a:gd name="connsiteY0" fmla="*/ 68666 h 168278"/>
                  <a:gd name="connsiteX1" fmla="*/ 64808 w 159877"/>
                  <a:gd name="connsiteY1" fmla="*/ 68666 h 168278"/>
                  <a:gd name="connsiteX2" fmla="*/ 102013 w 159877"/>
                  <a:gd name="connsiteY2" fmla="*/ 90183 h 168278"/>
                  <a:gd name="connsiteX3" fmla="*/ 115986 w 159877"/>
                  <a:gd name="connsiteY3" fmla="*/ 108357 h 168278"/>
                  <a:gd name="connsiteX4" fmla="*/ 112985 w 159877"/>
                  <a:gd name="connsiteY4" fmla="*/ 131159 h 168278"/>
                  <a:gd name="connsiteX5" fmla="*/ 91554 w 159877"/>
                  <a:gd name="connsiteY5" fmla="*/ 168278 h 168278"/>
                  <a:gd name="connsiteX6" fmla="*/ 141018 w 159877"/>
                  <a:gd name="connsiteY6" fmla="*/ 168278 h 168278"/>
                  <a:gd name="connsiteX7" fmla="*/ 150105 w 159877"/>
                  <a:gd name="connsiteY7" fmla="*/ 152591 h 168278"/>
                  <a:gd name="connsiteX8" fmla="*/ 159877 w 159877"/>
                  <a:gd name="connsiteY8" fmla="*/ 116243 h 168278"/>
                  <a:gd name="connsiteX9" fmla="*/ 157391 w 159877"/>
                  <a:gd name="connsiteY9" fmla="*/ 97298 h 168278"/>
                  <a:gd name="connsiteX10" fmla="*/ 123101 w 159877"/>
                  <a:gd name="connsiteY10" fmla="*/ 53064 h 168278"/>
                  <a:gd name="connsiteX11" fmla="*/ 31290 w 159877"/>
                  <a:gd name="connsiteY11" fmla="*/ 0 h 168278"/>
                  <a:gd name="connsiteX12" fmla="*/ 0 w 159877"/>
                  <a:gd name="connsiteY12" fmla="*/ 31375 h 168278"/>
                  <a:gd name="connsiteX13" fmla="*/ 21689 w 159877"/>
                  <a:gd name="connsiteY13" fmla="*/ 43977 h 168278"/>
                  <a:gd name="connsiteX14" fmla="*/ 21689 w 159877"/>
                  <a:gd name="connsiteY14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877" h="168278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183"/>
                    </a:lnTo>
                    <a:cubicBezTo>
                      <a:pt x="108905" y="94135"/>
                      <a:pt x="113937" y="100675"/>
                      <a:pt x="115986" y="108357"/>
                    </a:cubicBezTo>
                    <a:cubicBezTo>
                      <a:pt x="118026" y="116055"/>
                      <a:pt x="116946" y="124250"/>
                      <a:pt x="112985" y="131159"/>
                    </a:cubicBezTo>
                    <a:lnTo>
                      <a:pt x="91554" y="168278"/>
                    </a:lnTo>
                    <a:lnTo>
                      <a:pt x="141018" y="168278"/>
                    </a:lnTo>
                    <a:lnTo>
                      <a:pt x="150105" y="152591"/>
                    </a:lnTo>
                    <a:cubicBezTo>
                      <a:pt x="156474" y="141532"/>
                      <a:pt x="159843" y="129008"/>
                      <a:pt x="159877" y="116243"/>
                    </a:cubicBezTo>
                    <a:cubicBezTo>
                      <a:pt x="159860" y="109848"/>
                      <a:pt x="159020" y="103479"/>
                      <a:pt x="157391" y="97298"/>
                    </a:cubicBezTo>
                    <a:cubicBezTo>
                      <a:pt x="152359" y="78550"/>
                      <a:pt x="140006" y="62614"/>
                      <a:pt x="123101" y="53064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977"/>
                    </a:lnTo>
                    <a:lnTo>
                      <a:pt x="21689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463232C5-0E45-43B5-8077-BEFE286C440A}"/>
                  </a:ext>
                </a:extLst>
              </p:cNvPr>
              <p:cNvSpPr/>
              <p:nvPr/>
            </p:nvSpPr>
            <p:spPr>
              <a:xfrm>
                <a:off x="719713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9DED9CDC-799C-4EEB-87B6-50A93E6D8C4E}"/>
                  </a:ext>
                </a:extLst>
              </p:cNvPr>
              <p:cNvSpPr/>
              <p:nvPr/>
            </p:nvSpPr>
            <p:spPr>
              <a:xfrm>
                <a:off x="7579556" y="2019766"/>
                <a:ext cx="167163" cy="277663"/>
              </a:xfrm>
              <a:custGeom>
                <a:avLst/>
                <a:gdLst>
                  <a:gd name="connsiteX0" fmla="*/ 42863 w 167163"/>
                  <a:gd name="connsiteY0" fmla="*/ 0 h 277663"/>
                  <a:gd name="connsiteX1" fmla="*/ 0 w 167163"/>
                  <a:gd name="connsiteY1" fmla="*/ 16631 h 277663"/>
                  <a:gd name="connsiteX2" fmla="*/ 0 w 167163"/>
                  <a:gd name="connsiteY2" fmla="*/ 164163 h 277663"/>
                  <a:gd name="connsiteX3" fmla="*/ 36433 w 167163"/>
                  <a:gd name="connsiteY3" fmla="*/ 227257 h 277663"/>
                  <a:gd name="connsiteX4" fmla="*/ 124301 w 167163"/>
                  <a:gd name="connsiteY4" fmla="*/ 277663 h 277663"/>
                  <a:gd name="connsiteX5" fmla="*/ 156448 w 167163"/>
                  <a:gd name="connsiteY5" fmla="*/ 259061 h 277663"/>
                  <a:gd name="connsiteX6" fmla="*/ 156448 w 167163"/>
                  <a:gd name="connsiteY6" fmla="*/ 259061 h 277663"/>
                  <a:gd name="connsiteX7" fmla="*/ 167164 w 167163"/>
                  <a:gd name="connsiteY7" fmla="*/ 252889 h 277663"/>
                  <a:gd name="connsiteX8" fmla="*/ 57950 w 167163"/>
                  <a:gd name="connsiteY8" fmla="*/ 189795 h 277663"/>
                  <a:gd name="connsiteX9" fmla="*/ 42948 w 167163"/>
                  <a:gd name="connsiteY9" fmla="*/ 164078 h 277663"/>
                  <a:gd name="connsiteX10" fmla="*/ 42948 w 167163"/>
                  <a:gd name="connsiteY10" fmla="*/ 13373 h 277663"/>
                  <a:gd name="connsiteX11" fmla="*/ 42948 w 167163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663">
                    <a:moveTo>
                      <a:pt x="42863" y="0"/>
                    </a:moveTo>
                    <a:cubicBezTo>
                      <a:pt x="28461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-51" y="190207"/>
                      <a:pt x="13854" y="214278"/>
                      <a:pt x="36433" y="227257"/>
                    </a:cubicBezTo>
                    <a:lnTo>
                      <a:pt x="124301" y="277663"/>
                    </a:lnTo>
                    <a:lnTo>
                      <a:pt x="156448" y="259061"/>
                    </a:lnTo>
                    <a:lnTo>
                      <a:pt x="156448" y="259061"/>
                    </a:lnTo>
                    <a:lnTo>
                      <a:pt x="167164" y="252889"/>
                    </a:lnTo>
                    <a:lnTo>
                      <a:pt x="57950" y="189795"/>
                    </a:lnTo>
                    <a:cubicBezTo>
                      <a:pt x="48752" y="184480"/>
                      <a:pt x="43043" y="174699"/>
                      <a:pt x="42948" y="164078"/>
                    </a:cubicBezTo>
                    <a:lnTo>
                      <a:pt x="42948" y="13373"/>
                    </a:lnTo>
                    <a:lnTo>
                      <a:pt x="42948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2" name="Freeform: Shape 2151">
                <a:extLst>
                  <a:ext uri="{FF2B5EF4-FFF2-40B4-BE49-F238E27FC236}">
                    <a16:creationId xmlns:a16="http://schemas.microsoft.com/office/drawing/2014/main" id="{6BAD04E2-87F9-4D44-BEFD-1B883D9D8728}"/>
                  </a:ext>
                </a:extLst>
              </p:cNvPr>
              <p:cNvSpPr/>
              <p:nvPr/>
            </p:nvSpPr>
            <p:spPr>
              <a:xfrm>
                <a:off x="7579556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059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3" name="Freeform: Shape 2152">
                <a:extLst>
                  <a:ext uri="{FF2B5EF4-FFF2-40B4-BE49-F238E27FC236}">
                    <a16:creationId xmlns:a16="http://schemas.microsoft.com/office/drawing/2014/main" id="{7BCE0BA2-128F-4206-B568-12DD8FFE2FD1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69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4" name="Freeform: Shape 2153">
                <a:extLst>
                  <a:ext uri="{FF2B5EF4-FFF2-40B4-BE49-F238E27FC236}">
                    <a16:creationId xmlns:a16="http://schemas.microsoft.com/office/drawing/2014/main" id="{95711E58-F171-4A3B-ADD5-F2E4C7751414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5" name="Freeform: Shape 2154">
                <a:extLst>
                  <a:ext uri="{FF2B5EF4-FFF2-40B4-BE49-F238E27FC236}">
                    <a16:creationId xmlns:a16="http://schemas.microsoft.com/office/drawing/2014/main" id="{B7AA764E-4617-40D6-9EF1-27EDB101162E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6" name="Freeform: Shape 2155">
                <a:extLst>
                  <a:ext uri="{FF2B5EF4-FFF2-40B4-BE49-F238E27FC236}">
                    <a16:creationId xmlns:a16="http://schemas.microsoft.com/office/drawing/2014/main" id="{717C348E-2BF5-407E-AE84-CF5A7DDA70EB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7" name="Freeform: Shape 2156">
                <a:extLst>
                  <a:ext uri="{FF2B5EF4-FFF2-40B4-BE49-F238E27FC236}">
                    <a16:creationId xmlns:a16="http://schemas.microsoft.com/office/drawing/2014/main" id="{FC091F1B-357B-40EB-94DC-24EDC5408D10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8" name="Freeform: Shape 2157">
                <a:extLst>
                  <a:ext uri="{FF2B5EF4-FFF2-40B4-BE49-F238E27FC236}">
                    <a16:creationId xmlns:a16="http://schemas.microsoft.com/office/drawing/2014/main" id="{EB5A5B1D-B036-4FA3-A259-636F0240FAE9}"/>
                  </a:ext>
                </a:extLst>
              </p:cNvPr>
              <p:cNvSpPr/>
              <p:nvPr/>
            </p:nvSpPr>
            <p:spPr>
              <a:xfrm>
                <a:off x="7432109" y="1607858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523 h 115728"/>
                  <a:gd name="connsiteX3" fmla="*/ 147447 w 190309"/>
                  <a:gd name="connsiteY3" fmla="*/ 72866 h 115728"/>
                  <a:gd name="connsiteX4" fmla="*/ 147447 w 190309"/>
                  <a:gd name="connsiteY4" fmla="*/ 115729 h 115728"/>
                  <a:gd name="connsiteX5" fmla="*/ 190310 w 190309"/>
                  <a:gd name="connsiteY5" fmla="*/ 90954 h 115728"/>
                  <a:gd name="connsiteX6" fmla="*/ 190310 w 190309"/>
                  <a:gd name="connsiteY6" fmla="*/ 72866 h 115728"/>
                  <a:gd name="connsiteX7" fmla="*/ 180708 w 190309"/>
                  <a:gd name="connsiteY7" fmla="*/ 36519 h 115728"/>
                  <a:gd name="connsiteX8" fmla="*/ 169050 w 190309"/>
                  <a:gd name="connsiteY8" fmla="*/ 21346 h 115728"/>
                  <a:gd name="connsiteX9" fmla="*/ 117615 w 190309"/>
                  <a:gd name="connsiteY9" fmla="*/ 0 h 115728"/>
                  <a:gd name="connsiteX10" fmla="*/ 11487 w 190309"/>
                  <a:gd name="connsiteY10" fmla="*/ 0 h 115728"/>
                  <a:gd name="connsiteX11" fmla="*/ 0 w 190309"/>
                  <a:gd name="connsiteY11" fmla="*/ 42863 h 115728"/>
                  <a:gd name="connsiteX12" fmla="*/ 74581 w 190309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20" y="42768"/>
                      <a:pt x="147353" y="56047"/>
                      <a:pt x="147447" y="72523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44" y="60119"/>
                      <a:pt x="187035" y="47586"/>
                      <a:pt x="180708" y="36519"/>
                    </a:cubicBezTo>
                    <a:cubicBezTo>
                      <a:pt x="177494" y="30973"/>
                      <a:pt x="173576" y="25872"/>
                      <a:pt x="169050" y="21346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9" name="Freeform: Shape 2158">
                <a:extLst>
                  <a:ext uri="{FF2B5EF4-FFF2-40B4-BE49-F238E27FC236}">
                    <a16:creationId xmlns:a16="http://schemas.microsoft.com/office/drawing/2014/main" id="{AE82C065-8EE3-44BF-99F1-0B7ADF7367E4}"/>
                  </a:ext>
                </a:extLst>
              </p:cNvPr>
              <p:cNvSpPr/>
              <p:nvPr/>
            </p:nvSpPr>
            <p:spPr>
              <a:xfrm>
                <a:off x="7208624" y="1607858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0" name="Freeform: Shape 2159">
                <a:extLst>
                  <a:ext uri="{FF2B5EF4-FFF2-40B4-BE49-F238E27FC236}">
                    <a16:creationId xmlns:a16="http://schemas.microsoft.com/office/drawing/2014/main" id="{DC154EB3-3907-4326-9D8A-59CA0EA9C175}"/>
                  </a:ext>
                </a:extLst>
              </p:cNvPr>
              <p:cNvSpPr/>
              <p:nvPr/>
            </p:nvSpPr>
            <p:spPr>
              <a:xfrm>
                <a:off x="7878479" y="2010079"/>
                <a:ext cx="263004" cy="199996"/>
              </a:xfrm>
              <a:custGeom>
                <a:avLst/>
                <a:gdLst>
                  <a:gd name="connsiteX0" fmla="*/ 28718 w 263004"/>
                  <a:gd name="connsiteY0" fmla="*/ 0 h 199996"/>
                  <a:gd name="connsiteX1" fmla="*/ 0 w 263004"/>
                  <a:gd name="connsiteY1" fmla="*/ 35833 h 199996"/>
                  <a:gd name="connsiteX2" fmla="*/ 73724 w 263004"/>
                  <a:gd name="connsiteY2" fmla="*/ 163563 h 199996"/>
                  <a:gd name="connsiteX3" fmla="*/ 136817 w 263004"/>
                  <a:gd name="connsiteY3" fmla="*/ 199996 h 199996"/>
                  <a:gd name="connsiteX4" fmla="*/ 238315 w 263004"/>
                  <a:gd name="connsiteY4" fmla="*/ 199996 h 199996"/>
                  <a:gd name="connsiteX5" fmla="*/ 256832 w 263004"/>
                  <a:gd name="connsiteY5" fmla="*/ 167850 h 199996"/>
                  <a:gd name="connsiteX6" fmla="*/ 256832 w 263004"/>
                  <a:gd name="connsiteY6" fmla="*/ 167850 h 199996"/>
                  <a:gd name="connsiteX7" fmla="*/ 263004 w 263004"/>
                  <a:gd name="connsiteY7" fmla="*/ 157134 h 199996"/>
                  <a:gd name="connsiteX8" fmla="*/ 136817 w 263004"/>
                  <a:gd name="connsiteY8" fmla="*/ 157134 h 199996"/>
                  <a:gd name="connsiteX9" fmla="*/ 111100 w 263004"/>
                  <a:gd name="connsiteY9" fmla="*/ 142132 h 199996"/>
                  <a:gd name="connsiteX10" fmla="*/ 35662 w 263004"/>
                  <a:gd name="connsiteY10" fmla="*/ 11573 h 199996"/>
                  <a:gd name="connsiteX11" fmla="*/ 35662 w 263004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8718" y="0"/>
                    </a:moveTo>
                    <a:cubicBezTo>
                      <a:pt x="18774" y="11427"/>
                      <a:pt x="9198" y="23377"/>
                      <a:pt x="0" y="35833"/>
                    </a:cubicBezTo>
                    <a:lnTo>
                      <a:pt x="73724" y="163563"/>
                    </a:lnTo>
                    <a:cubicBezTo>
                      <a:pt x="86736" y="186109"/>
                      <a:pt x="110791" y="199996"/>
                      <a:pt x="136817" y="199996"/>
                    </a:cubicBezTo>
                    <a:lnTo>
                      <a:pt x="238315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04" y="157134"/>
                    </a:lnTo>
                    <a:lnTo>
                      <a:pt x="136817" y="157134"/>
                    </a:lnTo>
                    <a:cubicBezTo>
                      <a:pt x="126196" y="157040"/>
                      <a:pt x="116415" y="151330"/>
                      <a:pt x="111100" y="142132"/>
                    </a:cubicBezTo>
                    <a:lnTo>
                      <a:pt x="35662" y="11573"/>
                    </a:lnTo>
                    <a:lnTo>
                      <a:pt x="35662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1" name="Freeform: Shape 2160">
                <a:extLst>
                  <a:ext uri="{FF2B5EF4-FFF2-40B4-BE49-F238E27FC236}">
                    <a16:creationId xmlns:a16="http://schemas.microsoft.com/office/drawing/2014/main" id="{70A52E56-D57C-4C00-8ACF-6EFDFD8C6BA3}"/>
                  </a:ext>
                </a:extLst>
              </p:cNvPr>
              <p:cNvSpPr/>
              <p:nvPr/>
            </p:nvSpPr>
            <p:spPr>
              <a:xfrm>
                <a:off x="7746720" y="1775021"/>
                <a:ext cx="160477" cy="270891"/>
              </a:xfrm>
              <a:custGeom>
                <a:avLst/>
                <a:gdLst>
                  <a:gd name="connsiteX0" fmla="*/ 124387 w 160477"/>
                  <a:gd name="connsiteY0" fmla="*/ 172393 h 270891"/>
                  <a:gd name="connsiteX1" fmla="*/ 124387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759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87" y="172393"/>
                    </a:moveTo>
                    <a:lnTo>
                      <a:pt x="124387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891"/>
                    </a:lnTo>
                    <a:cubicBezTo>
                      <a:pt x="140958" y="258607"/>
                      <a:pt x="150533" y="24665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2" name="Freeform: Shape 2161">
                <a:extLst>
                  <a:ext uri="{FF2B5EF4-FFF2-40B4-BE49-F238E27FC236}">
                    <a16:creationId xmlns:a16="http://schemas.microsoft.com/office/drawing/2014/main" id="{B4B1A782-338B-4A32-998A-E02A6AC4D462}"/>
                  </a:ext>
                </a:extLst>
              </p:cNvPr>
              <p:cNvSpPr/>
              <p:nvPr/>
            </p:nvSpPr>
            <p:spPr>
              <a:xfrm>
                <a:off x="7020201" y="185354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0 w 312724"/>
                  <a:gd name="connsiteY1" fmla="*/ 0 h 134695"/>
                  <a:gd name="connsiteX2" fmla="*/ 0 w 312724"/>
                  <a:gd name="connsiteY2" fmla="*/ 0 h 134695"/>
                  <a:gd name="connsiteX3" fmla="*/ 42863 w 312724"/>
                  <a:gd name="connsiteY3" fmla="*/ 74238 h 134695"/>
                  <a:gd name="connsiteX4" fmla="*/ 130731 w 312724"/>
                  <a:gd name="connsiteY4" fmla="*/ 124987 h 134695"/>
                  <a:gd name="connsiteX5" fmla="*/ 203597 w 312724"/>
                  <a:gd name="connsiteY5" fmla="*/ 124987 h 134695"/>
                  <a:gd name="connsiteX6" fmla="*/ 269862 w 312724"/>
                  <a:gd name="connsiteY6" fmla="*/ 86668 h 134695"/>
                  <a:gd name="connsiteX7" fmla="*/ 312725 w 312724"/>
                  <a:gd name="connsiteY7" fmla="*/ 12430 h 134695"/>
                  <a:gd name="connsiteX8" fmla="*/ 182166 w 312724"/>
                  <a:gd name="connsiteY8" fmla="*/ 87868 h 134695"/>
                  <a:gd name="connsiteX9" fmla="*/ 152162 w 312724"/>
                  <a:gd name="connsiteY9" fmla="*/ 87868 h 134695"/>
                  <a:gd name="connsiteX10" fmla="*/ 42863 w 312724"/>
                  <a:gd name="connsiteY10" fmla="*/ 24775 h 134695"/>
                  <a:gd name="connsiteX11" fmla="*/ 32147 w 312724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3" name="Freeform: Shape 2162">
                <a:extLst>
                  <a:ext uri="{FF2B5EF4-FFF2-40B4-BE49-F238E27FC236}">
                    <a16:creationId xmlns:a16="http://schemas.microsoft.com/office/drawing/2014/main" id="{7241A56A-7993-4ACA-94F7-3263E059D9EF}"/>
                  </a:ext>
                </a:extLst>
              </p:cNvPr>
              <p:cNvSpPr/>
              <p:nvPr/>
            </p:nvSpPr>
            <p:spPr>
              <a:xfrm>
                <a:off x="7546809" y="1680417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35531 w 199910"/>
                  <a:gd name="connsiteY3" fmla="*/ 43941 h 105663"/>
                  <a:gd name="connsiteX4" fmla="*/ 153791 w 199910"/>
                  <a:gd name="connsiteY4" fmla="*/ 57914 h 105663"/>
                  <a:gd name="connsiteX5" fmla="*/ 175222 w 199910"/>
                  <a:gd name="connsiteY5" fmla="*/ 95033 h 105663"/>
                  <a:gd name="connsiteX6" fmla="*/ 199911 w 199910"/>
                  <a:gd name="connsiteY6" fmla="*/ 52171 h 105663"/>
                  <a:gd name="connsiteX7" fmla="*/ 191338 w 199910"/>
                  <a:gd name="connsiteY7" fmla="*/ 36483 h 105663"/>
                  <a:gd name="connsiteX8" fmla="*/ 164764 w 199910"/>
                  <a:gd name="connsiteY8" fmla="*/ 9823 h 105663"/>
                  <a:gd name="connsiteX9" fmla="*/ 147104 w 199910"/>
                  <a:gd name="connsiteY9" fmla="*/ 2536 h 105663"/>
                  <a:gd name="connsiteX10" fmla="*/ 91812 w 199910"/>
                  <a:gd name="connsiteY10" fmla="*/ 9823 h 105663"/>
                  <a:gd name="connsiteX11" fmla="*/ 0 w 199910"/>
                  <a:gd name="connsiteY11" fmla="*/ 62801 h 105663"/>
                  <a:gd name="connsiteX12" fmla="*/ 11487 w 199910"/>
                  <a:gd name="connsiteY12" fmla="*/ 105663 h 105663"/>
                  <a:gd name="connsiteX13" fmla="*/ 33176 w 199910"/>
                  <a:gd name="connsiteY13" fmla="*/ 93062 h 105663"/>
                  <a:gd name="connsiteX14" fmla="*/ 33176 w 199910"/>
                  <a:gd name="connsiteY14" fmla="*/ 93062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19663" y="42904"/>
                      <a:pt x="127868" y="41815"/>
                      <a:pt x="135531" y="43941"/>
                    </a:cubicBezTo>
                    <a:cubicBezTo>
                      <a:pt x="143247" y="45964"/>
                      <a:pt x="149822" y="50997"/>
                      <a:pt x="153791" y="57914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031"/>
                      <a:pt x="7630" y="91347"/>
                      <a:pt x="11487" y="105663"/>
                    </a:cubicBezTo>
                    <a:lnTo>
                      <a:pt x="33176" y="93062"/>
                    </a:lnTo>
                    <a:lnTo>
                      <a:pt x="33176" y="930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4" name="Freeform: Shape 2163">
                <a:extLst>
                  <a:ext uri="{FF2B5EF4-FFF2-40B4-BE49-F238E27FC236}">
                    <a16:creationId xmlns:a16="http://schemas.microsoft.com/office/drawing/2014/main" id="{8FD2BE4C-F6C3-4B5C-9C56-5A852E18BD45}"/>
                  </a:ext>
                </a:extLst>
              </p:cNvPr>
              <p:cNvSpPr/>
              <p:nvPr/>
            </p:nvSpPr>
            <p:spPr>
              <a:xfrm>
                <a:off x="7364301" y="1743217"/>
                <a:ext cx="193567" cy="154305"/>
              </a:xfrm>
              <a:custGeom>
                <a:avLst/>
                <a:gdLst>
                  <a:gd name="connsiteX0" fmla="*/ 43291 w 193567"/>
                  <a:gd name="connsiteY0" fmla="*/ 79896 h 154305"/>
                  <a:gd name="connsiteX1" fmla="*/ 6686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3291" y="79896"/>
                    </a:moveTo>
                    <a:lnTo>
                      <a:pt x="6686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938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5" name="Freeform: Shape 2164">
                <a:extLst>
                  <a:ext uri="{FF2B5EF4-FFF2-40B4-BE49-F238E27FC236}">
                    <a16:creationId xmlns:a16="http://schemas.microsoft.com/office/drawing/2014/main" id="{A66C4744-2053-47AC-BBC6-5558BB6E7ECE}"/>
                  </a:ext>
                </a:extLst>
              </p:cNvPr>
              <p:cNvSpPr/>
              <p:nvPr/>
            </p:nvSpPr>
            <p:spPr>
              <a:xfrm>
                <a:off x="8141998" y="1859289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687 h 128951"/>
                  <a:gd name="connsiteX11" fmla="*/ 18603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687"/>
                    </a:lnTo>
                    <a:lnTo>
                      <a:pt x="18603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6" name="Freeform: Shape 2165">
                <a:extLst>
                  <a:ext uri="{FF2B5EF4-FFF2-40B4-BE49-F238E27FC236}">
                    <a16:creationId xmlns:a16="http://schemas.microsoft.com/office/drawing/2014/main" id="{FBE31B08-CA0C-4E29-B189-8C320F84DA3F}"/>
                  </a:ext>
                </a:extLst>
              </p:cNvPr>
              <p:cNvSpPr/>
              <p:nvPr/>
            </p:nvSpPr>
            <p:spPr>
              <a:xfrm>
                <a:off x="7913970" y="1723586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938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7" name="Freeform: Shape 2166">
                <a:extLst>
                  <a:ext uri="{FF2B5EF4-FFF2-40B4-BE49-F238E27FC236}">
                    <a16:creationId xmlns:a16="http://schemas.microsoft.com/office/drawing/2014/main" id="{CB14B44B-2671-41C9-A53A-DE9CC32571B0}"/>
                  </a:ext>
                </a:extLst>
              </p:cNvPr>
              <p:cNvSpPr/>
              <p:nvPr/>
            </p:nvSpPr>
            <p:spPr>
              <a:xfrm>
                <a:off x="7302493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62" y="188424"/>
                      <a:pt x="225817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8" name="Freeform: Shape 2167">
                <a:extLst>
                  <a:ext uri="{FF2B5EF4-FFF2-40B4-BE49-F238E27FC236}">
                    <a16:creationId xmlns:a16="http://schemas.microsoft.com/office/drawing/2014/main" id="{FE9B4F05-A13F-43D2-ABE5-47AAD8648AAA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9" name="Freeform: Shape 2168">
                <a:extLst>
                  <a:ext uri="{FF2B5EF4-FFF2-40B4-BE49-F238E27FC236}">
                    <a16:creationId xmlns:a16="http://schemas.microsoft.com/office/drawing/2014/main" id="{EE20422C-327B-4C3A-84FA-E93C00A7701C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0" name="Freeform: Shape 2169">
                <a:extLst>
                  <a:ext uri="{FF2B5EF4-FFF2-40B4-BE49-F238E27FC236}">
                    <a16:creationId xmlns:a16="http://schemas.microsoft.com/office/drawing/2014/main" id="{26ED8848-45D6-430F-B774-3CA90973EDE5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1" name="Freeform: Shape 2170">
                <a:extLst>
                  <a:ext uri="{FF2B5EF4-FFF2-40B4-BE49-F238E27FC236}">
                    <a16:creationId xmlns:a16="http://schemas.microsoft.com/office/drawing/2014/main" id="{F632A800-2378-43AC-BC05-DC085FBBC10F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A64FB5CE-8B3F-4A79-89BB-5C28C36B9A42}"/>
                  </a:ext>
                </a:extLst>
              </p:cNvPr>
              <p:cNvSpPr/>
              <p:nvPr/>
            </p:nvSpPr>
            <p:spPr>
              <a:xfrm>
                <a:off x="7702829" y="1680466"/>
                <a:ext cx="168192" cy="159535"/>
              </a:xfrm>
              <a:custGeom>
                <a:avLst/>
                <a:gdLst>
                  <a:gd name="connsiteX0" fmla="*/ 68666 w 168192"/>
                  <a:gd name="connsiteY0" fmla="*/ 94555 h 159535"/>
                  <a:gd name="connsiteX1" fmla="*/ 68666 w 168192"/>
                  <a:gd name="connsiteY1" fmla="*/ 94555 h 159535"/>
                  <a:gd name="connsiteX2" fmla="*/ 90097 w 168192"/>
                  <a:gd name="connsiteY2" fmla="*/ 57437 h 159535"/>
                  <a:gd name="connsiteX3" fmla="*/ 108357 w 168192"/>
                  <a:gd name="connsiteY3" fmla="*/ 43463 h 159535"/>
                  <a:gd name="connsiteX4" fmla="*/ 131073 w 168192"/>
                  <a:gd name="connsiteY4" fmla="*/ 46464 h 159535"/>
                  <a:gd name="connsiteX5" fmla="*/ 168192 w 168192"/>
                  <a:gd name="connsiteY5" fmla="*/ 67895 h 159535"/>
                  <a:gd name="connsiteX6" fmla="*/ 168192 w 168192"/>
                  <a:gd name="connsiteY6" fmla="*/ 18346 h 159535"/>
                  <a:gd name="connsiteX7" fmla="*/ 152505 w 168192"/>
                  <a:gd name="connsiteY7" fmla="*/ 9773 h 159535"/>
                  <a:gd name="connsiteX8" fmla="*/ 52978 w 168192"/>
                  <a:gd name="connsiteY8" fmla="*/ 36434 h 159535"/>
                  <a:gd name="connsiteX9" fmla="*/ 0 w 168192"/>
                  <a:gd name="connsiteY9" fmla="*/ 128160 h 159535"/>
                  <a:gd name="connsiteX10" fmla="*/ 31375 w 168192"/>
                  <a:gd name="connsiteY10" fmla="*/ 159535 h 159535"/>
                  <a:gd name="connsiteX11" fmla="*/ 43891 w 168192"/>
                  <a:gd name="connsiteY11" fmla="*/ 137847 h 159535"/>
                  <a:gd name="connsiteX12" fmla="*/ 43891 w 168192"/>
                  <a:gd name="connsiteY12" fmla="*/ 137847 h 15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92" h="159535">
                    <a:moveTo>
                      <a:pt x="68666" y="94555"/>
                    </a:moveTo>
                    <a:lnTo>
                      <a:pt x="68666" y="94555"/>
                    </a:lnTo>
                    <a:lnTo>
                      <a:pt x="90097" y="57437"/>
                    </a:lnTo>
                    <a:cubicBezTo>
                      <a:pt x="94066" y="50519"/>
                      <a:pt x="100641" y="45486"/>
                      <a:pt x="108357" y="43463"/>
                    </a:cubicBezTo>
                    <a:cubicBezTo>
                      <a:pt x="116020" y="41337"/>
                      <a:pt x="124224" y="42426"/>
                      <a:pt x="131073" y="46464"/>
                    </a:cubicBezTo>
                    <a:lnTo>
                      <a:pt x="168192" y="67895"/>
                    </a:lnTo>
                    <a:lnTo>
                      <a:pt x="168192" y="18346"/>
                    </a:lnTo>
                    <a:lnTo>
                      <a:pt x="152505" y="9773"/>
                    </a:lnTo>
                    <a:cubicBezTo>
                      <a:pt x="117657" y="-10346"/>
                      <a:pt x="73106" y="1595"/>
                      <a:pt x="52978" y="36434"/>
                    </a:cubicBezTo>
                    <a:lnTo>
                      <a:pt x="0" y="128160"/>
                    </a:lnTo>
                    <a:lnTo>
                      <a:pt x="31375" y="159535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9CDA5617-1C1D-4D56-A19F-4D9F14915046}"/>
                  </a:ext>
                </a:extLst>
              </p:cNvPr>
              <p:cNvSpPr/>
              <p:nvPr/>
            </p:nvSpPr>
            <p:spPr>
              <a:xfrm>
                <a:off x="762250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4" name="Freeform: Shape 2173">
                <a:extLst>
                  <a:ext uri="{FF2B5EF4-FFF2-40B4-BE49-F238E27FC236}">
                    <a16:creationId xmlns:a16="http://schemas.microsoft.com/office/drawing/2014/main" id="{5D830A2F-EA60-4C30-9661-2D5FD0BCBB31}"/>
                  </a:ext>
                </a:extLst>
              </p:cNvPr>
              <p:cNvSpPr/>
              <p:nvPr/>
            </p:nvSpPr>
            <p:spPr>
              <a:xfrm>
                <a:off x="8282930" y="1483556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03"/>
                      <a:pt x="10716" y="152993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5" name="Freeform: Shape 2174">
                <a:extLst>
                  <a:ext uri="{FF2B5EF4-FFF2-40B4-BE49-F238E27FC236}">
                    <a16:creationId xmlns:a16="http://schemas.microsoft.com/office/drawing/2014/main" id="{36D71DE4-4C35-4AC5-BBDC-2F61E2D23DDC}"/>
                  </a:ext>
                </a:extLst>
              </p:cNvPr>
              <p:cNvSpPr/>
              <p:nvPr/>
            </p:nvSpPr>
            <p:spPr>
              <a:xfrm>
                <a:off x="8011525" y="1607858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692"/>
                      <a:pt x="276831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6" name="Freeform: Shape 2175">
                <a:extLst>
                  <a:ext uri="{FF2B5EF4-FFF2-40B4-BE49-F238E27FC236}">
                    <a16:creationId xmlns:a16="http://schemas.microsoft.com/office/drawing/2014/main" id="{118852C5-9537-4134-AF82-59804A75FE3A}"/>
                  </a:ext>
                </a:extLst>
              </p:cNvPr>
              <p:cNvSpPr/>
              <p:nvPr/>
            </p:nvSpPr>
            <p:spPr>
              <a:xfrm>
                <a:off x="7703858" y="2032796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0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0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88" y="200905"/>
                      <a:pt x="209992" y="176833"/>
                      <a:pt x="209940" y="150790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0"/>
                    </a:lnTo>
                    <a:cubicBezTo>
                      <a:pt x="167018" y="161420"/>
                      <a:pt x="161300" y="171218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7" name="Freeform: Shape 2176">
                <a:extLst>
                  <a:ext uri="{FF2B5EF4-FFF2-40B4-BE49-F238E27FC236}">
                    <a16:creationId xmlns:a16="http://schemas.microsoft.com/office/drawing/2014/main" id="{24C4A46A-A56F-4DE3-A86F-523B17FC239C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8" name="Freeform: Shape 2177">
                <a:extLst>
                  <a:ext uri="{FF2B5EF4-FFF2-40B4-BE49-F238E27FC236}">
                    <a16:creationId xmlns:a16="http://schemas.microsoft.com/office/drawing/2014/main" id="{A58D9D19-AF99-4B9C-AAC7-7FF3A8B01535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9" name="Freeform: Shape 2178">
                <a:extLst>
                  <a:ext uri="{FF2B5EF4-FFF2-40B4-BE49-F238E27FC236}">
                    <a16:creationId xmlns:a16="http://schemas.microsoft.com/office/drawing/2014/main" id="{D0C39C74-E75B-4FA2-922C-28101F41F09D}"/>
                  </a:ext>
                </a:extLst>
              </p:cNvPr>
              <p:cNvSpPr/>
              <p:nvPr/>
            </p:nvSpPr>
            <p:spPr>
              <a:xfrm>
                <a:off x="7871021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5 w 115729"/>
                  <a:gd name="connsiteY6" fmla="*/ 1 h 190224"/>
                  <a:gd name="connsiteX7" fmla="*/ 72867 w 115729"/>
                  <a:gd name="connsiteY7" fmla="*/ 1 h 190224"/>
                  <a:gd name="connsiteX8" fmla="*/ 36520 w 115729"/>
                  <a:gd name="connsiteY8" fmla="*/ 9688 h 190224"/>
                  <a:gd name="connsiteX9" fmla="*/ 21260 w 115729"/>
                  <a:gd name="connsiteY9" fmla="*/ 21346 h 190224"/>
                  <a:gd name="connsiteX10" fmla="*/ 1 w 115729"/>
                  <a:gd name="connsiteY10" fmla="*/ 72781 h 190224"/>
                  <a:gd name="connsiteX11" fmla="*/ 1 w 115729"/>
                  <a:gd name="connsiteY11" fmla="*/ 178737 h 190224"/>
                  <a:gd name="connsiteX12" fmla="*/ 42863 w 115729"/>
                  <a:gd name="connsiteY12" fmla="*/ 190225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769" y="56391"/>
                      <a:pt x="56048" y="42958"/>
                      <a:pt x="72524" y="42863"/>
                    </a:cubicBezTo>
                    <a:cubicBezTo>
                      <a:pt x="72636" y="42863"/>
                      <a:pt x="7275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9" y="34951"/>
                      <a:pt x="-85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0" name="Freeform: Shape 2179">
                <a:extLst>
                  <a:ext uri="{FF2B5EF4-FFF2-40B4-BE49-F238E27FC236}">
                    <a16:creationId xmlns:a16="http://schemas.microsoft.com/office/drawing/2014/main" id="{5A691650-F4DC-446F-9D4C-DE2DA356A0E7}"/>
                  </a:ext>
                </a:extLst>
              </p:cNvPr>
              <p:cNvSpPr/>
              <p:nvPr/>
            </p:nvSpPr>
            <p:spPr>
              <a:xfrm>
                <a:off x="7871021" y="1786680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1" name="Freeform: Shape 2180">
                <a:extLst>
                  <a:ext uri="{FF2B5EF4-FFF2-40B4-BE49-F238E27FC236}">
                    <a16:creationId xmlns:a16="http://schemas.microsoft.com/office/drawing/2014/main" id="{385ABEAB-1308-44B5-8291-B4019EC7DB61}"/>
                  </a:ext>
                </a:extLst>
              </p:cNvPr>
              <p:cNvSpPr/>
              <p:nvPr/>
            </p:nvSpPr>
            <p:spPr>
              <a:xfrm>
                <a:off x="8273415" y="1088793"/>
                <a:ext cx="200082" cy="263089"/>
              </a:xfrm>
              <a:custGeom>
                <a:avLst/>
                <a:gdLst>
                  <a:gd name="connsiteX0" fmla="*/ 0 w 200082"/>
                  <a:gd name="connsiteY0" fmla="*/ 234286 h 263089"/>
                  <a:gd name="connsiteX1" fmla="*/ 35919 w 200082"/>
                  <a:gd name="connsiteY1" fmla="*/ 263090 h 263089"/>
                  <a:gd name="connsiteX2" fmla="*/ 163649 w 200082"/>
                  <a:gd name="connsiteY2" fmla="*/ 189281 h 263089"/>
                  <a:gd name="connsiteX3" fmla="*/ 200082 w 200082"/>
                  <a:gd name="connsiteY3" fmla="*/ 126187 h 263089"/>
                  <a:gd name="connsiteX4" fmla="*/ 200082 w 200082"/>
                  <a:gd name="connsiteY4" fmla="*/ 24774 h 263089"/>
                  <a:gd name="connsiteX5" fmla="*/ 167936 w 200082"/>
                  <a:gd name="connsiteY5" fmla="*/ 6172 h 263089"/>
                  <a:gd name="connsiteX6" fmla="*/ 167936 w 200082"/>
                  <a:gd name="connsiteY6" fmla="*/ 6172 h 263089"/>
                  <a:gd name="connsiteX7" fmla="*/ 157220 w 200082"/>
                  <a:gd name="connsiteY7" fmla="*/ 0 h 263089"/>
                  <a:gd name="connsiteX8" fmla="*/ 157220 w 200082"/>
                  <a:gd name="connsiteY8" fmla="*/ 126187 h 263089"/>
                  <a:gd name="connsiteX9" fmla="*/ 142218 w 200082"/>
                  <a:gd name="connsiteY9" fmla="*/ 151905 h 263089"/>
                  <a:gd name="connsiteX10" fmla="*/ 11658 w 200082"/>
                  <a:gd name="connsiteY10" fmla="*/ 227343 h 263089"/>
                  <a:gd name="connsiteX11" fmla="*/ 11658 w 200082"/>
                  <a:gd name="connsiteY11" fmla="*/ 227343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2"/>
                      <a:pt x="200048" y="152205"/>
                      <a:pt x="200082" y="126187"/>
                    </a:cubicBezTo>
                    <a:lnTo>
                      <a:pt x="200082" y="24774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2" name="Freeform: Shape 2181">
                <a:extLst>
                  <a:ext uri="{FF2B5EF4-FFF2-40B4-BE49-F238E27FC236}">
                    <a16:creationId xmlns:a16="http://schemas.microsoft.com/office/drawing/2014/main" id="{58AB6CF8-CC31-4EF3-A564-CEDE85BBD100}"/>
                  </a:ext>
                </a:extLst>
              </p:cNvPr>
              <p:cNvSpPr/>
              <p:nvPr/>
            </p:nvSpPr>
            <p:spPr>
              <a:xfrm>
                <a:off x="8038185" y="1323079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69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3" name="Freeform: Shape 2182">
                <a:extLst>
                  <a:ext uri="{FF2B5EF4-FFF2-40B4-BE49-F238E27FC236}">
                    <a16:creationId xmlns:a16="http://schemas.microsoft.com/office/drawing/2014/main" id="{23AA3CAE-69E8-4691-B847-91B9ABE3BF2C}"/>
                  </a:ext>
                </a:extLst>
              </p:cNvPr>
              <p:cNvSpPr/>
              <p:nvPr/>
            </p:nvSpPr>
            <p:spPr>
              <a:xfrm>
                <a:off x="8116795" y="1897351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578 h 312724"/>
                  <a:gd name="connsiteX1" fmla="*/ 18517 w 134759"/>
                  <a:gd name="connsiteY1" fmla="*/ 280578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559 h 312724"/>
                  <a:gd name="connsiteX10" fmla="*/ 88040 w 134759"/>
                  <a:gd name="connsiteY10" fmla="*/ 160563 h 312724"/>
                  <a:gd name="connsiteX11" fmla="*/ 24946 w 134759"/>
                  <a:gd name="connsiteY11" fmla="*/ 269862 h 312724"/>
                  <a:gd name="connsiteX12" fmla="*/ 24946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559"/>
                    </a:lnTo>
                    <a:cubicBezTo>
                      <a:pt x="93432" y="139835"/>
                      <a:pt x="93432" y="151287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4" name="Freeform: Shape 2183">
                <a:extLst>
                  <a:ext uri="{FF2B5EF4-FFF2-40B4-BE49-F238E27FC236}">
                    <a16:creationId xmlns:a16="http://schemas.microsoft.com/office/drawing/2014/main" id="{C9E6352A-56F2-430E-8BAB-96900AD84AD2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5" name="Freeform: Shape 2184">
                <a:extLst>
                  <a:ext uri="{FF2B5EF4-FFF2-40B4-BE49-F238E27FC236}">
                    <a16:creationId xmlns:a16="http://schemas.microsoft.com/office/drawing/2014/main" id="{E49F26B9-B4D4-43F2-B797-87EBD4B8003D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6" name="Freeform: Shape 2185">
                <a:extLst>
                  <a:ext uri="{FF2B5EF4-FFF2-40B4-BE49-F238E27FC236}">
                    <a16:creationId xmlns:a16="http://schemas.microsoft.com/office/drawing/2014/main" id="{59AB49E7-E9C9-4DC6-8921-CE71C9BA975E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7" name="Freeform: Shape 2186">
                <a:extLst>
                  <a:ext uri="{FF2B5EF4-FFF2-40B4-BE49-F238E27FC236}">
                    <a16:creationId xmlns:a16="http://schemas.microsoft.com/office/drawing/2014/main" id="{9BDF62C2-AB76-4C96-8ADA-8D81D3912F28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8" name="Freeform: Shape 2187">
                <a:extLst>
                  <a:ext uri="{FF2B5EF4-FFF2-40B4-BE49-F238E27FC236}">
                    <a16:creationId xmlns:a16="http://schemas.microsoft.com/office/drawing/2014/main" id="{9826D6AC-1229-402F-B2F9-FE8847EEB73B}"/>
                  </a:ext>
                </a:extLst>
              </p:cNvPr>
              <p:cNvSpPr/>
              <p:nvPr/>
            </p:nvSpPr>
            <p:spPr>
              <a:xfrm>
                <a:off x="7943214" y="1483556"/>
                <a:ext cx="105600" cy="200339"/>
              </a:xfrm>
              <a:custGeom>
                <a:avLst/>
                <a:gdLst>
                  <a:gd name="connsiteX0" fmla="*/ 68310 w 105600"/>
                  <a:gd name="connsiteY0" fmla="*/ 124301 h 200339"/>
                  <a:gd name="connsiteX1" fmla="*/ 68310 w 105600"/>
                  <a:gd name="connsiteY1" fmla="*/ 124301 h 200339"/>
                  <a:gd name="connsiteX2" fmla="*/ 46879 w 105600"/>
                  <a:gd name="connsiteY2" fmla="*/ 87182 h 200339"/>
                  <a:gd name="connsiteX3" fmla="*/ 57852 w 105600"/>
                  <a:gd name="connsiteY3" fmla="*/ 46120 h 200339"/>
                  <a:gd name="connsiteX4" fmla="*/ 94971 w 105600"/>
                  <a:gd name="connsiteY4" fmla="*/ 24689 h 200339"/>
                  <a:gd name="connsiteX5" fmla="*/ 52108 w 105600"/>
                  <a:gd name="connsiteY5" fmla="*/ 0 h 200339"/>
                  <a:gd name="connsiteX6" fmla="*/ 36420 w 105600"/>
                  <a:gd name="connsiteY6" fmla="*/ 9001 h 200339"/>
                  <a:gd name="connsiteX7" fmla="*/ 9846 w 105600"/>
                  <a:gd name="connsiteY7" fmla="*/ 35576 h 200339"/>
                  <a:gd name="connsiteX8" fmla="*/ 2473 w 105600"/>
                  <a:gd name="connsiteY8" fmla="*/ 53321 h 200339"/>
                  <a:gd name="connsiteX9" fmla="*/ 9760 w 105600"/>
                  <a:gd name="connsiteY9" fmla="*/ 108614 h 200339"/>
                  <a:gd name="connsiteX10" fmla="*/ 62738 w 105600"/>
                  <a:gd name="connsiteY10" fmla="*/ 200339 h 200339"/>
                  <a:gd name="connsiteX11" fmla="*/ 105600 w 105600"/>
                  <a:gd name="connsiteY11" fmla="*/ 188852 h 200339"/>
                  <a:gd name="connsiteX12" fmla="*/ 93085 w 105600"/>
                  <a:gd name="connsiteY12" fmla="*/ 167164 h 200339"/>
                  <a:gd name="connsiteX13" fmla="*/ 93085 w 105600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339">
                    <a:moveTo>
                      <a:pt x="68310" y="124301"/>
                    </a:moveTo>
                    <a:lnTo>
                      <a:pt x="68310" y="124301"/>
                    </a:lnTo>
                    <a:lnTo>
                      <a:pt x="46879" y="87182"/>
                    </a:lnTo>
                    <a:cubicBezTo>
                      <a:pt x="38589" y="72806"/>
                      <a:pt x="43502" y="54444"/>
                      <a:pt x="57852" y="46120"/>
                    </a:cubicBezTo>
                    <a:lnTo>
                      <a:pt x="94971" y="24689"/>
                    </a:lnTo>
                    <a:lnTo>
                      <a:pt x="52108" y="0"/>
                    </a:lnTo>
                    <a:lnTo>
                      <a:pt x="36420" y="9001"/>
                    </a:lnTo>
                    <a:cubicBezTo>
                      <a:pt x="25379" y="15370"/>
                      <a:pt x="16215" y="24534"/>
                      <a:pt x="9846" y="35576"/>
                    </a:cubicBezTo>
                    <a:cubicBezTo>
                      <a:pt x="6623" y="41148"/>
                      <a:pt x="4145" y="47106"/>
                      <a:pt x="2473" y="53321"/>
                    </a:cubicBezTo>
                    <a:cubicBezTo>
                      <a:pt x="-2516" y="71992"/>
                      <a:pt x="107" y="91871"/>
                      <a:pt x="9760" y="108614"/>
                    </a:cubicBezTo>
                    <a:lnTo>
                      <a:pt x="62738" y="200339"/>
                    </a:lnTo>
                    <a:lnTo>
                      <a:pt x="105600" y="188852"/>
                    </a:lnTo>
                    <a:lnTo>
                      <a:pt x="93085" y="167164"/>
                    </a:lnTo>
                    <a:lnTo>
                      <a:pt x="93085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CDF8D7A1-F57F-480A-9207-E35E73D36245}"/>
                  </a:ext>
                </a:extLst>
              </p:cNvPr>
              <p:cNvSpPr/>
              <p:nvPr/>
            </p:nvSpPr>
            <p:spPr>
              <a:xfrm>
                <a:off x="800629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0" name="Freeform: Shape 2189">
                <a:extLst>
                  <a:ext uri="{FF2B5EF4-FFF2-40B4-BE49-F238E27FC236}">
                    <a16:creationId xmlns:a16="http://schemas.microsoft.com/office/drawing/2014/main" id="{1D2162E2-C739-4702-966E-CE981D83A5F6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1" name="Freeform: Shape 2190">
                <a:extLst>
                  <a:ext uri="{FF2B5EF4-FFF2-40B4-BE49-F238E27FC236}">
                    <a16:creationId xmlns:a16="http://schemas.microsoft.com/office/drawing/2014/main" id="{9804A309-E1C7-4A9D-9A9E-37DA73160405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2" name="Freeform: Shape 2191">
                <a:extLst>
                  <a:ext uri="{FF2B5EF4-FFF2-40B4-BE49-F238E27FC236}">
                    <a16:creationId xmlns:a16="http://schemas.microsoft.com/office/drawing/2014/main" id="{34FA7356-3B90-40C9-8433-B9E49EFB4CA7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3" name="Freeform: Shape 2192">
                <a:extLst>
                  <a:ext uri="{FF2B5EF4-FFF2-40B4-BE49-F238E27FC236}">
                    <a16:creationId xmlns:a16="http://schemas.microsoft.com/office/drawing/2014/main" id="{A07D763F-6F31-487D-A985-132188F8A96A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4" name="Freeform: Shape 2193">
                <a:extLst>
                  <a:ext uri="{FF2B5EF4-FFF2-40B4-BE49-F238E27FC236}">
                    <a16:creationId xmlns:a16="http://schemas.microsoft.com/office/drawing/2014/main" id="{2024045C-C1A0-4BE6-AD5E-5731255BE9A0}"/>
                  </a:ext>
                </a:extLst>
              </p:cNvPr>
              <p:cNvSpPr/>
              <p:nvPr/>
            </p:nvSpPr>
            <p:spPr>
              <a:xfrm>
                <a:off x="8122539" y="799814"/>
                <a:ext cx="128930" cy="288464"/>
              </a:xfrm>
              <a:custGeom>
                <a:avLst/>
                <a:gdLst>
                  <a:gd name="connsiteX0" fmla="*/ 0 w 128930"/>
                  <a:gd name="connsiteY0" fmla="*/ 281521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521"/>
                    </a:moveTo>
                    <a:cubicBezTo>
                      <a:pt x="15028" y="284324"/>
                      <a:pt x="30175" y="28663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5" name="Freeform: Shape 2194">
                <a:extLst>
                  <a:ext uri="{FF2B5EF4-FFF2-40B4-BE49-F238E27FC236}">
                    <a16:creationId xmlns:a16="http://schemas.microsoft.com/office/drawing/2014/main" id="{11D1755E-A00A-4CE1-A452-6DE81AF77096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6" name="Freeform: Shape 2195">
                <a:extLst>
                  <a:ext uri="{FF2B5EF4-FFF2-40B4-BE49-F238E27FC236}">
                    <a16:creationId xmlns:a16="http://schemas.microsoft.com/office/drawing/2014/main" id="{4187CEC0-FA48-4312-8CDA-E2018EBF46EA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7" name="Freeform: Shape 2196">
                <a:extLst>
                  <a:ext uri="{FF2B5EF4-FFF2-40B4-BE49-F238E27FC236}">
                    <a16:creationId xmlns:a16="http://schemas.microsoft.com/office/drawing/2014/main" id="{4EE37EC0-1923-4978-A21A-1AE740AC21E6}"/>
                  </a:ext>
                </a:extLst>
              </p:cNvPr>
              <p:cNvSpPr/>
              <p:nvPr/>
            </p:nvSpPr>
            <p:spPr>
              <a:xfrm>
                <a:off x="798683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878" y="5118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8" name="Freeform: Shape 2197">
                <a:extLst>
                  <a:ext uri="{FF2B5EF4-FFF2-40B4-BE49-F238E27FC236}">
                    <a16:creationId xmlns:a16="http://schemas.microsoft.com/office/drawing/2014/main" id="{B3E97D25-767A-417D-B52D-A0E15524910A}"/>
                  </a:ext>
                </a:extLst>
              </p:cNvPr>
              <p:cNvSpPr/>
              <p:nvPr/>
            </p:nvSpPr>
            <p:spPr>
              <a:xfrm>
                <a:off x="8284902" y="1650720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327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327"/>
                    </a:lnTo>
                    <a:cubicBezTo>
                      <a:pt x="188380" y="75309"/>
                      <a:pt x="174510" y="51272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49" y="80676"/>
                      <a:pt x="145449" y="90448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99" name="Freeform: Shape 2198">
                <a:extLst>
                  <a:ext uri="{FF2B5EF4-FFF2-40B4-BE49-F238E27FC236}">
                    <a16:creationId xmlns:a16="http://schemas.microsoft.com/office/drawing/2014/main" id="{FB91376B-63EE-47C2-A023-620D3AC1E2EB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10E9A845-DE65-473B-90D0-44E1CF6B4ED1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EE2BC793-B0FD-4F1D-B95B-615ACC82A084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8DED5B17-08FA-4DCC-BCF4-3FEC762D7893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DE686A56-0CF9-4F8B-A653-909431F43F9C}"/>
                  </a:ext>
                </a:extLst>
              </p:cNvPr>
              <p:cNvSpPr/>
              <p:nvPr/>
            </p:nvSpPr>
            <p:spPr>
              <a:xfrm>
                <a:off x="7943202" y="1359255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5 h 168192"/>
                  <a:gd name="connsiteX3" fmla="*/ 43891 w 159963"/>
                  <a:gd name="connsiteY3" fmla="*/ 59836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1949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46" y="74126"/>
                      <a:pt x="45914" y="67551"/>
                      <a:pt x="43891" y="59836"/>
                    </a:cubicBezTo>
                    <a:cubicBezTo>
                      <a:pt x="41859" y="52164"/>
                      <a:pt x="42931" y="44003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12"/>
                      <a:pt x="35" y="39219"/>
                      <a:pt x="0" y="51949"/>
                    </a:cubicBezTo>
                    <a:cubicBezTo>
                      <a:pt x="17" y="58370"/>
                      <a:pt x="858" y="64765"/>
                      <a:pt x="2486" y="70980"/>
                    </a:cubicBezTo>
                    <a:cubicBezTo>
                      <a:pt x="7544" y="89711"/>
                      <a:pt x="19897" y="105648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4" name="Freeform: Shape 2203">
                <a:extLst>
                  <a:ext uri="{FF2B5EF4-FFF2-40B4-BE49-F238E27FC236}">
                    <a16:creationId xmlns:a16="http://schemas.microsoft.com/office/drawing/2014/main" id="{A57614C2-7472-4637-B1F9-71A5DE6466BA}"/>
                  </a:ext>
                </a:extLst>
              </p:cNvPr>
              <p:cNvSpPr/>
              <p:nvPr/>
            </p:nvSpPr>
            <p:spPr>
              <a:xfrm>
                <a:off x="8071446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483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483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99EFBFBF-572A-47A5-BB42-70277C0697B0}"/>
                  </a:ext>
                </a:extLst>
              </p:cNvPr>
              <p:cNvSpPr/>
              <p:nvPr/>
            </p:nvSpPr>
            <p:spPr>
              <a:xfrm>
                <a:off x="7746720" y="669426"/>
                <a:ext cx="167163" cy="277920"/>
              </a:xfrm>
              <a:custGeom>
                <a:avLst/>
                <a:gdLst>
                  <a:gd name="connsiteX0" fmla="*/ 124301 w 167163"/>
                  <a:gd name="connsiteY0" fmla="*/ 277921 h 277920"/>
                  <a:gd name="connsiteX1" fmla="*/ 167164 w 167163"/>
                  <a:gd name="connsiteY1" fmla="*/ 260776 h 277920"/>
                  <a:gd name="connsiteX2" fmla="*/ 167164 w 167163"/>
                  <a:gd name="connsiteY2" fmla="*/ 113671 h 277920"/>
                  <a:gd name="connsiteX3" fmla="*/ 130731 w 167163"/>
                  <a:gd name="connsiteY3" fmla="*/ 50664 h 277920"/>
                  <a:gd name="connsiteX4" fmla="*/ 42948 w 167163"/>
                  <a:gd name="connsiteY4" fmla="*/ 0 h 277920"/>
                  <a:gd name="connsiteX5" fmla="*/ 10716 w 167163"/>
                  <a:gd name="connsiteY5" fmla="*/ 18517 h 277920"/>
                  <a:gd name="connsiteX6" fmla="*/ 10716 w 167163"/>
                  <a:gd name="connsiteY6" fmla="*/ 18517 h 277920"/>
                  <a:gd name="connsiteX7" fmla="*/ 0 w 167163"/>
                  <a:gd name="connsiteY7" fmla="*/ 24689 h 277920"/>
                  <a:gd name="connsiteX8" fmla="*/ 109299 w 167163"/>
                  <a:gd name="connsiteY8" fmla="*/ 87782 h 277920"/>
                  <a:gd name="connsiteX9" fmla="*/ 124301 w 167163"/>
                  <a:gd name="connsiteY9" fmla="*/ 113500 h 277920"/>
                  <a:gd name="connsiteX10" fmla="*/ 124301 w 167163"/>
                  <a:gd name="connsiteY10" fmla="*/ 264290 h 277920"/>
                  <a:gd name="connsiteX11" fmla="*/ 124301 w 167163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920">
                    <a:moveTo>
                      <a:pt x="124301" y="277921"/>
                    </a:moveTo>
                    <a:cubicBezTo>
                      <a:pt x="138814" y="272777"/>
                      <a:pt x="153105" y="267059"/>
                      <a:pt x="167164" y="260776"/>
                    </a:cubicBezTo>
                    <a:lnTo>
                      <a:pt x="167164" y="113671"/>
                    </a:lnTo>
                    <a:cubicBezTo>
                      <a:pt x="167095" y="87683"/>
                      <a:pt x="153216" y="63689"/>
                      <a:pt x="130731" y="50664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85E1EA7C-F274-4997-A7CE-5CF4A04162E4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B38AB71A-A4B4-4E24-B1CE-2B9BB801521B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27A28F06-67AB-43CB-8CDB-C4DFF37F21A8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9" name="Freeform: Shape 2208">
                <a:extLst>
                  <a:ext uri="{FF2B5EF4-FFF2-40B4-BE49-F238E27FC236}">
                    <a16:creationId xmlns:a16="http://schemas.microsoft.com/office/drawing/2014/main" id="{623B09F5-9AB5-4C03-AD5F-3B1D04DA7364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C2517D75-4369-4BA1-BDD1-9F9114767FCD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DF7BA38A-F78D-4DDE-90C0-99FC0B0BAF5C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67CC8005-509F-4C6A-9016-4C51DD89FCF8}"/>
                  </a:ext>
                </a:extLst>
              </p:cNvPr>
              <p:cNvSpPr/>
              <p:nvPr/>
            </p:nvSpPr>
            <p:spPr>
              <a:xfrm>
                <a:off x="7871021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803" y="6001"/>
                      <a:pt x="14513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02F89524-2223-4032-AFD9-97F657768DE4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4" name="Freeform: Shape 2213">
                <a:extLst>
                  <a:ext uri="{FF2B5EF4-FFF2-40B4-BE49-F238E27FC236}">
                    <a16:creationId xmlns:a16="http://schemas.microsoft.com/office/drawing/2014/main" id="{E8A3CDEF-7E12-4550-8200-CD8BDAC8FEF9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3383D663-BB6E-4AB8-8835-64780DC4B276}"/>
                  </a:ext>
                </a:extLst>
              </p:cNvPr>
              <p:cNvSpPr/>
              <p:nvPr/>
            </p:nvSpPr>
            <p:spPr>
              <a:xfrm>
                <a:off x="8296389" y="1316393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A754BEA5-790F-4EF6-B31A-7FA98E694D3E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6E5FCDBB-3541-4FCC-B76A-A8BCE3296591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4AA1BA98-5999-4422-BF53-046F24495FB4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9" name="Freeform: Shape 2218">
                <a:extLst>
                  <a:ext uri="{FF2B5EF4-FFF2-40B4-BE49-F238E27FC236}">
                    <a16:creationId xmlns:a16="http://schemas.microsoft.com/office/drawing/2014/main" id="{7F1D48C7-B400-4451-9C4C-E863E5631359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0" name="Freeform: Shape 2219">
                <a:extLst>
                  <a:ext uri="{FF2B5EF4-FFF2-40B4-BE49-F238E27FC236}">
                    <a16:creationId xmlns:a16="http://schemas.microsoft.com/office/drawing/2014/main" id="{5E07F31A-920A-4B3B-8E3C-A385EF46813A}"/>
                  </a:ext>
                </a:extLst>
              </p:cNvPr>
              <p:cNvSpPr/>
              <p:nvPr/>
            </p:nvSpPr>
            <p:spPr>
              <a:xfrm>
                <a:off x="7871021" y="1243526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21345 w 190309"/>
                  <a:gd name="connsiteY7" fmla="*/ 94383 h 115728"/>
                  <a:gd name="connsiteX8" fmla="*/ 72780 w 190309"/>
                  <a:gd name="connsiteY8" fmla="*/ 115729 h 115728"/>
                  <a:gd name="connsiteX9" fmla="*/ 178822 w 190309"/>
                  <a:gd name="connsiteY9" fmla="*/ 115729 h 115728"/>
                  <a:gd name="connsiteX10" fmla="*/ 190310 w 190309"/>
                  <a:gd name="connsiteY10" fmla="*/ 72866 h 115728"/>
                  <a:gd name="connsiteX11" fmla="*/ 115729 w 190309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90" y="72823"/>
                      <a:pt x="42957" y="59425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7" y="79210"/>
                    </a:cubicBezTo>
                    <a:cubicBezTo>
                      <a:pt x="12919" y="84739"/>
                      <a:pt x="16836" y="89840"/>
                      <a:pt x="21345" y="94383"/>
                    </a:cubicBezTo>
                    <a:cubicBezTo>
                      <a:pt x="34984" y="108039"/>
                      <a:pt x="53484" y="115712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387"/>
                      <a:pt x="186426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1" name="Freeform: Shape 2220">
                <a:extLst>
                  <a:ext uri="{FF2B5EF4-FFF2-40B4-BE49-F238E27FC236}">
                    <a16:creationId xmlns:a16="http://schemas.microsoft.com/office/drawing/2014/main" id="{6ECF8297-4835-443D-BC6C-A553CF6F71FA}"/>
                  </a:ext>
                </a:extLst>
              </p:cNvPr>
              <p:cNvSpPr/>
              <p:nvPr/>
            </p:nvSpPr>
            <p:spPr>
              <a:xfrm>
                <a:off x="8049929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30"/>
                      <a:pt x="3832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2" name="Freeform: Shape 2221">
                <a:extLst>
                  <a:ext uri="{FF2B5EF4-FFF2-40B4-BE49-F238E27FC236}">
                    <a16:creationId xmlns:a16="http://schemas.microsoft.com/office/drawing/2014/main" id="{1A6318B6-ACDA-440B-A14D-F31A3403D502}"/>
                  </a:ext>
                </a:extLst>
              </p:cNvPr>
              <p:cNvSpPr/>
              <p:nvPr/>
            </p:nvSpPr>
            <p:spPr>
              <a:xfrm>
                <a:off x="7352042" y="756951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163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424 h 200082"/>
                  <a:gd name="connsiteX11" fmla="*/ 227257 w 263004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3"/>
                      <a:pt x="151904" y="57864"/>
                    </a:cubicBezTo>
                    <a:lnTo>
                      <a:pt x="227257" y="188424"/>
                    </a:lnTo>
                    <a:lnTo>
                      <a:pt x="227257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3" name="Freeform: Shape 2222">
                <a:extLst>
                  <a:ext uri="{FF2B5EF4-FFF2-40B4-BE49-F238E27FC236}">
                    <a16:creationId xmlns:a16="http://schemas.microsoft.com/office/drawing/2014/main" id="{EB7D4CF9-3894-45E9-BEAE-06379D29193D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4" name="Freeform: Shape 2223">
                <a:extLst>
                  <a:ext uri="{FF2B5EF4-FFF2-40B4-BE49-F238E27FC236}">
                    <a16:creationId xmlns:a16="http://schemas.microsoft.com/office/drawing/2014/main" id="{81132E58-7968-4AEE-A849-F4FFAB4C7657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5" name="Freeform: Shape 2224">
                <a:extLst>
                  <a:ext uri="{FF2B5EF4-FFF2-40B4-BE49-F238E27FC236}">
                    <a16:creationId xmlns:a16="http://schemas.microsoft.com/office/drawing/2014/main" id="{85661ABE-01AC-4CFC-8A2B-ED1DD4866CC4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FF07F466-234B-4D39-BACD-DFF2B79A1E64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EBC9CD67-A152-4B30-856A-0551075EFC13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B926303D-0C18-4B3F-93A8-B75A5632EECF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16E22118-F99F-47E3-8F14-7C318AC0A993}"/>
                  </a:ext>
                </a:extLst>
              </p:cNvPr>
              <p:cNvSpPr/>
              <p:nvPr/>
            </p:nvSpPr>
            <p:spPr>
              <a:xfrm>
                <a:off x="7586328" y="921115"/>
                <a:ext cx="160391" cy="270976"/>
              </a:xfrm>
              <a:custGeom>
                <a:avLst/>
                <a:gdLst>
                  <a:gd name="connsiteX0" fmla="*/ 36090 w 160391"/>
                  <a:gd name="connsiteY0" fmla="*/ 98498 h 270976"/>
                  <a:gd name="connsiteX1" fmla="*/ 36090 w 160391"/>
                  <a:gd name="connsiteY1" fmla="*/ 98498 h 270976"/>
                  <a:gd name="connsiteX2" fmla="*/ 135703 w 160391"/>
                  <a:gd name="connsiteY2" fmla="*/ 270977 h 270976"/>
                  <a:gd name="connsiteX3" fmla="*/ 160392 w 160391"/>
                  <a:gd name="connsiteY3" fmla="*/ 228114 h 270976"/>
                  <a:gd name="connsiteX4" fmla="*/ 28718 w 160391"/>
                  <a:gd name="connsiteY4" fmla="*/ 0 h 270976"/>
                  <a:gd name="connsiteX5" fmla="*/ 0 w 160391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976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977"/>
                    </a:lnTo>
                    <a:lnTo>
                      <a:pt x="160392" y="228114"/>
                    </a:lnTo>
                    <a:lnTo>
                      <a:pt x="28718" y="0"/>
                    </a:lnTo>
                    <a:cubicBezTo>
                      <a:pt x="19520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0" name="Freeform: Shape 2229">
                <a:extLst>
                  <a:ext uri="{FF2B5EF4-FFF2-40B4-BE49-F238E27FC236}">
                    <a16:creationId xmlns:a16="http://schemas.microsoft.com/office/drawing/2014/main" id="{E7B8EECE-1920-44B5-A3E9-4B4A3699D660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1" name="Freeform: Shape 2230">
                <a:extLst>
                  <a:ext uri="{FF2B5EF4-FFF2-40B4-BE49-F238E27FC236}">
                    <a16:creationId xmlns:a16="http://schemas.microsoft.com/office/drawing/2014/main" id="{E3217228-2155-4317-BD11-5AF8721AD287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2" name="Freeform: Shape 2231">
                <a:extLst>
                  <a:ext uri="{FF2B5EF4-FFF2-40B4-BE49-F238E27FC236}">
                    <a16:creationId xmlns:a16="http://schemas.microsoft.com/office/drawing/2014/main" id="{9650E8C5-41CA-41E6-9BCE-712E42167478}"/>
                  </a:ext>
                </a:extLst>
              </p:cNvPr>
              <p:cNvSpPr/>
              <p:nvPr/>
            </p:nvSpPr>
            <p:spPr>
              <a:xfrm>
                <a:off x="8160601" y="978808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157 h 134759"/>
                  <a:gd name="connsiteX1" fmla="*/ 312725 w 312724"/>
                  <a:gd name="connsiteY1" fmla="*/ 134760 h 134759"/>
                  <a:gd name="connsiteX2" fmla="*/ 312725 w 312724"/>
                  <a:gd name="connsiteY2" fmla="*/ 134760 h 134759"/>
                  <a:gd name="connsiteX3" fmla="*/ 269862 w 312724"/>
                  <a:gd name="connsiteY3" fmla="*/ 60522 h 134759"/>
                  <a:gd name="connsiteX4" fmla="*/ 181994 w 312724"/>
                  <a:gd name="connsiteY4" fmla="*/ 9773 h 134759"/>
                  <a:gd name="connsiteX5" fmla="*/ 109128 w 312724"/>
                  <a:gd name="connsiteY5" fmla="*/ 9773 h 134759"/>
                  <a:gd name="connsiteX6" fmla="*/ 42863 w 312724"/>
                  <a:gd name="connsiteY6" fmla="*/ 48006 h 134759"/>
                  <a:gd name="connsiteX7" fmla="*/ 0 w 312724"/>
                  <a:gd name="connsiteY7" fmla="*/ 122244 h 134759"/>
                  <a:gd name="connsiteX8" fmla="*/ 130559 w 312724"/>
                  <a:gd name="connsiteY8" fmla="*/ 46892 h 134759"/>
                  <a:gd name="connsiteX9" fmla="*/ 160563 w 312724"/>
                  <a:gd name="connsiteY9" fmla="*/ 46892 h 134759"/>
                  <a:gd name="connsiteX10" fmla="*/ 269862 w 312724"/>
                  <a:gd name="connsiteY10" fmla="*/ 109899 h 134759"/>
                  <a:gd name="connsiteX11" fmla="*/ 280578 w 312724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280578" y="116157"/>
                    </a:move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522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43" y="41534"/>
                      <a:pt x="151279" y="41534"/>
                      <a:pt x="160563" y="46892"/>
                    </a:cubicBezTo>
                    <a:lnTo>
                      <a:pt x="269862" y="109899"/>
                    </a:lnTo>
                    <a:lnTo>
                      <a:pt x="280578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3" name="Freeform: Shape 2232">
                <a:extLst>
                  <a:ext uri="{FF2B5EF4-FFF2-40B4-BE49-F238E27FC236}">
                    <a16:creationId xmlns:a16="http://schemas.microsoft.com/office/drawing/2014/main" id="{B87A69CB-FE1E-4784-AD9A-77F75F53D6E7}"/>
                  </a:ext>
                </a:extLst>
              </p:cNvPr>
              <p:cNvSpPr/>
              <p:nvPr/>
            </p:nvSpPr>
            <p:spPr>
              <a:xfrm>
                <a:off x="7746720" y="1181462"/>
                <a:ext cx="200425" cy="105640"/>
              </a:xfrm>
              <a:custGeom>
                <a:avLst/>
                <a:gdLst>
                  <a:gd name="connsiteX0" fmla="*/ 124301 w 200425"/>
                  <a:gd name="connsiteY0" fmla="*/ 37290 h 105640"/>
                  <a:gd name="connsiteX1" fmla="*/ 124301 w 200425"/>
                  <a:gd name="connsiteY1" fmla="*/ 37290 h 105640"/>
                  <a:gd name="connsiteX2" fmla="*/ 87182 w 200425"/>
                  <a:gd name="connsiteY2" fmla="*/ 58722 h 105640"/>
                  <a:gd name="connsiteX3" fmla="*/ 46206 w 200425"/>
                  <a:gd name="connsiteY3" fmla="*/ 47749 h 105640"/>
                  <a:gd name="connsiteX4" fmla="*/ 24775 w 200425"/>
                  <a:gd name="connsiteY4" fmla="*/ 10630 h 105640"/>
                  <a:gd name="connsiteX5" fmla="*/ 0 w 200425"/>
                  <a:gd name="connsiteY5" fmla="*/ 53492 h 105640"/>
                  <a:gd name="connsiteX6" fmla="*/ 9087 w 200425"/>
                  <a:gd name="connsiteY6" fmla="*/ 69180 h 105640"/>
                  <a:gd name="connsiteX7" fmla="*/ 35661 w 200425"/>
                  <a:gd name="connsiteY7" fmla="*/ 95840 h 105640"/>
                  <a:gd name="connsiteX8" fmla="*/ 53321 w 200425"/>
                  <a:gd name="connsiteY8" fmla="*/ 103127 h 105640"/>
                  <a:gd name="connsiteX9" fmla="*/ 108613 w 200425"/>
                  <a:gd name="connsiteY9" fmla="*/ 95840 h 105640"/>
                  <a:gd name="connsiteX10" fmla="*/ 200425 w 200425"/>
                  <a:gd name="connsiteY10" fmla="*/ 42863 h 105640"/>
                  <a:gd name="connsiteX11" fmla="*/ 188938 w 200425"/>
                  <a:gd name="connsiteY11" fmla="*/ 0 h 105640"/>
                  <a:gd name="connsiteX12" fmla="*/ 167164 w 200425"/>
                  <a:gd name="connsiteY12" fmla="*/ 12516 h 105640"/>
                  <a:gd name="connsiteX13" fmla="*/ 167164 w 200425"/>
                  <a:gd name="connsiteY13" fmla="*/ 12516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4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32" y="67003"/>
                      <a:pt x="54495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1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176"/>
                      <a:pt x="91897" y="105553"/>
                      <a:pt x="108613" y="95840"/>
                    </a:cubicBezTo>
                    <a:lnTo>
                      <a:pt x="200425" y="42863"/>
                    </a:lnTo>
                    <a:cubicBezTo>
                      <a:pt x="196567" y="28546"/>
                      <a:pt x="192795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4" name="Freeform: Shape 2233">
                <a:extLst>
                  <a:ext uri="{FF2B5EF4-FFF2-40B4-BE49-F238E27FC236}">
                    <a16:creationId xmlns:a16="http://schemas.microsoft.com/office/drawing/2014/main" id="{112125EC-9C61-464B-8627-619BFDA8F670}"/>
                  </a:ext>
                </a:extLst>
              </p:cNvPr>
              <p:cNvSpPr/>
              <p:nvPr/>
            </p:nvSpPr>
            <p:spPr>
              <a:xfrm>
                <a:off x="7935658" y="1069676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5" name="Freeform: Shape 2234">
                <a:extLst>
                  <a:ext uri="{FF2B5EF4-FFF2-40B4-BE49-F238E27FC236}">
                    <a16:creationId xmlns:a16="http://schemas.microsoft.com/office/drawing/2014/main" id="{44D0DF45-DE27-4ECD-B3D2-6B78FBF4AF20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6" name="Freeform: Shape 2235">
                <a:extLst>
                  <a:ext uri="{FF2B5EF4-FFF2-40B4-BE49-F238E27FC236}">
                    <a16:creationId xmlns:a16="http://schemas.microsoft.com/office/drawing/2014/main" id="{71BF8D14-D54F-4C90-A955-23F3BF041B7E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7" name="Freeform: Shape 2236">
                <a:extLst>
                  <a:ext uri="{FF2B5EF4-FFF2-40B4-BE49-F238E27FC236}">
                    <a16:creationId xmlns:a16="http://schemas.microsoft.com/office/drawing/2014/main" id="{C20E0420-E606-4D7E-82F8-759E30723B59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8" name="Freeform: Shape 2237">
                <a:extLst>
                  <a:ext uri="{FF2B5EF4-FFF2-40B4-BE49-F238E27FC236}">
                    <a16:creationId xmlns:a16="http://schemas.microsoft.com/office/drawing/2014/main" id="{1B5E2D3A-5F20-4A06-B6E9-08863519526E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9" name="Freeform: Shape 2238">
                <a:extLst>
                  <a:ext uri="{FF2B5EF4-FFF2-40B4-BE49-F238E27FC236}">
                    <a16:creationId xmlns:a16="http://schemas.microsoft.com/office/drawing/2014/main" id="{A94554BA-9975-44C6-978C-3D9E41E9387C}"/>
                  </a:ext>
                </a:extLst>
              </p:cNvPr>
              <p:cNvSpPr/>
              <p:nvPr/>
            </p:nvSpPr>
            <p:spPr>
              <a:xfrm>
                <a:off x="6414982" y="915285"/>
                <a:ext cx="134695" cy="312296"/>
              </a:xfrm>
              <a:custGeom>
                <a:avLst/>
                <a:gdLst>
                  <a:gd name="connsiteX0" fmla="*/ 18602 w 134695"/>
                  <a:gd name="connsiteY0" fmla="*/ 280149 h 312296"/>
                  <a:gd name="connsiteX1" fmla="*/ 0 w 134695"/>
                  <a:gd name="connsiteY1" fmla="*/ 312296 h 312296"/>
                  <a:gd name="connsiteX2" fmla="*/ 0 w 134695"/>
                  <a:gd name="connsiteY2" fmla="*/ 312296 h 312296"/>
                  <a:gd name="connsiteX3" fmla="*/ 74238 w 134695"/>
                  <a:gd name="connsiteY3" fmla="*/ 269434 h 312296"/>
                  <a:gd name="connsiteX4" fmla="*/ 124987 w 134695"/>
                  <a:gd name="connsiteY4" fmla="*/ 181994 h 312296"/>
                  <a:gd name="connsiteX5" fmla="*/ 124987 w 134695"/>
                  <a:gd name="connsiteY5" fmla="*/ 109128 h 312296"/>
                  <a:gd name="connsiteX6" fmla="*/ 86754 w 134695"/>
                  <a:gd name="connsiteY6" fmla="*/ 42863 h 312296"/>
                  <a:gd name="connsiteX7" fmla="*/ 12516 w 134695"/>
                  <a:gd name="connsiteY7" fmla="*/ 0 h 312296"/>
                  <a:gd name="connsiteX8" fmla="*/ 87868 w 134695"/>
                  <a:gd name="connsiteY8" fmla="*/ 130559 h 312296"/>
                  <a:gd name="connsiteX9" fmla="*/ 87868 w 134695"/>
                  <a:gd name="connsiteY9" fmla="*/ 160563 h 312296"/>
                  <a:gd name="connsiteX10" fmla="*/ 24775 w 134695"/>
                  <a:gd name="connsiteY10" fmla="*/ 269434 h 312296"/>
                  <a:gd name="connsiteX11" fmla="*/ 18602 w 134695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296">
                    <a:moveTo>
                      <a:pt x="18602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434"/>
                    </a:lnTo>
                    <a:lnTo>
                      <a:pt x="18602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0" name="Freeform: Shape 2239">
                <a:extLst>
                  <a:ext uri="{FF2B5EF4-FFF2-40B4-BE49-F238E27FC236}">
                    <a16:creationId xmlns:a16="http://schemas.microsoft.com/office/drawing/2014/main" id="{6FF3ADF0-9CAF-4113-8DB0-647ADEDC0E05}"/>
                  </a:ext>
                </a:extLst>
              </p:cNvPr>
              <p:cNvSpPr/>
              <p:nvPr/>
            </p:nvSpPr>
            <p:spPr>
              <a:xfrm>
                <a:off x="6241425" y="501491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4 h 199910"/>
                  <a:gd name="connsiteX12" fmla="*/ 93147 w 105663"/>
                  <a:gd name="connsiteY12" fmla="*/ 167164 h 199910"/>
                  <a:gd name="connsiteX13" fmla="*/ 93147 w 105663"/>
                  <a:gd name="connsiteY13" fmla="*/ 16716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1"/>
                      <a:pt x="43573" y="54408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33" y="14962"/>
                      <a:pt x="16244" y="24121"/>
                      <a:pt x="9823" y="35147"/>
                    </a:cubicBezTo>
                    <a:cubicBezTo>
                      <a:pt x="6643" y="40696"/>
                      <a:pt x="4199" y="46632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4"/>
                    </a:lnTo>
                    <a:lnTo>
                      <a:pt x="93147" y="167164"/>
                    </a:lnTo>
                    <a:lnTo>
                      <a:pt x="931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1" name="Freeform: Shape 2240">
                <a:extLst>
                  <a:ext uri="{FF2B5EF4-FFF2-40B4-BE49-F238E27FC236}">
                    <a16:creationId xmlns:a16="http://schemas.microsoft.com/office/drawing/2014/main" id="{E1076C63-25DA-4FE5-B468-BFAF57070A93}"/>
                  </a:ext>
                </a:extLst>
              </p:cNvPr>
              <p:cNvSpPr/>
              <p:nvPr/>
            </p:nvSpPr>
            <p:spPr>
              <a:xfrm>
                <a:off x="6304568" y="689914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D1B1BB28-7301-4F95-9B37-90A3740A72EE}"/>
                  </a:ext>
                </a:extLst>
              </p:cNvPr>
              <p:cNvSpPr/>
              <p:nvPr/>
            </p:nvSpPr>
            <p:spPr>
              <a:xfrm>
                <a:off x="658317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1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559 w 188423"/>
                  <a:gd name="connsiteY7" fmla="*/ 75352 h 276634"/>
                  <a:gd name="connsiteX8" fmla="*/ 145561 w 188423"/>
                  <a:gd name="connsiteY8" fmla="*/ 101070 h 276634"/>
                  <a:gd name="connsiteX9" fmla="*/ 145561 w 188423"/>
                  <a:gd name="connsiteY9" fmla="*/ 239687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1" y="74879"/>
                      <a:pt x="174511" y="50845"/>
                      <a:pt x="151991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4"/>
                      <a:pt x="145467" y="90446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3" name="Freeform: Shape 2242">
                <a:extLst>
                  <a:ext uri="{FF2B5EF4-FFF2-40B4-BE49-F238E27FC236}">
                    <a16:creationId xmlns:a16="http://schemas.microsoft.com/office/drawing/2014/main" id="{8D3F172B-A7C9-4C20-8BC0-EE62161162C2}"/>
                  </a:ext>
                </a:extLst>
              </p:cNvPr>
              <p:cNvSpPr/>
              <p:nvPr/>
            </p:nvSpPr>
            <p:spPr>
              <a:xfrm>
                <a:off x="6293596" y="501062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4" name="Freeform: Shape 2243">
                <a:extLst>
                  <a:ext uri="{FF2B5EF4-FFF2-40B4-BE49-F238E27FC236}">
                    <a16:creationId xmlns:a16="http://schemas.microsoft.com/office/drawing/2014/main" id="{33393BDB-9A39-4922-9137-0BBDFBD9F1BA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5" name="Freeform: Shape 2244">
                <a:extLst>
                  <a:ext uri="{FF2B5EF4-FFF2-40B4-BE49-F238E27FC236}">
                    <a16:creationId xmlns:a16="http://schemas.microsoft.com/office/drawing/2014/main" id="{0B4E8A21-80E1-4E00-B187-08B55354FADA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6" name="Freeform: Shape 2245">
                <a:extLst>
                  <a:ext uri="{FF2B5EF4-FFF2-40B4-BE49-F238E27FC236}">
                    <a16:creationId xmlns:a16="http://schemas.microsoft.com/office/drawing/2014/main" id="{AE1F3F02-AB6B-40C8-BDA9-85F776E9A2E5}"/>
                  </a:ext>
                </a:extLst>
              </p:cNvPr>
              <p:cNvSpPr/>
              <p:nvPr/>
            </p:nvSpPr>
            <p:spPr>
              <a:xfrm>
                <a:off x="6369719" y="513578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7" name="Freeform: Shape 2246">
                <a:extLst>
                  <a:ext uri="{FF2B5EF4-FFF2-40B4-BE49-F238E27FC236}">
                    <a16:creationId xmlns:a16="http://schemas.microsoft.com/office/drawing/2014/main" id="{C8DDE657-7C8C-446C-B436-086AFB1F73D0}"/>
                  </a:ext>
                </a:extLst>
              </p:cNvPr>
              <p:cNvSpPr/>
              <p:nvPr/>
            </p:nvSpPr>
            <p:spPr>
              <a:xfrm>
                <a:off x="6834520" y="501062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8" name="Freeform: Shape 2247">
                <a:extLst>
                  <a:ext uri="{FF2B5EF4-FFF2-40B4-BE49-F238E27FC236}">
                    <a16:creationId xmlns:a16="http://schemas.microsoft.com/office/drawing/2014/main" id="{82DBBEAF-5098-4D00-ABB1-994A8D2F5F62}"/>
                  </a:ext>
                </a:extLst>
              </p:cNvPr>
              <p:cNvSpPr/>
              <p:nvPr/>
            </p:nvSpPr>
            <p:spPr>
              <a:xfrm>
                <a:off x="6834520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49" name="Freeform: Shape 2248">
                <a:extLst>
                  <a:ext uri="{FF2B5EF4-FFF2-40B4-BE49-F238E27FC236}">
                    <a16:creationId xmlns:a16="http://schemas.microsoft.com/office/drawing/2014/main" id="{9580081E-175B-4A2A-BCEF-CEBE50A2878D}"/>
                  </a:ext>
                </a:extLst>
              </p:cNvPr>
              <p:cNvSpPr/>
              <p:nvPr/>
            </p:nvSpPr>
            <p:spPr>
              <a:xfrm>
                <a:off x="6176667" y="1027585"/>
                <a:ext cx="262918" cy="200425"/>
              </a:xfrm>
              <a:custGeom>
                <a:avLst/>
                <a:gdLst>
                  <a:gd name="connsiteX0" fmla="*/ 28803 w 262918"/>
                  <a:gd name="connsiteY0" fmla="*/ 0 h 200425"/>
                  <a:gd name="connsiteX1" fmla="*/ 0 w 262918"/>
                  <a:gd name="connsiteY1" fmla="*/ 35833 h 200425"/>
                  <a:gd name="connsiteX2" fmla="*/ 73638 w 262918"/>
                  <a:gd name="connsiteY2" fmla="*/ 163992 h 200425"/>
                  <a:gd name="connsiteX3" fmla="*/ 136731 w 262918"/>
                  <a:gd name="connsiteY3" fmla="*/ 200425 h 200425"/>
                  <a:gd name="connsiteX4" fmla="*/ 238144 w 262918"/>
                  <a:gd name="connsiteY4" fmla="*/ 200425 h 200425"/>
                  <a:gd name="connsiteX5" fmla="*/ 256746 w 262918"/>
                  <a:gd name="connsiteY5" fmla="*/ 168278 h 200425"/>
                  <a:gd name="connsiteX6" fmla="*/ 256746 w 262918"/>
                  <a:gd name="connsiteY6" fmla="*/ 168278 h 200425"/>
                  <a:gd name="connsiteX7" fmla="*/ 262918 w 262918"/>
                  <a:gd name="connsiteY7" fmla="*/ 157563 h 200425"/>
                  <a:gd name="connsiteX8" fmla="*/ 136903 w 262918"/>
                  <a:gd name="connsiteY8" fmla="*/ 157563 h 200425"/>
                  <a:gd name="connsiteX9" fmla="*/ 111185 w 262918"/>
                  <a:gd name="connsiteY9" fmla="*/ 142561 h 200425"/>
                  <a:gd name="connsiteX10" fmla="*/ 35747 w 262918"/>
                  <a:gd name="connsiteY10" fmla="*/ 12001 h 200425"/>
                  <a:gd name="connsiteX11" fmla="*/ 35747 w 262918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425">
                    <a:moveTo>
                      <a:pt x="28803" y="0"/>
                    </a:moveTo>
                    <a:cubicBezTo>
                      <a:pt x="18859" y="11573"/>
                      <a:pt x="9258" y="23574"/>
                      <a:pt x="0" y="35833"/>
                    </a:cubicBezTo>
                    <a:lnTo>
                      <a:pt x="73638" y="163992"/>
                    </a:lnTo>
                    <a:cubicBezTo>
                      <a:pt x="86676" y="186512"/>
                      <a:pt x="110714" y="200382"/>
                      <a:pt x="136731" y="200425"/>
                    </a:cubicBezTo>
                    <a:lnTo>
                      <a:pt x="238144" y="200425"/>
                    </a:lnTo>
                    <a:lnTo>
                      <a:pt x="256746" y="168278"/>
                    </a:lnTo>
                    <a:lnTo>
                      <a:pt x="256746" y="168278"/>
                    </a:lnTo>
                    <a:lnTo>
                      <a:pt x="262918" y="157563"/>
                    </a:lnTo>
                    <a:lnTo>
                      <a:pt x="136903" y="157563"/>
                    </a:lnTo>
                    <a:cubicBezTo>
                      <a:pt x="126281" y="157468"/>
                      <a:pt x="116500" y="151759"/>
                      <a:pt x="111185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0" name="Freeform: Shape 2249">
                <a:extLst>
                  <a:ext uri="{FF2B5EF4-FFF2-40B4-BE49-F238E27FC236}">
                    <a16:creationId xmlns:a16="http://schemas.microsoft.com/office/drawing/2014/main" id="{BF25F41D-18CA-4357-9356-F4C665BE45E9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1" name="Freeform: Shape 2250">
                <a:extLst>
                  <a:ext uri="{FF2B5EF4-FFF2-40B4-BE49-F238E27FC236}">
                    <a16:creationId xmlns:a16="http://schemas.microsoft.com/office/drawing/2014/main" id="{CBFD546C-225E-4CE3-A729-D11D22F7B172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2" name="Freeform: Shape 2251">
                <a:extLst>
                  <a:ext uri="{FF2B5EF4-FFF2-40B4-BE49-F238E27FC236}">
                    <a16:creationId xmlns:a16="http://schemas.microsoft.com/office/drawing/2014/main" id="{66F5EAF7-2320-4F3E-8606-0581F08C03B2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22EAC5DE-018E-4B1D-BDC2-9AC831D94CA8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4" name="Freeform: Shape 2253">
                <a:extLst>
                  <a:ext uri="{FF2B5EF4-FFF2-40B4-BE49-F238E27FC236}">
                    <a16:creationId xmlns:a16="http://schemas.microsoft.com/office/drawing/2014/main" id="{BCD938C7-3BDC-4233-ADB3-A279B04BFA27}"/>
                  </a:ext>
                </a:extLst>
              </p:cNvPr>
              <p:cNvSpPr/>
              <p:nvPr/>
            </p:nvSpPr>
            <p:spPr>
              <a:xfrm>
                <a:off x="6044993" y="792527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533" y="246631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5" name="Freeform: Shape 2254">
                <a:extLst>
                  <a:ext uri="{FF2B5EF4-FFF2-40B4-BE49-F238E27FC236}">
                    <a16:creationId xmlns:a16="http://schemas.microsoft.com/office/drawing/2014/main" id="{F1EA1B34-31CA-4522-81F0-88F28BE523E0}"/>
                  </a:ext>
                </a:extLst>
              </p:cNvPr>
              <p:cNvSpPr/>
              <p:nvPr/>
            </p:nvSpPr>
            <p:spPr>
              <a:xfrm>
                <a:off x="6440528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9165 w 288464"/>
                  <a:gd name="connsiteY8" fmla="*/ 82039 h 128930"/>
                  <a:gd name="connsiteX9" fmla="*/ 149161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127730" y="119158"/>
                    </a:lnTo>
                    <a:cubicBezTo>
                      <a:pt x="150267" y="132188"/>
                      <a:pt x="178059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90" y="87431"/>
                      <a:pt x="158437" y="87431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6" name="Freeform: Shape 2255">
                <a:extLst>
                  <a:ext uri="{FF2B5EF4-FFF2-40B4-BE49-F238E27FC236}">
                    <a16:creationId xmlns:a16="http://schemas.microsoft.com/office/drawing/2014/main" id="{D33FF384-432F-4D4C-AA55-D6D20C3BC213}"/>
                  </a:ext>
                </a:extLst>
              </p:cNvPr>
              <p:cNvSpPr/>
              <p:nvPr/>
            </p:nvSpPr>
            <p:spPr>
              <a:xfrm>
                <a:off x="6212157" y="741092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7" name="Freeform: Shape 2256">
                <a:extLst>
                  <a:ext uri="{FF2B5EF4-FFF2-40B4-BE49-F238E27FC236}">
                    <a16:creationId xmlns:a16="http://schemas.microsoft.com/office/drawing/2014/main" id="{051A4C3D-1938-4D89-8C45-7C085A5C3297}"/>
                  </a:ext>
                </a:extLst>
              </p:cNvPr>
              <p:cNvSpPr/>
              <p:nvPr/>
            </p:nvSpPr>
            <p:spPr>
              <a:xfrm>
                <a:off x="6044993" y="697458"/>
                <a:ext cx="124301" cy="138188"/>
              </a:xfrm>
              <a:custGeom>
                <a:avLst/>
                <a:gdLst>
                  <a:gd name="connsiteX0" fmla="*/ 64380 w 124301"/>
                  <a:gd name="connsiteY0" fmla="*/ 43891 h 138188"/>
                  <a:gd name="connsiteX1" fmla="*/ 87182 w 124301"/>
                  <a:gd name="connsiteY1" fmla="*/ 46892 h 138188"/>
                  <a:gd name="connsiteX2" fmla="*/ 124301 w 124301"/>
                  <a:gd name="connsiteY2" fmla="*/ 68323 h 138188"/>
                  <a:gd name="connsiteX3" fmla="*/ 124301 w 124301"/>
                  <a:gd name="connsiteY3" fmla="*/ 18859 h 138188"/>
                  <a:gd name="connsiteX4" fmla="*/ 108614 w 124301"/>
                  <a:gd name="connsiteY4" fmla="*/ 9773 h 138188"/>
                  <a:gd name="connsiteX5" fmla="*/ 72266 w 124301"/>
                  <a:gd name="connsiteY5" fmla="*/ 0 h 138188"/>
                  <a:gd name="connsiteX6" fmla="*/ 53321 w 124301"/>
                  <a:gd name="connsiteY6" fmla="*/ 2486 h 138188"/>
                  <a:gd name="connsiteX7" fmla="*/ 9087 w 124301"/>
                  <a:gd name="connsiteY7" fmla="*/ 36776 h 138188"/>
                  <a:gd name="connsiteX8" fmla="*/ 0 w 124301"/>
                  <a:gd name="connsiteY8" fmla="*/ 52464 h 138188"/>
                  <a:gd name="connsiteX9" fmla="*/ 0 w 124301"/>
                  <a:gd name="connsiteY9" fmla="*/ 138189 h 138188"/>
                  <a:gd name="connsiteX10" fmla="*/ 24775 w 124301"/>
                  <a:gd name="connsiteY10" fmla="*/ 95326 h 138188"/>
                  <a:gd name="connsiteX11" fmla="*/ 24775 w 124301"/>
                  <a:gd name="connsiteY11" fmla="*/ 95326 h 138188"/>
                  <a:gd name="connsiteX12" fmla="*/ 46206 w 124301"/>
                  <a:gd name="connsiteY12" fmla="*/ 58207 h 138188"/>
                  <a:gd name="connsiteX13" fmla="*/ 64380 w 124301"/>
                  <a:gd name="connsiteY13" fmla="*/ 43891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64380" y="43891"/>
                    </a:moveTo>
                    <a:cubicBezTo>
                      <a:pt x="72078" y="41851"/>
                      <a:pt x="80273" y="42929"/>
                      <a:pt x="87182" y="46892"/>
                    </a:cubicBezTo>
                    <a:lnTo>
                      <a:pt x="124301" y="68323"/>
                    </a:lnTo>
                    <a:lnTo>
                      <a:pt x="124301" y="18859"/>
                    </a:lnTo>
                    <a:lnTo>
                      <a:pt x="108614" y="9773"/>
                    </a:lnTo>
                    <a:cubicBezTo>
                      <a:pt x="97564" y="3392"/>
                      <a:pt x="85031" y="22"/>
                      <a:pt x="72266" y="0"/>
                    </a:cubicBezTo>
                    <a:cubicBezTo>
                      <a:pt x="65871" y="25"/>
                      <a:pt x="59502" y="861"/>
                      <a:pt x="53321" y="2486"/>
                    </a:cubicBezTo>
                    <a:cubicBezTo>
                      <a:pt x="34582" y="7528"/>
                      <a:pt x="18645" y="19881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lnTo>
                      <a:pt x="24775" y="95326"/>
                    </a:lnTo>
                    <a:lnTo>
                      <a:pt x="24775" y="95326"/>
                    </a:lnTo>
                    <a:lnTo>
                      <a:pt x="46206" y="58207"/>
                    </a:lnTo>
                    <a:cubicBezTo>
                      <a:pt x="50124" y="51210"/>
                      <a:pt x="56664" y="46059"/>
                      <a:pt x="64380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8" name="Freeform: Shape 2257">
                <a:extLst>
                  <a:ext uri="{FF2B5EF4-FFF2-40B4-BE49-F238E27FC236}">
                    <a16:creationId xmlns:a16="http://schemas.microsoft.com/office/drawing/2014/main" id="{533016F5-CF3D-4F8B-9DA1-626189CFDDD3}"/>
                  </a:ext>
                </a:extLst>
              </p:cNvPr>
              <p:cNvSpPr/>
              <p:nvPr/>
            </p:nvSpPr>
            <p:spPr>
              <a:xfrm>
                <a:off x="6581203" y="501062"/>
                <a:ext cx="277748" cy="167592"/>
              </a:xfrm>
              <a:custGeom>
                <a:avLst/>
                <a:gdLst>
                  <a:gd name="connsiteX0" fmla="*/ 0 w 277748"/>
                  <a:gd name="connsiteY0" fmla="*/ 124730 h 167592"/>
                  <a:gd name="connsiteX1" fmla="*/ 16716 w 277748"/>
                  <a:gd name="connsiteY1" fmla="*/ 167592 h 167592"/>
                  <a:gd name="connsiteX2" fmla="*/ 164163 w 277748"/>
                  <a:gd name="connsiteY2" fmla="*/ 167592 h 167592"/>
                  <a:gd name="connsiteX3" fmla="*/ 227343 w 277748"/>
                  <a:gd name="connsiteY3" fmla="*/ 131159 h 167592"/>
                  <a:gd name="connsiteX4" fmla="*/ 277749 w 277748"/>
                  <a:gd name="connsiteY4" fmla="*/ 42863 h 167592"/>
                  <a:gd name="connsiteX5" fmla="*/ 259232 w 277748"/>
                  <a:gd name="connsiteY5" fmla="*/ 10716 h 167592"/>
                  <a:gd name="connsiteX6" fmla="*/ 259232 w 277748"/>
                  <a:gd name="connsiteY6" fmla="*/ 10716 h 167592"/>
                  <a:gd name="connsiteX7" fmla="*/ 253060 w 277748"/>
                  <a:gd name="connsiteY7" fmla="*/ 0 h 167592"/>
                  <a:gd name="connsiteX8" fmla="*/ 190224 w 277748"/>
                  <a:gd name="connsiteY8" fmla="*/ 109299 h 167592"/>
                  <a:gd name="connsiteX9" fmla="*/ 164506 w 277748"/>
                  <a:gd name="connsiteY9" fmla="*/ 124301 h 167592"/>
                  <a:gd name="connsiteX10" fmla="*/ 0 w 277748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592">
                    <a:moveTo>
                      <a:pt x="0" y="124730"/>
                    </a:moveTo>
                    <a:cubicBezTo>
                      <a:pt x="5144" y="139132"/>
                      <a:pt x="10716" y="153419"/>
                      <a:pt x="16716" y="167592"/>
                    </a:cubicBezTo>
                    <a:lnTo>
                      <a:pt x="164163" y="167592"/>
                    </a:lnTo>
                    <a:cubicBezTo>
                      <a:pt x="190198" y="167531"/>
                      <a:pt x="214252" y="153663"/>
                      <a:pt x="227343" y="131159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90224" y="109299"/>
                    </a:lnTo>
                    <a:cubicBezTo>
                      <a:pt x="184849" y="118438"/>
                      <a:pt x="175110" y="124122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9" name="Freeform: Shape 2258">
                <a:extLst>
                  <a:ext uri="{FF2B5EF4-FFF2-40B4-BE49-F238E27FC236}">
                    <a16:creationId xmlns:a16="http://schemas.microsoft.com/office/drawing/2014/main" id="{5A00523B-26A8-4EEF-8C87-2249EA080CAA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0" name="Freeform: Shape 2259">
                <a:extLst>
                  <a:ext uri="{FF2B5EF4-FFF2-40B4-BE49-F238E27FC236}">
                    <a16:creationId xmlns:a16="http://schemas.microsoft.com/office/drawing/2014/main" id="{A6AFC2F5-5ED1-4B74-BBA8-B1DEB0677399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1" name="Freeform: Shape 2260">
                <a:extLst>
                  <a:ext uri="{FF2B5EF4-FFF2-40B4-BE49-F238E27FC236}">
                    <a16:creationId xmlns:a16="http://schemas.microsoft.com/office/drawing/2014/main" id="{05DAE471-477A-4C5A-82F0-AA4A3EA4FB5C}"/>
                  </a:ext>
                </a:extLst>
              </p:cNvPr>
              <p:cNvSpPr/>
              <p:nvPr/>
            </p:nvSpPr>
            <p:spPr>
              <a:xfrm>
                <a:off x="6309798" y="62579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690"/>
                      <a:pt x="276549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2" name="Freeform: Shape 2261">
                <a:extLst>
                  <a:ext uri="{FF2B5EF4-FFF2-40B4-BE49-F238E27FC236}">
                    <a16:creationId xmlns:a16="http://schemas.microsoft.com/office/drawing/2014/main" id="{2DD6CD76-7328-414B-8320-33B8F8D12348}"/>
                  </a:ext>
                </a:extLst>
              </p:cNvPr>
              <p:cNvSpPr/>
              <p:nvPr/>
            </p:nvSpPr>
            <p:spPr>
              <a:xfrm>
                <a:off x="6044993" y="1050645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3" name="Freeform: Shape 2262">
                <a:extLst>
                  <a:ext uri="{FF2B5EF4-FFF2-40B4-BE49-F238E27FC236}">
                    <a16:creationId xmlns:a16="http://schemas.microsoft.com/office/drawing/2014/main" id="{F32BF405-D3DE-4303-B8E2-BD634D5100C7}"/>
                  </a:ext>
                </a:extLst>
              </p:cNvPr>
              <p:cNvSpPr/>
              <p:nvPr/>
            </p:nvSpPr>
            <p:spPr>
              <a:xfrm>
                <a:off x="6169294" y="625363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6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0 w 115728"/>
                  <a:gd name="connsiteY7" fmla="*/ 72866 h 190309"/>
                  <a:gd name="connsiteX8" fmla="*/ 0 w 115728"/>
                  <a:gd name="connsiteY8" fmla="*/ 178822 h 190309"/>
                  <a:gd name="connsiteX9" fmla="*/ 42863 w 115728"/>
                  <a:gd name="connsiteY9" fmla="*/ 190310 h 190309"/>
                  <a:gd name="connsiteX10" fmla="*/ 42863 w 115728"/>
                  <a:gd name="connsiteY10" fmla="*/ 165192 h 190309"/>
                  <a:gd name="connsiteX11" fmla="*/ 42863 w 115728"/>
                  <a:gd name="connsiteY11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32627" y="0"/>
                      <a:pt x="0" y="32624"/>
                      <a:pt x="0" y="72866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4" name="Freeform: Shape 2263">
                <a:extLst>
                  <a:ext uri="{FF2B5EF4-FFF2-40B4-BE49-F238E27FC236}">
                    <a16:creationId xmlns:a16="http://schemas.microsoft.com/office/drawing/2014/main" id="{BB764E58-0CE9-4178-B284-C01228243716}"/>
                  </a:ext>
                </a:extLst>
              </p:cNvPr>
              <p:cNvSpPr/>
              <p:nvPr/>
            </p:nvSpPr>
            <p:spPr>
              <a:xfrm>
                <a:off x="6169294" y="804186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5" name="Freeform: Shape 2264">
                <a:extLst>
                  <a:ext uri="{FF2B5EF4-FFF2-40B4-BE49-F238E27FC236}">
                    <a16:creationId xmlns:a16="http://schemas.microsoft.com/office/drawing/2014/main" id="{210BAFC1-1087-4020-9A08-C419C7626C3C}"/>
                  </a:ext>
                </a:extLst>
              </p:cNvPr>
              <p:cNvSpPr/>
              <p:nvPr/>
            </p:nvSpPr>
            <p:spPr>
              <a:xfrm>
                <a:off x="6044993" y="1652092"/>
                <a:ext cx="167163" cy="277748"/>
              </a:xfrm>
              <a:custGeom>
                <a:avLst/>
                <a:gdLst>
                  <a:gd name="connsiteX0" fmla="*/ 124301 w 167163"/>
                  <a:gd name="connsiteY0" fmla="*/ 277749 h 277748"/>
                  <a:gd name="connsiteX1" fmla="*/ 167164 w 167163"/>
                  <a:gd name="connsiteY1" fmla="*/ 260604 h 277748"/>
                  <a:gd name="connsiteX2" fmla="*/ 167164 w 167163"/>
                  <a:gd name="connsiteY2" fmla="*/ 113843 h 277748"/>
                  <a:gd name="connsiteX3" fmla="*/ 130731 w 167163"/>
                  <a:gd name="connsiteY3" fmla="*/ 50749 h 277748"/>
                  <a:gd name="connsiteX4" fmla="*/ 42863 w 167163"/>
                  <a:gd name="connsiteY4" fmla="*/ 0 h 277748"/>
                  <a:gd name="connsiteX5" fmla="*/ 10716 w 167163"/>
                  <a:gd name="connsiteY5" fmla="*/ 18517 h 277748"/>
                  <a:gd name="connsiteX6" fmla="*/ 10716 w 167163"/>
                  <a:gd name="connsiteY6" fmla="*/ 18517 h 277748"/>
                  <a:gd name="connsiteX7" fmla="*/ 0 w 167163"/>
                  <a:gd name="connsiteY7" fmla="*/ 24689 h 277748"/>
                  <a:gd name="connsiteX8" fmla="*/ 109299 w 167163"/>
                  <a:gd name="connsiteY8" fmla="*/ 87868 h 277748"/>
                  <a:gd name="connsiteX9" fmla="*/ 124301 w 167163"/>
                  <a:gd name="connsiteY9" fmla="*/ 113586 h 277748"/>
                  <a:gd name="connsiteX10" fmla="*/ 124301 w 167163"/>
                  <a:gd name="connsiteY10" fmla="*/ 264290 h 277748"/>
                  <a:gd name="connsiteX11" fmla="*/ 124301 w 167163"/>
                  <a:gd name="connsiteY11" fmla="*/ 264290 h 27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748">
                    <a:moveTo>
                      <a:pt x="124301" y="277749"/>
                    </a:moveTo>
                    <a:cubicBezTo>
                      <a:pt x="138789" y="272606"/>
                      <a:pt x="153019" y="267033"/>
                      <a:pt x="167164" y="2606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8783662-C4F8-411D-9151-43CAA20EA517}"/>
                  </a:ext>
                </a:extLst>
              </p:cNvPr>
              <p:cNvSpPr/>
              <p:nvPr/>
            </p:nvSpPr>
            <p:spPr>
              <a:xfrm>
                <a:off x="6169294" y="1913124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9F80801E-966B-4144-BC24-46E6B0DBDF6B}"/>
                  </a:ext>
                </a:extLst>
              </p:cNvPr>
              <p:cNvSpPr/>
              <p:nvPr/>
            </p:nvSpPr>
            <p:spPr>
              <a:xfrm>
                <a:off x="6594405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8" name="Freeform: Shape 2267">
                <a:extLst>
                  <a:ext uri="{FF2B5EF4-FFF2-40B4-BE49-F238E27FC236}">
                    <a16:creationId xmlns:a16="http://schemas.microsoft.com/office/drawing/2014/main" id="{23FB392F-E13D-45BE-8E6E-89A563AC89A0}"/>
                  </a:ext>
                </a:extLst>
              </p:cNvPr>
              <p:cNvSpPr/>
              <p:nvPr/>
            </p:nvSpPr>
            <p:spPr>
              <a:xfrm>
                <a:off x="6169294" y="2226021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909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39" y="72772"/>
                      <a:pt x="42957" y="59390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8" y="101781"/>
                      <a:pt x="46798" y="115703"/>
                      <a:pt x="72867" y="115729"/>
                    </a:cubicBezTo>
                    <a:lnTo>
                      <a:pt x="178909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9" name="Freeform: Shape 2268">
                <a:extLst>
                  <a:ext uri="{FF2B5EF4-FFF2-40B4-BE49-F238E27FC236}">
                    <a16:creationId xmlns:a16="http://schemas.microsoft.com/office/drawing/2014/main" id="{5FEC4B5C-9001-40C1-8CFD-F8E6DE650606}"/>
                  </a:ext>
                </a:extLst>
              </p:cNvPr>
              <p:cNvSpPr/>
              <p:nvPr/>
            </p:nvSpPr>
            <p:spPr>
              <a:xfrm>
                <a:off x="6348203" y="229888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0" name="Freeform: Shape 2269">
                <a:extLst>
                  <a:ext uri="{FF2B5EF4-FFF2-40B4-BE49-F238E27FC236}">
                    <a16:creationId xmlns:a16="http://schemas.microsoft.com/office/drawing/2014/main" id="{D4CCA47B-93AF-471A-8645-43DF65B2AA5F}"/>
                  </a:ext>
                </a:extLst>
              </p:cNvPr>
              <p:cNvSpPr/>
              <p:nvPr/>
            </p:nvSpPr>
            <p:spPr>
              <a:xfrm>
                <a:off x="6458873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A8C99848-21BD-492D-9B24-7A31013DAC7E}"/>
                  </a:ext>
                </a:extLst>
              </p:cNvPr>
              <p:cNvSpPr/>
              <p:nvPr/>
            </p:nvSpPr>
            <p:spPr>
              <a:xfrm>
                <a:off x="6044993" y="2163956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46206 w 200425"/>
                  <a:gd name="connsiteY3" fmla="*/ 47749 h 105657"/>
                  <a:gd name="connsiteX4" fmla="*/ 24775 w 200425"/>
                  <a:gd name="connsiteY4" fmla="*/ 10630 h 105657"/>
                  <a:gd name="connsiteX5" fmla="*/ 0 w 200425"/>
                  <a:gd name="connsiteY5" fmla="*/ 53493 h 105657"/>
                  <a:gd name="connsiteX6" fmla="*/ 9087 w 200425"/>
                  <a:gd name="connsiteY6" fmla="*/ 69180 h 105657"/>
                  <a:gd name="connsiteX7" fmla="*/ 35662 w 200425"/>
                  <a:gd name="connsiteY7" fmla="*/ 95840 h 105657"/>
                  <a:gd name="connsiteX8" fmla="*/ 53321 w 200425"/>
                  <a:gd name="connsiteY8" fmla="*/ 103127 h 105657"/>
                  <a:gd name="connsiteX9" fmla="*/ 108614 w 200425"/>
                  <a:gd name="connsiteY9" fmla="*/ 95840 h 105657"/>
                  <a:gd name="connsiteX10" fmla="*/ 200425 w 200425"/>
                  <a:gd name="connsiteY10" fmla="*/ 42863 h 105657"/>
                  <a:gd name="connsiteX11" fmla="*/ 188938 w 200425"/>
                  <a:gd name="connsiteY11" fmla="*/ 0 h 105657"/>
                  <a:gd name="connsiteX12" fmla="*/ 167164 w 200425"/>
                  <a:gd name="connsiteY12" fmla="*/ 12516 h 105657"/>
                  <a:gd name="connsiteX13" fmla="*/ 167164 w 200425"/>
                  <a:gd name="connsiteY13" fmla="*/ 1251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3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68" y="28546"/>
                      <a:pt x="192710" y="14316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B80FA05A-3A2B-4A03-B194-55BA406F9466}"/>
                  </a:ext>
                </a:extLst>
              </p:cNvPr>
              <p:cNvSpPr/>
              <p:nvPr/>
            </p:nvSpPr>
            <p:spPr>
              <a:xfrm>
                <a:off x="6233931" y="2052170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59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3" name="Freeform: Shape 2272">
                <a:extLst>
                  <a:ext uri="{FF2B5EF4-FFF2-40B4-BE49-F238E27FC236}">
                    <a16:creationId xmlns:a16="http://schemas.microsoft.com/office/drawing/2014/main" id="{040286AE-309A-48BA-8528-84C98C8D2F9C}"/>
                  </a:ext>
                </a:extLst>
              </p:cNvPr>
              <p:cNvSpPr/>
              <p:nvPr/>
            </p:nvSpPr>
            <p:spPr>
              <a:xfrm>
                <a:off x="6212157" y="1739446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4" name="Freeform: Shape 2273">
                <a:extLst>
                  <a:ext uri="{FF2B5EF4-FFF2-40B4-BE49-F238E27FC236}">
                    <a16:creationId xmlns:a16="http://schemas.microsoft.com/office/drawing/2014/main" id="{CDBCABB8-8929-4EFB-AB3D-922E52AC3C3B}"/>
                  </a:ext>
                </a:extLst>
              </p:cNvPr>
              <p:cNvSpPr/>
              <p:nvPr/>
            </p:nvSpPr>
            <p:spPr>
              <a:xfrm>
                <a:off x="6044993" y="2109949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3DE0324A-3600-4E2C-94AC-0D65CE8B4817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C7E0D07D-1950-46D0-8D5B-DB7BD9050CA7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7" name="Freeform: Shape 2276">
                <a:extLst>
                  <a:ext uri="{FF2B5EF4-FFF2-40B4-BE49-F238E27FC236}">
                    <a16:creationId xmlns:a16="http://schemas.microsoft.com/office/drawing/2014/main" id="{CF310375-80F5-4296-953D-0AF2F9FD87EE}"/>
                  </a:ext>
                </a:extLst>
              </p:cNvPr>
              <p:cNvSpPr/>
              <p:nvPr/>
            </p:nvSpPr>
            <p:spPr>
              <a:xfrm>
                <a:off x="6057595" y="1916468"/>
                <a:ext cx="111699" cy="224856"/>
              </a:xfrm>
              <a:custGeom>
                <a:avLst/>
                <a:gdLst>
                  <a:gd name="connsiteX0" fmla="*/ 111700 w 111699"/>
                  <a:gd name="connsiteY0" fmla="*/ 85725 h 224856"/>
                  <a:gd name="connsiteX1" fmla="*/ 111700 w 111699"/>
                  <a:gd name="connsiteY1" fmla="*/ 13373 h 224856"/>
                  <a:gd name="connsiteX2" fmla="*/ 111700 w 111699"/>
                  <a:gd name="connsiteY2" fmla="*/ 0 h 224856"/>
                  <a:gd name="connsiteX3" fmla="*/ 0 w 111699"/>
                  <a:gd name="connsiteY3" fmla="*/ 193481 h 224856"/>
                  <a:gd name="connsiteX4" fmla="*/ 31375 w 111699"/>
                  <a:gd name="connsiteY4" fmla="*/ 224857 h 224856"/>
                  <a:gd name="connsiteX5" fmla="*/ 111700 w 111699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481"/>
                    </a:lnTo>
                    <a:lnTo>
                      <a:pt x="31375" y="224857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8" name="Freeform: Shape 2277">
                <a:extLst>
                  <a:ext uri="{FF2B5EF4-FFF2-40B4-BE49-F238E27FC236}">
                    <a16:creationId xmlns:a16="http://schemas.microsoft.com/office/drawing/2014/main" id="{F12FA9C3-F71C-4C8B-8440-BA9177D4B03A}"/>
                  </a:ext>
                </a:extLst>
              </p:cNvPr>
              <p:cNvSpPr/>
              <p:nvPr/>
            </p:nvSpPr>
            <p:spPr>
              <a:xfrm>
                <a:off x="604499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9" name="Freeform: Shape 2278">
                <a:extLst>
                  <a:ext uri="{FF2B5EF4-FFF2-40B4-BE49-F238E27FC236}">
                    <a16:creationId xmlns:a16="http://schemas.microsoft.com/office/drawing/2014/main" id="{D2678622-9750-4E1E-BD00-8A2223D02874}"/>
                  </a:ext>
                </a:extLst>
              </p:cNvPr>
              <p:cNvSpPr/>
              <p:nvPr/>
            </p:nvSpPr>
            <p:spPr>
              <a:xfrm>
                <a:off x="604499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0" name="Freeform: Shape 2279">
                <a:extLst>
                  <a:ext uri="{FF2B5EF4-FFF2-40B4-BE49-F238E27FC236}">
                    <a16:creationId xmlns:a16="http://schemas.microsoft.com/office/drawing/2014/main" id="{5626CAC1-DF45-4B69-9C31-1562082FF955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1" name="Freeform: Shape 2280">
                <a:extLst>
                  <a:ext uri="{FF2B5EF4-FFF2-40B4-BE49-F238E27FC236}">
                    <a16:creationId xmlns:a16="http://schemas.microsoft.com/office/drawing/2014/main" id="{EAA84EAB-3D80-4C45-95C1-3F4128B4579C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2" name="Freeform: Shape 2281">
                <a:extLst>
                  <a:ext uri="{FF2B5EF4-FFF2-40B4-BE49-F238E27FC236}">
                    <a16:creationId xmlns:a16="http://schemas.microsoft.com/office/drawing/2014/main" id="{4BD2A7A7-5434-4258-AE0D-46910C9F6AE5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3" name="Freeform: Shape 2282">
                <a:extLst>
                  <a:ext uri="{FF2B5EF4-FFF2-40B4-BE49-F238E27FC236}">
                    <a16:creationId xmlns:a16="http://schemas.microsoft.com/office/drawing/2014/main" id="{B5D13DD6-F337-4C0B-84F6-A7D87FEDD36A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4" name="Freeform: Shape 2283">
                <a:extLst>
                  <a:ext uri="{FF2B5EF4-FFF2-40B4-BE49-F238E27FC236}">
                    <a16:creationId xmlns:a16="http://schemas.microsoft.com/office/drawing/2014/main" id="{29576E16-14C8-4CC9-A295-B3B9CD36D71B}"/>
                  </a:ext>
                </a:extLst>
              </p:cNvPr>
              <p:cNvSpPr/>
              <p:nvPr/>
            </p:nvSpPr>
            <p:spPr>
              <a:xfrm>
                <a:off x="657151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935 w 200082"/>
                  <a:gd name="connsiteY5" fmla="*/ 6172 h 263518"/>
                  <a:gd name="connsiteX6" fmla="*/ 167935 w 200082"/>
                  <a:gd name="connsiteY6" fmla="*/ 6172 h 263518"/>
                  <a:gd name="connsiteX7" fmla="*/ 157220 w 200082"/>
                  <a:gd name="connsiteY7" fmla="*/ 0 h 263518"/>
                  <a:gd name="connsiteX8" fmla="*/ 157220 w 200082"/>
                  <a:gd name="connsiteY8" fmla="*/ 126187 h 263518"/>
                  <a:gd name="connsiteX9" fmla="*/ 142218 w 200082"/>
                  <a:gd name="connsiteY9" fmla="*/ 151905 h 263518"/>
                  <a:gd name="connsiteX10" fmla="*/ 11658 w 200082"/>
                  <a:gd name="connsiteY10" fmla="*/ 227343 h 263518"/>
                  <a:gd name="connsiteX11" fmla="*/ 11658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27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9" y="176671"/>
                      <a:pt x="200039" y="152633"/>
                      <a:pt x="200082" y="126616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9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5" name="Freeform: Shape 2284">
                <a:extLst>
                  <a:ext uri="{FF2B5EF4-FFF2-40B4-BE49-F238E27FC236}">
                    <a16:creationId xmlns:a16="http://schemas.microsoft.com/office/drawing/2014/main" id="{96C86985-1C7A-4ADC-870C-242F4FE29D3B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6" name="Freeform: Shape 2285">
                <a:extLst>
                  <a:ext uri="{FF2B5EF4-FFF2-40B4-BE49-F238E27FC236}">
                    <a16:creationId xmlns:a16="http://schemas.microsoft.com/office/drawing/2014/main" id="{D679BC2D-BC3A-41B4-A1D4-904286FF8C4F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7" name="Freeform: Shape 2286">
                <a:extLst>
                  <a:ext uri="{FF2B5EF4-FFF2-40B4-BE49-F238E27FC236}">
                    <a16:creationId xmlns:a16="http://schemas.microsoft.com/office/drawing/2014/main" id="{C4726FDB-748D-4E6A-B614-435E9D43D581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8" name="Freeform: Shape 2287">
                <a:extLst>
                  <a:ext uri="{FF2B5EF4-FFF2-40B4-BE49-F238E27FC236}">
                    <a16:creationId xmlns:a16="http://schemas.microsoft.com/office/drawing/2014/main" id="{84F6FF65-455F-443D-8668-7B096990B29C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9" name="Freeform: Shape 2288">
                <a:extLst>
                  <a:ext uri="{FF2B5EF4-FFF2-40B4-BE49-F238E27FC236}">
                    <a16:creationId xmlns:a16="http://schemas.microsoft.com/office/drawing/2014/main" id="{1C38DE9C-58D8-4D63-B221-3EBE34F55B2A}"/>
                  </a:ext>
                </a:extLst>
              </p:cNvPr>
              <p:cNvSpPr/>
              <p:nvPr/>
            </p:nvSpPr>
            <p:spPr>
              <a:xfrm>
                <a:off x="6336458" y="2305573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176 h 160477"/>
                  <a:gd name="connsiteX1" fmla="*/ 172479 w 270976"/>
                  <a:gd name="connsiteY1" fmla="*/ 36176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0" name="Freeform: Shape 2289">
                <a:extLst>
                  <a:ext uri="{FF2B5EF4-FFF2-40B4-BE49-F238E27FC236}">
                    <a16:creationId xmlns:a16="http://schemas.microsoft.com/office/drawing/2014/main" id="{6848FAFF-5359-4873-AF84-3FBAF66C2320}"/>
                  </a:ext>
                </a:extLst>
              </p:cNvPr>
              <p:cNvSpPr/>
              <p:nvPr/>
            </p:nvSpPr>
            <p:spPr>
              <a:xfrm>
                <a:off x="6420726" y="1782308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75"/>
                      <a:pt x="30261" y="286690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1" name="Freeform: Shape 2290">
                <a:extLst>
                  <a:ext uri="{FF2B5EF4-FFF2-40B4-BE49-F238E27FC236}">
                    <a16:creationId xmlns:a16="http://schemas.microsoft.com/office/drawing/2014/main" id="{F402282F-BC39-4152-8712-D494106ADE95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2" name="Freeform: Shape 2291">
                <a:extLst>
                  <a:ext uri="{FF2B5EF4-FFF2-40B4-BE49-F238E27FC236}">
                    <a16:creationId xmlns:a16="http://schemas.microsoft.com/office/drawing/2014/main" id="{52779926-E61E-409F-A317-6B1588EC69D2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3" name="Freeform: Shape 2292">
                <a:extLst>
                  <a:ext uri="{FF2B5EF4-FFF2-40B4-BE49-F238E27FC236}">
                    <a16:creationId xmlns:a16="http://schemas.microsoft.com/office/drawing/2014/main" id="{E1321A61-9CD4-4130-BF72-F90A2C608F18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4" name="Freeform: Shape 2293">
                <a:extLst>
                  <a:ext uri="{FF2B5EF4-FFF2-40B4-BE49-F238E27FC236}">
                    <a16:creationId xmlns:a16="http://schemas.microsoft.com/office/drawing/2014/main" id="{44313A6A-53FB-44C5-9E00-29A9137E5667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5" name="Freeform: Shape 2294">
                <a:extLst>
                  <a:ext uri="{FF2B5EF4-FFF2-40B4-BE49-F238E27FC236}">
                    <a16:creationId xmlns:a16="http://schemas.microsoft.com/office/drawing/2014/main" id="{F276B968-FA12-4F01-8553-5F95D7607C7F}"/>
                  </a:ext>
                </a:extLst>
              </p:cNvPr>
              <p:cNvSpPr/>
              <p:nvPr/>
            </p:nvSpPr>
            <p:spPr>
              <a:xfrm>
                <a:off x="6285023" y="2063829"/>
                <a:ext cx="181222" cy="235058"/>
              </a:xfrm>
              <a:custGeom>
                <a:avLst/>
                <a:gdLst>
                  <a:gd name="connsiteX0" fmla="*/ 99613 w 181222"/>
                  <a:gd name="connsiteY0" fmla="*/ 62579 h 235058"/>
                  <a:gd name="connsiteX1" fmla="*/ 99613 w 181222"/>
                  <a:gd name="connsiteY1" fmla="*/ 62579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6944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579"/>
                    </a:moveTo>
                    <a:lnTo>
                      <a:pt x="99613" y="62579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169"/>
                      <a:pt x="150791" y="2855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6" name="Freeform: Shape 2295">
                <a:extLst>
                  <a:ext uri="{FF2B5EF4-FFF2-40B4-BE49-F238E27FC236}">
                    <a16:creationId xmlns:a16="http://schemas.microsoft.com/office/drawing/2014/main" id="{27AE42DA-3FC2-4ADD-B88A-D040121E54EF}"/>
                  </a:ext>
                </a:extLst>
              </p:cNvPr>
              <p:cNvSpPr/>
              <p:nvPr/>
            </p:nvSpPr>
            <p:spPr>
              <a:xfrm>
                <a:off x="6241474" y="2341749"/>
                <a:ext cx="137846" cy="124301"/>
              </a:xfrm>
              <a:custGeom>
                <a:avLst/>
                <a:gdLst>
                  <a:gd name="connsiteX0" fmla="*/ 43892 w 137846"/>
                  <a:gd name="connsiteY0" fmla="*/ 59922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922"/>
                    </a:moveTo>
                    <a:cubicBezTo>
                      <a:pt x="41800" y="52224"/>
                      <a:pt x="42889" y="4401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64" y="74143"/>
                      <a:pt x="45932" y="67603"/>
                      <a:pt x="43892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AD727801-9AED-45A3-A72A-8794A6A28A38}"/>
                  </a:ext>
                </a:extLst>
              </p:cNvPr>
              <p:cNvSpPr/>
              <p:nvPr/>
            </p:nvSpPr>
            <p:spPr>
              <a:xfrm>
                <a:off x="8943823" y="1739446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8807105F-ECDF-470A-9788-9AC78070D21E}"/>
                  </a:ext>
                </a:extLst>
              </p:cNvPr>
              <p:cNvSpPr/>
              <p:nvPr/>
            </p:nvSpPr>
            <p:spPr>
              <a:xfrm>
                <a:off x="9146267" y="2265626"/>
                <a:ext cx="105750" cy="200425"/>
              </a:xfrm>
              <a:custGeom>
                <a:avLst/>
                <a:gdLst>
                  <a:gd name="connsiteX0" fmla="*/ 37462 w 105750"/>
                  <a:gd name="connsiteY0" fmla="*/ 76124 h 200425"/>
                  <a:gd name="connsiteX1" fmla="*/ 37462 w 105750"/>
                  <a:gd name="connsiteY1" fmla="*/ 76124 h 200425"/>
                  <a:gd name="connsiteX2" fmla="*/ 58893 w 105750"/>
                  <a:gd name="connsiteY2" fmla="*/ 113243 h 200425"/>
                  <a:gd name="connsiteX3" fmla="*/ 47920 w 105750"/>
                  <a:gd name="connsiteY3" fmla="*/ 154219 h 200425"/>
                  <a:gd name="connsiteX4" fmla="*/ 10801 w 105750"/>
                  <a:gd name="connsiteY4" fmla="*/ 175650 h 200425"/>
                  <a:gd name="connsiteX5" fmla="*/ 53664 w 105750"/>
                  <a:gd name="connsiteY5" fmla="*/ 200425 h 200425"/>
                  <a:gd name="connsiteX6" fmla="*/ 69351 w 105750"/>
                  <a:gd name="connsiteY6" fmla="*/ 191338 h 200425"/>
                  <a:gd name="connsiteX7" fmla="*/ 96012 w 105750"/>
                  <a:gd name="connsiteY7" fmla="*/ 164763 h 200425"/>
                  <a:gd name="connsiteX8" fmla="*/ 103299 w 105750"/>
                  <a:gd name="connsiteY8" fmla="*/ 147104 h 200425"/>
                  <a:gd name="connsiteX9" fmla="*/ 95840 w 105750"/>
                  <a:gd name="connsiteY9" fmla="*/ 91811 h 200425"/>
                  <a:gd name="connsiteX10" fmla="*/ 42863 w 105750"/>
                  <a:gd name="connsiteY10" fmla="*/ 0 h 200425"/>
                  <a:gd name="connsiteX11" fmla="*/ 0 w 105750"/>
                  <a:gd name="connsiteY11" fmla="*/ 11487 h 200425"/>
                  <a:gd name="connsiteX12" fmla="*/ 12516 w 105750"/>
                  <a:gd name="connsiteY12" fmla="*/ 33261 h 200425"/>
                  <a:gd name="connsiteX13" fmla="*/ 12516 w 10575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750" h="200425">
                    <a:moveTo>
                      <a:pt x="37462" y="76124"/>
                    </a:moveTo>
                    <a:lnTo>
                      <a:pt x="37462" y="76124"/>
                    </a:lnTo>
                    <a:lnTo>
                      <a:pt x="58893" y="113243"/>
                    </a:lnTo>
                    <a:cubicBezTo>
                      <a:pt x="67174" y="127584"/>
                      <a:pt x="62262" y="145930"/>
                      <a:pt x="47920" y="154219"/>
                    </a:cubicBezTo>
                    <a:lnTo>
                      <a:pt x="10801" y="175650"/>
                    </a:lnTo>
                    <a:lnTo>
                      <a:pt x="53664" y="200425"/>
                    </a:lnTo>
                    <a:lnTo>
                      <a:pt x="69351" y="191338"/>
                    </a:lnTo>
                    <a:cubicBezTo>
                      <a:pt x="80436" y="184994"/>
                      <a:pt x="89634" y="175830"/>
                      <a:pt x="96012" y="164763"/>
                    </a:cubicBezTo>
                    <a:cubicBezTo>
                      <a:pt x="99192" y="159217"/>
                      <a:pt x="101636" y="153276"/>
                      <a:pt x="103299" y="147104"/>
                    </a:cubicBezTo>
                    <a:cubicBezTo>
                      <a:pt x="108288" y="128416"/>
                      <a:pt x="105596" y="108511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79AF65BD-B823-4607-905A-67F6F185446B}"/>
                  </a:ext>
                </a:extLst>
              </p:cNvPr>
              <p:cNvSpPr/>
              <p:nvPr/>
            </p:nvSpPr>
            <p:spPr>
              <a:xfrm>
                <a:off x="9034652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0" name="Freeform: Shape 2299">
                <a:extLst>
                  <a:ext uri="{FF2B5EF4-FFF2-40B4-BE49-F238E27FC236}">
                    <a16:creationId xmlns:a16="http://schemas.microsoft.com/office/drawing/2014/main" id="{4885E1C0-B125-4FC6-9E55-FC3CAD742F72}"/>
                  </a:ext>
                </a:extLst>
              </p:cNvPr>
              <p:cNvSpPr/>
              <p:nvPr/>
            </p:nvSpPr>
            <p:spPr>
              <a:xfrm>
                <a:off x="8721928" y="2021824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650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700" y="196362"/>
                      <a:pt x="43008" y="186606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C71636C2-D033-4408-B775-C5FB2E00D5E1}"/>
                  </a:ext>
                </a:extLst>
              </p:cNvPr>
              <p:cNvSpPr/>
              <p:nvPr/>
            </p:nvSpPr>
            <p:spPr>
              <a:xfrm>
                <a:off x="9092431" y="2422159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290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290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A136A9C4-B240-4178-8946-E92910BC64D0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6910A9A5-783F-4FA9-9D1A-068D7508118C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4" name="Freeform: Shape 2303">
                <a:extLst>
                  <a:ext uri="{FF2B5EF4-FFF2-40B4-BE49-F238E27FC236}">
                    <a16:creationId xmlns:a16="http://schemas.microsoft.com/office/drawing/2014/main" id="{BB9E7BDF-1FA9-4694-9366-0DBE8229FFE9}"/>
                  </a:ext>
                </a:extLst>
              </p:cNvPr>
              <p:cNvSpPr/>
              <p:nvPr/>
            </p:nvSpPr>
            <p:spPr>
              <a:xfrm>
                <a:off x="8898864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5" name="Freeform: Shape 2304">
                <a:extLst>
                  <a:ext uri="{FF2B5EF4-FFF2-40B4-BE49-F238E27FC236}">
                    <a16:creationId xmlns:a16="http://schemas.microsoft.com/office/drawing/2014/main" id="{0D07AB47-0811-4B80-94C7-06098664C82F}"/>
                  </a:ext>
                </a:extLst>
              </p:cNvPr>
              <p:cNvSpPr/>
              <p:nvPr/>
            </p:nvSpPr>
            <p:spPr>
              <a:xfrm>
                <a:off x="86590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6" name="Freeform: Shape 2305">
                <a:extLst>
                  <a:ext uri="{FF2B5EF4-FFF2-40B4-BE49-F238E27FC236}">
                    <a16:creationId xmlns:a16="http://schemas.microsoft.com/office/drawing/2014/main" id="{759F2630-6136-48F1-81C6-274898BCC121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7" name="Freeform: Shape 2306">
                <a:extLst>
                  <a:ext uri="{FF2B5EF4-FFF2-40B4-BE49-F238E27FC236}">
                    <a16:creationId xmlns:a16="http://schemas.microsoft.com/office/drawing/2014/main" id="{AAB28932-0627-4747-A598-7CA08D56AE31}"/>
                  </a:ext>
                </a:extLst>
              </p:cNvPr>
              <p:cNvSpPr/>
              <p:nvPr/>
            </p:nvSpPr>
            <p:spPr>
              <a:xfrm>
                <a:off x="9053769" y="1739446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EA7A71CE-46BC-46D9-A8A2-3FC52427F049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F8E6D02F-AB57-4C1F-A5ED-946FD3974EC7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988716DA-C074-4A51-8D96-4E2A0867E1B9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3050735D-3B0E-442D-9291-B942F0A0C323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8FF957D0-A20A-430E-8C92-1ABC3099934D}"/>
                  </a:ext>
                </a:extLst>
              </p:cNvPr>
              <p:cNvSpPr/>
              <p:nvPr/>
            </p:nvSpPr>
            <p:spPr>
              <a:xfrm>
                <a:off x="9288055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3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3" name="Freeform: Shape 2312">
                <a:extLst>
                  <a:ext uri="{FF2B5EF4-FFF2-40B4-BE49-F238E27FC236}">
                    <a16:creationId xmlns:a16="http://schemas.microsoft.com/office/drawing/2014/main" id="{D2483036-9AEB-4D13-8261-303D0E15616A}"/>
                  </a:ext>
                </a:extLst>
              </p:cNvPr>
              <p:cNvSpPr/>
              <p:nvPr/>
            </p:nvSpPr>
            <p:spPr>
              <a:xfrm>
                <a:off x="8764790" y="1961366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180 h 128951"/>
                  <a:gd name="connsiteX11" fmla="*/ 269862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691"/>
                      <a:pt x="288464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180"/>
                    </a:lnTo>
                    <a:lnTo>
                      <a:pt x="269862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E7AD8DBE-3BC9-40AB-858A-4D730DDC3CD7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E23C4192-13B8-4AAA-97BE-FA25CC7AA1CB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F6F3BF18-6CAE-409C-85B7-4EA3DCEB37DF}"/>
                  </a:ext>
                </a:extLst>
              </p:cNvPr>
              <p:cNvSpPr/>
              <p:nvPr/>
            </p:nvSpPr>
            <p:spPr>
              <a:xfrm>
                <a:off x="9046568" y="2044798"/>
                <a:ext cx="234800" cy="181222"/>
              </a:xfrm>
              <a:custGeom>
                <a:avLst/>
                <a:gdLst>
                  <a:gd name="connsiteX0" fmla="*/ 62322 w 234800"/>
                  <a:gd name="connsiteY0" fmla="*/ 81610 h 181222"/>
                  <a:gd name="connsiteX1" fmla="*/ 62322 w 234800"/>
                  <a:gd name="connsiteY1" fmla="*/ 81610 h 181222"/>
                  <a:gd name="connsiteX2" fmla="*/ 234801 w 234800"/>
                  <a:gd name="connsiteY2" fmla="*/ 181223 h 181222"/>
                  <a:gd name="connsiteX3" fmla="*/ 234801 w 234800"/>
                  <a:gd name="connsiteY3" fmla="*/ 131674 h 181222"/>
                  <a:gd name="connsiteX4" fmla="*/ 6944 w 234800"/>
                  <a:gd name="connsiteY4" fmla="*/ 0 h 181222"/>
                  <a:gd name="connsiteX5" fmla="*/ 0 w 234800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222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223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0714E463-B020-43DB-BD71-92EDA872570D}"/>
                  </a:ext>
                </a:extLst>
              </p:cNvPr>
              <p:cNvSpPr/>
              <p:nvPr/>
            </p:nvSpPr>
            <p:spPr>
              <a:xfrm>
                <a:off x="9324232" y="2131723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37119 w 124129"/>
                  <a:gd name="connsiteY3" fmla="*/ 90954 h 137770"/>
                  <a:gd name="connsiteX4" fmla="*/ 0 w 124129"/>
                  <a:gd name="connsiteY4" fmla="*/ 69523 h 137770"/>
                  <a:gd name="connsiteX5" fmla="*/ 0 w 124129"/>
                  <a:gd name="connsiteY5" fmla="*/ 118986 h 137770"/>
                  <a:gd name="connsiteX6" fmla="*/ 15687 w 124129"/>
                  <a:gd name="connsiteY6" fmla="*/ 128073 h 137770"/>
                  <a:gd name="connsiteX7" fmla="*/ 115043 w 124129"/>
                  <a:gd name="connsiteY7" fmla="*/ 101413 h 137770"/>
                  <a:gd name="connsiteX8" fmla="*/ 124130 w 124129"/>
                  <a:gd name="connsiteY8" fmla="*/ 85725 h 137770"/>
                  <a:gd name="connsiteX9" fmla="*/ 124130 w 124129"/>
                  <a:gd name="connsiteY9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69806" y="94323"/>
                      <a:pt x="51461" y="99235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A70C1FC8-E537-4C95-A37E-4F36C1160041}"/>
                  </a:ext>
                </a:extLst>
              </p:cNvPr>
              <p:cNvSpPr/>
              <p:nvPr/>
            </p:nvSpPr>
            <p:spPr>
              <a:xfrm>
                <a:off x="8634317" y="2298887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375"/>
                      <a:pt x="267291" y="14145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9" name="Freeform: Shape 2318">
                <a:extLst>
                  <a:ext uri="{FF2B5EF4-FFF2-40B4-BE49-F238E27FC236}">
                    <a16:creationId xmlns:a16="http://schemas.microsoft.com/office/drawing/2014/main" id="{E490CB0C-BD53-46CB-B944-6ADD8B9A4990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0" name="Freeform: Shape 2319">
                <a:extLst>
                  <a:ext uri="{FF2B5EF4-FFF2-40B4-BE49-F238E27FC236}">
                    <a16:creationId xmlns:a16="http://schemas.microsoft.com/office/drawing/2014/main" id="{9BCDB213-3D22-4FB7-AC54-5981D9CF4FC1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1" name="Freeform: Shape 2320">
                <a:extLst>
                  <a:ext uri="{FF2B5EF4-FFF2-40B4-BE49-F238E27FC236}">
                    <a16:creationId xmlns:a16="http://schemas.microsoft.com/office/drawing/2014/main" id="{1D61FE49-40AE-4129-8656-1D4409D2A6CE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2" name="Freeform: Shape 2321">
                <a:extLst>
                  <a:ext uri="{FF2B5EF4-FFF2-40B4-BE49-F238E27FC236}">
                    <a16:creationId xmlns:a16="http://schemas.microsoft.com/office/drawing/2014/main" id="{DA2EAFD2-A25E-4100-9EDC-B815108179DE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3" name="Freeform: Shape 2322">
                <a:extLst>
                  <a:ext uri="{FF2B5EF4-FFF2-40B4-BE49-F238E27FC236}">
                    <a16:creationId xmlns:a16="http://schemas.microsoft.com/office/drawing/2014/main" id="{6DD2A2EB-5052-42CD-8384-C67163624967}"/>
                  </a:ext>
                </a:extLst>
              </p:cNvPr>
              <p:cNvSpPr/>
              <p:nvPr/>
            </p:nvSpPr>
            <p:spPr>
              <a:xfrm>
                <a:off x="8895607" y="229888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4" name="Freeform: Shape 2323">
                <a:extLst>
                  <a:ext uri="{FF2B5EF4-FFF2-40B4-BE49-F238E27FC236}">
                    <a16:creationId xmlns:a16="http://schemas.microsoft.com/office/drawing/2014/main" id="{C8E0C70B-A858-46F6-BAF8-28E81016BFA9}"/>
                  </a:ext>
                </a:extLst>
              </p:cNvPr>
              <p:cNvSpPr/>
              <p:nvPr/>
            </p:nvSpPr>
            <p:spPr>
              <a:xfrm>
                <a:off x="928136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5" name="Freeform: Shape 2324">
                <a:extLst>
                  <a:ext uri="{FF2B5EF4-FFF2-40B4-BE49-F238E27FC236}">
                    <a16:creationId xmlns:a16="http://schemas.microsoft.com/office/drawing/2014/main" id="{E9E7C3F7-9EF9-427E-A8C3-8919CDBD8853}"/>
                  </a:ext>
                </a:extLst>
              </p:cNvPr>
              <p:cNvSpPr/>
              <p:nvPr/>
            </p:nvSpPr>
            <p:spPr>
              <a:xfrm>
                <a:off x="9208760" y="2151440"/>
                <a:ext cx="115728" cy="190052"/>
              </a:xfrm>
              <a:custGeom>
                <a:avLst/>
                <a:gdLst>
                  <a:gd name="connsiteX0" fmla="*/ 72609 w 115728"/>
                  <a:gd name="connsiteY0" fmla="*/ 74581 h 190052"/>
                  <a:gd name="connsiteX1" fmla="*/ 72609 w 115728"/>
                  <a:gd name="connsiteY1" fmla="*/ 74581 h 190052"/>
                  <a:gd name="connsiteX2" fmla="*/ 72609 w 115728"/>
                  <a:gd name="connsiteY2" fmla="*/ 117443 h 190052"/>
                  <a:gd name="connsiteX3" fmla="*/ 64037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689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115729 w 115728"/>
                  <a:gd name="connsiteY9" fmla="*/ 117186 h 190052"/>
                  <a:gd name="connsiteX10" fmla="*/ 115729 w 115728"/>
                  <a:gd name="connsiteY10" fmla="*/ 11487 h 190052"/>
                  <a:gd name="connsiteX11" fmla="*/ 72866 w 115728"/>
                  <a:gd name="connsiteY11" fmla="*/ 0 h 190052"/>
                  <a:gd name="connsiteX12" fmla="*/ 72866 w 115728"/>
                  <a:gd name="connsiteY12" fmla="*/ 25032 h 190052"/>
                  <a:gd name="connsiteX13" fmla="*/ 72866 w 115728"/>
                  <a:gd name="connsiteY13" fmla="*/ 25032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052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78" y="125356"/>
                      <a:pt x="69592" y="132977"/>
                      <a:pt x="64037" y="138617"/>
                    </a:cubicBezTo>
                    <a:cubicBezTo>
                      <a:pt x="58413" y="144207"/>
                      <a:pt x="50784" y="147293"/>
                      <a:pt x="42863" y="147190"/>
                    </a:cubicBezTo>
                    <a:lnTo>
                      <a:pt x="0" y="147190"/>
                    </a:lnTo>
                    <a:lnTo>
                      <a:pt x="24689" y="190052"/>
                    </a:lnTo>
                    <a:lnTo>
                      <a:pt x="42863" y="190052"/>
                    </a:lnTo>
                    <a:cubicBezTo>
                      <a:pt x="55619" y="190087"/>
                      <a:pt x="68160" y="186743"/>
                      <a:pt x="79210" y="180365"/>
                    </a:cubicBezTo>
                    <a:cubicBezTo>
                      <a:pt x="101781" y="167335"/>
                      <a:pt x="115703" y="143255"/>
                      <a:pt x="115729" y="117186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6" name="Freeform: Shape 2325">
                <a:extLst>
                  <a:ext uri="{FF2B5EF4-FFF2-40B4-BE49-F238E27FC236}">
                    <a16:creationId xmlns:a16="http://schemas.microsoft.com/office/drawing/2014/main" id="{D35861F3-E49B-44C6-AEEA-CBAD4C1E9EC0}"/>
                  </a:ext>
                </a:extLst>
              </p:cNvPr>
              <p:cNvSpPr/>
              <p:nvPr/>
            </p:nvSpPr>
            <p:spPr>
              <a:xfrm>
                <a:off x="928136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6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6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7" name="Freeform: Shape 2326">
                <a:extLst>
                  <a:ext uri="{FF2B5EF4-FFF2-40B4-BE49-F238E27FC236}">
                    <a16:creationId xmlns:a16="http://schemas.microsoft.com/office/drawing/2014/main" id="{EAA0C05D-8EAD-45C4-86CE-FA87D951810B}"/>
                  </a:ext>
                </a:extLst>
              </p:cNvPr>
              <p:cNvSpPr/>
              <p:nvPr/>
            </p:nvSpPr>
            <p:spPr>
              <a:xfrm>
                <a:off x="928136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84"/>
                      <a:pt x="14059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4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8" name="Freeform: Shape 2327">
                <a:extLst>
                  <a:ext uri="{FF2B5EF4-FFF2-40B4-BE49-F238E27FC236}">
                    <a16:creationId xmlns:a16="http://schemas.microsoft.com/office/drawing/2014/main" id="{C7C20397-B849-446B-BA90-583FF0611C5F}"/>
                  </a:ext>
                </a:extLst>
              </p:cNvPr>
              <p:cNvSpPr/>
              <p:nvPr/>
            </p:nvSpPr>
            <p:spPr>
              <a:xfrm>
                <a:off x="9281369" y="765781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91 h 288121"/>
                  <a:gd name="connsiteX2" fmla="*/ 42863 w 42862"/>
                  <a:gd name="connsiteY2" fmla="*/ 199139 h 288121"/>
                  <a:gd name="connsiteX3" fmla="*/ 42863 w 42862"/>
                  <a:gd name="connsiteY3" fmla="*/ 199139 h 288121"/>
                  <a:gd name="connsiteX4" fmla="*/ 42863 w 42862"/>
                  <a:gd name="connsiteY4" fmla="*/ 0 h 288121"/>
                  <a:gd name="connsiteX5" fmla="*/ 0 w 42862"/>
                  <a:gd name="connsiteY5" fmla="*/ 2477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121"/>
                      <a:pt x="28349" y="276575"/>
                      <a:pt x="42863" y="271491"/>
                    </a:cubicBezTo>
                    <a:lnTo>
                      <a:pt x="42863" y="199139"/>
                    </a:ln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9" name="Freeform: Shape 2328">
                <a:extLst>
                  <a:ext uri="{FF2B5EF4-FFF2-40B4-BE49-F238E27FC236}">
                    <a16:creationId xmlns:a16="http://schemas.microsoft.com/office/drawing/2014/main" id="{82DA741C-0293-4DE9-ACDE-4D58F6D75A90}"/>
                  </a:ext>
                </a:extLst>
              </p:cNvPr>
              <p:cNvSpPr/>
              <p:nvPr/>
            </p:nvSpPr>
            <p:spPr>
              <a:xfrm>
                <a:off x="8634317" y="501062"/>
                <a:ext cx="264890" cy="167592"/>
              </a:xfrm>
              <a:custGeom>
                <a:avLst/>
                <a:gdLst>
                  <a:gd name="connsiteX0" fmla="*/ 0 w 264890"/>
                  <a:gd name="connsiteY0" fmla="*/ 42863 h 167592"/>
                  <a:gd name="connsiteX1" fmla="*/ 50578 w 264890"/>
                  <a:gd name="connsiteY1" fmla="*/ 130731 h 167592"/>
                  <a:gd name="connsiteX2" fmla="*/ 113757 w 264890"/>
                  <a:gd name="connsiteY2" fmla="*/ 167592 h 167592"/>
                  <a:gd name="connsiteX3" fmla="*/ 190310 w 264890"/>
                  <a:gd name="connsiteY3" fmla="*/ 167592 h 167592"/>
                  <a:gd name="connsiteX4" fmla="*/ 264890 w 264890"/>
                  <a:gd name="connsiteY4" fmla="*/ 124730 h 167592"/>
                  <a:gd name="connsiteX5" fmla="*/ 113757 w 264890"/>
                  <a:gd name="connsiteY5" fmla="*/ 124730 h 167592"/>
                  <a:gd name="connsiteX6" fmla="*/ 88040 w 264890"/>
                  <a:gd name="connsiteY6" fmla="*/ 109728 h 167592"/>
                  <a:gd name="connsiteX7" fmla="*/ 24860 w 264890"/>
                  <a:gd name="connsiteY7" fmla="*/ 0 h 167592"/>
                  <a:gd name="connsiteX8" fmla="*/ 0 w 264890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890" h="167592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548" y="153412"/>
                      <a:pt x="87628" y="167460"/>
                      <a:pt x="113757" y="167592"/>
                    </a:cubicBezTo>
                    <a:lnTo>
                      <a:pt x="190310" y="167592"/>
                    </a:lnTo>
                    <a:lnTo>
                      <a:pt x="264890" y="124730"/>
                    </a:lnTo>
                    <a:lnTo>
                      <a:pt x="113757" y="124730"/>
                    </a:lnTo>
                    <a:cubicBezTo>
                      <a:pt x="103145" y="124601"/>
                      <a:pt x="93380" y="118904"/>
                      <a:pt x="88040" y="109728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0" name="Freeform: Shape 2329">
                <a:extLst>
                  <a:ext uri="{FF2B5EF4-FFF2-40B4-BE49-F238E27FC236}">
                    <a16:creationId xmlns:a16="http://schemas.microsoft.com/office/drawing/2014/main" id="{0581C2E3-F702-48F1-AB76-8655667DB555}"/>
                  </a:ext>
                </a:extLst>
              </p:cNvPr>
              <p:cNvSpPr/>
              <p:nvPr/>
            </p:nvSpPr>
            <p:spPr>
              <a:xfrm>
                <a:off x="9133836" y="625363"/>
                <a:ext cx="190396" cy="116157"/>
              </a:xfrm>
              <a:custGeom>
                <a:avLst/>
                <a:gdLst>
                  <a:gd name="connsiteX0" fmla="*/ 74667 w 190396"/>
                  <a:gd name="connsiteY0" fmla="*/ 43291 h 116157"/>
                  <a:gd name="connsiteX1" fmla="*/ 117529 w 190396"/>
                  <a:gd name="connsiteY1" fmla="*/ 43291 h 116157"/>
                  <a:gd name="connsiteX2" fmla="*/ 147533 w 190396"/>
                  <a:gd name="connsiteY2" fmla="*/ 73295 h 116157"/>
                  <a:gd name="connsiteX3" fmla="*/ 147533 w 190396"/>
                  <a:gd name="connsiteY3" fmla="*/ 116158 h 116157"/>
                  <a:gd name="connsiteX4" fmla="*/ 190395 w 190396"/>
                  <a:gd name="connsiteY4" fmla="*/ 91383 h 116157"/>
                  <a:gd name="connsiteX5" fmla="*/ 190395 w 190396"/>
                  <a:gd name="connsiteY5" fmla="*/ 72866 h 116157"/>
                  <a:gd name="connsiteX6" fmla="*/ 180708 w 190396"/>
                  <a:gd name="connsiteY6" fmla="*/ 36519 h 116157"/>
                  <a:gd name="connsiteX7" fmla="*/ 169050 w 190396"/>
                  <a:gd name="connsiteY7" fmla="*/ 21346 h 116157"/>
                  <a:gd name="connsiteX8" fmla="*/ 117615 w 190396"/>
                  <a:gd name="connsiteY8" fmla="*/ 0 h 116157"/>
                  <a:gd name="connsiteX9" fmla="*/ 11487 w 190396"/>
                  <a:gd name="connsiteY9" fmla="*/ 0 h 116157"/>
                  <a:gd name="connsiteX10" fmla="*/ 0 w 190396"/>
                  <a:gd name="connsiteY10" fmla="*/ 42863 h 116157"/>
                  <a:gd name="connsiteX11" fmla="*/ 74667 w 190396"/>
                  <a:gd name="connsiteY11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6157">
                    <a:moveTo>
                      <a:pt x="74667" y="43291"/>
                    </a:moveTo>
                    <a:lnTo>
                      <a:pt x="117529" y="43291"/>
                    </a:lnTo>
                    <a:cubicBezTo>
                      <a:pt x="134100" y="43291"/>
                      <a:pt x="147533" y="56724"/>
                      <a:pt x="147533" y="73295"/>
                    </a:cubicBezTo>
                    <a:lnTo>
                      <a:pt x="147533" y="116158"/>
                    </a:lnTo>
                    <a:lnTo>
                      <a:pt x="190395" y="91383"/>
                    </a:lnTo>
                    <a:lnTo>
                      <a:pt x="190395" y="72866"/>
                    </a:lnTo>
                    <a:cubicBezTo>
                      <a:pt x="190455" y="60105"/>
                      <a:pt x="187112" y="47560"/>
                      <a:pt x="180708" y="36519"/>
                    </a:cubicBezTo>
                    <a:cubicBezTo>
                      <a:pt x="177502" y="30976"/>
                      <a:pt x="173576" y="25875"/>
                      <a:pt x="169050" y="21346"/>
                    </a:cubicBezTo>
                    <a:cubicBezTo>
                      <a:pt x="155445" y="7645"/>
                      <a:pt x="136920" y="-42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18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1" name="Freeform: Shape 2330">
                <a:extLst>
                  <a:ext uri="{FF2B5EF4-FFF2-40B4-BE49-F238E27FC236}">
                    <a16:creationId xmlns:a16="http://schemas.microsoft.com/office/drawing/2014/main" id="{81A5F87F-47C9-4ECB-81A2-A5CE43CFC381}"/>
                  </a:ext>
                </a:extLst>
              </p:cNvPr>
              <p:cNvSpPr/>
              <p:nvPr/>
            </p:nvSpPr>
            <p:spPr>
              <a:xfrm>
                <a:off x="8910351" y="625792"/>
                <a:ext cx="234972" cy="42862"/>
              </a:xfrm>
              <a:custGeom>
                <a:avLst/>
                <a:gdLst>
                  <a:gd name="connsiteX0" fmla="*/ 74581 w 234972"/>
                  <a:gd name="connsiteY0" fmla="*/ 0 h 42862"/>
                  <a:gd name="connsiteX1" fmla="*/ 12002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581" y="0"/>
                    </a:moveTo>
                    <a:lnTo>
                      <a:pt x="12002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9" y="28518"/>
                      <a:pt x="231201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2" name="Freeform: Shape 2331">
                <a:extLst>
                  <a:ext uri="{FF2B5EF4-FFF2-40B4-BE49-F238E27FC236}">
                    <a16:creationId xmlns:a16="http://schemas.microsoft.com/office/drawing/2014/main" id="{E6DEF543-0FAC-48D1-8DEB-87097281C32E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162 w 312724"/>
                  <a:gd name="connsiteY10" fmla="*/ 87782 h 134695"/>
                  <a:gd name="connsiteX11" fmla="*/ 42863 w 312724"/>
                  <a:gd name="connsiteY11" fmla="*/ 24689 h 134695"/>
                  <a:gd name="connsiteX12" fmla="*/ 42863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90" y="93174"/>
                      <a:pt x="161437" y="93174"/>
                      <a:pt x="152162" y="87782"/>
                    </a:cubicBez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3" name="Freeform: Shape 2332">
                <a:extLst>
                  <a:ext uri="{FF2B5EF4-FFF2-40B4-BE49-F238E27FC236}">
                    <a16:creationId xmlns:a16="http://schemas.microsoft.com/office/drawing/2014/main" id="{D1122356-630B-4547-8AFD-6BC5CC687607}"/>
                  </a:ext>
                </a:extLst>
              </p:cNvPr>
              <p:cNvSpPr/>
              <p:nvPr/>
            </p:nvSpPr>
            <p:spPr>
              <a:xfrm>
                <a:off x="9248108" y="697463"/>
                <a:ext cx="200425" cy="105693"/>
              </a:xfrm>
              <a:custGeom>
                <a:avLst/>
                <a:gdLst>
                  <a:gd name="connsiteX0" fmla="*/ 33261 w 200425"/>
                  <a:gd name="connsiteY0" fmla="*/ 93092 h 105693"/>
                  <a:gd name="connsiteX1" fmla="*/ 33261 w 200425"/>
                  <a:gd name="connsiteY1" fmla="*/ 93092 h 105693"/>
                  <a:gd name="connsiteX2" fmla="*/ 76124 w 200425"/>
                  <a:gd name="connsiteY2" fmla="*/ 68318 h 105693"/>
                  <a:gd name="connsiteX3" fmla="*/ 76124 w 200425"/>
                  <a:gd name="connsiteY3" fmla="*/ 68318 h 105693"/>
                  <a:gd name="connsiteX4" fmla="*/ 113242 w 200425"/>
                  <a:gd name="connsiteY4" fmla="*/ 46886 h 105693"/>
                  <a:gd name="connsiteX5" fmla="*/ 154219 w 200425"/>
                  <a:gd name="connsiteY5" fmla="*/ 57859 h 105693"/>
                  <a:gd name="connsiteX6" fmla="*/ 175650 w 200425"/>
                  <a:gd name="connsiteY6" fmla="*/ 95064 h 105693"/>
                  <a:gd name="connsiteX7" fmla="*/ 200425 w 200425"/>
                  <a:gd name="connsiteY7" fmla="*/ 52201 h 105693"/>
                  <a:gd name="connsiteX8" fmla="*/ 191167 w 200425"/>
                  <a:gd name="connsiteY8" fmla="*/ 36514 h 105693"/>
                  <a:gd name="connsiteX9" fmla="*/ 164592 w 200425"/>
                  <a:gd name="connsiteY9" fmla="*/ 9853 h 105693"/>
                  <a:gd name="connsiteX10" fmla="*/ 146933 w 200425"/>
                  <a:gd name="connsiteY10" fmla="*/ 2481 h 105693"/>
                  <a:gd name="connsiteX11" fmla="*/ 91640 w 200425"/>
                  <a:gd name="connsiteY11" fmla="*/ 9767 h 105693"/>
                  <a:gd name="connsiteX12" fmla="*/ 0 w 200425"/>
                  <a:gd name="connsiteY12" fmla="*/ 62831 h 105693"/>
                  <a:gd name="connsiteX13" fmla="*/ 11487 w 200425"/>
                  <a:gd name="connsiteY13" fmla="*/ 105694 h 10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93">
                    <a:moveTo>
                      <a:pt x="33261" y="93092"/>
                    </a:moveTo>
                    <a:lnTo>
                      <a:pt x="33261" y="93092"/>
                    </a:lnTo>
                    <a:lnTo>
                      <a:pt x="76124" y="68318"/>
                    </a:lnTo>
                    <a:lnTo>
                      <a:pt x="76124" y="68318"/>
                    </a:lnTo>
                    <a:lnTo>
                      <a:pt x="113242" y="46886"/>
                    </a:lnTo>
                    <a:cubicBezTo>
                      <a:pt x="127584" y="38606"/>
                      <a:pt x="145930" y="43517"/>
                      <a:pt x="154219" y="57859"/>
                    </a:cubicBezTo>
                    <a:lnTo>
                      <a:pt x="175650" y="95064"/>
                    </a:lnTo>
                    <a:lnTo>
                      <a:pt x="200425" y="52201"/>
                    </a:lnTo>
                    <a:lnTo>
                      <a:pt x="191167" y="36514"/>
                    </a:lnTo>
                    <a:cubicBezTo>
                      <a:pt x="184823" y="25430"/>
                      <a:pt x="175650" y="16229"/>
                      <a:pt x="164592" y="9853"/>
                    </a:cubicBezTo>
                    <a:cubicBezTo>
                      <a:pt x="159045" y="6649"/>
                      <a:pt x="153113" y="4170"/>
                      <a:pt x="146933" y="2481"/>
                    </a:cubicBezTo>
                    <a:cubicBezTo>
                      <a:pt x="128262" y="-2519"/>
                      <a:pt x="108373" y="102"/>
                      <a:pt x="91640" y="9767"/>
                    </a:cubicBezTo>
                    <a:lnTo>
                      <a:pt x="0" y="62831"/>
                    </a:lnTo>
                    <a:cubicBezTo>
                      <a:pt x="3832" y="77062"/>
                      <a:pt x="7655" y="91349"/>
                      <a:pt x="11487" y="1056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F9C5CEAE-2AB8-4F53-B9C6-D5E3550C9464}"/>
                  </a:ext>
                </a:extLst>
              </p:cNvPr>
              <p:cNvSpPr/>
              <p:nvPr/>
            </p:nvSpPr>
            <p:spPr>
              <a:xfrm>
                <a:off x="9066028" y="760552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75"/>
                      <a:pt x="185963" y="14288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5" name="Freeform: Shape 2334">
                <a:extLst>
                  <a:ext uri="{FF2B5EF4-FFF2-40B4-BE49-F238E27FC236}">
                    <a16:creationId xmlns:a16="http://schemas.microsoft.com/office/drawing/2014/main" id="{74B8F176-C01A-409E-8BD3-5890A91E5F5B}"/>
                  </a:ext>
                </a:extLst>
              </p:cNvPr>
              <p:cNvSpPr/>
              <p:nvPr/>
            </p:nvSpPr>
            <p:spPr>
              <a:xfrm>
                <a:off x="9004478" y="1039158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0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59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1"/>
                      <a:pt x="225534" y="174510"/>
                      <a:pt x="238572" y="151990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59"/>
                    </a:lnTo>
                    <a:cubicBezTo>
                      <a:pt x="196138" y="139757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6" name="Freeform: Shape 2335">
                <a:extLst>
                  <a:ext uri="{FF2B5EF4-FFF2-40B4-BE49-F238E27FC236}">
                    <a16:creationId xmlns:a16="http://schemas.microsoft.com/office/drawing/2014/main" id="{94E7A959-6E3F-49C2-BBF5-37B503FA606B}"/>
                  </a:ext>
                </a:extLst>
              </p:cNvPr>
              <p:cNvSpPr/>
              <p:nvPr/>
            </p:nvSpPr>
            <p:spPr>
              <a:xfrm>
                <a:off x="9404556" y="749665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038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7" name="Freeform: Shape 2336">
                <a:extLst>
                  <a:ext uri="{FF2B5EF4-FFF2-40B4-BE49-F238E27FC236}">
                    <a16:creationId xmlns:a16="http://schemas.microsoft.com/office/drawing/2014/main" id="{6D19104A-9F89-4968-8B20-2B3C6D88DDF2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8" name="Freeform: Shape 2337">
                <a:extLst>
                  <a:ext uri="{FF2B5EF4-FFF2-40B4-BE49-F238E27FC236}">
                    <a16:creationId xmlns:a16="http://schemas.microsoft.com/office/drawing/2014/main" id="{8D8CED6C-96E2-4548-9EF9-EE6B39DA1C05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9" name="Freeform: Shape 2338">
                <a:extLst>
                  <a:ext uri="{FF2B5EF4-FFF2-40B4-BE49-F238E27FC236}">
                    <a16:creationId xmlns:a16="http://schemas.microsoft.com/office/drawing/2014/main" id="{F9E35489-1FAD-464A-8FD9-838ED702BE8B}"/>
                  </a:ext>
                </a:extLst>
              </p:cNvPr>
              <p:cNvSpPr/>
              <p:nvPr/>
            </p:nvSpPr>
            <p:spPr>
              <a:xfrm>
                <a:off x="9324232" y="825703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569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569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0" name="Freeform: Shape 2339">
                <a:extLst>
                  <a:ext uri="{FF2B5EF4-FFF2-40B4-BE49-F238E27FC236}">
                    <a16:creationId xmlns:a16="http://schemas.microsoft.com/office/drawing/2014/main" id="{2E23E9DE-2CE1-4DD3-A6D1-C76EFC46FDEC}"/>
                  </a:ext>
                </a:extLst>
              </p:cNvPr>
              <p:cNvSpPr/>
              <p:nvPr/>
            </p:nvSpPr>
            <p:spPr>
              <a:xfrm>
                <a:off x="944853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1" name="Freeform: Shape 2340">
                <a:extLst>
                  <a:ext uri="{FF2B5EF4-FFF2-40B4-BE49-F238E27FC236}">
                    <a16:creationId xmlns:a16="http://schemas.microsoft.com/office/drawing/2014/main" id="{6D351270-562F-413C-A6D8-B8AC61DEE97E}"/>
                  </a:ext>
                </a:extLst>
              </p:cNvPr>
              <p:cNvSpPr/>
              <p:nvPr/>
            </p:nvSpPr>
            <p:spPr>
              <a:xfrm>
                <a:off x="9405670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2" name="Freeform: Shape 2341">
                <a:extLst>
                  <a:ext uri="{FF2B5EF4-FFF2-40B4-BE49-F238E27FC236}">
                    <a16:creationId xmlns:a16="http://schemas.microsoft.com/office/drawing/2014/main" id="{DE6F3E98-62CD-4EC5-929C-BB184DA67DD5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3" name="Freeform: Shape 2342">
                <a:extLst>
                  <a:ext uri="{FF2B5EF4-FFF2-40B4-BE49-F238E27FC236}">
                    <a16:creationId xmlns:a16="http://schemas.microsoft.com/office/drawing/2014/main" id="{430805E2-5CBB-4F61-A0D5-6BAFC575A589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4" name="Freeform: Shape 2343">
                <a:extLst>
                  <a:ext uri="{FF2B5EF4-FFF2-40B4-BE49-F238E27FC236}">
                    <a16:creationId xmlns:a16="http://schemas.microsoft.com/office/drawing/2014/main" id="{ACA56DDE-524C-44E4-B534-94680EC3FA4C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5" name="Freeform: Shape 2344">
                <a:extLst>
                  <a:ext uri="{FF2B5EF4-FFF2-40B4-BE49-F238E27FC236}">
                    <a16:creationId xmlns:a16="http://schemas.microsoft.com/office/drawing/2014/main" id="{C83D7E8E-3190-4D42-A7AE-5C950F24E2A4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6" name="Freeform: Shape 2345">
                <a:extLst>
                  <a:ext uri="{FF2B5EF4-FFF2-40B4-BE49-F238E27FC236}">
                    <a16:creationId xmlns:a16="http://schemas.microsoft.com/office/drawing/2014/main" id="{56B6A2C0-776A-48EE-BADB-DCA47D2F422F}"/>
                  </a:ext>
                </a:extLst>
              </p:cNvPr>
              <p:cNvSpPr/>
              <p:nvPr/>
            </p:nvSpPr>
            <p:spPr>
              <a:xfrm>
                <a:off x="8721928" y="632736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919 h 263004"/>
                  <a:gd name="connsiteX11" fmla="*/ 188423 w 200081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201"/>
                      <a:pt x="164163" y="0"/>
                    </a:cubicBezTo>
                    <a:lnTo>
                      <a:pt x="36433" y="73724"/>
                    </a:lnTo>
                    <a:cubicBezTo>
                      <a:pt x="13913" y="86764"/>
                      <a:pt x="43" y="110798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4" y="116424"/>
                      <a:pt x="57864" y="111100"/>
                    </a:cubicBezTo>
                    <a:lnTo>
                      <a:pt x="188423" y="35919"/>
                    </a:lnTo>
                    <a:lnTo>
                      <a:pt x="188423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7" name="Freeform: Shape 2346">
                <a:extLst>
                  <a:ext uri="{FF2B5EF4-FFF2-40B4-BE49-F238E27FC236}">
                    <a16:creationId xmlns:a16="http://schemas.microsoft.com/office/drawing/2014/main" id="{8CA49B1B-FC00-45D1-ACB1-6EEDC033837C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8" name="Freeform: Shape 2347">
                <a:extLst>
                  <a:ext uri="{FF2B5EF4-FFF2-40B4-BE49-F238E27FC236}">
                    <a16:creationId xmlns:a16="http://schemas.microsoft.com/office/drawing/2014/main" id="{A3A05B07-CCB8-4910-838D-A61E413AE186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9" name="Freeform: Shape 2348">
                <a:extLst>
                  <a:ext uri="{FF2B5EF4-FFF2-40B4-BE49-F238E27FC236}">
                    <a16:creationId xmlns:a16="http://schemas.microsoft.com/office/drawing/2014/main" id="{1454FD68-465D-4B92-B499-066B36A10BBB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0" name="Freeform: Shape 2349">
                <a:extLst>
                  <a:ext uri="{FF2B5EF4-FFF2-40B4-BE49-F238E27FC236}">
                    <a16:creationId xmlns:a16="http://schemas.microsoft.com/office/drawing/2014/main" id="{350CE493-280C-4D9D-BA35-F0213CA591F2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1" name="Freeform: Shape 2350">
                <a:extLst>
                  <a:ext uri="{FF2B5EF4-FFF2-40B4-BE49-F238E27FC236}">
                    <a16:creationId xmlns:a16="http://schemas.microsoft.com/office/drawing/2014/main" id="{51AD483E-F674-4AF2-AD26-A8086CAB9242}"/>
                  </a:ext>
                </a:extLst>
              </p:cNvPr>
              <p:cNvSpPr/>
              <p:nvPr/>
            </p:nvSpPr>
            <p:spPr>
              <a:xfrm>
                <a:off x="8886091" y="501491"/>
                <a:ext cx="271319" cy="159962"/>
              </a:xfrm>
              <a:custGeom>
                <a:avLst/>
                <a:gdLst>
                  <a:gd name="connsiteX0" fmla="*/ 98841 w 271319"/>
                  <a:gd name="connsiteY0" fmla="*/ 124301 h 159962"/>
                  <a:gd name="connsiteX1" fmla="*/ 98841 w 271319"/>
                  <a:gd name="connsiteY1" fmla="*/ 124301 h 159962"/>
                  <a:gd name="connsiteX2" fmla="*/ 271320 w 271319"/>
                  <a:gd name="connsiteY2" fmla="*/ 24689 h 159962"/>
                  <a:gd name="connsiteX3" fmla="*/ 228457 w 271319"/>
                  <a:gd name="connsiteY3" fmla="*/ 0 h 159962"/>
                  <a:gd name="connsiteX4" fmla="*/ 0 w 271319"/>
                  <a:gd name="connsiteY4" fmla="*/ 131245 h 159962"/>
                  <a:gd name="connsiteX5" fmla="*/ 35919 w 271319"/>
                  <a:gd name="connsiteY5" fmla="*/ 159963 h 15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59962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689"/>
                    </a:lnTo>
                    <a:lnTo>
                      <a:pt x="228457" y="0"/>
                    </a:lnTo>
                    <a:lnTo>
                      <a:pt x="0" y="131245"/>
                    </a:lnTo>
                    <a:cubicBezTo>
                      <a:pt x="12233" y="140389"/>
                      <a:pt x="24201" y="149961"/>
                      <a:pt x="35919" y="1599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2" name="Freeform: Shape 2351">
                <a:extLst>
                  <a:ext uri="{FF2B5EF4-FFF2-40B4-BE49-F238E27FC236}">
                    <a16:creationId xmlns:a16="http://schemas.microsoft.com/office/drawing/2014/main" id="{F3931A18-B5B2-4E21-B38A-62DB64B001FE}"/>
                  </a:ext>
                </a:extLst>
              </p:cNvPr>
              <p:cNvSpPr/>
              <p:nvPr/>
            </p:nvSpPr>
            <p:spPr>
              <a:xfrm>
                <a:off x="8943591" y="896254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7029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29"/>
                    </a:lnTo>
                    <a:cubicBezTo>
                      <a:pt x="113865" y="4175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3" name="Freeform: Shape 2352">
                <a:extLst>
                  <a:ext uri="{FF2B5EF4-FFF2-40B4-BE49-F238E27FC236}">
                    <a16:creationId xmlns:a16="http://schemas.microsoft.com/office/drawing/2014/main" id="{BB698CB2-2C4D-48AA-8622-5DD3095AE87D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4" name="Freeform: Shape 2353">
                <a:extLst>
                  <a:ext uri="{FF2B5EF4-FFF2-40B4-BE49-F238E27FC236}">
                    <a16:creationId xmlns:a16="http://schemas.microsoft.com/office/drawing/2014/main" id="{EFB02D48-F96B-4631-8212-101FA838866D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5" name="Freeform: Shape 2354">
                <a:extLst>
                  <a:ext uri="{FF2B5EF4-FFF2-40B4-BE49-F238E27FC236}">
                    <a16:creationId xmlns:a16="http://schemas.microsoft.com/office/drawing/2014/main" id="{B5ACEF31-88D1-4C39-92CB-EE81C214A933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6" name="Freeform: Shape 2355">
                <a:extLst>
                  <a:ext uri="{FF2B5EF4-FFF2-40B4-BE49-F238E27FC236}">
                    <a16:creationId xmlns:a16="http://schemas.microsoft.com/office/drawing/2014/main" id="{5281E4BF-37CA-4AAD-8C29-3177A5ECFF88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7" name="Freeform: Shape 2356">
                <a:extLst>
                  <a:ext uri="{FF2B5EF4-FFF2-40B4-BE49-F238E27FC236}">
                    <a16:creationId xmlns:a16="http://schemas.microsoft.com/office/drawing/2014/main" id="{9972C557-308C-4B3B-940D-5F159C650558}"/>
                  </a:ext>
                </a:extLst>
              </p:cNvPr>
              <p:cNvSpPr/>
              <p:nvPr/>
            </p:nvSpPr>
            <p:spPr>
              <a:xfrm>
                <a:off x="9027280" y="668655"/>
                <a:ext cx="181222" cy="235057"/>
              </a:xfrm>
              <a:custGeom>
                <a:avLst/>
                <a:gdLst>
                  <a:gd name="connsiteX0" fmla="*/ 81610 w 181222"/>
                  <a:gd name="connsiteY0" fmla="*/ 171964 h 235057"/>
                  <a:gd name="connsiteX1" fmla="*/ 81610 w 181222"/>
                  <a:gd name="connsiteY1" fmla="*/ 171964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8" name="Freeform: Shape 2357">
                <a:extLst>
                  <a:ext uri="{FF2B5EF4-FFF2-40B4-BE49-F238E27FC236}">
                    <a16:creationId xmlns:a16="http://schemas.microsoft.com/office/drawing/2014/main" id="{A3ECF200-FCDC-4344-8F09-7667BB6AF48D}"/>
                  </a:ext>
                </a:extLst>
              </p:cNvPr>
              <p:cNvSpPr/>
              <p:nvPr/>
            </p:nvSpPr>
            <p:spPr>
              <a:xfrm>
                <a:off x="9114034" y="501491"/>
                <a:ext cx="137846" cy="124301"/>
              </a:xfrm>
              <a:custGeom>
                <a:avLst/>
                <a:gdLst>
                  <a:gd name="connsiteX0" fmla="*/ 43034 w 137846"/>
                  <a:gd name="connsiteY0" fmla="*/ 24260 h 124301"/>
                  <a:gd name="connsiteX1" fmla="*/ 43034 w 137846"/>
                  <a:gd name="connsiteY1" fmla="*/ 24260 h 124301"/>
                  <a:gd name="connsiteX2" fmla="*/ 80153 w 137846"/>
                  <a:gd name="connsiteY2" fmla="*/ 45691 h 124301"/>
                  <a:gd name="connsiteX3" fmla="*/ 93783 w 137846"/>
                  <a:gd name="connsiteY3" fmla="*/ 64294 h 124301"/>
                  <a:gd name="connsiteX4" fmla="*/ 90783 w 137846"/>
                  <a:gd name="connsiteY4" fmla="*/ 87011 h 124301"/>
                  <a:gd name="connsiteX5" fmla="*/ 69694 w 137846"/>
                  <a:gd name="connsiteY5" fmla="*/ 124301 h 124301"/>
                  <a:gd name="connsiteX6" fmla="*/ 119501 w 137846"/>
                  <a:gd name="connsiteY6" fmla="*/ 124301 h 124301"/>
                  <a:gd name="connsiteX7" fmla="*/ 128073 w 137846"/>
                  <a:gd name="connsiteY7" fmla="*/ 108099 h 124301"/>
                  <a:gd name="connsiteX8" fmla="*/ 137846 w 137846"/>
                  <a:gd name="connsiteY8" fmla="*/ 71838 h 124301"/>
                  <a:gd name="connsiteX9" fmla="*/ 101413 w 137846"/>
                  <a:gd name="connsiteY9" fmla="*/ 8573 h 124301"/>
                  <a:gd name="connsiteX10" fmla="*/ 85725 w 137846"/>
                  <a:gd name="connsiteY10" fmla="*/ 0 h 124301"/>
                  <a:gd name="connsiteX11" fmla="*/ 0 w 137846"/>
                  <a:gd name="connsiteY11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034" y="24260"/>
                    </a:moveTo>
                    <a:lnTo>
                      <a:pt x="43034" y="24260"/>
                    </a:lnTo>
                    <a:lnTo>
                      <a:pt x="80153" y="45691"/>
                    </a:lnTo>
                    <a:cubicBezTo>
                      <a:pt x="87002" y="49822"/>
                      <a:pt x="91906" y="56521"/>
                      <a:pt x="93783" y="64294"/>
                    </a:cubicBezTo>
                    <a:cubicBezTo>
                      <a:pt x="95866" y="71963"/>
                      <a:pt x="94786" y="80146"/>
                      <a:pt x="90783" y="87011"/>
                    </a:cubicBezTo>
                    <a:lnTo>
                      <a:pt x="69694" y="124301"/>
                    </a:lnTo>
                    <a:lnTo>
                      <a:pt x="119501" y="124301"/>
                    </a:lnTo>
                    <a:lnTo>
                      <a:pt x="128073" y="108099"/>
                    </a:lnTo>
                    <a:cubicBezTo>
                      <a:pt x="134494" y="97094"/>
                      <a:pt x="137863" y="84578"/>
                      <a:pt x="137846" y="71838"/>
                    </a:cubicBezTo>
                    <a:cubicBezTo>
                      <a:pt x="137906" y="45747"/>
                      <a:pt x="124010" y="21617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9" name="Freeform: Shape 2358">
                <a:extLst>
                  <a:ext uri="{FF2B5EF4-FFF2-40B4-BE49-F238E27FC236}">
                    <a16:creationId xmlns:a16="http://schemas.microsoft.com/office/drawing/2014/main" id="{C7774384-7CAD-40F9-A02F-90A18A553C65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0" name="Freeform: Shape 2359">
                <a:extLst>
                  <a:ext uri="{FF2B5EF4-FFF2-40B4-BE49-F238E27FC236}">
                    <a16:creationId xmlns:a16="http://schemas.microsoft.com/office/drawing/2014/main" id="{2FE18C0B-D726-44DA-9B5C-08F9E9547254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1" name="Freeform: Shape 2360">
                <a:extLst>
                  <a:ext uri="{FF2B5EF4-FFF2-40B4-BE49-F238E27FC236}">
                    <a16:creationId xmlns:a16="http://schemas.microsoft.com/office/drawing/2014/main" id="{B3B8DF66-7437-40F9-BD87-FB7FE54CF966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2" name="Freeform: Shape 2361">
                <a:extLst>
                  <a:ext uri="{FF2B5EF4-FFF2-40B4-BE49-F238E27FC236}">
                    <a16:creationId xmlns:a16="http://schemas.microsoft.com/office/drawing/2014/main" id="{4E99FE3A-B427-4E83-8EBA-A1DDCD319B05}"/>
                  </a:ext>
                </a:extLst>
              </p:cNvPr>
              <p:cNvSpPr/>
              <p:nvPr/>
            </p:nvSpPr>
            <p:spPr>
              <a:xfrm>
                <a:off x="7703858" y="501062"/>
                <a:ext cx="210026" cy="168021"/>
              </a:xfrm>
              <a:custGeom>
                <a:avLst/>
                <a:gdLst>
                  <a:gd name="connsiteX0" fmla="*/ 173593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593" y="117529"/>
                    </a:moveTo>
                    <a:cubicBezTo>
                      <a:pt x="196113" y="104488"/>
                      <a:pt x="209983" y="8045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3" name="Freeform: Shape 2362">
                <a:extLst>
                  <a:ext uri="{FF2B5EF4-FFF2-40B4-BE49-F238E27FC236}">
                    <a16:creationId xmlns:a16="http://schemas.microsoft.com/office/drawing/2014/main" id="{F9642E99-4D45-440C-9C80-5185B79A3B3F}"/>
                  </a:ext>
                </a:extLst>
              </p:cNvPr>
              <p:cNvSpPr/>
              <p:nvPr/>
            </p:nvSpPr>
            <p:spPr>
              <a:xfrm>
                <a:off x="7579556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7950 w 167163"/>
                  <a:gd name="connsiteY5" fmla="*/ 80410 h 168278"/>
                  <a:gd name="connsiteX6" fmla="*/ 42948 w 167163"/>
                  <a:gd name="connsiteY6" fmla="*/ 54693 h 168278"/>
                  <a:gd name="connsiteX7" fmla="*/ 42948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7950" y="80410"/>
                    </a:lnTo>
                    <a:cubicBezTo>
                      <a:pt x="48760" y="75086"/>
                      <a:pt x="43060" y="65312"/>
                      <a:pt x="42948" y="54693"/>
                    </a:cubicBezTo>
                    <a:lnTo>
                      <a:pt x="4294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4" name="Freeform: Shape 2363">
                <a:extLst>
                  <a:ext uri="{FF2B5EF4-FFF2-40B4-BE49-F238E27FC236}">
                    <a16:creationId xmlns:a16="http://schemas.microsoft.com/office/drawing/2014/main" id="{633CC29B-FF4C-4543-9942-46F9A69C2BA1}"/>
                  </a:ext>
                </a:extLst>
              </p:cNvPr>
              <p:cNvSpPr/>
              <p:nvPr/>
            </p:nvSpPr>
            <p:spPr>
              <a:xfrm>
                <a:off x="9281369" y="1315793"/>
                <a:ext cx="167334" cy="336041"/>
              </a:xfrm>
              <a:custGeom>
                <a:avLst/>
                <a:gdLst>
                  <a:gd name="connsiteX0" fmla="*/ 36433 w 167334"/>
                  <a:gd name="connsiteY0" fmla="*/ 50235 h 336041"/>
                  <a:gd name="connsiteX1" fmla="*/ 0 w 167334"/>
                  <a:gd name="connsiteY1" fmla="*/ 113328 h 336041"/>
                  <a:gd name="connsiteX2" fmla="*/ 0 w 167334"/>
                  <a:gd name="connsiteY2" fmla="*/ 222199 h 336041"/>
                  <a:gd name="connsiteX3" fmla="*/ 36433 w 167334"/>
                  <a:gd name="connsiteY3" fmla="*/ 285293 h 336041"/>
                  <a:gd name="connsiteX4" fmla="*/ 124301 w 167334"/>
                  <a:gd name="connsiteY4" fmla="*/ 336042 h 336041"/>
                  <a:gd name="connsiteX5" fmla="*/ 167164 w 167334"/>
                  <a:gd name="connsiteY5" fmla="*/ 311182 h 336041"/>
                  <a:gd name="connsiteX6" fmla="*/ 58035 w 167334"/>
                  <a:gd name="connsiteY6" fmla="*/ 248174 h 336041"/>
                  <a:gd name="connsiteX7" fmla="*/ 43034 w 167334"/>
                  <a:gd name="connsiteY7" fmla="*/ 222456 h 336041"/>
                  <a:gd name="connsiteX8" fmla="*/ 43034 w 167334"/>
                  <a:gd name="connsiteY8" fmla="*/ 113586 h 336041"/>
                  <a:gd name="connsiteX9" fmla="*/ 58035 w 167334"/>
                  <a:gd name="connsiteY9" fmla="*/ 87868 h 336041"/>
                  <a:gd name="connsiteX10" fmla="*/ 167335 w 167334"/>
                  <a:gd name="connsiteY10" fmla="*/ 24689 h 336041"/>
                  <a:gd name="connsiteX11" fmla="*/ 167335 w 167334"/>
                  <a:gd name="connsiteY11" fmla="*/ 0 h 336041"/>
                  <a:gd name="connsiteX12" fmla="*/ 124472 w 167334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46" y="242850"/>
                      <a:pt x="43145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5" name="Freeform: Shape 2364">
                <a:extLst>
                  <a:ext uri="{FF2B5EF4-FFF2-40B4-BE49-F238E27FC236}">
                    <a16:creationId xmlns:a16="http://schemas.microsoft.com/office/drawing/2014/main" id="{779C7729-B66B-4097-AA33-A2D8A8B5EB40}"/>
                  </a:ext>
                </a:extLst>
              </p:cNvPr>
              <p:cNvSpPr/>
              <p:nvPr/>
            </p:nvSpPr>
            <p:spPr>
              <a:xfrm>
                <a:off x="9405670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6" name="Freeform: Shape 2365">
                <a:extLst>
                  <a:ext uri="{FF2B5EF4-FFF2-40B4-BE49-F238E27FC236}">
                    <a16:creationId xmlns:a16="http://schemas.microsoft.com/office/drawing/2014/main" id="{C89D4046-B9D7-4DBB-AF9C-DC99385BDE16}"/>
                  </a:ext>
                </a:extLst>
              </p:cNvPr>
              <p:cNvSpPr/>
              <p:nvPr/>
            </p:nvSpPr>
            <p:spPr>
              <a:xfrm>
                <a:off x="6771598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600" y="41376"/>
                      <a:pt x="130002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7" name="Freeform: Shape 2366">
                <a:extLst>
                  <a:ext uri="{FF2B5EF4-FFF2-40B4-BE49-F238E27FC236}">
                    <a16:creationId xmlns:a16="http://schemas.microsoft.com/office/drawing/2014/main" id="{6D4E4436-CBE3-44A6-B6B9-4D19030E229C}"/>
                  </a:ext>
                </a:extLst>
              </p:cNvPr>
              <p:cNvSpPr/>
              <p:nvPr/>
            </p:nvSpPr>
            <p:spPr>
              <a:xfrm>
                <a:off x="6728736" y="871051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651 h 302973"/>
                  <a:gd name="connsiteX4" fmla="*/ 36433 w 291465"/>
                  <a:gd name="connsiteY4" fmla="*/ 238744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053 h 302973"/>
                  <a:gd name="connsiteX9" fmla="*/ 182337 w 291465"/>
                  <a:gd name="connsiteY9" fmla="*/ 256061 h 302973"/>
                  <a:gd name="connsiteX10" fmla="*/ 152333 w 291465"/>
                  <a:gd name="connsiteY10" fmla="*/ 256061 h 302973"/>
                  <a:gd name="connsiteX11" fmla="*/ 58036 w 291465"/>
                  <a:gd name="connsiteY11" fmla="*/ 201625 h 302973"/>
                  <a:gd name="connsiteX12" fmla="*/ 43034 w 291465"/>
                  <a:gd name="connsiteY12" fmla="*/ 175908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43" y="201668"/>
                      <a:pt x="13913" y="225705"/>
                      <a:pt x="36433" y="238744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061"/>
                    </a:lnTo>
                    <a:cubicBezTo>
                      <a:pt x="173062" y="261453"/>
                      <a:pt x="161609" y="261453"/>
                      <a:pt x="152333" y="256061"/>
                    </a:cubicBezTo>
                    <a:lnTo>
                      <a:pt x="58036" y="201625"/>
                    </a:lnTo>
                    <a:cubicBezTo>
                      <a:pt x="48837" y="196310"/>
                      <a:pt x="43128" y="186529"/>
                      <a:pt x="43034" y="175908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8" name="Freeform: Shape 2367">
                <a:extLst>
                  <a:ext uri="{FF2B5EF4-FFF2-40B4-BE49-F238E27FC236}">
                    <a16:creationId xmlns:a16="http://schemas.microsoft.com/office/drawing/2014/main" id="{BB61CE5F-2E40-496F-BA7D-945C52A0B37B}"/>
                  </a:ext>
                </a:extLst>
              </p:cNvPr>
              <p:cNvSpPr/>
              <p:nvPr/>
            </p:nvSpPr>
            <p:spPr>
              <a:xfrm>
                <a:off x="6044822" y="1315278"/>
                <a:ext cx="167335" cy="336042"/>
              </a:xfrm>
              <a:custGeom>
                <a:avLst/>
                <a:gdLst>
                  <a:gd name="connsiteX0" fmla="*/ 130902 w 167335"/>
                  <a:gd name="connsiteY0" fmla="*/ 285807 h 336042"/>
                  <a:gd name="connsiteX1" fmla="*/ 167335 w 167335"/>
                  <a:gd name="connsiteY1" fmla="*/ 222714 h 336042"/>
                  <a:gd name="connsiteX2" fmla="*/ 167335 w 167335"/>
                  <a:gd name="connsiteY2" fmla="*/ 113843 h 336042"/>
                  <a:gd name="connsiteX3" fmla="*/ 130902 w 167335"/>
                  <a:gd name="connsiteY3" fmla="*/ 50749 h 336042"/>
                  <a:gd name="connsiteX4" fmla="*/ 43034 w 167335"/>
                  <a:gd name="connsiteY4" fmla="*/ 0 h 336042"/>
                  <a:gd name="connsiteX5" fmla="*/ 171 w 167335"/>
                  <a:gd name="connsiteY5" fmla="*/ 24775 h 336042"/>
                  <a:gd name="connsiteX6" fmla="*/ 109299 w 167335"/>
                  <a:gd name="connsiteY6" fmla="*/ 87868 h 336042"/>
                  <a:gd name="connsiteX7" fmla="*/ 124301 w 167335"/>
                  <a:gd name="connsiteY7" fmla="*/ 113586 h 336042"/>
                  <a:gd name="connsiteX8" fmla="*/ 124301 w 167335"/>
                  <a:gd name="connsiteY8" fmla="*/ 222456 h 336042"/>
                  <a:gd name="connsiteX9" fmla="*/ 109299 w 167335"/>
                  <a:gd name="connsiteY9" fmla="*/ 248174 h 336042"/>
                  <a:gd name="connsiteX10" fmla="*/ 0 w 167335"/>
                  <a:gd name="connsiteY10" fmla="*/ 311268 h 336042"/>
                  <a:gd name="connsiteX11" fmla="*/ 0 w 167335"/>
                  <a:gd name="connsiteY11" fmla="*/ 336042 h 336042"/>
                  <a:gd name="connsiteX12" fmla="*/ 42863 w 167335"/>
                  <a:gd name="connsiteY12" fmla="*/ 336042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130902" y="285807"/>
                    </a:moveTo>
                    <a:cubicBezTo>
                      <a:pt x="153405" y="272751"/>
                      <a:pt x="167275" y="248731"/>
                      <a:pt x="167335" y="222714"/>
                    </a:cubicBezTo>
                    <a:lnTo>
                      <a:pt x="167335" y="113843"/>
                    </a:lnTo>
                    <a:cubicBezTo>
                      <a:pt x="167292" y="87825"/>
                      <a:pt x="153422" y="63788"/>
                      <a:pt x="130902" y="50749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22456"/>
                    </a:lnTo>
                    <a:cubicBezTo>
                      <a:pt x="124190" y="233078"/>
                      <a:pt x="118489" y="242850"/>
                      <a:pt x="109299" y="248174"/>
                    </a:cubicBezTo>
                    <a:lnTo>
                      <a:pt x="0" y="311268"/>
                    </a:lnTo>
                    <a:lnTo>
                      <a:pt x="0" y="336042"/>
                    </a:lnTo>
                    <a:lnTo>
                      <a:pt x="42863" y="3360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9" name="Freeform: Shape 2368">
                <a:extLst>
                  <a:ext uri="{FF2B5EF4-FFF2-40B4-BE49-F238E27FC236}">
                    <a16:creationId xmlns:a16="http://schemas.microsoft.com/office/drawing/2014/main" id="{C9C92BB2-1848-4596-9E95-49616C8AB91E}"/>
                  </a:ext>
                </a:extLst>
              </p:cNvPr>
              <p:cNvSpPr/>
              <p:nvPr/>
            </p:nvSpPr>
            <p:spPr>
              <a:xfrm>
                <a:off x="604499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0" name="Freeform: Shape 2369">
                <a:extLst>
                  <a:ext uri="{FF2B5EF4-FFF2-40B4-BE49-F238E27FC236}">
                    <a16:creationId xmlns:a16="http://schemas.microsoft.com/office/drawing/2014/main" id="{EF826285-D049-4E2A-9613-292FE6C9329B}"/>
                  </a:ext>
                </a:extLst>
              </p:cNvPr>
              <p:cNvSpPr/>
              <p:nvPr/>
            </p:nvSpPr>
            <p:spPr>
              <a:xfrm>
                <a:off x="6728736" y="1793088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237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152 h 253338"/>
                  <a:gd name="connsiteX7" fmla="*/ 57864 w 334327"/>
                  <a:gd name="connsiteY7" fmla="*/ 101434 h 253338"/>
                  <a:gd name="connsiteX8" fmla="*/ 152162 w 334327"/>
                  <a:gd name="connsiteY8" fmla="*/ 46999 h 253338"/>
                  <a:gd name="connsiteX9" fmla="*/ 182166 w 334327"/>
                  <a:gd name="connsiteY9" fmla="*/ 46999 h 253338"/>
                  <a:gd name="connsiteX10" fmla="*/ 302181 w 334327"/>
                  <a:gd name="connsiteY10" fmla="*/ 116265 h 253338"/>
                  <a:gd name="connsiteX11" fmla="*/ 302181 w 334327"/>
                  <a:gd name="connsiteY11" fmla="*/ 116265 h 253338"/>
                  <a:gd name="connsiteX12" fmla="*/ 334328 w 334327"/>
                  <a:gd name="connsiteY12" fmla="*/ 134867 h 253338"/>
                  <a:gd name="connsiteX13" fmla="*/ 291465 w 334327"/>
                  <a:gd name="connsiteY13" fmla="*/ 60629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152"/>
                    </a:lnTo>
                    <a:cubicBezTo>
                      <a:pt x="42974" y="116530"/>
                      <a:pt x="48675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63" y="41692"/>
                      <a:pt x="172865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1" name="Freeform: Shape 2370">
                <a:extLst>
                  <a:ext uri="{FF2B5EF4-FFF2-40B4-BE49-F238E27FC236}">
                    <a16:creationId xmlns:a16="http://schemas.microsoft.com/office/drawing/2014/main" id="{BD6A4563-1F7A-42BA-8118-2213D86DD3D6}"/>
                  </a:ext>
                </a:extLst>
              </p:cNvPr>
              <p:cNvSpPr/>
              <p:nvPr/>
            </p:nvSpPr>
            <p:spPr>
              <a:xfrm>
                <a:off x="6728736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03 h 253338"/>
                  <a:gd name="connsiteX11" fmla="*/ 32147 w 334327"/>
                  <a:gd name="connsiteY11" fmla="*/ 136903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97" y="176105"/>
                      <a:pt x="334267" y="152050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2" name="Freeform: Shape 2371">
                <a:extLst>
                  <a:ext uri="{FF2B5EF4-FFF2-40B4-BE49-F238E27FC236}">
                    <a16:creationId xmlns:a16="http://schemas.microsoft.com/office/drawing/2014/main" id="{217BC6A1-444A-4F00-BA50-AFA3729439F6}"/>
                  </a:ext>
                </a:extLst>
              </p:cNvPr>
              <p:cNvSpPr/>
              <p:nvPr/>
            </p:nvSpPr>
            <p:spPr>
              <a:xfrm>
                <a:off x="7579556" y="2298372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517 h 168021"/>
                  <a:gd name="connsiteX7" fmla="*/ 177879 w 210112"/>
                  <a:gd name="connsiteY7" fmla="*/ 18517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91" y="102973"/>
                      <a:pt x="48692" y="93209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3" name="Freeform: Shape 2372">
                <a:extLst>
                  <a:ext uri="{FF2B5EF4-FFF2-40B4-BE49-F238E27FC236}">
                    <a16:creationId xmlns:a16="http://schemas.microsoft.com/office/drawing/2014/main" id="{F378E486-AEE1-4B77-A076-B76FE11F9E65}"/>
                  </a:ext>
                </a:extLst>
              </p:cNvPr>
              <p:cNvSpPr/>
              <p:nvPr/>
            </p:nvSpPr>
            <p:spPr>
              <a:xfrm>
                <a:off x="7746806" y="2297430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4186 h 168021"/>
                  <a:gd name="connsiteX1" fmla="*/ 130645 w 167077"/>
                  <a:gd name="connsiteY1" fmla="*/ 51092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868 h 168021"/>
                  <a:gd name="connsiteX5" fmla="*/ 124130 w 167077"/>
                  <a:gd name="connsiteY5" fmla="*/ 113586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4186"/>
                    </a:moveTo>
                    <a:cubicBezTo>
                      <a:pt x="167078" y="88160"/>
                      <a:pt x="153191" y="64105"/>
                      <a:pt x="130645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4" name="Freeform: Shape 2373">
                <a:extLst>
                  <a:ext uri="{FF2B5EF4-FFF2-40B4-BE49-F238E27FC236}">
                    <a16:creationId xmlns:a16="http://schemas.microsoft.com/office/drawing/2014/main" id="{0112A5B9-1543-4803-BB2B-A1B0DEA4369E}"/>
                  </a:ext>
                </a:extLst>
              </p:cNvPr>
              <p:cNvSpPr/>
              <p:nvPr/>
            </p:nvSpPr>
            <p:spPr>
              <a:xfrm>
                <a:off x="8430463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72" y="196362"/>
                      <a:pt x="43180" y="186606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0412B354-FBC7-457C-B761-09A06C9CE6F0}"/>
                  </a:ext>
                </a:extLst>
              </p:cNvPr>
              <p:cNvSpPr/>
              <p:nvPr/>
            </p:nvSpPr>
            <p:spPr>
              <a:xfrm>
                <a:off x="8473325" y="1793002"/>
                <a:ext cx="291465" cy="303059"/>
              </a:xfrm>
              <a:custGeom>
                <a:avLst/>
                <a:gdLst>
                  <a:gd name="connsiteX0" fmla="*/ 248603 w 291465"/>
                  <a:gd name="connsiteY0" fmla="*/ 265940 h 303059"/>
                  <a:gd name="connsiteX1" fmla="*/ 248603 w 291465"/>
                  <a:gd name="connsiteY1" fmla="*/ 303059 h 303059"/>
                  <a:gd name="connsiteX2" fmla="*/ 291465 w 291465"/>
                  <a:gd name="connsiteY2" fmla="*/ 228822 h 303059"/>
                  <a:gd name="connsiteX3" fmla="*/ 291465 w 291465"/>
                  <a:gd name="connsiteY3" fmla="*/ 127237 h 303059"/>
                  <a:gd name="connsiteX4" fmla="*/ 255032 w 291465"/>
                  <a:gd name="connsiteY4" fmla="*/ 64144 h 303059"/>
                  <a:gd name="connsiteX5" fmla="*/ 160734 w 291465"/>
                  <a:gd name="connsiteY5" fmla="*/ 9708 h 303059"/>
                  <a:gd name="connsiteX6" fmla="*/ 87868 w 291465"/>
                  <a:gd name="connsiteY6" fmla="*/ 9708 h 303059"/>
                  <a:gd name="connsiteX7" fmla="*/ 0 w 291465"/>
                  <a:gd name="connsiteY7" fmla="*/ 60458 h 303059"/>
                  <a:gd name="connsiteX8" fmla="*/ 0 w 291465"/>
                  <a:gd name="connsiteY8" fmla="*/ 109835 h 303059"/>
                  <a:gd name="connsiteX9" fmla="*/ 109128 w 291465"/>
                  <a:gd name="connsiteY9" fmla="*/ 46827 h 303059"/>
                  <a:gd name="connsiteX10" fmla="*/ 139132 w 291465"/>
                  <a:gd name="connsiteY10" fmla="*/ 46827 h 303059"/>
                  <a:gd name="connsiteX11" fmla="*/ 233429 w 291465"/>
                  <a:gd name="connsiteY11" fmla="*/ 101263 h 303059"/>
                  <a:gd name="connsiteX12" fmla="*/ 248431 w 291465"/>
                  <a:gd name="connsiteY12" fmla="*/ 126980 h 303059"/>
                  <a:gd name="connsiteX13" fmla="*/ 248431 w 291465"/>
                  <a:gd name="connsiteY13" fmla="*/ 265598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059">
                    <a:moveTo>
                      <a:pt x="248603" y="265940"/>
                    </a:moveTo>
                    <a:lnTo>
                      <a:pt x="248603" y="303059"/>
                    </a:lnTo>
                    <a:lnTo>
                      <a:pt x="291465" y="228822"/>
                    </a:lnTo>
                    <a:lnTo>
                      <a:pt x="291465" y="127237"/>
                    </a:lnTo>
                    <a:cubicBezTo>
                      <a:pt x="291422" y="101220"/>
                      <a:pt x="277552" y="77182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19" y="106586"/>
                      <a:pt x="248319" y="116359"/>
                      <a:pt x="248431" y="126980"/>
                    </a:cubicBezTo>
                    <a:lnTo>
                      <a:pt x="248431" y="26559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6" name="Freeform: Shape 2375">
                <a:extLst>
                  <a:ext uri="{FF2B5EF4-FFF2-40B4-BE49-F238E27FC236}">
                    <a16:creationId xmlns:a16="http://schemas.microsoft.com/office/drawing/2014/main" id="{49B01179-CE58-4B95-89EA-65F730CFA1D8}"/>
                  </a:ext>
                </a:extLst>
              </p:cNvPr>
              <p:cNvSpPr/>
              <p:nvPr/>
            </p:nvSpPr>
            <p:spPr>
              <a:xfrm>
                <a:off x="8430463" y="920686"/>
                <a:ext cx="334327" cy="253317"/>
              </a:xfrm>
              <a:custGeom>
                <a:avLst/>
                <a:gdLst>
                  <a:gd name="connsiteX0" fmla="*/ 130731 w 334327"/>
                  <a:gd name="connsiteY0" fmla="*/ 243545 h 253317"/>
                  <a:gd name="connsiteX1" fmla="*/ 203597 w 334327"/>
                  <a:gd name="connsiteY1" fmla="*/ 243545 h 253317"/>
                  <a:gd name="connsiteX2" fmla="*/ 297894 w 334327"/>
                  <a:gd name="connsiteY2" fmla="*/ 189109 h 253317"/>
                  <a:gd name="connsiteX3" fmla="*/ 334328 w 334327"/>
                  <a:gd name="connsiteY3" fmla="*/ 126016 h 253317"/>
                  <a:gd name="connsiteX4" fmla="*/ 334328 w 334327"/>
                  <a:gd name="connsiteY4" fmla="*/ 24603 h 253317"/>
                  <a:gd name="connsiteX5" fmla="*/ 291465 w 334327"/>
                  <a:gd name="connsiteY5" fmla="*/ 0 h 253317"/>
                  <a:gd name="connsiteX6" fmla="*/ 291465 w 334327"/>
                  <a:gd name="connsiteY6" fmla="*/ 126016 h 253317"/>
                  <a:gd name="connsiteX7" fmla="*/ 276463 w 334327"/>
                  <a:gd name="connsiteY7" fmla="*/ 151733 h 253317"/>
                  <a:gd name="connsiteX8" fmla="*/ 182166 w 334327"/>
                  <a:gd name="connsiteY8" fmla="*/ 206169 h 253317"/>
                  <a:gd name="connsiteX9" fmla="*/ 152162 w 334327"/>
                  <a:gd name="connsiteY9" fmla="*/ 206169 h 253317"/>
                  <a:gd name="connsiteX10" fmla="*/ 32147 w 334327"/>
                  <a:gd name="connsiteY10" fmla="*/ 136903 h 253317"/>
                  <a:gd name="connsiteX11" fmla="*/ 32147 w 334327"/>
                  <a:gd name="connsiteY11" fmla="*/ 136903 h 253317"/>
                  <a:gd name="connsiteX12" fmla="*/ 0 w 334327"/>
                  <a:gd name="connsiteY12" fmla="*/ 118386 h 253317"/>
                  <a:gd name="connsiteX13" fmla="*/ 42863 w 334327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130731" y="243545"/>
                    </a:moveTo>
                    <a:cubicBezTo>
                      <a:pt x="153267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7" name="Freeform: Shape 2376">
                <a:extLst>
                  <a:ext uri="{FF2B5EF4-FFF2-40B4-BE49-F238E27FC236}">
                    <a16:creationId xmlns:a16="http://schemas.microsoft.com/office/drawing/2014/main" id="{0867AC1A-B225-402C-B685-8CF409E05E5A}"/>
                  </a:ext>
                </a:extLst>
              </p:cNvPr>
              <p:cNvSpPr/>
              <p:nvPr/>
            </p:nvSpPr>
            <p:spPr>
              <a:xfrm>
                <a:off x="8430463" y="810592"/>
                <a:ext cx="334327" cy="253254"/>
              </a:xfrm>
              <a:custGeom>
                <a:avLst/>
                <a:gdLst>
                  <a:gd name="connsiteX0" fmla="*/ 334328 w 334327"/>
                  <a:gd name="connsiteY0" fmla="*/ 134697 h 253254"/>
                  <a:gd name="connsiteX1" fmla="*/ 291465 w 334327"/>
                  <a:gd name="connsiteY1" fmla="*/ 60459 h 253254"/>
                  <a:gd name="connsiteX2" fmla="*/ 203597 w 334327"/>
                  <a:gd name="connsiteY2" fmla="*/ 9710 h 253254"/>
                  <a:gd name="connsiteX3" fmla="*/ 130731 w 334327"/>
                  <a:gd name="connsiteY3" fmla="*/ 9710 h 253254"/>
                  <a:gd name="connsiteX4" fmla="*/ 36433 w 334327"/>
                  <a:gd name="connsiteY4" fmla="*/ 64145 h 253254"/>
                  <a:gd name="connsiteX5" fmla="*/ 0 w 334327"/>
                  <a:gd name="connsiteY5" fmla="*/ 127239 h 253254"/>
                  <a:gd name="connsiteX6" fmla="*/ 0 w 334327"/>
                  <a:gd name="connsiteY6" fmla="*/ 228737 h 253254"/>
                  <a:gd name="connsiteX7" fmla="*/ 42863 w 334327"/>
                  <a:gd name="connsiteY7" fmla="*/ 253254 h 253254"/>
                  <a:gd name="connsiteX8" fmla="*/ 42863 w 334327"/>
                  <a:gd name="connsiteY8" fmla="*/ 127239 h 253254"/>
                  <a:gd name="connsiteX9" fmla="*/ 57864 w 334327"/>
                  <a:gd name="connsiteY9" fmla="*/ 101521 h 253254"/>
                  <a:gd name="connsiteX10" fmla="*/ 152162 w 334327"/>
                  <a:gd name="connsiteY10" fmla="*/ 47086 h 253254"/>
                  <a:gd name="connsiteX11" fmla="*/ 182166 w 334327"/>
                  <a:gd name="connsiteY11" fmla="*/ 47086 h 253254"/>
                  <a:gd name="connsiteX12" fmla="*/ 302181 w 334327"/>
                  <a:gd name="connsiteY12" fmla="*/ 116352 h 253254"/>
                  <a:gd name="connsiteX13" fmla="*/ 302181 w 334327"/>
                  <a:gd name="connsiteY13" fmla="*/ 116352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4">
                    <a:moveTo>
                      <a:pt x="334328" y="134697"/>
                    </a:moveTo>
                    <a:lnTo>
                      <a:pt x="291465" y="60459"/>
                    </a:lnTo>
                    <a:lnTo>
                      <a:pt x="203597" y="9710"/>
                    </a:lnTo>
                    <a:cubicBezTo>
                      <a:pt x="181034" y="-3237"/>
                      <a:pt x="153294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7086"/>
                    </a:lnTo>
                    <a:cubicBezTo>
                      <a:pt x="161463" y="41778"/>
                      <a:pt x="172864" y="41778"/>
                      <a:pt x="182166" y="47086"/>
                    </a:cubicBezTo>
                    <a:lnTo>
                      <a:pt x="302181" y="116352"/>
                    </a:lnTo>
                    <a:lnTo>
                      <a:pt x="302181" y="1163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8" name="Freeform: Shape 2377">
                <a:extLst>
                  <a:ext uri="{FF2B5EF4-FFF2-40B4-BE49-F238E27FC236}">
                    <a16:creationId xmlns:a16="http://schemas.microsoft.com/office/drawing/2014/main" id="{6F033A61-9878-4C00-8CAA-934313CB424F}"/>
                  </a:ext>
                </a:extLst>
              </p:cNvPr>
              <p:cNvSpPr/>
              <p:nvPr/>
            </p:nvSpPr>
            <p:spPr>
              <a:xfrm>
                <a:off x="7302493" y="501062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2 h 298751"/>
                  <a:gd name="connsiteX6" fmla="*/ 0 w 170849"/>
                  <a:gd name="connsiteY6" fmla="*/ 298752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60" y="114817"/>
                      <a:pt x="170859" y="57915"/>
                      <a:pt x="170850" y="0"/>
                    </a:cubicBezTo>
                    <a:lnTo>
                      <a:pt x="127987" y="0"/>
                    </a:lnTo>
                    <a:cubicBezTo>
                      <a:pt x="128022" y="50394"/>
                      <a:pt x="114812" y="99913"/>
                      <a:pt x="89669" y="143589"/>
                    </a:cubicBezTo>
                    <a:lnTo>
                      <a:pt x="15774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9" name="Freeform: Shape 2378">
                <a:extLst>
                  <a:ext uri="{FF2B5EF4-FFF2-40B4-BE49-F238E27FC236}">
                    <a16:creationId xmlns:a16="http://schemas.microsoft.com/office/drawing/2014/main" id="{D8477FAF-85C3-45A3-B55B-18AC2955C375}"/>
                  </a:ext>
                </a:extLst>
              </p:cNvPr>
              <p:cNvSpPr/>
              <p:nvPr/>
            </p:nvSpPr>
            <p:spPr>
              <a:xfrm>
                <a:off x="6858952" y="501062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2 h 298751"/>
                  <a:gd name="connsiteX8" fmla="*/ 443541 w 468315"/>
                  <a:gd name="connsiteY8" fmla="*/ 298752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5"/>
                      <a:pt x="141412" y="201005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5"/>
                      <a:pt x="220639" y="298674"/>
                      <a:pt x="338614" y="298752"/>
                    </a:cubicBezTo>
                    <a:lnTo>
                      <a:pt x="443541" y="298752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0" name="Freeform: Shape 2379">
                <a:extLst>
                  <a:ext uri="{FF2B5EF4-FFF2-40B4-BE49-F238E27FC236}">
                    <a16:creationId xmlns:a16="http://schemas.microsoft.com/office/drawing/2014/main" id="{1C4C8334-0CF8-4EEC-B710-64A0F0FAADFF}"/>
                  </a:ext>
                </a:extLst>
              </p:cNvPr>
              <p:cNvSpPr/>
              <p:nvPr/>
            </p:nvSpPr>
            <p:spPr>
              <a:xfrm>
                <a:off x="6464531" y="1184719"/>
                <a:ext cx="467887" cy="341699"/>
              </a:xfrm>
              <a:custGeom>
                <a:avLst/>
                <a:gdLst>
                  <a:gd name="connsiteX0" fmla="*/ 415509 w 467887"/>
                  <a:gd name="connsiteY0" fmla="*/ 165021 h 341699"/>
                  <a:gd name="connsiteX1" fmla="*/ 129702 w 467887"/>
                  <a:gd name="connsiteY1" fmla="*/ 0 h 341699"/>
                  <a:gd name="connsiteX2" fmla="*/ 24689 w 467887"/>
                  <a:gd name="connsiteY2" fmla="*/ 0 h 341699"/>
                  <a:gd name="connsiteX3" fmla="*/ 0 w 467887"/>
                  <a:gd name="connsiteY3" fmla="*/ 42863 h 341699"/>
                  <a:gd name="connsiteX4" fmla="*/ 129702 w 467887"/>
                  <a:gd name="connsiteY4" fmla="*/ 42863 h 341699"/>
                  <a:gd name="connsiteX5" fmla="*/ 378304 w 467887"/>
                  <a:gd name="connsiteY5" fmla="*/ 186452 h 341699"/>
                  <a:gd name="connsiteX6" fmla="*/ 452199 w 467887"/>
                  <a:gd name="connsiteY6" fmla="*/ 314525 h 341699"/>
                  <a:gd name="connsiteX7" fmla="*/ 467887 w 467887"/>
                  <a:gd name="connsiteY7" fmla="*/ 341700 h 341699"/>
                  <a:gd name="connsiteX8" fmla="*/ 467887 w 467887"/>
                  <a:gd name="connsiteY8" fmla="*/ 25597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60"/>
                      <a:pt x="326904" y="97744"/>
                      <a:pt x="378304" y="186452"/>
                    </a:cubicBezTo>
                    <a:lnTo>
                      <a:pt x="452199" y="314525"/>
                    </a:lnTo>
                    <a:lnTo>
                      <a:pt x="467887" y="341700"/>
                    </a:lnTo>
                    <a:lnTo>
                      <a:pt x="467887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1" name="Freeform: Shape 2380">
                <a:extLst>
                  <a:ext uri="{FF2B5EF4-FFF2-40B4-BE49-F238E27FC236}">
                    <a16:creationId xmlns:a16="http://schemas.microsoft.com/office/drawing/2014/main" id="{88F1194C-F70C-403D-8B0C-159B8E7350D0}"/>
                  </a:ext>
                </a:extLst>
              </p:cNvPr>
              <p:cNvSpPr/>
              <p:nvPr/>
            </p:nvSpPr>
            <p:spPr>
              <a:xfrm>
                <a:off x="6318492" y="1184719"/>
                <a:ext cx="170813" cy="554640"/>
              </a:xfrm>
              <a:custGeom>
                <a:avLst/>
                <a:gdLst>
                  <a:gd name="connsiteX0" fmla="*/ 81145 w 170813"/>
                  <a:gd name="connsiteY0" fmla="*/ 442427 h 554640"/>
                  <a:gd name="connsiteX1" fmla="*/ 81145 w 170813"/>
                  <a:gd name="connsiteY1" fmla="*/ 155248 h 554640"/>
                  <a:gd name="connsiteX2" fmla="*/ 146125 w 170813"/>
                  <a:gd name="connsiteY2" fmla="*/ 42863 h 554640"/>
                  <a:gd name="connsiteX3" fmla="*/ 170813 w 170813"/>
                  <a:gd name="connsiteY3" fmla="*/ 0 h 554640"/>
                  <a:gd name="connsiteX4" fmla="*/ 170813 w 170813"/>
                  <a:gd name="connsiteY4" fmla="*/ 0 h 554640"/>
                  <a:gd name="connsiteX5" fmla="*/ 96576 w 170813"/>
                  <a:gd name="connsiteY5" fmla="*/ 42863 h 554640"/>
                  <a:gd name="connsiteX6" fmla="*/ 44112 w 170813"/>
                  <a:gd name="connsiteY6" fmla="*/ 133731 h 554640"/>
                  <a:gd name="connsiteX7" fmla="*/ 44112 w 170813"/>
                  <a:gd name="connsiteY7" fmla="*/ 463772 h 554640"/>
                  <a:gd name="connsiteX8" fmla="*/ 96576 w 170813"/>
                  <a:gd name="connsiteY8" fmla="*/ 554641 h 554640"/>
                  <a:gd name="connsiteX9" fmla="*/ 146125 w 170813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640">
                    <a:moveTo>
                      <a:pt x="81145" y="442427"/>
                    </a:moveTo>
                    <a:cubicBezTo>
                      <a:pt x="30053" y="353513"/>
                      <a:pt x="30053" y="244162"/>
                      <a:pt x="81145" y="155248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641"/>
                    </a:lnTo>
                    <a:lnTo>
                      <a:pt x="146125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2" name="Freeform: Shape 2381">
                <a:extLst>
                  <a:ext uri="{FF2B5EF4-FFF2-40B4-BE49-F238E27FC236}">
                    <a16:creationId xmlns:a16="http://schemas.microsoft.com/office/drawing/2014/main" id="{1BC6B567-AFEF-4C86-A5FB-0D91843756A8}"/>
                  </a:ext>
                </a:extLst>
              </p:cNvPr>
              <p:cNvSpPr/>
              <p:nvPr/>
            </p:nvSpPr>
            <p:spPr>
              <a:xfrm>
                <a:off x="6414982" y="1483556"/>
                <a:ext cx="517521" cy="298751"/>
              </a:xfrm>
              <a:custGeom>
                <a:avLst/>
                <a:gdLst>
                  <a:gd name="connsiteX0" fmla="*/ 492833 w 517521"/>
                  <a:gd name="connsiteY0" fmla="*/ 0 h 298751"/>
                  <a:gd name="connsiteX1" fmla="*/ 427939 w 517521"/>
                  <a:gd name="connsiteY1" fmla="*/ 112300 h 298751"/>
                  <a:gd name="connsiteX2" fmla="*/ 179337 w 517521"/>
                  <a:gd name="connsiteY2" fmla="*/ 255889 h 298751"/>
                  <a:gd name="connsiteX3" fmla="*/ 0 w 517521"/>
                  <a:gd name="connsiteY3" fmla="*/ 255889 h 298751"/>
                  <a:gd name="connsiteX4" fmla="*/ 74324 w 517521"/>
                  <a:gd name="connsiteY4" fmla="*/ 298752 h 298751"/>
                  <a:gd name="connsiteX5" fmla="*/ 179251 w 517521"/>
                  <a:gd name="connsiteY5" fmla="*/ 298752 h 298751"/>
                  <a:gd name="connsiteX6" fmla="*/ 465058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833" y="0"/>
                    </a:moveTo>
                    <a:lnTo>
                      <a:pt x="427939" y="112300"/>
                    </a:lnTo>
                    <a:cubicBezTo>
                      <a:pt x="376530" y="200991"/>
                      <a:pt x="281855" y="255675"/>
                      <a:pt x="179337" y="255889"/>
                    </a:cubicBezTo>
                    <a:lnTo>
                      <a:pt x="0" y="255889"/>
                    </a:lnTo>
                    <a:lnTo>
                      <a:pt x="74324" y="298752"/>
                    </a:lnTo>
                    <a:lnTo>
                      <a:pt x="179251" y="298752"/>
                    </a:lnTo>
                    <a:cubicBezTo>
                      <a:pt x="297106" y="298572"/>
                      <a:pt x="405976" y="235709"/>
                      <a:pt x="465058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3" name="Freeform: Shape 2382">
                <a:extLst>
                  <a:ext uri="{FF2B5EF4-FFF2-40B4-BE49-F238E27FC236}">
                    <a16:creationId xmlns:a16="http://schemas.microsoft.com/office/drawing/2014/main" id="{CD330019-C4BB-4EB8-8442-C90A124580C9}"/>
                  </a:ext>
                </a:extLst>
              </p:cNvPr>
              <p:cNvSpPr/>
              <p:nvPr/>
            </p:nvSpPr>
            <p:spPr>
              <a:xfrm>
                <a:off x="6858952" y="2167213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8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8"/>
                    </a:moveTo>
                    <a:lnTo>
                      <a:pt x="89925" y="186452"/>
                    </a:lnTo>
                    <a:cubicBezTo>
                      <a:pt x="141326" y="97744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4" name="Freeform: Shape 2383">
                <a:extLst>
                  <a:ext uri="{FF2B5EF4-FFF2-40B4-BE49-F238E27FC236}">
                    <a16:creationId xmlns:a16="http://schemas.microsoft.com/office/drawing/2014/main" id="{F60C1E81-499C-4396-AAB3-1214768539E0}"/>
                  </a:ext>
                </a:extLst>
              </p:cNvPr>
              <p:cNvSpPr/>
              <p:nvPr/>
            </p:nvSpPr>
            <p:spPr>
              <a:xfrm>
                <a:off x="6859209" y="2423188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5" name="Freeform: Shape 2384">
                <a:extLst>
                  <a:ext uri="{FF2B5EF4-FFF2-40B4-BE49-F238E27FC236}">
                    <a16:creationId xmlns:a16="http://schemas.microsoft.com/office/drawing/2014/main" id="{04C926EF-9BDE-4E09-AFF0-C9F391E040D2}"/>
                  </a:ext>
                </a:extLst>
              </p:cNvPr>
              <p:cNvSpPr/>
              <p:nvPr/>
            </p:nvSpPr>
            <p:spPr>
              <a:xfrm>
                <a:off x="732726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092" y="198059"/>
                      <a:pt x="130902" y="141155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6" name="Freeform: Shape 2385">
                <a:extLst>
                  <a:ext uri="{FF2B5EF4-FFF2-40B4-BE49-F238E27FC236}">
                    <a16:creationId xmlns:a16="http://schemas.microsoft.com/office/drawing/2014/main" id="{2CE0DAF3-86A7-4927-94DF-2C7742AFBEC8}"/>
                  </a:ext>
                </a:extLst>
              </p:cNvPr>
              <p:cNvSpPr/>
              <p:nvPr/>
            </p:nvSpPr>
            <p:spPr>
              <a:xfrm>
                <a:off x="8020183" y="2167213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248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2 h 298751"/>
                  <a:gd name="connsiteX6" fmla="*/ 42863 w 170849"/>
                  <a:gd name="connsiteY6" fmla="*/ 298752 h 298751"/>
                  <a:gd name="connsiteX7" fmla="*/ 81181 w 170849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248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32"/>
                      <a:pt x="-17" y="240836"/>
                      <a:pt x="0" y="298752"/>
                    </a:cubicBezTo>
                    <a:lnTo>
                      <a:pt x="42863" y="298752"/>
                    </a:lnTo>
                    <a:cubicBezTo>
                      <a:pt x="42828" y="248388"/>
                      <a:pt x="56047" y="198890"/>
                      <a:pt x="81181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7" name="Freeform: Shape 2386">
                <a:extLst>
                  <a:ext uri="{FF2B5EF4-FFF2-40B4-BE49-F238E27FC236}">
                    <a16:creationId xmlns:a16="http://schemas.microsoft.com/office/drawing/2014/main" id="{50943E34-6C56-400A-B033-81FCFB513DD6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538 h 298837"/>
                  <a:gd name="connsiteX2" fmla="*/ 443198 w 467887"/>
                  <a:gd name="connsiteY2" fmla="*/ 298838 h 298837"/>
                  <a:gd name="connsiteX3" fmla="*/ 467887 w 467887"/>
                  <a:gd name="connsiteY3" fmla="*/ 298838 h 298837"/>
                  <a:gd name="connsiteX4" fmla="*/ 467887 w 467887"/>
                  <a:gd name="connsiteY4" fmla="*/ 255975 h 298837"/>
                  <a:gd name="connsiteX5" fmla="*/ 415766 w 467887"/>
                  <a:gd name="connsiteY5" fmla="*/ 165106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46" y="43060"/>
                      <a:pt x="326938" y="97787"/>
                      <a:pt x="378304" y="186538"/>
                    </a:cubicBezTo>
                    <a:lnTo>
                      <a:pt x="443198" y="298838"/>
                    </a:lnTo>
                    <a:lnTo>
                      <a:pt x="467887" y="298838"/>
                    </a:lnTo>
                    <a:lnTo>
                      <a:pt x="467887" y="255975"/>
                    </a:lnTo>
                    <a:lnTo>
                      <a:pt x="415766" y="165106"/>
                    </a:lnTo>
                    <a:cubicBezTo>
                      <a:pt x="356719" y="63076"/>
                      <a:pt x="247840" y="18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8" name="Freeform: Shape 2387">
                <a:extLst>
                  <a:ext uri="{FF2B5EF4-FFF2-40B4-BE49-F238E27FC236}">
                    <a16:creationId xmlns:a16="http://schemas.microsoft.com/office/drawing/2014/main" id="{F47D301B-431B-46E2-8F68-438CFA90EB87}"/>
                  </a:ext>
                </a:extLst>
              </p:cNvPr>
              <p:cNvSpPr/>
              <p:nvPr/>
            </p:nvSpPr>
            <p:spPr>
              <a:xfrm>
                <a:off x="819103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9" name="Freeform: Shape 2388">
                <a:extLst>
                  <a:ext uri="{FF2B5EF4-FFF2-40B4-BE49-F238E27FC236}">
                    <a16:creationId xmlns:a16="http://schemas.microsoft.com/office/drawing/2014/main" id="{F933E318-62C4-4C53-97F1-BD372966B2EE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0" name="Freeform: Shape 2389">
                <a:extLst>
                  <a:ext uri="{FF2B5EF4-FFF2-40B4-BE49-F238E27FC236}">
                    <a16:creationId xmlns:a16="http://schemas.microsoft.com/office/drawing/2014/main" id="{9CCF1F65-0765-4F49-93CE-01590C50A38E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1" name="Freeform: Shape 2390">
                <a:extLst>
                  <a:ext uri="{FF2B5EF4-FFF2-40B4-BE49-F238E27FC236}">
                    <a16:creationId xmlns:a16="http://schemas.microsoft.com/office/drawing/2014/main" id="{785F74E2-F914-46D6-A0AD-92052EAFA91B}"/>
                  </a:ext>
                </a:extLst>
              </p:cNvPr>
              <p:cNvSpPr/>
              <p:nvPr/>
            </p:nvSpPr>
            <p:spPr>
              <a:xfrm>
                <a:off x="8561022" y="1440694"/>
                <a:ext cx="467887" cy="341614"/>
              </a:xfrm>
              <a:custGeom>
                <a:avLst/>
                <a:gdLst>
                  <a:gd name="connsiteX0" fmla="*/ 52464 w 467887"/>
                  <a:gd name="connsiteY0" fmla="*/ 176594 h 341614"/>
                  <a:gd name="connsiteX1" fmla="*/ 338185 w 467887"/>
                  <a:gd name="connsiteY1" fmla="*/ 341614 h 341614"/>
                  <a:gd name="connsiteX2" fmla="*/ 443198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689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464" y="176594"/>
                    </a:moveTo>
                    <a:cubicBezTo>
                      <a:pt x="111520" y="278563"/>
                      <a:pt x="220356" y="341417"/>
                      <a:pt x="338185" y="341614"/>
                    </a:cubicBezTo>
                    <a:lnTo>
                      <a:pt x="443198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54"/>
                      <a:pt x="140983" y="243870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2" name="Freeform: Shape 2391">
                <a:extLst>
                  <a:ext uri="{FF2B5EF4-FFF2-40B4-BE49-F238E27FC236}">
                    <a16:creationId xmlns:a16="http://schemas.microsoft.com/office/drawing/2014/main" id="{865E8822-1439-4C2D-9BE2-AF1EE77737D5}"/>
                  </a:ext>
                </a:extLst>
              </p:cNvPr>
              <p:cNvSpPr/>
              <p:nvPr/>
            </p:nvSpPr>
            <p:spPr>
              <a:xfrm>
                <a:off x="900430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3" name="Freeform: Shape 2392">
                <a:extLst>
                  <a:ext uri="{FF2B5EF4-FFF2-40B4-BE49-F238E27FC236}">
                    <a16:creationId xmlns:a16="http://schemas.microsoft.com/office/drawing/2014/main" id="{7083134C-6AEF-42AD-AC56-210C342BE3C2}"/>
                  </a:ext>
                </a:extLst>
              </p:cNvPr>
              <p:cNvSpPr/>
              <p:nvPr/>
            </p:nvSpPr>
            <p:spPr>
              <a:xfrm>
                <a:off x="9004306" y="1227581"/>
                <a:ext cx="170813" cy="554726"/>
              </a:xfrm>
              <a:custGeom>
                <a:avLst/>
                <a:gdLst>
                  <a:gd name="connsiteX0" fmla="*/ 89583 w 170813"/>
                  <a:gd name="connsiteY0" fmla="*/ 112385 h 554726"/>
                  <a:gd name="connsiteX1" fmla="*/ 89583 w 170813"/>
                  <a:gd name="connsiteY1" fmla="*/ 399564 h 554726"/>
                  <a:gd name="connsiteX2" fmla="*/ 24689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1 w 170813"/>
                  <a:gd name="connsiteY5" fmla="*/ 420995 h 554726"/>
                  <a:gd name="connsiteX6" fmla="*/ 126701 w 170813"/>
                  <a:gd name="connsiteY6" fmla="*/ 90954 h 554726"/>
                  <a:gd name="connsiteX7" fmla="*/ 74238 w 170813"/>
                  <a:gd name="connsiteY7" fmla="*/ 0 h 554726"/>
                  <a:gd name="connsiteX8" fmla="*/ 24689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3" y="112385"/>
                    </a:moveTo>
                    <a:cubicBezTo>
                      <a:pt x="140675" y="201300"/>
                      <a:pt x="140675" y="310650"/>
                      <a:pt x="89583" y="399564"/>
                    </a:cubicBezTo>
                    <a:lnTo>
                      <a:pt x="24689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1" y="420995"/>
                    </a:lnTo>
                    <a:cubicBezTo>
                      <a:pt x="185517" y="318846"/>
                      <a:pt x="185517" y="193104"/>
                      <a:pt x="126701" y="90954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4" name="Freeform: Shape 2393">
                <a:extLst>
                  <a:ext uri="{FF2B5EF4-FFF2-40B4-BE49-F238E27FC236}">
                    <a16:creationId xmlns:a16="http://schemas.microsoft.com/office/drawing/2014/main" id="{8A40CADB-1931-438C-9E66-8055F18F8ACC}"/>
                  </a:ext>
                </a:extLst>
              </p:cNvPr>
              <p:cNvSpPr/>
              <p:nvPr/>
            </p:nvSpPr>
            <p:spPr>
              <a:xfrm>
                <a:off x="907854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5" name="Freeform: Shape 2394">
                <a:extLst>
                  <a:ext uri="{FF2B5EF4-FFF2-40B4-BE49-F238E27FC236}">
                    <a16:creationId xmlns:a16="http://schemas.microsoft.com/office/drawing/2014/main" id="{E3178B00-AEC8-4DA3-9074-7D5907D6A51C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6" name="Freeform: Shape 2395">
                <a:extLst>
                  <a:ext uri="{FF2B5EF4-FFF2-40B4-BE49-F238E27FC236}">
                    <a16:creationId xmlns:a16="http://schemas.microsoft.com/office/drawing/2014/main" id="{85F7CBCA-8BE1-4F80-B84E-D4E7F385C626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7" name="Freeform: Shape 2396">
                <a:extLst>
                  <a:ext uri="{FF2B5EF4-FFF2-40B4-BE49-F238E27FC236}">
                    <a16:creationId xmlns:a16="http://schemas.microsoft.com/office/drawing/2014/main" id="{5A6B0799-FD62-46BC-8376-7F5B68E0D87B}"/>
                  </a:ext>
                </a:extLst>
              </p:cNvPr>
              <p:cNvSpPr/>
              <p:nvPr/>
            </p:nvSpPr>
            <p:spPr>
              <a:xfrm>
                <a:off x="8560936" y="1185148"/>
                <a:ext cx="517521" cy="298837"/>
              </a:xfrm>
              <a:custGeom>
                <a:avLst/>
                <a:gdLst>
                  <a:gd name="connsiteX0" fmla="*/ 89669 w 517521"/>
                  <a:gd name="connsiteY0" fmla="*/ 186452 h 298837"/>
                  <a:gd name="connsiteX1" fmla="*/ 338271 w 517521"/>
                  <a:gd name="connsiteY1" fmla="*/ 42863 h 298837"/>
                  <a:gd name="connsiteX2" fmla="*/ 517522 w 517521"/>
                  <a:gd name="connsiteY2" fmla="*/ 42863 h 298837"/>
                  <a:gd name="connsiteX3" fmla="*/ 443198 w 517521"/>
                  <a:gd name="connsiteY3" fmla="*/ 0 h 298837"/>
                  <a:gd name="connsiteX4" fmla="*/ 338271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689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669" y="186452"/>
                    </a:moveTo>
                    <a:cubicBezTo>
                      <a:pt x="141069" y="97744"/>
                      <a:pt x="235753" y="43060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25" y="214"/>
                      <a:pt x="111571" y="63068"/>
                      <a:pt x="52464" y="165021"/>
                    </a:cubicBezTo>
                    <a:lnTo>
                      <a:pt x="0" y="255975"/>
                    </a:lnTo>
                    <a:lnTo>
                      <a:pt x="24689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8" name="Freeform: Shape 2397">
                <a:extLst>
                  <a:ext uri="{FF2B5EF4-FFF2-40B4-BE49-F238E27FC236}">
                    <a16:creationId xmlns:a16="http://schemas.microsoft.com/office/drawing/2014/main" id="{A509E0DE-703A-421B-8170-4BFA60B832EF}"/>
                  </a:ext>
                </a:extLst>
              </p:cNvPr>
              <p:cNvSpPr/>
              <p:nvPr/>
            </p:nvSpPr>
            <p:spPr>
              <a:xfrm>
                <a:off x="8117138" y="501062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2 h 298751"/>
                  <a:gd name="connsiteX1" fmla="*/ 178822 w 517435"/>
                  <a:gd name="connsiteY1" fmla="*/ 298752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2"/>
                    </a:moveTo>
                    <a:lnTo>
                      <a:pt x="178822" y="298752"/>
                    </a:lnTo>
                    <a:cubicBezTo>
                      <a:pt x="296780" y="298679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67" y="201005"/>
                      <a:pt x="281684" y="255695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9" name="Freeform: Shape 2398">
                <a:extLst>
                  <a:ext uri="{FF2B5EF4-FFF2-40B4-BE49-F238E27FC236}">
                    <a16:creationId xmlns:a16="http://schemas.microsoft.com/office/drawing/2014/main" id="{0C109F90-37FF-4E2B-A2A1-39173E7F41DC}"/>
                  </a:ext>
                </a:extLst>
              </p:cNvPr>
              <p:cNvSpPr/>
              <p:nvPr/>
            </p:nvSpPr>
            <p:spPr>
              <a:xfrm>
                <a:off x="860954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0" name="Freeform: Shape 2399">
                <a:extLst>
                  <a:ext uri="{FF2B5EF4-FFF2-40B4-BE49-F238E27FC236}">
                    <a16:creationId xmlns:a16="http://schemas.microsoft.com/office/drawing/2014/main" id="{8C5F3745-EE8E-4798-8ABA-6A7E62C9A1E7}"/>
                  </a:ext>
                </a:extLst>
              </p:cNvPr>
              <p:cNvSpPr/>
              <p:nvPr/>
            </p:nvSpPr>
            <p:spPr>
              <a:xfrm>
                <a:off x="8020183" y="501062"/>
                <a:ext cx="146075" cy="255889"/>
              </a:xfrm>
              <a:custGeom>
                <a:avLst/>
                <a:gdLst>
                  <a:gd name="connsiteX0" fmla="*/ 81181 w 146075"/>
                  <a:gd name="connsiteY0" fmla="*/ 143589 h 255889"/>
                  <a:gd name="connsiteX1" fmla="*/ 42863 w 146075"/>
                  <a:gd name="connsiteY1" fmla="*/ 0 h 255889"/>
                  <a:gd name="connsiteX2" fmla="*/ 0 w 146075"/>
                  <a:gd name="connsiteY2" fmla="*/ 0 h 255889"/>
                  <a:gd name="connsiteX3" fmla="*/ 44062 w 146075"/>
                  <a:gd name="connsiteY3" fmla="*/ 165021 h 255889"/>
                  <a:gd name="connsiteX4" fmla="*/ 96612 w 146075"/>
                  <a:gd name="connsiteY4" fmla="*/ 255889 h 255889"/>
                  <a:gd name="connsiteX5" fmla="*/ 146075 w 146075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9">
                    <a:moveTo>
                      <a:pt x="81181" y="143589"/>
                    </a:moveTo>
                    <a:cubicBezTo>
                      <a:pt x="56038" y="99913"/>
                      <a:pt x="42828" y="50394"/>
                      <a:pt x="42863" y="0"/>
                    </a:cubicBezTo>
                    <a:lnTo>
                      <a:pt x="0" y="0"/>
                    </a:lnTo>
                    <a:cubicBezTo>
                      <a:pt x="-9" y="57915"/>
                      <a:pt x="15190" y="114817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1" name="Freeform: Shape 2400">
                <a:extLst>
                  <a:ext uri="{FF2B5EF4-FFF2-40B4-BE49-F238E27FC236}">
                    <a16:creationId xmlns:a16="http://schemas.microsoft.com/office/drawing/2014/main" id="{A6FE7FD5-3A15-4A19-BD9C-02A2B367F466}"/>
                  </a:ext>
                </a:extLst>
              </p:cNvPr>
              <p:cNvSpPr/>
              <p:nvPr/>
            </p:nvSpPr>
            <p:spPr>
              <a:xfrm>
                <a:off x="7063063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2" name="Freeform: Shape 2401">
                <a:extLst>
                  <a:ext uri="{FF2B5EF4-FFF2-40B4-BE49-F238E27FC236}">
                    <a16:creationId xmlns:a16="http://schemas.microsoft.com/office/drawing/2014/main" id="{7A4E369B-D651-462B-8FE4-A1623F96E848}"/>
                  </a:ext>
                </a:extLst>
              </p:cNvPr>
              <p:cNvSpPr/>
              <p:nvPr/>
            </p:nvSpPr>
            <p:spPr>
              <a:xfrm>
                <a:off x="7345013" y="3027378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4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199"/>
                      <a:pt x="2743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3" name="Freeform: Shape 2402">
                <a:extLst>
                  <a:ext uri="{FF2B5EF4-FFF2-40B4-BE49-F238E27FC236}">
                    <a16:creationId xmlns:a16="http://schemas.microsoft.com/office/drawing/2014/main" id="{C8AE612F-213B-42C8-91FF-920BBCB2E6F6}"/>
                  </a:ext>
                </a:extLst>
              </p:cNvPr>
              <p:cNvSpPr/>
              <p:nvPr/>
            </p:nvSpPr>
            <p:spPr>
              <a:xfrm>
                <a:off x="7913884" y="2721940"/>
                <a:ext cx="277149" cy="188509"/>
              </a:xfrm>
              <a:custGeom>
                <a:avLst/>
                <a:gdLst>
                  <a:gd name="connsiteX0" fmla="*/ 240030 w 277149"/>
                  <a:gd name="connsiteY0" fmla="*/ 42863 h 188509"/>
                  <a:gd name="connsiteX1" fmla="*/ 277149 w 277149"/>
                  <a:gd name="connsiteY1" fmla="*/ 42863 h 188509"/>
                  <a:gd name="connsiteX2" fmla="*/ 202911 w 277149"/>
                  <a:gd name="connsiteY2" fmla="*/ 0 h 188509"/>
                  <a:gd name="connsiteX3" fmla="*/ 101413 w 277149"/>
                  <a:gd name="connsiteY3" fmla="*/ 0 h 188509"/>
                  <a:gd name="connsiteX4" fmla="*/ 38319 w 277149"/>
                  <a:gd name="connsiteY4" fmla="*/ 36433 h 188509"/>
                  <a:gd name="connsiteX5" fmla="*/ 0 w 277149"/>
                  <a:gd name="connsiteY5" fmla="*/ 102784 h 188509"/>
                  <a:gd name="connsiteX6" fmla="*/ 0 w 277149"/>
                  <a:gd name="connsiteY6" fmla="*/ 188509 h 188509"/>
                  <a:gd name="connsiteX7" fmla="*/ 75438 w 277149"/>
                  <a:gd name="connsiteY7" fmla="*/ 57864 h 188509"/>
                  <a:gd name="connsiteX8" fmla="*/ 101155 w 277149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4" name="Freeform: Shape 2403">
                <a:extLst>
                  <a:ext uri="{FF2B5EF4-FFF2-40B4-BE49-F238E27FC236}">
                    <a16:creationId xmlns:a16="http://schemas.microsoft.com/office/drawing/2014/main" id="{3E834F3B-B675-488F-B9FF-668F7390B1AD}"/>
                  </a:ext>
                </a:extLst>
              </p:cNvPr>
              <p:cNvSpPr/>
              <p:nvPr/>
            </p:nvSpPr>
            <p:spPr>
              <a:xfrm>
                <a:off x="7622419" y="3092443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9 h 159620"/>
                  <a:gd name="connsiteX4" fmla="*/ 0 w 168278"/>
                  <a:gd name="connsiteY4" fmla="*/ 91297 h 159620"/>
                  <a:gd name="connsiteX5" fmla="*/ 0 w 168278"/>
                  <a:gd name="connsiteY5" fmla="*/ 140846 h 159620"/>
                  <a:gd name="connsiteX6" fmla="*/ 15774 w 168278"/>
                  <a:gd name="connsiteY6" fmla="*/ 149847 h 159620"/>
                  <a:gd name="connsiteX7" fmla="*/ 115300 w 168278"/>
                  <a:gd name="connsiteY7" fmla="*/ 123187 h 159620"/>
                  <a:gd name="connsiteX8" fmla="*/ 168278 w 168278"/>
                  <a:gd name="connsiteY8" fmla="*/ 31375 h 159620"/>
                  <a:gd name="connsiteX9" fmla="*/ 136646 w 168278"/>
                  <a:gd name="connsiteY9" fmla="*/ 0 h 159620"/>
                  <a:gd name="connsiteX10" fmla="*/ 124044 w 168278"/>
                  <a:gd name="connsiteY10" fmla="*/ 21774 h 159620"/>
                  <a:gd name="connsiteX11" fmla="*/ 124044 w 168278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774" y="149847"/>
                    </a:lnTo>
                    <a:cubicBezTo>
                      <a:pt x="50621" y="169967"/>
                      <a:pt x="95172" y="158026"/>
                      <a:pt x="115300" y="123187"/>
                    </a:cubicBezTo>
                    <a:lnTo>
                      <a:pt x="168278" y="31375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5" name="Freeform: Shape 2404">
                <a:extLst>
                  <a:ext uri="{FF2B5EF4-FFF2-40B4-BE49-F238E27FC236}">
                    <a16:creationId xmlns:a16="http://schemas.microsoft.com/office/drawing/2014/main" id="{84E8138B-E16C-40BE-9E34-33BDDBA0341D}"/>
                  </a:ext>
                </a:extLst>
              </p:cNvPr>
              <p:cNvSpPr/>
              <p:nvPr/>
            </p:nvSpPr>
            <p:spPr>
              <a:xfrm>
                <a:off x="775932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699 w 111785"/>
                  <a:gd name="connsiteY1" fmla="*/ 13373 h 224856"/>
                  <a:gd name="connsiteX2" fmla="*/ 111699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699" y="13373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6" name="Freeform: Shape 2405">
                <a:extLst>
                  <a:ext uri="{FF2B5EF4-FFF2-40B4-BE49-F238E27FC236}">
                    <a16:creationId xmlns:a16="http://schemas.microsoft.com/office/drawing/2014/main" id="{8D2B4AA5-540C-4A56-85C0-F3DA719AF0A2}"/>
                  </a:ext>
                </a:extLst>
              </p:cNvPr>
              <p:cNvSpPr/>
              <p:nvPr/>
            </p:nvSpPr>
            <p:spPr>
              <a:xfrm>
                <a:off x="6932504" y="3281381"/>
                <a:ext cx="277920" cy="166906"/>
              </a:xfrm>
              <a:custGeom>
                <a:avLst/>
                <a:gdLst>
                  <a:gd name="connsiteX0" fmla="*/ 277921 w 277920"/>
                  <a:gd name="connsiteY0" fmla="*/ 42863 h 166906"/>
                  <a:gd name="connsiteX1" fmla="*/ 261204 w 277920"/>
                  <a:gd name="connsiteY1" fmla="*/ 0 h 166906"/>
                  <a:gd name="connsiteX2" fmla="*/ 113843 w 277920"/>
                  <a:gd name="connsiteY2" fmla="*/ 0 h 166906"/>
                  <a:gd name="connsiteX3" fmla="*/ 50749 w 277920"/>
                  <a:gd name="connsiteY3" fmla="*/ 36176 h 166906"/>
                  <a:gd name="connsiteX4" fmla="*/ 0 w 277920"/>
                  <a:gd name="connsiteY4" fmla="*/ 124044 h 166906"/>
                  <a:gd name="connsiteX5" fmla="*/ 18602 w 277920"/>
                  <a:gd name="connsiteY5" fmla="*/ 156191 h 166906"/>
                  <a:gd name="connsiteX6" fmla="*/ 18602 w 277920"/>
                  <a:gd name="connsiteY6" fmla="*/ 156191 h 166906"/>
                  <a:gd name="connsiteX7" fmla="*/ 24775 w 277920"/>
                  <a:gd name="connsiteY7" fmla="*/ 166907 h 166906"/>
                  <a:gd name="connsiteX8" fmla="*/ 87868 w 277920"/>
                  <a:gd name="connsiteY8" fmla="*/ 57607 h 166906"/>
                  <a:gd name="connsiteX9" fmla="*/ 113586 w 277920"/>
                  <a:gd name="connsiteY9" fmla="*/ 42605 h 166906"/>
                  <a:gd name="connsiteX10" fmla="*/ 277921 w 277920"/>
                  <a:gd name="connsiteY10" fmla="*/ 42605 h 166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906">
                    <a:moveTo>
                      <a:pt x="277921" y="42863"/>
                    </a:moveTo>
                    <a:cubicBezTo>
                      <a:pt x="272777" y="28375"/>
                      <a:pt x="267205" y="14145"/>
                      <a:pt x="261204" y="0"/>
                    </a:cubicBezTo>
                    <a:lnTo>
                      <a:pt x="113843" y="0"/>
                    </a:lnTo>
                    <a:cubicBezTo>
                      <a:pt x="87877" y="0"/>
                      <a:pt x="63865" y="13776"/>
                      <a:pt x="50749" y="36176"/>
                    </a:cubicBezTo>
                    <a:lnTo>
                      <a:pt x="0" y="124044"/>
                    </a:lnTo>
                    <a:lnTo>
                      <a:pt x="18602" y="156191"/>
                    </a:lnTo>
                    <a:lnTo>
                      <a:pt x="18602" y="156191"/>
                    </a:lnTo>
                    <a:lnTo>
                      <a:pt x="24775" y="166907"/>
                    </a:lnTo>
                    <a:lnTo>
                      <a:pt x="87868" y="57607"/>
                    </a:lnTo>
                    <a:cubicBezTo>
                      <a:pt x="93209" y="48435"/>
                      <a:pt x="102973" y="42734"/>
                      <a:pt x="113586" y="42605"/>
                    </a:cubicBezTo>
                    <a:lnTo>
                      <a:pt x="277921" y="426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7" name="Freeform: Shape 2406">
                <a:extLst>
                  <a:ext uri="{FF2B5EF4-FFF2-40B4-BE49-F238E27FC236}">
                    <a16:creationId xmlns:a16="http://schemas.microsoft.com/office/drawing/2014/main" id="{67CFDE77-4454-4A46-90CE-54350F633FFF}"/>
                  </a:ext>
                </a:extLst>
              </p:cNvPr>
              <p:cNvSpPr/>
              <p:nvPr/>
            </p:nvSpPr>
            <p:spPr>
              <a:xfrm>
                <a:off x="7193880" y="3281381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8" name="Freeform: Shape 2407">
                <a:extLst>
                  <a:ext uri="{FF2B5EF4-FFF2-40B4-BE49-F238E27FC236}">
                    <a16:creationId xmlns:a16="http://schemas.microsoft.com/office/drawing/2014/main" id="{DF4836DB-3ED6-4BD8-8AC8-4CD0C436CF77}"/>
                  </a:ext>
                </a:extLst>
              </p:cNvPr>
              <p:cNvSpPr/>
              <p:nvPr/>
            </p:nvSpPr>
            <p:spPr>
              <a:xfrm>
                <a:off x="7579642" y="2634329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517 h 264633"/>
                  <a:gd name="connsiteX1" fmla="*/ 177794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517"/>
                    </a:move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9" name="Freeform: Shape 2408">
                <a:extLst>
                  <a:ext uri="{FF2B5EF4-FFF2-40B4-BE49-F238E27FC236}">
                    <a16:creationId xmlns:a16="http://schemas.microsoft.com/office/drawing/2014/main" id="{C51FDCCD-38B0-4B1B-831F-3F3498312334}"/>
                  </a:ext>
                </a:extLst>
              </p:cNvPr>
              <p:cNvSpPr/>
              <p:nvPr/>
            </p:nvSpPr>
            <p:spPr>
              <a:xfrm>
                <a:off x="7506690" y="3133934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8 h 190310"/>
                  <a:gd name="connsiteX14" fmla="*/ 72866 w 115728"/>
                  <a:gd name="connsiteY14" fmla="*/ 25118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82" y="177417"/>
                      <a:pt x="89917" y="173499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0" name="Freeform: Shape 2409">
                <a:extLst>
                  <a:ext uri="{FF2B5EF4-FFF2-40B4-BE49-F238E27FC236}">
                    <a16:creationId xmlns:a16="http://schemas.microsoft.com/office/drawing/2014/main" id="{E1EC838E-3EDF-4B00-B9A2-FE3D6D6EA959}"/>
                  </a:ext>
                </a:extLst>
              </p:cNvPr>
              <p:cNvSpPr/>
              <p:nvPr/>
            </p:nvSpPr>
            <p:spPr>
              <a:xfrm>
                <a:off x="7579556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1" name="Freeform: Shape 2410">
                <a:extLst>
                  <a:ext uri="{FF2B5EF4-FFF2-40B4-BE49-F238E27FC236}">
                    <a16:creationId xmlns:a16="http://schemas.microsoft.com/office/drawing/2014/main" id="{06ED2D43-BF28-404F-8422-8CDB98986B49}"/>
                  </a:ext>
                </a:extLst>
              </p:cNvPr>
              <p:cNvSpPr/>
              <p:nvPr/>
            </p:nvSpPr>
            <p:spPr>
              <a:xfrm>
                <a:off x="7020201" y="3580219"/>
                <a:ext cx="200082" cy="263089"/>
              </a:xfrm>
              <a:custGeom>
                <a:avLst/>
                <a:gdLst>
                  <a:gd name="connsiteX0" fmla="*/ 200082 w 200082"/>
                  <a:gd name="connsiteY0" fmla="*/ 28803 h 263089"/>
                  <a:gd name="connsiteX1" fmla="*/ 164164 w 200082"/>
                  <a:gd name="connsiteY1" fmla="*/ 0 h 263089"/>
                  <a:gd name="connsiteX2" fmla="*/ 36433 w 200082"/>
                  <a:gd name="connsiteY2" fmla="*/ 73809 h 263089"/>
                  <a:gd name="connsiteX3" fmla="*/ 0 w 200082"/>
                  <a:gd name="connsiteY3" fmla="*/ 136903 h 263089"/>
                  <a:gd name="connsiteX4" fmla="*/ 0 w 200082"/>
                  <a:gd name="connsiteY4" fmla="*/ 238315 h 263089"/>
                  <a:gd name="connsiteX5" fmla="*/ 32147 w 200082"/>
                  <a:gd name="connsiteY5" fmla="*/ 256918 h 263089"/>
                  <a:gd name="connsiteX6" fmla="*/ 32147 w 200082"/>
                  <a:gd name="connsiteY6" fmla="*/ 256918 h 263089"/>
                  <a:gd name="connsiteX7" fmla="*/ 42863 w 200082"/>
                  <a:gd name="connsiteY7" fmla="*/ 263090 h 263089"/>
                  <a:gd name="connsiteX8" fmla="*/ 42863 w 200082"/>
                  <a:gd name="connsiteY8" fmla="*/ 136903 h 263089"/>
                  <a:gd name="connsiteX9" fmla="*/ 57864 w 200082"/>
                  <a:gd name="connsiteY9" fmla="*/ 111185 h 263089"/>
                  <a:gd name="connsiteX10" fmla="*/ 188423 w 200082"/>
                  <a:gd name="connsiteY10" fmla="*/ 35747 h 263089"/>
                  <a:gd name="connsiteX11" fmla="*/ 188423 w 200082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200082" y="28803"/>
                    </a:moveTo>
                    <a:cubicBezTo>
                      <a:pt x="188423" y="18774"/>
                      <a:pt x="176422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978FEB8A-DD88-431A-8FF5-86F7D997661B}"/>
                  </a:ext>
                </a:extLst>
              </p:cNvPr>
              <p:cNvSpPr/>
              <p:nvPr/>
            </p:nvSpPr>
            <p:spPr>
              <a:xfrm>
                <a:off x="7184707" y="3448545"/>
                <a:ext cx="270548" cy="160477"/>
              </a:xfrm>
              <a:custGeom>
                <a:avLst/>
                <a:gdLst>
                  <a:gd name="connsiteX0" fmla="*/ 35576 w 270548"/>
                  <a:gd name="connsiteY0" fmla="*/ 160477 h 160477"/>
                  <a:gd name="connsiteX1" fmla="*/ 98155 w 270548"/>
                  <a:gd name="connsiteY1" fmla="*/ 124301 h 160477"/>
                  <a:gd name="connsiteX2" fmla="*/ 98155 w 270548"/>
                  <a:gd name="connsiteY2" fmla="*/ 124301 h 160477"/>
                  <a:gd name="connsiteX3" fmla="*/ 270548 w 270548"/>
                  <a:gd name="connsiteY3" fmla="*/ 24775 h 160477"/>
                  <a:gd name="connsiteX4" fmla="*/ 227686 w 270548"/>
                  <a:gd name="connsiteY4" fmla="*/ 0 h 160477"/>
                  <a:gd name="connsiteX5" fmla="*/ 0 w 270548"/>
                  <a:gd name="connsiteY5" fmla="*/ 131674 h 160477"/>
                  <a:gd name="connsiteX6" fmla="*/ 35576 w 270548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7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1916" y="140932"/>
                      <a:pt x="23917" y="150447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6CC03EDD-900E-44DD-AA93-9FAE9D593B2D}"/>
                  </a:ext>
                </a:extLst>
              </p:cNvPr>
              <p:cNvSpPr/>
              <p:nvPr/>
            </p:nvSpPr>
            <p:spPr>
              <a:xfrm>
                <a:off x="7241971" y="2721940"/>
                <a:ext cx="134759" cy="312810"/>
              </a:xfrm>
              <a:custGeom>
                <a:avLst/>
                <a:gdLst>
                  <a:gd name="connsiteX0" fmla="*/ 116243 w 134759"/>
                  <a:gd name="connsiteY0" fmla="*/ 32147 h 312810"/>
                  <a:gd name="connsiteX1" fmla="*/ 134760 w 134759"/>
                  <a:gd name="connsiteY1" fmla="*/ 0 h 312810"/>
                  <a:gd name="connsiteX2" fmla="*/ 134760 w 134759"/>
                  <a:gd name="connsiteY2" fmla="*/ 0 h 312810"/>
                  <a:gd name="connsiteX3" fmla="*/ 60436 w 134759"/>
                  <a:gd name="connsiteY3" fmla="*/ 42863 h 312810"/>
                  <a:gd name="connsiteX4" fmla="*/ 9773 w 134759"/>
                  <a:gd name="connsiteY4" fmla="*/ 130731 h 312810"/>
                  <a:gd name="connsiteX5" fmla="*/ 9773 w 134759"/>
                  <a:gd name="connsiteY5" fmla="*/ 203597 h 312810"/>
                  <a:gd name="connsiteX6" fmla="*/ 48006 w 134759"/>
                  <a:gd name="connsiteY6" fmla="*/ 269948 h 312810"/>
                  <a:gd name="connsiteX7" fmla="*/ 122244 w 134759"/>
                  <a:gd name="connsiteY7" fmla="*/ 312811 h 312810"/>
                  <a:gd name="connsiteX8" fmla="*/ 46892 w 134759"/>
                  <a:gd name="connsiteY8" fmla="*/ 182166 h 312810"/>
                  <a:gd name="connsiteX9" fmla="*/ 46892 w 134759"/>
                  <a:gd name="connsiteY9" fmla="*/ 152162 h 312810"/>
                  <a:gd name="connsiteX10" fmla="*/ 109985 w 134759"/>
                  <a:gd name="connsiteY10" fmla="*/ 42863 h 312810"/>
                  <a:gd name="connsiteX11" fmla="*/ 116157 w 134759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810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948"/>
                    </a:lnTo>
                    <a:lnTo>
                      <a:pt x="122244" y="312811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89CF13DD-E9BE-4A7C-9648-90CA42D5B76C}"/>
                  </a:ext>
                </a:extLst>
              </p:cNvPr>
              <p:cNvSpPr/>
              <p:nvPr/>
            </p:nvSpPr>
            <p:spPr>
              <a:xfrm>
                <a:off x="7444711" y="3248120"/>
                <a:ext cx="105600" cy="200425"/>
              </a:xfrm>
              <a:custGeom>
                <a:avLst/>
                <a:gdLst>
                  <a:gd name="connsiteX0" fmla="*/ 37290 w 105600"/>
                  <a:gd name="connsiteY0" fmla="*/ 76124 h 200425"/>
                  <a:gd name="connsiteX1" fmla="*/ 37290 w 105600"/>
                  <a:gd name="connsiteY1" fmla="*/ 76124 h 200425"/>
                  <a:gd name="connsiteX2" fmla="*/ 58721 w 105600"/>
                  <a:gd name="connsiteY2" fmla="*/ 113243 h 200425"/>
                  <a:gd name="connsiteX3" fmla="*/ 47749 w 105600"/>
                  <a:gd name="connsiteY3" fmla="*/ 154219 h 200425"/>
                  <a:gd name="connsiteX4" fmla="*/ 10544 w 105600"/>
                  <a:gd name="connsiteY4" fmla="*/ 175651 h 200425"/>
                  <a:gd name="connsiteX5" fmla="*/ 53407 w 105600"/>
                  <a:gd name="connsiteY5" fmla="*/ 200425 h 200425"/>
                  <a:gd name="connsiteX6" fmla="*/ 69180 w 105600"/>
                  <a:gd name="connsiteY6" fmla="*/ 191338 h 200425"/>
                  <a:gd name="connsiteX7" fmla="*/ 95755 w 105600"/>
                  <a:gd name="connsiteY7" fmla="*/ 164849 h 200425"/>
                  <a:gd name="connsiteX8" fmla="*/ 103127 w 105600"/>
                  <a:gd name="connsiteY8" fmla="*/ 147104 h 200425"/>
                  <a:gd name="connsiteX9" fmla="*/ 95840 w 105600"/>
                  <a:gd name="connsiteY9" fmla="*/ 91811 h 200425"/>
                  <a:gd name="connsiteX10" fmla="*/ 42863 w 105600"/>
                  <a:gd name="connsiteY10" fmla="*/ 0 h 200425"/>
                  <a:gd name="connsiteX11" fmla="*/ 0 w 105600"/>
                  <a:gd name="connsiteY11" fmla="*/ 11487 h 200425"/>
                  <a:gd name="connsiteX12" fmla="*/ 12516 w 105600"/>
                  <a:gd name="connsiteY12" fmla="*/ 33261 h 200425"/>
                  <a:gd name="connsiteX13" fmla="*/ 12516 w 10560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4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0" y="185029"/>
                      <a:pt x="89402" y="175882"/>
                      <a:pt x="95755" y="164849"/>
                    </a:cubicBezTo>
                    <a:cubicBezTo>
                      <a:pt x="98961" y="159277"/>
                      <a:pt x="101438" y="153311"/>
                      <a:pt x="103127" y="147104"/>
                    </a:cubicBezTo>
                    <a:cubicBezTo>
                      <a:pt x="108116" y="128433"/>
                      <a:pt x="105493" y="108554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BC4B3A6E-0F36-4D5F-8317-5F3F85C330F3}"/>
                  </a:ext>
                </a:extLst>
              </p:cNvPr>
              <p:cNvSpPr/>
              <p:nvPr/>
            </p:nvSpPr>
            <p:spPr>
              <a:xfrm>
                <a:off x="7333354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8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4EFA59EF-1146-423B-964C-46A80A0CB057}"/>
                  </a:ext>
                </a:extLst>
              </p:cNvPr>
              <p:cNvSpPr/>
              <p:nvPr/>
            </p:nvSpPr>
            <p:spPr>
              <a:xfrm>
                <a:off x="7242057" y="3843823"/>
                <a:ext cx="128930" cy="288121"/>
              </a:xfrm>
              <a:custGeom>
                <a:avLst/>
                <a:gdLst>
                  <a:gd name="connsiteX0" fmla="*/ 128930 w 128930"/>
                  <a:gd name="connsiteY0" fmla="*/ 6944 h 288121"/>
                  <a:gd name="connsiteX1" fmla="*/ 83496 w 128930"/>
                  <a:gd name="connsiteY1" fmla="*/ 0 h 288121"/>
                  <a:gd name="connsiteX2" fmla="*/ 9773 w 128930"/>
                  <a:gd name="connsiteY2" fmla="*/ 127730 h 288121"/>
                  <a:gd name="connsiteX3" fmla="*/ 9773 w 128930"/>
                  <a:gd name="connsiteY3" fmla="*/ 200596 h 288121"/>
                  <a:gd name="connsiteX4" fmla="*/ 60436 w 128930"/>
                  <a:gd name="connsiteY4" fmla="*/ 288122 h 288121"/>
                  <a:gd name="connsiteX5" fmla="*/ 109985 w 128930"/>
                  <a:gd name="connsiteY5" fmla="*/ 288122 h 288121"/>
                  <a:gd name="connsiteX6" fmla="*/ 46891 w 128930"/>
                  <a:gd name="connsiteY6" fmla="*/ 178822 h 288121"/>
                  <a:gd name="connsiteX7" fmla="*/ 46891 w 128930"/>
                  <a:gd name="connsiteY7" fmla="*/ 148818 h 288121"/>
                  <a:gd name="connsiteX8" fmla="*/ 122672 w 128930"/>
                  <a:gd name="connsiteY8" fmla="*/ 18602 h 288121"/>
                  <a:gd name="connsiteX9" fmla="*/ 122672 w 128930"/>
                  <a:gd name="connsiteY9" fmla="*/ 18602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121">
                    <a:moveTo>
                      <a:pt x="128930" y="6944"/>
                    </a:moveTo>
                    <a:cubicBezTo>
                      <a:pt x="113843" y="4115"/>
                      <a:pt x="98755" y="1800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6"/>
                    </a:cubicBezTo>
                    <a:lnTo>
                      <a:pt x="60436" y="288122"/>
                    </a:lnTo>
                    <a:lnTo>
                      <a:pt x="109985" y="288122"/>
                    </a:lnTo>
                    <a:lnTo>
                      <a:pt x="46891" y="178822"/>
                    </a:lnTo>
                    <a:cubicBezTo>
                      <a:pt x="41534" y="169538"/>
                      <a:pt x="41534" y="158103"/>
                      <a:pt x="46891" y="148818"/>
                    </a:cubicBezTo>
                    <a:lnTo>
                      <a:pt x="122672" y="18602"/>
                    </a:lnTo>
                    <a:lnTo>
                      <a:pt x="122672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18EFBDD4-A301-4CD6-B13A-A12BD485BB8C}"/>
                  </a:ext>
                </a:extLst>
              </p:cNvPr>
              <p:cNvSpPr/>
              <p:nvPr/>
            </p:nvSpPr>
            <p:spPr>
              <a:xfrm>
                <a:off x="7325982" y="3615709"/>
                <a:ext cx="181136" cy="235058"/>
              </a:xfrm>
              <a:custGeom>
                <a:avLst/>
                <a:gdLst>
                  <a:gd name="connsiteX0" fmla="*/ 81610 w 181136"/>
                  <a:gd name="connsiteY0" fmla="*/ 172479 h 235058"/>
                  <a:gd name="connsiteX1" fmla="*/ 81610 w 181136"/>
                  <a:gd name="connsiteY1" fmla="*/ 172479 h 235058"/>
                  <a:gd name="connsiteX2" fmla="*/ 181137 w 181136"/>
                  <a:gd name="connsiteY2" fmla="*/ 0 h 235058"/>
                  <a:gd name="connsiteX3" fmla="*/ 131674 w 181136"/>
                  <a:gd name="connsiteY3" fmla="*/ 0 h 235058"/>
                  <a:gd name="connsiteX4" fmla="*/ 0 w 181136"/>
                  <a:gd name="connsiteY4" fmla="*/ 228114 h 235058"/>
                  <a:gd name="connsiteX5" fmla="*/ 45435 w 181136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8" name="Freeform: Shape 2417">
                <a:extLst>
                  <a:ext uri="{FF2B5EF4-FFF2-40B4-BE49-F238E27FC236}">
                    <a16:creationId xmlns:a16="http://schemas.microsoft.com/office/drawing/2014/main" id="{EEC76C24-8DDA-404B-913C-12932529E849}"/>
                  </a:ext>
                </a:extLst>
              </p:cNvPr>
              <p:cNvSpPr/>
              <p:nvPr/>
            </p:nvSpPr>
            <p:spPr>
              <a:xfrm>
                <a:off x="702020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8 w 188423"/>
                  <a:gd name="connsiteY6" fmla="*/ 277406 h 277406"/>
                  <a:gd name="connsiteX7" fmla="*/ 188423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8" y="277406"/>
                    </a:lnTo>
                    <a:lnTo>
                      <a:pt x="188423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A78CDF2B-9AC2-4F05-B953-67FA122E5B65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B80D7FB2-B45F-4244-A319-9DF4EE6FD41C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B4F71BA4-9602-4F3E-A363-43FC94200D2D}"/>
                  </a:ext>
                </a:extLst>
              </p:cNvPr>
              <p:cNvSpPr/>
              <p:nvPr/>
            </p:nvSpPr>
            <p:spPr>
              <a:xfrm>
                <a:off x="7390447" y="3404654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4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157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375 h 168192"/>
                  <a:gd name="connsiteX12" fmla="*/ 21689 w 159877"/>
                  <a:gd name="connsiteY12" fmla="*/ 43891 h 168192"/>
                  <a:gd name="connsiteX13" fmla="*/ 21689 w 159877"/>
                  <a:gd name="connsiteY13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4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83" y="141455"/>
                      <a:pt x="159851" y="128922"/>
                      <a:pt x="159877" y="116157"/>
                    </a:cubicBezTo>
                    <a:cubicBezTo>
                      <a:pt x="159860" y="109762"/>
                      <a:pt x="159020" y="103393"/>
                      <a:pt x="157391" y="97212"/>
                    </a:cubicBezTo>
                    <a:cubicBezTo>
                      <a:pt x="152334" y="78481"/>
                      <a:pt x="139980" y="62545"/>
                      <a:pt x="123101" y="52978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891"/>
                    </a:lnTo>
                    <a:lnTo>
                      <a:pt x="21689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050E4F15-671E-4EE5-BCDC-CAA5A2863DA8}"/>
                  </a:ext>
                </a:extLst>
              </p:cNvPr>
              <p:cNvSpPr/>
              <p:nvPr/>
            </p:nvSpPr>
            <p:spPr>
              <a:xfrm>
                <a:off x="719713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91A70B50-C4F3-4982-9EBB-702C7D8AA3E7}"/>
                  </a:ext>
                </a:extLst>
              </p:cNvPr>
              <p:cNvSpPr/>
              <p:nvPr/>
            </p:nvSpPr>
            <p:spPr>
              <a:xfrm>
                <a:off x="7579556" y="3984755"/>
                <a:ext cx="167078" cy="278177"/>
              </a:xfrm>
              <a:custGeom>
                <a:avLst/>
                <a:gdLst>
                  <a:gd name="connsiteX0" fmla="*/ 42863 w 167078"/>
                  <a:gd name="connsiteY0" fmla="*/ 0 h 278177"/>
                  <a:gd name="connsiteX1" fmla="*/ 0 w 167078"/>
                  <a:gd name="connsiteY1" fmla="*/ 16716 h 278177"/>
                  <a:gd name="connsiteX2" fmla="*/ 0 w 167078"/>
                  <a:gd name="connsiteY2" fmla="*/ 164335 h 278177"/>
                  <a:gd name="connsiteX3" fmla="*/ 36433 w 167078"/>
                  <a:gd name="connsiteY3" fmla="*/ 227428 h 278177"/>
                  <a:gd name="connsiteX4" fmla="*/ 124216 w 167078"/>
                  <a:gd name="connsiteY4" fmla="*/ 278178 h 278177"/>
                  <a:gd name="connsiteX5" fmla="*/ 156362 w 167078"/>
                  <a:gd name="connsiteY5" fmla="*/ 259661 h 278177"/>
                  <a:gd name="connsiteX6" fmla="*/ 156362 w 167078"/>
                  <a:gd name="connsiteY6" fmla="*/ 259661 h 278177"/>
                  <a:gd name="connsiteX7" fmla="*/ 167078 w 167078"/>
                  <a:gd name="connsiteY7" fmla="*/ 253489 h 278177"/>
                  <a:gd name="connsiteX8" fmla="*/ 57950 w 167078"/>
                  <a:gd name="connsiteY8" fmla="*/ 190052 h 278177"/>
                  <a:gd name="connsiteX9" fmla="*/ 42948 w 167078"/>
                  <a:gd name="connsiteY9" fmla="*/ 164335 h 278177"/>
                  <a:gd name="connsiteX10" fmla="*/ 42948 w 167078"/>
                  <a:gd name="connsiteY10" fmla="*/ 13459 h 278177"/>
                  <a:gd name="connsiteX11" fmla="*/ 42948 w 167078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8" h="278177">
                    <a:moveTo>
                      <a:pt x="42863" y="0"/>
                    </a:moveTo>
                    <a:cubicBezTo>
                      <a:pt x="28461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-51" y="190378"/>
                      <a:pt x="13854" y="214450"/>
                      <a:pt x="36433" y="227428"/>
                    </a:cubicBezTo>
                    <a:lnTo>
                      <a:pt x="124216" y="278178"/>
                    </a:lnTo>
                    <a:lnTo>
                      <a:pt x="156362" y="259661"/>
                    </a:lnTo>
                    <a:lnTo>
                      <a:pt x="156362" y="259661"/>
                    </a:lnTo>
                    <a:lnTo>
                      <a:pt x="167078" y="253489"/>
                    </a:lnTo>
                    <a:lnTo>
                      <a:pt x="57950" y="190052"/>
                    </a:lnTo>
                    <a:cubicBezTo>
                      <a:pt x="48752" y="184738"/>
                      <a:pt x="43043" y="174956"/>
                      <a:pt x="42948" y="164335"/>
                    </a:cubicBezTo>
                    <a:lnTo>
                      <a:pt x="42948" y="13459"/>
                    </a:lnTo>
                    <a:lnTo>
                      <a:pt x="42948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4515186F-92FA-4C7E-8D10-9ED3123DF803}"/>
                  </a:ext>
                </a:extLst>
              </p:cNvPr>
              <p:cNvSpPr/>
              <p:nvPr/>
            </p:nvSpPr>
            <p:spPr>
              <a:xfrm>
                <a:off x="7579556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059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CD94664-FB6C-489C-9CB2-31A1869121D8}"/>
                  </a:ext>
                </a:extLst>
              </p:cNvPr>
              <p:cNvSpPr/>
              <p:nvPr/>
            </p:nvSpPr>
            <p:spPr>
              <a:xfrm>
                <a:off x="6932504" y="3405425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5AB6F111-A076-4EFA-AC22-61CABA8F7F04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7AF403B8-FBCB-44AF-A5A5-BDEE5AC7D269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ED40B3CE-46B2-4E1A-9519-924945C4A713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77E2484F-80F7-4AAE-9E64-647DA35A7E01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AA0405A4-F659-4B6A-AC4A-C2989990CD11}"/>
                  </a:ext>
                </a:extLst>
              </p:cNvPr>
              <p:cNvSpPr/>
              <p:nvPr/>
            </p:nvSpPr>
            <p:spPr>
              <a:xfrm>
                <a:off x="7432109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1040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1040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7E3F97E4-4D94-4AE9-80E0-995DBE6D006D}"/>
                  </a:ext>
                </a:extLst>
              </p:cNvPr>
              <p:cNvSpPr/>
              <p:nvPr/>
            </p:nvSpPr>
            <p:spPr>
              <a:xfrm>
                <a:off x="7208624" y="3572846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68A648B0-B6FF-4EA3-A75E-A0C37797D51F}"/>
                  </a:ext>
                </a:extLst>
              </p:cNvPr>
              <p:cNvSpPr/>
              <p:nvPr/>
            </p:nvSpPr>
            <p:spPr>
              <a:xfrm>
                <a:off x="7878479" y="3975068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8 h 200082"/>
                  <a:gd name="connsiteX11" fmla="*/ 35662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658"/>
                      <a:pt x="9173" y="23574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0"/>
                      <a:pt x="111100" y="142218"/>
                    </a:cubicBezTo>
                    <a:lnTo>
                      <a:pt x="35662" y="11658"/>
                    </a:lnTo>
                    <a:lnTo>
                      <a:pt x="35662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18A656F7-51D3-4808-9983-589EC4AC0D7B}"/>
                  </a:ext>
                </a:extLst>
              </p:cNvPr>
              <p:cNvSpPr/>
              <p:nvPr/>
            </p:nvSpPr>
            <p:spPr>
              <a:xfrm>
                <a:off x="7746720" y="3740010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32" y="25863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95198161-CB60-4272-B788-29745A1984C6}"/>
                  </a:ext>
                </a:extLst>
              </p:cNvPr>
              <p:cNvSpPr/>
              <p:nvPr/>
            </p:nvSpPr>
            <p:spPr>
              <a:xfrm>
                <a:off x="7020201" y="3818534"/>
                <a:ext cx="312724" cy="134523"/>
              </a:xfrm>
              <a:custGeom>
                <a:avLst/>
                <a:gdLst>
                  <a:gd name="connsiteX0" fmla="*/ 32147 w 312724"/>
                  <a:gd name="connsiteY0" fmla="*/ 18602 h 134523"/>
                  <a:gd name="connsiteX1" fmla="*/ 0 w 312724"/>
                  <a:gd name="connsiteY1" fmla="*/ 0 h 134523"/>
                  <a:gd name="connsiteX2" fmla="*/ 0 w 312724"/>
                  <a:gd name="connsiteY2" fmla="*/ 0 h 134523"/>
                  <a:gd name="connsiteX3" fmla="*/ 42863 w 312724"/>
                  <a:gd name="connsiteY3" fmla="*/ 74238 h 134523"/>
                  <a:gd name="connsiteX4" fmla="*/ 130731 w 312724"/>
                  <a:gd name="connsiteY4" fmla="*/ 124816 h 134523"/>
                  <a:gd name="connsiteX5" fmla="*/ 203597 w 312724"/>
                  <a:gd name="connsiteY5" fmla="*/ 124816 h 134523"/>
                  <a:gd name="connsiteX6" fmla="*/ 269862 w 312724"/>
                  <a:gd name="connsiteY6" fmla="*/ 86582 h 134523"/>
                  <a:gd name="connsiteX7" fmla="*/ 312725 w 312724"/>
                  <a:gd name="connsiteY7" fmla="*/ 12344 h 134523"/>
                  <a:gd name="connsiteX8" fmla="*/ 182166 w 312724"/>
                  <a:gd name="connsiteY8" fmla="*/ 87697 h 134523"/>
                  <a:gd name="connsiteX9" fmla="*/ 152162 w 312724"/>
                  <a:gd name="connsiteY9" fmla="*/ 87697 h 134523"/>
                  <a:gd name="connsiteX10" fmla="*/ 42863 w 312724"/>
                  <a:gd name="connsiteY10" fmla="*/ 24603 h 134523"/>
                  <a:gd name="connsiteX11" fmla="*/ 32147 w 312724"/>
                  <a:gd name="connsiteY11" fmla="*/ 18431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816"/>
                    </a:lnTo>
                    <a:cubicBezTo>
                      <a:pt x="153294" y="137760"/>
                      <a:pt x="181034" y="137760"/>
                      <a:pt x="203597" y="124816"/>
                    </a:cubicBezTo>
                    <a:lnTo>
                      <a:pt x="269862" y="86582"/>
                    </a:lnTo>
                    <a:lnTo>
                      <a:pt x="312725" y="12344"/>
                    </a:lnTo>
                    <a:lnTo>
                      <a:pt x="182166" y="87697"/>
                    </a:lnTo>
                    <a:cubicBezTo>
                      <a:pt x="172864" y="93003"/>
                      <a:pt x="161463" y="93003"/>
                      <a:pt x="152162" y="87697"/>
                    </a:cubicBezTo>
                    <a:lnTo>
                      <a:pt x="42863" y="24603"/>
                    </a:lnTo>
                    <a:lnTo>
                      <a:pt x="32147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7131B115-3CBA-408C-917B-598F2CA4CAA3}"/>
                  </a:ext>
                </a:extLst>
              </p:cNvPr>
              <p:cNvSpPr/>
              <p:nvPr/>
            </p:nvSpPr>
            <p:spPr>
              <a:xfrm>
                <a:off x="7546809" y="3644976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53791 w 199910"/>
                  <a:gd name="connsiteY3" fmla="*/ 57915 h 105663"/>
                  <a:gd name="connsiteX4" fmla="*/ 175222 w 199910"/>
                  <a:gd name="connsiteY4" fmla="*/ 95033 h 105663"/>
                  <a:gd name="connsiteX5" fmla="*/ 199911 w 199910"/>
                  <a:gd name="connsiteY5" fmla="*/ 52171 h 105663"/>
                  <a:gd name="connsiteX6" fmla="*/ 191338 w 199910"/>
                  <a:gd name="connsiteY6" fmla="*/ 36483 h 105663"/>
                  <a:gd name="connsiteX7" fmla="*/ 164764 w 199910"/>
                  <a:gd name="connsiteY7" fmla="*/ 9823 h 105663"/>
                  <a:gd name="connsiteX8" fmla="*/ 147104 w 199910"/>
                  <a:gd name="connsiteY8" fmla="*/ 2536 h 105663"/>
                  <a:gd name="connsiteX9" fmla="*/ 91812 w 199910"/>
                  <a:gd name="connsiteY9" fmla="*/ 9823 h 105663"/>
                  <a:gd name="connsiteX10" fmla="*/ 0 w 199910"/>
                  <a:gd name="connsiteY10" fmla="*/ 62801 h 105663"/>
                  <a:gd name="connsiteX11" fmla="*/ 11487 w 199910"/>
                  <a:gd name="connsiteY11" fmla="*/ 105663 h 105663"/>
                  <a:gd name="connsiteX12" fmla="*/ 33176 w 199910"/>
                  <a:gd name="connsiteY12" fmla="*/ 93148 h 105663"/>
                  <a:gd name="connsiteX13" fmla="*/ 33176 w 199910"/>
                  <a:gd name="connsiteY13" fmla="*/ 93148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27164" y="38661"/>
                      <a:pt x="145501" y="43573"/>
                      <a:pt x="153791" y="57915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lnTo>
                      <a:pt x="11487" y="105663"/>
                    </a:lnTo>
                    <a:lnTo>
                      <a:pt x="33176" y="93148"/>
                    </a:lnTo>
                    <a:lnTo>
                      <a:pt x="33176" y="931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8F56D908-F5B8-4A78-A699-F3B93F72644C}"/>
                  </a:ext>
                </a:extLst>
              </p:cNvPr>
              <p:cNvSpPr/>
              <p:nvPr/>
            </p:nvSpPr>
            <p:spPr>
              <a:xfrm>
                <a:off x="7364730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lnTo>
                      <a:pt x="18208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22BAE81F-0B63-4940-A70A-4F2FC6022F3F}"/>
                  </a:ext>
                </a:extLst>
              </p:cNvPr>
              <p:cNvSpPr/>
              <p:nvPr/>
            </p:nvSpPr>
            <p:spPr>
              <a:xfrm>
                <a:off x="8141998" y="3824277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520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772 h 128951"/>
                  <a:gd name="connsiteX11" fmla="*/ 18603 w 288464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FDDA625F-3F3D-4843-AFC9-73C82692DF96}"/>
                  </a:ext>
                </a:extLst>
              </p:cNvPr>
              <p:cNvSpPr/>
              <p:nvPr/>
            </p:nvSpPr>
            <p:spPr>
              <a:xfrm>
                <a:off x="7913970" y="3688575"/>
                <a:ext cx="234971" cy="181222"/>
              </a:xfrm>
              <a:custGeom>
                <a:avLst/>
                <a:gdLst>
                  <a:gd name="connsiteX0" fmla="*/ 172393 w 234971"/>
                  <a:gd name="connsiteY0" fmla="*/ 99612 h 181222"/>
                  <a:gd name="connsiteX1" fmla="*/ 172393 w 234971"/>
                  <a:gd name="connsiteY1" fmla="*/ 99612 h 181222"/>
                  <a:gd name="connsiteX2" fmla="*/ 0 w 234971"/>
                  <a:gd name="connsiteY2" fmla="*/ 0 h 181222"/>
                  <a:gd name="connsiteX3" fmla="*/ 0 w 234971"/>
                  <a:gd name="connsiteY3" fmla="*/ 49549 h 181222"/>
                  <a:gd name="connsiteX4" fmla="*/ 228028 w 234971"/>
                  <a:gd name="connsiteY4" fmla="*/ 181223 h 181222"/>
                  <a:gd name="connsiteX5" fmla="*/ 234972 w 234971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172393" y="99612"/>
                    </a:moveTo>
                    <a:lnTo>
                      <a:pt x="172393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8" y="181223"/>
                    </a:lnTo>
                    <a:cubicBezTo>
                      <a:pt x="229915" y="165964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3C0CB792-7398-4B7B-9F72-58F1FE748816}"/>
                  </a:ext>
                </a:extLst>
              </p:cNvPr>
              <p:cNvSpPr/>
              <p:nvPr/>
            </p:nvSpPr>
            <p:spPr>
              <a:xfrm>
                <a:off x="7302493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54" y="188381"/>
                      <a:pt x="225791" y="174511"/>
                      <a:pt x="238830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8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3291A024-50C9-4F0C-B0D3-71E3ECAB17A0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2F104D6-ACBF-4FB2-9518-01C6494AB0E0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E6A50994-2441-43D4-978B-070CD75CC857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38672CDC-EDFD-4BCE-A471-301DADC492A0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99375458-C54E-43C7-AC75-DBE59C3972BF}"/>
                  </a:ext>
                </a:extLst>
              </p:cNvPr>
              <p:cNvSpPr/>
              <p:nvPr/>
            </p:nvSpPr>
            <p:spPr>
              <a:xfrm>
                <a:off x="7703257" y="3645026"/>
                <a:ext cx="168192" cy="159620"/>
              </a:xfrm>
              <a:custGeom>
                <a:avLst/>
                <a:gdLst>
                  <a:gd name="connsiteX0" fmla="*/ 68237 w 168192"/>
                  <a:gd name="connsiteY0" fmla="*/ 94984 h 159620"/>
                  <a:gd name="connsiteX1" fmla="*/ 68237 w 168192"/>
                  <a:gd name="connsiteY1" fmla="*/ 94984 h 159620"/>
                  <a:gd name="connsiteX2" fmla="*/ 90097 w 168192"/>
                  <a:gd name="connsiteY2" fmla="*/ 58294 h 159620"/>
                  <a:gd name="connsiteX3" fmla="*/ 131074 w 168192"/>
                  <a:gd name="connsiteY3" fmla="*/ 47321 h 159620"/>
                  <a:gd name="connsiteX4" fmla="*/ 168192 w 168192"/>
                  <a:gd name="connsiteY4" fmla="*/ 68752 h 159620"/>
                  <a:gd name="connsiteX5" fmla="*/ 168192 w 168192"/>
                  <a:gd name="connsiteY5" fmla="*/ 18860 h 159620"/>
                  <a:gd name="connsiteX6" fmla="*/ 152505 w 168192"/>
                  <a:gd name="connsiteY6" fmla="*/ 9773 h 159620"/>
                  <a:gd name="connsiteX7" fmla="*/ 52978 w 168192"/>
                  <a:gd name="connsiteY7" fmla="*/ 36434 h 159620"/>
                  <a:gd name="connsiteX8" fmla="*/ 0 w 168192"/>
                  <a:gd name="connsiteY8" fmla="*/ 128245 h 159620"/>
                  <a:gd name="connsiteX9" fmla="*/ 31376 w 168192"/>
                  <a:gd name="connsiteY9" fmla="*/ 159621 h 159620"/>
                  <a:gd name="connsiteX10" fmla="*/ 43891 w 168192"/>
                  <a:gd name="connsiteY10" fmla="*/ 137847 h 159620"/>
                  <a:gd name="connsiteX11" fmla="*/ 43891 w 168192"/>
                  <a:gd name="connsiteY11" fmla="*/ 137847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68237" y="94984"/>
                    </a:moveTo>
                    <a:lnTo>
                      <a:pt x="68237" y="94984"/>
                    </a:lnTo>
                    <a:lnTo>
                      <a:pt x="90097" y="58294"/>
                    </a:lnTo>
                    <a:cubicBezTo>
                      <a:pt x="98386" y="43952"/>
                      <a:pt x="116732" y="39040"/>
                      <a:pt x="131074" y="47321"/>
                    </a:cubicBezTo>
                    <a:lnTo>
                      <a:pt x="168192" y="68752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17658" y="-10346"/>
                      <a:pt x="73106" y="1595"/>
                      <a:pt x="52978" y="36434"/>
                    </a:cubicBezTo>
                    <a:lnTo>
                      <a:pt x="0" y="128245"/>
                    </a:lnTo>
                    <a:lnTo>
                      <a:pt x="31376" y="159621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C62C634C-8313-4C63-81F4-FBB9366284EB}"/>
                  </a:ext>
                </a:extLst>
              </p:cNvPr>
              <p:cNvSpPr/>
              <p:nvPr/>
            </p:nvSpPr>
            <p:spPr>
              <a:xfrm>
                <a:off x="762250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6" name="Freeform: Shape 2445">
                <a:extLst>
                  <a:ext uri="{FF2B5EF4-FFF2-40B4-BE49-F238E27FC236}">
                    <a16:creationId xmlns:a16="http://schemas.microsoft.com/office/drawing/2014/main" id="{B8231531-7F99-4689-BEF2-2E3945E6CF3C}"/>
                  </a:ext>
                </a:extLst>
              </p:cNvPr>
              <p:cNvSpPr/>
              <p:nvPr/>
            </p:nvSpPr>
            <p:spPr>
              <a:xfrm>
                <a:off x="8282930" y="3448545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042 h 167163"/>
                  <a:gd name="connsiteX9" fmla="*/ 164506 w 278091"/>
                  <a:gd name="connsiteY9" fmla="*/ 124044 h 167163"/>
                  <a:gd name="connsiteX10" fmla="*/ 0 w 278091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042"/>
                    </a:lnTo>
                    <a:cubicBezTo>
                      <a:pt x="184883" y="118215"/>
                      <a:pt x="175119" y="123915"/>
                      <a:pt x="164506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9CAC4BB3-8673-4530-A6DD-FBB0B72B4BA7}"/>
                  </a:ext>
                </a:extLst>
              </p:cNvPr>
              <p:cNvSpPr/>
              <p:nvPr/>
            </p:nvSpPr>
            <p:spPr>
              <a:xfrm>
                <a:off x="8011525" y="3572846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2BEAF12B-FB89-4D45-A683-3040B7449095}"/>
                  </a:ext>
                </a:extLst>
              </p:cNvPr>
              <p:cNvSpPr/>
              <p:nvPr/>
            </p:nvSpPr>
            <p:spPr>
              <a:xfrm>
                <a:off x="7703858" y="3998213"/>
                <a:ext cx="209940" cy="264547"/>
              </a:xfrm>
              <a:custGeom>
                <a:avLst/>
                <a:gdLst>
                  <a:gd name="connsiteX0" fmla="*/ 0 w 209940"/>
                  <a:gd name="connsiteY0" fmla="*/ 264548 h 264547"/>
                  <a:gd name="connsiteX1" fmla="*/ 85725 w 209940"/>
                  <a:gd name="connsiteY1" fmla="*/ 264548 h 264547"/>
                  <a:gd name="connsiteX2" fmla="*/ 173507 w 209940"/>
                  <a:gd name="connsiteY2" fmla="*/ 213798 h 264547"/>
                  <a:gd name="connsiteX3" fmla="*/ 209940 w 209940"/>
                  <a:gd name="connsiteY3" fmla="*/ 150705 h 264547"/>
                  <a:gd name="connsiteX4" fmla="*/ 209940 w 209940"/>
                  <a:gd name="connsiteY4" fmla="*/ 74238 h 264547"/>
                  <a:gd name="connsiteX5" fmla="*/ 167078 w 209940"/>
                  <a:gd name="connsiteY5" fmla="*/ 0 h 264547"/>
                  <a:gd name="connsiteX6" fmla="*/ 167078 w 209940"/>
                  <a:gd name="connsiteY6" fmla="*/ 150876 h 264547"/>
                  <a:gd name="connsiteX7" fmla="*/ 152076 w 209940"/>
                  <a:gd name="connsiteY7" fmla="*/ 176594 h 264547"/>
                  <a:gd name="connsiteX8" fmla="*/ 32061 w 209940"/>
                  <a:gd name="connsiteY8" fmla="*/ 245945 h 264547"/>
                  <a:gd name="connsiteX9" fmla="*/ 32061 w 209940"/>
                  <a:gd name="connsiteY9" fmla="*/ 245945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547">
                    <a:moveTo>
                      <a:pt x="0" y="264548"/>
                    </a:moveTo>
                    <a:lnTo>
                      <a:pt x="85725" y="264548"/>
                    </a:lnTo>
                    <a:lnTo>
                      <a:pt x="173507" y="213798"/>
                    </a:lnTo>
                    <a:cubicBezTo>
                      <a:pt x="196088" y="200819"/>
                      <a:pt x="209992" y="176748"/>
                      <a:pt x="209940" y="150705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876"/>
                    </a:lnTo>
                    <a:cubicBezTo>
                      <a:pt x="167018" y="161506"/>
                      <a:pt x="161300" y="171304"/>
                      <a:pt x="152076" y="176594"/>
                    </a:cubicBezTo>
                    <a:lnTo>
                      <a:pt x="32061" y="245945"/>
                    </a:lnTo>
                    <a:lnTo>
                      <a:pt x="32061" y="24594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C5D685CD-C664-4C42-81B2-00BAAD7EB208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D57A84F9-9DCE-4DD0-8181-CB3279C5DFCB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08AA1F8F-A43F-4F00-9106-FADCCE807F15}"/>
                  </a:ext>
                </a:extLst>
              </p:cNvPr>
              <p:cNvSpPr/>
              <p:nvPr/>
            </p:nvSpPr>
            <p:spPr>
              <a:xfrm>
                <a:off x="7871021" y="3572845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867 w 115729"/>
                  <a:gd name="connsiteY3" fmla="*/ 42863 h 190224"/>
                  <a:gd name="connsiteX4" fmla="*/ 115729 w 115729"/>
                  <a:gd name="connsiteY4" fmla="*/ 42863 h 190224"/>
                  <a:gd name="connsiteX5" fmla="*/ 90955 w 115729"/>
                  <a:gd name="connsiteY5" fmla="*/ 1 h 190224"/>
                  <a:gd name="connsiteX6" fmla="*/ 72867 w 115729"/>
                  <a:gd name="connsiteY6" fmla="*/ 1 h 190224"/>
                  <a:gd name="connsiteX7" fmla="*/ 36520 w 115729"/>
                  <a:gd name="connsiteY7" fmla="*/ 9688 h 190224"/>
                  <a:gd name="connsiteX8" fmla="*/ 21260 w 115729"/>
                  <a:gd name="connsiteY8" fmla="*/ 21346 h 190224"/>
                  <a:gd name="connsiteX9" fmla="*/ 1 w 115729"/>
                  <a:gd name="connsiteY9" fmla="*/ 72781 h 190224"/>
                  <a:gd name="connsiteX10" fmla="*/ 1 w 115729"/>
                  <a:gd name="connsiteY10" fmla="*/ 178737 h 190224"/>
                  <a:gd name="connsiteX11" fmla="*/ 42863 w 115729"/>
                  <a:gd name="connsiteY11" fmla="*/ 190225 h 190224"/>
                  <a:gd name="connsiteX12" fmla="*/ 42863 w 115729"/>
                  <a:gd name="connsiteY12" fmla="*/ 165193 h 190224"/>
                  <a:gd name="connsiteX13" fmla="*/ 42863 w 115729"/>
                  <a:gd name="connsiteY13" fmla="*/ 165193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8" y="34959"/>
                      <a:pt x="-76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93"/>
                    </a:lnTo>
                    <a:lnTo>
                      <a:pt x="42863" y="1651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E5041D8B-D0BC-4CBE-BD54-F95196E7186B}"/>
                  </a:ext>
                </a:extLst>
              </p:cNvPr>
              <p:cNvSpPr/>
              <p:nvPr/>
            </p:nvSpPr>
            <p:spPr>
              <a:xfrm>
                <a:off x="7871021" y="3751840"/>
                <a:ext cx="42862" cy="234886"/>
              </a:xfrm>
              <a:custGeom>
                <a:avLst/>
                <a:gdLst>
                  <a:gd name="connsiteX0" fmla="*/ 86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86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DFD4EFC-5613-46EC-B349-711374784A02}"/>
                  </a:ext>
                </a:extLst>
              </p:cNvPr>
              <p:cNvSpPr/>
              <p:nvPr/>
            </p:nvSpPr>
            <p:spPr>
              <a:xfrm>
                <a:off x="8273415" y="3054210"/>
                <a:ext cx="200082" cy="262661"/>
              </a:xfrm>
              <a:custGeom>
                <a:avLst/>
                <a:gdLst>
                  <a:gd name="connsiteX0" fmla="*/ 0 w 200082"/>
                  <a:gd name="connsiteY0" fmla="*/ 233858 h 262661"/>
                  <a:gd name="connsiteX1" fmla="*/ 35919 w 200082"/>
                  <a:gd name="connsiteY1" fmla="*/ 262662 h 262661"/>
                  <a:gd name="connsiteX2" fmla="*/ 163649 w 200082"/>
                  <a:gd name="connsiteY2" fmla="*/ 188938 h 262661"/>
                  <a:gd name="connsiteX3" fmla="*/ 200082 w 200082"/>
                  <a:gd name="connsiteY3" fmla="*/ 125844 h 262661"/>
                  <a:gd name="connsiteX4" fmla="*/ 200082 w 200082"/>
                  <a:gd name="connsiteY4" fmla="*/ 24346 h 262661"/>
                  <a:gd name="connsiteX5" fmla="*/ 167764 w 200082"/>
                  <a:gd name="connsiteY5" fmla="*/ 6172 h 262661"/>
                  <a:gd name="connsiteX6" fmla="*/ 167764 w 200082"/>
                  <a:gd name="connsiteY6" fmla="*/ 6172 h 262661"/>
                  <a:gd name="connsiteX7" fmla="*/ 157048 w 200082"/>
                  <a:gd name="connsiteY7" fmla="*/ 0 h 262661"/>
                  <a:gd name="connsiteX8" fmla="*/ 157048 w 200082"/>
                  <a:gd name="connsiteY8" fmla="*/ 126187 h 262661"/>
                  <a:gd name="connsiteX9" fmla="*/ 142046 w 200082"/>
                  <a:gd name="connsiteY9" fmla="*/ 151905 h 262661"/>
                  <a:gd name="connsiteX10" fmla="*/ 11487 w 200082"/>
                  <a:gd name="connsiteY10" fmla="*/ 227257 h 262661"/>
                  <a:gd name="connsiteX11" fmla="*/ 11487 w 200082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661">
                    <a:moveTo>
                      <a:pt x="0" y="233858"/>
                    </a:moveTo>
                    <a:cubicBezTo>
                      <a:pt x="11658" y="243888"/>
                      <a:pt x="23660" y="253403"/>
                      <a:pt x="35919" y="262662"/>
                    </a:cubicBezTo>
                    <a:lnTo>
                      <a:pt x="163649" y="188938"/>
                    </a:lnTo>
                    <a:cubicBezTo>
                      <a:pt x="186143" y="175873"/>
                      <a:pt x="200005" y="151853"/>
                      <a:pt x="200082" y="125844"/>
                    </a:cubicBezTo>
                    <a:lnTo>
                      <a:pt x="200082" y="24346"/>
                    </a:lnTo>
                    <a:lnTo>
                      <a:pt x="167764" y="6172"/>
                    </a:lnTo>
                    <a:lnTo>
                      <a:pt x="167764" y="6172"/>
                    </a:lnTo>
                    <a:lnTo>
                      <a:pt x="157048" y="0"/>
                    </a:lnTo>
                    <a:lnTo>
                      <a:pt x="157048" y="126187"/>
                    </a:lnTo>
                    <a:cubicBezTo>
                      <a:pt x="156920" y="136800"/>
                      <a:pt x="151219" y="146564"/>
                      <a:pt x="142046" y="151905"/>
                    </a:cubicBezTo>
                    <a:lnTo>
                      <a:pt x="11487" y="227257"/>
                    </a:lnTo>
                    <a:lnTo>
                      <a:pt x="11487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9A79C0BB-263F-478E-9276-A05CBE2D3933}"/>
                  </a:ext>
                </a:extLst>
              </p:cNvPr>
              <p:cNvSpPr/>
              <p:nvPr/>
            </p:nvSpPr>
            <p:spPr>
              <a:xfrm>
                <a:off x="8038185" y="3288068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631" y="100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394068F2-9ABF-497B-98C6-975184909184}"/>
                  </a:ext>
                </a:extLst>
              </p:cNvPr>
              <p:cNvSpPr/>
              <p:nvPr/>
            </p:nvSpPr>
            <p:spPr>
              <a:xfrm>
                <a:off x="8116795" y="3862082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921 h 312724"/>
                  <a:gd name="connsiteX1" fmla="*/ 18517 w 134759"/>
                  <a:gd name="connsiteY1" fmla="*/ 280921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902 h 312724"/>
                  <a:gd name="connsiteX10" fmla="*/ 88040 w 134759"/>
                  <a:gd name="connsiteY10" fmla="*/ 160906 h 312724"/>
                  <a:gd name="connsiteX11" fmla="*/ 24689 w 134759"/>
                  <a:gd name="connsiteY11" fmla="*/ 269862 h 312724"/>
                  <a:gd name="connsiteX12" fmla="*/ 24689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902"/>
                    </a:lnTo>
                    <a:cubicBezTo>
                      <a:pt x="93432" y="140178"/>
                      <a:pt x="93432" y="151631"/>
                      <a:pt x="88040" y="160906"/>
                    </a:cubicBezTo>
                    <a:lnTo>
                      <a:pt x="24689" y="269862"/>
                    </a:lnTo>
                    <a:lnTo>
                      <a:pt x="24689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D2E21073-1847-4118-96A8-12B2EB3F4C38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F67FAB73-F08F-4352-816A-EFF037A2564F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5F5673BA-746A-4D16-AFB4-2D5CF8DB4A1C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FA229266-AE60-4211-A3B6-45DDAD1E6ECB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6E687702-DC0F-47EC-8F45-C6AF44A6E3A8}"/>
                  </a:ext>
                </a:extLst>
              </p:cNvPr>
              <p:cNvSpPr/>
              <p:nvPr/>
            </p:nvSpPr>
            <p:spPr>
              <a:xfrm>
                <a:off x="7943236" y="3448545"/>
                <a:ext cx="105664" cy="200425"/>
              </a:xfrm>
              <a:custGeom>
                <a:avLst/>
                <a:gdLst>
                  <a:gd name="connsiteX0" fmla="*/ 68289 w 105664"/>
                  <a:gd name="connsiteY0" fmla="*/ 124301 h 200425"/>
                  <a:gd name="connsiteX1" fmla="*/ 68289 w 105664"/>
                  <a:gd name="connsiteY1" fmla="*/ 124301 h 200425"/>
                  <a:gd name="connsiteX2" fmla="*/ 46857 w 105664"/>
                  <a:gd name="connsiteY2" fmla="*/ 87182 h 200425"/>
                  <a:gd name="connsiteX3" fmla="*/ 57830 w 105664"/>
                  <a:gd name="connsiteY3" fmla="*/ 46206 h 200425"/>
                  <a:gd name="connsiteX4" fmla="*/ 94949 w 105664"/>
                  <a:gd name="connsiteY4" fmla="*/ 24775 h 200425"/>
                  <a:gd name="connsiteX5" fmla="*/ 52087 w 105664"/>
                  <a:gd name="connsiteY5" fmla="*/ 0 h 200425"/>
                  <a:gd name="connsiteX6" fmla="*/ 36399 w 105664"/>
                  <a:gd name="connsiteY6" fmla="*/ 9087 h 200425"/>
                  <a:gd name="connsiteX7" fmla="*/ 9824 w 105664"/>
                  <a:gd name="connsiteY7" fmla="*/ 35662 h 200425"/>
                  <a:gd name="connsiteX8" fmla="*/ 9824 w 105664"/>
                  <a:gd name="connsiteY8" fmla="*/ 108614 h 200425"/>
                  <a:gd name="connsiteX9" fmla="*/ 62802 w 105664"/>
                  <a:gd name="connsiteY9" fmla="*/ 200425 h 200425"/>
                  <a:gd name="connsiteX10" fmla="*/ 105665 w 105664"/>
                  <a:gd name="connsiteY10" fmla="*/ 188938 h 200425"/>
                  <a:gd name="connsiteX11" fmla="*/ 93149 w 105664"/>
                  <a:gd name="connsiteY11" fmla="*/ 167164 h 200425"/>
                  <a:gd name="connsiteX12" fmla="*/ 93149 w 105664"/>
                  <a:gd name="connsiteY12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664" h="200425">
                    <a:moveTo>
                      <a:pt x="68289" y="124301"/>
                    </a:moveTo>
                    <a:lnTo>
                      <a:pt x="68289" y="124301"/>
                    </a:lnTo>
                    <a:lnTo>
                      <a:pt x="46857" y="87182"/>
                    </a:lnTo>
                    <a:cubicBezTo>
                      <a:pt x="38576" y="72841"/>
                      <a:pt x="43488" y="54495"/>
                      <a:pt x="57830" y="46206"/>
                    </a:cubicBezTo>
                    <a:lnTo>
                      <a:pt x="94949" y="24775"/>
                    </a:lnTo>
                    <a:lnTo>
                      <a:pt x="52087" y="0"/>
                    </a:lnTo>
                    <a:lnTo>
                      <a:pt x="36399" y="9087"/>
                    </a:lnTo>
                    <a:cubicBezTo>
                      <a:pt x="25323" y="15405"/>
                      <a:pt x="16142" y="24586"/>
                      <a:pt x="9824" y="35662"/>
                    </a:cubicBezTo>
                    <a:cubicBezTo>
                      <a:pt x="-3275" y="58216"/>
                      <a:pt x="-3275" y="86059"/>
                      <a:pt x="9824" y="108614"/>
                    </a:cubicBezTo>
                    <a:lnTo>
                      <a:pt x="62802" y="200425"/>
                    </a:lnTo>
                    <a:lnTo>
                      <a:pt x="105665" y="188938"/>
                    </a:lnTo>
                    <a:lnTo>
                      <a:pt x="93149" y="167164"/>
                    </a:lnTo>
                    <a:lnTo>
                      <a:pt x="93149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1" name="Freeform: Shape 2460">
                <a:extLst>
                  <a:ext uri="{FF2B5EF4-FFF2-40B4-BE49-F238E27FC236}">
                    <a16:creationId xmlns:a16="http://schemas.microsoft.com/office/drawing/2014/main" id="{C8B6DE9B-5613-4422-BDFB-31F522B8683C}"/>
                  </a:ext>
                </a:extLst>
              </p:cNvPr>
              <p:cNvSpPr/>
              <p:nvPr/>
            </p:nvSpPr>
            <p:spPr>
              <a:xfrm>
                <a:off x="800629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2" name="Freeform: Shape 2461">
                <a:extLst>
                  <a:ext uri="{FF2B5EF4-FFF2-40B4-BE49-F238E27FC236}">
                    <a16:creationId xmlns:a16="http://schemas.microsoft.com/office/drawing/2014/main" id="{50ABEC03-0EAD-4F40-B02F-0ACF174BEBC5}"/>
                  </a:ext>
                </a:extLst>
              </p:cNvPr>
              <p:cNvSpPr/>
              <p:nvPr/>
            </p:nvSpPr>
            <p:spPr>
              <a:xfrm>
                <a:off x="8122539" y="2764802"/>
                <a:ext cx="128930" cy="288550"/>
              </a:xfrm>
              <a:custGeom>
                <a:avLst/>
                <a:gdLst>
                  <a:gd name="connsiteX0" fmla="*/ 0 w 128930"/>
                  <a:gd name="connsiteY0" fmla="*/ 281521 h 288550"/>
                  <a:gd name="connsiteX1" fmla="*/ 45434 w 128930"/>
                  <a:gd name="connsiteY1" fmla="*/ 288550 h 288550"/>
                  <a:gd name="connsiteX2" fmla="*/ 119157 w 128930"/>
                  <a:gd name="connsiteY2" fmla="*/ 160734 h 288550"/>
                  <a:gd name="connsiteX3" fmla="*/ 119157 w 128930"/>
                  <a:gd name="connsiteY3" fmla="*/ 87868 h 288550"/>
                  <a:gd name="connsiteX4" fmla="*/ 68494 w 128930"/>
                  <a:gd name="connsiteY4" fmla="*/ 0 h 288550"/>
                  <a:gd name="connsiteX5" fmla="*/ 18945 w 128930"/>
                  <a:gd name="connsiteY5" fmla="*/ 0 h 288550"/>
                  <a:gd name="connsiteX6" fmla="*/ 82296 w 128930"/>
                  <a:gd name="connsiteY6" fmla="*/ 109299 h 288550"/>
                  <a:gd name="connsiteX7" fmla="*/ 82296 w 128930"/>
                  <a:gd name="connsiteY7" fmla="*/ 139303 h 288550"/>
                  <a:gd name="connsiteX8" fmla="*/ 6686 w 128930"/>
                  <a:gd name="connsiteY8" fmla="*/ 269862 h 288550"/>
                  <a:gd name="connsiteX9" fmla="*/ 6686 w 128930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550">
                    <a:moveTo>
                      <a:pt x="0" y="281521"/>
                    </a:moveTo>
                    <a:cubicBezTo>
                      <a:pt x="15028" y="284376"/>
                      <a:pt x="30175" y="286725"/>
                      <a:pt x="45434" y="288550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686" y="269862"/>
                    </a:lnTo>
                    <a:lnTo>
                      <a:pt x="668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3" name="Freeform: Shape 2462">
                <a:extLst>
                  <a:ext uri="{FF2B5EF4-FFF2-40B4-BE49-F238E27FC236}">
                    <a16:creationId xmlns:a16="http://schemas.microsoft.com/office/drawing/2014/main" id="{120BD358-4F64-4C16-8A3B-587E44A8FB5D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4" name="Freeform: Shape 2463">
                <a:extLst>
                  <a:ext uri="{FF2B5EF4-FFF2-40B4-BE49-F238E27FC236}">
                    <a16:creationId xmlns:a16="http://schemas.microsoft.com/office/drawing/2014/main" id="{86DA203C-BD7F-4280-A97F-C91CE1C852D7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5" name="Freeform: Shape 2464">
                <a:extLst>
                  <a:ext uri="{FF2B5EF4-FFF2-40B4-BE49-F238E27FC236}">
                    <a16:creationId xmlns:a16="http://schemas.microsoft.com/office/drawing/2014/main" id="{070029CA-69E1-4F54-9FA2-87A4DF5AA74E}"/>
                  </a:ext>
                </a:extLst>
              </p:cNvPr>
              <p:cNvSpPr/>
              <p:nvPr/>
            </p:nvSpPr>
            <p:spPr>
              <a:xfrm>
                <a:off x="798683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4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6" name="Freeform: Shape 2465">
                <a:extLst>
                  <a:ext uri="{FF2B5EF4-FFF2-40B4-BE49-F238E27FC236}">
                    <a16:creationId xmlns:a16="http://schemas.microsoft.com/office/drawing/2014/main" id="{37B05C72-9B53-458E-94FC-432ED9E7E086}"/>
                  </a:ext>
                </a:extLst>
              </p:cNvPr>
              <p:cNvSpPr/>
              <p:nvPr/>
            </p:nvSpPr>
            <p:spPr>
              <a:xfrm>
                <a:off x="8284902" y="3615709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413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413"/>
                    </a:lnTo>
                    <a:cubicBezTo>
                      <a:pt x="188363" y="75378"/>
                      <a:pt x="174493" y="51324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23" y="80702"/>
                      <a:pt x="145415" y="90457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7" name="Freeform: Shape 2466">
                <a:extLst>
                  <a:ext uri="{FF2B5EF4-FFF2-40B4-BE49-F238E27FC236}">
                    <a16:creationId xmlns:a16="http://schemas.microsoft.com/office/drawing/2014/main" id="{56330742-2598-425E-8B5F-860A2AC0DA45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8" name="Freeform: Shape 2467">
                <a:extLst>
                  <a:ext uri="{FF2B5EF4-FFF2-40B4-BE49-F238E27FC236}">
                    <a16:creationId xmlns:a16="http://schemas.microsoft.com/office/drawing/2014/main" id="{AC86FDEB-5A2D-4188-BB5B-B4A3C3B0A209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9" name="Freeform: Shape 2468">
                <a:extLst>
                  <a:ext uri="{FF2B5EF4-FFF2-40B4-BE49-F238E27FC236}">
                    <a16:creationId xmlns:a16="http://schemas.microsoft.com/office/drawing/2014/main" id="{E10AD048-FF67-4F03-AAD4-EE89E4F5C312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0" name="Freeform: Shape 2469">
                <a:extLst>
                  <a:ext uri="{FF2B5EF4-FFF2-40B4-BE49-F238E27FC236}">
                    <a16:creationId xmlns:a16="http://schemas.microsoft.com/office/drawing/2014/main" id="{C93ED827-B7A5-4F90-B0A6-6C0012E0073C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1" name="Freeform: Shape 2470">
                <a:extLst>
                  <a:ext uri="{FF2B5EF4-FFF2-40B4-BE49-F238E27FC236}">
                    <a16:creationId xmlns:a16="http://schemas.microsoft.com/office/drawing/2014/main" id="{8D603394-8669-4889-A8FF-4F5F6BA0DA34}"/>
                  </a:ext>
                </a:extLst>
              </p:cNvPr>
              <p:cNvSpPr/>
              <p:nvPr/>
            </p:nvSpPr>
            <p:spPr>
              <a:xfrm>
                <a:off x="7943202" y="3324244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6 h 168192"/>
                  <a:gd name="connsiteX3" fmla="*/ 43891 w 159963"/>
                  <a:gd name="connsiteY3" fmla="*/ 59922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2035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6"/>
                    </a:lnTo>
                    <a:cubicBezTo>
                      <a:pt x="50955" y="74161"/>
                      <a:pt x="45914" y="67611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18" y="89728"/>
                      <a:pt x="19871" y="105665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2" name="Freeform: Shape 2471">
                <a:extLst>
                  <a:ext uri="{FF2B5EF4-FFF2-40B4-BE49-F238E27FC236}">
                    <a16:creationId xmlns:a16="http://schemas.microsoft.com/office/drawing/2014/main" id="{9E3E60A1-B8CF-4296-A637-EDFFF9776876}"/>
                  </a:ext>
                </a:extLst>
              </p:cNvPr>
              <p:cNvSpPr/>
              <p:nvPr/>
            </p:nvSpPr>
            <p:spPr>
              <a:xfrm>
                <a:off x="8071446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3" name="Freeform: Shape 2472">
                <a:extLst>
                  <a:ext uri="{FF2B5EF4-FFF2-40B4-BE49-F238E27FC236}">
                    <a16:creationId xmlns:a16="http://schemas.microsoft.com/office/drawing/2014/main" id="{12457D12-E964-4DB9-BBA9-D868F9224C25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4" name="Freeform: Shape 2473">
                <a:extLst>
                  <a:ext uri="{FF2B5EF4-FFF2-40B4-BE49-F238E27FC236}">
                    <a16:creationId xmlns:a16="http://schemas.microsoft.com/office/drawing/2014/main" id="{9BDCCB1C-5E30-43FF-8604-EB041D2BCE40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5" name="Freeform: Shape 2474">
                <a:extLst>
                  <a:ext uri="{FF2B5EF4-FFF2-40B4-BE49-F238E27FC236}">
                    <a16:creationId xmlns:a16="http://schemas.microsoft.com/office/drawing/2014/main" id="{ACF9009C-E28A-4658-8768-3BD5734721D7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6" name="Freeform: Shape 2475">
                <a:extLst>
                  <a:ext uri="{FF2B5EF4-FFF2-40B4-BE49-F238E27FC236}">
                    <a16:creationId xmlns:a16="http://schemas.microsoft.com/office/drawing/2014/main" id="{A0420642-F055-4DBD-8FAD-33C97433EF3B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7" name="Freeform: Shape 2476">
                <a:extLst>
                  <a:ext uri="{FF2B5EF4-FFF2-40B4-BE49-F238E27FC236}">
                    <a16:creationId xmlns:a16="http://schemas.microsoft.com/office/drawing/2014/main" id="{CDCE28A9-8810-4FA4-A409-B45324B9175D}"/>
                  </a:ext>
                </a:extLst>
              </p:cNvPr>
              <p:cNvSpPr/>
              <p:nvPr/>
            </p:nvSpPr>
            <p:spPr>
              <a:xfrm>
                <a:off x="7746720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351"/>
                      <a:pt x="153105" y="267633"/>
                      <a:pt x="167164" y="261290"/>
                    </a:cubicBezTo>
                    <a:lnTo>
                      <a:pt x="167164" y="113843"/>
                    </a:lnTo>
                    <a:cubicBezTo>
                      <a:pt x="167164" y="87817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8" name="Freeform: Shape 2477">
                <a:extLst>
                  <a:ext uri="{FF2B5EF4-FFF2-40B4-BE49-F238E27FC236}">
                    <a16:creationId xmlns:a16="http://schemas.microsoft.com/office/drawing/2014/main" id="{CEA4CC68-D8F2-44E8-A983-F058D061D53E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9" name="Freeform: Shape 2478">
                <a:extLst>
                  <a:ext uri="{FF2B5EF4-FFF2-40B4-BE49-F238E27FC236}">
                    <a16:creationId xmlns:a16="http://schemas.microsoft.com/office/drawing/2014/main" id="{398549E7-1799-4758-B585-FA07F2DD9762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0" name="Freeform: Shape 2479">
                <a:extLst>
                  <a:ext uri="{FF2B5EF4-FFF2-40B4-BE49-F238E27FC236}">
                    <a16:creationId xmlns:a16="http://schemas.microsoft.com/office/drawing/2014/main" id="{FAEE5711-B0BB-442F-B097-F2281F137017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1" name="Freeform: Shape 2480">
                <a:extLst>
                  <a:ext uri="{FF2B5EF4-FFF2-40B4-BE49-F238E27FC236}">
                    <a16:creationId xmlns:a16="http://schemas.microsoft.com/office/drawing/2014/main" id="{E2910401-1B17-43A7-81A3-69D652E9F618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2" name="Freeform: Shape 2481">
                <a:extLst>
                  <a:ext uri="{FF2B5EF4-FFF2-40B4-BE49-F238E27FC236}">
                    <a16:creationId xmlns:a16="http://schemas.microsoft.com/office/drawing/2014/main" id="{6A778A01-48C4-43FA-9EA7-769B6113F5CC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3" name="Freeform: Shape 2482">
                <a:extLst>
                  <a:ext uri="{FF2B5EF4-FFF2-40B4-BE49-F238E27FC236}">
                    <a16:creationId xmlns:a16="http://schemas.microsoft.com/office/drawing/2014/main" id="{BFC76007-EC8F-45B8-94C6-841DAAC264EB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4" name="Freeform: Shape 2483">
                <a:extLst>
                  <a:ext uri="{FF2B5EF4-FFF2-40B4-BE49-F238E27FC236}">
                    <a16:creationId xmlns:a16="http://schemas.microsoft.com/office/drawing/2014/main" id="{98A73B50-CD46-4F27-84C9-946A0178D37E}"/>
                  </a:ext>
                </a:extLst>
              </p:cNvPr>
              <p:cNvSpPr/>
              <p:nvPr/>
            </p:nvSpPr>
            <p:spPr>
              <a:xfrm>
                <a:off x="7871021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112"/>
                      <a:pt x="14513" y="11830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5" name="Freeform: Shape 2484">
                <a:extLst>
                  <a:ext uri="{FF2B5EF4-FFF2-40B4-BE49-F238E27FC236}">
                    <a16:creationId xmlns:a16="http://schemas.microsoft.com/office/drawing/2014/main" id="{4E1F3B37-CC0F-4421-A990-0E76CEF5AFF0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6" name="Freeform: Shape 2485">
                <a:extLst>
                  <a:ext uri="{FF2B5EF4-FFF2-40B4-BE49-F238E27FC236}">
                    <a16:creationId xmlns:a16="http://schemas.microsoft.com/office/drawing/2014/main" id="{811D885D-ED5B-4061-A0E8-0FE4C994CC9C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7" name="Freeform: Shape 2486">
                <a:extLst>
                  <a:ext uri="{FF2B5EF4-FFF2-40B4-BE49-F238E27FC236}">
                    <a16:creationId xmlns:a16="http://schemas.microsoft.com/office/drawing/2014/main" id="{C282F701-C2D2-4212-826F-A3CF555A3115}"/>
                  </a:ext>
                </a:extLst>
              </p:cNvPr>
              <p:cNvSpPr/>
              <p:nvPr/>
            </p:nvSpPr>
            <p:spPr>
              <a:xfrm>
                <a:off x="8296389" y="3281124"/>
                <a:ext cx="264633" cy="210283"/>
              </a:xfrm>
              <a:custGeom>
                <a:avLst/>
                <a:gdLst>
                  <a:gd name="connsiteX0" fmla="*/ 246031 w 264633"/>
                  <a:gd name="connsiteY0" fmla="*/ 178137 h 210283"/>
                  <a:gd name="connsiteX1" fmla="*/ 246031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1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1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031" y="178137"/>
                    </a:moveTo>
                    <a:lnTo>
                      <a:pt x="246031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8" name="Freeform: Shape 2487">
                <a:extLst>
                  <a:ext uri="{FF2B5EF4-FFF2-40B4-BE49-F238E27FC236}">
                    <a16:creationId xmlns:a16="http://schemas.microsoft.com/office/drawing/2014/main" id="{079D7868-AA48-48DF-A9C6-B6F9FCB567C8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9" name="Freeform: Shape 2488">
                <a:extLst>
                  <a:ext uri="{FF2B5EF4-FFF2-40B4-BE49-F238E27FC236}">
                    <a16:creationId xmlns:a16="http://schemas.microsoft.com/office/drawing/2014/main" id="{01016030-8563-4168-BBA6-D219B21D7411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0" name="Freeform: Shape 2489">
                <a:extLst>
                  <a:ext uri="{FF2B5EF4-FFF2-40B4-BE49-F238E27FC236}">
                    <a16:creationId xmlns:a16="http://schemas.microsoft.com/office/drawing/2014/main" id="{54620C5D-A007-499D-9B76-24D0F75B29E3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1" name="Freeform: Shape 2490">
                <a:extLst>
                  <a:ext uri="{FF2B5EF4-FFF2-40B4-BE49-F238E27FC236}">
                    <a16:creationId xmlns:a16="http://schemas.microsoft.com/office/drawing/2014/main" id="{39F36AE6-C4BC-474F-8A3A-B6B31E4F324B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2" name="Freeform: Shape 2491">
                <a:extLst>
                  <a:ext uri="{FF2B5EF4-FFF2-40B4-BE49-F238E27FC236}">
                    <a16:creationId xmlns:a16="http://schemas.microsoft.com/office/drawing/2014/main" id="{DC313A72-9C3F-4811-9FC3-58B77950BFF8}"/>
                  </a:ext>
                </a:extLst>
              </p:cNvPr>
              <p:cNvSpPr/>
              <p:nvPr/>
            </p:nvSpPr>
            <p:spPr>
              <a:xfrm>
                <a:off x="7871279" y="3208686"/>
                <a:ext cx="190309" cy="115728"/>
              </a:xfrm>
              <a:custGeom>
                <a:avLst/>
                <a:gdLst>
                  <a:gd name="connsiteX0" fmla="*/ 115557 w 190309"/>
                  <a:gd name="connsiteY0" fmla="*/ 72695 h 115728"/>
                  <a:gd name="connsiteX1" fmla="*/ 72695 w 190309"/>
                  <a:gd name="connsiteY1" fmla="*/ 72695 h 115728"/>
                  <a:gd name="connsiteX2" fmla="*/ 51435 w 190309"/>
                  <a:gd name="connsiteY2" fmla="*/ 64122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6 w 190309"/>
                  <a:gd name="connsiteY7" fmla="*/ 79210 h 115728"/>
                  <a:gd name="connsiteX8" fmla="*/ 21345 w 190309"/>
                  <a:gd name="connsiteY8" fmla="*/ 94383 h 115728"/>
                  <a:gd name="connsiteX9" fmla="*/ 72780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09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557" y="72695"/>
                    </a:moveTo>
                    <a:lnTo>
                      <a:pt x="72695" y="72695"/>
                    </a:lnTo>
                    <a:cubicBezTo>
                      <a:pt x="64748" y="72781"/>
                      <a:pt x="57093" y="69694"/>
                      <a:pt x="51435" y="64122"/>
                    </a:cubicBezTo>
                    <a:cubicBezTo>
                      <a:pt x="45888" y="58439"/>
                      <a:pt x="42811" y="50801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6" y="79210"/>
                    </a:cubicBezTo>
                    <a:cubicBezTo>
                      <a:pt x="12918" y="84739"/>
                      <a:pt x="16836" y="89840"/>
                      <a:pt x="21345" y="94383"/>
                    </a:cubicBezTo>
                    <a:cubicBezTo>
                      <a:pt x="34959" y="108065"/>
                      <a:pt x="53475" y="115755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413"/>
                      <a:pt x="186452" y="87182"/>
                      <a:pt x="190309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3" name="Freeform: Shape 2492">
                <a:extLst>
                  <a:ext uri="{FF2B5EF4-FFF2-40B4-BE49-F238E27FC236}">
                    <a16:creationId xmlns:a16="http://schemas.microsoft.com/office/drawing/2014/main" id="{5722A921-EF05-427C-B51F-D12F550ED0AE}"/>
                  </a:ext>
                </a:extLst>
              </p:cNvPr>
              <p:cNvSpPr/>
              <p:nvPr/>
            </p:nvSpPr>
            <p:spPr>
              <a:xfrm>
                <a:off x="8049929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4" name="Freeform: Shape 2493">
                <a:extLst>
                  <a:ext uri="{FF2B5EF4-FFF2-40B4-BE49-F238E27FC236}">
                    <a16:creationId xmlns:a16="http://schemas.microsoft.com/office/drawing/2014/main" id="{E2E3A55F-3C64-4435-8DDC-8C0107EA22AE}"/>
                  </a:ext>
                </a:extLst>
              </p:cNvPr>
              <p:cNvSpPr/>
              <p:nvPr/>
            </p:nvSpPr>
            <p:spPr>
              <a:xfrm>
                <a:off x="7352042" y="2721940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249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509 h 200082"/>
                  <a:gd name="connsiteX11" fmla="*/ 227257 w 263004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705"/>
                      <a:pt x="263004" y="164249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4" y="57864"/>
                    </a:cubicBezTo>
                    <a:lnTo>
                      <a:pt x="227257" y="188509"/>
                    </a:lnTo>
                    <a:lnTo>
                      <a:pt x="22725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5" name="Freeform: Shape 2494">
                <a:extLst>
                  <a:ext uri="{FF2B5EF4-FFF2-40B4-BE49-F238E27FC236}">
                    <a16:creationId xmlns:a16="http://schemas.microsoft.com/office/drawing/2014/main" id="{D8B17984-8F08-4005-A593-D869DB95FF20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6" name="Freeform: Shape 2495">
                <a:extLst>
                  <a:ext uri="{FF2B5EF4-FFF2-40B4-BE49-F238E27FC236}">
                    <a16:creationId xmlns:a16="http://schemas.microsoft.com/office/drawing/2014/main" id="{FD07654A-28C2-4043-B6BC-58128B82C1BF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7" name="Freeform: Shape 2496">
                <a:extLst>
                  <a:ext uri="{FF2B5EF4-FFF2-40B4-BE49-F238E27FC236}">
                    <a16:creationId xmlns:a16="http://schemas.microsoft.com/office/drawing/2014/main" id="{D434266E-449F-4E6C-A590-560B3932633F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8" name="Freeform: Shape 2497">
                <a:extLst>
                  <a:ext uri="{FF2B5EF4-FFF2-40B4-BE49-F238E27FC236}">
                    <a16:creationId xmlns:a16="http://schemas.microsoft.com/office/drawing/2014/main" id="{C6B753A0-5888-47D3-AC22-9E77DE76C758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99" name="Freeform: Shape 2498">
                <a:extLst>
                  <a:ext uri="{FF2B5EF4-FFF2-40B4-BE49-F238E27FC236}">
                    <a16:creationId xmlns:a16="http://schemas.microsoft.com/office/drawing/2014/main" id="{0AA6F947-6A5C-478E-8B53-A3BF41E10F21}"/>
                  </a:ext>
                </a:extLst>
              </p:cNvPr>
              <p:cNvSpPr/>
              <p:nvPr/>
            </p:nvSpPr>
            <p:spPr>
              <a:xfrm>
                <a:off x="7586328" y="2886189"/>
                <a:ext cx="160391" cy="270891"/>
              </a:xfrm>
              <a:custGeom>
                <a:avLst/>
                <a:gdLst>
                  <a:gd name="connsiteX0" fmla="*/ 36090 w 160391"/>
                  <a:gd name="connsiteY0" fmla="*/ 98498 h 270891"/>
                  <a:gd name="connsiteX1" fmla="*/ 36090 w 160391"/>
                  <a:gd name="connsiteY1" fmla="*/ 98498 h 270891"/>
                  <a:gd name="connsiteX2" fmla="*/ 135703 w 160391"/>
                  <a:gd name="connsiteY2" fmla="*/ 270891 h 270891"/>
                  <a:gd name="connsiteX3" fmla="*/ 160392 w 160391"/>
                  <a:gd name="connsiteY3" fmla="*/ 228029 h 270891"/>
                  <a:gd name="connsiteX4" fmla="*/ 28718 w 160391"/>
                  <a:gd name="connsiteY4" fmla="*/ 0 h 270891"/>
                  <a:gd name="connsiteX5" fmla="*/ 0 w 160391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1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9"/>
                    </a:lnTo>
                    <a:lnTo>
                      <a:pt x="28718" y="0"/>
                    </a:lnTo>
                    <a:cubicBezTo>
                      <a:pt x="19520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0" name="Freeform: Shape 2499">
                <a:extLst>
                  <a:ext uri="{FF2B5EF4-FFF2-40B4-BE49-F238E27FC236}">
                    <a16:creationId xmlns:a16="http://schemas.microsoft.com/office/drawing/2014/main" id="{2885C943-0646-4382-A372-294F554FB7E4}"/>
                  </a:ext>
                </a:extLst>
              </p:cNvPr>
              <p:cNvSpPr/>
              <p:nvPr/>
            </p:nvSpPr>
            <p:spPr>
              <a:xfrm>
                <a:off x="8160601" y="294428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8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7513 h 134695"/>
                  <a:gd name="connsiteX7" fmla="*/ 0 w 312724"/>
                  <a:gd name="connsiteY7" fmla="*/ 121751 h 134695"/>
                  <a:gd name="connsiteX8" fmla="*/ 130559 w 312724"/>
                  <a:gd name="connsiteY8" fmla="*/ 46313 h 134695"/>
                  <a:gd name="connsiteX9" fmla="*/ 160563 w 312724"/>
                  <a:gd name="connsiteY9" fmla="*/ 46313 h 134695"/>
                  <a:gd name="connsiteX10" fmla="*/ 269862 w 312724"/>
                  <a:gd name="connsiteY10" fmla="*/ 109407 h 134695"/>
                  <a:gd name="connsiteX11" fmla="*/ 280578 w 312724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559" y="46313"/>
                    </a:lnTo>
                    <a:cubicBezTo>
                      <a:pt x="139860" y="41007"/>
                      <a:pt x="151261" y="41007"/>
                      <a:pt x="160563" y="46313"/>
                    </a:cubicBezTo>
                    <a:lnTo>
                      <a:pt x="269862" y="109407"/>
                    </a:lnTo>
                    <a:lnTo>
                      <a:pt x="280578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1" name="Freeform: Shape 2500">
                <a:extLst>
                  <a:ext uri="{FF2B5EF4-FFF2-40B4-BE49-F238E27FC236}">
                    <a16:creationId xmlns:a16="http://schemas.microsoft.com/office/drawing/2014/main" id="{B1ACD31E-AA75-4AA0-9BBC-A9D750B88AC8}"/>
                  </a:ext>
                </a:extLst>
              </p:cNvPr>
              <p:cNvSpPr/>
              <p:nvPr/>
            </p:nvSpPr>
            <p:spPr>
              <a:xfrm>
                <a:off x="7746720" y="3146107"/>
                <a:ext cx="200425" cy="106006"/>
              </a:xfrm>
              <a:custGeom>
                <a:avLst/>
                <a:gdLst>
                  <a:gd name="connsiteX0" fmla="*/ 124301 w 200425"/>
                  <a:gd name="connsiteY0" fmla="*/ 37633 h 106006"/>
                  <a:gd name="connsiteX1" fmla="*/ 124301 w 200425"/>
                  <a:gd name="connsiteY1" fmla="*/ 37633 h 106006"/>
                  <a:gd name="connsiteX2" fmla="*/ 87182 w 200425"/>
                  <a:gd name="connsiteY2" fmla="*/ 59065 h 106006"/>
                  <a:gd name="connsiteX3" fmla="*/ 46206 w 200425"/>
                  <a:gd name="connsiteY3" fmla="*/ 48092 h 106006"/>
                  <a:gd name="connsiteX4" fmla="*/ 24775 w 200425"/>
                  <a:gd name="connsiteY4" fmla="*/ 10973 h 106006"/>
                  <a:gd name="connsiteX5" fmla="*/ 0 w 200425"/>
                  <a:gd name="connsiteY5" fmla="*/ 53835 h 106006"/>
                  <a:gd name="connsiteX6" fmla="*/ 9087 w 200425"/>
                  <a:gd name="connsiteY6" fmla="*/ 69523 h 106006"/>
                  <a:gd name="connsiteX7" fmla="*/ 35661 w 200425"/>
                  <a:gd name="connsiteY7" fmla="*/ 96183 h 106006"/>
                  <a:gd name="connsiteX8" fmla="*/ 53321 w 200425"/>
                  <a:gd name="connsiteY8" fmla="*/ 103470 h 106006"/>
                  <a:gd name="connsiteX9" fmla="*/ 108613 w 200425"/>
                  <a:gd name="connsiteY9" fmla="*/ 96183 h 106006"/>
                  <a:gd name="connsiteX10" fmla="*/ 200425 w 200425"/>
                  <a:gd name="connsiteY10" fmla="*/ 42863 h 106006"/>
                  <a:gd name="connsiteX11" fmla="*/ 188938 w 200425"/>
                  <a:gd name="connsiteY11" fmla="*/ 0 h 106006"/>
                  <a:gd name="connsiteX12" fmla="*/ 167164 w 200425"/>
                  <a:gd name="connsiteY12" fmla="*/ 12602 h 106006"/>
                  <a:gd name="connsiteX13" fmla="*/ 167164 w 200425"/>
                  <a:gd name="connsiteY13" fmla="*/ 12602 h 10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6006">
                    <a:moveTo>
                      <a:pt x="124301" y="37633"/>
                    </a:moveTo>
                    <a:lnTo>
                      <a:pt x="124301" y="37633"/>
                    </a:lnTo>
                    <a:lnTo>
                      <a:pt x="87182" y="59065"/>
                    </a:lnTo>
                    <a:cubicBezTo>
                      <a:pt x="72832" y="67345"/>
                      <a:pt x="54495" y="62433"/>
                      <a:pt x="46206" y="48092"/>
                    </a:cubicBezTo>
                    <a:lnTo>
                      <a:pt x="24775" y="10973"/>
                    </a:lnTo>
                    <a:lnTo>
                      <a:pt x="0" y="53835"/>
                    </a:lnTo>
                    <a:lnTo>
                      <a:pt x="9087" y="69523"/>
                    </a:lnTo>
                    <a:cubicBezTo>
                      <a:pt x="15448" y="80590"/>
                      <a:pt x="24620" y="89780"/>
                      <a:pt x="35661" y="96183"/>
                    </a:cubicBezTo>
                    <a:cubicBezTo>
                      <a:pt x="41191" y="99398"/>
                      <a:pt x="47131" y="101850"/>
                      <a:pt x="53321" y="103470"/>
                    </a:cubicBezTo>
                    <a:cubicBezTo>
                      <a:pt x="71983" y="108554"/>
                      <a:pt x="91906" y="105930"/>
                      <a:pt x="108613" y="96183"/>
                    </a:cubicBezTo>
                    <a:lnTo>
                      <a:pt x="200425" y="42863"/>
                    </a:lnTo>
                    <a:lnTo>
                      <a:pt x="188938" y="0"/>
                    </a:ln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2" name="Freeform: Shape 2501">
                <a:extLst>
                  <a:ext uri="{FF2B5EF4-FFF2-40B4-BE49-F238E27FC236}">
                    <a16:creationId xmlns:a16="http://schemas.microsoft.com/office/drawing/2014/main" id="{9B111ADF-D8D3-4861-B174-07EC9836900E}"/>
                  </a:ext>
                </a:extLst>
              </p:cNvPr>
              <p:cNvSpPr/>
              <p:nvPr/>
            </p:nvSpPr>
            <p:spPr>
              <a:xfrm>
                <a:off x="7935658" y="3034750"/>
                <a:ext cx="193567" cy="154219"/>
              </a:xfrm>
              <a:custGeom>
                <a:avLst/>
                <a:gdLst>
                  <a:gd name="connsiteX0" fmla="*/ 150705 w 193567"/>
                  <a:gd name="connsiteY0" fmla="*/ 74238 h 154219"/>
                  <a:gd name="connsiteX1" fmla="*/ 186881 w 193567"/>
                  <a:gd name="connsiteY1" fmla="*/ 11573 h 154219"/>
                  <a:gd name="connsiteX2" fmla="*/ 193567 w 193567"/>
                  <a:gd name="connsiteY2" fmla="*/ 0 h 154219"/>
                  <a:gd name="connsiteX3" fmla="*/ 0 w 193567"/>
                  <a:gd name="connsiteY3" fmla="*/ 111357 h 154219"/>
                  <a:gd name="connsiteX4" fmla="*/ 11487 w 193567"/>
                  <a:gd name="connsiteY4" fmla="*/ 154219 h 15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219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357"/>
                    </a:lnTo>
                    <a:lnTo>
                      <a:pt x="11487" y="1542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3" name="Freeform: Shape 2502">
                <a:extLst>
                  <a:ext uri="{FF2B5EF4-FFF2-40B4-BE49-F238E27FC236}">
                    <a16:creationId xmlns:a16="http://schemas.microsoft.com/office/drawing/2014/main" id="{52C1760E-6DF0-4A23-9A31-85AF79B69A0E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4" name="Freeform: Shape 2503">
                <a:extLst>
                  <a:ext uri="{FF2B5EF4-FFF2-40B4-BE49-F238E27FC236}">
                    <a16:creationId xmlns:a16="http://schemas.microsoft.com/office/drawing/2014/main" id="{359973F0-2F6D-45E5-80F2-4AD5B6B640E7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5" name="Freeform: Shape 2504">
                <a:extLst>
                  <a:ext uri="{FF2B5EF4-FFF2-40B4-BE49-F238E27FC236}">
                    <a16:creationId xmlns:a16="http://schemas.microsoft.com/office/drawing/2014/main" id="{F07A43D7-6786-44B9-9D87-23D555B077D6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6" name="Freeform: Shape 2505">
                <a:extLst>
                  <a:ext uri="{FF2B5EF4-FFF2-40B4-BE49-F238E27FC236}">
                    <a16:creationId xmlns:a16="http://schemas.microsoft.com/office/drawing/2014/main" id="{A8218AFF-987E-4F80-BA8A-F12245FC2C08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7" name="Freeform: Shape 2506">
                <a:extLst>
                  <a:ext uri="{FF2B5EF4-FFF2-40B4-BE49-F238E27FC236}">
                    <a16:creationId xmlns:a16="http://schemas.microsoft.com/office/drawing/2014/main" id="{BEF46C3B-E4FE-4BD6-8BB5-32DAD8C93F75}"/>
                  </a:ext>
                </a:extLst>
              </p:cNvPr>
              <p:cNvSpPr/>
              <p:nvPr/>
            </p:nvSpPr>
            <p:spPr>
              <a:xfrm>
                <a:off x="6414982" y="2879845"/>
                <a:ext cx="134695" cy="312810"/>
              </a:xfrm>
              <a:custGeom>
                <a:avLst/>
                <a:gdLst>
                  <a:gd name="connsiteX0" fmla="*/ 18602 w 134695"/>
                  <a:gd name="connsiteY0" fmla="*/ 280664 h 312810"/>
                  <a:gd name="connsiteX1" fmla="*/ 0 w 134695"/>
                  <a:gd name="connsiteY1" fmla="*/ 312810 h 312810"/>
                  <a:gd name="connsiteX2" fmla="*/ 0 w 134695"/>
                  <a:gd name="connsiteY2" fmla="*/ 312810 h 312810"/>
                  <a:gd name="connsiteX3" fmla="*/ 74238 w 134695"/>
                  <a:gd name="connsiteY3" fmla="*/ 269948 h 312810"/>
                  <a:gd name="connsiteX4" fmla="*/ 124987 w 134695"/>
                  <a:gd name="connsiteY4" fmla="*/ 182080 h 312810"/>
                  <a:gd name="connsiteX5" fmla="*/ 124987 w 134695"/>
                  <a:gd name="connsiteY5" fmla="*/ 109214 h 312810"/>
                  <a:gd name="connsiteX6" fmla="*/ 86754 w 134695"/>
                  <a:gd name="connsiteY6" fmla="*/ 42863 h 312810"/>
                  <a:gd name="connsiteX7" fmla="*/ 12516 w 134695"/>
                  <a:gd name="connsiteY7" fmla="*/ 0 h 312810"/>
                  <a:gd name="connsiteX8" fmla="*/ 87868 w 134695"/>
                  <a:gd name="connsiteY8" fmla="*/ 130645 h 312810"/>
                  <a:gd name="connsiteX9" fmla="*/ 87868 w 134695"/>
                  <a:gd name="connsiteY9" fmla="*/ 160649 h 312810"/>
                  <a:gd name="connsiteX10" fmla="*/ 24775 w 134695"/>
                  <a:gd name="connsiteY10" fmla="*/ 269948 h 312810"/>
                  <a:gd name="connsiteX11" fmla="*/ 18602 w 134695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8602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2080"/>
                    </a:lnTo>
                    <a:cubicBezTo>
                      <a:pt x="137932" y="159517"/>
                      <a:pt x="137932" y="131777"/>
                      <a:pt x="124987" y="109214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645"/>
                    </a:lnTo>
                    <a:cubicBezTo>
                      <a:pt x="93175" y="139946"/>
                      <a:pt x="93175" y="151347"/>
                      <a:pt x="87868" y="160649"/>
                    </a:cubicBezTo>
                    <a:lnTo>
                      <a:pt x="24775" y="269948"/>
                    </a:lnTo>
                    <a:lnTo>
                      <a:pt x="18602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8" name="Freeform: Shape 2507">
                <a:extLst>
                  <a:ext uri="{FF2B5EF4-FFF2-40B4-BE49-F238E27FC236}">
                    <a16:creationId xmlns:a16="http://schemas.microsoft.com/office/drawing/2014/main" id="{68558DCC-0EE0-43C5-86BA-272E5E85AE27}"/>
                  </a:ext>
                </a:extLst>
              </p:cNvPr>
              <p:cNvSpPr/>
              <p:nvPr/>
            </p:nvSpPr>
            <p:spPr>
              <a:xfrm>
                <a:off x="6241430" y="2466051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43936 w 105657"/>
                  <a:gd name="connsiteY3" fmla="*/ 64379 h 200339"/>
                  <a:gd name="connsiteX4" fmla="*/ 57909 w 105657"/>
                  <a:gd name="connsiteY4" fmla="*/ 46206 h 200339"/>
                  <a:gd name="connsiteX5" fmla="*/ 95028 w 105657"/>
                  <a:gd name="connsiteY5" fmla="*/ 24774 h 200339"/>
                  <a:gd name="connsiteX6" fmla="*/ 52165 w 105657"/>
                  <a:gd name="connsiteY6" fmla="*/ 0 h 200339"/>
                  <a:gd name="connsiteX7" fmla="*/ 36478 w 105657"/>
                  <a:gd name="connsiteY7" fmla="*/ 9087 h 200339"/>
                  <a:gd name="connsiteX8" fmla="*/ 9817 w 105657"/>
                  <a:gd name="connsiteY8" fmla="*/ 35576 h 200339"/>
                  <a:gd name="connsiteX9" fmla="*/ 2531 w 105657"/>
                  <a:gd name="connsiteY9" fmla="*/ 53321 h 200339"/>
                  <a:gd name="connsiteX10" fmla="*/ 9817 w 105657"/>
                  <a:gd name="connsiteY10" fmla="*/ 108613 h 200339"/>
                  <a:gd name="connsiteX11" fmla="*/ 62795 w 105657"/>
                  <a:gd name="connsiteY11" fmla="*/ 200339 h 200339"/>
                  <a:gd name="connsiteX12" fmla="*/ 105658 w 105657"/>
                  <a:gd name="connsiteY12" fmla="*/ 188852 h 200339"/>
                  <a:gd name="connsiteX13" fmla="*/ 93142 w 105657"/>
                  <a:gd name="connsiteY13" fmla="*/ 167164 h 200339"/>
                  <a:gd name="connsiteX14" fmla="*/ 93142 w 105657"/>
                  <a:gd name="connsiteY14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33" y="80290"/>
                      <a:pt x="41844" y="72077"/>
                      <a:pt x="43936" y="64379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4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419" y="15422"/>
                      <a:pt x="16221" y="24560"/>
                      <a:pt x="9817" y="35576"/>
                    </a:cubicBezTo>
                    <a:cubicBezTo>
                      <a:pt x="6628" y="41148"/>
                      <a:pt x="4176" y="47114"/>
                      <a:pt x="2531" y="53321"/>
                    </a:cubicBezTo>
                    <a:cubicBezTo>
                      <a:pt x="-2544" y="71983"/>
                      <a:pt x="79" y="91906"/>
                      <a:pt x="9817" y="108613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142" y="167164"/>
                    </a:lnTo>
                    <a:lnTo>
                      <a:pt x="9314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9" name="Freeform: Shape 2508">
                <a:extLst>
                  <a:ext uri="{FF2B5EF4-FFF2-40B4-BE49-F238E27FC236}">
                    <a16:creationId xmlns:a16="http://schemas.microsoft.com/office/drawing/2014/main" id="{C05EA71E-72C1-4C52-AC06-80972D28773C}"/>
                  </a:ext>
                </a:extLst>
              </p:cNvPr>
              <p:cNvSpPr/>
              <p:nvPr/>
            </p:nvSpPr>
            <p:spPr>
              <a:xfrm>
                <a:off x="6304568" y="265490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7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0" name="Freeform: Shape 2509">
                <a:extLst>
                  <a:ext uri="{FF2B5EF4-FFF2-40B4-BE49-F238E27FC236}">
                    <a16:creationId xmlns:a16="http://schemas.microsoft.com/office/drawing/2014/main" id="{EDB06BB4-A7F3-446C-95DA-31D8C2282B6E}"/>
                  </a:ext>
                </a:extLst>
              </p:cNvPr>
              <p:cNvSpPr/>
              <p:nvPr/>
            </p:nvSpPr>
            <p:spPr>
              <a:xfrm>
                <a:off x="658317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1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559 w 188423"/>
                  <a:gd name="connsiteY7" fmla="*/ 75610 h 276977"/>
                  <a:gd name="connsiteX8" fmla="*/ 145561 w 188423"/>
                  <a:gd name="connsiteY8" fmla="*/ 101327 h 276977"/>
                  <a:gd name="connsiteX9" fmla="*/ 145561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46" y="75318"/>
                      <a:pt x="174485" y="51298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610"/>
                    </a:lnTo>
                    <a:cubicBezTo>
                      <a:pt x="139732" y="80950"/>
                      <a:pt x="145433" y="90714"/>
                      <a:pt x="145561" y="101327"/>
                    </a:cubicBezTo>
                    <a:lnTo>
                      <a:pt x="145561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1" name="Freeform: Shape 2510">
                <a:extLst>
                  <a:ext uri="{FF2B5EF4-FFF2-40B4-BE49-F238E27FC236}">
                    <a16:creationId xmlns:a16="http://schemas.microsoft.com/office/drawing/2014/main" id="{95C3BC9F-147C-421D-A2EC-13BD7D320467}"/>
                  </a:ext>
                </a:extLst>
              </p:cNvPr>
              <p:cNvSpPr/>
              <p:nvPr/>
            </p:nvSpPr>
            <p:spPr>
              <a:xfrm>
                <a:off x="6293596" y="2466051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2" name="Freeform: Shape 2511">
                <a:extLst>
                  <a:ext uri="{FF2B5EF4-FFF2-40B4-BE49-F238E27FC236}">
                    <a16:creationId xmlns:a16="http://schemas.microsoft.com/office/drawing/2014/main" id="{5CBCB7EF-8F0B-40BD-AB50-6EB47E175805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3" name="Freeform: Shape 2512">
                <a:extLst>
                  <a:ext uri="{FF2B5EF4-FFF2-40B4-BE49-F238E27FC236}">
                    <a16:creationId xmlns:a16="http://schemas.microsoft.com/office/drawing/2014/main" id="{E8EB3C3C-29A2-4FF4-979A-246A73ACC92D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4" name="Freeform: Shape 2513">
                <a:extLst>
                  <a:ext uri="{FF2B5EF4-FFF2-40B4-BE49-F238E27FC236}">
                    <a16:creationId xmlns:a16="http://schemas.microsoft.com/office/drawing/2014/main" id="{777E6EAC-AFE3-45D7-997F-B18D04912E37}"/>
                  </a:ext>
                </a:extLst>
              </p:cNvPr>
              <p:cNvSpPr/>
              <p:nvPr/>
            </p:nvSpPr>
            <p:spPr>
              <a:xfrm>
                <a:off x="6369719" y="2478566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5" name="Freeform: Shape 2514">
                <a:extLst>
                  <a:ext uri="{FF2B5EF4-FFF2-40B4-BE49-F238E27FC236}">
                    <a16:creationId xmlns:a16="http://schemas.microsoft.com/office/drawing/2014/main" id="{58BB786D-B9F5-4833-BC3B-F2E2BCD1B6AC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6" name="Freeform: Shape 2515">
                <a:extLst>
                  <a:ext uri="{FF2B5EF4-FFF2-40B4-BE49-F238E27FC236}">
                    <a16:creationId xmlns:a16="http://schemas.microsoft.com/office/drawing/2014/main" id="{BB4F2963-73EA-48A4-9E8D-0912DBC88313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7" name="Freeform: Shape 2516">
                <a:extLst>
                  <a:ext uri="{FF2B5EF4-FFF2-40B4-BE49-F238E27FC236}">
                    <a16:creationId xmlns:a16="http://schemas.microsoft.com/office/drawing/2014/main" id="{1524D0B2-19B2-41DC-B558-C9D9B9FA5B48}"/>
                  </a:ext>
                </a:extLst>
              </p:cNvPr>
              <p:cNvSpPr/>
              <p:nvPr/>
            </p:nvSpPr>
            <p:spPr>
              <a:xfrm>
                <a:off x="6176667" y="2992573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833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5 h 200082"/>
                  <a:gd name="connsiteX6" fmla="*/ 256746 w 262918"/>
                  <a:gd name="connsiteY6" fmla="*/ 167935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573 h 200082"/>
                  <a:gd name="connsiteX11" fmla="*/ 35747 w 262918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377"/>
                      <a:pt x="0" y="35833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39"/>
                      <a:pt x="136731" y="200082"/>
                    </a:cubicBezTo>
                    <a:lnTo>
                      <a:pt x="238144" y="200082"/>
                    </a:lnTo>
                    <a:lnTo>
                      <a:pt x="256746" y="167935"/>
                    </a:lnTo>
                    <a:lnTo>
                      <a:pt x="256746" y="167935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90" y="157091"/>
                      <a:pt x="116526" y="151390"/>
                      <a:pt x="111185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8" name="Freeform: Shape 2517">
                <a:extLst>
                  <a:ext uri="{FF2B5EF4-FFF2-40B4-BE49-F238E27FC236}">
                    <a16:creationId xmlns:a16="http://schemas.microsoft.com/office/drawing/2014/main" id="{05C64CCE-B6D7-49CB-AAB5-AB8BEFD3983F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9" name="Freeform: Shape 2518">
                <a:extLst>
                  <a:ext uri="{FF2B5EF4-FFF2-40B4-BE49-F238E27FC236}">
                    <a16:creationId xmlns:a16="http://schemas.microsoft.com/office/drawing/2014/main" id="{45F5BC5B-6E33-4144-BF02-C3C3101977EA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0" name="Freeform: Shape 2519">
                <a:extLst>
                  <a:ext uri="{FF2B5EF4-FFF2-40B4-BE49-F238E27FC236}">
                    <a16:creationId xmlns:a16="http://schemas.microsoft.com/office/drawing/2014/main" id="{A8768954-F86D-463F-B382-08A13FCAEFB5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1" name="Freeform: Shape 2520">
                <a:extLst>
                  <a:ext uri="{FF2B5EF4-FFF2-40B4-BE49-F238E27FC236}">
                    <a16:creationId xmlns:a16="http://schemas.microsoft.com/office/drawing/2014/main" id="{C6972F0E-A4FA-4936-A62B-78A540238BD6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2" name="Freeform: Shape 2521">
                <a:extLst>
                  <a:ext uri="{FF2B5EF4-FFF2-40B4-BE49-F238E27FC236}">
                    <a16:creationId xmlns:a16="http://schemas.microsoft.com/office/drawing/2014/main" id="{4D2FFC88-2544-4130-9914-71FB56189A38}"/>
                  </a:ext>
                </a:extLst>
              </p:cNvPr>
              <p:cNvSpPr/>
              <p:nvPr/>
            </p:nvSpPr>
            <p:spPr>
              <a:xfrm>
                <a:off x="6044993" y="2757516"/>
                <a:ext cx="160477" cy="270890"/>
              </a:xfrm>
              <a:custGeom>
                <a:avLst/>
                <a:gdLst>
                  <a:gd name="connsiteX0" fmla="*/ 124301 w 160477"/>
                  <a:gd name="connsiteY0" fmla="*/ 172393 h 270890"/>
                  <a:gd name="connsiteX1" fmla="*/ 124301 w 160477"/>
                  <a:gd name="connsiteY1" fmla="*/ 172393 h 270890"/>
                  <a:gd name="connsiteX2" fmla="*/ 24775 w 160477"/>
                  <a:gd name="connsiteY2" fmla="*/ 0 h 270890"/>
                  <a:gd name="connsiteX3" fmla="*/ 0 w 160477"/>
                  <a:gd name="connsiteY3" fmla="*/ 42863 h 270890"/>
                  <a:gd name="connsiteX4" fmla="*/ 131674 w 160477"/>
                  <a:gd name="connsiteY4" fmla="*/ 270891 h 270890"/>
                  <a:gd name="connsiteX5" fmla="*/ 160477 w 160477"/>
                  <a:gd name="connsiteY5" fmla="*/ 235058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58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3" name="Freeform: Shape 2522">
                <a:extLst>
                  <a:ext uri="{FF2B5EF4-FFF2-40B4-BE49-F238E27FC236}">
                    <a16:creationId xmlns:a16="http://schemas.microsoft.com/office/drawing/2014/main" id="{9CA0A150-51F8-4FC1-A97D-F66D5F9458CE}"/>
                  </a:ext>
                </a:extLst>
              </p:cNvPr>
              <p:cNvSpPr/>
              <p:nvPr/>
            </p:nvSpPr>
            <p:spPr>
              <a:xfrm>
                <a:off x="6440528" y="2841783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6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4 h 128951"/>
                  <a:gd name="connsiteX9" fmla="*/ 149161 w 288464"/>
                  <a:gd name="connsiteY9" fmla="*/ 82124 h 128951"/>
                  <a:gd name="connsiteX10" fmla="*/ 18602 w 288464"/>
                  <a:gd name="connsiteY10" fmla="*/ 6687 h 128951"/>
                  <a:gd name="connsiteX11" fmla="*/ 18602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089" y="15088"/>
                      <a:pt x="1775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1" y="82124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4" name="Freeform: Shape 2523">
                <a:extLst>
                  <a:ext uri="{FF2B5EF4-FFF2-40B4-BE49-F238E27FC236}">
                    <a16:creationId xmlns:a16="http://schemas.microsoft.com/office/drawing/2014/main" id="{81E23719-02DD-42F8-9B00-7F7794D9DDEC}"/>
                  </a:ext>
                </a:extLst>
              </p:cNvPr>
              <p:cNvSpPr/>
              <p:nvPr/>
            </p:nvSpPr>
            <p:spPr>
              <a:xfrm>
                <a:off x="6212157" y="2706081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889" y="165938"/>
                      <a:pt x="232203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5" name="Freeform: Shape 2524">
                <a:extLst>
                  <a:ext uri="{FF2B5EF4-FFF2-40B4-BE49-F238E27FC236}">
                    <a16:creationId xmlns:a16="http://schemas.microsoft.com/office/drawing/2014/main" id="{6EFC57DF-C7D7-46C7-B153-B82FE869F430}"/>
                  </a:ext>
                </a:extLst>
              </p:cNvPr>
              <p:cNvSpPr/>
              <p:nvPr/>
            </p:nvSpPr>
            <p:spPr>
              <a:xfrm>
                <a:off x="6044993" y="2662960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2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6" name="Freeform: Shape 2525">
                <a:extLst>
                  <a:ext uri="{FF2B5EF4-FFF2-40B4-BE49-F238E27FC236}">
                    <a16:creationId xmlns:a16="http://schemas.microsoft.com/office/drawing/2014/main" id="{3B053BCF-93B1-4DB9-A674-088D79953FBC}"/>
                  </a:ext>
                </a:extLst>
              </p:cNvPr>
              <p:cNvSpPr/>
              <p:nvPr/>
            </p:nvSpPr>
            <p:spPr>
              <a:xfrm>
                <a:off x="6581203" y="2466051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6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7" name="Freeform: Shape 2526">
                <a:extLst>
                  <a:ext uri="{FF2B5EF4-FFF2-40B4-BE49-F238E27FC236}">
                    <a16:creationId xmlns:a16="http://schemas.microsoft.com/office/drawing/2014/main" id="{7BC5F719-21DE-4B83-A27F-B6C65BCD9844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8" name="Freeform: Shape 2527">
                <a:extLst>
                  <a:ext uri="{FF2B5EF4-FFF2-40B4-BE49-F238E27FC236}">
                    <a16:creationId xmlns:a16="http://schemas.microsoft.com/office/drawing/2014/main" id="{307F2AA3-6F79-4ACC-A1DA-3B292342F3A4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9" name="Freeform: Shape 2528">
                <a:extLst>
                  <a:ext uri="{FF2B5EF4-FFF2-40B4-BE49-F238E27FC236}">
                    <a16:creationId xmlns:a16="http://schemas.microsoft.com/office/drawing/2014/main" id="{97A2672E-70D2-4989-B54A-6FA781EF7EBD}"/>
                  </a:ext>
                </a:extLst>
              </p:cNvPr>
              <p:cNvSpPr/>
              <p:nvPr/>
            </p:nvSpPr>
            <p:spPr>
              <a:xfrm>
                <a:off x="6309798" y="259035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7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0" name="Freeform: Shape 2529">
                <a:extLst>
                  <a:ext uri="{FF2B5EF4-FFF2-40B4-BE49-F238E27FC236}">
                    <a16:creationId xmlns:a16="http://schemas.microsoft.com/office/drawing/2014/main" id="{89D73B9E-0149-45F9-97AE-824E97FE6281}"/>
                  </a:ext>
                </a:extLst>
              </p:cNvPr>
              <p:cNvSpPr/>
              <p:nvPr/>
            </p:nvSpPr>
            <p:spPr>
              <a:xfrm>
                <a:off x="6044993" y="3015634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1" name="Freeform: Shape 2530">
                <a:extLst>
                  <a:ext uri="{FF2B5EF4-FFF2-40B4-BE49-F238E27FC236}">
                    <a16:creationId xmlns:a16="http://schemas.microsoft.com/office/drawing/2014/main" id="{1BAA0068-4AD4-4B83-B93C-F8A4AF8A26BE}"/>
                  </a:ext>
                </a:extLst>
              </p:cNvPr>
              <p:cNvSpPr/>
              <p:nvPr/>
            </p:nvSpPr>
            <p:spPr>
              <a:xfrm>
                <a:off x="6169294" y="2590352"/>
                <a:ext cx="115728" cy="190052"/>
              </a:xfrm>
              <a:custGeom>
                <a:avLst/>
                <a:gdLst>
                  <a:gd name="connsiteX0" fmla="*/ 42863 w 115728"/>
                  <a:gd name="connsiteY0" fmla="*/ 115729 h 190052"/>
                  <a:gd name="connsiteX1" fmla="*/ 42863 w 115728"/>
                  <a:gd name="connsiteY1" fmla="*/ 115729 h 190052"/>
                  <a:gd name="connsiteX2" fmla="*/ 42863 w 115728"/>
                  <a:gd name="connsiteY2" fmla="*/ 72867 h 190052"/>
                  <a:gd name="connsiteX3" fmla="*/ 72866 w 115728"/>
                  <a:gd name="connsiteY3" fmla="*/ 42863 h 190052"/>
                  <a:gd name="connsiteX4" fmla="*/ 115729 w 115728"/>
                  <a:gd name="connsiteY4" fmla="*/ 42863 h 190052"/>
                  <a:gd name="connsiteX5" fmla="*/ 91040 w 115728"/>
                  <a:gd name="connsiteY5" fmla="*/ 0 h 190052"/>
                  <a:gd name="connsiteX6" fmla="*/ 72866 w 115728"/>
                  <a:gd name="connsiteY6" fmla="*/ 0 h 190052"/>
                  <a:gd name="connsiteX7" fmla="*/ 36519 w 115728"/>
                  <a:gd name="connsiteY7" fmla="*/ 9687 h 190052"/>
                  <a:gd name="connsiteX8" fmla="*/ 0 w 115728"/>
                  <a:gd name="connsiteY8" fmla="*/ 72867 h 190052"/>
                  <a:gd name="connsiteX9" fmla="*/ 0 w 115728"/>
                  <a:gd name="connsiteY9" fmla="*/ 178565 h 190052"/>
                  <a:gd name="connsiteX10" fmla="*/ 42863 w 115728"/>
                  <a:gd name="connsiteY10" fmla="*/ 190052 h 190052"/>
                  <a:gd name="connsiteX11" fmla="*/ 42863 w 115728"/>
                  <a:gd name="connsiteY11" fmla="*/ 164935 h 190052"/>
                  <a:gd name="connsiteX12" fmla="*/ 42863 w 115728"/>
                  <a:gd name="connsiteY12" fmla="*/ 164935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052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13948" y="22717"/>
                      <a:pt x="26" y="46797"/>
                      <a:pt x="0" y="72867"/>
                    </a:cubicBezTo>
                    <a:lnTo>
                      <a:pt x="0" y="178565"/>
                    </a:lnTo>
                    <a:lnTo>
                      <a:pt x="42863" y="190052"/>
                    </a:lnTo>
                    <a:lnTo>
                      <a:pt x="42863" y="164935"/>
                    </a:lnTo>
                    <a:lnTo>
                      <a:pt x="42863" y="164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2" name="Freeform: Shape 2531">
                <a:extLst>
                  <a:ext uri="{FF2B5EF4-FFF2-40B4-BE49-F238E27FC236}">
                    <a16:creationId xmlns:a16="http://schemas.microsoft.com/office/drawing/2014/main" id="{BD492825-2D73-4983-B2FD-C8D434B910E7}"/>
                  </a:ext>
                </a:extLst>
              </p:cNvPr>
              <p:cNvSpPr/>
              <p:nvPr/>
            </p:nvSpPr>
            <p:spPr>
              <a:xfrm>
                <a:off x="6169294" y="2769174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3" name="Freeform: Shape 2532">
                <a:extLst>
                  <a:ext uri="{FF2B5EF4-FFF2-40B4-BE49-F238E27FC236}">
                    <a16:creationId xmlns:a16="http://schemas.microsoft.com/office/drawing/2014/main" id="{F201D22E-2841-4F3F-B5A7-F0552EA0C0AA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167163" cy="278006"/>
              </a:xfrm>
              <a:custGeom>
                <a:avLst/>
                <a:gdLst>
                  <a:gd name="connsiteX0" fmla="*/ 124301 w 167163"/>
                  <a:gd name="connsiteY0" fmla="*/ 278006 h 278006"/>
                  <a:gd name="connsiteX1" fmla="*/ 167164 w 167163"/>
                  <a:gd name="connsiteY1" fmla="*/ 261375 h 278006"/>
                  <a:gd name="connsiteX2" fmla="*/ 167164 w 167163"/>
                  <a:gd name="connsiteY2" fmla="*/ 113843 h 278006"/>
                  <a:gd name="connsiteX3" fmla="*/ 130731 w 167163"/>
                  <a:gd name="connsiteY3" fmla="*/ 50749 h 278006"/>
                  <a:gd name="connsiteX4" fmla="*/ 42863 w 167163"/>
                  <a:gd name="connsiteY4" fmla="*/ 0 h 278006"/>
                  <a:gd name="connsiteX5" fmla="*/ 10716 w 167163"/>
                  <a:gd name="connsiteY5" fmla="*/ 18602 h 278006"/>
                  <a:gd name="connsiteX6" fmla="*/ 10716 w 167163"/>
                  <a:gd name="connsiteY6" fmla="*/ 18602 h 278006"/>
                  <a:gd name="connsiteX7" fmla="*/ 0 w 167163"/>
                  <a:gd name="connsiteY7" fmla="*/ 24774 h 278006"/>
                  <a:gd name="connsiteX8" fmla="*/ 109299 w 167163"/>
                  <a:gd name="connsiteY8" fmla="*/ 87868 h 278006"/>
                  <a:gd name="connsiteX9" fmla="*/ 124301 w 167163"/>
                  <a:gd name="connsiteY9" fmla="*/ 113586 h 278006"/>
                  <a:gd name="connsiteX10" fmla="*/ 124301 w 167163"/>
                  <a:gd name="connsiteY10" fmla="*/ 264376 h 278006"/>
                  <a:gd name="connsiteX11" fmla="*/ 124301 w 167163"/>
                  <a:gd name="connsiteY11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124301" y="278006"/>
                    </a:moveTo>
                    <a:cubicBezTo>
                      <a:pt x="138789" y="272948"/>
                      <a:pt x="153019" y="267376"/>
                      <a:pt x="167164" y="261375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4" name="Freeform: Shape 2533">
                <a:extLst>
                  <a:ext uri="{FF2B5EF4-FFF2-40B4-BE49-F238E27FC236}">
                    <a16:creationId xmlns:a16="http://schemas.microsoft.com/office/drawing/2014/main" id="{F98AA489-3002-461B-924C-9CA4574C3C3A}"/>
                  </a:ext>
                </a:extLst>
              </p:cNvPr>
              <p:cNvSpPr/>
              <p:nvPr/>
            </p:nvSpPr>
            <p:spPr>
              <a:xfrm>
                <a:off x="6169294" y="3878198"/>
                <a:ext cx="42862" cy="288036"/>
              </a:xfrm>
              <a:custGeom>
                <a:avLst/>
                <a:gdLst>
                  <a:gd name="connsiteX0" fmla="*/ 0 w 42862"/>
                  <a:gd name="connsiteY0" fmla="*/ 88983 h 288036"/>
                  <a:gd name="connsiteX1" fmla="*/ 0 w 42862"/>
                  <a:gd name="connsiteY1" fmla="*/ 88983 h 288036"/>
                  <a:gd name="connsiteX2" fmla="*/ 0 w 42862"/>
                  <a:gd name="connsiteY2" fmla="*/ 288036 h 288036"/>
                  <a:gd name="connsiteX3" fmla="*/ 42863 w 42862"/>
                  <a:gd name="connsiteY3" fmla="*/ 263347 h 288036"/>
                  <a:gd name="connsiteX4" fmla="*/ 42863 w 42862"/>
                  <a:gd name="connsiteY4" fmla="*/ 0 h 288036"/>
                  <a:gd name="connsiteX5" fmla="*/ 0 w 42862"/>
                  <a:gd name="connsiteY5" fmla="*/ 16631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5" name="Freeform: Shape 2534">
                <a:extLst>
                  <a:ext uri="{FF2B5EF4-FFF2-40B4-BE49-F238E27FC236}">
                    <a16:creationId xmlns:a16="http://schemas.microsoft.com/office/drawing/2014/main" id="{8B683580-1B75-4AF3-980E-B0E574DF7DAD}"/>
                  </a:ext>
                </a:extLst>
              </p:cNvPr>
              <p:cNvSpPr/>
              <p:nvPr/>
            </p:nvSpPr>
            <p:spPr>
              <a:xfrm>
                <a:off x="6594405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6" name="Freeform: Shape 2535">
                <a:extLst>
                  <a:ext uri="{FF2B5EF4-FFF2-40B4-BE49-F238E27FC236}">
                    <a16:creationId xmlns:a16="http://schemas.microsoft.com/office/drawing/2014/main" id="{81B5E714-3AE3-4189-96C3-F8764A418261}"/>
                  </a:ext>
                </a:extLst>
              </p:cNvPr>
              <p:cNvSpPr/>
              <p:nvPr/>
            </p:nvSpPr>
            <p:spPr>
              <a:xfrm>
                <a:off x="6169294" y="4191009"/>
                <a:ext cx="189881" cy="115728"/>
              </a:xfrm>
              <a:custGeom>
                <a:avLst/>
                <a:gdLst>
                  <a:gd name="connsiteX0" fmla="*/ 115729 w 189881"/>
                  <a:gd name="connsiteY0" fmla="*/ 72866 h 115728"/>
                  <a:gd name="connsiteX1" fmla="*/ 72867 w 189881"/>
                  <a:gd name="connsiteY1" fmla="*/ 72866 h 115728"/>
                  <a:gd name="connsiteX2" fmla="*/ 42863 w 189881"/>
                  <a:gd name="connsiteY2" fmla="*/ 42863 h 115728"/>
                  <a:gd name="connsiteX3" fmla="*/ 42863 w 189881"/>
                  <a:gd name="connsiteY3" fmla="*/ 0 h 115728"/>
                  <a:gd name="connsiteX4" fmla="*/ 0 w 189881"/>
                  <a:gd name="connsiteY4" fmla="*/ 24774 h 115728"/>
                  <a:gd name="connsiteX5" fmla="*/ 0 w 189881"/>
                  <a:gd name="connsiteY5" fmla="*/ 42863 h 115728"/>
                  <a:gd name="connsiteX6" fmla="*/ 9687 w 189881"/>
                  <a:gd name="connsiteY6" fmla="*/ 79210 h 115728"/>
                  <a:gd name="connsiteX7" fmla="*/ 21003 w 189881"/>
                  <a:gd name="connsiteY7" fmla="*/ 94383 h 115728"/>
                  <a:gd name="connsiteX8" fmla="*/ 72438 w 189881"/>
                  <a:gd name="connsiteY8" fmla="*/ 115729 h 115728"/>
                  <a:gd name="connsiteX9" fmla="*/ 178480 w 189881"/>
                  <a:gd name="connsiteY9" fmla="*/ 115729 h 115728"/>
                  <a:gd name="connsiteX10" fmla="*/ 189881 w 189881"/>
                  <a:gd name="connsiteY10" fmla="*/ 72866 h 115728"/>
                  <a:gd name="connsiteX11" fmla="*/ 115301 w 189881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881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42" y="55618"/>
                      <a:pt x="3301" y="68168"/>
                      <a:pt x="9687" y="79210"/>
                    </a:cubicBezTo>
                    <a:cubicBezTo>
                      <a:pt x="12765" y="84748"/>
                      <a:pt x="16571" y="89857"/>
                      <a:pt x="21003" y="94383"/>
                    </a:cubicBezTo>
                    <a:cubicBezTo>
                      <a:pt x="34608" y="108082"/>
                      <a:pt x="53133" y="115771"/>
                      <a:pt x="72438" y="115729"/>
                    </a:cubicBezTo>
                    <a:lnTo>
                      <a:pt x="178480" y="115729"/>
                    </a:lnTo>
                    <a:cubicBezTo>
                      <a:pt x="182252" y="101498"/>
                      <a:pt x="186110" y="87182"/>
                      <a:pt x="189881" y="72866"/>
                    </a:cubicBezTo>
                    <a:lnTo>
                      <a:pt x="115301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7" name="Freeform: Shape 2536">
                <a:extLst>
                  <a:ext uri="{FF2B5EF4-FFF2-40B4-BE49-F238E27FC236}">
                    <a16:creationId xmlns:a16="http://schemas.microsoft.com/office/drawing/2014/main" id="{A5DE7827-6F8B-463D-9F2F-89F3D8C29028}"/>
                  </a:ext>
                </a:extLst>
              </p:cNvPr>
              <p:cNvSpPr/>
              <p:nvPr/>
            </p:nvSpPr>
            <p:spPr>
              <a:xfrm>
                <a:off x="6348203" y="4263875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8" name="Freeform: Shape 2537">
                <a:extLst>
                  <a:ext uri="{FF2B5EF4-FFF2-40B4-BE49-F238E27FC236}">
                    <a16:creationId xmlns:a16="http://schemas.microsoft.com/office/drawing/2014/main" id="{36FBC95B-760F-43A8-AFF5-064FDDCAA4AB}"/>
                  </a:ext>
                </a:extLst>
              </p:cNvPr>
              <p:cNvSpPr/>
              <p:nvPr/>
            </p:nvSpPr>
            <p:spPr>
              <a:xfrm>
                <a:off x="6458873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9" name="Freeform: Shape 2538">
                <a:extLst>
                  <a:ext uri="{FF2B5EF4-FFF2-40B4-BE49-F238E27FC236}">
                    <a16:creationId xmlns:a16="http://schemas.microsoft.com/office/drawing/2014/main" id="{D92FD949-B690-4BC6-B8E2-7E823B6D0209}"/>
                  </a:ext>
                </a:extLst>
              </p:cNvPr>
              <p:cNvSpPr/>
              <p:nvPr/>
            </p:nvSpPr>
            <p:spPr>
              <a:xfrm>
                <a:off x="6044993" y="4128944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64380 w 200425"/>
                  <a:gd name="connsiteY3" fmla="*/ 61722 h 105657"/>
                  <a:gd name="connsiteX4" fmla="*/ 46206 w 200425"/>
                  <a:gd name="connsiteY4" fmla="*/ 47749 h 105657"/>
                  <a:gd name="connsiteX5" fmla="*/ 24775 w 200425"/>
                  <a:gd name="connsiteY5" fmla="*/ 10630 h 105657"/>
                  <a:gd name="connsiteX6" fmla="*/ 0 w 200425"/>
                  <a:gd name="connsiteY6" fmla="*/ 53493 h 105657"/>
                  <a:gd name="connsiteX7" fmla="*/ 9087 w 200425"/>
                  <a:gd name="connsiteY7" fmla="*/ 69180 h 105657"/>
                  <a:gd name="connsiteX8" fmla="*/ 35662 w 200425"/>
                  <a:gd name="connsiteY8" fmla="*/ 95840 h 105657"/>
                  <a:gd name="connsiteX9" fmla="*/ 53321 w 200425"/>
                  <a:gd name="connsiteY9" fmla="*/ 103127 h 105657"/>
                  <a:gd name="connsiteX10" fmla="*/ 108614 w 200425"/>
                  <a:gd name="connsiteY10" fmla="*/ 95840 h 105657"/>
                  <a:gd name="connsiteX11" fmla="*/ 200425 w 200425"/>
                  <a:gd name="connsiteY11" fmla="*/ 42863 h 105657"/>
                  <a:gd name="connsiteX12" fmla="*/ 188938 w 200425"/>
                  <a:gd name="connsiteY12" fmla="*/ 0 h 105657"/>
                  <a:gd name="connsiteX13" fmla="*/ 167164 w 200425"/>
                  <a:gd name="connsiteY13" fmla="*/ 12602 h 105657"/>
                  <a:gd name="connsiteX14" fmla="*/ 167164 w 200425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9" y="62768"/>
                      <a:pt x="72069" y="63848"/>
                      <a:pt x="64380" y="61722"/>
                    </a:cubicBezTo>
                    <a:cubicBezTo>
                      <a:pt x="56699" y="59682"/>
                      <a:pt x="50158" y="54650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191" y="99055"/>
                      <a:pt x="47132" y="101507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632"/>
                      <a:pt x="192710" y="14342"/>
                      <a:pt x="188938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0" name="Freeform: Shape 2539">
                <a:extLst>
                  <a:ext uri="{FF2B5EF4-FFF2-40B4-BE49-F238E27FC236}">
                    <a16:creationId xmlns:a16="http://schemas.microsoft.com/office/drawing/2014/main" id="{991F5336-C652-4539-8D78-831B657AF754}"/>
                  </a:ext>
                </a:extLst>
              </p:cNvPr>
              <p:cNvSpPr/>
              <p:nvPr/>
            </p:nvSpPr>
            <p:spPr>
              <a:xfrm>
                <a:off x="6233931" y="4017244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33"/>
                      <a:pt x="7604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1" name="Freeform: Shape 2540">
                <a:extLst>
                  <a:ext uri="{FF2B5EF4-FFF2-40B4-BE49-F238E27FC236}">
                    <a16:creationId xmlns:a16="http://schemas.microsoft.com/office/drawing/2014/main" id="{8B65449C-7003-4417-B8AB-2FC7E52C6D7C}"/>
                  </a:ext>
                </a:extLst>
              </p:cNvPr>
              <p:cNvSpPr/>
              <p:nvPr/>
            </p:nvSpPr>
            <p:spPr>
              <a:xfrm>
                <a:off x="6212157" y="3704520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8 h 188423"/>
                  <a:gd name="connsiteX6" fmla="*/ 0 w 277063"/>
                  <a:gd name="connsiteY6" fmla="*/ 188423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87" y="0"/>
                      <a:pt x="51332" y="13887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2" name="Freeform: Shape 2541">
                <a:extLst>
                  <a:ext uri="{FF2B5EF4-FFF2-40B4-BE49-F238E27FC236}">
                    <a16:creationId xmlns:a16="http://schemas.microsoft.com/office/drawing/2014/main" id="{A21CDCDE-F412-4FE6-939C-C92C36471EE1}"/>
                  </a:ext>
                </a:extLst>
              </p:cNvPr>
              <p:cNvSpPr/>
              <p:nvPr/>
            </p:nvSpPr>
            <p:spPr>
              <a:xfrm>
                <a:off x="6044993" y="4075023"/>
                <a:ext cx="43976" cy="107413"/>
              </a:xfrm>
              <a:custGeom>
                <a:avLst/>
                <a:gdLst>
                  <a:gd name="connsiteX0" fmla="*/ 0 w 43976"/>
                  <a:gd name="connsiteY0" fmla="*/ 21689 h 107413"/>
                  <a:gd name="connsiteX1" fmla="*/ 0 w 43976"/>
                  <a:gd name="connsiteY1" fmla="*/ 21689 h 107413"/>
                  <a:gd name="connsiteX2" fmla="*/ 0 w 43976"/>
                  <a:gd name="connsiteY2" fmla="*/ 21689 h 107413"/>
                  <a:gd name="connsiteX3" fmla="*/ 0 w 43976"/>
                  <a:gd name="connsiteY3" fmla="*/ 107414 h 107413"/>
                  <a:gd name="connsiteX4" fmla="*/ 43977 w 43976"/>
                  <a:gd name="connsiteY4" fmla="*/ 31375 h 107413"/>
                  <a:gd name="connsiteX5" fmla="*/ 12602 w 43976"/>
                  <a:gd name="connsiteY5" fmla="*/ 0 h 107413"/>
                  <a:gd name="connsiteX6" fmla="*/ 0 w 43976"/>
                  <a:gd name="connsiteY6" fmla="*/ 21689 h 107413"/>
                  <a:gd name="connsiteX7" fmla="*/ 0 w 43976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3" name="Freeform: Shape 2542">
                <a:extLst>
                  <a:ext uri="{FF2B5EF4-FFF2-40B4-BE49-F238E27FC236}">
                    <a16:creationId xmlns:a16="http://schemas.microsoft.com/office/drawing/2014/main" id="{221FBFA6-6259-4A0A-B2AD-8D126791E879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4" name="Freeform: Shape 2543">
                <a:extLst>
                  <a:ext uri="{FF2B5EF4-FFF2-40B4-BE49-F238E27FC236}">
                    <a16:creationId xmlns:a16="http://schemas.microsoft.com/office/drawing/2014/main" id="{FCA4F86D-D05D-4D4E-9A51-BBDC37715A60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5" name="Freeform: Shape 2544">
                <a:extLst>
                  <a:ext uri="{FF2B5EF4-FFF2-40B4-BE49-F238E27FC236}">
                    <a16:creationId xmlns:a16="http://schemas.microsoft.com/office/drawing/2014/main" id="{F8EE2E76-20FC-48A3-A34C-142E4A3131D1}"/>
                  </a:ext>
                </a:extLst>
              </p:cNvPr>
              <p:cNvSpPr/>
              <p:nvPr/>
            </p:nvSpPr>
            <p:spPr>
              <a:xfrm>
                <a:off x="6057595" y="3881456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373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6" name="Freeform: Shape 2545">
                <a:extLst>
                  <a:ext uri="{FF2B5EF4-FFF2-40B4-BE49-F238E27FC236}">
                    <a16:creationId xmlns:a16="http://schemas.microsoft.com/office/drawing/2014/main" id="{30C71805-8DCE-4140-9B1E-64FE757FF4B8}"/>
                  </a:ext>
                </a:extLst>
              </p:cNvPr>
              <p:cNvSpPr/>
              <p:nvPr/>
            </p:nvSpPr>
            <p:spPr>
              <a:xfrm>
                <a:off x="604499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7" name="Freeform: Shape 2546">
                <a:extLst>
                  <a:ext uri="{FF2B5EF4-FFF2-40B4-BE49-F238E27FC236}">
                    <a16:creationId xmlns:a16="http://schemas.microsoft.com/office/drawing/2014/main" id="{7EC49575-FB4C-4AA5-9DFA-8784ACF8A805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8" name="Freeform: Shape 2547">
                <a:extLst>
                  <a:ext uri="{FF2B5EF4-FFF2-40B4-BE49-F238E27FC236}">
                    <a16:creationId xmlns:a16="http://schemas.microsoft.com/office/drawing/2014/main" id="{0AA22DA7-CC4A-4DE0-971C-3BB542AA22D4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9" name="Freeform: Shape 2548">
                <a:extLst>
                  <a:ext uri="{FF2B5EF4-FFF2-40B4-BE49-F238E27FC236}">
                    <a16:creationId xmlns:a16="http://schemas.microsoft.com/office/drawing/2014/main" id="{9825BC5C-060B-4FD3-8172-CE1F27B2E79E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0" name="Freeform: Shape 2549">
                <a:extLst>
                  <a:ext uri="{FF2B5EF4-FFF2-40B4-BE49-F238E27FC236}">
                    <a16:creationId xmlns:a16="http://schemas.microsoft.com/office/drawing/2014/main" id="{F8BF97CC-8B42-425F-93B6-0B592B5C10BB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3FF44549-A734-4074-A549-490C5ABCA669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3A4517F1-AC9F-4A5C-9447-7401CBC1B747}"/>
                  </a:ext>
                </a:extLst>
              </p:cNvPr>
              <p:cNvSpPr/>
              <p:nvPr/>
            </p:nvSpPr>
            <p:spPr>
              <a:xfrm>
                <a:off x="657151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935 w 200082"/>
                  <a:gd name="connsiteY5" fmla="*/ 6258 h 263090"/>
                  <a:gd name="connsiteX6" fmla="*/ 167935 w 200082"/>
                  <a:gd name="connsiteY6" fmla="*/ 6258 h 263090"/>
                  <a:gd name="connsiteX7" fmla="*/ 157220 w 200082"/>
                  <a:gd name="connsiteY7" fmla="*/ 0 h 263090"/>
                  <a:gd name="connsiteX8" fmla="*/ 157220 w 200082"/>
                  <a:gd name="connsiteY8" fmla="*/ 126273 h 263090"/>
                  <a:gd name="connsiteX9" fmla="*/ 142218 w 200082"/>
                  <a:gd name="connsiteY9" fmla="*/ 151991 h 263090"/>
                  <a:gd name="connsiteX10" fmla="*/ 11658 w 200082"/>
                  <a:gd name="connsiteY10" fmla="*/ 227343 h 263090"/>
                  <a:gd name="connsiteX11" fmla="*/ 11658 w 200082"/>
                  <a:gd name="connsiteY11" fmla="*/ 22734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27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43" y="176302"/>
                      <a:pt x="200005" y="152282"/>
                      <a:pt x="200082" y="126273"/>
                    </a:cubicBezTo>
                    <a:lnTo>
                      <a:pt x="200082" y="24775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7220" y="0"/>
                    </a:lnTo>
                    <a:lnTo>
                      <a:pt x="157220" y="126273"/>
                    </a:lnTo>
                    <a:cubicBezTo>
                      <a:pt x="157091" y="136886"/>
                      <a:pt x="151390" y="146650"/>
                      <a:pt x="142218" y="151991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1D32466E-DBDE-4A4C-A30C-ED2B147201B0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4" name="Freeform: Shape 2553">
                <a:extLst>
                  <a:ext uri="{FF2B5EF4-FFF2-40B4-BE49-F238E27FC236}">
                    <a16:creationId xmlns:a16="http://schemas.microsoft.com/office/drawing/2014/main" id="{CAF0BEA9-2CFF-480D-BE24-EF2E99165BBF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5" name="Freeform: Shape 2554">
                <a:extLst>
                  <a:ext uri="{FF2B5EF4-FFF2-40B4-BE49-F238E27FC236}">
                    <a16:creationId xmlns:a16="http://schemas.microsoft.com/office/drawing/2014/main" id="{4481304F-6C85-428F-AB3D-C34E2419F215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6" name="Freeform: Shape 2555">
                <a:extLst>
                  <a:ext uri="{FF2B5EF4-FFF2-40B4-BE49-F238E27FC236}">
                    <a16:creationId xmlns:a16="http://schemas.microsoft.com/office/drawing/2014/main" id="{EDD80550-F40B-40A9-BA59-5FE0710D68A7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7" name="Freeform: Shape 2556">
                <a:extLst>
                  <a:ext uri="{FF2B5EF4-FFF2-40B4-BE49-F238E27FC236}">
                    <a16:creationId xmlns:a16="http://schemas.microsoft.com/office/drawing/2014/main" id="{640AC657-E176-4A6F-B726-AF96F4C156FB}"/>
                  </a:ext>
                </a:extLst>
              </p:cNvPr>
              <p:cNvSpPr/>
              <p:nvPr/>
            </p:nvSpPr>
            <p:spPr>
              <a:xfrm>
                <a:off x="6336458" y="4270476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262 h 160477"/>
                  <a:gd name="connsiteX1" fmla="*/ 172479 w 270976"/>
                  <a:gd name="connsiteY1" fmla="*/ 36262 h 160477"/>
                  <a:gd name="connsiteX2" fmla="*/ 0 w 270976"/>
                  <a:gd name="connsiteY2" fmla="*/ 135788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262"/>
                    </a:moveTo>
                    <a:lnTo>
                      <a:pt x="172479" y="36262"/>
                    </a:lnTo>
                    <a:lnTo>
                      <a:pt x="0" y="135788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605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8" name="Freeform: Shape 2557">
                <a:extLst>
                  <a:ext uri="{FF2B5EF4-FFF2-40B4-BE49-F238E27FC236}">
                    <a16:creationId xmlns:a16="http://schemas.microsoft.com/office/drawing/2014/main" id="{D73FA9BE-99A3-4ABD-81F6-6FCF853E533B}"/>
                  </a:ext>
                </a:extLst>
              </p:cNvPr>
              <p:cNvSpPr/>
              <p:nvPr/>
            </p:nvSpPr>
            <p:spPr>
              <a:xfrm>
                <a:off x="6420726" y="3747639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90"/>
                      <a:pt x="30261" y="28663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9" name="Freeform: Shape 2558">
                <a:extLst>
                  <a:ext uri="{FF2B5EF4-FFF2-40B4-BE49-F238E27FC236}">
                    <a16:creationId xmlns:a16="http://schemas.microsoft.com/office/drawing/2014/main" id="{C785CB25-A513-4BBE-A0BB-24E3900014A0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C3D3DED3-C1E5-4BFC-8DCF-4A405E6E93EA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877075D2-6E62-474F-8071-56E9F4813BFE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30288F6E-DB3C-46FD-B25F-6745F7DEF165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6451190B-ABFE-4AE8-8417-1A13E853AE15}"/>
                  </a:ext>
                </a:extLst>
              </p:cNvPr>
              <p:cNvSpPr/>
              <p:nvPr/>
            </p:nvSpPr>
            <p:spPr>
              <a:xfrm>
                <a:off x="6285023" y="4028817"/>
                <a:ext cx="181222" cy="235058"/>
              </a:xfrm>
              <a:custGeom>
                <a:avLst/>
                <a:gdLst>
                  <a:gd name="connsiteX0" fmla="*/ 99613 w 181222"/>
                  <a:gd name="connsiteY0" fmla="*/ 62665 h 235058"/>
                  <a:gd name="connsiteX1" fmla="*/ 99613 w 181222"/>
                  <a:gd name="connsiteY1" fmla="*/ 62665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7030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7030"/>
                    </a:lnTo>
                    <a:cubicBezTo>
                      <a:pt x="165964" y="5144"/>
                      <a:pt x="150791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0578E54-CE54-475E-A42C-BC6E5251B9D0}"/>
                  </a:ext>
                </a:extLst>
              </p:cNvPr>
              <p:cNvSpPr/>
              <p:nvPr/>
            </p:nvSpPr>
            <p:spPr>
              <a:xfrm>
                <a:off x="6241475" y="4306738"/>
                <a:ext cx="137845" cy="124301"/>
              </a:xfrm>
              <a:custGeom>
                <a:avLst/>
                <a:gdLst>
                  <a:gd name="connsiteX0" fmla="*/ 43891 w 137845"/>
                  <a:gd name="connsiteY0" fmla="*/ 59922 h 124301"/>
                  <a:gd name="connsiteX1" fmla="*/ 46892 w 137845"/>
                  <a:gd name="connsiteY1" fmla="*/ 37119 h 124301"/>
                  <a:gd name="connsiteX2" fmla="*/ 68323 w 137845"/>
                  <a:gd name="connsiteY2" fmla="*/ 0 h 124301"/>
                  <a:gd name="connsiteX3" fmla="*/ 18860 w 137845"/>
                  <a:gd name="connsiteY3" fmla="*/ 0 h 124301"/>
                  <a:gd name="connsiteX4" fmla="*/ 9773 w 137845"/>
                  <a:gd name="connsiteY4" fmla="*/ 15688 h 124301"/>
                  <a:gd name="connsiteX5" fmla="*/ 0 w 137845"/>
                  <a:gd name="connsiteY5" fmla="*/ 52035 h 124301"/>
                  <a:gd name="connsiteX6" fmla="*/ 36433 w 137845"/>
                  <a:gd name="connsiteY6" fmla="*/ 115214 h 124301"/>
                  <a:gd name="connsiteX7" fmla="*/ 52121 w 137845"/>
                  <a:gd name="connsiteY7" fmla="*/ 124301 h 124301"/>
                  <a:gd name="connsiteX8" fmla="*/ 137846 w 137845"/>
                  <a:gd name="connsiteY8" fmla="*/ 124301 h 124301"/>
                  <a:gd name="connsiteX9" fmla="*/ 94983 w 137845"/>
                  <a:gd name="connsiteY9" fmla="*/ 99612 h 124301"/>
                  <a:gd name="connsiteX10" fmla="*/ 94983 w 137845"/>
                  <a:gd name="connsiteY10" fmla="*/ 99612 h 124301"/>
                  <a:gd name="connsiteX11" fmla="*/ 57864 w 137845"/>
                  <a:gd name="connsiteY11" fmla="*/ 78095 h 124301"/>
                  <a:gd name="connsiteX12" fmla="*/ 43891 w 137845"/>
                  <a:gd name="connsiteY12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845" h="124301">
                    <a:moveTo>
                      <a:pt x="43891" y="59922"/>
                    </a:moveTo>
                    <a:cubicBezTo>
                      <a:pt x="41800" y="52224"/>
                      <a:pt x="42888" y="44011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360" y="26729"/>
                      <a:pt x="-9" y="39271"/>
                      <a:pt x="0" y="52035"/>
                    </a:cubicBezTo>
                    <a:cubicBezTo>
                      <a:pt x="-26" y="78095"/>
                      <a:pt x="13862" y="102184"/>
                      <a:pt x="36433" y="115214"/>
                    </a:cubicBezTo>
                    <a:lnTo>
                      <a:pt x="52121" y="124301"/>
                    </a:lnTo>
                    <a:lnTo>
                      <a:pt x="137846" y="124301"/>
                    </a:lnTo>
                    <a:lnTo>
                      <a:pt x="94983" y="99612"/>
                    </a:lnTo>
                    <a:lnTo>
                      <a:pt x="94983" y="99612"/>
                    </a:lnTo>
                    <a:lnTo>
                      <a:pt x="57864" y="78095"/>
                    </a:lnTo>
                    <a:cubicBezTo>
                      <a:pt x="50955" y="74160"/>
                      <a:pt x="45914" y="67611"/>
                      <a:pt x="43891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714E9B94-D119-424C-9DD5-C8EDD02D20D2}"/>
                  </a:ext>
                </a:extLst>
              </p:cNvPr>
              <p:cNvSpPr/>
              <p:nvPr/>
            </p:nvSpPr>
            <p:spPr>
              <a:xfrm>
                <a:off x="8943823" y="3704520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5764726F-9897-44EE-9458-7678BBA5C167}"/>
                  </a:ext>
                </a:extLst>
              </p:cNvPr>
              <p:cNvSpPr/>
              <p:nvPr/>
            </p:nvSpPr>
            <p:spPr>
              <a:xfrm>
                <a:off x="9146438" y="4230614"/>
                <a:ext cx="105634" cy="200339"/>
              </a:xfrm>
              <a:custGeom>
                <a:avLst/>
                <a:gdLst>
                  <a:gd name="connsiteX0" fmla="*/ 37290 w 105634"/>
                  <a:gd name="connsiteY0" fmla="*/ 76124 h 200339"/>
                  <a:gd name="connsiteX1" fmla="*/ 37290 w 105634"/>
                  <a:gd name="connsiteY1" fmla="*/ 76124 h 200339"/>
                  <a:gd name="connsiteX2" fmla="*/ 58721 w 105634"/>
                  <a:gd name="connsiteY2" fmla="*/ 113243 h 200339"/>
                  <a:gd name="connsiteX3" fmla="*/ 61722 w 105634"/>
                  <a:gd name="connsiteY3" fmla="*/ 136046 h 200339"/>
                  <a:gd name="connsiteX4" fmla="*/ 47748 w 105634"/>
                  <a:gd name="connsiteY4" fmla="*/ 154219 h 200339"/>
                  <a:gd name="connsiteX5" fmla="*/ 10630 w 105634"/>
                  <a:gd name="connsiteY5" fmla="*/ 175650 h 200339"/>
                  <a:gd name="connsiteX6" fmla="*/ 53492 w 105634"/>
                  <a:gd name="connsiteY6" fmla="*/ 200339 h 200339"/>
                  <a:gd name="connsiteX7" fmla="*/ 69180 w 105634"/>
                  <a:gd name="connsiteY7" fmla="*/ 191252 h 200339"/>
                  <a:gd name="connsiteX8" fmla="*/ 95840 w 105634"/>
                  <a:gd name="connsiteY8" fmla="*/ 164763 h 200339"/>
                  <a:gd name="connsiteX9" fmla="*/ 103127 w 105634"/>
                  <a:gd name="connsiteY9" fmla="*/ 147018 h 200339"/>
                  <a:gd name="connsiteX10" fmla="*/ 95840 w 105634"/>
                  <a:gd name="connsiteY10" fmla="*/ 91726 h 200339"/>
                  <a:gd name="connsiteX11" fmla="*/ 42863 w 105634"/>
                  <a:gd name="connsiteY11" fmla="*/ 0 h 200339"/>
                  <a:gd name="connsiteX12" fmla="*/ 0 w 105634"/>
                  <a:gd name="connsiteY12" fmla="*/ 11487 h 200339"/>
                  <a:gd name="connsiteX13" fmla="*/ 12516 w 105634"/>
                  <a:gd name="connsiteY13" fmla="*/ 33176 h 200339"/>
                  <a:gd name="connsiteX14" fmla="*/ 12516 w 105634"/>
                  <a:gd name="connsiteY14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34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2716" y="120143"/>
                      <a:pt x="63796" y="128347"/>
                      <a:pt x="61722" y="136046"/>
                    </a:cubicBezTo>
                    <a:cubicBezTo>
                      <a:pt x="59699" y="143735"/>
                      <a:pt x="54658" y="150284"/>
                      <a:pt x="47748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8" y="184917"/>
                      <a:pt x="89437" y="175779"/>
                      <a:pt x="95840" y="164763"/>
                    </a:cubicBezTo>
                    <a:cubicBezTo>
                      <a:pt x="99030" y="159191"/>
                      <a:pt x="101481" y="153225"/>
                      <a:pt x="103127" y="147018"/>
                    </a:cubicBezTo>
                    <a:cubicBezTo>
                      <a:pt x="108168" y="128356"/>
                      <a:pt x="105544" y="108451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53A01A59-6E68-4FDC-B742-2F5EA5BB9608}"/>
                  </a:ext>
                </a:extLst>
              </p:cNvPr>
              <p:cNvSpPr/>
              <p:nvPr/>
            </p:nvSpPr>
            <p:spPr>
              <a:xfrm>
                <a:off x="9034652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34A72E22-72BF-42B7-BE56-6DDE7D017A59}"/>
                  </a:ext>
                </a:extLst>
              </p:cNvPr>
              <p:cNvSpPr/>
              <p:nvPr/>
            </p:nvSpPr>
            <p:spPr>
              <a:xfrm>
                <a:off x="8721928" y="3986812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74" y="196387"/>
                      <a:pt x="42974" y="186615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53439B70-C9EE-4543-B1B2-14CEB7DC701A}"/>
                  </a:ext>
                </a:extLst>
              </p:cNvPr>
              <p:cNvSpPr/>
              <p:nvPr/>
            </p:nvSpPr>
            <p:spPr>
              <a:xfrm>
                <a:off x="9092431" y="4387148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375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519042D-44FA-4874-9BF0-3A2340ACE38F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424B0E19-2DD7-49FA-8CB0-7071018075F6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D36E442-BF1A-46C9-B4FC-C4DD8EA7063A}"/>
                  </a:ext>
                </a:extLst>
              </p:cNvPr>
              <p:cNvSpPr/>
              <p:nvPr/>
            </p:nvSpPr>
            <p:spPr>
              <a:xfrm>
                <a:off x="8898864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5EF870E3-096C-4884-9F65-6BAE5A16C0B1}"/>
                  </a:ext>
                </a:extLst>
              </p:cNvPr>
              <p:cNvSpPr/>
              <p:nvPr/>
            </p:nvSpPr>
            <p:spPr>
              <a:xfrm>
                <a:off x="86590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AE0D4659-DC43-400C-AA01-7E2A0A5F4BAE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A18EDD37-6279-4BF7-9A76-98FCB192174E}"/>
                  </a:ext>
                </a:extLst>
              </p:cNvPr>
              <p:cNvSpPr/>
              <p:nvPr/>
            </p:nvSpPr>
            <p:spPr>
              <a:xfrm>
                <a:off x="9053769" y="3704520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6 h 199996"/>
                  <a:gd name="connsiteX1" fmla="*/ 263090 w 263089"/>
                  <a:gd name="connsiteY1" fmla="*/ 164163 h 199996"/>
                  <a:gd name="connsiteX2" fmla="*/ 189280 w 263089"/>
                  <a:gd name="connsiteY2" fmla="*/ 36433 h 199996"/>
                  <a:gd name="connsiteX3" fmla="*/ 126187 w 263089"/>
                  <a:gd name="connsiteY3" fmla="*/ 0 h 199996"/>
                  <a:gd name="connsiteX4" fmla="*/ 24774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4 w 263089"/>
                  <a:gd name="connsiteY9" fmla="*/ 57864 h 199996"/>
                  <a:gd name="connsiteX10" fmla="*/ 227342 w 263089"/>
                  <a:gd name="connsiteY10" fmla="*/ 188423 h 199996"/>
                  <a:gd name="connsiteX11" fmla="*/ 227342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6"/>
                    </a:moveTo>
                    <a:cubicBezTo>
                      <a:pt x="244230" y="188569"/>
                      <a:pt x="253832" y="176619"/>
                      <a:pt x="263090" y="164163"/>
                    </a:cubicBezTo>
                    <a:lnTo>
                      <a:pt x="189280" y="36433"/>
                    </a:lnTo>
                    <a:cubicBezTo>
                      <a:pt x="176267" y="13887"/>
                      <a:pt x="152213" y="0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3"/>
                    </a:lnTo>
                    <a:lnTo>
                      <a:pt x="227342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D056B37D-247C-407E-B27F-6B76E9D2AE79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E3E62F47-DFD5-49A9-BF87-EADD8016ED24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703622F3-BA8C-47CE-9173-2768EF1302BC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96A35462-BC8C-4A00-9CDA-B729E75753DF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380F9CED-857C-4344-AC0D-F1B5170F5ECC}"/>
                  </a:ext>
                </a:extLst>
              </p:cNvPr>
              <p:cNvSpPr/>
              <p:nvPr/>
            </p:nvSpPr>
            <p:spPr>
              <a:xfrm>
                <a:off x="9288055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3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3" y="0"/>
                    </a:lnTo>
                    <a:cubicBezTo>
                      <a:pt x="19546" y="12284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AD0FCA7D-8C63-487B-B22F-9CDE4A4BF2BF}"/>
                  </a:ext>
                </a:extLst>
              </p:cNvPr>
              <p:cNvSpPr/>
              <p:nvPr/>
            </p:nvSpPr>
            <p:spPr>
              <a:xfrm>
                <a:off x="8764790" y="3926355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716"/>
                      <a:pt x="288464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180C272D-9E1E-4702-96D0-8B62577E9AB4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32BF03FE-2CF5-42D8-B93A-9B3BB7709CBD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BCE95A4C-97A5-4B87-BCE7-4FDF8C3D5879}"/>
                  </a:ext>
                </a:extLst>
              </p:cNvPr>
              <p:cNvSpPr/>
              <p:nvPr/>
            </p:nvSpPr>
            <p:spPr>
              <a:xfrm>
                <a:off x="9046568" y="4009872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3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3"/>
                    </a:lnTo>
                    <a:lnTo>
                      <a:pt x="6944" y="0"/>
                    </a:lnTo>
                    <a:cubicBezTo>
                      <a:pt x="5118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1CE456A-7C5C-4922-AF57-A1266706D1C0}"/>
                  </a:ext>
                </a:extLst>
              </p:cNvPr>
              <p:cNvSpPr/>
              <p:nvPr/>
            </p:nvSpPr>
            <p:spPr>
              <a:xfrm>
                <a:off x="9324232" y="4096712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59922 w 124129"/>
                  <a:gd name="connsiteY3" fmla="*/ 93955 h 137770"/>
                  <a:gd name="connsiteX4" fmla="*/ 37119 w 124129"/>
                  <a:gd name="connsiteY4" fmla="*/ 90954 h 137770"/>
                  <a:gd name="connsiteX5" fmla="*/ 0 w 124129"/>
                  <a:gd name="connsiteY5" fmla="*/ 69523 h 137770"/>
                  <a:gd name="connsiteX6" fmla="*/ 0 w 124129"/>
                  <a:gd name="connsiteY6" fmla="*/ 119072 h 137770"/>
                  <a:gd name="connsiteX7" fmla="*/ 15687 w 124129"/>
                  <a:gd name="connsiteY7" fmla="*/ 128073 h 137770"/>
                  <a:gd name="connsiteX8" fmla="*/ 115043 w 124129"/>
                  <a:gd name="connsiteY8" fmla="*/ 101413 h 137770"/>
                  <a:gd name="connsiteX9" fmla="*/ 124130 w 124129"/>
                  <a:gd name="connsiteY9" fmla="*/ 85725 h 137770"/>
                  <a:gd name="connsiteX10" fmla="*/ 124130 w 124129"/>
                  <a:gd name="connsiteY10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74143" y="86882"/>
                      <a:pt x="67603" y="91914"/>
                      <a:pt x="59922" y="93955"/>
                    </a:cubicBezTo>
                    <a:cubicBezTo>
                      <a:pt x="52224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6646A2D6-8512-4633-8740-B93E1A7AE25E}"/>
                  </a:ext>
                </a:extLst>
              </p:cNvPr>
              <p:cNvSpPr/>
              <p:nvPr/>
            </p:nvSpPr>
            <p:spPr>
              <a:xfrm>
                <a:off x="8634317" y="4263875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461"/>
                      <a:pt x="267291" y="14170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C7E5BC41-D3FD-4867-826C-917B698240D4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52B2E3F9-A389-4551-ACF6-F49894E8AA9F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BA0428FA-D4BA-4863-9CCE-0811124D5A97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017BBA3A-B98B-47A3-BB6A-6537C34E39AF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8BF0EEC7-FD2F-4606-A4CF-C2C9591A7407}"/>
                  </a:ext>
                </a:extLst>
              </p:cNvPr>
              <p:cNvSpPr/>
              <p:nvPr/>
            </p:nvSpPr>
            <p:spPr>
              <a:xfrm>
                <a:off x="8895607" y="4263875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170"/>
                      <a:pt x="11290" y="2846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E6EED548-13D9-4ECF-8331-40709C49DBF3}"/>
                  </a:ext>
                </a:extLst>
              </p:cNvPr>
              <p:cNvSpPr/>
              <p:nvPr/>
            </p:nvSpPr>
            <p:spPr>
              <a:xfrm>
                <a:off x="928136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27CCDAE5-F4D0-408E-8E66-A4C263AB330D}"/>
                  </a:ext>
                </a:extLst>
              </p:cNvPr>
              <p:cNvSpPr/>
              <p:nvPr/>
            </p:nvSpPr>
            <p:spPr>
              <a:xfrm>
                <a:off x="9208503" y="4116428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7 h 190309"/>
                  <a:gd name="connsiteX12" fmla="*/ 72866 w 115728"/>
                  <a:gd name="connsiteY12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0"/>
                      <a:pt x="79210" y="180623"/>
                    </a:cubicBezTo>
                    <a:cubicBezTo>
                      <a:pt x="101781" y="167592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C212A296-EA82-42EB-B654-5755ECF18779}"/>
                  </a:ext>
                </a:extLst>
              </p:cNvPr>
              <p:cNvSpPr/>
              <p:nvPr/>
            </p:nvSpPr>
            <p:spPr>
              <a:xfrm>
                <a:off x="928136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6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6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67BFF572-3A13-45F5-AC27-43F76DD4F9E6}"/>
                  </a:ext>
                </a:extLst>
              </p:cNvPr>
              <p:cNvSpPr/>
              <p:nvPr/>
            </p:nvSpPr>
            <p:spPr>
              <a:xfrm>
                <a:off x="928136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32"/>
                      <a:pt x="14059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301B1018-E4EB-41C7-99F4-51ED0979B8BF}"/>
                  </a:ext>
                </a:extLst>
              </p:cNvPr>
              <p:cNvSpPr/>
              <p:nvPr/>
            </p:nvSpPr>
            <p:spPr>
              <a:xfrm>
                <a:off x="9281369" y="2730855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68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010"/>
                      <a:pt x="28349" y="276438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510C2990-A47B-400F-96DA-AD3F17E27213}"/>
                  </a:ext>
                </a:extLst>
              </p:cNvPr>
              <p:cNvSpPr/>
              <p:nvPr/>
            </p:nvSpPr>
            <p:spPr>
              <a:xfrm>
                <a:off x="8634317" y="2466051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5ED302C7-256D-4DBA-A5BF-B7CE794266BF}"/>
                  </a:ext>
                </a:extLst>
              </p:cNvPr>
              <p:cNvSpPr/>
              <p:nvPr/>
            </p:nvSpPr>
            <p:spPr>
              <a:xfrm>
                <a:off x="9133836" y="2590180"/>
                <a:ext cx="190138" cy="115728"/>
              </a:xfrm>
              <a:custGeom>
                <a:avLst/>
                <a:gdLst>
                  <a:gd name="connsiteX0" fmla="*/ 74667 w 190138"/>
                  <a:gd name="connsiteY0" fmla="*/ 43034 h 115728"/>
                  <a:gd name="connsiteX1" fmla="*/ 117529 w 190138"/>
                  <a:gd name="connsiteY1" fmla="*/ 43034 h 115728"/>
                  <a:gd name="connsiteX2" fmla="*/ 138703 w 190138"/>
                  <a:gd name="connsiteY2" fmla="*/ 51607 h 115728"/>
                  <a:gd name="connsiteX3" fmla="*/ 147275 w 190138"/>
                  <a:gd name="connsiteY3" fmla="*/ 72866 h 115728"/>
                  <a:gd name="connsiteX4" fmla="*/ 147275 w 190138"/>
                  <a:gd name="connsiteY4" fmla="*/ 115729 h 115728"/>
                  <a:gd name="connsiteX5" fmla="*/ 190138 w 190138"/>
                  <a:gd name="connsiteY5" fmla="*/ 90955 h 115728"/>
                  <a:gd name="connsiteX6" fmla="*/ 190138 w 190138"/>
                  <a:gd name="connsiteY6" fmla="*/ 72866 h 115728"/>
                  <a:gd name="connsiteX7" fmla="*/ 180451 w 190138"/>
                  <a:gd name="connsiteY7" fmla="*/ 36519 h 115728"/>
                  <a:gd name="connsiteX8" fmla="*/ 168793 w 190138"/>
                  <a:gd name="connsiteY8" fmla="*/ 21346 h 115728"/>
                  <a:gd name="connsiteX9" fmla="*/ 117358 w 190138"/>
                  <a:gd name="connsiteY9" fmla="*/ 0 h 115728"/>
                  <a:gd name="connsiteX10" fmla="*/ 11487 w 190138"/>
                  <a:gd name="connsiteY10" fmla="*/ 0 h 115728"/>
                  <a:gd name="connsiteX11" fmla="*/ 0 w 190138"/>
                  <a:gd name="connsiteY11" fmla="*/ 42863 h 115728"/>
                  <a:gd name="connsiteX12" fmla="*/ 74667 w 190138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138" h="115728">
                    <a:moveTo>
                      <a:pt x="74667" y="43034"/>
                    </a:moveTo>
                    <a:lnTo>
                      <a:pt x="117529" y="43034"/>
                    </a:lnTo>
                    <a:cubicBezTo>
                      <a:pt x="125450" y="42957"/>
                      <a:pt x="133071" y="46043"/>
                      <a:pt x="138703" y="51607"/>
                    </a:cubicBezTo>
                    <a:cubicBezTo>
                      <a:pt x="144250" y="57290"/>
                      <a:pt x="147327" y="64928"/>
                      <a:pt x="147275" y="72866"/>
                    </a:cubicBezTo>
                    <a:lnTo>
                      <a:pt x="147275" y="115729"/>
                    </a:lnTo>
                    <a:lnTo>
                      <a:pt x="190138" y="90955"/>
                    </a:lnTo>
                    <a:lnTo>
                      <a:pt x="190138" y="72866"/>
                    </a:lnTo>
                    <a:cubicBezTo>
                      <a:pt x="190181" y="60110"/>
                      <a:pt x="186837" y="47560"/>
                      <a:pt x="180451" y="36519"/>
                    </a:cubicBezTo>
                    <a:cubicBezTo>
                      <a:pt x="177236" y="30973"/>
                      <a:pt x="173319" y="25872"/>
                      <a:pt x="168793" y="21346"/>
                    </a:cubicBezTo>
                    <a:cubicBezTo>
                      <a:pt x="155188" y="7647"/>
                      <a:pt x="136663" y="-43"/>
                      <a:pt x="117358" y="0"/>
                    </a:cubicBezTo>
                    <a:lnTo>
                      <a:pt x="11487" y="0"/>
                    </a:lnTo>
                    <a:cubicBezTo>
                      <a:pt x="7715" y="14316"/>
                      <a:pt x="3858" y="28547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AFFEA231-2C65-4802-811F-51E4A680AB26}"/>
                  </a:ext>
                </a:extLst>
              </p:cNvPr>
              <p:cNvSpPr/>
              <p:nvPr/>
            </p:nvSpPr>
            <p:spPr>
              <a:xfrm>
                <a:off x="8910694" y="2590352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2" y="28546"/>
                      <a:pt x="231200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6EFEFFEB-E2F9-47F5-B6FB-BCF5977ED741}"/>
                  </a:ext>
                </a:extLst>
              </p:cNvPr>
              <p:cNvSpPr/>
              <p:nvPr/>
            </p:nvSpPr>
            <p:spPr>
              <a:xfrm>
                <a:off x="8721928" y="283612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162 w 312724"/>
                  <a:gd name="connsiteY10" fmla="*/ 87868 h 134695"/>
                  <a:gd name="connsiteX11" fmla="*/ 42863 w 312724"/>
                  <a:gd name="connsiteY11" fmla="*/ 24775 h 134695"/>
                  <a:gd name="connsiteX12" fmla="*/ 42863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45393FB9-555A-4C08-84F9-CF52C83DB6C1}"/>
                  </a:ext>
                </a:extLst>
              </p:cNvPr>
              <p:cNvSpPr/>
              <p:nvPr/>
            </p:nvSpPr>
            <p:spPr>
              <a:xfrm>
                <a:off x="9247936" y="2662482"/>
                <a:ext cx="200596" cy="105663"/>
              </a:xfrm>
              <a:custGeom>
                <a:avLst/>
                <a:gdLst>
                  <a:gd name="connsiteX0" fmla="*/ 33433 w 200596"/>
                  <a:gd name="connsiteY0" fmla="*/ 93062 h 105663"/>
                  <a:gd name="connsiteX1" fmla="*/ 33433 w 200596"/>
                  <a:gd name="connsiteY1" fmla="*/ 93062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062"/>
                    </a:moveTo>
                    <a:lnTo>
                      <a:pt x="33433" y="93062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6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7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EE5452FB-1DA3-4D70-BFF7-E242424CB50E}"/>
                  </a:ext>
                </a:extLst>
              </p:cNvPr>
              <p:cNvSpPr/>
              <p:nvPr/>
            </p:nvSpPr>
            <p:spPr>
              <a:xfrm>
                <a:off x="9066028" y="2725540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6"/>
                      <a:pt x="185938" y="14316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D3B7772D-6D0C-4611-8D0F-79B7FB4EC6B2}"/>
                  </a:ext>
                </a:extLst>
              </p:cNvPr>
              <p:cNvSpPr/>
              <p:nvPr/>
            </p:nvSpPr>
            <p:spPr>
              <a:xfrm>
                <a:off x="9004478" y="3004146"/>
                <a:ext cx="276891" cy="188509"/>
              </a:xfrm>
              <a:custGeom>
                <a:avLst/>
                <a:gdLst>
                  <a:gd name="connsiteX0" fmla="*/ 74066 w 276891"/>
                  <a:gd name="connsiteY0" fmla="*/ 188509 h 188509"/>
                  <a:gd name="connsiteX1" fmla="*/ 175479 w 276891"/>
                  <a:gd name="connsiteY1" fmla="*/ 188509 h 188509"/>
                  <a:gd name="connsiteX2" fmla="*/ 238572 w 276891"/>
                  <a:gd name="connsiteY2" fmla="*/ 152076 h 188509"/>
                  <a:gd name="connsiteX3" fmla="*/ 276892 w 276891"/>
                  <a:gd name="connsiteY3" fmla="*/ 85725 h 188509"/>
                  <a:gd name="connsiteX4" fmla="*/ 276892 w 276891"/>
                  <a:gd name="connsiteY4" fmla="*/ 0 h 188509"/>
                  <a:gd name="connsiteX5" fmla="*/ 201454 w 276891"/>
                  <a:gd name="connsiteY5" fmla="*/ 130645 h 188509"/>
                  <a:gd name="connsiteX6" fmla="*/ 175736 w 276891"/>
                  <a:gd name="connsiteY6" fmla="*/ 145647 h 188509"/>
                  <a:gd name="connsiteX7" fmla="*/ 0 w 276891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509">
                    <a:moveTo>
                      <a:pt x="74066" y="188509"/>
                    </a:moveTo>
                    <a:lnTo>
                      <a:pt x="175479" y="188509"/>
                    </a:lnTo>
                    <a:cubicBezTo>
                      <a:pt x="201496" y="188466"/>
                      <a:pt x="225534" y="174596"/>
                      <a:pt x="238572" y="152076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645"/>
                    </a:lnTo>
                    <a:cubicBezTo>
                      <a:pt x="196138" y="139843"/>
                      <a:pt x="186357" y="145553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F2E1A1CE-96A6-4A05-A40E-A124DF2E291B}"/>
                  </a:ext>
                </a:extLst>
              </p:cNvPr>
              <p:cNvSpPr/>
              <p:nvPr/>
            </p:nvSpPr>
            <p:spPr>
              <a:xfrm>
                <a:off x="9404556" y="2714653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124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5D0CFE7B-5E57-4F56-BD34-F5708101B2CA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6458AE92-B310-49C2-A647-0F8EE9B12EB8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7" name="Freeform: Shape 2606">
                <a:extLst>
                  <a:ext uri="{FF2B5EF4-FFF2-40B4-BE49-F238E27FC236}">
                    <a16:creationId xmlns:a16="http://schemas.microsoft.com/office/drawing/2014/main" id="{0A5064FC-3CA2-4E64-84A1-B2ECDDAD55DA}"/>
                  </a:ext>
                </a:extLst>
              </p:cNvPr>
              <p:cNvSpPr/>
              <p:nvPr/>
            </p:nvSpPr>
            <p:spPr>
              <a:xfrm>
                <a:off x="9324232" y="2790777"/>
                <a:ext cx="111699" cy="224856"/>
              </a:xfrm>
              <a:custGeom>
                <a:avLst/>
                <a:gdLst>
                  <a:gd name="connsiteX0" fmla="*/ 0 w 111699"/>
                  <a:gd name="connsiteY0" fmla="*/ 224857 h 224856"/>
                  <a:gd name="connsiteX1" fmla="*/ 111699 w 111699"/>
                  <a:gd name="connsiteY1" fmla="*/ 31290 h 224856"/>
                  <a:gd name="connsiteX2" fmla="*/ 80324 w 111699"/>
                  <a:gd name="connsiteY2" fmla="*/ 0 h 224856"/>
                  <a:gd name="connsiteX3" fmla="*/ 0 w 111699"/>
                  <a:gd name="connsiteY3" fmla="*/ 139132 h 224856"/>
                  <a:gd name="connsiteX4" fmla="*/ 0 w 111699"/>
                  <a:gd name="connsiteY4" fmla="*/ 211484 h 224856"/>
                  <a:gd name="connsiteX5" fmla="*/ 0 w 111699"/>
                  <a:gd name="connsiteY5" fmla="*/ 224857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0" y="224857"/>
                    </a:moveTo>
                    <a:lnTo>
                      <a:pt x="111699" y="31290"/>
                    </a:lnTo>
                    <a:lnTo>
                      <a:pt x="80324" y="0"/>
                    </a:lnTo>
                    <a:lnTo>
                      <a:pt x="0" y="139132"/>
                    </a:lnTo>
                    <a:lnTo>
                      <a:pt x="0" y="211484"/>
                    </a:lnTo>
                    <a:lnTo>
                      <a:pt x="0" y="2248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8" name="Freeform: Shape 2607">
                <a:extLst>
                  <a:ext uri="{FF2B5EF4-FFF2-40B4-BE49-F238E27FC236}">
                    <a16:creationId xmlns:a16="http://schemas.microsoft.com/office/drawing/2014/main" id="{5BE21AAA-B7B4-4308-9B0A-C27317523CD9}"/>
                  </a:ext>
                </a:extLst>
              </p:cNvPr>
              <p:cNvSpPr/>
              <p:nvPr/>
            </p:nvSpPr>
            <p:spPr>
              <a:xfrm>
                <a:off x="944853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9" name="Freeform: Shape 2608">
                <a:extLst>
                  <a:ext uri="{FF2B5EF4-FFF2-40B4-BE49-F238E27FC236}">
                    <a16:creationId xmlns:a16="http://schemas.microsoft.com/office/drawing/2014/main" id="{E4FC8D97-409C-4137-B864-174FFF309F96}"/>
                  </a:ext>
                </a:extLst>
              </p:cNvPr>
              <p:cNvSpPr/>
              <p:nvPr/>
            </p:nvSpPr>
            <p:spPr>
              <a:xfrm>
                <a:off x="9405670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0" name="Freeform: Shape 2609">
                <a:extLst>
                  <a:ext uri="{FF2B5EF4-FFF2-40B4-BE49-F238E27FC236}">
                    <a16:creationId xmlns:a16="http://schemas.microsoft.com/office/drawing/2014/main" id="{A0AF7B16-3DB6-46C2-92B3-BD0601170DFD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1" name="Freeform: Shape 2610">
                <a:extLst>
                  <a:ext uri="{FF2B5EF4-FFF2-40B4-BE49-F238E27FC236}">
                    <a16:creationId xmlns:a16="http://schemas.microsoft.com/office/drawing/2014/main" id="{48DC4D5C-7DEF-4077-A9FF-2444896A68E5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2" name="Freeform: Shape 2611">
                <a:extLst>
                  <a:ext uri="{FF2B5EF4-FFF2-40B4-BE49-F238E27FC236}">
                    <a16:creationId xmlns:a16="http://schemas.microsoft.com/office/drawing/2014/main" id="{F4B5F93E-158E-4A0C-ADF6-1FBC5B80ACCA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3" name="Freeform: Shape 2612">
                <a:extLst>
                  <a:ext uri="{FF2B5EF4-FFF2-40B4-BE49-F238E27FC236}">
                    <a16:creationId xmlns:a16="http://schemas.microsoft.com/office/drawing/2014/main" id="{4BE5B111-D533-4778-A8D6-870F8CA6DA97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4" name="Freeform: Shape 2613">
                <a:extLst>
                  <a:ext uri="{FF2B5EF4-FFF2-40B4-BE49-F238E27FC236}">
                    <a16:creationId xmlns:a16="http://schemas.microsoft.com/office/drawing/2014/main" id="{E474AD5B-2B3D-4C75-B59B-A6C07D1952E7}"/>
                  </a:ext>
                </a:extLst>
              </p:cNvPr>
              <p:cNvSpPr/>
              <p:nvPr/>
            </p:nvSpPr>
            <p:spPr>
              <a:xfrm>
                <a:off x="8721928" y="2597724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804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5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903 h 263004"/>
                  <a:gd name="connsiteX9" fmla="*/ 57864 w 200081"/>
                  <a:gd name="connsiteY9" fmla="*/ 111185 h 263004"/>
                  <a:gd name="connsiteX10" fmla="*/ 188423 w 200081"/>
                  <a:gd name="connsiteY10" fmla="*/ 35833 h 263004"/>
                  <a:gd name="connsiteX11" fmla="*/ 188423 w 200081"/>
                  <a:gd name="connsiteY11" fmla="*/ 35833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804"/>
                    </a:moveTo>
                    <a:cubicBezTo>
                      <a:pt x="188423" y="18774"/>
                      <a:pt x="176422" y="9258"/>
                      <a:pt x="164163" y="0"/>
                    </a:cubicBezTo>
                    <a:lnTo>
                      <a:pt x="36433" y="73724"/>
                    </a:lnTo>
                    <a:cubicBezTo>
                      <a:pt x="13939" y="86788"/>
                      <a:pt x="77" y="110808"/>
                      <a:pt x="0" y="136817"/>
                    </a:cubicBezTo>
                    <a:lnTo>
                      <a:pt x="0" y="238315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3" y="35833"/>
                    </a:lnTo>
                    <a:lnTo>
                      <a:pt x="188423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5" name="Freeform: Shape 2614">
                <a:extLst>
                  <a:ext uri="{FF2B5EF4-FFF2-40B4-BE49-F238E27FC236}">
                    <a16:creationId xmlns:a16="http://schemas.microsoft.com/office/drawing/2014/main" id="{E35A9951-DD50-49D0-9E02-9181C46CBCC5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6" name="Freeform: Shape 2615">
                <a:extLst>
                  <a:ext uri="{FF2B5EF4-FFF2-40B4-BE49-F238E27FC236}">
                    <a16:creationId xmlns:a16="http://schemas.microsoft.com/office/drawing/2014/main" id="{74C2F7DF-BB5D-43A2-9B10-A98387CF8DA6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7" name="Freeform: Shape 2616">
                <a:extLst>
                  <a:ext uri="{FF2B5EF4-FFF2-40B4-BE49-F238E27FC236}">
                    <a16:creationId xmlns:a16="http://schemas.microsoft.com/office/drawing/2014/main" id="{981D4755-DD54-4092-8AB9-9BED03B400DD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8" name="Freeform: Shape 2617">
                <a:extLst>
                  <a:ext uri="{FF2B5EF4-FFF2-40B4-BE49-F238E27FC236}">
                    <a16:creationId xmlns:a16="http://schemas.microsoft.com/office/drawing/2014/main" id="{29AF0BD0-36B9-45CD-B3B0-1B1B75AB2C5F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9" name="Freeform: Shape 2618">
                <a:extLst>
                  <a:ext uri="{FF2B5EF4-FFF2-40B4-BE49-F238E27FC236}">
                    <a16:creationId xmlns:a16="http://schemas.microsoft.com/office/drawing/2014/main" id="{998196A1-F17E-4F04-8D87-19916A084ADB}"/>
                  </a:ext>
                </a:extLst>
              </p:cNvPr>
              <p:cNvSpPr/>
              <p:nvPr/>
            </p:nvSpPr>
            <p:spPr>
              <a:xfrm>
                <a:off x="8886091" y="2466051"/>
                <a:ext cx="271319" cy="160219"/>
              </a:xfrm>
              <a:custGeom>
                <a:avLst/>
                <a:gdLst>
                  <a:gd name="connsiteX0" fmla="*/ 98841 w 271319"/>
                  <a:gd name="connsiteY0" fmla="*/ 124301 h 160219"/>
                  <a:gd name="connsiteX1" fmla="*/ 98841 w 271319"/>
                  <a:gd name="connsiteY1" fmla="*/ 124301 h 160219"/>
                  <a:gd name="connsiteX2" fmla="*/ 271320 w 271319"/>
                  <a:gd name="connsiteY2" fmla="*/ 24774 h 160219"/>
                  <a:gd name="connsiteX3" fmla="*/ 228457 w 271319"/>
                  <a:gd name="connsiteY3" fmla="*/ 0 h 160219"/>
                  <a:gd name="connsiteX4" fmla="*/ 0 w 271319"/>
                  <a:gd name="connsiteY4" fmla="*/ 131416 h 160219"/>
                  <a:gd name="connsiteX5" fmla="*/ 35919 w 271319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60219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774"/>
                    </a:lnTo>
                    <a:lnTo>
                      <a:pt x="228457" y="0"/>
                    </a:lnTo>
                    <a:lnTo>
                      <a:pt x="0" y="131416"/>
                    </a:lnTo>
                    <a:cubicBezTo>
                      <a:pt x="12259" y="140675"/>
                      <a:pt x="24260" y="150190"/>
                      <a:pt x="35919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0" name="Freeform: Shape 2619">
                <a:extLst>
                  <a:ext uri="{FF2B5EF4-FFF2-40B4-BE49-F238E27FC236}">
                    <a16:creationId xmlns:a16="http://schemas.microsoft.com/office/drawing/2014/main" id="{5DF336C5-A007-4980-9B15-BAEF81D10EB2}"/>
                  </a:ext>
                </a:extLst>
              </p:cNvPr>
              <p:cNvSpPr/>
              <p:nvPr/>
            </p:nvSpPr>
            <p:spPr>
              <a:xfrm>
                <a:off x="8943591" y="2861243"/>
                <a:ext cx="128951" cy="288550"/>
              </a:xfrm>
              <a:custGeom>
                <a:avLst/>
                <a:gdLst>
                  <a:gd name="connsiteX0" fmla="*/ 97834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180 w 128951"/>
                  <a:gd name="connsiteY4" fmla="*/ 18602 h 288550"/>
                  <a:gd name="connsiteX5" fmla="*/ 122180 w 128951"/>
                  <a:gd name="connsiteY5" fmla="*/ 18602 h 288550"/>
                  <a:gd name="connsiteX6" fmla="*/ 128952 w 128951"/>
                  <a:gd name="connsiteY6" fmla="*/ 7030 h 288550"/>
                  <a:gd name="connsiteX7" fmla="*/ 83432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7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834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30"/>
                    </a:lnTo>
                    <a:cubicBezTo>
                      <a:pt x="113865" y="4226"/>
                      <a:pt x="98691" y="1886"/>
                      <a:pt x="83432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7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1" name="Freeform: Shape 2620">
                <a:extLst>
                  <a:ext uri="{FF2B5EF4-FFF2-40B4-BE49-F238E27FC236}">
                    <a16:creationId xmlns:a16="http://schemas.microsoft.com/office/drawing/2014/main" id="{BBAF8F37-1D19-4F40-AD68-58B7AB71B01D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2" name="Freeform: Shape 2621">
                <a:extLst>
                  <a:ext uri="{FF2B5EF4-FFF2-40B4-BE49-F238E27FC236}">
                    <a16:creationId xmlns:a16="http://schemas.microsoft.com/office/drawing/2014/main" id="{F76E6A6E-92BF-4F50-BE52-9F8F5257A740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3" name="Freeform: Shape 2622">
                <a:extLst>
                  <a:ext uri="{FF2B5EF4-FFF2-40B4-BE49-F238E27FC236}">
                    <a16:creationId xmlns:a16="http://schemas.microsoft.com/office/drawing/2014/main" id="{D61E85AE-F280-4D52-B237-E1A84FD68F16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4" name="Freeform: Shape 2623">
                <a:extLst>
                  <a:ext uri="{FF2B5EF4-FFF2-40B4-BE49-F238E27FC236}">
                    <a16:creationId xmlns:a16="http://schemas.microsoft.com/office/drawing/2014/main" id="{8678C9F8-BEDD-4484-BB3C-900B294DDF85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5" name="Freeform: Shape 2624">
                <a:extLst>
                  <a:ext uri="{FF2B5EF4-FFF2-40B4-BE49-F238E27FC236}">
                    <a16:creationId xmlns:a16="http://schemas.microsoft.com/office/drawing/2014/main" id="{1ADC3485-5B24-46C1-8585-295E9221A3C8}"/>
                  </a:ext>
                </a:extLst>
              </p:cNvPr>
              <p:cNvSpPr/>
              <p:nvPr/>
            </p:nvSpPr>
            <p:spPr>
              <a:xfrm>
                <a:off x="9027280" y="2633214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47D2BE56-562A-40A4-9FD0-3DEAD668D2D0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138189" cy="124301"/>
              </a:xfrm>
              <a:custGeom>
                <a:avLst/>
                <a:gdLst>
                  <a:gd name="connsiteX0" fmla="*/ 42863 w 138189"/>
                  <a:gd name="connsiteY0" fmla="*/ 24774 h 124301"/>
                  <a:gd name="connsiteX1" fmla="*/ 42863 w 138189"/>
                  <a:gd name="connsiteY1" fmla="*/ 24774 h 124301"/>
                  <a:gd name="connsiteX2" fmla="*/ 79981 w 138189"/>
                  <a:gd name="connsiteY2" fmla="*/ 46206 h 124301"/>
                  <a:gd name="connsiteX3" fmla="*/ 93954 w 138189"/>
                  <a:gd name="connsiteY3" fmla="*/ 64379 h 124301"/>
                  <a:gd name="connsiteX4" fmla="*/ 90954 w 138189"/>
                  <a:gd name="connsiteY4" fmla="*/ 87182 h 124301"/>
                  <a:gd name="connsiteX5" fmla="*/ 69523 w 138189"/>
                  <a:gd name="connsiteY5" fmla="*/ 124301 h 124301"/>
                  <a:gd name="connsiteX6" fmla="*/ 119329 w 138189"/>
                  <a:gd name="connsiteY6" fmla="*/ 124301 h 124301"/>
                  <a:gd name="connsiteX7" fmla="*/ 128416 w 138189"/>
                  <a:gd name="connsiteY7" fmla="*/ 108613 h 124301"/>
                  <a:gd name="connsiteX8" fmla="*/ 138189 w 138189"/>
                  <a:gd name="connsiteY8" fmla="*/ 72266 h 124301"/>
                  <a:gd name="connsiteX9" fmla="*/ 135702 w 138189"/>
                  <a:gd name="connsiteY9" fmla="*/ 53321 h 124301"/>
                  <a:gd name="connsiteX10" fmla="*/ 101412 w 138189"/>
                  <a:gd name="connsiteY10" fmla="*/ 9087 h 124301"/>
                  <a:gd name="connsiteX11" fmla="*/ 85725 w 138189"/>
                  <a:gd name="connsiteY11" fmla="*/ 0 h 124301"/>
                  <a:gd name="connsiteX12" fmla="*/ 0 w 138189"/>
                  <a:gd name="connsiteY12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189" h="124301">
                    <a:moveTo>
                      <a:pt x="42863" y="24774"/>
                    </a:move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4" y="64379"/>
                    </a:cubicBezTo>
                    <a:cubicBezTo>
                      <a:pt x="96046" y="72077"/>
                      <a:pt x="94957" y="80290"/>
                      <a:pt x="90954" y="87182"/>
                    </a:cubicBezTo>
                    <a:lnTo>
                      <a:pt x="69523" y="124301"/>
                    </a:lnTo>
                    <a:lnTo>
                      <a:pt x="119329" y="124301"/>
                    </a:lnTo>
                    <a:lnTo>
                      <a:pt x="128416" y="108613"/>
                    </a:lnTo>
                    <a:cubicBezTo>
                      <a:pt x="134828" y="97572"/>
                      <a:pt x="138197" y="85030"/>
                      <a:pt x="138189" y="72266"/>
                    </a:cubicBezTo>
                    <a:cubicBezTo>
                      <a:pt x="138214" y="65871"/>
                      <a:pt x="137374" y="59493"/>
                      <a:pt x="135702" y="53321"/>
                    </a:cubicBezTo>
                    <a:cubicBezTo>
                      <a:pt x="130670" y="34573"/>
                      <a:pt x="118318" y="18636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696C351C-47D9-4937-9721-E1584ADA49C1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8" name="Freeform: Shape 2627">
                <a:extLst>
                  <a:ext uri="{FF2B5EF4-FFF2-40B4-BE49-F238E27FC236}">
                    <a16:creationId xmlns:a16="http://schemas.microsoft.com/office/drawing/2014/main" id="{0F1D8394-9255-4592-952E-109A9F447F8F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F6EAA4D4-DC8C-4CF7-B77E-5BFD5F467E92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0" name="Freeform: Shape 2629">
                <a:extLst>
                  <a:ext uri="{FF2B5EF4-FFF2-40B4-BE49-F238E27FC236}">
                    <a16:creationId xmlns:a16="http://schemas.microsoft.com/office/drawing/2014/main" id="{50966B5E-8130-4404-B288-BA1CE10FD7DD}"/>
                  </a:ext>
                </a:extLst>
              </p:cNvPr>
              <p:cNvSpPr/>
              <p:nvPr/>
            </p:nvSpPr>
            <p:spPr>
              <a:xfrm>
                <a:off x="7703858" y="2466051"/>
                <a:ext cx="210026" cy="167849"/>
              </a:xfrm>
              <a:custGeom>
                <a:avLst/>
                <a:gdLst>
                  <a:gd name="connsiteX0" fmla="*/ 173593 w 210026"/>
                  <a:gd name="connsiteY0" fmla="*/ 117529 h 167849"/>
                  <a:gd name="connsiteX1" fmla="*/ 210026 w 210026"/>
                  <a:gd name="connsiteY1" fmla="*/ 54435 h 167849"/>
                  <a:gd name="connsiteX2" fmla="*/ 210026 w 210026"/>
                  <a:gd name="connsiteY2" fmla="*/ 0 h 167849"/>
                  <a:gd name="connsiteX3" fmla="*/ 167164 w 210026"/>
                  <a:gd name="connsiteY3" fmla="*/ 0 h 167849"/>
                  <a:gd name="connsiteX4" fmla="*/ 167164 w 210026"/>
                  <a:gd name="connsiteY4" fmla="*/ 54264 h 167849"/>
                  <a:gd name="connsiteX5" fmla="*/ 152162 w 210026"/>
                  <a:gd name="connsiteY5" fmla="*/ 79981 h 167849"/>
                  <a:gd name="connsiteX6" fmla="*/ 32147 w 210026"/>
                  <a:gd name="connsiteY6" fmla="*/ 149247 h 167849"/>
                  <a:gd name="connsiteX7" fmla="*/ 32147 w 210026"/>
                  <a:gd name="connsiteY7" fmla="*/ 149247 h 167849"/>
                  <a:gd name="connsiteX8" fmla="*/ 0 w 210026"/>
                  <a:gd name="connsiteY8" fmla="*/ 167849 h 167849"/>
                  <a:gd name="connsiteX9" fmla="*/ 85725 w 210026"/>
                  <a:gd name="connsiteY9" fmla="*/ 167849 h 16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849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264"/>
                    </a:lnTo>
                    <a:cubicBezTo>
                      <a:pt x="167070" y="64885"/>
                      <a:pt x="161360" y="74666"/>
                      <a:pt x="152162" y="79981"/>
                    </a:cubicBezTo>
                    <a:lnTo>
                      <a:pt x="32147" y="149247"/>
                    </a:lnTo>
                    <a:lnTo>
                      <a:pt x="32147" y="149247"/>
                    </a:lnTo>
                    <a:lnTo>
                      <a:pt x="0" y="167849"/>
                    </a:lnTo>
                    <a:lnTo>
                      <a:pt x="85725" y="1678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1" name="Freeform: Shape 2630">
                <a:extLst>
                  <a:ext uri="{FF2B5EF4-FFF2-40B4-BE49-F238E27FC236}">
                    <a16:creationId xmlns:a16="http://schemas.microsoft.com/office/drawing/2014/main" id="{94A8A9E9-FDFE-4A23-814E-27D5E2622D6F}"/>
                  </a:ext>
                </a:extLst>
              </p:cNvPr>
              <p:cNvSpPr/>
              <p:nvPr/>
            </p:nvSpPr>
            <p:spPr>
              <a:xfrm>
                <a:off x="7579556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7950 w 167163"/>
                  <a:gd name="connsiteY4" fmla="*/ 80153 h 168021"/>
                  <a:gd name="connsiteX5" fmla="*/ 42948 w 167163"/>
                  <a:gd name="connsiteY5" fmla="*/ 54435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2" name="Freeform: Shape 2631">
                <a:extLst>
                  <a:ext uri="{FF2B5EF4-FFF2-40B4-BE49-F238E27FC236}">
                    <a16:creationId xmlns:a16="http://schemas.microsoft.com/office/drawing/2014/main" id="{6904A9DE-E0B8-4FB6-9BD6-99E7D55B11D4}"/>
                  </a:ext>
                </a:extLst>
              </p:cNvPr>
              <p:cNvSpPr/>
              <p:nvPr/>
            </p:nvSpPr>
            <p:spPr>
              <a:xfrm>
                <a:off x="9281369" y="3280781"/>
                <a:ext cx="167334" cy="336042"/>
              </a:xfrm>
              <a:custGeom>
                <a:avLst/>
                <a:gdLst>
                  <a:gd name="connsiteX0" fmla="*/ 36433 w 167334"/>
                  <a:gd name="connsiteY0" fmla="*/ 50235 h 336042"/>
                  <a:gd name="connsiteX1" fmla="*/ 0 w 167334"/>
                  <a:gd name="connsiteY1" fmla="*/ 113328 h 336042"/>
                  <a:gd name="connsiteX2" fmla="*/ 0 w 167334"/>
                  <a:gd name="connsiteY2" fmla="*/ 222199 h 336042"/>
                  <a:gd name="connsiteX3" fmla="*/ 36433 w 167334"/>
                  <a:gd name="connsiteY3" fmla="*/ 285293 h 336042"/>
                  <a:gd name="connsiteX4" fmla="*/ 124301 w 167334"/>
                  <a:gd name="connsiteY4" fmla="*/ 336042 h 336042"/>
                  <a:gd name="connsiteX5" fmla="*/ 167164 w 167334"/>
                  <a:gd name="connsiteY5" fmla="*/ 311182 h 336042"/>
                  <a:gd name="connsiteX6" fmla="*/ 58035 w 167334"/>
                  <a:gd name="connsiteY6" fmla="*/ 248174 h 336042"/>
                  <a:gd name="connsiteX7" fmla="*/ 43034 w 167334"/>
                  <a:gd name="connsiteY7" fmla="*/ 222456 h 336042"/>
                  <a:gd name="connsiteX8" fmla="*/ 43034 w 167334"/>
                  <a:gd name="connsiteY8" fmla="*/ 113586 h 336042"/>
                  <a:gd name="connsiteX9" fmla="*/ 58035 w 167334"/>
                  <a:gd name="connsiteY9" fmla="*/ 87868 h 336042"/>
                  <a:gd name="connsiteX10" fmla="*/ 167335 w 167334"/>
                  <a:gd name="connsiteY10" fmla="*/ 24775 h 336042"/>
                  <a:gd name="connsiteX11" fmla="*/ 167335 w 167334"/>
                  <a:gd name="connsiteY11" fmla="*/ 0 h 336042"/>
                  <a:gd name="connsiteX12" fmla="*/ 124472 w 167334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2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37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3" name="Freeform: Shape 2632">
                <a:extLst>
                  <a:ext uri="{FF2B5EF4-FFF2-40B4-BE49-F238E27FC236}">
                    <a16:creationId xmlns:a16="http://schemas.microsoft.com/office/drawing/2014/main" id="{D9B952ED-1ECE-48CA-87DA-5EC5F4F085F6}"/>
                  </a:ext>
                </a:extLst>
              </p:cNvPr>
              <p:cNvSpPr/>
              <p:nvPr/>
            </p:nvSpPr>
            <p:spPr>
              <a:xfrm>
                <a:off x="9405670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4" name="Freeform: Shape 2633">
                <a:extLst>
                  <a:ext uri="{FF2B5EF4-FFF2-40B4-BE49-F238E27FC236}">
                    <a16:creationId xmlns:a16="http://schemas.microsoft.com/office/drawing/2014/main" id="{5A8894C4-A0EE-4AE7-A878-69D41352DBC2}"/>
                  </a:ext>
                </a:extLst>
              </p:cNvPr>
              <p:cNvSpPr/>
              <p:nvPr/>
            </p:nvSpPr>
            <p:spPr>
              <a:xfrm>
                <a:off x="6771598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3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0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2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3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5" name="Freeform: Shape 2634">
                <a:extLst>
                  <a:ext uri="{FF2B5EF4-FFF2-40B4-BE49-F238E27FC236}">
                    <a16:creationId xmlns:a16="http://schemas.microsoft.com/office/drawing/2014/main" id="{DD519866-5C21-4353-BAE4-2EF5B179579B}"/>
                  </a:ext>
                </a:extLst>
              </p:cNvPr>
              <p:cNvSpPr/>
              <p:nvPr/>
            </p:nvSpPr>
            <p:spPr>
              <a:xfrm>
                <a:off x="6728736" y="2836040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736 h 302973"/>
                  <a:gd name="connsiteX4" fmla="*/ 36433 w 291465"/>
                  <a:gd name="connsiteY4" fmla="*/ 238830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138 h 302973"/>
                  <a:gd name="connsiteX9" fmla="*/ 182337 w 291465"/>
                  <a:gd name="connsiteY9" fmla="*/ 256146 h 302973"/>
                  <a:gd name="connsiteX10" fmla="*/ 152333 w 291465"/>
                  <a:gd name="connsiteY10" fmla="*/ 256146 h 302973"/>
                  <a:gd name="connsiteX11" fmla="*/ 58036 w 291465"/>
                  <a:gd name="connsiteY11" fmla="*/ 201711 h 302973"/>
                  <a:gd name="connsiteX12" fmla="*/ 43034 w 291465"/>
                  <a:gd name="connsiteY12" fmla="*/ 175993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77" y="201745"/>
                      <a:pt x="13939" y="225765"/>
                      <a:pt x="36433" y="238830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63" y="196370"/>
                      <a:pt x="43163" y="186606"/>
                      <a:pt x="43034" y="175993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6" name="Freeform: Shape 2635">
                <a:extLst>
                  <a:ext uri="{FF2B5EF4-FFF2-40B4-BE49-F238E27FC236}">
                    <a16:creationId xmlns:a16="http://schemas.microsoft.com/office/drawing/2014/main" id="{FC953D7E-BBC1-4A68-A7C3-D3063F4E3C25}"/>
                  </a:ext>
                </a:extLst>
              </p:cNvPr>
              <p:cNvSpPr/>
              <p:nvPr/>
            </p:nvSpPr>
            <p:spPr>
              <a:xfrm>
                <a:off x="6044993" y="3280352"/>
                <a:ext cx="167163" cy="336299"/>
              </a:xfrm>
              <a:custGeom>
                <a:avLst/>
                <a:gdLst>
                  <a:gd name="connsiteX0" fmla="*/ 130731 w 167163"/>
                  <a:gd name="connsiteY0" fmla="*/ 285807 h 336299"/>
                  <a:gd name="connsiteX1" fmla="*/ 167164 w 167163"/>
                  <a:gd name="connsiteY1" fmla="*/ 222714 h 336299"/>
                  <a:gd name="connsiteX2" fmla="*/ 167164 w 167163"/>
                  <a:gd name="connsiteY2" fmla="*/ 113843 h 336299"/>
                  <a:gd name="connsiteX3" fmla="*/ 130731 w 167163"/>
                  <a:gd name="connsiteY3" fmla="*/ 50749 h 336299"/>
                  <a:gd name="connsiteX4" fmla="*/ 42863 w 167163"/>
                  <a:gd name="connsiteY4" fmla="*/ 0 h 336299"/>
                  <a:gd name="connsiteX5" fmla="*/ 0 w 167163"/>
                  <a:gd name="connsiteY5" fmla="*/ 24860 h 336299"/>
                  <a:gd name="connsiteX6" fmla="*/ 109128 w 167163"/>
                  <a:gd name="connsiteY6" fmla="*/ 87868 h 336299"/>
                  <a:gd name="connsiteX7" fmla="*/ 124130 w 167163"/>
                  <a:gd name="connsiteY7" fmla="*/ 113586 h 336299"/>
                  <a:gd name="connsiteX8" fmla="*/ 124130 w 167163"/>
                  <a:gd name="connsiteY8" fmla="*/ 222456 h 336299"/>
                  <a:gd name="connsiteX9" fmla="*/ 109128 w 167163"/>
                  <a:gd name="connsiteY9" fmla="*/ 248174 h 336299"/>
                  <a:gd name="connsiteX10" fmla="*/ 0 w 167163"/>
                  <a:gd name="connsiteY10" fmla="*/ 311525 h 336299"/>
                  <a:gd name="connsiteX11" fmla="*/ 0 w 167163"/>
                  <a:gd name="connsiteY11" fmla="*/ 336299 h 336299"/>
                  <a:gd name="connsiteX12" fmla="*/ 42863 w 167163"/>
                  <a:gd name="connsiteY12" fmla="*/ 336299 h 33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163" h="336299">
                    <a:moveTo>
                      <a:pt x="130731" y="285807"/>
                    </a:moveTo>
                    <a:cubicBezTo>
                      <a:pt x="153251" y="272768"/>
                      <a:pt x="167121" y="248731"/>
                      <a:pt x="167164" y="22271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222456"/>
                    </a:lnTo>
                    <a:cubicBezTo>
                      <a:pt x="124036" y="233078"/>
                      <a:pt x="118326" y="242859"/>
                      <a:pt x="109128" y="248174"/>
                    </a:cubicBezTo>
                    <a:lnTo>
                      <a:pt x="0" y="311525"/>
                    </a:lnTo>
                    <a:lnTo>
                      <a:pt x="0" y="336299"/>
                    </a:lnTo>
                    <a:lnTo>
                      <a:pt x="42863" y="33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7" name="Freeform: Shape 2636">
                <a:extLst>
                  <a:ext uri="{FF2B5EF4-FFF2-40B4-BE49-F238E27FC236}">
                    <a16:creationId xmlns:a16="http://schemas.microsoft.com/office/drawing/2014/main" id="{C37A0DC3-89C5-4F40-8EBD-5AB669725231}"/>
                  </a:ext>
                </a:extLst>
              </p:cNvPr>
              <p:cNvSpPr/>
              <p:nvPr/>
            </p:nvSpPr>
            <p:spPr>
              <a:xfrm>
                <a:off x="604499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8" name="Freeform: Shape 2637">
                <a:extLst>
                  <a:ext uri="{FF2B5EF4-FFF2-40B4-BE49-F238E27FC236}">
                    <a16:creationId xmlns:a16="http://schemas.microsoft.com/office/drawing/2014/main" id="{5116059B-1A33-4B8E-AE11-4E84B269F0B4}"/>
                  </a:ext>
                </a:extLst>
              </p:cNvPr>
              <p:cNvSpPr/>
              <p:nvPr/>
            </p:nvSpPr>
            <p:spPr>
              <a:xfrm>
                <a:off x="672873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0" y="77234"/>
                      <a:pt x="60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63" y="41864"/>
                      <a:pt x="172865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9" name="Freeform: Shape 2638">
                <a:extLst>
                  <a:ext uri="{FF2B5EF4-FFF2-40B4-BE49-F238E27FC236}">
                    <a16:creationId xmlns:a16="http://schemas.microsoft.com/office/drawing/2014/main" id="{E1DF498F-B9C8-4790-9C4E-E36AE631331B}"/>
                  </a:ext>
                </a:extLst>
              </p:cNvPr>
              <p:cNvSpPr/>
              <p:nvPr/>
            </p:nvSpPr>
            <p:spPr>
              <a:xfrm>
                <a:off x="6728736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89" y="176131"/>
                      <a:pt x="334251" y="152110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7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0" name="Freeform: Shape 2639">
                <a:extLst>
                  <a:ext uri="{FF2B5EF4-FFF2-40B4-BE49-F238E27FC236}">
                    <a16:creationId xmlns:a16="http://schemas.microsoft.com/office/drawing/2014/main" id="{9CBEDB52-6EDE-4C56-AFF1-F9BE2E13F9E6}"/>
                  </a:ext>
                </a:extLst>
              </p:cNvPr>
              <p:cNvSpPr/>
              <p:nvPr/>
            </p:nvSpPr>
            <p:spPr>
              <a:xfrm>
                <a:off x="7579556" y="4263018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602 h 168021"/>
                  <a:gd name="connsiteX7" fmla="*/ 177879 w 210112"/>
                  <a:gd name="connsiteY7" fmla="*/ 18602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3008" y="102973"/>
                      <a:pt x="48701" y="93217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1" name="Freeform: Shape 2640">
                <a:extLst>
                  <a:ext uri="{FF2B5EF4-FFF2-40B4-BE49-F238E27FC236}">
                    <a16:creationId xmlns:a16="http://schemas.microsoft.com/office/drawing/2014/main" id="{97CE209B-6B88-4F16-A417-A58586D2F83B}"/>
                  </a:ext>
                </a:extLst>
              </p:cNvPr>
              <p:cNvSpPr/>
              <p:nvPr/>
            </p:nvSpPr>
            <p:spPr>
              <a:xfrm>
                <a:off x="7746806" y="4262761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843 h 168020"/>
                  <a:gd name="connsiteX1" fmla="*/ 130645 w 167077"/>
                  <a:gd name="connsiteY1" fmla="*/ 50749 h 168020"/>
                  <a:gd name="connsiteX2" fmla="*/ 42863 w 167077"/>
                  <a:gd name="connsiteY2" fmla="*/ 0 h 168020"/>
                  <a:gd name="connsiteX3" fmla="*/ 0 w 167077"/>
                  <a:gd name="connsiteY3" fmla="*/ 24860 h 168020"/>
                  <a:gd name="connsiteX4" fmla="*/ 109128 w 167077"/>
                  <a:gd name="connsiteY4" fmla="*/ 87868 h 168020"/>
                  <a:gd name="connsiteX5" fmla="*/ 124130 w 167077"/>
                  <a:gd name="connsiteY5" fmla="*/ 113586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843"/>
                    </a:moveTo>
                    <a:cubicBezTo>
                      <a:pt x="167078" y="87817"/>
                      <a:pt x="153191" y="63762"/>
                      <a:pt x="130645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2" name="Freeform: Shape 2641">
                <a:extLst>
                  <a:ext uri="{FF2B5EF4-FFF2-40B4-BE49-F238E27FC236}">
                    <a16:creationId xmlns:a16="http://schemas.microsoft.com/office/drawing/2014/main" id="{9CA60A98-06EA-4318-97C3-D7A0971ED977}"/>
                  </a:ext>
                </a:extLst>
              </p:cNvPr>
              <p:cNvSpPr/>
              <p:nvPr/>
            </p:nvSpPr>
            <p:spPr>
              <a:xfrm>
                <a:off x="8430463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138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46" y="196387"/>
                      <a:pt x="43146" y="186615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3" name="Freeform: Shape 2642">
                <a:extLst>
                  <a:ext uri="{FF2B5EF4-FFF2-40B4-BE49-F238E27FC236}">
                    <a16:creationId xmlns:a16="http://schemas.microsoft.com/office/drawing/2014/main" id="{36504D27-DAF0-48FA-8A89-6BE7AD5E749C}"/>
                  </a:ext>
                </a:extLst>
              </p:cNvPr>
              <p:cNvSpPr/>
              <p:nvPr/>
            </p:nvSpPr>
            <p:spPr>
              <a:xfrm>
                <a:off x="8473325" y="3758076"/>
                <a:ext cx="291465" cy="302973"/>
              </a:xfrm>
              <a:custGeom>
                <a:avLst/>
                <a:gdLst>
                  <a:gd name="connsiteX0" fmla="*/ 248603 w 291465"/>
                  <a:gd name="connsiteY0" fmla="*/ 265855 h 302973"/>
                  <a:gd name="connsiteX1" fmla="*/ 248603 w 291465"/>
                  <a:gd name="connsiteY1" fmla="*/ 302974 h 302973"/>
                  <a:gd name="connsiteX2" fmla="*/ 291465 w 291465"/>
                  <a:gd name="connsiteY2" fmla="*/ 228736 h 302973"/>
                  <a:gd name="connsiteX3" fmla="*/ 291465 w 291465"/>
                  <a:gd name="connsiteY3" fmla="*/ 127323 h 302973"/>
                  <a:gd name="connsiteX4" fmla="*/ 255032 w 291465"/>
                  <a:gd name="connsiteY4" fmla="*/ 64144 h 302973"/>
                  <a:gd name="connsiteX5" fmla="*/ 160734 w 291465"/>
                  <a:gd name="connsiteY5" fmla="*/ 9708 h 302973"/>
                  <a:gd name="connsiteX6" fmla="*/ 87868 w 291465"/>
                  <a:gd name="connsiteY6" fmla="*/ 9708 h 302973"/>
                  <a:gd name="connsiteX7" fmla="*/ 0 w 291465"/>
                  <a:gd name="connsiteY7" fmla="*/ 60458 h 302973"/>
                  <a:gd name="connsiteX8" fmla="*/ 0 w 291465"/>
                  <a:gd name="connsiteY8" fmla="*/ 109835 h 302973"/>
                  <a:gd name="connsiteX9" fmla="*/ 109128 w 291465"/>
                  <a:gd name="connsiteY9" fmla="*/ 46827 h 302973"/>
                  <a:gd name="connsiteX10" fmla="*/ 139132 w 291465"/>
                  <a:gd name="connsiteY10" fmla="*/ 46827 h 302973"/>
                  <a:gd name="connsiteX11" fmla="*/ 233429 w 291465"/>
                  <a:gd name="connsiteY11" fmla="*/ 101263 h 302973"/>
                  <a:gd name="connsiteX12" fmla="*/ 248431 w 291465"/>
                  <a:gd name="connsiteY12" fmla="*/ 126980 h 302973"/>
                  <a:gd name="connsiteX13" fmla="*/ 248431 w 291465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248603" y="265855"/>
                    </a:moveTo>
                    <a:lnTo>
                      <a:pt x="248603" y="302974"/>
                    </a:lnTo>
                    <a:lnTo>
                      <a:pt x="291465" y="228736"/>
                    </a:lnTo>
                    <a:lnTo>
                      <a:pt x="291465" y="127323"/>
                    </a:lnTo>
                    <a:cubicBezTo>
                      <a:pt x="291405" y="101288"/>
                      <a:pt x="277535" y="77234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593" y="106612"/>
                      <a:pt x="248285" y="116367"/>
                      <a:pt x="248431" y="126980"/>
                    </a:cubicBezTo>
                    <a:lnTo>
                      <a:pt x="248431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4" name="Freeform: Shape 2643">
                <a:extLst>
                  <a:ext uri="{FF2B5EF4-FFF2-40B4-BE49-F238E27FC236}">
                    <a16:creationId xmlns:a16="http://schemas.microsoft.com/office/drawing/2014/main" id="{9B2D792D-A6D0-4FC5-8D2A-FC6C11986D75}"/>
                  </a:ext>
                </a:extLst>
              </p:cNvPr>
              <p:cNvSpPr/>
              <p:nvPr/>
            </p:nvSpPr>
            <p:spPr>
              <a:xfrm>
                <a:off x="8430463" y="2885674"/>
                <a:ext cx="334327" cy="252996"/>
              </a:xfrm>
              <a:custGeom>
                <a:avLst/>
                <a:gdLst>
                  <a:gd name="connsiteX0" fmla="*/ 130731 w 334327"/>
                  <a:gd name="connsiteY0" fmla="*/ 243288 h 252996"/>
                  <a:gd name="connsiteX1" fmla="*/ 203597 w 334327"/>
                  <a:gd name="connsiteY1" fmla="*/ 243288 h 252996"/>
                  <a:gd name="connsiteX2" fmla="*/ 297894 w 334327"/>
                  <a:gd name="connsiteY2" fmla="*/ 188852 h 252996"/>
                  <a:gd name="connsiteX3" fmla="*/ 334328 w 334327"/>
                  <a:gd name="connsiteY3" fmla="*/ 125759 h 252996"/>
                  <a:gd name="connsiteX4" fmla="*/ 334328 w 334327"/>
                  <a:gd name="connsiteY4" fmla="*/ 24603 h 252996"/>
                  <a:gd name="connsiteX5" fmla="*/ 291465 w 334327"/>
                  <a:gd name="connsiteY5" fmla="*/ 0 h 252996"/>
                  <a:gd name="connsiteX6" fmla="*/ 291465 w 334327"/>
                  <a:gd name="connsiteY6" fmla="*/ 126101 h 252996"/>
                  <a:gd name="connsiteX7" fmla="*/ 276463 w 334327"/>
                  <a:gd name="connsiteY7" fmla="*/ 151819 h 252996"/>
                  <a:gd name="connsiteX8" fmla="*/ 182166 w 334327"/>
                  <a:gd name="connsiteY8" fmla="*/ 206254 h 252996"/>
                  <a:gd name="connsiteX9" fmla="*/ 152162 w 334327"/>
                  <a:gd name="connsiteY9" fmla="*/ 206254 h 252996"/>
                  <a:gd name="connsiteX10" fmla="*/ 32147 w 334327"/>
                  <a:gd name="connsiteY10" fmla="*/ 136903 h 252996"/>
                  <a:gd name="connsiteX11" fmla="*/ 32147 w 334327"/>
                  <a:gd name="connsiteY11" fmla="*/ 136903 h 252996"/>
                  <a:gd name="connsiteX12" fmla="*/ 0 w 334327"/>
                  <a:gd name="connsiteY12" fmla="*/ 118386 h 252996"/>
                  <a:gd name="connsiteX13" fmla="*/ 42863 w 334327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388" y="175788"/>
                      <a:pt x="334250" y="151768"/>
                      <a:pt x="334328" y="125759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4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5" name="Freeform: Shape 2644">
                <a:extLst>
                  <a:ext uri="{FF2B5EF4-FFF2-40B4-BE49-F238E27FC236}">
                    <a16:creationId xmlns:a16="http://schemas.microsoft.com/office/drawing/2014/main" id="{4EF85FB4-DD1D-42D1-97FA-B365CB1C9016}"/>
                  </a:ext>
                </a:extLst>
              </p:cNvPr>
              <p:cNvSpPr/>
              <p:nvPr/>
            </p:nvSpPr>
            <p:spPr>
              <a:xfrm>
                <a:off x="8430463" y="2775582"/>
                <a:ext cx="334327" cy="253338"/>
              </a:xfrm>
              <a:custGeom>
                <a:avLst/>
                <a:gdLst>
                  <a:gd name="connsiteX0" fmla="*/ 334328 w 334327"/>
                  <a:gd name="connsiteY0" fmla="*/ 134695 h 253338"/>
                  <a:gd name="connsiteX1" fmla="*/ 291465 w 334327"/>
                  <a:gd name="connsiteY1" fmla="*/ 60457 h 253338"/>
                  <a:gd name="connsiteX2" fmla="*/ 203597 w 334327"/>
                  <a:gd name="connsiteY2" fmla="*/ 9708 h 253338"/>
                  <a:gd name="connsiteX3" fmla="*/ 130731 w 334327"/>
                  <a:gd name="connsiteY3" fmla="*/ 9708 h 253338"/>
                  <a:gd name="connsiteX4" fmla="*/ 36433 w 334327"/>
                  <a:gd name="connsiteY4" fmla="*/ 64144 h 253338"/>
                  <a:gd name="connsiteX5" fmla="*/ 0 w 334327"/>
                  <a:gd name="connsiteY5" fmla="*/ 127237 h 253338"/>
                  <a:gd name="connsiteX6" fmla="*/ 0 w 334327"/>
                  <a:gd name="connsiteY6" fmla="*/ 228736 h 253338"/>
                  <a:gd name="connsiteX7" fmla="*/ 42863 w 334327"/>
                  <a:gd name="connsiteY7" fmla="*/ 253339 h 253338"/>
                  <a:gd name="connsiteX8" fmla="*/ 42863 w 334327"/>
                  <a:gd name="connsiteY8" fmla="*/ 127237 h 253338"/>
                  <a:gd name="connsiteX9" fmla="*/ 57864 w 334327"/>
                  <a:gd name="connsiteY9" fmla="*/ 101520 h 253338"/>
                  <a:gd name="connsiteX10" fmla="*/ 152162 w 334327"/>
                  <a:gd name="connsiteY10" fmla="*/ 47084 h 253338"/>
                  <a:gd name="connsiteX11" fmla="*/ 182166 w 334327"/>
                  <a:gd name="connsiteY11" fmla="*/ 47084 h 253338"/>
                  <a:gd name="connsiteX12" fmla="*/ 302181 w 334327"/>
                  <a:gd name="connsiteY12" fmla="*/ 116436 h 253338"/>
                  <a:gd name="connsiteX13" fmla="*/ 302181 w 334327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334328" y="134695"/>
                    </a:moveTo>
                    <a:lnTo>
                      <a:pt x="291465" y="60457"/>
                    </a:lnTo>
                    <a:lnTo>
                      <a:pt x="203597" y="9708"/>
                    </a:ln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6" name="Freeform: Shape 2645">
                <a:extLst>
                  <a:ext uri="{FF2B5EF4-FFF2-40B4-BE49-F238E27FC236}">
                    <a16:creationId xmlns:a16="http://schemas.microsoft.com/office/drawing/2014/main" id="{6BB22785-FD69-4DB3-96C8-144AFC25F02C}"/>
                  </a:ext>
                </a:extLst>
              </p:cNvPr>
              <p:cNvSpPr/>
              <p:nvPr/>
            </p:nvSpPr>
            <p:spPr>
              <a:xfrm>
                <a:off x="7302493" y="2466051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1 h 298751"/>
                  <a:gd name="connsiteX6" fmla="*/ 0 w 170849"/>
                  <a:gd name="connsiteY6" fmla="*/ 298751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77" y="114820"/>
                      <a:pt x="170867" y="57916"/>
                      <a:pt x="170850" y="0"/>
                    </a:cubicBezTo>
                    <a:lnTo>
                      <a:pt x="127987" y="0"/>
                    </a:lnTo>
                    <a:cubicBezTo>
                      <a:pt x="128022" y="50398"/>
                      <a:pt x="114812" y="99912"/>
                      <a:pt x="89669" y="143589"/>
                    </a:cubicBezTo>
                    <a:lnTo>
                      <a:pt x="15774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7" name="Freeform: Shape 2646">
                <a:extLst>
                  <a:ext uri="{FF2B5EF4-FFF2-40B4-BE49-F238E27FC236}">
                    <a16:creationId xmlns:a16="http://schemas.microsoft.com/office/drawing/2014/main" id="{7515FEAB-0610-4FF8-9DC6-05BB34E90860}"/>
                  </a:ext>
                </a:extLst>
              </p:cNvPr>
              <p:cNvSpPr/>
              <p:nvPr/>
            </p:nvSpPr>
            <p:spPr>
              <a:xfrm>
                <a:off x="6858952" y="246605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271 w 468315"/>
                  <a:gd name="connsiteY7" fmla="*/ 298751 h 298751"/>
                  <a:gd name="connsiteX8" fmla="*/ 443198 w 468315"/>
                  <a:gd name="connsiteY8" fmla="*/ 298751 h 298751"/>
                  <a:gd name="connsiteX9" fmla="*/ 458971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86" y="255726"/>
                      <a:pt x="141386" y="201034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198" y="298751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8" name="Freeform: Shape 2647">
                <a:extLst>
                  <a:ext uri="{FF2B5EF4-FFF2-40B4-BE49-F238E27FC236}">
                    <a16:creationId xmlns:a16="http://schemas.microsoft.com/office/drawing/2014/main" id="{1DD8E8D7-245B-48F8-88FC-079BB6EE485F}"/>
                  </a:ext>
                </a:extLst>
              </p:cNvPr>
              <p:cNvSpPr/>
              <p:nvPr/>
            </p:nvSpPr>
            <p:spPr>
              <a:xfrm>
                <a:off x="6464531" y="3149793"/>
                <a:ext cx="467887" cy="341614"/>
              </a:xfrm>
              <a:custGeom>
                <a:avLst/>
                <a:gdLst>
                  <a:gd name="connsiteX0" fmla="*/ 415509 w 467887"/>
                  <a:gd name="connsiteY0" fmla="*/ 165021 h 341614"/>
                  <a:gd name="connsiteX1" fmla="*/ 129702 w 467887"/>
                  <a:gd name="connsiteY1" fmla="*/ 0 h 341614"/>
                  <a:gd name="connsiteX2" fmla="*/ 24689 w 467887"/>
                  <a:gd name="connsiteY2" fmla="*/ 0 h 341614"/>
                  <a:gd name="connsiteX3" fmla="*/ 0 w 467887"/>
                  <a:gd name="connsiteY3" fmla="*/ 42863 h 341614"/>
                  <a:gd name="connsiteX4" fmla="*/ 129702 w 467887"/>
                  <a:gd name="connsiteY4" fmla="*/ 42863 h 341614"/>
                  <a:gd name="connsiteX5" fmla="*/ 378304 w 467887"/>
                  <a:gd name="connsiteY5" fmla="*/ 186452 h 341614"/>
                  <a:gd name="connsiteX6" fmla="*/ 452199 w 467887"/>
                  <a:gd name="connsiteY6" fmla="*/ 314439 h 341614"/>
                  <a:gd name="connsiteX7" fmla="*/ 467887 w 467887"/>
                  <a:gd name="connsiteY7" fmla="*/ 341614 h 341614"/>
                  <a:gd name="connsiteX8" fmla="*/ 467887 w 467887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415509" y="165021"/>
                    </a:moveTo>
                    <a:cubicBezTo>
                      <a:pt x="356436" y="63025"/>
                      <a:pt x="247565" y="163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9" y="43025"/>
                      <a:pt x="326930" y="97718"/>
                      <a:pt x="378304" y="186452"/>
                    </a:cubicBezTo>
                    <a:lnTo>
                      <a:pt x="452199" y="314439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9" name="Freeform: Shape 2648">
                <a:extLst>
                  <a:ext uri="{FF2B5EF4-FFF2-40B4-BE49-F238E27FC236}">
                    <a16:creationId xmlns:a16="http://schemas.microsoft.com/office/drawing/2014/main" id="{E9E5FC93-C036-42BD-924E-159F8FCA1745}"/>
                  </a:ext>
                </a:extLst>
              </p:cNvPr>
              <p:cNvSpPr/>
              <p:nvPr/>
            </p:nvSpPr>
            <p:spPr>
              <a:xfrm>
                <a:off x="6318407" y="3149536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3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0" name="Freeform: Shape 2649">
                <a:extLst>
                  <a:ext uri="{FF2B5EF4-FFF2-40B4-BE49-F238E27FC236}">
                    <a16:creationId xmlns:a16="http://schemas.microsoft.com/office/drawing/2014/main" id="{A8C4FF36-FB51-4FB0-A814-7215F35FB58F}"/>
                  </a:ext>
                </a:extLst>
              </p:cNvPr>
              <p:cNvSpPr/>
              <p:nvPr/>
            </p:nvSpPr>
            <p:spPr>
              <a:xfrm>
                <a:off x="6414982" y="3448545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6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8 h 298837"/>
                  <a:gd name="connsiteX5" fmla="*/ 179251 w 517521"/>
                  <a:gd name="connsiteY5" fmla="*/ 298838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6"/>
                    </a:lnTo>
                    <a:cubicBezTo>
                      <a:pt x="376530" y="201077"/>
                      <a:pt x="281855" y="255760"/>
                      <a:pt x="179337" y="255975"/>
                    </a:cubicBezTo>
                    <a:lnTo>
                      <a:pt x="0" y="255975"/>
                    </a:lnTo>
                    <a:lnTo>
                      <a:pt x="74324" y="298838"/>
                    </a:lnTo>
                    <a:lnTo>
                      <a:pt x="179251" y="298838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1" name="Freeform: Shape 2650">
                <a:extLst>
                  <a:ext uri="{FF2B5EF4-FFF2-40B4-BE49-F238E27FC236}">
                    <a16:creationId xmlns:a16="http://schemas.microsoft.com/office/drawing/2014/main" id="{BAD83F95-B58E-4D75-B6FB-A5F417B64425}"/>
                  </a:ext>
                </a:extLst>
              </p:cNvPr>
              <p:cNvSpPr/>
              <p:nvPr/>
            </p:nvSpPr>
            <p:spPr>
              <a:xfrm>
                <a:off x="6858952" y="4132287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2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2"/>
                    </a:moveTo>
                    <a:lnTo>
                      <a:pt x="89925" y="186452"/>
                    </a:lnTo>
                    <a:cubicBezTo>
                      <a:pt x="141326" y="97743"/>
                      <a:pt x="236010" y="43059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0" y="163"/>
                      <a:pt x="111880" y="63025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2" name="Freeform: Shape 2651">
                <a:extLst>
                  <a:ext uri="{FF2B5EF4-FFF2-40B4-BE49-F238E27FC236}">
                    <a16:creationId xmlns:a16="http://schemas.microsoft.com/office/drawing/2014/main" id="{7E3DF745-CD68-419F-B91E-128789289073}"/>
                  </a:ext>
                </a:extLst>
              </p:cNvPr>
              <p:cNvSpPr/>
              <p:nvPr/>
            </p:nvSpPr>
            <p:spPr>
              <a:xfrm>
                <a:off x="6859209" y="4388177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3" name="Freeform: Shape 2652">
                <a:extLst>
                  <a:ext uri="{FF2B5EF4-FFF2-40B4-BE49-F238E27FC236}">
                    <a16:creationId xmlns:a16="http://schemas.microsoft.com/office/drawing/2014/main" id="{6BC2EC22-D96B-4C0C-A43B-11DF7D39688E}"/>
                  </a:ext>
                </a:extLst>
              </p:cNvPr>
              <p:cNvSpPr/>
              <p:nvPr/>
            </p:nvSpPr>
            <p:spPr>
              <a:xfrm>
                <a:off x="732726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463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084" y="198316"/>
                      <a:pt x="130885" y="141412"/>
                      <a:pt x="102013" y="91212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4" name="Freeform: Shape 2653">
                <a:extLst>
                  <a:ext uri="{FF2B5EF4-FFF2-40B4-BE49-F238E27FC236}">
                    <a16:creationId xmlns:a16="http://schemas.microsoft.com/office/drawing/2014/main" id="{F4E7425F-8B46-46D5-9B22-62EBFB8BB31F}"/>
                  </a:ext>
                </a:extLst>
              </p:cNvPr>
              <p:cNvSpPr/>
              <p:nvPr/>
            </p:nvSpPr>
            <p:spPr>
              <a:xfrm>
                <a:off x="8020183" y="4131945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505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1 h 298751"/>
                  <a:gd name="connsiteX6" fmla="*/ 42863 w 170849"/>
                  <a:gd name="connsiteY6" fmla="*/ 298751 h 298751"/>
                  <a:gd name="connsiteX7" fmla="*/ 81181 w 170849"/>
                  <a:gd name="connsiteY7" fmla="*/ 155505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505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90" y="183932"/>
                      <a:pt x="-9" y="240836"/>
                      <a:pt x="0" y="298751"/>
                    </a:cubicBezTo>
                    <a:lnTo>
                      <a:pt x="42863" y="298751"/>
                    </a:lnTo>
                    <a:cubicBezTo>
                      <a:pt x="42888" y="248474"/>
                      <a:pt x="56099" y="199079"/>
                      <a:pt x="81181" y="1555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5" name="Freeform: Shape 2654">
                <a:extLst>
                  <a:ext uri="{FF2B5EF4-FFF2-40B4-BE49-F238E27FC236}">
                    <a16:creationId xmlns:a16="http://schemas.microsoft.com/office/drawing/2014/main" id="{1654C3C7-53E2-45BE-9E29-2925FA438C6F}"/>
                  </a:ext>
                </a:extLst>
              </p:cNvPr>
              <p:cNvSpPr/>
              <p:nvPr/>
            </p:nvSpPr>
            <p:spPr>
              <a:xfrm>
                <a:off x="8166258" y="4131945"/>
                <a:ext cx="467887" cy="298751"/>
              </a:xfrm>
              <a:custGeom>
                <a:avLst/>
                <a:gdLst>
                  <a:gd name="connsiteX0" fmla="*/ 129702 w 467887"/>
                  <a:gd name="connsiteY0" fmla="*/ 42863 h 298751"/>
                  <a:gd name="connsiteX1" fmla="*/ 378304 w 467887"/>
                  <a:gd name="connsiteY1" fmla="*/ 186452 h 298751"/>
                  <a:gd name="connsiteX2" fmla="*/ 443198 w 467887"/>
                  <a:gd name="connsiteY2" fmla="*/ 298751 h 298751"/>
                  <a:gd name="connsiteX3" fmla="*/ 467887 w 467887"/>
                  <a:gd name="connsiteY3" fmla="*/ 298751 h 298751"/>
                  <a:gd name="connsiteX4" fmla="*/ 467887 w 467887"/>
                  <a:gd name="connsiteY4" fmla="*/ 255889 h 298751"/>
                  <a:gd name="connsiteX5" fmla="*/ 415766 w 467887"/>
                  <a:gd name="connsiteY5" fmla="*/ 165364 h 298751"/>
                  <a:gd name="connsiteX6" fmla="*/ 129702 w 467887"/>
                  <a:gd name="connsiteY6" fmla="*/ 0 h 298751"/>
                  <a:gd name="connsiteX7" fmla="*/ 24775 w 467887"/>
                  <a:gd name="connsiteY7" fmla="*/ 0 h 298751"/>
                  <a:gd name="connsiteX8" fmla="*/ 0 w 467887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751">
                    <a:moveTo>
                      <a:pt x="129702" y="42863"/>
                    </a:moveTo>
                    <a:cubicBezTo>
                      <a:pt x="232220" y="43060"/>
                      <a:pt x="326903" y="97744"/>
                      <a:pt x="378304" y="186452"/>
                    </a:cubicBezTo>
                    <a:lnTo>
                      <a:pt x="443198" y="298751"/>
                    </a:lnTo>
                    <a:lnTo>
                      <a:pt x="467887" y="298751"/>
                    </a:lnTo>
                    <a:lnTo>
                      <a:pt x="467887" y="255889"/>
                    </a:lnTo>
                    <a:lnTo>
                      <a:pt x="415766" y="165364"/>
                    </a:lnTo>
                    <a:cubicBezTo>
                      <a:pt x="356736" y="63162"/>
                      <a:pt x="247728" y="146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6" name="Freeform: Shape 2655">
                <a:extLst>
                  <a:ext uri="{FF2B5EF4-FFF2-40B4-BE49-F238E27FC236}">
                    <a16:creationId xmlns:a16="http://schemas.microsoft.com/office/drawing/2014/main" id="{0D5CA7E0-4D29-4FC3-A2D1-F620F1F94110}"/>
                  </a:ext>
                </a:extLst>
              </p:cNvPr>
              <p:cNvSpPr/>
              <p:nvPr/>
            </p:nvSpPr>
            <p:spPr>
              <a:xfrm>
                <a:off x="819103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7" name="Freeform: Shape 2656">
                <a:extLst>
                  <a:ext uri="{FF2B5EF4-FFF2-40B4-BE49-F238E27FC236}">
                    <a16:creationId xmlns:a16="http://schemas.microsoft.com/office/drawing/2014/main" id="{BD3AB64E-5BAC-4338-A403-33AAEF1B1EF2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8" name="Freeform: Shape 2657">
                <a:extLst>
                  <a:ext uri="{FF2B5EF4-FFF2-40B4-BE49-F238E27FC236}">
                    <a16:creationId xmlns:a16="http://schemas.microsoft.com/office/drawing/2014/main" id="{B9D64683-BFB6-429D-8799-0F763D6EA8CB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9" name="Freeform: Shape 2658">
                <a:extLst>
                  <a:ext uri="{FF2B5EF4-FFF2-40B4-BE49-F238E27FC236}">
                    <a16:creationId xmlns:a16="http://schemas.microsoft.com/office/drawing/2014/main" id="{D353E112-75A2-4B9E-A3CD-85F5F7749A92}"/>
                  </a:ext>
                </a:extLst>
              </p:cNvPr>
              <p:cNvSpPr/>
              <p:nvPr/>
            </p:nvSpPr>
            <p:spPr>
              <a:xfrm>
                <a:off x="8561022" y="3405682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594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594"/>
                    </a:moveTo>
                    <a:cubicBezTo>
                      <a:pt x="111537" y="278555"/>
                      <a:pt x="220348" y="341434"/>
                      <a:pt x="338185" y="341700"/>
                    </a:cubicBezTo>
                    <a:lnTo>
                      <a:pt x="443198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41" y="298640"/>
                      <a:pt x="140949" y="243913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0" name="Freeform: Shape 2659">
                <a:extLst>
                  <a:ext uri="{FF2B5EF4-FFF2-40B4-BE49-F238E27FC236}">
                    <a16:creationId xmlns:a16="http://schemas.microsoft.com/office/drawing/2014/main" id="{B725676C-06B8-40A7-8C57-76CFC13667A1}"/>
                  </a:ext>
                </a:extLst>
              </p:cNvPr>
              <p:cNvSpPr/>
              <p:nvPr/>
            </p:nvSpPr>
            <p:spPr>
              <a:xfrm>
                <a:off x="900430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1" name="Freeform: Shape 2660">
                <a:extLst>
                  <a:ext uri="{FF2B5EF4-FFF2-40B4-BE49-F238E27FC236}">
                    <a16:creationId xmlns:a16="http://schemas.microsoft.com/office/drawing/2014/main" id="{E7162E58-D08E-4216-A2F6-DF8C65A501CA}"/>
                  </a:ext>
                </a:extLst>
              </p:cNvPr>
              <p:cNvSpPr/>
              <p:nvPr/>
            </p:nvSpPr>
            <p:spPr>
              <a:xfrm>
                <a:off x="9004306" y="3192741"/>
                <a:ext cx="170813" cy="554640"/>
              </a:xfrm>
              <a:custGeom>
                <a:avLst/>
                <a:gdLst>
                  <a:gd name="connsiteX0" fmla="*/ 89583 w 170813"/>
                  <a:gd name="connsiteY0" fmla="*/ 112214 h 554640"/>
                  <a:gd name="connsiteX1" fmla="*/ 89583 w 170813"/>
                  <a:gd name="connsiteY1" fmla="*/ 399393 h 554640"/>
                  <a:gd name="connsiteX2" fmla="*/ 24689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1 w 170813"/>
                  <a:gd name="connsiteY5" fmla="*/ 420910 h 554640"/>
                  <a:gd name="connsiteX6" fmla="*/ 126701 w 170813"/>
                  <a:gd name="connsiteY6" fmla="*/ 90869 h 554640"/>
                  <a:gd name="connsiteX7" fmla="*/ 74238 w 170813"/>
                  <a:gd name="connsiteY7" fmla="*/ 0 h 554640"/>
                  <a:gd name="connsiteX8" fmla="*/ 24689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3" y="112214"/>
                    </a:moveTo>
                    <a:cubicBezTo>
                      <a:pt x="140675" y="201128"/>
                      <a:pt x="140675" y="310479"/>
                      <a:pt x="89583" y="399393"/>
                    </a:cubicBezTo>
                    <a:lnTo>
                      <a:pt x="24689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1" y="420910"/>
                    </a:lnTo>
                    <a:cubicBezTo>
                      <a:pt x="185517" y="318760"/>
                      <a:pt x="185517" y="193018"/>
                      <a:pt x="126701" y="90869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2" name="Freeform: Shape 2661">
                <a:extLst>
                  <a:ext uri="{FF2B5EF4-FFF2-40B4-BE49-F238E27FC236}">
                    <a16:creationId xmlns:a16="http://schemas.microsoft.com/office/drawing/2014/main" id="{3746E65A-AA47-44EF-ACAF-801F12C0BC82}"/>
                  </a:ext>
                </a:extLst>
              </p:cNvPr>
              <p:cNvSpPr/>
              <p:nvPr/>
            </p:nvSpPr>
            <p:spPr>
              <a:xfrm>
                <a:off x="907854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3" name="Freeform: Shape 2662">
                <a:extLst>
                  <a:ext uri="{FF2B5EF4-FFF2-40B4-BE49-F238E27FC236}">
                    <a16:creationId xmlns:a16="http://schemas.microsoft.com/office/drawing/2014/main" id="{646BAE9E-9895-4770-B9FB-21D0918C6D60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4" name="Freeform: Shape 2663">
                <a:extLst>
                  <a:ext uri="{FF2B5EF4-FFF2-40B4-BE49-F238E27FC236}">
                    <a16:creationId xmlns:a16="http://schemas.microsoft.com/office/drawing/2014/main" id="{C755EC32-215C-432E-9936-6105967EE13E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5" name="Freeform: Shape 2664">
                <a:extLst>
                  <a:ext uri="{FF2B5EF4-FFF2-40B4-BE49-F238E27FC236}">
                    <a16:creationId xmlns:a16="http://schemas.microsoft.com/office/drawing/2014/main" id="{430681E5-CF80-4C5C-B0FF-D6B803935FFF}"/>
                  </a:ext>
                </a:extLst>
              </p:cNvPr>
              <p:cNvSpPr/>
              <p:nvPr/>
            </p:nvSpPr>
            <p:spPr>
              <a:xfrm>
                <a:off x="8560936" y="3149793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43" y="97718"/>
                      <a:pt x="235744" y="43025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6" name="Freeform: Shape 2665">
                <a:extLst>
                  <a:ext uri="{FF2B5EF4-FFF2-40B4-BE49-F238E27FC236}">
                    <a16:creationId xmlns:a16="http://schemas.microsoft.com/office/drawing/2014/main" id="{E15097DC-913B-4DC3-BDE5-0B3482571175}"/>
                  </a:ext>
                </a:extLst>
              </p:cNvPr>
              <p:cNvSpPr/>
              <p:nvPr/>
            </p:nvSpPr>
            <p:spPr>
              <a:xfrm>
                <a:off x="8117138" y="2466051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1 h 298751"/>
                  <a:gd name="connsiteX1" fmla="*/ 178822 w 517435"/>
                  <a:gd name="connsiteY1" fmla="*/ 298751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1"/>
                    </a:moveTo>
                    <a:lnTo>
                      <a:pt x="178822" y="298751"/>
                    </a:lnTo>
                    <a:cubicBezTo>
                      <a:pt x="296780" y="298674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93" y="201034"/>
                      <a:pt x="281692" y="255726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7" name="Freeform: Shape 2666">
                <a:extLst>
                  <a:ext uri="{FF2B5EF4-FFF2-40B4-BE49-F238E27FC236}">
                    <a16:creationId xmlns:a16="http://schemas.microsoft.com/office/drawing/2014/main" id="{FE62BD80-9737-4008-866C-D1D9A7452A94}"/>
                  </a:ext>
                </a:extLst>
              </p:cNvPr>
              <p:cNvSpPr/>
              <p:nvPr/>
            </p:nvSpPr>
            <p:spPr>
              <a:xfrm>
                <a:off x="860954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8" name="Freeform: Shape 2667">
                <a:extLst>
                  <a:ext uri="{FF2B5EF4-FFF2-40B4-BE49-F238E27FC236}">
                    <a16:creationId xmlns:a16="http://schemas.microsoft.com/office/drawing/2014/main" id="{21AF740A-F899-45F4-9A7B-24A7A7800225}"/>
                  </a:ext>
                </a:extLst>
              </p:cNvPr>
              <p:cNvSpPr/>
              <p:nvPr/>
            </p:nvSpPr>
            <p:spPr>
              <a:xfrm>
                <a:off x="8020183" y="2466051"/>
                <a:ext cx="146075" cy="255888"/>
              </a:xfrm>
              <a:custGeom>
                <a:avLst/>
                <a:gdLst>
                  <a:gd name="connsiteX0" fmla="*/ 81181 w 146075"/>
                  <a:gd name="connsiteY0" fmla="*/ 143589 h 255888"/>
                  <a:gd name="connsiteX1" fmla="*/ 42863 w 146075"/>
                  <a:gd name="connsiteY1" fmla="*/ 0 h 255888"/>
                  <a:gd name="connsiteX2" fmla="*/ 0 w 146075"/>
                  <a:gd name="connsiteY2" fmla="*/ 0 h 255888"/>
                  <a:gd name="connsiteX3" fmla="*/ 44062 w 146075"/>
                  <a:gd name="connsiteY3" fmla="*/ 165021 h 255888"/>
                  <a:gd name="connsiteX4" fmla="*/ 96612 w 146075"/>
                  <a:gd name="connsiteY4" fmla="*/ 255889 h 255888"/>
                  <a:gd name="connsiteX5" fmla="*/ 146075 w 146075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8">
                    <a:moveTo>
                      <a:pt x="81181" y="143589"/>
                    </a:moveTo>
                    <a:cubicBezTo>
                      <a:pt x="56038" y="99912"/>
                      <a:pt x="42828" y="50398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21960456-1805-41AD-8884-4412FB6D7874}"/>
                  </a:ext>
                </a:extLst>
              </p:cNvPr>
              <p:cNvSpPr/>
              <p:nvPr/>
            </p:nvSpPr>
            <p:spPr>
              <a:xfrm>
                <a:off x="7063063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8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20EC4712-3FC9-4DF6-8332-B770ECC5CBB7}"/>
                  </a:ext>
                </a:extLst>
              </p:cNvPr>
              <p:cNvSpPr/>
              <p:nvPr/>
            </p:nvSpPr>
            <p:spPr>
              <a:xfrm>
                <a:off x="7345013" y="4992366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3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3"/>
                    </a:lnTo>
                    <a:lnTo>
                      <a:pt x="6944" y="0"/>
                    </a:lnTo>
                    <a:cubicBezTo>
                      <a:pt x="5057" y="15259"/>
                      <a:pt x="2743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516EED64-6B08-413C-A563-CB6775C89900}"/>
                  </a:ext>
                </a:extLst>
              </p:cNvPr>
              <p:cNvSpPr/>
              <p:nvPr/>
            </p:nvSpPr>
            <p:spPr>
              <a:xfrm>
                <a:off x="7913884" y="4687014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8 h 188423"/>
                  <a:gd name="connsiteX6" fmla="*/ 0 w 277149"/>
                  <a:gd name="connsiteY6" fmla="*/ 188423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D0E3328E-D260-4144-9F5B-304A21EAA0A0}"/>
                  </a:ext>
                </a:extLst>
              </p:cNvPr>
              <p:cNvSpPr/>
              <p:nvPr/>
            </p:nvSpPr>
            <p:spPr>
              <a:xfrm>
                <a:off x="7622419" y="5057775"/>
                <a:ext cx="168278" cy="159363"/>
              </a:xfrm>
              <a:custGeom>
                <a:avLst/>
                <a:gdLst>
                  <a:gd name="connsiteX0" fmla="*/ 99612 w 168278"/>
                  <a:gd name="connsiteY0" fmla="*/ 64294 h 159363"/>
                  <a:gd name="connsiteX1" fmla="*/ 99612 w 168278"/>
                  <a:gd name="connsiteY1" fmla="*/ 64294 h 159363"/>
                  <a:gd name="connsiteX2" fmla="*/ 78181 w 168278"/>
                  <a:gd name="connsiteY2" fmla="*/ 101413 h 159363"/>
                  <a:gd name="connsiteX3" fmla="*/ 37368 w 168278"/>
                  <a:gd name="connsiteY3" fmla="*/ 112565 h 159363"/>
                  <a:gd name="connsiteX4" fmla="*/ 37205 w 168278"/>
                  <a:gd name="connsiteY4" fmla="*/ 112471 h 159363"/>
                  <a:gd name="connsiteX5" fmla="*/ 0 w 168278"/>
                  <a:gd name="connsiteY5" fmla="*/ 91040 h 159363"/>
                  <a:gd name="connsiteX6" fmla="*/ 0 w 168278"/>
                  <a:gd name="connsiteY6" fmla="*/ 140503 h 159363"/>
                  <a:gd name="connsiteX7" fmla="*/ 15774 w 168278"/>
                  <a:gd name="connsiteY7" fmla="*/ 149590 h 159363"/>
                  <a:gd name="connsiteX8" fmla="*/ 52035 w 168278"/>
                  <a:gd name="connsiteY8" fmla="*/ 159363 h 159363"/>
                  <a:gd name="connsiteX9" fmla="*/ 71066 w 168278"/>
                  <a:gd name="connsiteY9" fmla="*/ 156877 h 159363"/>
                  <a:gd name="connsiteX10" fmla="*/ 115300 w 168278"/>
                  <a:gd name="connsiteY10" fmla="*/ 122587 h 159363"/>
                  <a:gd name="connsiteX11" fmla="*/ 168278 w 168278"/>
                  <a:gd name="connsiteY11" fmla="*/ 30861 h 159363"/>
                  <a:gd name="connsiteX12" fmla="*/ 136646 w 168278"/>
                  <a:gd name="connsiteY12" fmla="*/ 0 h 159363"/>
                  <a:gd name="connsiteX13" fmla="*/ 124044 w 168278"/>
                  <a:gd name="connsiteY13" fmla="*/ 21689 h 159363"/>
                  <a:gd name="connsiteX14" fmla="*/ 124044 w 168278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363">
                    <a:moveTo>
                      <a:pt x="99612" y="64294"/>
                    </a:moveTo>
                    <a:lnTo>
                      <a:pt x="99612" y="64294"/>
                    </a:lnTo>
                    <a:lnTo>
                      <a:pt x="78181" y="101413"/>
                    </a:lnTo>
                    <a:cubicBezTo>
                      <a:pt x="69986" y="115763"/>
                      <a:pt x="51718" y="120752"/>
                      <a:pt x="37368" y="112565"/>
                    </a:cubicBezTo>
                    <a:cubicBezTo>
                      <a:pt x="37316" y="112531"/>
                      <a:pt x="37256" y="112506"/>
                      <a:pt x="37205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774" y="149590"/>
                    </a:lnTo>
                    <a:cubicBezTo>
                      <a:pt x="26797" y="155959"/>
                      <a:pt x="39305" y="159328"/>
                      <a:pt x="52035" y="159363"/>
                    </a:cubicBezTo>
                    <a:cubicBezTo>
                      <a:pt x="58456" y="159337"/>
                      <a:pt x="64851" y="158505"/>
                      <a:pt x="71066" y="156877"/>
                    </a:cubicBezTo>
                    <a:cubicBezTo>
                      <a:pt x="89797" y="151819"/>
                      <a:pt x="105733" y="139466"/>
                      <a:pt x="115300" y="122587"/>
                    </a:cubicBezTo>
                    <a:lnTo>
                      <a:pt x="168278" y="30861"/>
                    </a:lnTo>
                    <a:lnTo>
                      <a:pt x="136646" y="0"/>
                    </a:lnTo>
                    <a:lnTo>
                      <a:pt x="124044" y="21689"/>
                    </a:lnTo>
                    <a:lnTo>
                      <a:pt x="124044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120CA46C-6ACB-4E7A-89EB-DEA7B8699B92}"/>
                  </a:ext>
                </a:extLst>
              </p:cNvPr>
              <p:cNvSpPr/>
              <p:nvPr/>
            </p:nvSpPr>
            <p:spPr>
              <a:xfrm>
                <a:off x="775932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2651F341-E804-49DE-8A42-DE42A9B00EF6}"/>
                  </a:ext>
                </a:extLst>
              </p:cNvPr>
              <p:cNvSpPr/>
              <p:nvPr/>
            </p:nvSpPr>
            <p:spPr>
              <a:xfrm>
                <a:off x="6932504" y="5246370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61"/>
                      <a:pt x="267205" y="14170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26" y="48709"/>
                      <a:pt x="102981" y="43025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311E908-F614-43A6-8AFD-03B91C963C31}"/>
                  </a:ext>
                </a:extLst>
              </p:cNvPr>
              <p:cNvSpPr/>
              <p:nvPr/>
            </p:nvSpPr>
            <p:spPr>
              <a:xfrm>
                <a:off x="7193880" y="5246370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119"/>
                      <a:pt x="11290" y="2840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D5791217-371B-46D8-840D-91453C94302E}"/>
                  </a:ext>
                </a:extLst>
              </p:cNvPr>
              <p:cNvSpPr/>
              <p:nvPr/>
            </p:nvSpPr>
            <p:spPr>
              <a:xfrm>
                <a:off x="7579642" y="4599317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602 h 264633"/>
                  <a:gd name="connsiteX1" fmla="*/ 177794 w 210026"/>
                  <a:gd name="connsiteY1" fmla="*/ 18602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51786B85-51D5-47BF-8662-21F070DD197E}"/>
                  </a:ext>
                </a:extLst>
              </p:cNvPr>
              <p:cNvSpPr/>
              <p:nvPr/>
            </p:nvSpPr>
            <p:spPr>
              <a:xfrm>
                <a:off x="7506690" y="5098922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7 h 190310"/>
                  <a:gd name="connsiteX14" fmla="*/ 72866 w 115728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99" y="177451"/>
                      <a:pt x="89934" y="173525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94EBFE0D-CCA7-4B32-BDF0-51D8A473AF85}"/>
                  </a:ext>
                </a:extLst>
              </p:cNvPr>
              <p:cNvSpPr/>
              <p:nvPr/>
            </p:nvSpPr>
            <p:spPr>
              <a:xfrm>
                <a:off x="7579556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9" name="Freeform: Shape 2678">
                <a:extLst>
                  <a:ext uri="{FF2B5EF4-FFF2-40B4-BE49-F238E27FC236}">
                    <a16:creationId xmlns:a16="http://schemas.microsoft.com/office/drawing/2014/main" id="{E831F813-A252-4B0C-AF0C-79CEDF5D9A0C}"/>
                  </a:ext>
                </a:extLst>
              </p:cNvPr>
              <p:cNvSpPr/>
              <p:nvPr/>
            </p:nvSpPr>
            <p:spPr>
              <a:xfrm>
                <a:off x="7020201" y="5545207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803 h 263090"/>
                  <a:gd name="connsiteX1" fmla="*/ 164164 w 200082"/>
                  <a:gd name="connsiteY1" fmla="*/ 0 h 263090"/>
                  <a:gd name="connsiteX2" fmla="*/ 36433 w 200082"/>
                  <a:gd name="connsiteY2" fmla="*/ 73809 h 263090"/>
                  <a:gd name="connsiteX3" fmla="*/ 0 w 200082"/>
                  <a:gd name="connsiteY3" fmla="*/ 136903 h 263090"/>
                  <a:gd name="connsiteX4" fmla="*/ 0 w 200082"/>
                  <a:gd name="connsiteY4" fmla="*/ 238315 h 263090"/>
                  <a:gd name="connsiteX5" fmla="*/ 32147 w 200082"/>
                  <a:gd name="connsiteY5" fmla="*/ 256918 h 263090"/>
                  <a:gd name="connsiteX6" fmla="*/ 32147 w 200082"/>
                  <a:gd name="connsiteY6" fmla="*/ 256918 h 263090"/>
                  <a:gd name="connsiteX7" fmla="*/ 42863 w 200082"/>
                  <a:gd name="connsiteY7" fmla="*/ 263090 h 263090"/>
                  <a:gd name="connsiteX8" fmla="*/ 42863 w 200082"/>
                  <a:gd name="connsiteY8" fmla="*/ 136903 h 263090"/>
                  <a:gd name="connsiteX9" fmla="*/ 57864 w 200082"/>
                  <a:gd name="connsiteY9" fmla="*/ 111186 h 263090"/>
                  <a:gd name="connsiteX10" fmla="*/ 188423 w 200082"/>
                  <a:gd name="connsiteY10" fmla="*/ 35748 h 263090"/>
                  <a:gd name="connsiteX11" fmla="*/ 188423 w 200082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0" name="Freeform: Shape 2679">
                <a:extLst>
                  <a:ext uri="{FF2B5EF4-FFF2-40B4-BE49-F238E27FC236}">
                    <a16:creationId xmlns:a16="http://schemas.microsoft.com/office/drawing/2014/main" id="{A5A371FC-F696-45A7-A5C7-0C4F6A90A9C6}"/>
                  </a:ext>
                </a:extLst>
              </p:cNvPr>
              <p:cNvSpPr/>
              <p:nvPr/>
            </p:nvSpPr>
            <p:spPr>
              <a:xfrm>
                <a:off x="7184707" y="5413533"/>
                <a:ext cx="270548" cy="160476"/>
              </a:xfrm>
              <a:custGeom>
                <a:avLst/>
                <a:gdLst>
                  <a:gd name="connsiteX0" fmla="*/ 35576 w 270548"/>
                  <a:gd name="connsiteY0" fmla="*/ 160477 h 160476"/>
                  <a:gd name="connsiteX1" fmla="*/ 98155 w 270548"/>
                  <a:gd name="connsiteY1" fmla="*/ 124301 h 160476"/>
                  <a:gd name="connsiteX2" fmla="*/ 98155 w 270548"/>
                  <a:gd name="connsiteY2" fmla="*/ 124301 h 160476"/>
                  <a:gd name="connsiteX3" fmla="*/ 270548 w 270548"/>
                  <a:gd name="connsiteY3" fmla="*/ 24775 h 160476"/>
                  <a:gd name="connsiteX4" fmla="*/ 227686 w 270548"/>
                  <a:gd name="connsiteY4" fmla="*/ 0 h 160476"/>
                  <a:gd name="connsiteX5" fmla="*/ 0 w 270548"/>
                  <a:gd name="connsiteY5" fmla="*/ 131673 h 160476"/>
                  <a:gd name="connsiteX6" fmla="*/ 35576 w 270548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6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3"/>
                    </a:lnTo>
                    <a:cubicBezTo>
                      <a:pt x="12061" y="140932"/>
                      <a:pt x="23917" y="150533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1" name="Freeform: Shape 2680">
                <a:extLst>
                  <a:ext uri="{FF2B5EF4-FFF2-40B4-BE49-F238E27FC236}">
                    <a16:creationId xmlns:a16="http://schemas.microsoft.com/office/drawing/2014/main" id="{A1DB320F-7182-4DEC-82C2-5E0680C2E28C}"/>
                  </a:ext>
                </a:extLst>
              </p:cNvPr>
              <p:cNvSpPr/>
              <p:nvPr/>
            </p:nvSpPr>
            <p:spPr>
              <a:xfrm>
                <a:off x="7242057" y="4687014"/>
                <a:ext cx="134674" cy="312724"/>
              </a:xfrm>
              <a:custGeom>
                <a:avLst/>
                <a:gdLst>
                  <a:gd name="connsiteX0" fmla="*/ 116157 w 134674"/>
                  <a:gd name="connsiteY0" fmla="*/ 32147 h 312724"/>
                  <a:gd name="connsiteX1" fmla="*/ 134674 w 134674"/>
                  <a:gd name="connsiteY1" fmla="*/ 0 h 312724"/>
                  <a:gd name="connsiteX2" fmla="*/ 134674 w 134674"/>
                  <a:gd name="connsiteY2" fmla="*/ 0 h 312724"/>
                  <a:gd name="connsiteX3" fmla="*/ 60350 w 134674"/>
                  <a:gd name="connsiteY3" fmla="*/ 42863 h 312724"/>
                  <a:gd name="connsiteX4" fmla="*/ 9773 w 134674"/>
                  <a:gd name="connsiteY4" fmla="*/ 130731 h 312724"/>
                  <a:gd name="connsiteX5" fmla="*/ 9773 w 134674"/>
                  <a:gd name="connsiteY5" fmla="*/ 203597 h 312724"/>
                  <a:gd name="connsiteX6" fmla="*/ 48006 w 134674"/>
                  <a:gd name="connsiteY6" fmla="*/ 269862 h 312724"/>
                  <a:gd name="connsiteX7" fmla="*/ 122244 w 134674"/>
                  <a:gd name="connsiteY7" fmla="*/ 312725 h 312724"/>
                  <a:gd name="connsiteX8" fmla="*/ 46891 w 134674"/>
                  <a:gd name="connsiteY8" fmla="*/ 182166 h 312724"/>
                  <a:gd name="connsiteX9" fmla="*/ 46891 w 134674"/>
                  <a:gd name="connsiteY9" fmla="*/ 152162 h 312724"/>
                  <a:gd name="connsiteX10" fmla="*/ 109985 w 134674"/>
                  <a:gd name="connsiteY10" fmla="*/ 42863 h 312724"/>
                  <a:gd name="connsiteX11" fmla="*/ 116157 w 134674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4" h="312724">
                    <a:moveTo>
                      <a:pt x="116157" y="32147"/>
                    </a:moveTo>
                    <a:lnTo>
                      <a:pt x="134674" y="0"/>
                    </a:lnTo>
                    <a:lnTo>
                      <a:pt x="134674" y="0"/>
                    </a:lnTo>
                    <a:lnTo>
                      <a:pt x="60350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1" y="182166"/>
                    </a:lnTo>
                    <a:cubicBezTo>
                      <a:pt x="41500" y="172890"/>
                      <a:pt x="41500" y="161437"/>
                      <a:pt x="46891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2" name="Freeform: Shape 2681">
                <a:extLst>
                  <a:ext uri="{FF2B5EF4-FFF2-40B4-BE49-F238E27FC236}">
                    <a16:creationId xmlns:a16="http://schemas.microsoft.com/office/drawing/2014/main" id="{41807357-6AEB-4A3A-BD68-43421674B189}"/>
                  </a:ext>
                </a:extLst>
              </p:cNvPr>
              <p:cNvSpPr/>
              <p:nvPr/>
            </p:nvSpPr>
            <p:spPr>
              <a:xfrm>
                <a:off x="7444711" y="5213622"/>
                <a:ext cx="105606" cy="199910"/>
              </a:xfrm>
              <a:custGeom>
                <a:avLst/>
                <a:gdLst>
                  <a:gd name="connsiteX0" fmla="*/ 37290 w 105606"/>
                  <a:gd name="connsiteY0" fmla="*/ 75610 h 199910"/>
                  <a:gd name="connsiteX1" fmla="*/ 37290 w 105606"/>
                  <a:gd name="connsiteY1" fmla="*/ 75610 h 199910"/>
                  <a:gd name="connsiteX2" fmla="*/ 58721 w 105606"/>
                  <a:gd name="connsiteY2" fmla="*/ 112729 h 199910"/>
                  <a:gd name="connsiteX3" fmla="*/ 47749 w 105606"/>
                  <a:gd name="connsiteY3" fmla="*/ 153791 h 199910"/>
                  <a:gd name="connsiteX4" fmla="*/ 10544 w 105606"/>
                  <a:gd name="connsiteY4" fmla="*/ 175222 h 199910"/>
                  <a:gd name="connsiteX5" fmla="*/ 53407 w 105606"/>
                  <a:gd name="connsiteY5" fmla="*/ 199911 h 199910"/>
                  <a:gd name="connsiteX6" fmla="*/ 69180 w 105606"/>
                  <a:gd name="connsiteY6" fmla="*/ 191338 h 199910"/>
                  <a:gd name="connsiteX7" fmla="*/ 95755 w 105606"/>
                  <a:gd name="connsiteY7" fmla="*/ 164764 h 199910"/>
                  <a:gd name="connsiteX8" fmla="*/ 103127 w 105606"/>
                  <a:gd name="connsiteY8" fmla="*/ 147104 h 199910"/>
                  <a:gd name="connsiteX9" fmla="*/ 95840 w 105606"/>
                  <a:gd name="connsiteY9" fmla="*/ 91726 h 199910"/>
                  <a:gd name="connsiteX10" fmla="*/ 42863 w 105606"/>
                  <a:gd name="connsiteY10" fmla="*/ 0 h 199910"/>
                  <a:gd name="connsiteX11" fmla="*/ 0 w 105606"/>
                  <a:gd name="connsiteY11" fmla="*/ 11487 h 199910"/>
                  <a:gd name="connsiteX12" fmla="*/ 12516 w 105606"/>
                  <a:gd name="connsiteY12" fmla="*/ 33176 h 199910"/>
                  <a:gd name="connsiteX13" fmla="*/ 12516 w 105606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1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544" y="175222"/>
                    </a:lnTo>
                    <a:lnTo>
                      <a:pt x="53407" y="199911"/>
                    </a:lnTo>
                    <a:lnTo>
                      <a:pt x="69180" y="191338"/>
                    </a:lnTo>
                    <a:cubicBezTo>
                      <a:pt x="80221" y="184969"/>
                      <a:pt x="89385" y="175805"/>
                      <a:pt x="95755" y="164764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08"/>
                      <a:pt x="105502" y="108494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3" name="Freeform: Shape 2682">
                <a:extLst>
                  <a:ext uri="{FF2B5EF4-FFF2-40B4-BE49-F238E27FC236}">
                    <a16:creationId xmlns:a16="http://schemas.microsoft.com/office/drawing/2014/main" id="{87C3147A-459A-4E21-962A-051605E256C9}"/>
                  </a:ext>
                </a:extLst>
              </p:cNvPr>
              <p:cNvSpPr/>
              <p:nvPr/>
            </p:nvSpPr>
            <p:spPr>
              <a:xfrm>
                <a:off x="7333354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4" name="Freeform: Shape 2683">
                <a:extLst>
                  <a:ext uri="{FF2B5EF4-FFF2-40B4-BE49-F238E27FC236}">
                    <a16:creationId xmlns:a16="http://schemas.microsoft.com/office/drawing/2014/main" id="{82DD62C3-9858-472D-9FB9-35210B4D814D}"/>
                  </a:ext>
                </a:extLst>
              </p:cNvPr>
              <p:cNvSpPr/>
              <p:nvPr/>
            </p:nvSpPr>
            <p:spPr>
              <a:xfrm>
                <a:off x="7242057" y="5808811"/>
                <a:ext cx="128930" cy="288464"/>
              </a:xfrm>
              <a:custGeom>
                <a:avLst/>
                <a:gdLst>
                  <a:gd name="connsiteX0" fmla="*/ 128930 w 128930"/>
                  <a:gd name="connsiteY0" fmla="*/ 6944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603 h 288464"/>
                  <a:gd name="connsiteX9" fmla="*/ 122672 w 128930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6944"/>
                    </a:moveTo>
                    <a:cubicBezTo>
                      <a:pt x="113843" y="4200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603"/>
                    </a:lnTo>
                    <a:lnTo>
                      <a:pt x="122672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5" name="Freeform: Shape 2684">
                <a:extLst>
                  <a:ext uri="{FF2B5EF4-FFF2-40B4-BE49-F238E27FC236}">
                    <a16:creationId xmlns:a16="http://schemas.microsoft.com/office/drawing/2014/main" id="{E377F7EE-A198-4350-B605-0AA5E1C6C854}"/>
                  </a:ext>
                </a:extLst>
              </p:cNvPr>
              <p:cNvSpPr/>
              <p:nvPr/>
            </p:nvSpPr>
            <p:spPr>
              <a:xfrm>
                <a:off x="7325553" y="5580697"/>
                <a:ext cx="181136" cy="235057"/>
              </a:xfrm>
              <a:custGeom>
                <a:avLst/>
                <a:gdLst>
                  <a:gd name="connsiteX0" fmla="*/ 82039 w 181136"/>
                  <a:gd name="connsiteY0" fmla="*/ 172479 h 235057"/>
                  <a:gd name="connsiteX1" fmla="*/ 82039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2039" y="172479"/>
                    </a:moveTo>
                    <a:lnTo>
                      <a:pt x="82039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30000"/>
                      <a:pt x="30346" y="23231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6" name="Freeform: Shape 2685">
                <a:extLst>
                  <a:ext uri="{FF2B5EF4-FFF2-40B4-BE49-F238E27FC236}">
                    <a16:creationId xmlns:a16="http://schemas.microsoft.com/office/drawing/2014/main" id="{4A8A731A-2B72-42C4-A081-6DABAB09DE7E}"/>
                  </a:ext>
                </a:extLst>
              </p:cNvPr>
              <p:cNvSpPr/>
              <p:nvPr/>
            </p:nvSpPr>
            <p:spPr>
              <a:xfrm>
                <a:off x="702020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7" name="Freeform: Shape 2686">
                <a:extLst>
                  <a:ext uri="{FF2B5EF4-FFF2-40B4-BE49-F238E27FC236}">
                    <a16:creationId xmlns:a16="http://schemas.microsoft.com/office/drawing/2014/main" id="{23A782F0-242D-4614-BB2F-6D85C09BD533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A88A1BCB-219A-4CA3-A9D1-F49F9A811634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A71A3B93-91CB-4557-9605-A30B75B08DC1}"/>
                  </a:ext>
                </a:extLst>
              </p:cNvPr>
              <p:cNvSpPr/>
              <p:nvPr/>
            </p:nvSpPr>
            <p:spPr>
              <a:xfrm>
                <a:off x="7390447" y="5369642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3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243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032 h 168192"/>
                  <a:gd name="connsiteX12" fmla="*/ 21689 w 159877"/>
                  <a:gd name="connsiteY12" fmla="*/ 43548 h 168192"/>
                  <a:gd name="connsiteX13" fmla="*/ 21689 w 159877"/>
                  <a:gd name="connsiteY13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3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74" y="141480"/>
                      <a:pt x="159843" y="128973"/>
                      <a:pt x="159877" y="116243"/>
                    </a:cubicBezTo>
                    <a:cubicBezTo>
                      <a:pt x="159860" y="109822"/>
                      <a:pt x="159020" y="103427"/>
                      <a:pt x="157391" y="97212"/>
                    </a:cubicBezTo>
                    <a:cubicBezTo>
                      <a:pt x="152316" y="78490"/>
                      <a:pt x="139972" y="62562"/>
                      <a:pt x="123101" y="52978"/>
                    </a:cubicBezTo>
                    <a:lnTo>
                      <a:pt x="31290" y="0"/>
                    </a:lnTo>
                    <a:lnTo>
                      <a:pt x="0" y="31032"/>
                    </a:lnTo>
                    <a:lnTo>
                      <a:pt x="21689" y="43548"/>
                    </a:lnTo>
                    <a:lnTo>
                      <a:pt x="21689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0" name="Freeform: Shape 2689">
                <a:extLst>
                  <a:ext uri="{FF2B5EF4-FFF2-40B4-BE49-F238E27FC236}">
                    <a16:creationId xmlns:a16="http://schemas.microsoft.com/office/drawing/2014/main" id="{B32E8DA5-913F-43C0-B03D-C6D13156A439}"/>
                  </a:ext>
                </a:extLst>
              </p:cNvPr>
              <p:cNvSpPr/>
              <p:nvPr/>
            </p:nvSpPr>
            <p:spPr>
              <a:xfrm>
                <a:off x="719713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1" name="Freeform: Shape 2690">
                <a:extLst>
                  <a:ext uri="{FF2B5EF4-FFF2-40B4-BE49-F238E27FC236}">
                    <a16:creationId xmlns:a16="http://schemas.microsoft.com/office/drawing/2014/main" id="{531BF26D-F16F-41F5-90BA-F5753EE836FE}"/>
                  </a:ext>
                </a:extLst>
              </p:cNvPr>
              <p:cNvSpPr/>
              <p:nvPr/>
            </p:nvSpPr>
            <p:spPr>
              <a:xfrm>
                <a:off x="7579556" y="5949743"/>
                <a:ext cx="167077" cy="278520"/>
              </a:xfrm>
              <a:custGeom>
                <a:avLst/>
                <a:gdLst>
                  <a:gd name="connsiteX0" fmla="*/ 42863 w 167077"/>
                  <a:gd name="connsiteY0" fmla="*/ 0 h 278520"/>
                  <a:gd name="connsiteX1" fmla="*/ 0 w 167077"/>
                  <a:gd name="connsiteY1" fmla="*/ 17145 h 278520"/>
                  <a:gd name="connsiteX2" fmla="*/ 0 w 167077"/>
                  <a:gd name="connsiteY2" fmla="*/ 164678 h 278520"/>
                  <a:gd name="connsiteX3" fmla="*/ 36433 w 167077"/>
                  <a:gd name="connsiteY3" fmla="*/ 227771 h 278520"/>
                  <a:gd name="connsiteX4" fmla="*/ 124215 w 167077"/>
                  <a:gd name="connsiteY4" fmla="*/ 278520 h 278520"/>
                  <a:gd name="connsiteX5" fmla="*/ 156362 w 167077"/>
                  <a:gd name="connsiteY5" fmla="*/ 259918 h 278520"/>
                  <a:gd name="connsiteX6" fmla="*/ 156362 w 167077"/>
                  <a:gd name="connsiteY6" fmla="*/ 259918 h 278520"/>
                  <a:gd name="connsiteX7" fmla="*/ 167078 w 167077"/>
                  <a:gd name="connsiteY7" fmla="*/ 253746 h 278520"/>
                  <a:gd name="connsiteX8" fmla="*/ 57864 w 167077"/>
                  <a:gd name="connsiteY8" fmla="*/ 190652 h 278520"/>
                  <a:gd name="connsiteX9" fmla="*/ 42863 w 167077"/>
                  <a:gd name="connsiteY9" fmla="*/ 164935 h 278520"/>
                  <a:gd name="connsiteX10" fmla="*/ 42863 w 167077"/>
                  <a:gd name="connsiteY10" fmla="*/ 13459 h 278520"/>
                  <a:gd name="connsiteX11" fmla="*/ 42863 w 167077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520">
                    <a:moveTo>
                      <a:pt x="42863" y="0"/>
                    </a:moveTo>
                    <a:cubicBezTo>
                      <a:pt x="28461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0" y="190704"/>
                      <a:pt x="13887" y="214758"/>
                      <a:pt x="36433" y="227771"/>
                    </a:cubicBezTo>
                    <a:lnTo>
                      <a:pt x="124215" y="278520"/>
                    </a:lnTo>
                    <a:lnTo>
                      <a:pt x="156362" y="259918"/>
                    </a:lnTo>
                    <a:lnTo>
                      <a:pt x="156362" y="259918"/>
                    </a:lnTo>
                    <a:lnTo>
                      <a:pt x="167078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2C1E780A-F97F-44BB-8535-E3C4C27ECEED}"/>
                  </a:ext>
                </a:extLst>
              </p:cNvPr>
              <p:cNvSpPr/>
              <p:nvPr/>
            </p:nvSpPr>
            <p:spPr>
              <a:xfrm>
                <a:off x="7579556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059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E79C3508-C573-4E84-8113-DE15F45978EC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779" y="196122"/>
                      <a:pt x="87817" y="210001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21D8A3B5-3566-41FF-89A2-C047C79FDC0D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0BAF47BF-4752-4EA0-AB3A-7BC3BA262520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09982375-AF5D-42F3-88A0-9E184FB95CD2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5268BB05-9E25-43A3-962B-4863F733B07A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77936497-62B8-4228-B78C-C4806656C8B8}"/>
                  </a:ext>
                </a:extLst>
              </p:cNvPr>
              <p:cNvSpPr/>
              <p:nvPr/>
            </p:nvSpPr>
            <p:spPr>
              <a:xfrm>
                <a:off x="7432109" y="5537835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0954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1" y="7698"/>
                      <a:pt x="136911" y="26"/>
                      <a:pt x="117615" y="0"/>
                    </a:cubicBez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A66768E7-0954-4543-AD36-02A7BC65BDF6}"/>
                  </a:ext>
                </a:extLst>
              </p:cNvPr>
              <p:cNvSpPr/>
              <p:nvPr/>
            </p:nvSpPr>
            <p:spPr>
              <a:xfrm>
                <a:off x="7208624" y="5537835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0" name="Freeform: Shape 2699">
                <a:extLst>
                  <a:ext uri="{FF2B5EF4-FFF2-40B4-BE49-F238E27FC236}">
                    <a16:creationId xmlns:a16="http://schemas.microsoft.com/office/drawing/2014/main" id="{975820F1-2354-40E1-8D23-8296A0B2B67F}"/>
                  </a:ext>
                </a:extLst>
              </p:cNvPr>
              <p:cNvSpPr/>
              <p:nvPr/>
            </p:nvSpPr>
            <p:spPr>
              <a:xfrm>
                <a:off x="7878479" y="5940056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9 h 200082"/>
                  <a:gd name="connsiteX11" fmla="*/ 35662 w 263004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198" y="23403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6" y="157126"/>
                      <a:pt x="116415" y="151416"/>
                      <a:pt x="111100" y="142218"/>
                    </a:cubicBezTo>
                    <a:lnTo>
                      <a:pt x="35662" y="11659"/>
                    </a:lnTo>
                    <a:lnTo>
                      <a:pt x="3566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1" name="Freeform: Shape 2700">
                <a:extLst>
                  <a:ext uri="{FF2B5EF4-FFF2-40B4-BE49-F238E27FC236}">
                    <a16:creationId xmlns:a16="http://schemas.microsoft.com/office/drawing/2014/main" id="{34E1B250-1A42-465E-98BD-958CBE8B2CBC}"/>
                  </a:ext>
                </a:extLst>
              </p:cNvPr>
              <p:cNvSpPr/>
              <p:nvPr/>
            </p:nvSpPr>
            <p:spPr>
              <a:xfrm>
                <a:off x="7746720" y="5704998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58" y="25869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2" name="Freeform: Shape 2701">
                <a:extLst>
                  <a:ext uri="{FF2B5EF4-FFF2-40B4-BE49-F238E27FC236}">
                    <a16:creationId xmlns:a16="http://schemas.microsoft.com/office/drawing/2014/main" id="{C853741B-FA97-4A48-B42A-F71CCA7E13D0}"/>
                  </a:ext>
                </a:extLst>
              </p:cNvPr>
              <p:cNvSpPr/>
              <p:nvPr/>
            </p:nvSpPr>
            <p:spPr>
              <a:xfrm>
                <a:off x="7020201" y="5783522"/>
                <a:ext cx="312724" cy="134759"/>
              </a:xfrm>
              <a:custGeom>
                <a:avLst/>
                <a:gdLst>
                  <a:gd name="connsiteX0" fmla="*/ 32147 w 312724"/>
                  <a:gd name="connsiteY0" fmla="*/ 18603 h 134759"/>
                  <a:gd name="connsiteX1" fmla="*/ 0 w 312724"/>
                  <a:gd name="connsiteY1" fmla="*/ 0 h 134759"/>
                  <a:gd name="connsiteX2" fmla="*/ 0 w 312724"/>
                  <a:gd name="connsiteY2" fmla="*/ 0 h 134759"/>
                  <a:gd name="connsiteX3" fmla="*/ 42863 w 312724"/>
                  <a:gd name="connsiteY3" fmla="*/ 74324 h 134759"/>
                  <a:gd name="connsiteX4" fmla="*/ 130731 w 312724"/>
                  <a:gd name="connsiteY4" fmla="*/ 124987 h 134759"/>
                  <a:gd name="connsiteX5" fmla="*/ 203597 w 312724"/>
                  <a:gd name="connsiteY5" fmla="*/ 124987 h 134759"/>
                  <a:gd name="connsiteX6" fmla="*/ 269862 w 312724"/>
                  <a:gd name="connsiteY6" fmla="*/ 86754 h 134759"/>
                  <a:gd name="connsiteX7" fmla="*/ 312725 w 312724"/>
                  <a:gd name="connsiteY7" fmla="*/ 12516 h 134759"/>
                  <a:gd name="connsiteX8" fmla="*/ 182166 w 312724"/>
                  <a:gd name="connsiteY8" fmla="*/ 87868 h 134759"/>
                  <a:gd name="connsiteX9" fmla="*/ 152162 w 312724"/>
                  <a:gd name="connsiteY9" fmla="*/ 87868 h 134759"/>
                  <a:gd name="connsiteX10" fmla="*/ 42863 w 312724"/>
                  <a:gd name="connsiteY10" fmla="*/ 24775 h 134759"/>
                  <a:gd name="connsiteX11" fmla="*/ 32147 w 312724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731" y="124987"/>
                    </a:lnTo>
                    <a:cubicBezTo>
                      <a:pt x="153268" y="138018"/>
                      <a:pt x="181060" y="138018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90" y="93260"/>
                      <a:pt x="161438" y="93260"/>
                      <a:pt x="152162" y="87868"/>
                    </a:cubicBezTo>
                    <a:lnTo>
                      <a:pt x="42863" y="24775"/>
                    </a:lnTo>
                    <a:lnTo>
                      <a:pt x="32147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8E95C90A-C55C-4B53-BDEF-864FB4F21FA7}"/>
                  </a:ext>
                </a:extLst>
              </p:cNvPr>
              <p:cNvSpPr/>
              <p:nvPr/>
            </p:nvSpPr>
            <p:spPr>
              <a:xfrm>
                <a:off x="7546809" y="5609988"/>
                <a:ext cx="199910" cy="105640"/>
              </a:xfrm>
              <a:custGeom>
                <a:avLst/>
                <a:gdLst>
                  <a:gd name="connsiteX0" fmla="*/ 75610 w 199910"/>
                  <a:gd name="connsiteY0" fmla="*/ 68350 h 105640"/>
                  <a:gd name="connsiteX1" fmla="*/ 75610 w 199910"/>
                  <a:gd name="connsiteY1" fmla="*/ 68350 h 105640"/>
                  <a:gd name="connsiteX2" fmla="*/ 112814 w 199910"/>
                  <a:gd name="connsiteY2" fmla="*/ 46919 h 105640"/>
                  <a:gd name="connsiteX3" fmla="*/ 153791 w 199910"/>
                  <a:gd name="connsiteY3" fmla="*/ 57892 h 105640"/>
                  <a:gd name="connsiteX4" fmla="*/ 175222 w 199910"/>
                  <a:gd name="connsiteY4" fmla="*/ 95011 h 105640"/>
                  <a:gd name="connsiteX5" fmla="*/ 199911 w 199910"/>
                  <a:gd name="connsiteY5" fmla="*/ 52148 h 105640"/>
                  <a:gd name="connsiteX6" fmla="*/ 191338 w 199910"/>
                  <a:gd name="connsiteY6" fmla="*/ 36460 h 105640"/>
                  <a:gd name="connsiteX7" fmla="*/ 164764 w 199910"/>
                  <a:gd name="connsiteY7" fmla="*/ 9886 h 105640"/>
                  <a:gd name="connsiteX8" fmla="*/ 147104 w 199910"/>
                  <a:gd name="connsiteY8" fmla="*/ 2514 h 105640"/>
                  <a:gd name="connsiteX9" fmla="*/ 91812 w 199910"/>
                  <a:gd name="connsiteY9" fmla="*/ 9800 h 105640"/>
                  <a:gd name="connsiteX10" fmla="*/ 0 w 199910"/>
                  <a:gd name="connsiteY10" fmla="*/ 62778 h 105640"/>
                  <a:gd name="connsiteX11" fmla="*/ 11487 w 199910"/>
                  <a:gd name="connsiteY11" fmla="*/ 105640 h 105640"/>
                  <a:gd name="connsiteX12" fmla="*/ 33176 w 199910"/>
                  <a:gd name="connsiteY12" fmla="*/ 93125 h 105640"/>
                  <a:gd name="connsiteX13" fmla="*/ 33176 w 199910"/>
                  <a:gd name="connsiteY13" fmla="*/ 93125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40">
                    <a:moveTo>
                      <a:pt x="75610" y="68350"/>
                    </a:moveTo>
                    <a:lnTo>
                      <a:pt x="75610" y="68350"/>
                    </a:lnTo>
                    <a:lnTo>
                      <a:pt x="112814" y="46919"/>
                    </a:lnTo>
                    <a:cubicBezTo>
                      <a:pt x="127164" y="38638"/>
                      <a:pt x="145501" y="43550"/>
                      <a:pt x="153791" y="57892"/>
                    </a:cubicBezTo>
                    <a:lnTo>
                      <a:pt x="175222" y="95011"/>
                    </a:lnTo>
                    <a:lnTo>
                      <a:pt x="199911" y="52148"/>
                    </a:lnTo>
                    <a:lnTo>
                      <a:pt x="191338" y="36460"/>
                    </a:lnTo>
                    <a:cubicBezTo>
                      <a:pt x="184995" y="25402"/>
                      <a:pt x="175822" y="16229"/>
                      <a:pt x="164764" y="9886"/>
                    </a:cubicBezTo>
                    <a:cubicBezTo>
                      <a:pt x="159217" y="6679"/>
                      <a:pt x="153285" y="4202"/>
                      <a:pt x="147104" y="2514"/>
                    </a:cubicBezTo>
                    <a:cubicBezTo>
                      <a:pt x="128442" y="-2536"/>
                      <a:pt x="108528" y="87"/>
                      <a:pt x="91812" y="9800"/>
                    </a:cubicBezTo>
                    <a:lnTo>
                      <a:pt x="0" y="62778"/>
                    </a:lnTo>
                    <a:cubicBezTo>
                      <a:pt x="3858" y="77094"/>
                      <a:pt x="7630" y="91410"/>
                      <a:pt x="11487" y="105640"/>
                    </a:cubicBezTo>
                    <a:lnTo>
                      <a:pt x="33176" y="93125"/>
                    </a:lnTo>
                    <a:lnTo>
                      <a:pt x="33176" y="931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D307F80C-4501-4E67-8EFA-D43577FECEE7}"/>
                  </a:ext>
                </a:extLst>
              </p:cNvPr>
              <p:cNvSpPr/>
              <p:nvPr/>
            </p:nvSpPr>
            <p:spPr>
              <a:xfrm>
                <a:off x="7364730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632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5" name="Freeform: Shape 2704">
                <a:extLst>
                  <a:ext uri="{FF2B5EF4-FFF2-40B4-BE49-F238E27FC236}">
                    <a16:creationId xmlns:a16="http://schemas.microsoft.com/office/drawing/2014/main" id="{1051A3E4-BD46-47D8-B958-40D7B97BA784}"/>
                  </a:ext>
                </a:extLst>
              </p:cNvPr>
              <p:cNvSpPr/>
              <p:nvPr/>
            </p:nvSpPr>
            <p:spPr>
              <a:xfrm>
                <a:off x="8141998" y="5789352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7 h 128930"/>
                  <a:gd name="connsiteX3" fmla="*/ 200597 w 288464"/>
                  <a:gd name="connsiteY3" fmla="*/ 119157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9031 h 128930"/>
                  <a:gd name="connsiteX8" fmla="*/ 179165 w 288464"/>
                  <a:gd name="connsiteY8" fmla="*/ 82124 h 128930"/>
                  <a:gd name="connsiteX9" fmla="*/ 149162 w 288464"/>
                  <a:gd name="connsiteY9" fmla="*/ 82124 h 128930"/>
                  <a:gd name="connsiteX10" fmla="*/ 18603 w 288464"/>
                  <a:gd name="connsiteY10" fmla="*/ 6772 h 128930"/>
                  <a:gd name="connsiteX11" fmla="*/ 18603 w 288464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0" y="15028"/>
                      <a:pt x="1886" y="30175"/>
                      <a:pt x="0" y="45434"/>
                    </a:cubicBezTo>
                    <a:lnTo>
                      <a:pt x="127730" y="119157"/>
                    </a:lnTo>
                    <a:cubicBezTo>
                      <a:pt x="150267" y="132188"/>
                      <a:pt x="178059" y="132188"/>
                      <a:pt x="200597" y="119157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2" y="82124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6" name="Freeform: Shape 2705">
                <a:extLst>
                  <a:ext uri="{FF2B5EF4-FFF2-40B4-BE49-F238E27FC236}">
                    <a16:creationId xmlns:a16="http://schemas.microsoft.com/office/drawing/2014/main" id="{B900DD0A-EC03-4DD0-BC5A-607FABC9FF44}"/>
                  </a:ext>
                </a:extLst>
              </p:cNvPr>
              <p:cNvSpPr/>
              <p:nvPr/>
            </p:nvSpPr>
            <p:spPr>
              <a:xfrm>
                <a:off x="7913970" y="5653649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878"/>
                      <a:pt x="232229" y="15073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7" name="Freeform: Shape 2706">
                <a:extLst>
                  <a:ext uri="{FF2B5EF4-FFF2-40B4-BE49-F238E27FC236}">
                    <a16:creationId xmlns:a16="http://schemas.microsoft.com/office/drawing/2014/main" id="{F2EEE459-4A8A-4BD8-B209-777FE412077F}"/>
                  </a:ext>
                </a:extLst>
              </p:cNvPr>
              <p:cNvSpPr/>
              <p:nvPr/>
            </p:nvSpPr>
            <p:spPr>
              <a:xfrm>
                <a:off x="7302493" y="5951629"/>
                <a:ext cx="277063" cy="188509"/>
              </a:xfrm>
              <a:custGeom>
                <a:avLst/>
                <a:gdLst>
                  <a:gd name="connsiteX0" fmla="*/ 37119 w 277063"/>
                  <a:gd name="connsiteY0" fmla="*/ 145647 h 188509"/>
                  <a:gd name="connsiteX1" fmla="*/ 0 w 277063"/>
                  <a:gd name="connsiteY1" fmla="*/ 145647 h 188509"/>
                  <a:gd name="connsiteX2" fmla="*/ 74238 w 277063"/>
                  <a:gd name="connsiteY2" fmla="*/ 188509 h 188509"/>
                  <a:gd name="connsiteX3" fmla="*/ 175736 w 277063"/>
                  <a:gd name="connsiteY3" fmla="*/ 188509 h 188509"/>
                  <a:gd name="connsiteX4" fmla="*/ 238830 w 277063"/>
                  <a:gd name="connsiteY4" fmla="*/ 151990 h 188509"/>
                  <a:gd name="connsiteX5" fmla="*/ 277063 w 277063"/>
                  <a:gd name="connsiteY5" fmla="*/ 85725 h 188509"/>
                  <a:gd name="connsiteX6" fmla="*/ 277063 w 277063"/>
                  <a:gd name="connsiteY6" fmla="*/ 0 h 188509"/>
                  <a:gd name="connsiteX7" fmla="*/ 201711 w 277063"/>
                  <a:gd name="connsiteY7" fmla="*/ 130559 h 188509"/>
                  <a:gd name="connsiteX8" fmla="*/ 175994 w 277063"/>
                  <a:gd name="connsiteY8" fmla="*/ 145561 h 188509"/>
                  <a:gd name="connsiteX9" fmla="*/ 37119 w 277063"/>
                  <a:gd name="connsiteY9" fmla="*/ 145561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509">
                    <a:moveTo>
                      <a:pt x="37119" y="145647"/>
                    </a:moveTo>
                    <a:lnTo>
                      <a:pt x="0" y="145647"/>
                    </a:lnTo>
                    <a:lnTo>
                      <a:pt x="74238" y="188509"/>
                    </a:lnTo>
                    <a:lnTo>
                      <a:pt x="175736" y="188509"/>
                    </a:lnTo>
                    <a:cubicBezTo>
                      <a:pt x="201771" y="188449"/>
                      <a:pt x="225808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8" name="Freeform: Shape 2707">
                <a:extLst>
                  <a:ext uri="{FF2B5EF4-FFF2-40B4-BE49-F238E27FC236}">
                    <a16:creationId xmlns:a16="http://schemas.microsoft.com/office/drawing/2014/main" id="{FEA90E78-6513-4189-BD57-E0D6AC39F0D9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9" name="Freeform: Shape 2708">
                <a:extLst>
                  <a:ext uri="{FF2B5EF4-FFF2-40B4-BE49-F238E27FC236}">
                    <a16:creationId xmlns:a16="http://schemas.microsoft.com/office/drawing/2014/main" id="{5E23A0FF-837D-4318-A915-085392E4B69D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0" name="Freeform: Shape 2709">
                <a:extLst>
                  <a:ext uri="{FF2B5EF4-FFF2-40B4-BE49-F238E27FC236}">
                    <a16:creationId xmlns:a16="http://schemas.microsoft.com/office/drawing/2014/main" id="{9592E627-D6E5-4AD6-B66C-69A5222193F6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1" name="Freeform: Shape 2710">
                <a:extLst>
                  <a:ext uri="{FF2B5EF4-FFF2-40B4-BE49-F238E27FC236}">
                    <a16:creationId xmlns:a16="http://schemas.microsoft.com/office/drawing/2014/main" id="{7F76A580-1D3C-49D4-83DD-42192FFECC3F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2" name="Freeform: Shape 2711">
                <a:extLst>
                  <a:ext uri="{FF2B5EF4-FFF2-40B4-BE49-F238E27FC236}">
                    <a16:creationId xmlns:a16="http://schemas.microsoft.com/office/drawing/2014/main" id="{C5EE4DF5-D38A-40E8-9717-BAF52EF798F5}"/>
                  </a:ext>
                </a:extLst>
              </p:cNvPr>
              <p:cNvSpPr/>
              <p:nvPr/>
            </p:nvSpPr>
            <p:spPr>
              <a:xfrm>
                <a:off x="7702829" y="5610015"/>
                <a:ext cx="168192" cy="159277"/>
              </a:xfrm>
              <a:custGeom>
                <a:avLst/>
                <a:gdLst>
                  <a:gd name="connsiteX0" fmla="*/ 68666 w 168192"/>
                  <a:gd name="connsiteY0" fmla="*/ 94983 h 159277"/>
                  <a:gd name="connsiteX1" fmla="*/ 68666 w 168192"/>
                  <a:gd name="connsiteY1" fmla="*/ 94983 h 159277"/>
                  <a:gd name="connsiteX2" fmla="*/ 90097 w 168192"/>
                  <a:gd name="connsiteY2" fmla="*/ 57864 h 159277"/>
                  <a:gd name="connsiteX3" fmla="*/ 131073 w 168192"/>
                  <a:gd name="connsiteY3" fmla="*/ 46892 h 159277"/>
                  <a:gd name="connsiteX4" fmla="*/ 168192 w 168192"/>
                  <a:gd name="connsiteY4" fmla="*/ 68323 h 159277"/>
                  <a:gd name="connsiteX5" fmla="*/ 168192 w 168192"/>
                  <a:gd name="connsiteY5" fmla="*/ 18860 h 159277"/>
                  <a:gd name="connsiteX6" fmla="*/ 152505 w 168192"/>
                  <a:gd name="connsiteY6" fmla="*/ 9773 h 159277"/>
                  <a:gd name="connsiteX7" fmla="*/ 116243 w 168192"/>
                  <a:gd name="connsiteY7" fmla="*/ 0 h 159277"/>
                  <a:gd name="connsiteX8" fmla="*/ 97212 w 168192"/>
                  <a:gd name="connsiteY8" fmla="*/ 2486 h 159277"/>
                  <a:gd name="connsiteX9" fmla="*/ 52978 w 168192"/>
                  <a:gd name="connsiteY9" fmla="*/ 36776 h 159277"/>
                  <a:gd name="connsiteX10" fmla="*/ 0 w 168192"/>
                  <a:gd name="connsiteY10" fmla="*/ 128588 h 159277"/>
                  <a:gd name="connsiteX11" fmla="*/ 31375 w 168192"/>
                  <a:gd name="connsiteY11" fmla="*/ 159277 h 159277"/>
                  <a:gd name="connsiteX12" fmla="*/ 43891 w 168192"/>
                  <a:gd name="connsiteY12" fmla="*/ 137503 h 159277"/>
                  <a:gd name="connsiteX13" fmla="*/ 43891 w 168192"/>
                  <a:gd name="connsiteY13" fmla="*/ 137503 h 15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192" h="159277">
                    <a:moveTo>
                      <a:pt x="68666" y="94983"/>
                    </a:moveTo>
                    <a:lnTo>
                      <a:pt x="68666" y="94983"/>
                    </a:lnTo>
                    <a:lnTo>
                      <a:pt x="90097" y="57864"/>
                    </a:lnTo>
                    <a:cubicBezTo>
                      <a:pt x="98386" y="43523"/>
                      <a:pt x="116732" y="38611"/>
                      <a:pt x="131073" y="46892"/>
                    </a:cubicBezTo>
                    <a:lnTo>
                      <a:pt x="168192" y="68323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41480" y="3404"/>
                      <a:pt x="128973" y="35"/>
                      <a:pt x="116243" y="0"/>
                    </a:cubicBezTo>
                    <a:cubicBezTo>
                      <a:pt x="109822" y="26"/>
                      <a:pt x="103427" y="858"/>
                      <a:pt x="97212" y="2486"/>
                    </a:cubicBezTo>
                    <a:cubicBezTo>
                      <a:pt x="78490" y="7561"/>
                      <a:pt x="62562" y="19906"/>
                      <a:pt x="52978" y="36776"/>
                    </a:cubicBezTo>
                    <a:lnTo>
                      <a:pt x="0" y="128588"/>
                    </a:lnTo>
                    <a:lnTo>
                      <a:pt x="31375" y="159277"/>
                    </a:lnTo>
                    <a:lnTo>
                      <a:pt x="43891" y="137503"/>
                    </a:lnTo>
                    <a:lnTo>
                      <a:pt x="43891" y="1375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3" name="Freeform: Shape 2712">
                <a:extLst>
                  <a:ext uri="{FF2B5EF4-FFF2-40B4-BE49-F238E27FC236}">
                    <a16:creationId xmlns:a16="http://schemas.microsoft.com/office/drawing/2014/main" id="{801A617B-23DA-409B-85CC-B4CC16B8F36A}"/>
                  </a:ext>
                </a:extLst>
              </p:cNvPr>
              <p:cNvSpPr/>
              <p:nvPr/>
            </p:nvSpPr>
            <p:spPr>
              <a:xfrm>
                <a:off x="762250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4" name="Freeform: Shape 2713">
                <a:extLst>
                  <a:ext uri="{FF2B5EF4-FFF2-40B4-BE49-F238E27FC236}">
                    <a16:creationId xmlns:a16="http://schemas.microsoft.com/office/drawing/2014/main" id="{F1538065-9715-4AE9-A86E-118B3300B5E3}"/>
                  </a:ext>
                </a:extLst>
              </p:cNvPr>
              <p:cNvSpPr/>
              <p:nvPr/>
            </p:nvSpPr>
            <p:spPr>
              <a:xfrm>
                <a:off x="8282930" y="5413533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5" name="Freeform: Shape 2714">
                <a:extLst>
                  <a:ext uri="{FF2B5EF4-FFF2-40B4-BE49-F238E27FC236}">
                    <a16:creationId xmlns:a16="http://schemas.microsoft.com/office/drawing/2014/main" id="{A7EE134C-9DB7-41BF-B03C-C0674BAAEADE}"/>
                  </a:ext>
                </a:extLst>
              </p:cNvPr>
              <p:cNvSpPr/>
              <p:nvPr/>
            </p:nvSpPr>
            <p:spPr>
              <a:xfrm>
                <a:off x="8011525" y="5537835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803"/>
                      <a:pt x="276831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6" name="Freeform: Shape 2715">
                <a:extLst>
                  <a:ext uri="{FF2B5EF4-FFF2-40B4-BE49-F238E27FC236}">
                    <a16:creationId xmlns:a16="http://schemas.microsoft.com/office/drawing/2014/main" id="{CC2E40D5-7FED-4E6D-9410-054478A66664}"/>
                  </a:ext>
                </a:extLst>
              </p:cNvPr>
              <p:cNvSpPr/>
              <p:nvPr/>
            </p:nvSpPr>
            <p:spPr>
              <a:xfrm>
                <a:off x="7703858" y="5963202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1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1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53" y="200871"/>
                      <a:pt x="209940" y="176816"/>
                      <a:pt x="209940" y="150791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1"/>
                    </a:lnTo>
                    <a:cubicBezTo>
                      <a:pt x="166984" y="161411"/>
                      <a:pt x="161274" y="171193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7" name="Freeform: Shape 2716">
                <a:extLst>
                  <a:ext uri="{FF2B5EF4-FFF2-40B4-BE49-F238E27FC236}">
                    <a16:creationId xmlns:a16="http://schemas.microsoft.com/office/drawing/2014/main" id="{0BF38B2C-2C61-44D8-9D59-F8BA7E6BD819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490F0853-4D1A-4A40-9209-E941858044A6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8A5C3FBF-C521-401D-AD67-37643BDD894C}"/>
                  </a:ext>
                </a:extLst>
              </p:cNvPr>
              <p:cNvSpPr/>
              <p:nvPr/>
            </p:nvSpPr>
            <p:spPr>
              <a:xfrm>
                <a:off x="7871021" y="5537920"/>
                <a:ext cx="115729" cy="190309"/>
              </a:xfrm>
              <a:custGeom>
                <a:avLst/>
                <a:gdLst>
                  <a:gd name="connsiteX0" fmla="*/ 42863 w 115729"/>
                  <a:gd name="connsiteY0" fmla="*/ 115729 h 190309"/>
                  <a:gd name="connsiteX1" fmla="*/ 42863 w 115729"/>
                  <a:gd name="connsiteY1" fmla="*/ 115729 h 190309"/>
                  <a:gd name="connsiteX2" fmla="*/ 42863 w 115729"/>
                  <a:gd name="connsiteY2" fmla="*/ 72866 h 190309"/>
                  <a:gd name="connsiteX3" fmla="*/ 72867 w 115729"/>
                  <a:gd name="connsiteY3" fmla="*/ 42863 h 190309"/>
                  <a:gd name="connsiteX4" fmla="*/ 115729 w 115729"/>
                  <a:gd name="connsiteY4" fmla="*/ 42863 h 190309"/>
                  <a:gd name="connsiteX5" fmla="*/ 90955 w 115729"/>
                  <a:gd name="connsiteY5" fmla="*/ 0 h 190309"/>
                  <a:gd name="connsiteX6" fmla="*/ 72867 w 115729"/>
                  <a:gd name="connsiteY6" fmla="*/ 0 h 190309"/>
                  <a:gd name="connsiteX7" fmla="*/ 36520 w 115729"/>
                  <a:gd name="connsiteY7" fmla="*/ 9687 h 190309"/>
                  <a:gd name="connsiteX8" fmla="*/ 21260 w 115729"/>
                  <a:gd name="connsiteY8" fmla="*/ 21346 h 190309"/>
                  <a:gd name="connsiteX9" fmla="*/ 1 w 115729"/>
                  <a:gd name="connsiteY9" fmla="*/ 72781 h 190309"/>
                  <a:gd name="connsiteX10" fmla="*/ 1 w 115729"/>
                  <a:gd name="connsiteY10" fmla="*/ 178822 h 190309"/>
                  <a:gd name="connsiteX11" fmla="*/ 42863 w 115729"/>
                  <a:gd name="connsiteY11" fmla="*/ 190310 h 190309"/>
                  <a:gd name="connsiteX12" fmla="*/ 42863 w 115729"/>
                  <a:gd name="connsiteY12" fmla="*/ 165192 h 190309"/>
                  <a:gd name="connsiteX13" fmla="*/ 42863 w 115729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0"/>
                    </a:lnTo>
                    <a:lnTo>
                      <a:pt x="72867" y="0"/>
                    </a:lnTo>
                    <a:cubicBezTo>
                      <a:pt x="60111" y="-17"/>
                      <a:pt x="47578" y="3326"/>
                      <a:pt x="36520" y="9687"/>
                    </a:cubicBezTo>
                    <a:cubicBezTo>
                      <a:pt x="30964" y="12919"/>
                      <a:pt x="25838" y="16836"/>
                      <a:pt x="21260" y="21346"/>
                    </a:cubicBezTo>
                    <a:cubicBezTo>
                      <a:pt x="7578" y="34959"/>
                      <a:pt x="-76" y="53484"/>
                      <a:pt x="1" y="72781"/>
                    </a:cubicBezTo>
                    <a:lnTo>
                      <a:pt x="1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45928229-C470-453D-852E-5EFF2E4C860B}"/>
                  </a:ext>
                </a:extLst>
              </p:cNvPr>
              <p:cNvSpPr/>
              <p:nvPr/>
            </p:nvSpPr>
            <p:spPr>
              <a:xfrm>
                <a:off x="7871021" y="5716743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BDB74208-79F4-490A-AE97-3AA0AB0B438A}"/>
                  </a:ext>
                </a:extLst>
              </p:cNvPr>
              <p:cNvSpPr/>
              <p:nvPr/>
            </p:nvSpPr>
            <p:spPr>
              <a:xfrm>
                <a:off x="8273415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919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6 w 200082"/>
                  <a:gd name="connsiteY5" fmla="*/ 6172 h 263004"/>
                  <a:gd name="connsiteX6" fmla="*/ 167936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487 w 200082"/>
                  <a:gd name="connsiteY10" fmla="*/ 227514 h 263004"/>
                  <a:gd name="connsiteX11" fmla="*/ 11487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403" y="253806"/>
                      <a:pt x="35919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08" y="136808"/>
                      <a:pt x="151407" y="146581"/>
                      <a:pt x="142218" y="151904"/>
                    </a:cubicBezTo>
                    <a:lnTo>
                      <a:pt x="11487" y="227514"/>
                    </a:lnTo>
                    <a:lnTo>
                      <a:pt x="11487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2BDB0235-7596-4E23-8CCB-BD8EB4438BA9}"/>
                  </a:ext>
                </a:extLst>
              </p:cNvPr>
              <p:cNvSpPr/>
              <p:nvPr/>
            </p:nvSpPr>
            <p:spPr>
              <a:xfrm>
                <a:off x="8038185" y="5253142"/>
                <a:ext cx="270890" cy="160391"/>
              </a:xfrm>
              <a:custGeom>
                <a:avLst/>
                <a:gdLst>
                  <a:gd name="connsiteX0" fmla="*/ 172479 w 270890"/>
                  <a:gd name="connsiteY0" fmla="*/ 36090 h 160391"/>
                  <a:gd name="connsiteX1" fmla="*/ 172479 w 270890"/>
                  <a:gd name="connsiteY1" fmla="*/ 36090 h 160391"/>
                  <a:gd name="connsiteX2" fmla="*/ 0 w 270890"/>
                  <a:gd name="connsiteY2" fmla="*/ 135703 h 160391"/>
                  <a:gd name="connsiteX3" fmla="*/ 42863 w 270890"/>
                  <a:gd name="connsiteY3" fmla="*/ 160392 h 160391"/>
                  <a:gd name="connsiteX4" fmla="*/ 270891 w 270890"/>
                  <a:gd name="connsiteY4" fmla="*/ 28718 h 160391"/>
                  <a:gd name="connsiteX5" fmla="*/ 234972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691" y="1000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3" name="Freeform: Shape 2722">
                <a:extLst>
                  <a:ext uri="{FF2B5EF4-FFF2-40B4-BE49-F238E27FC236}">
                    <a16:creationId xmlns:a16="http://schemas.microsoft.com/office/drawing/2014/main" id="{73F7FCBA-F931-4BD0-8C06-B084E9082806}"/>
                  </a:ext>
                </a:extLst>
              </p:cNvPr>
              <p:cNvSpPr/>
              <p:nvPr/>
            </p:nvSpPr>
            <p:spPr>
              <a:xfrm>
                <a:off x="8116795" y="5827328"/>
                <a:ext cx="134674" cy="312810"/>
              </a:xfrm>
              <a:custGeom>
                <a:avLst/>
                <a:gdLst>
                  <a:gd name="connsiteX0" fmla="*/ 18517 w 134674"/>
                  <a:gd name="connsiteY0" fmla="*/ 280664 h 312810"/>
                  <a:gd name="connsiteX1" fmla="*/ 18517 w 134674"/>
                  <a:gd name="connsiteY1" fmla="*/ 280664 h 312810"/>
                  <a:gd name="connsiteX2" fmla="*/ 0 w 134674"/>
                  <a:gd name="connsiteY2" fmla="*/ 312810 h 312810"/>
                  <a:gd name="connsiteX3" fmla="*/ 0 w 134674"/>
                  <a:gd name="connsiteY3" fmla="*/ 312810 h 312810"/>
                  <a:gd name="connsiteX4" fmla="*/ 74324 w 134674"/>
                  <a:gd name="connsiteY4" fmla="*/ 269948 h 312810"/>
                  <a:gd name="connsiteX5" fmla="*/ 124901 w 134674"/>
                  <a:gd name="connsiteY5" fmla="*/ 181994 h 312810"/>
                  <a:gd name="connsiteX6" fmla="*/ 124901 w 134674"/>
                  <a:gd name="connsiteY6" fmla="*/ 109128 h 312810"/>
                  <a:gd name="connsiteX7" fmla="*/ 86668 w 134674"/>
                  <a:gd name="connsiteY7" fmla="*/ 42863 h 312810"/>
                  <a:gd name="connsiteX8" fmla="*/ 12430 w 134674"/>
                  <a:gd name="connsiteY8" fmla="*/ 0 h 312810"/>
                  <a:gd name="connsiteX9" fmla="*/ 88040 w 134674"/>
                  <a:gd name="connsiteY9" fmla="*/ 130559 h 312810"/>
                  <a:gd name="connsiteX10" fmla="*/ 88040 w 134674"/>
                  <a:gd name="connsiteY10" fmla="*/ 160563 h 312810"/>
                  <a:gd name="connsiteX11" fmla="*/ 24946 w 134674"/>
                  <a:gd name="connsiteY11" fmla="*/ 269862 h 312810"/>
                  <a:gd name="connsiteX12" fmla="*/ 24946 w 134674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74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324" y="269948"/>
                    </a:lnTo>
                    <a:lnTo>
                      <a:pt x="124901" y="181994"/>
                    </a:lnTo>
                    <a:cubicBezTo>
                      <a:pt x="137932" y="159457"/>
                      <a:pt x="137932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040" y="130559"/>
                    </a:lnTo>
                    <a:cubicBezTo>
                      <a:pt x="93432" y="139834"/>
                      <a:pt x="93432" y="151288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4" name="Freeform: Shape 2723">
                <a:extLst>
                  <a:ext uri="{FF2B5EF4-FFF2-40B4-BE49-F238E27FC236}">
                    <a16:creationId xmlns:a16="http://schemas.microsoft.com/office/drawing/2014/main" id="{BB437E05-5A3A-4057-BDEF-EBB4071AB915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5" name="Freeform: Shape 2724">
                <a:extLst>
                  <a:ext uri="{FF2B5EF4-FFF2-40B4-BE49-F238E27FC236}">
                    <a16:creationId xmlns:a16="http://schemas.microsoft.com/office/drawing/2014/main" id="{CC13924E-76A1-42B6-8593-C76A10B0ACAB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6" name="Freeform: Shape 2725">
                <a:extLst>
                  <a:ext uri="{FF2B5EF4-FFF2-40B4-BE49-F238E27FC236}">
                    <a16:creationId xmlns:a16="http://schemas.microsoft.com/office/drawing/2014/main" id="{C38BD3B8-0D00-475E-8D0B-ECF8AB65CB18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7" name="Freeform: Shape 2726">
                <a:extLst>
                  <a:ext uri="{FF2B5EF4-FFF2-40B4-BE49-F238E27FC236}">
                    <a16:creationId xmlns:a16="http://schemas.microsoft.com/office/drawing/2014/main" id="{953ADD73-9800-4DCA-9DC4-AE8D555E8855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8" name="Freeform: Shape 2727">
                <a:extLst>
                  <a:ext uri="{FF2B5EF4-FFF2-40B4-BE49-F238E27FC236}">
                    <a16:creationId xmlns:a16="http://schemas.microsoft.com/office/drawing/2014/main" id="{DEE80FF6-3FFA-4407-B96A-FABA265BDF23}"/>
                  </a:ext>
                </a:extLst>
              </p:cNvPr>
              <p:cNvSpPr/>
              <p:nvPr/>
            </p:nvSpPr>
            <p:spPr>
              <a:xfrm>
                <a:off x="7943203" y="5413533"/>
                <a:ext cx="105611" cy="200425"/>
              </a:xfrm>
              <a:custGeom>
                <a:avLst/>
                <a:gdLst>
                  <a:gd name="connsiteX0" fmla="*/ 68322 w 105611"/>
                  <a:gd name="connsiteY0" fmla="*/ 124301 h 200425"/>
                  <a:gd name="connsiteX1" fmla="*/ 68322 w 105611"/>
                  <a:gd name="connsiteY1" fmla="*/ 124301 h 200425"/>
                  <a:gd name="connsiteX2" fmla="*/ 46890 w 105611"/>
                  <a:gd name="connsiteY2" fmla="*/ 87182 h 200425"/>
                  <a:gd name="connsiteX3" fmla="*/ 57863 w 105611"/>
                  <a:gd name="connsiteY3" fmla="*/ 46206 h 200425"/>
                  <a:gd name="connsiteX4" fmla="*/ 94982 w 105611"/>
                  <a:gd name="connsiteY4" fmla="*/ 24775 h 200425"/>
                  <a:gd name="connsiteX5" fmla="*/ 52120 w 105611"/>
                  <a:gd name="connsiteY5" fmla="*/ 0 h 200425"/>
                  <a:gd name="connsiteX6" fmla="*/ 36432 w 105611"/>
                  <a:gd name="connsiteY6" fmla="*/ 9087 h 200425"/>
                  <a:gd name="connsiteX7" fmla="*/ 9857 w 105611"/>
                  <a:gd name="connsiteY7" fmla="*/ 35661 h 200425"/>
                  <a:gd name="connsiteX8" fmla="*/ 2485 w 105611"/>
                  <a:gd name="connsiteY8" fmla="*/ 53321 h 200425"/>
                  <a:gd name="connsiteX9" fmla="*/ 9771 w 105611"/>
                  <a:gd name="connsiteY9" fmla="*/ 108613 h 200425"/>
                  <a:gd name="connsiteX10" fmla="*/ 62749 w 105611"/>
                  <a:gd name="connsiteY10" fmla="*/ 200425 h 200425"/>
                  <a:gd name="connsiteX11" fmla="*/ 105612 w 105611"/>
                  <a:gd name="connsiteY11" fmla="*/ 188938 h 200425"/>
                  <a:gd name="connsiteX12" fmla="*/ 93096 w 105611"/>
                  <a:gd name="connsiteY12" fmla="*/ 167164 h 200425"/>
                  <a:gd name="connsiteX13" fmla="*/ 93096 w 105611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11" h="200425">
                    <a:moveTo>
                      <a:pt x="68322" y="124301"/>
                    </a:moveTo>
                    <a:lnTo>
                      <a:pt x="68322" y="124301"/>
                    </a:lnTo>
                    <a:lnTo>
                      <a:pt x="46890" y="87182"/>
                    </a:lnTo>
                    <a:cubicBezTo>
                      <a:pt x="38609" y="72832"/>
                      <a:pt x="43521" y="54495"/>
                      <a:pt x="57863" y="46206"/>
                    </a:cubicBezTo>
                    <a:lnTo>
                      <a:pt x="94982" y="24775"/>
                    </a:lnTo>
                    <a:lnTo>
                      <a:pt x="52120" y="0"/>
                    </a:lnTo>
                    <a:lnTo>
                      <a:pt x="36432" y="9087"/>
                    </a:lnTo>
                    <a:cubicBezTo>
                      <a:pt x="25373" y="15430"/>
                      <a:pt x="16201" y="24603"/>
                      <a:pt x="9857" y="35661"/>
                    </a:cubicBezTo>
                    <a:cubicBezTo>
                      <a:pt x="6651" y="41208"/>
                      <a:pt x="4173" y="47140"/>
                      <a:pt x="2485" y="53321"/>
                    </a:cubicBezTo>
                    <a:cubicBezTo>
                      <a:pt x="-2522" y="71992"/>
                      <a:pt x="102" y="91880"/>
                      <a:pt x="9771" y="108613"/>
                    </a:cubicBezTo>
                    <a:lnTo>
                      <a:pt x="62749" y="200425"/>
                    </a:lnTo>
                    <a:lnTo>
                      <a:pt x="105612" y="188938"/>
                    </a:lnTo>
                    <a:lnTo>
                      <a:pt x="93096" y="167164"/>
                    </a:lnTo>
                    <a:lnTo>
                      <a:pt x="9309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9" name="Freeform: Shape 2728">
                <a:extLst>
                  <a:ext uri="{FF2B5EF4-FFF2-40B4-BE49-F238E27FC236}">
                    <a16:creationId xmlns:a16="http://schemas.microsoft.com/office/drawing/2014/main" id="{3A53ABDB-026F-4369-8A11-AA56DA983C0E}"/>
                  </a:ext>
                </a:extLst>
              </p:cNvPr>
              <p:cNvSpPr/>
              <p:nvPr/>
            </p:nvSpPr>
            <p:spPr>
              <a:xfrm>
                <a:off x="800629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0" name="Freeform: Shape 2729">
                <a:extLst>
                  <a:ext uri="{FF2B5EF4-FFF2-40B4-BE49-F238E27FC236}">
                    <a16:creationId xmlns:a16="http://schemas.microsoft.com/office/drawing/2014/main" id="{BD600B53-D1C7-4FE4-9C24-83E6639D4BD0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1" name="Freeform: Shape 2730">
                <a:extLst>
                  <a:ext uri="{FF2B5EF4-FFF2-40B4-BE49-F238E27FC236}">
                    <a16:creationId xmlns:a16="http://schemas.microsoft.com/office/drawing/2014/main" id="{CFFEC797-1A60-42DC-93AF-15ED615760E6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2" name="Freeform: Shape 2731">
                <a:extLst>
                  <a:ext uri="{FF2B5EF4-FFF2-40B4-BE49-F238E27FC236}">
                    <a16:creationId xmlns:a16="http://schemas.microsoft.com/office/drawing/2014/main" id="{497116AA-D614-4B8C-91B4-B3B6E514D633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3" name="Freeform: Shape 2732">
                <a:extLst>
                  <a:ext uri="{FF2B5EF4-FFF2-40B4-BE49-F238E27FC236}">
                    <a16:creationId xmlns:a16="http://schemas.microsoft.com/office/drawing/2014/main" id="{9A065013-8EDF-4ABA-BD5C-242D74C5AE69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4" name="Freeform: Shape 2733">
                <a:extLst>
                  <a:ext uri="{FF2B5EF4-FFF2-40B4-BE49-F238E27FC236}">
                    <a16:creationId xmlns:a16="http://schemas.microsoft.com/office/drawing/2014/main" id="{08D3167D-F032-4169-8542-5442E2B70C0F}"/>
                  </a:ext>
                </a:extLst>
              </p:cNvPr>
              <p:cNvSpPr/>
              <p:nvPr/>
            </p:nvSpPr>
            <p:spPr>
              <a:xfrm>
                <a:off x="8122539" y="4729876"/>
                <a:ext cx="128930" cy="288464"/>
              </a:xfrm>
              <a:custGeom>
                <a:avLst/>
                <a:gdLst>
                  <a:gd name="connsiteX0" fmla="*/ 0 w 128930"/>
                  <a:gd name="connsiteY0" fmla="*/ 281435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435"/>
                    </a:moveTo>
                    <a:cubicBezTo>
                      <a:pt x="15028" y="284238"/>
                      <a:pt x="30175" y="28657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5" name="Freeform: Shape 2734">
                <a:extLst>
                  <a:ext uri="{FF2B5EF4-FFF2-40B4-BE49-F238E27FC236}">
                    <a16:creationId xmlns:a16="http://schemas.microsoft.com/office/drawing/2014/main" id="{AC244D91-4A2E-4A32-8EA6-B8226CB31B6E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6" name="Freeform: Shape 2735">
                <a:extLst>
                  <a:ext uri="{FF2B5EF4-FFF2-40B4-BE49-F238E27FC236}">
                    <a16:creationId xmlns:a16="http://schemas.microsoft.com/office/drawing/2014/main" id="{6C9E527E-AF97-4EAF-B2D7-7888FA437884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E46D418E-947E-4E09-A774-6617C218DF63}"/>
                  </a:ext>
                </a:extLst>
              </p:cNvPr>
              <p:cNvSpPr/>
              <p:nvPr/>
            </p:nvSpPr>
            <p:spPr>
              <a:xfrm>
                <a:off x="798683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3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90EE8CE-4EC6-4935-B294-FB290A96B460}"/>
                  </a:ext>
                </a:extLst>
              </p:cNvPr>
              <p:cNvSpPr/>
              <p:nvPr/>
            </p:nvSpPr>
            <p:spPr>
              <a:xfrm>
                <a:off x="8284902" y="5580697"/>
                <a:ext cx="188423" cy="277234"/>
              </a:xfrm>
              <a:custGeom>
                <a:avLst/>
                <a:gdLst>
                  <a:gd name="connsiteX0" fmla="*/ 145561 w 188423"/>
                  <a:gd name="connsiteY0" fmla="*/ 240030 h 277234"/>
                  <a:gd name="connsiteX1" fmla="*/ 145561 w 188423"/>
                  <a:gd name="connsiteY1" fmla="*/ 240030 h 277234"/>
                  <a:gd name="connsiteX2" fmla="*/ 145561 w 188423"/>
                  <a:gd name="connsiteY2" fmla="*/ 277235 h 277234"/>
                  <a:gd name="connsiteX3" fmla="*/ 145561 w 188423"/>
                  <a:gd name="connsiteY3" fmla="*/ 277235 h 277234"/>
                  <a:gd name="connsiteX4" fmla="*/ 188423 w 188423"/>
                  <a:gd name="connsiteY4" fmla="*/ 202911 h 277234"/>
                  <a:gd name="connsiteX5" fmla="*/ 188423 w 188423"/>
                  <a:gd name="connsiteY5" fmla="*/ 101413 h 277234"/>
                  <a:gd name="connsiteX6" fmla="*/ 151990 w 188423"/>
                  <a:gd name="connsiteY6" fmla="*/ 38319 h 277234"/>
                  <a:gd name="connsiteX7" fmla="*/ 85725 w 188423"/>
                  <a:gd name="connsiteY7" fmla="*/ 0 h 277234"/>
                  <a:gd name="connsiteX8" fmla="*/ 0 w 188423"/>
                  <a:gd name="connsiteY8" fmla="*/ 0 h 277234"/>
                  <a:gd name="connsiteX9" fmla="*/ 130559 w 188423"/>
                  <a:gd name="connsiteY9" fmla="*/ 75438 h 277234"/>
                  <a:gd name="connsiteX10" fmla="*/ 145561 w 188423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234">
                    <a:moveTo>
                      <a:pt x="145561" y="240030"/>
                    </a:moveTo>
                    <a:lnTo>
                      <a:pt x="145561" y="240030"/>
                    </a:lnTo>
                    <a:lnTo>
                      <a:pt x="145561" y="277235"/>
                    </a:lnTo>
                    <a:lnTo>
                      <a:pt x="145561" y="277235"/>
                    </a:lnTo>
                    <a:lnTo>
                      <a:pt x="188423" y="202911"/>
                    </a:lnTo>
                    <a:lnTo>
                      <a:pt x="188423" y="101413"/>
                    </a:lnTo>
                    <a:cubicBezTo>
                      <a:pt x="188380" y="75395"/>
                      <a:pt x="174510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7" y="80753"/>
                      <a:pt x="145467" y="90534"/>
                      <a:pt x="145561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F9676D85-0298-4D7B-A455-93EBF3FC141E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1D6032F6-C688-44E8-9FC9-C7897896DDB8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126EDB6A-1DE2-4015-AEBB-FB29231BA53D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EF6A8169-D280-4FA5-ABD1-DA615400ED8A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83F54A24-AF1C-404D-9CF3-ED348D949028}"/>
                  </a:ext>
                </a:extLst>
              </p:cNvPr>
              <p:cNvSpPr/>
              <p:nvPr/>
            </p:nvSpPr>
            <p:spPr>
              <a:xfrm>
                <a:off x="7943202" y="5289318"/>
                <a:ext cx="159619" cy="168278"/>
              </a:xfrm>
              <a:custGeom>
                <a:avLst/>
                <a:gdLst>
                  <a:gd name="connsiteX0" fmla="*/ 94983 w 159619"/>
                  <a:gd name="connsiteY0" fmla="*/ 99527 h 168278"/>
                  <a:gd name="connsiteX1" fmla="*/ 94983 w 159619"/>
                  <a:gd name="connsiteY1" fmla="*/ 99527 h 168278"/>
                  <a:gd name="connsiteX2" fmla="*/ 57864 w 159619"/>
                  <a:gd name="connsiteY2" fmla="*/ 78095 h 168278"/>
                  <a:gd name="connsiteX3" fmla="*/ 43891 w 159619"/>
                  <a:gd name="connsiteY3" fmla="*/ 59922 h 168278"/>
                  <a:gd name="connsiteX4" fmla="*/ 46892 w 159619"/>
                  <a:gd name="connsiteY4" fmla="*/ 37119 h 168278"/>
                  <a:gd name="connsiteX5" fmla="*/ 68323 w 159619"/>
                  <a:gd name="connsiteY5" fmla="*/ 0 h 168278"/>
                  <a:gd name="connsiteX6" fmla="*/ 18860 w 159619"/>
                  <a:gd name="connsiteY6" fmla="*/ 0 h 168278"/>
                  <a:gd name="connsiteX7" fmla="*/ 9773 w 159619"/>
                  <a:gd name="connsiteY7" fmla="*/ 15688 h 168278"/>
                  <a:gd name="connsiteX8" fmla="*/ 0 w 159619"/>
                  <a:gd name="connsiteY8" fmla="*/ 52035 h 168278"/>
                  <a:gd name="connsiteX9" fmla="*/ 2486 w 159619"/>
                  <a:gd name="connsiteY9" fmla="*/ 70980 h 168278"/>
                  <a:gd name="connsiteX10" fmla="*/ 36776 w 159619"/>
                  <a:gd name="connsiteY10" fmla="*/ 115300 h 168278"/>
                  <a:gd name="connsiteX11" fmla="*/ 128588 w 159619"/>
                  <a:gd name="connsiteY11" fmla="*/ 168278 h 168278"/>
                  <a:gd name="connsiteX12" fmla="*/ 159620 w 159619"/>
                  <a:gd name="connsiteY12" fmla="*/ 137074 h 168278"/>
                  <a:gd name="connsiteX13" fmla="*/ 137932 w 159619"/>
                  <a:gd name="connsiteY13" fmla="*/ 124473 h 168278"/>
                  <a:gd name="connsiteX14" fmla="*/ 137932 w 159619"/>
                  <a:gd name="connsiteY14" fmla="*/ 124473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619" h="168278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81" y="74135"/>
                      <a:pt x="45949" y="67594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44" y="89737"/>
                      <a:pt x="19888" y="105699"/>
                      <a:pt x="36776" y="115300"/>
                    </a:cubicBezTo>
                    <a:lnTo>
                      <a:pt x="128588" y="168278"/>
                    </a:lnTo>
                    <a:lnTo>
                      <a:pt x="159620" y="137074"/>
                    </a:lnTo>
                    <a:lnTo>
                      <a:pt x="137932" y="124473"/>
                    </a:lnTo>
                    <a:lnTo>
                      <a:pt x="137932" y="1244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327B7D25-6C97-4C72-9182-5C1E1ED551B8}"/>
                  </a:ext>
                </a:extLst>
              </p:cNvPr>
              <p:cNvSpPr/>
              <p:nvPr/>
            </p:nvSpPr>
            <p:spPr>
              <a:xfrm>
                <a:off x="8071446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3C9885F7-FB00-4433-9427-B4A9E88399EA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18DACB4B-215F-4EEB-82AE-7A57B9D38763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AC534E4F-97CC-44F4-9AA6-EF26BE4692DB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5BCBB134-E5DB-4C3D-9A8C-8F1E77F12E81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A91B2E08-0EAF-463B-8089-7CDC7717B9AE}"/>
                  </a:ext>
                </a:extLst>
              </p:cNvPr>
              <p:cNvSpPr/>
              <p:nvPr/>
            </p:nvSpPr>
            <p:spPr>
              <a:xfrm>
                <a:off x="7746720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403"/>
                      <a:pt x="153105" y="267865"/>
                      <a:pt x="167164" y="261804"/>
                    </a:cubicBezTo>
                    <a:lnTo>
                      <a:pt x="167164" y="113843"/>
                    </a:lnTo>
                    <a:cubicBezTo>
                      <a:pt x="167164" y="87816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CF6B5CC2-061C-4AAE-9790-87B2B103DFB0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9283CB9F-808C-4AC5-8CB0-69D9BE933153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2415E914-B111-426F-827B-2EC91A703E57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7D5ADD7B-A884-4558-B6F2-3B4B5D33C1DF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02FC862F-3EB6-4CE4-86E2-DC0D9A187FAC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6DC1A19A-A159-441F-B593-5E143357AD8E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9A098B48-3DD3-48A6-996B-EAB6E6478A18}"/>
                  </a:ext>
                </a:extLst>
              </p:cNvPr>
              <p:cNvSpPr/>
              <p:nvPr/>
            </p:nvSpPr>
            <p:spPr>
              <a:xfrm>
                <a:off x="7871021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001"/>
                      <a:pt x="14513" y="11547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7" name="Freeform: Shape 2756">
                <a:extLst>
                  <a:ext uri="{FF2B5EF4-FFF2-40B4-BE49-F238E27FC236}">
                    <a16:creationId xmlns:a16="http://schemas.microsoft.com/office/drawing/2014/main" id="{D207BAA5-50A7-4FF2-9A92-F4C1FB5868A2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DB768983-0503-47E6-9D2D-DAC62F044E8B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9" name="Freeform: Shape 2758">
                <a:extLst>
                  <a:ext uri="{FF2B5EF4-FFF2-40B4-BE49-F238E27FC236}">
                    <a16:creationId xmlns:a16="http://schemas.microsoft.com/office/drawing/2014/main" id="{03CA59B6-3258-4AB6-BAEC-4BCCA1854CBC}"/>
                  </a:ext>
                </a:extLst>
              </p:cNvPr>
              <p:cNvSpPr/>
              <p:nvPr/>
            </p:nvSpPr>
            <p:spPr>
              <a:xfrm>
                <a:off x="8296389" y="5246370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4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0" name="Freeform: Shape 2759">
                <a:extLst>
                  <a:ext uri="{FF2B5EF4-FFF2-40B4-BE49-F238E27FC236}">
                    <a16:creationId xmlns:a16="http://schemas.microsoft.com/office/drawing/2014/main" id="{E320C85B-38FA-42D3-B4D9-023E7F8A565A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1" name="Freeform: Shape 2760">
                <a:extLst>
                  <a:ext uri="{FF2B5EF4-FFF2-40B4-BE49-F238E27FC236}">
                    <a16:creationId xmlns:a16="http://schemas.microsoft.com/office/drawing/2014/main" id="{F1FB1F8C-0B7A-4F51-887C-8AFA1D1E6F9F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2" name="Freeform: Shape 2761">
                <a:extLst>
                  <a:ext uri="{FF2B5EF4-FFF2-40B4-BE49-F238E27FC236}">
                    <a16:creationId xmlns:a16="http://schemas.microsoft.com/office/drawing/2014/main" id="{7B704C6B-78C0-4FE3-8E30-3B6680F49D77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3" name="Freeform: Shape 2762">
                <a:extLst>
                  <a:ext uri="{FF2B5EF4-FFF2-40B4-BE49-F238E27FC236}">
                    <a16:creationId xmlns:a16="http://schemas.microsoft.com/office/drawing/2014/main" id="{E146D6CA-844C-4AD2-99C7-42C436C30AEC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4" name="Freeform: Shape 2763">
                <a:extLst>
                  <a:ext uri="{FF2B5EF4-FFF2-40B4-BE49-F238E27FC236}">
                    <a16:creationId xmlns:a16="http://schemas.microsoft.com/office/drawing/2014/main" id="{4A1CDE8E-0A76-4D60-9622-B43FC73B12E0}"/>
                  </a:ext>
                </a:extLst>
              </p:cNvPr>
              <p:cNvSpPr/>
              <p:nvPr/>
            </p:nvSpPr>
            <p:spPr>
              <a:xfrm>
                <a:off x="7871021" y="5173503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948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7 w 190309"/>
                  <a:gd name="connsiteY7" fmla="*/ 79210 h 115728"/>
                  <a:gd name="connsiteX8" fmla="*/ 21346 w 190309"/>
                  <a:gd name="connsiteY8" fmla="*/ 94383 h 115728"/>
                  <a:gd name="connsiteX9" fmla="*/ 72781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10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82" y="72909"/>
                      <a:pt x="42914" y="59519"/>
                      <a:pt x="42863" y="42948"/>
                    </a:cubicBezTo>
                    <a:cubicBezTo>
                      <a:pt x="42863" y="42923"/>
                      <a:pt x="42863" y="42888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17" y="55618"/>
                      <a:pt x="3326" y="68151"/>
                      <a:pt x="9687" y="79210"/>
                    </a:cubicBezTo>
                    <a:cubicBezTo>
                      <a:pt x="12902" y="84757"/>
                      <a:pt x="16819" y="89857"/>
                      <a:pt x="21346" y="94383"/>
                    </a:cubicBezTo>
                    <a:cubicBezTo>
                      <a:pt x="34959" y="108065"/>
                      <a:pt x="53475" y="115754"/>
                      <a:pt x="72781" y="115729"/>
                    </a:cubicBezTo>
                    <a:lnTo>
                      <a:pt x="178822" y="115729"/>
                    </a:lnTo>
                    <a:cubicBezTo>
                      <a:pt x="182594" y="101499"/>
                      <a:pt x="186426" y="87208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5" name="Freeform: Shape 2764">
                <a:extLst>
                  <a:ext uri="{FF2B5EF4-FFF2-40B4-BE49-F238E27FC236}">
                    <a16:creationId xmlns:a16="http://schemas.microsoft.com/office/drawing/2014/main" id="{DB895ADE-7CE4-4DBB-9922-C3BC781CF957}"/>
                  </a:ext>
                </a:extLst>
              </p:cNvPr>
              <p:cNvSpPr/>
              <p:nvPr/>
            </p:nvSpPr>
            <p:spPr>
              <a:xfrm>
                <a:off x="8049929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2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2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90"/>
                      <a:pt x="3832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6" name="Freeform: Shape 2765">
                <a:extLst>
                  <a:ext uri="{FF2B5EF4-FFF2-40B4-BE49-F238E27FC236}">
                    <a16:creationId xmlns:a16="http://schemas.microsoft.com/office/drawing/2014/main" id="{D6E5055A-A528-4B3E-B586-73B2D84F278B}"/>
                  </a:ext>
                </a:extLst>
              </p:cNvPr>
              <p:cNvSpPr/>
              <p:nvPr/>
            </p:nvSpPr>
            <p:spPr>
              <a:xfrm>
                <a:off x="7352042" y="4687014"/>
                <a:ext cx="263004" cy="199996"/>
              </a:xfrm>
              <a:custGeom>
                <a:avLst/>
                <a:gdLst>
                  <a:gd name="connsiteX0" fmla="*/ 234286 w 263004"/>
                  <a:gd name="connsiteY0" fmla="*/ 199997 h 199996"/>
                  <a:gd name="connsiteX1" fmla="*/ 263004 w 263004"/>
                  <a:gd name="connsiteY1" fmla="*/ 164164 h 199996"/>
                  <a:gd name="connsiteX2" fmla="*/ 189280 w 263004"/>
                  <a:gd name="connsiteY2" fmla="*/ 36433 h 199996"/>
                  <a:gd name="connsiteX3" fmla="*/ 126187 w 263004"/>
                  <a:gd name="connsiteY3" fmla="*/ 0 h 199996"/>
                  <a:gd name="connsiteX4" fmla="*/ 24689 w 263004"/>
                  <a:gd name="connsiteY4" fmla="*/ 0 h 199996"/>
                  <a:gd name="connsiteX5" fmla="*/ 6172 w 263004"/>
                  <a:gd name="connsiteY5" fmla="*/ 32147 h 199996"/>
                  <a:gd name="connsiteX6" fmla="*/ 6172 w 263004"/>
                  <a:gd name="connsiteY6" fmla="*/ 32147 h 199996"/>
                  <a:gd name="connsiteX7" fmla="*/ 0 w 263004"/>
                  <a:gd name="connsiteY7" fmla="*/ 42863 h 199996"/>
                  <a:gd name="connsiteX8" fmla="*/ 126187 w 263004"/>
                  <a:gd name="connsiteY8" fmla="*/ 42863 h 199996"/>
                  <a:gd name="connsiteX9" fmla="*/ 151904 w 263004"/>
                  <a:gd name="connsiteY9" fmla="*/ 57864 h 199996"/>
                  <a:gd name="connsiteX10" fmla="*/ 227257 w 263004"/>
                  <a:gd name="connsiteY10" fmla="*/ 188423 h 199996"/>
                  <a:gd name="connsiteX11" fmla="*/ 227257 w 263004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04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7" name="Freeform: Shape 2766">
                <a:extLst>
                  <a:ext uri="{FF2B5EF4-FFF2-40B4-BE49-F238E27FC236}">
                    <a16:creationId xmlns:a16="http://schemas.microsoft.com/office/drawing/2014/main" id="{D54E5D85-5EA7-4D63-B99C-021F1C808655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8" name="Freeform: Shape 2767">
                <a:extLst>
                  <a:ext uri="{FF2B5EF4-FFF2-40B4-BE49-F238E27FC236}">
                    <a16:creationId xmlns:a16="http://schemas.microsoft.com/office/drawing/2014/main" id="{3077568E-0543-4634-8280-39DC573DD5A6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9" name="Freeform: Shape 2768">
                <a:extLst>
                  <a:ext uri="{FF2B5EF4-FFF2-40B4-BE49-F238E27FC236}">
                    <a16:creationId xmlns:a16="http://schemas.microsoft.com/office/drawing/2014/main" id="{D3BA802C-CC0B-44B8-B3DE-F5AE25EDF62F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0" name="Freeform: Shape 2769">
                <a:extLst>
                  <a:ext uri="{FF2B5EF4-FFF2-40B4-BE49-F238E27FC236}">
                    <a16:creationId xmlns:a16="http://schemas.microsoft.com/office/drawing/2014/main" id="{F4EDF5B7-0B40-4500-B006-11ED32B01D2A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1" name="Freeform: Shape 2770">
                <a:extLst>
                  <a:ext uri="{FF2B5EF4-FFF2-40B4-BE49-F238E27FC236}">
                    <a16:creationId xmlns:a16="http://schemas.microsoft.com/office/drawing/2014/main" id="{776466FC-E31B-45FD-9FFC-E8ABFF632B80}"/>
                  </a:ext>
                </a:extLst>
              </p:cNvPr>
              <p:cNvSpPr/>
              <p:nvPr/>
            </p:nvSpPr>
            <p:spPr>
              <a:xfrm>
                <a:off x="7586328" y="4851177"/>
                <a:ext cx="160391" cy="270890"/>
              </a:xfrm>
              <a:custGeom>
                <a:avLst/>
                <a:gdLst>
                  <a:gd name="connsiteX0" fmla="*/ 36090 w 160391"/>
                  <a:gd name="connsiteY0" fmla="*/ 98498 h 270890"/>
                  <a:gd name="connsiteX1" fmla="*/ 36090 w 160391"/>
                  <a:gd name="connsiteY1" fmla="*/ 98498 h 270890"/>
                  <a:gd name="connsiteX2" fmla="*/ 135703 w 160391"/>
                  <a:gd name="connsiteY2" fmla="*/ 270891 h 270890"/>
                  <a:gd name="connsiteX3" fmla="*/ 160392 w 160391"/>
                  <a:gd name="connsiteY3" fmla="*/ 228028 h 270890"/>
                  <a:gd name="connsiteX4" fmla="*/ 28718 w 160391"/>
                  <a:gd name="connsiteY4" fmla="*/ 0 h 270890"/>
                  <a:gd name="connsiteX5" fmla="*/ 0 w 160391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0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8"/>
                    </a:lnTo>
                    <a:lnTo>
                      <a:pt x="28718" y="0"/>
                    </a:lnTo>
                    <a:cubicBezTo>
                      <a:pt x="19546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2" name="Freeform: Shape 2771">
                <a:extLst>
                  <a:ext uri="{FF2B5EF4-FFF2-40B4-BE49-F238E27FC236}">
                    <a16:creationId xmlns:a16="http://schemas.microsoft.com/office/drawing/2014/main" id="{29FDC25B-469F-4B57-900D-8CA0B3E59FB0}"/>
                  </a:ext>
                </a:extLst>
              </p:cNvPr>
              <p:cNvSpPr/>
              <p:nvPr/>
            </p:nvSpPr>
            <p:spPr>
              <a:xfrm>
                <a:off x="8160601" y="490884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7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8027 h 134695"/>
                  <a:gd name="connsiteX7" fmla="*/ 0 w 312724"/>
                  <a:gd name="connsiteY7" fmla="*/ 122265 h 134695"/>
                  <a:gd name="connsiteX8" fmla="*/ 130559 w 312724"/>
                  <a:gd name="connsiteY8" fmla="*/ 46827 h 134695"/>
                  <a:gd name="connsiteX9" fmla="*/ 160563 w 312724"/>
                  <a:gd name="connsiteY9" fmla="*/ 46827 h 134695"/>
                  <a:gd name="connsiteX10" fmla="*/ 269862 w 312724"/>
                  <a:gd name="connsiteY10" fmla="*/ 110007 h 134695"/>
                  <a:gd name="connsiteX11" fmla="*/ 280578 w 312724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7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1" y="41521"/>
                      <a:pt x="160563" y="46827"/>
                    </a:cubicBezTo>
                    <a:lnTo>
                      <a:pt x="269862" y="110007"/>
                    </a:lnTo>
                    <a:lnTo>
                      <a:pt x="280578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3" name="Freeform: Shape 2772">
                <a:extLst>
                  <a:ext uri="{FF2B5EF4-FFF2-40B4-BE49-F238E27FC236}">
                    <a16:creationId xmlns:a16="http://schemas.microsoft.com/office/drawing/2014/main" id="{37F6541B-391E-42F9-B56D-A84207F0A577}"/>
                  </a:ext>
                </a:extLst>
              </p:cNvPr>
              <p:cNvSpPr/>
              <p:nvPr/>
            </p:nvSpPr>
            <p:spPr>
              <a:xfrm>
                <a:off x="7746720" y="5111524"/>
                <a:ext cx="200425" cy="105699"/>
              </a:xfrm>
              <a:custGeom>
                <a:avLst/>
                <a:gdLst>
                  <a:gd name="connsiteX0" fmla="*/ 124301 w 200425"/>
                  <a:gd name="connsiteY0" fmla="*/ 37290 h 105699"/>
                  <a:gd name="connsiteX1" fmla="*/ 124301 w 200425"/>
                  <a:gd name="connsiteY1" fmla="*/ 37290 h 105699"/>
                  <a:gd name="connsiteX2" fmla="*/ 87182 w 200425"/>
                  <a:gd name="connsiteY2" fmla="*/ 58807 h 105699"/>
                  <a:gd name="connsiteX3" fmla="*/ 46300 w 200425"/>
                  <a:gd name="connsiteY3" fmla="*/ 47912 h 105699"/>
                  <a:gd name="connsiteX4" fmla="*/ 46206 w 200425"/>
                  <a:gd name="connsiteY4" fmla="*/ 47749 h 105699"/>
                  <a:gd name="connsiteX5" fmla="*/ 24775 w 200425"/>
                  <a:gd name="connsiteY5" fmla="*/ 10630 h 105699"/>
                  <a:gd name="connsiteX6" fmla="*/ 0 w 200425"/>
                  <a:gd name="connsiteY6" fmla="*/ 53492 h 105699"/>
                  <a:gd name="connsiteX7" fmla="*/ 9087 w 200425"/>
                  <a:gd name="connsiteY7" fmla="*/ 69180 h 105699"/>
                  <a:gd name="connsiteX8" fmla="*/ 35661 w 200425"/>
                  <a:gd name="connsiteY8" fmla="*/ 95840 h 105699"/>
                  <a:gd name="connsiteX9" fmla="*/ 53321 w 200425"/>
                  <a:gd name="connsiteY9" fmla="*/ 103213 h 105699"/>
                  <a:gd name="connsiteX10" fmla="*/ 108613 w 200425"/>
                  <a:gd name="connsiteY10" fmla="*/ 95926 h 105699"/>
                  <a:gd name="connsiteX11" fmla="*/ 200425 w 200425"/>
                  <a:gd name="connsiteY11" fmla="*/ 42863 h 105699"/>
                  <a:gd name="connsiteX12" fmla="*/ 188938 w 200425"/>
                  <a:gd name="connsiteY12" fmla="*/ 0 h 105699"/>
                  <a:gd name="connsiteX13" fmla="*/ 167164 w 200425"/>
                  <a:gd name="connsiteY13" fmla="*/ 12601 h 105699"/>
                  <a:gd name="connsiteX14" fmla="*/ 167164 w 200425"/>
                  <a:gd name="connsiteY14" fmla="*/ 12601 h 10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99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4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0" y="80264"/>
                      <a:pt x="24603" y="89462"/>
                      <a:pt x="35661" y="95840"/>
                    </a:cubicBezTo>
                    <a:cubicBezTo>
                      <a:pt x="41208" y="99046"/>
                      <a:pt x="47140" y="101524"/>
                      <a:pt x="53321" y="103213"/>
                    </a:cubicBezTo>
                    <a:cubicBezTo>
                      <a:pt x="71992" y="108219"/>
                      <a:pt x="91880" y="105604"/>
                      <a:pt x="108613" y="95926"/>
                    </a:cubicBezTo>
                    <a:lnTo>
                      <a:pt x="200425" y="42863"/>
                    </a:lnTo>
                    <a:cubicBezTo>
                      <a:pt x="196567" y="28632"/>
                      <a:pt x="192795" y="14316"/>
                      <a:pt x="188938" y="0"/>
                    </a:cubicBezTo>
                    <a:lnTo>
                      <a:pt x="167164" y="12601"/>
                    </a:lnTo>
                    <a:lnTo>
                      <a:pt x="167164" y="12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4" name="Freeform: Shape 2773">
                <a:extLst>
                  <a:ext uri="{FF2B5EF4-FFF2-40B4-BE49-F238E27FC236}">
                    <a16:creationId xmlns:a16="http://schemas.microsoft.com/office/drawing/2014/main" id="{227C73C5-F1FF-4F48-81D3-E4ED36B7BA51}"/>
                  </a:ext>
                </a:extLst>
              </p:cNvPr>
              <p:cNvSpPr/>
              <p:nvPr/>
            </p:nvSpPr>
            <p:spPr>
              <a:xfrm>
                <a:off x="7935658" y="4999739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5" name="Freeform: Shape 2774">
                <a:extLst>
                  <a:ext uri="{FF2B5EF4-FFF2-40B4-BE49-F238E27FC236}">
                    <a16:creationId xmlns:a16="http://schemas.microsoft.com/office/drawing/2014/main" id="{7C0C0D81-E872-4331-874B-9A0AC1E726A5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6" name="Freeform: Shape 2775">
                <a:extLst>
                  <a:ext uri="{FF2B5EF4-FFF2-40B4-BE49-F238E27FC236}">
                    <a16:creationId xmlns:a16="http://schemas.microsoft.com/office/drawing/2014/main" id="{651ED587-11A3-4505-99E6-62E2463513C2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7" name="Freeform: Shape 2776">
                <a:extLst>
                  <a:ext uri="{FF2B5EF4-FFF2-40B4-BE49-F238E27FC236}">
                    <a16:creationId xmlns:a16="http://schemas.microsoft.com/office/drawing/2014/main" id="{291E43EA-254D-4B31-8517-390B97428F39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8" name="Freeform: Shape 2777">
                <a:extLst>
                  <a:ext uri="{FF2B5EF4-FFF2-40B4-BE49-F238E27FC236}">
                    <a16:creationId xmlns:a16="http://schemas.microsoft.com/office/drawing/2014/main" id="{5BAF7D17-525D-4912-9D74-9A4433ABCAA5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9" name="Freeform: Shape 2778">
                <a:extLst>
                  <a:ext uri="{FF2B5EF4-FFF2-40B4-BE49-F238E27FC236}">
                    <a16:creationId xmlns:a16="http://schemas.microsoft.com/office/drawing/2014/main" id="{EC4CC13B-4193-4E11-99EE-ABBC9AD0CA55}"/>
                  </a:ext>
                </a:extLst>
              </p:cNvPr>
              <p:cNvSpPr/>
              <p:nvPr/>
            </p:nvSpPr>
            <p:spPr>
              <a:xfrm>
                <a:off x="6414982" y="4844919"/>
                <a:ext cx="134695" cy="312725"/>
              </a:xfrm>
              <a:custGeom>
                <a:avLst/>
                <a:gdLst>
                  <a:gd name="connsiteX0" fmla="*/ 18602 w 134695"/>
                  <a:gd name="connsiteY0" fmla="*/ 280578 h 312725"/>
                  <a:gd name="connsiteX1" fmla="*/ 0 w 134695"/>
                  <a:gd name="connsiteY1" fmla="*/ 312725 h 312725"/>
                  <a:gd name="connsiteX2" fmla="*/ 0 w 134695"/>
                  <a:gd name="connsiteY2" fmla="*/ 312725 h 312725"/>
                  <a:gd name="connsiteX3" fmla="*/ 74238 w 134695"/>
                  <a:gd name="connsiteY3" fmla="*/ 269863 h 312725"/>
                  <a:gd name="connsiteX4" fmla="*/ 124987 w 134695"/>
                  <a:gd name="connsiteY4" fmla="*/ 181995 h 312725"/>
                  <a:gd name="connsiteX5" fmla="*/ 124987 w 134695"/>
                  <a:gd name="connsiteY5" fmla="*/ 109128 h 312725"/>
                  <a:gd name="connsiteX6" fmla="*/ 86754 w 134695"/>
                  <a:gd name="connsiteY6" fmla="*/ 42863 h 312725"/>
                  <a:gd name="connsiteX7" fmla="*/ 12516 w 134695"/>
                  <a:gd name="connsiteY7" fmla="*/ 0 h 312725"/>
                  <a:gd name="connsiteX8" fmla="*/ 87868 w 134695"/>
                  <a:gd name="connsiteY8" fmla="*/ 130560 h 312725"/>
                  <a:gd name="connsiteX9" fmla="*/ 87868 w 134695"/>
                  <a:gd name="connsiteY9" fmla="*/ 160563 h 312725"/>
                  <a:gd name="connsiteX10" fmla="*/ 24775 w 134695"/>
                  <a:gd name="connsiteY10" fmla="*/ 269863 h 312725"/>
                  <a:gd name="connsiteX11" fmla="*/ 18602 w 134695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5">
                    <a:moveTo>
                      <a:pt x="18602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87" y="181995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60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3"/>
                    </a:lnTo>
                    <a:lnTo>
                      <a:pt x="18602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0" name="Freeform: Shape 2779">
                <a:extLst>
                  <a:ext uri="{FF2B5EF4-FFF2-40B4-BE49-F238E27FC236}">
                    <a16:creationId xmlns:a16="http://schemas.microsoft.com/office/drawing/2014/main" id="{B5B47D5E-6A57-46EF-9AF7-6F4602737F80}"/>
                  </a:ext>
                </a:extLst>
              </p:cNvPr>
              <p:cNvSpPr/>
              <p:nvPr/>
            </p:nvSpPr>
            <p:spPr>
              <a:xfrm>
                <a:off x="6241430" y="4431039"/>
                <a:ext cx="105657" cy="200853"/>
              </a:xfrm>
              <a:custGeom>
                <a:avLst/>
                <a:gdLst>
                  <a:gd name="connsiteX0" fmla="*/ 68367 w 105657"/>
                  <a:gd name="connsiteY0" fmla="*/ 124301 h 200853"/>
                  <a:gd name="connsiteX1" fmla="*/ 68367 w 105657"/>
                  <a:gd name="connsiteY1" fmla="*/ 124301 h 200853"/>
                  <a:gd name="connsiteX2" fmla="*/ 46936 w 105657"/>
                  <a:gd name="connsiteY2" fmla="*/ 87182 h 200853"/>
                  <a:gd name="connsiteX3" fmla="*/ 57909 w 105657"/>
                  <a:gd name="connsiteY3" fmla="*/ 46206 h 200853"/>
                  <a:gd name="connsiteX4" fmla="*/ 95028 w 105657"/>
                  <a:gd name="connsiteY4" fmla="*/ 24775 h 200853"/>
                  <a:gd name="connsiteX5" fmla="*/ 52165 w 105657"/>
                  <a:gd name="connsiteY5" fmla="*/ 0 h 200853"/>
                  <a:gd name="connsiteX6" fmla="*/ 36478 w 105657"/>
                  <a:gd name="connsiteY6" fmla="*/ 9515 h 200853"/>
                  <a:gd name="connsiteX7" fmla="*/ 9817 w 105657"/>
                  <a:gd name="connsiteY7" fmla="*/ 36090 h 200853"/>
                  <a:gd name="connsiteX8" fmla="*/ 2531 w 105657"/>
                  <a:gd name="connsiteY8" fmla="*/ 53749 h 200853"/>
                  <a:gd name="connsiteX9" fmla="*/ 9817 w 105657"/>
                  <a:gd name="connsiteY9" fmla="*/ 109042 h 200853"/>
                  <a:gd name="connsiteX10" fmla="*/ 62795 w 105657"/>
                  <a:gd name="connsiteY10" fmla="*/ 200854 h 200853"/>
                  <a:gd name="connsiteX11" fmla="*/ 105658 w 105657"/>
                  <a:gd name="connsiteY11" fmla="*/ 189366 h 200853"/>
                  <a:gd name="connsiteX12" fmla="*/ 93142 w 105657"/>
                  <a:gd name="connsiteY12" fmla="*/ 167592 h 200853"/>
                  <a:gd name="connsiteX13" fmla="*/ 93142 w 105657"/>
                  <a:gd name="connsiteY13" fmla="*/ 167592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853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55" y="72832"/>
                      <a:pt x="43567" y="54495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515"/>
                    </a:lnTo>
                    <a:cubicBezTo>
                      <a:pt x="25410" y="15876"/>
                      <a:pt x="16221" y="25049"/>
                      <a:pt x="9817" y="36090"/>
                    </a:cubicBezTo>
                    <a:cubicBezTo>
                      <a:pt x="6637" y="41637"/>
                      <a:pt x="4194" y="47577"/>
                      <a:pt x="2531" y="53749"/>
                    </a:cubicBezTo>
                    <a:cubicBezTo>
                      <a:pt x="-2544" y="72412"/>
                      <a:pt x="79" y="92334"/>
                      <a:pt x="9817" y="109042"/>
                    </a:cubicBezTo>
                    <a:lnTo>
                      <a:pt x="62795" y="200854"/>
                    </a:lnTo>
                    <a:lnTo>
                      <a:pt x="105658" y="189366"/>
                    </a:lnTo>
                    <a:lnTo>
                      <a:pt x="93142" y="167592"/>
                    </a:lnTo>
                    <a:lnTo>
                      <a:pt x="93142" y="1675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1" name="Freeform: Shape 2780">
                <a:extLst>
                  <a:ext uri="{FF2B5EF4-FFF2-40B4-BE49-F238E27FC236}">
                    <a16:creationId xmlns:a16="http://schemas.microsoft.com/office/drawing/2014/main" id="{7C9332CD-3A08-4632-A9B7-7A909BB45551}"/>
                  </a:ext>
                </a:extLst>
              </p:cNvPr>
              <p:cNvSpPr/>
              <p:nvPr/>
            </p:nvSpPr>
            <p:spPr>
              <a:xfrm>
                <a:off x="6304568" y="4619977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795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2" name="Freeform: Shape 2781">
                <a:extLst>
                  <a:ext uri="{FF2B5EF4-FFF2-40B4-BE49-F238E27FC236}">
                    <a16:creationId xmlns:a16="http://schemas.microsoft.com/office/drawing/2014/main" id="{8941CC02-234A-483E-A4F3-C213205653FB}"/>
                  </a:ext>
                </a:extLst>
              </p:cNvPr>
              <p:cNvSpPr/>
              <p:nvPr/>
            </p:nvSpPr>
            <p:spPr>
              <a:xfrm>
                <a:off x="658317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1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559 w 188423"/>
                  <a:gd name="connsiteY7" fmla="*/ 75438 h 277148"/>
                  <a:gd name="connsiteX8" fmla="*/ 145561 w 188423"/>
                  <a:gd name="connsiteY8" fmla="*/ 101155 h 277148"/>
                  <a:gd name="connsiteX9" fmla="*/ 145561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1" y="75395"/>
                      <a:pt x="174511" y="51358"/>
                      <a:pt x="151991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8" y="80753"/>
                      <a:pt x="145467" y="90534"/>
                      <a:pt x="145561" y="101155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3" name="Freeform: Shape 2782">
                <a:extLst>
                  <a:ext uri="{FF2B5EF4-FFF2-40B4-BE49-F238E27FC236}">
                    <a16:creationId xmlns:a16="http://schemas.microsoft.com/office/drawing/2014/main" id="{A7B15523-7EE2-4612-972E-A30873D66310}"/>
                  </a:ext>
                </a:extLst>
              </p:cNvPr>
              <p:cNvSpPr/>
              <p:nvPr/>
            </p:nvSpPr>
            <p:spPr>
              <a:xfrm>
                <a:off x="6293596" y="4431039"/>
                <a:ext cx="107499" cy="43976"/>
              </a:xfrm>
              <a:custGeom>
                <a:avLst/>
                <a:gdLst>
                  <a:gd name="connsiteX0" fmla="*/ 85725 w 107499"/>
                  <a:gd name="connsiteY0" fmla="*/ 0 h 43976"/>
                  <a:gd name="connsiteX1" fmla="*/ 85725 w 107499"/>
                  <a:gd name="connsiteY1" fmla="*/ 0 h 43976"/>
                  <a:gd name="connsiteX2" fmla="*/ 85725 w 107499"/>
                  <a:gd name="connsiteY2" fmla="*/ 0 h 43976"/>
                  <a:gd name="connsiteX3" fmla="*/ 0 w 107499"/>
                  <a:gd name="connsiteY3" fmla="*/ 0 h 43976"/>
                  <a:gd name="connsiteX4" fmla="*/ 76124 w 107499"/>
                  <a:gd name="connsiteY4" fmla="*/ 43977 h 43976"/>
                  <a:gd name="connsiteX5" fmla="*/ 107499 w 107499"/>
                  <a:gd name="connsiteY5" fmla="*/ 12601 h 43976"/>
                  <a:gd name="connsiteX6" fmla="*/ 85725 w 107499"/>
                  <a:gd name="connsiteY6" fmla="*/ 0 h 43976"/>
                  <a:gd name="connsiteX7" fmla="*/ 85725 w 107499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977"/>
                    </a:lnTo>
                    <a:lnTo>
                      <a:pt x="107499" y="12601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4" name="Freeform: Shape 2783">
                <a:extLst>
                  <a:ext uri="{FF2B5EF4-FFF2-40B4-BE49-F238E27FC236}">
                    <a16:creationId xmlns:a16="http://schemas.microsoft.com/office/drawing/2014/main" id="{CDCCC400-5504-4E88-A36C-3D51BA7C823C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5" name="Freeform: Shape 2784">
                <a:extLst>
                  <a:ext uri="{FF2B5EF4-FFF2-40B4-BE49-F238E27FC236}">
                    <a16:creationId xmlns:a16="http://schemas.microsoft.com/office/drawing/2014/main" id="{0BE6DB08-4021-43A6-94E4-A07776E6CAA8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6" name="Freeform: Shape 2785">
                <a:extLst>
                  <a:ext uri="{FF2B5EF4-FFF2-40B4-BE49-F238E27FC236}">
                    <a16:creationId xmlns:a16="http://schemas.microsoft.com/office/drawing/2014/main" id="{3FD42A62-747E-4811-B9C6-EFFE4CDD94AF}"/>
                  </a:ext>
                </a:extLst>
              </p:cNvPr>
              <p:cNvSpPr/>
              <p:nvPr/>
            </p:nvSpPr>
            <p:spPr>
              <a:xfrm>
                <a:off x="6369719" y="4443640"/>
                <a:ext cx="224942" cy="111699"/>
              </a:xfrm>
              <a:custGeom>
                <a:avLst/>
                <a:gdLst>
                  <a:gd name="connsiteX0" fmla="*/ 139218 w 224942"/>
                  <a:gd name="connsiteY0" fmla="*/ 111700 h 111699"/>
                  <a:gd name="connsiteX1" fmla="*/ 211484 w 224942"/>
                  <a:gd name="connsiteY1" fmla="*/ 111700 h 111699"/>
                  <a:gd name="connsiteX2" fmla="*/ 224943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8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8" y="111700"/>
                    </a:moveTo>
                    <a:lnTo>
                      <a:pt x="211484" y="111700"/>
                    </a:lnTo>
                    <a:lnTo>
                      <a:pt x="224943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8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7" name="Freeform: Shape 2786">
                <a:extLst>
                  <a:ext uri="{FF2B5EF4-FFF2-40B4-BE49-F238E27FC236}">
                    <a16:creationId xmlns:a16="http://schemas.microsoft.com/office/drawing/2014/main" id="{C70AF15C-9B7F-4229-8874-3BBF3F2AD584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8" name="Freeform: Shape 2787">
                <a:extLst>
                  <a:ext uri="{FF2B5EF4-FFF2-40B4-BE49-F238E27FC236}">
                    <a16:creationId xmlns:a16="http://schemas.microsoft.com/office/drawing/2014/main" id="{4F3B8721-1536-4866-910F-FD8BCABF6078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9" name="Freeform: Shape 2788">
                <a:extLst>
                  <a:ext uri="{FF2B5EF4-FFF2-40B4-BE49-F238E27FC236}">
                    <a16:creationId xmlns:a16="http://schemas.microsoft.com/office/drawing/2014/main" id="{29556238-7A21-4B26-9CE6-CC8A073D5A93}"/>
                  </a:ext>
                </a:extLst>
              </p:cNvPr>
              <p:cNvSpPr/>
              <p:nvPr/>
            </p:nvSpPr>
            <p:spPr>
              <a:xfrm>
                <a:off x="6176667" y="4957562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919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6 h 200082"/>
                  <a:gd name="connsiteX6" fmla="*/ 256746 w 262918"/>
                  <a:gd name="connsiteY6" fmla="*/ 167936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658 h 200082"/>
                  <a:gd name="connsiteX11" fmla="*/ 35747 w 262918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403"/>
                      <a:pt x="0" y="35919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48"/>
                      <a:pt x="136731" y="200082"/>
                    </a:cubicBezTo>
                    <a:lnTo>
                      <a:pt x="238144" y="200082"/>
                    </a:lnTo>
                    <a:lnTo>
                      <a:pt x="256746" y="167936"/>
                    </a:lnTo>
                    <a:lnTo>
                      <a:pt x="256746" y="167936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81" y="157125"/>
                      <a:pt x="116500" y="151416"/>
                      <a:pt x="111185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0" name="Freeform: Shape 2789">
                <a:extLst>
                  <a:ext uri="{FF2B5EF4-FFF2-40B4-BE49-F238E27FC236}">
                    <a16:creationId xmlns:a16="http://schemas.microsoft.com/office/drawing/2014/main" id="{D532CC80-BE82-4B9C-9A5A-E5B5133E493B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1" name="Freeform: Shape 2790">
                <a:extLst>
                  <a:ext uri="{FF2B5EF4-FFF2-40B4-BE49-F238E27FC236}">
                    <a16:creationId xmlns:a16="http://schemas.microsoft.com/office/drawing/2014/main" id="{E9855A33-E197-4B4A-9FCC-DB630C943180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2" name="Freeform: Shape 2791">
                <a:extLst>
                  <a:ext uri="{FF2B5EF4-FFF2-40B4-BE49-F238E27FC236}">
                    <a16:creationId xmlns:a16="http://schemas.microsoft.com/office/drawing/2014/main" id="{96CC7329-8F31-451A-9AF0-1FD64C856B59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3" name="Freeform: Shape 2792">
                <a:extLst>
                  <a:ext uri="{FF2B5EF4-FFF2-40B4-BE49-F238E27FC236}">
                    <a16:creationId xmlns:a16="http://schemas.microsoft.com/office/drawing/2014/main" id="{46F979F3-21F8-4A98-8CFF-0EF222A49139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4" name="Freeform: Shape 2793">
                <a:extLst>
                  <a:ext uri="{FF2B5EF4-FFF2-40B4-BE49-F238E27FC236}">
                    <a16:creationId xmlns:a16="http://schemas.microsoft.com/office/drawing/2014/main" id="{4565DA04-A3AB-46D0-A459-FF7ED38C0657}"/>
                  </a:ext>
                </a:extLst>
              </p:cNvPr>
              <p:cNvSpPr/>
              <p:nvPr/>
            </p:nvSpPr>
            <p:spPr>
              <a:xfrm>
                <a:off x="6044993" y="4722418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44"/>
                      <a:pt x="150533" y="246776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5" name="Freeform: Shape 2794">
                <a:extLst>
                  <a:ext uri="{FF2B5EF4-FFF2-40B4-BE49-F238E27FC236}">
                    <a16:creationId xmlns:a16="http://schemas.microsoft.com/office/drawing/2014/main" id="{435BA014-D268-4B95-B00D-2F58F88591CD}"/>
                  </a:ext>
                </a:extLst>
              </p:cNvPr>
              <p:cNvSpPr/>
              <p:nvPr/>
            </p:nvSpPr>
            <p:spPr>
              <a:xfrm>
                <a:off x="6440528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9165 w 288464"/>
                  <a:gd name="connsiteY8" fmla="*/ 82125 h 128952"/>
                  <a:gd name="connsiteX9" fmla="*/ 149161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089" y="15088"/>
                      <a:pt x="1775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1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6" name="Freeform: Shape 2795">
                <a:extLst>
                  <a:ext uri="{FF2B5EF4-FFF2-40B4-BE49-F238E27FC236}">
                    <a16:creationId xmlns:a16="http://schemas.microsoft.com/office/drawing/2014/main" id="{1F64622D-E885-4606-80BE-7015154A3390}"/>
                  </a:ext>
                </a:extLst>
              </p:cNvPr>
              <p:cNvSpPr/>
              <p:nvPr/>
            </p:nvSpPr>
            <p:spPr>
              <a:xfrm>
                <a:off x="6212157" y="4671069"/>
                <a:ext cx="235058" cy="180965"/>
              </a:xfrm>
              <a:custGeom>
                <a:avLst/>
                <a:gdLst>
                  <a:gd name="connsiteX0" fmla="*/ 172479 w 235058"/>
                  <a:gd name="connsiteY0" fmla="*/ 99612 h 180965"/>
                  <a:gd name="connsiteX1" fmla="*/ 172479 w 235058"/>
                  <a:gd name="connsiteY1" fmla="*/ 99612 h 180965"/>
                  <a:gd name="connsiteX2" fmla="*/ 0 w 235058"/>
                  <a:gd name="connsiteY2" fmla="*/ 0 h 180965"/>
                  <a:gd name="connsiteX3" fmla="*/ 0 w 235058"/>
                  <a:gd name="connsiteY3" fmla="*/ 49549 h 180965"/>
                  <a:gd name="connsiteX4" fmla="*/ 228114 w 235058"/>
                  <a:gd name="connsiteY4" fmla="*/ 180965 h 180965"/>
                  <a:gd name="connsiteX5" fmla="*/ 235058 w 235058"/>
                  <a:gd name="connsiteY5" fmla="*/ 135445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0965">
                    <a:moveTo>
                      <a:pt x="172479" y="99612"/>
                    </a:moveTo>
                    <a:lnTo>
                      <a:pt x="172479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114" y="180965"/>
                    </a:lnTo>
                    <a:cubicBezTo>
                      <a:pt x="229889" y="165706"/>
                      <a:pt x="232203" y="150533"/>
                      <a:pt x="235058" y="1354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7" name="Freeform: Shape 2796">
                <a:extLst>
                  <a:ext uri="{FF2B5EF4-FFF2-40B4-BE49-F238E27FC236}">
                    <a16:creationId xmlns:a16="http://schemas.microsoft.com/office/drawing/2014/main" id="{33435815-80B0-42F7-B2EE-056A46490D72}"/>
                  </a:ext>
                </a:extLst>
              </p:cNvPr>
              <p:cNvSpPr/>
              <p:nvPr/>
            </p:nvSpPr>
            <p:spPr>
              <a:xfrm>
                <a:off x="6044993" y="4627949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1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8" name="Freeform: Shape 2797">
                <a:extLst>
                  <a:ext uri="{FF2B5EF4-FFF2-40B4-BE49-F238E27FC236}">
                    <a16:creationId xmlns:a16="http://schemas.microsoft.com/office/drawing/2014/main" id="{3EA8979A-C2DE-47B6-B35C-A43570F36860}"/>
                  </a:ext>
                </a:extLst>
              </p:cNvPr>
              <p:cNvSpPr/>
              <p:nvPr/>
            </p:nvSpPr>
            <p:spPr>
              <a:xfrm>
                <a:off x="6581203" y="4431039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5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9" name="Freeform: Shape 2798">
                <a:extLst>
                  <a:ext uri="{FF2B5EF4-FFF2-40B4-BE49-F238E27FC236}">
                    <a16:creationId xmlns:a16="http://schemas.microsoft.com/office/drawing/2014/main" id="{43388CCD-537B-4A95-8FD6-3A8DA202BAAD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0" name="Freeform: Shape 2799">
                <a:extLst>
                  <a:ext uri="{FF2B5EF4-FFF2-40B4-BE49-F238E27FC236}">
                    <a16:creationId xmlns:a16="http://schemas.microsoft.com/office/drawing/2014/main" id="{39A05C03-A521-490B-BD2A-5924D04CE15E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1" name="Freeform: Shape 2800">
                <a:extLst>
                  <a:ext uri="{FF2B5EF4-FFF2-40B4-BE49-F238E27FC236}">
                    <a16:creationId xmlns:a16="http://schemas.microsoft.com/office/drawing/2014/main" id="{A6773E5B-DCA2-4BFA-9E27-D691C5A63506}"/>
                  </a:ext>
                </a:extLst>
              </p:cNvPr>
              <p:cNvSpPr/>
              <p:nvPr/>
            </p:nvSpPr>
            <p:spPr>
              <a:xfrm>
                <a:off x="6309798" y="4555340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2" name="Freeform: Shape 2801">
                <a:extLst>
                  <a:ext uri="{FF2B5EF4-FFF2-40B4-BE49-F238E27FC236}">
                    <a16:creationId xmlns:a16="http://schemas.microsoft.com/office/drawing/2014/main" id="{F7C109E2-1408-4C3C-A340-4C58FADF4072}"/>
                  </a:ext>
                </a:extLst>
              </p:cNvPr>
              <p:cNvSpPr/>
              <p:nvPr/>
            </p:nvSpPr>
            <p:spPr>
              <a:xfrm>
                <a:off x="6044993" y="4981051"/>
                <a:ext cx="167163" cy="264204"/>
              </a:xfrm>
              <a:custGeom>
                <a:avLst/>
                <a:gdLst>
                  <a:gd name="connsiteX0" fmla="*/ 0 w 167163"/>
                  <a:gd name="connsiteY0" fmla="*/ 264205 h 264204"/>
                  <a:gd name="connsiteX1" fmla="*/ 42863 w 167163"/>
                  <a:gd name="connsiteY1" fmla="*/ 264205 h 264204"/>
                  <a:gd name="connsiteX2" fmla="*/ 130731 w 167163"/>
                  <a:gd name="connsiteY2" fmla="*/ 213884 h 264204"/>
                  <a:gd name="connsiteX3" fmla="*/ 167164 w 167163"/>
                  <a:gd name="connsiteY3" fmla="*/ 150705 h 264204"/>
                  <a:gd name="connsiteX4" fmla="*/ 167164 w 167163"/>
                  <a:gd name="connsiteY4" fmla="*/ 74238 h 264204"/>
                  <a:gd name="connsiteX5" fmla="*/ 124301 w 167163"/>
                  <a:gd name="connsiteY5" fmla="*/ 0 h 264204"/>
                  <a:gd name="connsiteX6" fmla="*/ 124301 w 167163"/>
                  <a:gd name="connsiteY6" fmla="*/ 150705 h 264204"/>
                  <a:gd name="connsiteX7" fmla="*/ 109299 w 167163"/>
                  <a:gd name="connsiteY7" fmla="*/ 176422 h 264204"/>
                  <a:gd name="connsiteX8" fmla="*/ 0 w 167163"/>
                  <a:gd name="connsiteY8" fmla="*/ 239601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204">
                    <a:moveTo>
                      <a:pt x="0" y="264205"/>
                    </a:moveTo>
                    <a:lnTo>
                      <a:pt x="42863" y="264205"/>
                    </a:lnTo>
                    <a:lnTo>
                      <a:pt x="130731" y="213884"/>
                    </a:lnTo>
                    <a:cubicBezTo>
                      <a:pt x="153233" y="200794"/>
                      <a:pt x="167104" y="176739"/>
                      <a:pt x="167164" y="150705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05"/>
                    </a:lnTo>
                    <a:cubicBezTo>
                      <a:pt x="124156" y="161317"/>
                      <a:pt x="118463" y="171073"/>
                      <a:pt x="109299" y="176422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3" name="Freeform: Shape 2802">
                <a:extLst>
                  <a:ext uri="{FF2B5EF4-FFF2-40B4-BE49-F238E27FC236}">
                    <a16:creationId xmlns:a16="http://schemas.microsoft.com/office/drawing/2014/main" id="{E002247E-119D-49C9-B111-92E66A190F57}"/>
                  </a:ext>
                </a:extLst>
              </p:cNvPr>
              <p:cNvSpPr/>
              <p:nvPr/>
            </p:nvSpPr>
            <p:spPr>
              <a:xfrm>
                <a:off x="6169294" y="4555340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7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36519 w 115728"/>
                  <a:gd name="connsiteY7" fmla="*/ 9687 h 190309"/>
                  <a:gd name="connsiteX8" fmla="*/ 21346 w 115728"/>
                  <a:gd name="connsiteY8" fmla="*/ 21346 h 190309"/>
                  <a:gd name="connsiteX9" fmla="*/ 0 w 115728"/>
                  <a:gd name="connsiteY9" fmla="*/ 72781 h 190309"/>
                  <a:gd name="connsiteX10" fmla="*/ 0 w 115728"/>
                  <a:gd name="connsiteY10" fmla="*/ 178822 h 190309"/>
                  <a:gd name="connsiteX11" fmla="*/ 42863 w 115728"/>
                  <a:gd name="connsiteY11" fmla="*/ 190310 h 190309"/>
                  <a:gd name="connsiteX12" fmla="*/ 42863 w 115728"/>
                  <a:gd name="connsiteY12" fmla="*/ 165192 h 190309"/>
                  <a:gd name="connsiteX13" fmla="*/ 42863 w 115728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957" y="56338"/>
                      <a:pt x="56339" y="42957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30990" y="12919"/>
                      <a:pt x="25889" y="16837"/>
                      <a:pt x="21346" y="21346"/>
                    </a:cubicBezTo>
                    <a:cubicBezTo>
                      <a:pt x="7681" y="34976"/>
                      <a:pt x="9" y="53484"/>
                      <a:pt x="0" y="72781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4" name="Freeform: Shape 2803">
                <a:extLst>
                  <a:ext uri="{FF2B5EF4-FFF2-40B4-BE49-F238E27FC236}">
                    <a16:creationId xmlns:a16="http://schemas.microsoft.com/office/drawing/2014/main" id="{0BA9412E-6065-4A77-A71B-41D5DFEB536A}"/>
                  </a:ext>
                </a:extLst>
              </p:cNvPr>
              <p:cNvSpPr/>
              <p:nvPr/>
            </p:nvSpPr>
            <p:spPr>
              <a:xfrm>
                <a:off x="6169294" y="4734248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5" name="Freeform: Shape 2804">
                <a:extLst>
                  <a:ext uri="{FF2B5EF4-FFF2-40B4-BE49-F238E27FC236}">
                    <a16:creationId xmlns:a16="http://schemas.microsoft.com/office/drawing/2014/main" id="{F7CF7EBD-178F-470B-B084-BFF3B5D92DE6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167163" cy="278091"/>
              </a:xfrm>
              <a:custGeom>
                <a:avLst/>
                <a:gdLst>
                  <a:gd name="connsiteX0" fmla="*/ 124301 w 167163"/>
                  <a:gd name="connsiteY0" fmla="*/ 278092 h 278091"/>
                  <a:gd name="connsiteX1" fmla="*/ 167164 w 167163"/>
                  <a:gd name="connsiteY1" fmla="*/ 260947 h 278091"/>
                  <a:gd name="connsiteX2" fmla="*/ 167164 w 167163"/>
                  <a:gd name="connsiteY2" fmla="*/ 113843 h 278091"/>
                  <a:gd name="connsiteX3" fmla="*/ 130731 w 167163"/>
                  <a:gd name="connsiteY3" fmla="*/ 50749 h 278091"/>
                  <a:gd name="connsiteX4" fmla="*/ 42863 w 167163"/>
                  <a:gd name="connsiteY4" fmla="*/ 0 h 278091"/>
                  <a:gd name="connsiteX5" fmla="*/ 10716 w 167163"/>
                  <a:gd name="connsiteY5" fmla="*/ 18602 h 278091"/>
                  <a:gd name="connsiteX6" fmla="*/ 10716 w 167163"/>
                  <a:gd name="connsiteY6" fmla="*/ 18602 h 278091"/>
                  <a:gd name="connsiteX7" fmla="*/ 0 w 167163"/>
                  <a:gd name="connsiteY7" fmla="*/ 24775 h 278091"/>
                  <a:gd name="connsiteX8" fmla="*/ 109299 w 167163"/>
                  <a:gd name="connsiteY8" fmla="*/ 87868 h 278091"/>
                  <a:gd name="connsiteX9" fmla="*/ 124301 w 167163"/>
                  <a:gd name="connsiteY9" fmla="*/ 113586 h 278091"/>
                  <a:gd name="connsiteX10" fmla="*/ 124301 w 167163"/>
                  <a:gd name="connsiteY10" fmla="*/ 264633 h 278091"/>
                  <a:gd name="connsiteX11" fmla="*/ 124301 w 167163"/>
                  <a:gd name="connsiteY11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24301" y="278092"/>
                    </a:moveTo>
                    <a:cubicBezTo>
                      <a:pt x="138789" y="272948"/>
                      <a:pt x="153019" y="267376"/>
                      <a:pt x="167164" y="260947"/>
                    </a:cubicBezTo>
                    <a:lnTo>
                      <a:pt x="167164" y="113843"/>
                    </a:lnTo>
                    <a:cubicBezTo>
                      <a:pt x="167104" y="87825"/>
                      <a:pt x="153233" y="63805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72" y="93209"/>
                      <a:pt x="124173" y="102973"/>
                      <a:pt x="124301" y="113586"/>
                    </a:cubicBezTo>
                    <a:lnTo>
                      <a:pt x="124301" y="264633"/>
                    </a:lnTo>
                    <a:lnTo>
                      <a:pt x="12430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6" name="Freeform: Shape 2805">
                <a:extLst>
                  <a:ext uri="{FF2B5EF4-FFF2-40B4-BE49-F238E27FC236}">
                    <a16:creationId xmlns:a16="http://schemas.microsoft.com/office/drawing/2014/main" id="{9C20AD8B-EC34-439E-9F37-BE692D64D677}"/>
                  </a:ext>
                </a:extLst>
              </p:cNvPr>
              <p:cNvSpPr/>
              <p:nvPr/>
            </p:nvSpPr>
            <p:spPr>
              <a:xfrm>
                <a:off x="6169294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7" name="Freeform: Shape 2806">
                <a:extLst>
                  <a:ext uri="{FF2B5EF4-FFF2-40B4-BE49-F238E27FC236}">
                    <a16:creationId xmlns:a16="http://schemas.microsoft.com/office/drawing/2014/main" id="{F2696440-1281-4BB2-A9A8-F4A11A19A52F}"/>
                  </a:ext>
                </a:extLst>
              </p:cNvPr>
              <p:cNvSpPr/>
              <p:nvPr/>
            </p:nvSpPr>
            <p:spPr>
              <a:xfrm>
                <a:off x="6594405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5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5"/>
                    </a:moveTo>
                    <a:lnTo>
                      <a:pt x="213884" y="36433"/>
                    </a:lnTo>
                    <a:cubicBezTo>
                      <a:pt x="200854" y="13862"/>
                      <a:pt x="176765" y="-26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26" y="42974"/>
                      <a:pt x="171098" y="48675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8" name="Freeform: Shape 2807">
                <a:extLst>
                  <a:ext uri="{FF2B5EF4-FFF2-40B4-BE49-F238E27FC236}">
                    <a16:creationId xmlns:a16="http://schemas.microsoft.com/office/drawing/2014/main" id="{6E3A6879-87BC-4119-A728-05B8CC20EB04}"/>
                  </a:ext>
                </a:extLst>
              </p:cNvPr>
              <p:cNvSpPr/>
              <p:nvPr/>
            </p:nvSpPr>
            <p:spPr>
              <a:xfrm>
                <a:off x="6169293" y="6156083"/>
                <a:ext cx="190224" cy="115728"/>
              </a:xfrm>
              <a:custGeom>
                <a:avLst/>
                <a:gdLst>
                  <a:gd name="connsiteX0" fmla="*/ 115730 w 190224"/>
                  <a:gd name="connsiteY0" fmla="*/ 72866 h 115728"/>
                  <a:gd name="connsiteX1" fmla="*/ 72867 w 190224"/>
                  <a:gd name="connsiteY1" fmla="*/ 72866 h 115728"/>
                  <a:gd name="connsiteX2" fmla="*/ 42863 w 190224"/>
                  <a:gd name="connsiteY2" fmla="*/ 42863 h 115728"/>
                  <a:gd name="connsiteX3" fmla="*/ 42863 w 190224"/>
                  <a:gd name="connsiteY3" fmla="*/ 0 h 115728"/>
                  <a:gd name="connsiteX4" fmla="*/ 1 w 190224"/>
                  <a:gd name="connsiteY4" fmla="*/ 24775 h 115728"/>
                  <a:gd name="connsiteX5" fmla="*/ 1 w 190224"/>
                  <a:gd name="connsiteY5" fmla="*/ 42863 h 115728"/>
                  <a:gd name="connsiteX6" fmla="*/ 9688 w 190224"/>
                  <a:gd name="connsiteY6" fmla="*/ 79210 h 115728"/>
                  <a:gd name="connsiteX7" fmla="*/ 21346 w 190224"/>
                  <a:gd name="connsiteY7" fmla="*/ 94469 h 115728"/>
                  <a:gd name="connsiteX8" fmla="*/ 72781 w 190224"/>
                  <a:gd name="connsiteY8" fmla="*/ 115729 h 115728"/>
                  <a:gd name="connsiteX9" fmla="*/ 178823 w 190224"/>
                  <a:gd name="connsiteY9" fmla="*/ 115729 h 115728"/>
                  <a:gd name="connsiteX10" fmla="*/ 190225 w 190224"/>
                  <a:gd name="connsiteY10" fmla="*/ 72866 h 115728"/>
                  <a:gd name="connsiteX11" fmla="*/ 115644 w 190224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224" h="115728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297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94" y="84782"/>
                      <a:pt x="16811" y="89917"/>
                      <a:pt x="21346" y="94469"/>
                    </a:cubicBezTo>
                    <a:cubicBezTo>
                      <a:pt x="34985" y="108108"/>
                      <a:pt x="53493" y="115754"/>
                      <a:pt x="72781" y="115729"/>
                    </a:cubicBezTo>
                    <a:lnTo>
                      <a:pt x="178823" y="115729"/>
                    </a:lnTo>
                    <a:cubicBezTo>
                      <a:pt x="182595" y="101499"/>
                      <a:pt x="186453" y="87182"/>
                      <a:pt x="190225" y="72866"/>
                    </a:cubicBezTo>
                    <a:lnTo>
                      <a:pt x="115644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9" name="Freeform: Shape 2808">
                <a:extLst>
                  <a:ext uri="{FF2B5EF4-FFF2-40B4-BE49-F238E27FC236}">
                    <a16:creationId xmlns:a16="http://schemas.microsoft.com/office/drawing/2014/main" id="{93F61F87-3CF0-4CC7-A0BF-66D6E4B53169}"/>
                  </a:ext>
                </a:extLst>
              </p:cNvPr>
              <p:cNvSpPr/>
              <p:nvPr/>
            </p:nvSpPr>
            <p:spPr>
              <a:xfrm>
                <a:off x="6348203" y="6228864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773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0" name="Freeform: Shape 2809">
                <a:extLst>
                  <a:ext uri="{FF2B5EF4-FFF2-40B4-BE49-F238E27FC236}">
                    <a16:creationId xmlns:a16="http://schemas.microsoft.com/office/drawing/2014/main" id="{598D3D24-240C-4954-AE4C-D62AD46CB65D}"/>
                  </a:ext>
                </a:extLst>
              </p:cNvPr>
              <p:cNvSpPr/>
              <p:nvPr/>
            </p:nvSpPr>
            <p:spPr>
              <a:xfrm>
                <a:off x="6458873" y="5891279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243 h 134759"/>
                  <a:gd name="connsiteX1" fmla="*/ 280578 w 312724"/>
                  <a:gd name="connsiteY1" fmla="*/ 116243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7 h 134759"/>
                  <a:gd name="connsiteX5" fmla="*/ 181994 w 312724"/>
                  <a:gd name="connsiteY5" fmla="*/ 9773 h 134759"/>
                  <a:gd name="connsiteX6" fmla="*/ 109128 w 312724"/>
                  <a:gd name="connsiteY6" fmla="*/ 9773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2 h 134759"/>
                  <a:gd name="connsiteX10" fmla="*/ 160563 w 312724"/>
                  <a:gd name="connsiteY10" fmla="*/ 46892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578" y="116243"/>
                    </a:moveTo>
                    <a:lnTo>
                      <a:pt x="280578" y="116243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7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35" y="41500"/>
                      <a:pt x="151288" y="41500"/>
                      <a:pt x="160563" y="46892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1" name="Freeform: Shape 2810">
                <a:extLst>
                  <a:ext uri="{FF2B5EF4-FFF2-40B4-BE49-F238E27FC236}">
                    <a16:creationId xmlns:a16="http://schemas.microsoft.com/office/drawing/2014/main" id="{60C6C04B-E095-440D-A5D0-08BD86ECF52D}"/>
                  </a:ext>
                </a:extLst>
              </p:cNvPr>
              <p:cNvSpPr/>
              <p:nvPr/>
            </p:nvSpPr>
            <p:spPr>
              <a:xfrm>
                <a:off x="6044993" y="6094018"/>
                <a:ext cx="200425" cy="105600"/>
              </a:xfrm>
              <a:custGeom>
                <a:avLst/>
                <a:gdLst>
                  <a:gd name="connsiteX0" fmla="*/ 124301 w 200425"/>
                  <a:gd name="connsiteY0" fmla="*/ 37290 h 105600"/>
                  <a:gd name="connsiteX1" fmla="*/ 124301 w 200425"/>
                  <a:gd name="connsiteY1" fmla="*/ 37290 h 105600"/>
                  <a:gd name="connsiteX2" fmla="*/ 87182 w 200425"/>
                  <a:gd name="connsiteY2" fmla="*/ 58721 h 105600"/>
                  <a:gd name="connsiteX3" fmla="*/ 46206 w 200425"/>
                  <a:gd name="connsiteY3" fmla="*/ 47749 h 105600"/>
                  <a:gd name="connsiteX4" fmla="*/ 24775 w 200425"/>
                  <a:gd name="connsiteY4" fmla="*/ 10630 h 105600"/>
                  <a:gd name="connsiteX5" fmla="*/ 0 w 200425"/>
                  <a:gd name="connsiteY5" fmla="*/ 53492 h 105600"/>
                  <a:gd name="connsiteX6" fmla="*/ 9087 w 200425"/>
                  <a:gd name="connsiteY6" fmla="*/ 69180 h 105600"/>
                  <a:gd name="connsiteX7" fmla="*/ 35662 w 200425"/>
                  <a:gd name="connsiteY7" fmla="*/ 95755 h 105600"/>
                  <a:gd name="connsiteX8" fmla="*/ 53321 w 200425"/>
                  <a:gd name="connsiteY8" fmla="*/ 103127 h 105600"/>
                  <a:gd name="connsiteX9" fmla="*/ 108614 w 200425"/>
                  <a:gd name="connsiteY9" fmla="*/ 95840 h 105600"/>
                  <a:gd name="connsiteX10" fmla="*/ 200425 w 200425"/>
                  <a:gd name="connsiteY10" fmla="*/ 42863 h 105600"/>
                  <a:gd name="connsiteX11" fmla="*/ 188938 w 200425"/>
                  <a:gd name="connsiteY11" fmla="*/ 0 h 105600"/>
                  <a:gd name="connsiteX12" fmla="*/ 167164 w 200425"/>
                  <a:gd name="connsiteY12" fmla="*/ 12516 h 105600"/>
                  <a:gd name="connsiteX13" fmla="*/ 167164 w 200425"/>
                  <a:gd name="connsiteY13" fmla="*/ 12516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0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1"/>
                    </a:lnTo>
                    <a:cubicBezTo>
                      <a:pt x="72841" y="67002"/>
                      <a:pt x="54496" y="6209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8"/>
                      <a:pt x="24603" y="89411"/>
                      <a:pt x="35662" y="95755"/>
                    </a:cubicBezTo>
                    <a:cubicBezTo>
                      <a:pt x="41208" y="98961"/>
                      <a:pt x="47140" y="101438"/>
                      <a:pt x="53321" y="103127"/>
                    </a:cubicBezTo>
                    <a:cubicBezTo>
                      <a:pt x="71992" y="108116"/>
                      <a:pt x="91872" y="105493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572"/>
                      <a:pt x="192710" y="1429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2" name="Freeform: Shape 2811">
                <a:extLst>
                  <a:ext uri="{FF2B5EF4-FFF2-40B4-BE49-F238E27FC236}">
                    <a16:creationId xmlns:a16="http://schemas.microsoft.com/office/drawing/2014/main" id="{DE3BD43C-640D-49F7-A618-79100F656007}"/>
                  </a:ext>
                </a:extLst>
              </p:cNvPr>
              <p:cNvSpPr/>
              <p:nvPr/>
            </p:nvSpPr>
            <p:spPr>
              <a:xfrm>
                <a:off x="623393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3" name="Freeform: Shape 2812">
                <a:extLst>
                  <a:ext uri="{FF2B5EF4-FFF2-40B4-BE49-F238E27FC236}">
                    <a16:creationId xmlns:a16="http://schemas.microsoft.com/office/drawing/2014/main" id="{A18516CB-D2C9-4ECD-A275-429207F513BB}"/>
                  </a:ext>
                </a:extLst>
              </p:cNvPr>
              <p:cNvSpPr/>
              <p:nvPr/>
            </p:nvSpPr>
            <p:spPr>
              <a:xfrm>
                <a:off x="6212157" y="5669508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4" name="Freeform: Shape 2813">
                <a:extLst>
                  <a:ext uri="{FF2B5EF4-FFF2-40B4-BE49-F238E27FC236}">
                    <a16:creationId xmlns:a16="http://schemas.microsoft.com/office/drawing/2014/main" id="{DACEE428-FB5D-49A8-8E77-AE86F03A7E7B}"/>
                  </a:ext>
                </a:extLst>
              </p:cNvPr>
              <p:cNvSpPr/>
              <p:nvPr/>
            </p:nvSpPr>
            <p:spPr>
              <a:xfrm>
                <a:off x="6044993" y="6040012"/>
                <a:ext cx="43976" cy="107498"/>
              </a:xfrm>
              <a:custGeom>
                <a:avLst/>
                <a:gdLst>
                  <a:gd name="connsiteX0" fmla="*/ 0 w 43976"/>
                  <a:gd name="connsiteY0" fmla="*/ 21774 h 107498"/>
                  <a:gd name="connsiteX1" fmla="*/ 0 w 43976"/>
                  <a:gd name="connsiteY1" fmla="*/ 21774 h 107498"/>
                  <a:gd name="connsiteX2" fmla="*/ 0 w 43976"/>
                  <a:gd name="connsiteY2" fmla="*/ 21774 h 107498"/>
                  <a:gd name="connsiteX3" fmla="*/ 0 w 43976"/>
                  <a:gd name="connsiteY3" fmla="*/ 107499 h 107498"/>
                  <a:gd name="connsiteX4" fmla="*/ 43977 w 43976"/>
                  <a:gd name="connsiteY4" fmla="*/ 31375 h 107498"/>
                  <a:gd name="connsiteX5" fmla="*/ 12602 w 43976"/>
                  <a:gd name="connsiteY5" fmla="*/ 0 h 107498"/>
                  <a:gd name="connsiteX6" fmla="*/ 0 w 43976"/>
                  <a:gd name="connsiteY6" fmla="*/ 21774 h 107498"/>
                  <a:gd name="connsiteX7" fmla="*/ 0 w 43976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5" name="Freeform: Shape 2814">
                <a:extLst>
                  <a:ext uri="{FF2B5EF4-FFF2-40B4-BE49-F238E27FC236}">
                    <a16:creationId xmlns:a16="http://schemas.microsoft.com/office/drawing/2014/main" id="{C044A8F5-55B4-4120-86AE-E98CECF07A75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6" name="Freeform: Shape 2815">
                <a:extLst>
                  <a:ext uri="{FF2B5EF4-FFF2-40B4-BE49-F238E27FC236}">
                    <a16:creationId xmlns:a16="http://schemas.microsoft.com/office/drawing/2014/main" id="{273911FE-67F5-4655-8EE9-BE456E2CF1F4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7" name="Freeform: Shape 2816">
                <a:extLst>
                  <a:ext uri="{FF2B5EF4-FFF2-40B4-BE49-F238E27FC236}">
                    <a16:creationId xmlns:a16="http://schemas.microsoft.com/office/drawing/2014/main" id="{FD9593D4-9C21-4C6C-BCDC-43245DDD6B7E}"/>
                  </a:ext>
                </a:extLst>
              </p:cNvPr>
              <p:cNvSpPr/>
              <p:nvPr/>
            </p:nvSpPr>
            <p:spPr>
              <a:xfrm>
                <a:off x="6057595" y="5846445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459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459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8" name="Freeform: Shape 2817">
                <a:extLst>
                  <a:ext uri="{FF2B5EF4-FFF2-40B4-BE49-F238E27FC236}">
                    <a16:creationId xmlns:a16="http://schemas.microsoft.com/office/drawing/2014/main" id="{1D7607B0-6970-4255-9AE7-F30401688AA0}"/>
                  </a:ext>
                </a:extLst>
              </p:cNvPr>
              <p:cNvSpPr/>
              <p:nvPr/>
            </p:nvSpPr>
            <p:spPr>
              <a:xfrm>
                <a:off x="604499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9" name="Freeform: Shape 2818">
                <a:extLst>
                  <a:ext uri="{FF2B5EF4-FFF2-40B4-BE49-F238E27FC236}">
                    <a16:creationId xmlns:a16="http://schemas.microsoft.com/office/drawing/2014/main" id="{44F096FC-8CFC-4AF9-B9ED-89B33D9E4183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0" name="Freeform: Shape 2819">
                <a:extLst>
                  <a:ext uri="{FF2B5EF4-FFF2-40B4-BE49-F238E27FC236}">
                    <a16:creationId xmlns:a16="http://schemas.microsoft.com/office/drawing/2014/main" id="{8C4E232A-5D66-4A49-9AE3-A726BBE364A3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1" name="Freeform: Shape 2820">
                <a:extLst>
                  <a:ext uri="{FF2B5EF4-FFF2-40B4-BE49-F238E27FC236}">
                    <a16:creationId xmlns:a16="http://schemas.microsoft.com/office/drawing/2014/main" id="{45216CA7-EC29-4518-9AE6-D034679A5F16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2" name="Freeform: Shape 2821">
                <a:extLst>
                  <a:ext uri="{FF2B5EF4-FFF2-40B4-BE49-F238E27FC236}">
                    <a16:creationId xmlns:a16="http://schemas.microsoft.com/office/drawing/2014/main" id="{531701AD-7C1A-40DC-AF46-0C5B7F7B2834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3" name="Freeform: Shape 2822">
                <a:extLst>
                  <a:ext uri="{FF2B5EF4-FFF2-40B4-BE49-F238E27FC236}">
                    <a16:creationId xmlns:a16="http://schemas.microsoft.com/office/drawing/2014/main" id="{1B455E60-33E8-4C8C-AEC4-81B31735F726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4" name="Freeform: Shape 2823">
                <a:extLst>
                  <a:ext uri="{FF2B5EF4-FFF2-40B4-BE49-F238E27FC236}">
                    <a16:creationId xmlns:a16="http://schemas.microsoft.com/office/drawing/2014/main" id="{EC4BB6A3-3D1D-4883-9A2E-BB99350D8AA9}"/>
                  </a:ext>
                </a:extLst>
              </p:cNvPr>
              <p:cNvSpPr/>
              <p:nvPr/>
            </p:nvSpPr>
            <p:spPr>
              <a:xfrm>
                <a:off x="6571516" y="6001778"/>
                <a:ext cx="200082" cy="262575"/>
              </a:xfrm>
              <a:custGeom>
                <a:avLst/>
                <a:gdLst>
                  <a:gd name="connsiteX0" fmla="*/ 0 w 200082"/>
                  <a:gd name="connsiteY0" fmla="*/ 233858 h 262575"/>
                  <a:gd name="connsiteX1" fmla="*/ 35919 w 200082"/>
                  <a:gd name="connsiteY1" fmla="*/ 262576 h 262575"/>
                  <a:gd name="connsiteX2" fmla="*/ 163649 w 200082"/>
                  <a:gd name="connsiteY2" fmla="*/ 188852 h 262575"/>
                  <a:gd name="connsiteX3" fmla="*/ 200082 w 200082"/>
                  <a:gd name="connsiteY3" fmla="*/ 125758 h 262575"/>
                  <a:gd name="connsiteX4" fmla="*/ 200082 w 200082"/>
                  <a:gd name="connsiteY4" fmla="*/ 24689 h 262575"/>
                  <a:gd name="connsiteX5" fmla="*/ 167935 w 200082"/>
                  <a:gd name="connsiteY5" fmla="*/ 6172 h 262575"/>
                  <a:gd name="connsiteX6" fmla="*/ 167935 w 200082"/>
                  <a:gd name="connsiteY6" fmla="*/ 6172 h 262575"/>
                  <a:gd name="connsiteX7" fmla="*/ 157220 w 200082"/>
                  <a:gd name="connsiteY7" fmla="*/ 0 h 262575"/>
                  <a:gd name="connsiteX8" fmla="*/ 157220 w 200082"/>
                  <a:gd name="connsiteY8" fmla="*/ 126187 h 262575"/>
                  <a:gd name="connsiteX9" fmla="*/ 142218 w 200082"/>
                  <a:gd name="connsiteY9" fmla="*/ 151905 h 262575"/>
                  <a:gd name="connsiteX10" fmla="*/ 11658 w 200082"/>
                  <a:gd name="connsiteY10" fmla="*/ 227257 h 262575"/>
                  <a:gd name="connsiteX11" fmla="*/ 11658 w 200082"/>
                  <a:gd name="connsiteY11" fmla="*/ 227257 h 26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575">
                    <a:moveTo>
                      <a:pt x="0" y="233858"/>
                    </a:moveTo>
                    <a:cubicBezTo>
                      <a:pt x="11427" y="243802"/>
                      <a:pt x="23403" y="253377"/>
                      <a:pt x="35919" y="262576"/>
                    </a:cubicBezTo>
                    <a:lnTo>
                      <a:pt x="163649" y="188852"/>
                    </a:lnTo>
                    <a:cubicBezTo>
                      <a:pt x="186169" y="175814"/>
                      <a:pt x="200039" y="151776"/>
                      <a:pt x="200082" y="125758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257"/>
                    </a:lnTo>
                    <a:lnTo>
                      <a:pt x="11658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5" name="Freeform: Shape 2824">
                <a:extLst>
                  <a:ext uri="{FF2B5EF4-FFF2-40B4-BE49-F238E27FC236}">
                    <a16:creationId xmlns:a16="http://schemas.microsoft.com/office/drawing/2014/main" id="{132EA41C-880D-4EDA-84C8-D7FA0CC14801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6" name="Freeform: Shape 2825">
                <a:extLst>
                  <a:ext uri="{FF2B5EF4-FFF2-40B4-BE49-F238E27FC236}">
                    <a16:creationId xmlns:a16="http://schemas.microsoft.com/office/drawing/2014/main" id="{978BECDB-6D04-41A6-8FDE-55A3C5D6AE09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7" name="Freeform: Shape 2826">
                <a:extLst>
                  <a:ext uri="{FF2B5EF4-FFF2-40B4-BE49-F238E27FC236}">
                    <a16:creationId xmlns:a16="http://schemas.microsoft.com/office/drawing/2014/main" id="{49A28C63-106E-40A2-BEC4-26C3B5F98338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8" name="Freeform: Shape 2827">
                <a:extLst>
                  <a:ext uri="{FF2B5EF4-FFF2-40B4-BE49-F238E27FC236}">
                    <a16:creationId xmlns:a16="http://schemas.microsoft.com/office/drawing/2014/main" id="{540B153B-7C79-4EC5-B028-82E3F4B60BC6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9" name="Freeform: Shape 2828">
                <a:extLst>
                  <a:ext uri="{FF2B5EF4-FFF2-40B4-BE49-F238E27FC236}">
                    <a16:creationId xmlns:a16="http://schemas.microsoft.com/office/drawing/2014/main" id="{A3C7DA73-5571-476A-9F44-2BC46F72B988}"/>
                  </a:ext>
                </a:extLst>
              </p:cNvPr>
              <p:cNvSpPr/>
              <p:nvPr/>
            </p:nvSpPr>
            <p:spPr>
              <a:xfrm>
                <a:off x="6336458" y="6235636"/>
                <a:ext cx="270976" cy="160476"/>
              </a:xfrm>
              <a:custGeom>
                <a:avLst/>
                <a:gdLst>
                  <a:gd name="connsiteX0" fmla="*/ 172479 w 270976"/>
                  <a:gd name="connsiteY0" fmla="*/ 36090 h 160476"/>
                  <a:gd name="connsiteX1" fmla="*/ 172479 w 270976"/>
                  <a:gd name="connsiteY1" fmla="*/ 36090 h 160476"/>
                  <a:gd name="connsiteX2" fmla="*/ 0 w 270976"/>
                  <a:gd name="connsiteY2" fmla="*/ 135702 h 160476"/>
                  <a:gd name="connsiteX3" fmla="*/ 42863 w 270976"/>
                  <a:gd name="connsiteY3" fmla="*/ 160477 h 160476"/>
                  <a:gd name="connsiteX4" fmla="*/ 270977 w 270976"/>
                  <a:gd name="connsiteY4" fmla="*/ 28718 h 160476"/>
                  <a:gd name="connsiteX5" fmla="*/ 235058 w 270976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977" y="28718"/>
                    </a:lnTo>
                    <a:cubicBezTo>
                      <a:pt x="258692" y="19519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0" name="Freeform: Shape 2829">
                <a:extLst>
                  <a:ext uri="{FF2B5EF4-FFF2-40B4-BE49-F238E27FC236}">
                    <a16:creationId xmlns:a16="http://schemas.microsoft.com/office/drawing/2014/main" id="{0869A35E-F652-42F1-ABD2-39EAA091FF76}"/>
                  </a:ext>
                </a:extLst>
              </p:cNvPr>
              <p:cNvSpPr/>
              <p:nvPr/>
            </p:nvSpPr>
            <p:spPr>
              <a:xfrm>
                <a:off x="6420726" y="5712370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3 h 288464"/>
                  <a:gd name="connsiteX9" fmla="*/ 6772 w 128951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264"/>
                      <a:pt x="30261" y="28657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1"/>
                      <a:pt x="87431" y="130002"/>
                      <a:pt x="82124" y="139303"/>
                    </a:cubicBezTo>
                    <a:lnTo>
                      <a:pt x="6772" y="269863"/>
                    </a:lnTo>
                    <a:lnTo>
                      <a:pt x="6772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1" name="Freeform: Shape 2830">
                <a:extLst>
                  <a:ext uri="{FF2B5EF4-FFF2-40B4-BE49-F238E27FC236}">
                    <a16:creationId xmlns:a16="http://schemas.microsoft.com/office/drawing/2014/main" id="{B3998DA9-B40E-4222-9CA5-8D2560136E67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2" name="Freeform: Shape 2831">
                <a:extLst>
                  <a:ext uri="{FF2B5EF4-FFF2-40B4-BE49-F238E27FC236}">
                    <a16:creationId xmlns:a16="http://schemas.microsoft.com/office/drawing/2014/main" id="{55647251-05C5-475B-A635-D615D4D93F35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3" name="Freeform: Shape 2832">
                <a:extLst>
                  <a:ext uri="{FF2B5EF4-FFF2-40B4-BE49-F238E27FC236}">
                    <a16:creationId xmlns:a16="http://schemas.microsoft.com/office/drawing/2014/main" id="{C79D93A1-29D4-4AD7-9E7C-4E1E65C03558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4" name="Freeform: Shape 2833">
                <a:extLst>
                  <a:ext uri="{FF2B5EF4-FFF2-40B4-BE49-F238E27FC236}">
                    <a16:creationId xmlns:a16="http://schemas.microsoft.com/office/drawing/2014/main" id="{1B9628EE-9244-4EAC-9377-BDE57C6C5A9C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5" name="Freeform: Shape 2834">
                <a:extLst>
                  <a:ext uri="{FF2B5EF4-FFF2-40B4-BE49-F238E27FC236}">
                    <a16:creationId xmlns:a16="http://schemas.microsoft.com/office/drawing/2014/main" id="{B0BA35A3-3F21-4FC6-9FF9-E5F3B9D4233F}"/>
                  </a:ext>
                </a:extLst>
              </p:cNvPr>
              <p:cNvSpPr/>
              <p:nvPr/>
            </p:nvSpPr>
            <p:spPr>
              <a:xfrm>
                <a:off x="6285023" y="5993806"/>
                <a:ext cx="181222" cy="235057"/>
              </a:xfrm>
              <a:custGeom>
                <a:avLst/>
                <a:gdLst>
                  <a:gd name="connsiteX0" fmla="*/ 99613 w 181222"/>
                  <a:gd name="connsiteY0" fmla="*/ 62665 h 235057"/>
                  <a:gd name="connsiteX1" fmla="*/ 99613 w 181222"/>
                  <a:gd name="connsiteY1" fmla="*/ 62665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6" name="Freeform: Shape 2835">
                <a:extLst>
                  <a:ext uri="{FF2B5EF4-FFF2-40B4-BE49-F238E27FC236}">
                    <a16:creationId xmlns:a16="http://schemas.microsoft.com/office/drawing/2014/main" id="{3DDAF7C0-C1A9-4246-B77D-3E36CBFD628D}"/>
                  </a:ext>
                </a:extLst>
              </p:cNvPr>
              <p:cNvSpPr/>
              <p:nvPr/>
            </p:nvSpPr>
            <p:spPr>
              <a:xfrm>
                <a:off x="6241474" y="6271812"/>
                <a:ext cx="137846" cy="124301"/>
              </a:xfrm>
              <a:custGeom>
                <a:avLst/>
                <a:gdLst>
                  <a:gd name="connsiteX0" fmla="*/ 94984 w 137846"/>
                  <a:gd name="connsiteY0" fmla="*/ 99527 h 124301"/>
                  <a:gd name="connsiteX1" fmla="*/ 94984 w 137846"/>
                  <a:gd name="connsiteY1" fmla="*/ 99527 h 124301"/>
                  <a:gd name="connsiteX2" fmla="*/ 57865 w 137846"/>
                  <a:gd name="connsiteY2" fmla="*/ 78095 h 124301"/>
                  <a:gd name="connsiteX3" fmla="*/ 46892 w 137846"/>
                  <a:gd name="connsiteY3" fmla="*/ 37119 h 124301"/>
                  <a:gd name="connsiteX4" fmla="*/ 68324 w 137846"/>
                  <a:gd name="connsiteY4" fmla="*/ 0 h 124301"/>
                  <a:gd name="connsiteX5" fmla="*/ 18860 w 137846"/>
                  <a:gd name="connsiteY5" fmla="*/ 0 h 124301"/>
                  <a:gd name="connsiteX6" fmla="*/ 9773 w 137846"/>
                  <a:gd name="connsiteY6" fmla="*/ 15688 h 124301"/>
                  <a:gd name="connsiteX7" fmla="*/ 36434 w 137846"/>
                  <a:gd name="connsiteY7" fmla="*/ 115214 h 124301"/>
                  <a:gd name="connsiteX8" fmla="*/ 52122 w 137846"/>
                  <a:gd name="connsiteY8" fmla="*/ 124301 h 124301"/>
                  <a:gd name="connsiteX9" fmla="*/ 137847 w 137846"/>
                  <a:gd name="connsiteY9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846" h="124301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43523" y="69806"/>
                      <a:pt x="38611" y="5146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7" name="Freeform: Shape 2836">
                <a:extLst>
                  <a:ext uri="{FF2B5EF4-FFF2-40B4-BE49-F238E27FC236}">
                    <a16:creationId xmlns:a16="http://schemas.microsoft.com/office/drawing/2014/main" id="{B55559B0-9327-449E-8279-3575893E08FA}"/>
                  </a:ext>
                </a:extLst>
              </p:cNvPr>
              <p:cNvSpPr/>
              <p:nvPr/>
            </p:nvSpPr>
            <p:spPr>
              <a:xfrm>
                <a:off x="8943823" y="5669508"/>
                <a:ext cx="134720" cy="312725"/>
              </a:xfrm>
              <a:custGeom>
                <a:avLst/>
                <a:gdLst>
                  <a:gd name="connsiteX0" fmla="*/ 116119 w 134720"/>
                  <a:gd name="connsiteY0" fmla="*/ 32147 h 312725"/>
                  <a:gd name="connsiteX1" fmla="*/ 116119 w 134720"/>
                  <a:gd name="connsiteY1" fmla="*/ 32147 h 312725"/>
                  <a:gd name="connsiteX2" fmla="*/ 134721 w 134720"/>
                  <a:gd name="connsiteY2" fmla="*/ 0 h 312725"/>
                  <a:gd name="connsiteX3" fmla="*/ 134721 w 134720"/>
                  <a:gd name="connsiteY3" fmla="*/ 0 h 312725"/>
                  <a:gd name="connsiteX4" fmla="*/ 60483 w 134720"/>
                  <a:gd name="connsiteY4" fmla="*/ 42863 h 312725"/>
                  <a:gd name="connsiteX5" fmla="*/ 9734 w 134720"/>
                  <a:gd name="connsiteY5" fmla="*/ 130731 h 312725"/>
                  <a:gd name="connsiteX6" fmla="*/ 9734 w 134720"/>
                  <a:gd name="connsiteY6" fmla="*/ 203597 h 312725"/>
                  <a:gd name="connsiteX7" fmla="*/ 47967 w 134720"/>
                  <a:gd name="connsiteY7" fmla="*/ 269863 h 312725"/>
                  <a:gd name="connsiteX8" fmla="*/ 122205 w 134720"/>
                  <a:gd name="connsiteY8" fmla="*/ 312725 h 312725"/>
                  <a:gd name="connsiteX9" fmla="*/ 46853 w 134720"/>
                  <a:gd name="connsiteY9" fmla="*/ 182166 h 312725"/>
                  <a:gd name="connsiteX10" fmla="*/ 46853 w 134720"/>
                  <a:gd name="connsiteY10" fmla="*/ 152162 h 312725"/>
                  <a:gd name="connsiteX11" fmla="*/ 109689 w 134720"/>
                  <a:gd name="connsiteY11" fmla="*/ 42863 h 312725"/>
                  <a:gd name="connsiteX12" fmla="*/ 109689 w 134720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5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3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8" name="Freeform: Shape 2837">
                <a:extLst>
                  <a:ext uri="{FF2B5EF4-FFF2-40B4-BE49-F238E27FC236}">
                    <a16:creationId xmlns:a16="http://schemas.microsoft.com/office/drawing/2014/main" id="{28C34E26-49C0-4FB9-B31B-AA2A4CC46855}"/>
                  </a:ext>
                </a:extLst>
              </p:cNvPr>
              <p:cNvSpPr/>
              <p:nvPr/>
            </p:nvSpPr>
            <p:spPr>
              <a:xfrm>
                <a:off x="9146267" y="6196031"/>
                <a:ext cx="105640" cy="200081"/>
              </a:xfrm>
              <a:custGeom>
                <a:avLst/>
                <a:gdLst>
                  <a:gd name="connsiteX0" fmla="*/ 37462 w 105640"/>
                  <a:gd name="connsiteY0" fmla="*/ 75781 h 200081"/>
                  <a:gd name="connsiteX1" fmla="*/ 37462 w 105640"/>
                  <a:gd name="connsiteY1" fmla="*/ 75781 h 200081"/>
                  <a:gd name="connsiteX2" fmla="*/ 58893 w 105640"/>
                  <a:gd name="connsiteY2" fmla="*/ 112900 h 200081"/>
                  <a:gd name="connsiteX3" fmla="*/ 47920 w 105640"/>
                  <a:gd name="connsiteY3" fmla="*/ 153876 h 200081"/>
                  <a:gd name="connsiteX4" fmla="*/ 10801 w 105640"/>
                  <a:gd name="connsiteY4" fmla="*/ 175307 h 200081"/>
                  <a:gd name="connsiteX5" fmla="*/ 53664 w 105640"/>
                  <a:gd name="connsiteY5" fmla="*/ 200082 h 200081"/>
                  <a:gd name="connsiteX6" fmla="*/ 69351 w 105640"/>
                  <a:gd name="connsiteY6" fmla="*/ 190995 h 200081"/>
                  <a:gd name="connsiteX7" fmla="*/ 95840 w 105640"/>
                  <a:gd name="connsiteY7" fmla="*/ 164763 h 200081"/>
                  <a:gd name="connsiteX8" fmla="*/ 103127 w 105640"/>
                  <a:gd name="connsiteY8" fmla="*/ 147104 h 200081"/>
                  <a:gd name="connsiteX9" fmla="*/ 95840 w 105640"/>
                  <a:gd name="connsiteY9" fmla="*/ 91811 h 200081"/>
                  <a:gd name="connsiteX10" fmla="*/ 42863 w 105640"/>
                  <a:gd name="connsiteY10" fmla="*/ 0 h 200081"/>
                  <a:gd name="connsiteX11" fmla="*/ 0 w 105640"/>
                  <a:gd name="connsiteY11" fmla="*/ 11487 h 200081"/>
                  <a:gd name="connsiteX12" fmla="*/ 12516 w 105640"/>
                  <a:gd name="connsiteY12" fmla="*/ 33261 h 200081"/>
                  <a:gd name="connsiteX13" fmla="*/ 12516 w 105640"/>
                  <a:gd name="connsiteY13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081">
                    <a:moveTo>
                      <a:pt x="37462" y="75781"/>
                    </a:moveTo>
                    <a:lnTo>
                      <a:pt x="37462" y="75781"/>
                    </a:lnTo>
                    <a:lnTo>
                      <a:pt x="58893" y="112900"/>
                    </a:lnTo>
                    <a:cubicBezTo>
                      <a:pt x="67174" y="127250"/>
                      <a:pt x="62262" y="145587"/>
                      <a:pt x="47920" y="153876"/>
                    </a:cubicBezTo>
                    <a:lnTo>
                      <a:pt x="10801" y="175307"/>
                    </a:lnTo>
                    <a:lnTo>
                      <a:pt x="53664" y="200082"/>
                    </a:lnTo>
                    <a:lnTo>
                      <a:pt x="69351" y="190995"/>
                    </a:lnTo>
                    <a:cubicBezTo>
                      <a:pt x="80307" y="184703"/>
                      <a:pt x="89437" y="175659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177" y="128442"/>
                      <a:pt x="105553" y="108528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9" name="Freeform: Shape 2838">
                <a:extLst>
                  <a:ext uri="{FF2B5EF4-FFF2-40B4-BE49-F238E27FC236}">
                    <a16:creationId xmlns:a16="http://schemas.microsoft.com/office/drawing/2014/main" id="{4C49730D-D754-4840-8734-65E5FFBFE463}"/>
                  </a:ext>
                </a:extLst>
              </p:cNvPr>
              <p:cNvSpPr/>
              <p:nvPr/>
            </p:nvSpPr>
            <p:spPr>
              <a:xfrm>
                <a:off x="9034652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0" name="Freeform: Shape 2839">
                <a:extLst>
                  <a:ext uri="{FF2B5EF4-FFF2-40B4-BE49-F238E27FC236}">
                    <a16:creationId xmlns:a16="http://schemas.microsoft.com/office/drawing/2014/main" id="{18DB6BDC-D3C0-499E-BBF5-F2468DDA567A}"/>
                  </a:ext>
                </a:extLst>
              </p:cNvPr>
              <p:cNvSpPr/>
              <p:nvPr/>
            </p:nvSpPr>
            <p:spPr>
              <a:xfrm>
                <a:off x="8721928" y="5951800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37119 h 277149"/>
                  <a:gd name="connsiteX2" fmla="*/ 42863 w 188423"/>
                  <a:gd name="connsiteY2" fmla="*/ 0 h 277149"/>
                  <a:gd name="connsiteX3" fmla="*/ 0 w 188423"/>
                  <a:gd name="connsiteY3" fmla="*/ 74238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2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1" name="Freeform: Shape 2840">
                <a:extLst>
                  <a:ext uri="{FF2B5EF4-FFF2-40B4-BE49-F238E27FC236}">
                    <a16:creationId xmlns:a16="http://schemas.microsoft.com/office/drawing/2014/main" id="{DCF4383F-DA0F-44AE-B420-2A17D665722A}"/>
                  </a:ext>
                </a:extLst>
              </p:cNvPr>
              <p:cNvSpPr/>
              <p:nvPr/>
            </p:nvSpPr>
            <p:spPr>
              <a:xfrm>
                <a:off x="9092431" y="6352136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6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6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2" name="Freeform: Shape 2841">
                <a:extLst>
                  <a:ext uri="{FF2B5EF4-FFF2-40B4-BE49-F238E27FC236}">
                    <a16:creationId xmlns:a16="http://schemas.microsoft.com/office/drawing/2014/main" id="{635565B5-B193-49BA-B63D-CDDA48339903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3" name="Freeform: Shape 2842">
                <a:extLst>
                  <a:ext uri="{FF2B5EF4-FFF2-40B4-BE49-F238E27FC236}">
                    <a16:creationId xmlns:a16="http://schemas.microsoft.com/office/drawing/2014/main" id="{2F071CB2-E9E2-4F6F-BD1A-48C30FF101E3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4" name="Freeform: Shape 2843">
                <a:extLst>
                  <a:ext uri="{FF2B5EF4-FFF2-40B4-BE49-F238E27FC236}">
                    <a16:creationId xmlns:a16="http://schemas.microsoft.com/office/drawing/2014/main" id="{7DFE33E6-ACE1-4BC5-BC3B-12D3638EBCE6}"/>
                  </a:ext>
                </a:extLst>
              </p:cNvPr>
              <p:cNvSpPr/>
              <p:nvPr/>
            </p:nvSpPr>
            <p:spPr>
              <a:xfrm>
                <a:off x="8898864" y="6271812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5" name="Freeform: Shape 2844">
                <a:extLst>
                  <a:ext uri="{FF2B5EF4-FFF2-40B4-BE49-F238E27FC236}">
                    <a16:creationId xmlns:a16="http://schemas.microsoft.com/office/drawing/2014/main" id="{DB113867-0751-4279-82E3-31CC02A9C036}"/>
                  </a:ext>
                </a:extLst>
              </p:cNvPr>
              <p:cNvSpPr/>
              <p:nvPr/>
            </p:nvSpPr>
            <p:spPr>
              <a:xfrm>
                <a:off x="86590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6" name="Freeform: Shape 2845">
                <a:extLst>
                  <a:ext uri="{FF2B5EF4-FFF2-40B4-BE49-F238E27FC236}">
                    <a16:creationId xmlns:a16="http://schemas.microsoft.com/office/drawing/2014/main" id="{D7A69192-100F-46C9-904A-C953720AC104}"/>
                  </a:ext>
                </a:extLst>
              </p:cNvPr>
              <p:cNvSpPr/>
              <p:nvPr/>
            </p:nvSpPr>
            <p:spPr>
              <a:xfrm>
                <a:off x="8634317" y="6353165"/>
                <a:ext cx="24688" cy="42948"/>
              </a:xfrm>
              <a:custGeom>
                <a:avLst/>
                <a:gdLst>
                  <a:gd name="connsiteX0" fmla="*/ 18517 w 24688"/>
                  <a:gd name="connsiteY0" fmla="*/ 32233 h 42948"/>
                  <a:gd name="connsiteX1" fmla="*/ 0 w 24688"/>
                  <a:gd name="connsiteY1" fmla="*/ 86 h 42948"/>
                  <a:gd name="connsiteX2" fmla="*/ 0 w 24688"/>
                  <a:gd name="connsiteY2" fmla="*/ 86 h 42948"/>
                  <a:gd name="connsiteX3" fmla="*/ 0 w 24688"/>
                  <a:gd name="connsiteY3" fmla="*/ 0 h 42948"/>
                  <a:gd name="connsiteX4" fmla="*/ 0 w 24688"/>
                  <a:gd name="connsiteY4" fmla="*/ 42948 h 42948"/>
                  <a:gd name="connsiteX5" fmla="*/ 24689 w 24688"/>
                  <a:gd name="connsiteY5" fmla="*/ 42948 h 42948"/>
                  <a:gd name="connsiteX6" fmla="*/ 18517 w 24688"/>
                  <a:gd name="connsiteY6" fmla="*/ 32233 h 42948"/>
                  <a:gd name="connsiteX7" fmla="*/ 18517 w 24688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948">
                    <a:moveTo>
                      <a:pt x="18517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689" y="42948"/>
                    </a:lnTo>
                    <a:lnTo>
                      <a:pt x="18517" y="32233"/>
                    </a:lnTo>
                    <a:lnTo>
                      <a:pt x="18517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7" name="Freeform: Shape 2846">
                <a:extLst>
                  <a:ext uri="{FF2B5EF4-FFF2-40B4-BE49-F238E27FC236}">
                    <a16:creationId xmlns:a16="http://schemas.microsoft.com/office/drawing/2014/main" id="{A0248A60-19A4-4C0E-A9EA-EAABA5D5881B}"/>
                  </a:ext>
                </a:extLst>
              </p:cNvPr>
              <p:cNvSpPr/>
              <p:nvPr/>
            </p:nvSpPr>
            <p:spPr>
              <a:xfrm>
                <a:off x="9053769" y="5669508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4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8" name="Freeform: Shape 2847">
                <a:extLst>
                  <a:ext uri="{FF2B5EF4-FFF2-40B4-BE49-F238E27FC236}">
                    <a16:creationId xmlns:a16="http://schemas.microsoft.com/office/drawing/2014/main" id="{5C1ECB5E-1D75-43C7-BAEF-E156D3E01E05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9" name="Freeform: Shape 2848">
                <a:extLst>
                  <a:ext uri="{FF2B5EF4-FFF2-40B4-BE49-F238E27FC236}">
                    <a16:creationId xmlns:a16="http://schemas.microsoft.com/office/drawing/2014/main" id="{B54F6CD3-8AD5-4BF6-B714-24FE7650B786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0" name="Freeform: Shape 2849">
                <a:extLst>
                  <a:ext uri="{FF2B5EF4-FFF2-40B4-BE49-F238E27FC236}">
                    <a16:creationId xmlns:a16="http://schemas.microsoft.com/office/drawing/2014/main" id="{703C847A-ADCE-4C9E-A9E6-6CAF7FDB37FB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1" name="Freeform: Shape 2850">
                <a:extLst>
                  <a:ext uri="{FF2B5EF4-FFF2-40B4-BE49-F238E27FC236}">
                    <a16:creationId xmlns:a16="http://schemas.microsoft.com/office/drawing/2014/main" id="{23456DEA-1132-4098-A504-AEE2502F8D7C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2" name="Freeform: Shape 2851">
                <a:extLst>
                  <a:ext uri="{FF2B5EF4-FFF2-40B4-BE49-F238E27FC236}">
                    <a16:creationId xmlns:a16="http://schemas.microsoft.com/office/drawing/2014/main" id="{AE2417B2-C6DE-4820-B4A3-A2600C5EEBD0}"/>
                  </a:ext>
                </a:extLst>
              </p:cNvPr>
              <p:cNvSpPr/>
              <p:nvPr/>
            </p:nvSpPr>
            <p:spPr>
              <a:xfrm>
                <a:off x="9288055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3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3" name="Freeform: Shape 2852">
                <a:extLst>
                  <a:ext uri="{FF2B5EF4-FFF2-40B4-BE49-F238E27FC236}">
                    <a16:creationId xmlns:a16="http://schemas.microsoft.com/office/drawing/2014/main" id="{11A9F1C0-7612-48C3-8D9C-90C8CB6E5F58}"/>
                  </a:ext>
                </a:extLst>
              </p:cNvPr>
              <p:cNvSpPr/>
              <p:nvPr/>
            </p:nvSpPr>
            <p:spPr>
              <a:xfrm>
                <a:off x="8764790" y="5891364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1 h 128930"/>
                  <a:gd name="connsiteX1" fmla="*/ 288464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299 w 288464"/>
                  <a:gd name="connsiteY8" fmla="*/ 46892 h 128930"/>
                  <a:gd name="connsiteX9" fmla="*/ 139303 w 288464"/>
                  <a:gd name="connsiteY9" fmla="*/ 46892 h 128930"/>
                  <a:gd name="connsiteX10" fmla="*/ 269862 w 288464"/>
                  <a:gd name="connsiteY10" fmla="*/ 122244 h 128930"/>
                  <a:gd name="connsiteX11" fmla="*/ 269862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1"/>
                    </a:moveTo>
                    <a:cubicBezTo>
                      <a:pt x="284350" y="113843"/>
                      <a:pt x="286664" y="98755"/>
                      <a:pt x="288464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299" y="46892"/>
                    </a:lnTo>
                    <a:cubicBezTo>
                      <a:pt x="118583" y="41534"/>
                      <a:pt x="130019" y="41534"/>
                      <a:pt x="139303" y="46892"/>
                    </a:cubicBezTo>
                    <a:lnTo>
                      <a:pt x="269862" y="122244"/>
                    </a:lnTo>
                    <a:lnTo>
                      <a:pt x="269862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4" name="Freeform: Shape 2853">
                <a:extLst>
                  <a:ext uri="{FF2B5EF4-FFF2-40B4-BE49-F238E27FC236}">
                    <a16:creationId xmlns:a16="http://schemas.microsoft.com/office/drawing/2014/main" id="{4474D9CE-B27F-4302-AC77-06544420001D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5" name="Freeform: Shape 2854">
                <a:extLst>
                  <a:ext uri="{FF2B5EF4-FFF2-40B4-BE49-F238E27FC236}">
                    <a16:creationId xmlns:a16="http://schemas.microsoft.com/office/drawing/2014/main" id="{8E39148D-D403-4A6E-BA7F-E56C551E85B7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6" name="Freeform: Shape 2855">
                <a:extLst>
                  <a:ext uri="{FF2B5EF4-FFF2-40B4-BE49-F238E27FC236}">
                    <a16:creationId xmlns:a16="http://schemas.microsoft.com/office/drawing/2014/main" id="{79B78CB0-F1AE-49F1-80C0-88E368AE9167}"/>
                  </a:ext>
                </a:extLst>
              </p:cNvPr>
              <p:cNvSpPr/>
              <p:nvPr/>
            </p:nvSpPr>
            <p:spPr>
              <a:xfrm>
                <a:off x="9046568" y="5975032"/>
                <a:ext cx="234800" cy="180965"/>
              </a:xfrm>
              <a:custGeom>
                <a:avLst/>
                <a:gdLst>
                  <a:gd name="connsiteX0" fmla="*/ 62322 w 234800"/>
                  <a:gd name="connsiteY0" fmla="*/ 81439 h 180965"/>
                  <a:gd name="connsiteX1" fmla="*/ 62322 w 234800"/>
                  <a:gd name="connsiteY1" fmla="*/ 81439 h 180965"/>
                  <a:gd name="connsiteX2" fmla="*/ 234801 w 234800"/>
                  <a:gd name="connsiteY2" fmla="*/ 180965 h 180965"/>
                  <a:gd name="connsiteX3" fmla="*/ 234801 w 234800"/>
                  <a:gd name="connsiteY3" fmla="*/ 131502 h 180965"/>
                  <a:gd name="connsiteX4" fmla="*/ 6944 w 234800"/>
                  <a:gd name="connsiteY4" fmla="*/ 0 h 180965"/>
                  <a:gd name="connsiteX5" fmla="*/ 0 w 234800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0965">
                    <a:moveTo>
                      <a:pt x="62322" y="81439"/>
                    </a:moveTo>
                    <a:lnTo>
                      <a:pt x="62322" y="81439"/>
                    </a:lnTo>
                    <a:lnTo>
                      <a:pt x="234801" y="180965"/>
                    </a:lnTo>
                    <a:lnTo>
                      <a:pt x="234801" y="131502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7" name="Freeform: Shape 2856">
                <a:extLst>
                  <a:ext uri="{FF2B5EF4-FFF2-40B4-BE49-F238E27FC236}">
                    <a16:creationId xmlns:a16="http://schemas.microsoft.com/office/drawing/2014/main" id="{F01E4726-EE45-47DA-845A-DB8A539B736F}"/>
                  </a:ext>
                </a:extLst>
              </p:cNvPr>
              <p:cNvSpPr/>
              <p:nvPr/>
            </p:nvSpPr>
            <p:spPr>
              <a:xfrm>
                <a:off x="932423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5 w 124301"/>
                  <a:gd name="connsiteY2" fmla="*/ 80496 h 138274"/>
                  <a:gd name="connsiteX3" fmla="*/ 37119 w 124301"/>
                  <a:gd name="connsiteY3" fmla="*/ 91468 h 138274"/>
                  <a:gd name="connsiteX4" fmla="*/ 0 w 124301"/>
                  <a:gd name="connsiteY4" fmla="*/ 70037 h 138274"/>
                  <a:gd name="connsiteX5" fmla="*/ 0 w 124301"/>
                  <a:gd name="connsiteY5" fmla="*/ 119415 h 138274"/>
                  <a:gd name="connsiteX6" fmla="*/ 15687 w 124301"/>
                  <a:gd name="connsiteY6" fmla="*/ 128502 h 138274"/>
                  <a:gd name="connsiteX7" fmla="*/ 52035 w 124301"/>
                  <a:gd name="connsiteY7" fmla="*/ 138274 h 138274"/>
                  <a:gd name="connsiteX8" fmla="*/ 70980 w 124301"/>
                  <a:gd name="connsiteY8" fmla="*/ 135788 h 138274"/>
                  <a:gd name="connsiteX9" fmla="*/ 115214 w 124301"/>
                  <a:gd name="connsiteY9" fmla="*/ 101498 h 138274"/>
                  <a:gd name="connsiteX10" fmla="*/ 124301 w 124301"/>
                  <a:gd name="connsiteY10" fmla="*/ 85725 h 138274"/>
                  <a:gd name="connsiteX11" fmla="*/ 124301 w 124301"/>
                  <a:gd name="connsiteY11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5" y="80496"/>
                    </a:lnTo>
                    <a:cubicBezTo>
                      <a:pt x="69806" y="94837"/>
                      <a:pt x="51461" y="9974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7" y="128502"/>
                    </a:lnTo>
                    <a:cubicBezTo>
                      <a:pt x="26737" y="134880"/>
                      <a:pt x="39271" y="138249"/>
                      <a:pt x="52035" y="138274"/>
                    </a:cubicBezTo>
                    <a:cubicBezTo>
                      <a:pt x="58430" y="138249"/>
                      <a:pt x="64791" y="137417"/>
                      <a:pt x="70980" y="135788"/>
                    </a:cubicBezTo>
                    <a:cubicBezTo>
                      <a:pt x="89711" y="130731"/>
                      <a:pt x="105647" y="118378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8" name="Freeform: Shape 2857">
                <a:extLst>
                  <a:ext uri="{FF2B5EF4-FFF2-40B4-BE49-F238E27FC236}">
                    <a16:creationId xmlns:a16="http://schemas.microsoft.com/office/drawing/2014/main" id="{5AD9001E-778C-4CB8-8A17-492D889B97BF}"/>
                  </a:ext>
                </a:extLst>
              </p:cNvPr>
              <p:cNvSpPr/>
              <p:nvPr/>
            </p:nvSpPr>
            <p:spPr>
              <a:xfrm>
                <a:off x="8634317" y="6228949"/>
                <a:ext cx="278006" cy="167077"/>
              </a:xfrm>
              <a:custGeom>
                <a:avLst/>
                <a:gdLst>
                  <a:gd name="connsiteX0" fmla="*/ 278007 w 278006"/>
                  <a:gd name="connsiteY0" fmla="*/ 42863 h 167077"/>
                  <a:gd name="connsiteX1" fmla="*/ 261290 w 278006"/>
                  <a:gd name="connsiteY1" fmla="*/ 0 h 167077"/>
                  <a:gd name="connsiteX2" fmla="*/ 113843 w 278006"/>
                  <a:gd name="connsiteY2" fmla="*/ 0 h 167077"/>
                  <a:gd name="connsiteX3" fmla="*/ 50664 w 278006"/>
                  <a:gd name="connsiteY3" fmla="*/ 36433 h 167077"/>
                  <a:gd name="connsiteX4" fmla="*/ 0 w 278006"/>
                  <a:gd name="connsiteY4" fmla="*/ 124215 h 167077"/>
                  <a:gd name="connsiteX5" fmla="*/ 18517 w 278006"/>
                  <a:gd name="connsiteY5" fmla="*/ 156448 h 167077"/>
                  <a:gd name="connsiteX6" fmla="*/ 18517 w 278006"/>
                  <a:gd name="connsiteY6" fmla="*/ 156448 h 167077"/>
                  <a:gd name="connsiteX7" fmla="*/ 24689 w 278006"/>
                  <a:gd name="connsiteY7" fmla="*/ 167078 h 167077"/>
                  <a:gd name="connsiteX8" fmla="*/ 87783 w 278006"/>
                  <a:gd name="connsiteY8" fmla="*/ 57864 h 167077"/>
                  <a:gd name="connsiteX9" fmla="*/ 113500 w 278006"/>
                  <a:gd name="connsiteY9" fmla="*/ 42863 h 167077"/>
                  <a:gd name="connsiteX10" fmla="*/ 277663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7" y="42863"/>
                    </a:moveTo>
                    <a:cubicBezTo>
                      <a:pt x="272863" y="28349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791" y="8"/>
                      <a:pt x="63720" y="13887"/>
                      <a:pt x="50664" y="36433"/>
                    </a:cubicBezTo>
                    <a:lnTo>
                      <a:pt x="0" y="124215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078"/>
                    </a:lnTo>
                    <a:lnTo>
                      <a:pt x="87783" y="57864"/>
                    </a:lnTo>
                    <a:cubicBezTo>
                      <a:pt x="93132" y="48701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9" name="Freeform: Shape 2858">
                <a:extLst>
                  <a:ext uri="{FF2B5EF4-FFF2-40B4-BE49-F238E27FC236}">
                    <a16:creationId xmlns:a16="http://schemas.microsoft.com/office/drawing/2014/main" id="{8CA07777-2D67-4058-8EB8-8B2557751056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0" name="Freeform: Shape 2859">
                <a:extLst>
                  <a:ext uri="{FF2B5EF4-FFF2-40B4-BE49-F238E27FC236}">
                    <a16:creationId xmlns:a16="http://schemas.microsoft.com/office/drawing/2014/main" id="{7CBE0B4E-1E97-4F21-8FE5-65707EED695F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1" name="Freeform: Shape 2860">
                <a:extLst>
                  <a:ext uri="{FF2B5EF4-FFF2-40B4-BE49-F238E27FC236}">
                    <a16:creationId xmlns:a16="http://schemas.microsoft.com/office/drawing/2014/main" id="{92679B88-34F8-4A4F-A4C8-8B2E5DE3D55B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2" name="Freeform: Shape 2861">
                <a:extLst>
                  <a:ext uri="{FF2B5EF4-FFF2-40B4-BE49-F238E27FC236}">
                    <a16:creationId xmlns:a16="http://schemas.microsoft.com/office/drawing/2014/main" id="{3CA9CDB5-656C-4D6B-A25F-088E2C3CE3AA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3" name="Freeform: Shape 2862">
                <a:extLst>
                  <a:ext uri="{FF2B5EF4-FFF2-40B4-BE49-F238E27FC236}">
                    <a16:creationId xmlns:a16="http://schemas.microsoft.com/office/drawing/2014/main" id="{5A1F9194-1F62-403A-86ED-1BC0D5CD5F05}"/>
                  </a:ext>
                </a:extLst>
              </p:cNvPr>
              <p:cNvSpPr/>
              <p:nvPr/>
            </p:nvSpPr>
            <p:spPr>
              <a:xfrm>
                <a:off x="8895607" y="6228949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4" name="Freeform: Shape 2863">
                <a:extLst>
                  <a:ext uri="{FF2B5EF4-FFF2-40B4-BE49-F238E27FC236}">
                    <a16:creationId xmlns:a16="http://schemas.microsoft.com/office/drawing/2014/main" id="{C3DA438A-BEBC-4373-8E68-04CD454EA3BE}"/>
                  </a:ext>
                </a:extLst>
              </p:cNvPr>
              <p:cNvSpPr/>
              <p:nvPr/>
            </p:nvSpPr>
            <p:spPr>
              <a:xfrm>
                <a:off x="928136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4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5" name="Freeform: Shape 2864">
                <a:extLst>
                  <a:ext uri="{FF2B5EF4-FFF2-40B4-BE49-F238E27FC236}">
                    <a16:creationId xmlns:a16="http://schemas.microsoft.com/office/drawing/2014/main" id="{CC910FFF-F7CA-4BB7-950E-CC195FB2053A}"/>
                  </a:ext>
                </a:extLst>
              </p:cNvPr>
              <p:cNvSpPr/>
              <p:nvPr/>
            </p:nvSpPr>
            <p:spPr>
              <a:xfrm>
                <a:off x="9208760" y="6081416"/>
                <a:ext cx="115728" cy="190138"/>
              </a:xfrm>
              <a:custGeom>
                <a:avLst/>
                <a:gdLst>
                  <a:gd name="connsiteX0" fmla="*/ 72609 w 115728"/>
                  <a:gd name="connsiteY0" fmla="*/ 74581 h 190138"/>
                  <a:gd name="connsiteX1" fmla="*/ 72609 w 115728"/>
                  <a:gd name="connsiteY1" fmla="*/ 74581 h 190138"/>
                  <a:gd name="connsiteX2" fmla="*/ 72609 w 115728"/>
                  <a:gd name="connsiteY2" fmla="*/ 117443 h 190138"/>
                  <a:gd name="connsiteX3" fmla="*/ 64037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689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86" y="125390"/>
                      <a:pt x="69600" y="133037"/>
                      <a:pt x="64037" y="138704"/>
                    </a:cubicBezTo>
                    <a:cubicBezTo>
                      <a:pt x="58379" y="144224"/>
                      <a:pt x="50775" y="147302"/>
                      <a:pt x="42863" y="147276"/>
                    </a:cubicBezTo>
                    <a:lnTo>
                      <a:pt x="0" y="147276"/>
                    </a:lnTo>
                    <a:lnTo>
                      <a:pt x="24689" y="190139"/>
                    </a:lnTo>
                    <a:lnTo>
                      <a:pt x="42863" y="190139"/>
                    </a:lnTo>
                    <a:cubicBezTo>
                      <a:pt x="55610" y="190164"/>
                      <a:pt x="68134" y="186846"/>
                      <a:pt x="79210" y="180537"/>
                    </a:cubicBezTo>
                    <a:cubicBezTo>
                      <a:pt x="84739" y="177305"/>
                      <a:pt x="89840" y="173388"/>
                      <a:pt x="94383" y="168878"/>
                    </a:cubicBezTo>
                    <a:cubicBezTo>
                      <a:pt x="108031" y="155239"/>
                      <a:pt x="115703" y="136740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6" name="Freeform: Shape 2865">
                <a:extLst>
                  <a:ext uri="{FF2B5EF4-FFF2-40B4-BE49-F238E27FC236}">
                    <a16:creationId xmlns:a16="http://schemas.microsoft.com/office/drawing/2014/main" id="{51AA5A01-BD28-4565-8BAB-2D526C91A0DE}"/>
                  </a:ext>
                </a:extLst>
              </p:cNvPr>
              <p:cNvSpPr/>
              <p:nvPr/>
            </p:nvSpPr>
            <p:spPr>
              <a:xfrm>
                <a:off x="928136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6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6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7" name="Freeform: Shape 2866">
                <a:extLst>
                  <a:ext uri="{FF2B5EF4-FFF2-40B4-BE49-F238E27FC236}">
                    <a16:creationId xmlns:a16="http://schemas.microsoft.com/office/drawing/2014/main" id="{2C867369-7DAC-4761-93DB-C71C9EF2294F}"/>
                  </a:ext>
                </a:extLst>
              </p:cNvPr>
              <p:cNvSpPr/>
              <p:nvPr/>
            </p:nvSpPr>
            <p:spPr>
              <a:xfrm>
                <a:off x="9281369" y="4967249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4 h 278006"/>
                  <a:gd name="connsiteX3" fmla="*/ 36433 w 167163"/>
                  <a:gd name="connsiteY3" fmla="*/ 227343 h 278006"/>
                  <a:gd name="connsiteX4" fmla="*/ 124301 w 167163"/>
                  <a:gd name="connsiteY4" fmla="*/ 278006 h 278006"/>
                  <a:gd name="connsiteX5" fmla="*/ 156448 w 167163"/>
                  <a:gd name="connsiteY5" fmla="*/ 259490 h 278006"/>
                  <a:gd name="connsiteX6" fmla="*/ 156448 w 167163"/>
                  <a:gd name="connsiteY6" fmla="*/ 259490 h 278006"/>
                  <a:gd name="connsiteX7" fmla="*/ 167164 w 167163"/>
                  <a:gd name="connsiteY7" fmla="*/ 253317 h 278006"/>
                  <a:gd name="connsiteX8" fmla="*/ 57864 w 167163"/>
                  <a:gd name="connsiteY8" fmla="*/ 190224 h 278006"/>
                  <a:gd name="connsiteX9" fmla="*/ 42863 w 167163"/>
                  <a:gd name="connsiteY9" fmla="*/ 164506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143"/>
                      <a:pt x="14059" y="10716"/>
                      <a:pt x="0" y="16716"/>
                    </a:cubicBezTo>
                    <a:lnTo>
                      <a:pt x="0" y="164164"/>
                    </a:lnTo>
                    <a:cubicBezTo>
                      <a:pt x="60" y="190198"/>
                      <a:pt x="13930" y="214252"/>
                      <a:pt x="36433" y="227343"/>
                    </a:cubicBezTo>
                    <a:lnTo>
                      <a:pt x="124301" y="278006"/>
                    </a:lnTo>
                    <a:lnTo>
                      <a:pt x="156448" y="259490"/>
                    </a:lnTo>
                    <a:lnTo>
                      <a:pt x="156448" y="259490"/>
                    </a:ln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700" y="184874"/>
                      <a:pt x="43008" y="175119"/>
                      <a:pt x="42863" y="164506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8" name="Freeform: Shape 2867">
                <a:extLst>
                  <a:ext uri="{FF2B5EF4-FFF2-40B4-BE49-F238E27FC236}">
                    <a16:creationId xmlns:a16="http://schemas.microsoft.com/office/drawing/2014/main" id="{8E931CCF-2F72-4D50-B06F-78F9B4C2C4CA}"/>
                  </a:ext>
                </a:extLst>
              </p:cNvPr>
              <p:cNvSpPr/>
              <p:nvPr/>
            </p:nvSpPr>
            <p:spPr>
              <a:xfrm>
                <a:off x="9281369" y="4695844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774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404"/>
                      <a:pt x="28349" y="276831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9" name="Freeform: Shape 2868">
                <a:extLst>
                  <a:ext uri="{FF2B5EF4-FFF2-40B4-BE49-F238E27FC236}">
                    <a16:creationId xmlns:a16="http://schemas.microsoft.com/office/drawing/2014/main" id="{A6140CC7-E19A-4554-9B39-70C1889611DD}"/>
                  </a:ext>
                </a:extLst>
              </p:cNvPr>
              <p:cNvSpPr/>
              <p:nvPr/>
            </p:nvSpPr>
            <p:spPr>
              <a:xfrm>
                <a:off x="8634317" y="4431039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6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0" name="Freeform: Shape 2869">
                <a:extLst>
                  <a:ext uri="{FF2B5EF4-FFF2-40B4-BE49-F238E27FC236}">
                    <a16:creationId xmlns:a16="http://schemas.microsoft.com/office/drawing/2014/main" id="{96EEF225-6A86-416E-AC96-9DEEF750CC95}"/>
                  </a:ext>
                </a:extLst>
              </p:cNvPr>
              <p:cNvSpPr/>
              <p:nvPr/>
            </p:nvSpPr>
            <p:spPr>
              <a:xfrm>
                <a:off x="9133836" y="4555340"/>
                <a:ext cx="190395" cy="115728"/>
              </a:xfrm>
              <a:custGeom>
                <a:avLst/>
                <a:gdLst>
                  <a:gd name="connsiteX0" fmla="*/ 74667 w 190395"/>
                  <a:gd name="connsiteY0" fmla="*/ 42863 h 115728"/>
                  <a:gd name="connsiteX1" fmla="*/ 117529 w 190395"/>
                  <a:gd name="connsiteY1" fmla="*/ 42863 h 115728"/>
                  <a:gd name="connsiteX2" fmla="*/ 147533 w 190395"/>
                  <a:gd name="connsiteY2" fmla="*/ 72866 h 115728"/>
                  <a:gd name="connsiteX3" fmla="*/ 147533 w 190395"/>
                  <a:gd name="connsiteY3" fmla="*/ 115729 h 115728"/>
                  <a:gd name="connsiteX4" fmla="*/ 190395 w 190395"/>
                  <a:gd name="connsiteY4" fmla="*/ 91040 h 115728"/>
                  <a:gd name="connsiteX5" fmla="*/ 190395 w 190395"/>
                  <a:gd name="connsiteY5" fmla="*/ 72866 h 115728"/>
                  <a:gd name="connsiteX6" fmla="*/ 180708 w 190395"/>
                  <a:gd name="connsiteY6" fmla="*/ 36519 h 115728"/>
                  <a:gd name="connsiteX7" fmla="*/ 169050 w 190395"/>
                  <a:gd name="connsiteY7" fmla="*/ 21345 h 115728"/>
                  <a:gd name="connsiteX8" fmla="*/ 117615 w 190395"/>
                  <a:gd name="connsiteY8" fmla="*/ 0 h 115728"/>
                  <a:gd name="connsiteX9" fmla="*/ 11487 w 190395"/>
                  <a:gd name="connsiteY9" fmla="*/ 0 h 115728"/>
                  <a:gd name="connsiteX10" fmla="*/ 0 w 190395"/>
                  <a:gd name="connsiteY10" fmla="*/ 42863 h 115728"/>
                  <a:gd name="connsiteX11" fmla="*/ 74667 w 190395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5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057" y="42957"/>
                      <a:pt x="147438" y="56338"/>
                      <a:pt x="147533" y="72866"/>
                    </a:cubicBezTo>
                    <a:lnTo>
                      <a:pt x="147533" y="115729"/>
                    </a:lnTo>
                    <a:lnTo>
                      <a:pt x="190395" y="91040"/>
                    </a:lnTo>
                    <a:lnTo>
                      <a:pt x="190395" y="72866"/>
                    </a:lnTo>
                    <a:cubicBezTo>
                      <a:pt x="190429" y="60110"/>
                      <a:pt x="187086" y="47569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9" y="7681"/>
                      <a:pt x="136911" y="8"/>
                      <a:pt x="117615" y="0"/>
                    </a:cubicBez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1" name="Freeform: Shape 2870">
                <a:extLst>
                  <a:ext uri="{FF2B5EF4-FFF2-40B4-BE49-F238E27FC236}">
                    <a16:creationId xmlns:a16="http://schemas.microsoft.com/office/drawing/2014/main" id="{1373A4E1-699D-4C0F-80AC-68592CF026DF}"/>
                  </a:ext>
                </a:extLst>
              </p:cNvPr>
              <p:cNvSpPr/>
              <p:nvPr/>
            </p:nvSpPr>
            <p:spPr>
              <a:xfrm>
                <a:off x="8910694" y="4555340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632"/>
                      <a:pt x="231200" y="14342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2" name="Freeform: Shape 2871">
                <a:extLst>
                  <a:ext uri="{FF2B5EF4-FFF2-40B4-BE49-F238E27FC236}">
                    <a16:creationId xmlns:a16="http://schemas.microsoft.com/office/drawing/2014/main" id="{B5CF3B00-C42D-4F19-ACA6-8735B836D053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12724" cy="134721"/>
              </a:xfrm>
              <a:custGeom>
                <a:avLst/>
                <a:gdLst>
                  <a:gd name="connsiteX0" fmla="*/ 32147 w 312724"/>
                  <a:gd name="connsiteY0" fmla="*/ 18602 h 134721"/>
                  <a:gd name="connsiteX1" fmla="*/ 32147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731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162 w 312724"/>
                  <a:gd name="connsiteY10" fmla="*/ 87868 h 134721"/>
                  <a:gd name="connsiteX11" fmla="*/ 42863 w 312724"/>
                  <a:gd name="connsiteY11" fmla="*/ 24775 h 134721"/>
                  <a:gd name="connsiteX12" fmla="*/ 42863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147" y="18602"/>
                    </a:moveTo>
                    <a:lnTo>
                      <a:pt x="32147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85" y="137966"/>
                      <a:pt x="181043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3" name="Freeform: Shape 2872">
                <a:extLst>
                  <a:ext uri="{FF2B5EF4-FFF2-40B4-BE49-F238E27FC236}">
                    <a16:creationId xmlns:a16="http://schemas.microsoft.com/office/drawing/2014/main" id="{C569FD70-7DCA-4EA4-9016-0B6CA889DB96}"/>
                  </a:ext>
                </a:extLst>
              </p:cNvPr>
              <p:cNvSpPr/>
              <p:nvPr/>
            </p:nvSpPr>
            <p:spPr>
              <a:xfrm>
                <a:off x="9247936" y="4627471"/>
                <a:ext cx="200596" cy="105663"/>
              </a:xfrm>
              <a:custGeom>
                <a:avLst/>
                <a:gdLst>
                  <a:gd name="connsiteX0" fmla="*/ 33433 w 200596"/>
                  <a:gd name="connsiteY0" fmla="*/ 93147 h 105663"/>
                  <a:gd name="connsiteX1" fmla="*/ 33433 w 200596"/>
                  <a:gd name="connsiteY1" fmla="*/ 93147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147"/>
                    </a:moveTo>
                    <a:lnTo>
                      <a:pt x="33433" y="93147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18"/>
                      <a:pt x="164764" y="9823"/>
                    </a:cubicBezTo>
                    <a:cubicBezTo>
                      <a:pt x="159217" y="6642"/>
                      <a:pt x="153276" y="4199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8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4" name="Freeform: Shape 2873">
                <a:extLst>
                  <a:ext uri="{FF2B5EF4-FFF2-40B4-BE49-F238E27FC236}">
                    <a16:creationId xmlns:a16="http://schemas.microsoft.com/office/drawing/2014/main" id="{3FB6066F-133F-45A7-AB92-A3DF0248631F}"/>
                  </a:ext>
                </a:extLst>
              </p:cNvPr>
              <p:cNvSpPr/>
              <p:nvPr/>
            </p:nvSpPr>
            <p:spPr>
              <a:xfrm>
                <a:off x="9066028" y="4690614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lnTo>
                      <a:pt x="42863" y="80410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5" name="Freeform: Shape 2874">
                <a:extLst>
                  <a:ext uri="{FF2B5EF4-FFF2-40B4-BE49-F238E27FC236}">
                    <a16:creationId xmlns:a16="http://schemas.microsoft.com/office/drawing/2014/main" id="{0E08CAA5-D5EE-4A7E-9F87-BEC40FD7CDA7}"/>
                  </a:ext>
                </a:extLst>
              </p:cNvPr>
              <p:cNvSpPr/>
              <p:nvPr/>
            </p:nvSpPr>
            <p:spPr>
              <a:xfrm>
                <a:off x="9004478" y="4969220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1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60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9"/>
                      <a:pt x="225534" y="174510"/>
                      <a:pt x="238572" y="151991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60"/>
                    </a:lnTo>
                    <a:cubicBezTo>
                      <a:pt x="196138" y="139758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6" name="Freeform: Shape 2875">
                <a:extLst>
                  <a:ext uri="{FF2B5EF4-FFF2-40B4-BE49-F238E27FC236}">
                    <a16:creationId xmlns:a16="http://schemas.microsoft.com/office/drawing/2014/main" id="{AA166893-CABC-46D3-8F76-FC474915AADF}"/>
                  </a:ext>
                </a:extLst>
              </p:cNvPr>
              <p:cNvSpPr/>
              <p:nvPr/>
            </p:nvSpPr>
            <p:spPr>
              <a:xfrm>
                <a:off x="9404556" y="4679642"/>
                <a:ext cx="43976" cy="107498"/>
              </a:xfrm>
              <a:custGeom>
                <a:avLst/>
                <a:gdLst>
                  <a:gd name="connsiteX0" fmla="*/ 43977 w 43976"/>
                  <a:gd name="connsiteY0" fmla="*/ 85725 h 107498"/>
                  <a:gd name="connsiteX1" fmla="*/ 43977 w 43976"/>
                  <a:gd name="connsiteY1" fmla="*/ 85725 h 107498"/>
                  <a:gd name="connsiteX2" fmla="*/ 43977 w 43976"/>
                  <a:gd name="connsiteY2" fmla="*/ 85725 h 107498"/>
                  <a:gd name="connsiteX3" fmla="*/ 43977 w 43976"/>
                  <a:gd name="connsiteY3" fmla="*/ 85725 h 107498"/>
                  <a:gd name="connsiteX4" fmla="*/ 43977 w 43976"/>
                  <a:gd name="connsiteY4" fmla="*/ 0 h 107498"/>
                  <a:gd name="connsiteX5" fmla="*/ 0 w 43976"/>
                  <a:gd name="connsiteY5" fmla="*/ 76124 h 107498"/>
                  <a:gd name="connsiteX6" fmla="*/ 31375 w 43976"/>
                  <a:gd name="connsiteY6" fmla="*/ 107499 h 107498"/>
                  <a:gd name="connsiteX7" fmla="*/ 43977 w 43976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7" name="Freeform: Shape 2876">
                <a:extLst>
                  <a:ext uri="{FF2B5EF4-FFF2-40B4-BE49-F238E27FC236}">
                    <a16:creationId xmlns:a16="http://schemas.microsoft.com/office/drawing/2014/main" id="{29025716-14A7-48E5-BC2E-4F7AD1F5F20C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8" name="Freeform: Shape 2877">
                <a:extLst>
                  <a:ext uri="{FF2B5EF4-FFF2-40B4-BE49-F238E27FC236}">
                    <a16:creationId xmlns:a16="http://schemas.microsoft.com/office/drawing/2014/main" id="{370AF1ED-E6CA-4819-98A2-59CC9286C772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9" name="Freeform: Shape 2878">
                <a:extLst>
                  <a:ext uri="{FF2B5EF4-FFF2-40B4-BE49-F238E27FC236}">
                    <a16:creationId xmlns:a16="http://schemas.microsoft.com/office/drawing/2014/main" id="{40074633-B49D-4C93-B9C4-7B15C869F25B}"/>
                  </a:ext>
                </a:extLst>
              </p:cNvPr>
              <p:cNvSpPr/>
              <p:nvPr/>
            </p:nvSpPr>
            <p:spPr>
              <a:xfrm>
                <a:off x="9324232" y="4755765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483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483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0" name="Freeform: Shape 2879">
                <a:extLst>
                  <a:ext uri="{FF2B5EF4-FFF2-40B4-BE49-F238E27FC236}">
                    <a16:creationId xmlns:a16="http://schemas.microsoft.com/office/drawing/2014/main" id="{929F6704-86A1-4AB5-AE3A-4A99281AE351}"/>
                  </a:ext>
                </a:extLst>
              </p:cNvPr>
              <p:cNvSpPr/>
              <p:nvPr/>
            </p:nvSpPr>
            <p:spPr>
              <a:xfrm>
                <a:off x="944853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1" name="Freeform: Shape 2880">
                <a:extLst>
                  <a:ext uri="{FF2B5EF4-FFF2-40B4-BE49-F238E27FC236}">
                    <a16:creationId xmlns:a16="http://schemas.microsoft.com/office/drawing/2014/main" id="{48721164-07F8-4C3D-9AC6-6A10EFF51A6F}"/>
                  </a:ext>
                </a:extLst>
              </p:cNvPr>
              <p:cNvSpPr/>
              <p:nvPr/>
            </p:nvSpPr>
            <p:spPr>
              <a:xfrm>
                <a:off x="9405670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2" name="Freeform: Shape 2881">
                <a:extLst>
                  <a:ext uri="{FF2B5EF4-FFF2-40B4-BE49-F238E27FC236}">
                    <a16:creationId xmlns:a16="http://schemas.microsoft.com/office/drawing/2014/main" id="{E89ADF2C-276B-4EB1-9613-D81262B711BD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3" name="Freeform: Shape 2882">
                <a:extLst>
                  <a:ext uri="{FF2B5EF4-FFF2-40B4-BE49-F238E27FC236}">
                    <a16:creationId xmlns:a16="http://schemas.microsoft.com/office/drawing/2014/main" id="{6A4EAB17-ED3C-45C1-8296-448B51813E1B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4" name="Freeform: Shape 2883">
                <a:extLst>
                  <a:ext uri="{FF2B5EF4-FFF2-40B4-BE49-F238E27FC236}">
                    <a16:creationId xmlns:a16="http://schemas.microsoft.com/office/drawing/2014/main" id="{76DA8690-252A-4FAF-8456-DF3D95E5B0F2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5" name="Freeform: Shape 2884">
                <a:extLst>
                  <a:ext uri="{FF2B5EF4-FFF2-40B4-BE49-F238E27FC236}">
                    <a16:creationId xmlns:a16="http://schemas.microsoft.com/office/drawing/2014/main" id="{574792B2-263F-4E52-9BB7-16B018E11CDC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6" name="Freeform: Shape 2885">
                <a:extLst>
                  <a:ext uri="{FF2B5EF4-FFF2-40B4-BE49-F238E27FC236}">
                    <a16:creationId xmlns:a16="http://schemas.microsoft.com/office/drawing/2014/main" id="{54FA414F-40AE-4D14-8208-B2CC9C3AEDE3}"/>
                  </a:ext>
                </a:extLst>
              </p:cNvPr>
              <p:cNvSpPr/>
              <p:nvPr/>
            </p:nvSpPr>
            <p:spPr>
              <a:xfrm>
                <a:off x="8721928" y="4562713"/>
                <a:ext cx="200081" cy="263090"/>
              </a:xfrm>
              <a:custGeom>
                <a:avLst/>
                <a:gdLst>
                  <a:gd name="connsiteX0" fmla="*/ 200082 w 200081"/>
                  <a:gd name="connsiteY0" fmla="*/ 28803 h 263090"/>
                  <a:gd name="connsiteX1" fmla="*/ 164163 w 200081"/>
                  <a:gd name="connsiteY1" fmla="*/ 0 h 263090"/>
                  <a:gd name="connsiteX2" fmla="*/ 36433 w 200081"/>
                  <a:gd name="connsiteY2" fmla="*/ 73809 h 263090"/>
                  <a:gd name="connsiteX3" fmla="*/ 0 w 200081"/>
                  <a:gd name="connsiteY3" fmla="*/ 136903 h 263090"/>
                  <a:gd name="connsiteX4" fmla="*/ 0 w 200081"/>
                  <a:gd name="connsiteY4" fmla="*/ 238315 h 263090"/>
                  <a:gd name="connsiteX5" fmla="*/ 32147 w 200081"/>
                  <a:gd name="connsiteY5" fmla="*/ 256918 h 263090"/>
                  <a:gd name="connsiteX6" fmla="*/ 32147 w 200081"/>
                  <a:gd name="connsiteY6" fmla="*/ 256918 h 263090"/>
                  <a:gd name="connsiteX7" fmla="*/ 42863 w 200081"/>
                  <a:gd name="connsiteY7" fmla="*/ 263090 h 263090"/>
                  <a:gd name="connsiteX8" fmla="*/ 42863 w 200081"/>
                  <a:gd name="connsiteY8" fmla="*/ 136903 h 263090"/>
                  <a:gd name="connsiteX9" fmla="*/ 57864 w 200081"/>
                  <a:gd name="connsiteY9" fmla="*/ 111185 h 263090"/>
                  <a:gd name="connsiteX10" fmla="*/ 188423 w 200081"/>
                  <a:gd name="connsiteY10" fmla="*/ 35747 h 263090"/>
                  <a:gd name="connsiteX11" fmla="*/ 188423 w 200081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3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7" name="Freeform: Shape 2886">
                <a:extLst>
                  <a:ext uri="{FF2B5EF4-FFF2-40B4-BE49-F238E27FC236}">
                    <a16:creationId xmlns:a16="http://schemas.microsoft.com/office/drawing/2014/main" id="{2DD5CFA9-982F-4102-BD77-A9FFE097678D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8" name="Freeform: Shape 2887">
                <a:extLst>
                  <a:ext uri="{FF2B5EF4-FFF2-40B4-BE49-F238E27FC236}">
                    <a16:creationId xmlns:a16="http://schemas.microsoft.com/office/drawing/2014/main" id="{E52593CB-CB7B-436E-9065-06E5A5F8C694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9" name="Freeform: Shape 2888">
                <a:extLst>
                  <a:ext uri="{FF2B5EF4-FFF2-40B4-BE49-F238E27FC236}">
                    <a16:creationId xmlns:a16="http://schemas.microsoft.com/office/drawing/2014/main" id="{785F0442-560E-456B-B1FC-A7E07175152A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0" name="Freeform: Shape 2889">
                <a:extLst>
                  <a:ext uri="{FF2B5EF4-FFF2-40B4-BE49-F238E27FC236}">
                    <a16:creationId xmlns:a16="http://schemas.microsoft.com/office/drawing/2014/main" id="{18F0E382-6959-4D47-9596-F6068A7475E9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1" name="Freeform: Shape 2890">
                <a:extLst>
                  <a:ext uri="{FF2B5EF4-FFF2-40B4-BE49-F238E27FC236}">
                    <a16:creationId xmlns:a16="http://schemas.microsoft.com/office/drawing/2014/main" id="{08062B61-46CC-4136-AFA8-75A640FA36EE}"/>
                  </a:ext>
                </a:extLst>
              </p:cNvPr>
              <p:cNvSpPr/>
              <p:nvPr/>
            </p:nvSpPr>
            <p:spPr>
              <a:xfrm>
                <a:off x="8886434" y="4431039"/>
                <a:ext cx="270976" cy="160476"/>
              </a:xfrm>
              <a:custGeom>
                <a:avLst/>
                <a:gdLst>
                  <a:gd name="connsiteX0" fmla="*/ 98498 w 270976"/>
                  <a:gd name="connsiteY0" fmla="*/ 124301 h 160476"/>
                  <a:gd name="connsiteX1" fmla="*/ 98498 w 270976"/>
                  <a:gd name="connsiteY1" fmla="*/ 124301 h 160476"/>
                  <a:gd name="connsiteX2" fmla="*/ 270977 w 270976"/>
                  <a:gd name="connsiteY2" fmla="*/ 24775 h 160476"/>
                  <a:gd name="connsiteX3" fmla="*/ 228114 w 270976"/>
                  <a:gd name="connsiteY3" fmla="*/ 0 h 160476"/>
                  <a:gd name="connsiteX4" fmla="*/ 0 w 270976"/>
                  <a:gd name="connsiteY4" fmla="*/ 131673 h 160476"/>
                  <a:gd name="connsiteX5" fmla="*/ 35919 w 270976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33" y="140932"/>
                      <a:pt x="2420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2" name="Freeform: Shape 2891">
                <a:extLst>
                  <a:ext uri="{FF2B5EF4-FFF2-40B4-BE49-F238E27FC236}">
                    <a16:creationId xmlns:a16="http://schemas.microsoft.com/office/drawing/2014/main" id="{EEBABAA3-592B-433C-93BD-E666EB3B8E79}"/>
                  </a:ext>
                </a:extLst>
              </p:cNvPr>
              <p:cNvSpPr/>
              <p:nvPr/>
            </p:nvSpPr>
            <p:spPr>
              <a:xfrm>
                <a:off x="8943591" y="4826317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6944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6944"/>
                    </a:lnTo>
                    <a:cubicBezTo>
                      <a:pt x="113865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3" name="Freeform: Shape 2892">
                <a:extLst>
                  <a:ext uri="{FF2B5EF4-FFF2-40B4-BE49-F238E27FC236}">
                    <a16:creationId xmlns:a16="http://schemas.microsoft.com/office/drawing/2014/main" id="{FEF798B7-6F98-45C7-A5C4-49CDE61EE344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4" name="Freeform: Shape 2893">
                <a:extLst>
                  <a:ext uri="{FF2B5EF4-FFF2-40B4-BE49-F238E27FC236}">
                    <a16:creationId xmlns:a16="http://schemas.microsoft.com/office/drawing/2014/main" id="{CAE286A6-5910-44E5-B34A-34A5E19319F7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5" name="Freeform: Shape 2894">
                <a:extLst>
                  <a:ext uri="{FF2B5EF4-FFF2-40B4-BE49-F238E27FC236}">
                    <a16:creationId xmlns:a16="http://schemas.microsoft.com/office/drawing/2014/main" id="{04614B8B-6A71-44E3-8055-7D4466B3F654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6" name="Freeform: Shape 2895">
                <a:extLst>
                  <a:ext uri="{FF2B5EF4-FFF2-40B4-BE49-F238E27FC236}">
                    <a16:creationId xmlns:a16="http://schemas.microsoft.com/office/drawing/2014/main" id="{04E89938-4F88-469E-95E8-4429424AACB2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7" name="Freeform: Shape 2896">
                <a:extLst>
                  <a:ext uri="{FF2B5EF4-FFF2-40B4-BE49-F238E27FC236}">
                    <a16:creationId xmlns:a16="http://schemas.microsoft.com/office/drawing/2014/main" id="{E065BAE2-9998-412B-8A9E-1909093577EF}"/>
                  </a:ext>
                </a:extLst>
              </p:cNvPr>
              <p:cNvSpPr/>
              <p:nvPr/>
            </p:nvSpPr>
            <p:spPr>
              <a:xfrm>
                <a:off x="9027280" y="4598203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29940"/>
                      <a:pt x="30432" y="232254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8" name="Freeform: Shape 2897">
                <a:extLst>
                  <a:ext uri="{FF2B5EF4-FFF2-40B4-BE49-F238E27FC236}">
                    <a16:creationId xmlns:a16="http://schemas.microsoft.com/office/drawing/2014/main" id="{6DBE612D-22AF-4E71-9DF3-0EDEF49337C0}"/>
                  </a:ext>
                </a:extLst>
              </p:cNvPr>
              <p:cNvSpPr/>
              <p:nvPr/>
            </p:nvSpPr>
            <p:spPr>
              <a:xfrm>
                <a:off x="9114205" y="4431468"/>
                <a:ext cx="137919" cy="123872"/>
              </a:xfrm>
              <a:custGeom>
                <a:avLst/>
                <a:gdLst>
                  <a:gd name="connsiteX0" fmla="*/ 42863 w 137919"/>
                  <a:gd name="connsiteY0" fmla="*/ 24346 h 123872"/>
                  <a:gd name="connsiteX1" fmla="*/ 42863 w 137919"/>
                  <a:gd name="connsiteY1" fmla="*/ 24346 h 123872"/>
                  <a:gd name="connsiteX2" fmla="*/ 79981 w 137919"/>
                  <a:gd name="connsiteY2" fmla="*/ 45777 h 123872"/>
                  <a:gd name="connsiteX3" fmla="*/ 90954 w 137919"/>
                  <a:gd name="connsiteY3" fmla="*/ 86754 h 123872"/>
                  <a:gd name="connsiteX4" fmla="*/ 69523 w 137919"/>
                  <a:gd name="connsiteY4" fmla="*/ 123873 h 123872"/>
                  <a:gd name="connsiteX5" fmla="*/ 119329 w 137919"/>
                  <a:gd name="connsiteY5" fmla="*/ 123873 h 123872"/>
                  <a:gd name="connsiteX6" fmla="*/ 128416 w 137919"/>
                  <a:gd name="connsiteY6" fmla="*/ 108185 h 123872"/>
                  <a:gd name="connsiteX7" fmla="*/ 101412 w 137919"/>
                  <a:gd name="connsiteY7" fmla="*/ 9087 h 123872"/>
                  <a:gd name="connsiteX8" fmla="*/ 85725 w 137919"/>
                  <a:gd name="connsiteY8" fmla="*/ 0 h 123872"/>
                  <a:gd name="connsiteX9" fmla="*/ 0 w 137919"/>
                  <a:gd name="connsiteY9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9" h="123872">
                    <a:moveTo>
                      <a:pt x="42863" y="24346"/>
                    </a:moveTo>
                    <a:lnTo>
                      <a:pt x="42863" y="24346"/>
                    </a:lnTo>
                    <a:lnTo>
                      <a:pt x="79981" y="45777"/>
                    </a:lnTo>
                    <a:cubicBezTo>
                      <a:pt x="94323" y="54067"/>
                      <a:pt x="99235" y="72412"/>
                      <a:pt x="90954" y="86754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85"/>
                    </a:lnTo>
                    <a:cubicBezTo>
                      <a:pt x="148184" y="73346"/>
                      <a:pt x="136122" y="29078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9" name="Freeform: Shape 2898">
                <a:extLst>
                  <a:ext uri="{FF2B5EF4-FFF2-40B4-BE49-F238E27FC236}">
                    <a16:creationId xmlns:a16="http://schemas.microsoft.com/office/drawing/2014/main" id="{7720FDA9-623F-43AB-B9E5-87F1900223D6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0" name="Freeform: Shape 2899">
                <a:extLst>
                  <a:ext uri="{FF2B5EF4-FFF2-40B4-BE49-F238E27FC236}">
                    <a16:creationId xmlns:a16="http://schemas.microsoft.com/office/drawing/2014/main" id="{A179A8C3-1EF3-4A2A-AA17-7C40D0829C8E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1" name="Freeform: Shape 2900">
                <a:extLst>
                  <a:ext uri="{FF2B5EF4-FFF2-40B4-BE49-F238E27FC236}">
                    <a16:creationId xmlns:a16="http://schemas.microsoft.com/office/drawing/2014/main" id="{A8F75A8C-B1F0-4E71-8958-1BAAB3B2F786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2" name="Freeform: Shape 2901">
                <a:extLst>
                  <a:ext uri="{FF2B5EF4-FFF2-40B4-BE49-F238E27FC236}">
                    <a16:creationId xmlns:a16="http://schemas.microsoft.com/office/drawing/2014/main" id="{9F749F0D-D639-40ED-BBC7-B6A86647F9A5}"/>
                  </a:ext>
                </a:extLst>
              </p:cNvPr>
              <p:cNvSpPr/>
              <p:nvPr/>
            </p:nvSpPr>
            <p:spPr>
              <a:xfrm>
                <a:off x="7703858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3" name="Freeform: Shape 2902">
                <a:extLst>
                  <a:ext uri="{FF2B5EF4-FFF2-40B4-BE49-F238E27FC236}">
                    <a16:creationId xmlns:a16="http://schemas.microsoft.com/office/drawing/2014/main" id="{3B1879C5-A987-4929-9EAB-C8697471993F}"/>
                  </a:ext>
                </a:extLst>
              </p:cNvPr>
              <p:cNvSpPr/>
              <p:nvPr/>
            </p:nvSpPr>
            <p:spPr>
              <a:xfrm>
                <a:off x="7579556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7950 w 167163"/>
                  <a:gd name="connsiteY4" fmla="*/ 80153 h 168021"/>
                  <a:gd name="connsiteX5" fmla="*/ 42948 w 167163"/>
                  <a:gd name="connsiteY5" fmla="*/ 54436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6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4" name="Freeform: Shape 2903">
                <a:extLst>
                  <a:ext uri="{FF2B5EF4-FFF2-40B4-BE49-F238E27FC236}">
                    <a16:creationId xmlns:a16="http://schemas.microsoft.com/office/drawing/2014/main" id="{2D8B52B1-3298-4498-BF0F-78B1B1B14CBB}"/>
                  </a:ext>
                </a:extLst>
              </p:cNvPr>
              <p:cNvSpPr/>
              <p:nvPr/>
            </p:nvSpPr>
            <p:spPr>
              <a:xfrm>
                <a:off x="9281369" y="5245855"/>
                <a:ext cx="167334" cy="335956"/>
              </a:xfrm>
              <a:custGeom>
                <a:avLst/>
                <a:gdLst>
                  <a:gd name="connsiteX0" fmla="*/ 36433 w 167334"/>
                  <a:gd name="connsiteY0" fmla="*/ 50149 h 335956"/>
                  <a:gd name="connsiteX1" fmla="*/ 0 w 167334"/>
                  <a:gd name="connsiteY1" fmla="*/ 113243 h 335956"/>
                  <a:gd name="connsiteX2" fmla="*/ 0 w 167334"/>
                  <a:gd name="connsiteY2" fmla="*/ 222113 h 335956"/>
                  <a:gd name="connsiteX3" fmla="*/ 36433 w 167334"/>
                  <a:gd name="connsiteY3" fmla="*/ 285293 h 335956"/>
                  <a:gd name="connsiteX4" fmla="*/ 124301 w 167334"/>
                  <a:gd name="connsiteY4" fmla="*/ 335956 h 335956"/>
                  <a:gd name="connsiteX5" fmla="*/ 167164 w 167334"/>
                  <a:gd name="connsiteY5" fmla="*/ 311182 h 335956"/>
                  <a:gd name="connsiteX6" fmla="*/ 58035 w 167334"/>
                  <a:gd name="connsiteY6" fmla="*/ 248174 h 335956"/>
                  <a:gd name="connsiteX7" fmla="*/ 43034 w 167334"/>
                  <a:gd name="connsiteY7" fmla="*/ 222456 h 335956"/>
                  <a:gd name="connsiteX8" fmla="*/ 43034 w 167334"/>
                  <a:gd name="connsiteY8" fmla="*/ 113586 h 335956"/>
                  <a:gd name="connsiteX9" fmla="*/ 58035 w 167334"/>
                  <a:gd name="connsiteY9" fmla="*/ 87868 h 335956"/>
                  <a:gd name="connsiteX10" fmla="*/ 167335 w 167334"/>
                  <a:gd name="connsiteY10" fmla="*/ 24775 h 335956"/>
                  <a:gd name="connsiteX11" fmla="*/ 167335 w 167334"/>
                  <a:gd name="connsiteY11" fmla="*/ 0 h 335956"/>
                  <a:gd name="connsiteX12" fmla="*/ 124472 w 167334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5" y="102964"/>
                      <a:pt x="48846" y="93191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5" name="Freeform: Shape 2904">
                <a:extLst>
                  <a:ext uri="{FF2B5EF4-FFF2-40B4-BE49-F238E27FC236}">
                    <a16:creationId xmlns:a16="http://schemas.microsoft.com/office/drawing/2014/main" id="{3A615903-A1AA-4C0D-B3A2-ED185ABFD14A}"/>
                  </a:ext>
                </a:extLst>
              </p:cNvPr>
              <p:cNvSpPr/>
              <p:nvPr/>
            </p:nvSpPr>
            <p:spPr>
              <a:xfrm>
                <a:off x="9405670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6" name="Freeform: Shape 2905">
                <a:extLst>
                  <a:ext uri="{FF2B5EF4-FFF2-40B4-BE49-F238E27FC236}">
                    <a16:creationId xmlns:a16="http://schemas.microsoft.com/office/drawing/2014/main" id="{F2290379-156D-41F2-94BC-FC9E8F36F209}"/>
                  </a:ext>
                </a:extLst>
              </p:cNvPr>
              <p:cNvSpPr/>
              <p:nvPr/>
            </p:nvSpPr>
            <p:spPr>
              <a:xfrm>
                <a:off x="6771598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3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3" y="41500"/>
                      <a:pt x="129856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3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7" name="Freeform: Shape 2906">
                <a:extLst>
                  <a:ext uri="{FF2B5EF4-FFF2-40B4-BE49-F238E27FC236}">
                    <a16:creationId xmlns:a16="http://schemas.microsoft.com/office/drawing/2014/main" id="{F3BFEF69-3064-44FC-BA34-B9FF92C68C87}"/>
                  </a:ext>
                </a:extLst>
              </p:cNvPr>
              <p:cNvSpPr/>
              <p:nvPr/>
            </p:nvSpPr>
            <p:spPr>
              <a:xfrm>
                <a:off x="6728736" y="4801028"/>
                <a:ext cx="291465" cy="302999"/>
              </a:xfrm>
              <a:custGeom>
                <a:avLst/>
                <a:gdLst>
                  <a:gd name="connsiteX0" fmla="*/ 42863 w 291465"/>
                  <a:gd name="connsiteY0" fmla="*/ 37119 h 302999"/>
                  <a:gd name="connsiteX1" fmla="*/ 42863 w 291465"/>
                  <a:gd name="connsiteY1" fmla="*/ 0 h 302999"/>
                  <a:gd name="connsiteX2" fmla="*/ 0 w 291465"/>
                  <a:gd name="connsiteY2" fmla="*/ 74323 h 302999"/>
                  <a:gd name="connsiteX3" fmla="*/ 0 w 291465"/>
                  <a:gd name="connsiteY3" fmla="*/ 175736 h 302999"/>
                  <a:gd name="connsiteX4" fmla="*/ 36433 w 291465"/>
                  <a:gd name="connsiteY4" fmla="*/ 238830 h 302999"/>
                  <a:gd name="connsiteX5" fmla="*/ 130731 w 291465"/>
                  <a:gd name="connsiteY5" fmla="*/ 293265 h 302999"/>
                  <a:gd name="connsiteX6" fmla="*/ 203597 w 291465"/>
                  <a:gd name="connsiteY6" fmla="*/ 293265 h 302999"/>
                  <a:gd name="connsiteX7" fmla="*/ 291465 w 291465"/>
                  <a:gd name="connsiteY7" fmla="*/ 242516 h 302999"/>
                  <a:gd name="connsiteX8" fmla="*/ 291465 w 291465"/>
                  <a:gd name="connsiteY8" fmla="*/ 193139 h 302999"/>
                  <a:gd name="connsiteX9" fmla="*/ 182337 w 291465"/>
                  <a:gd name="connsiteY9" fmla="*/ 256146 h 302999"/>
                  <a:gd name="connsiteX10" fmla="*/ 152333 w 291465"/>
                  <a:gd name="connsiteY10" fmla="*/ 256146 h 302999"/>
                  <a:gd name="connsiteX11" fmla="*/ 58036 w 291465"/>
                  <a:gd name="connsiteY11" fmla="*/ 201711 h 302999"/>
                  <a:gd name="connsiteX12" fmla="*/ 43034 w 291465"/>
                  <a:gd name="connsiteY12" fmla="*/ 175994 h 302999"/>
                  <a:gd name="connsiteX13" fmla="*/ 43034 w 291465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85" y="306244"/>
                      <a:pt x="181043" y="306244"/>
                      <a:pt x="203597" y="293265"/>
                    </a:cubicBezTo>
                    <a:lnTo>
                      <a:pt x="291465" y="242516"/>
                    </a:lnTo>
                    <a:lnTo>
                      <a:pt x="291465" y="193139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37" y="196396"/>
                      <a:pt x="43128" y="186615"/>
                      <a:pt x="43034" y="175994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8" name="Freeform: Shape 2907">
                <a:extLst>
                  <a:ext uri="{FF2B5EF4-FFF2-40B4-BE49-F238E27FC236}">
                    <a16:creationId xmlns:a16="http://schemas.microsoft.com/office/drawing/2014/main" id="{A5B8A391-D8A9-4A5D-8BF5-41A0FF0CAE2B}"/>
                  </a:ext>
                </a:extLst>
              </p:cNvPr>
              <p:cNvSpPr/>
              <p:nvPr/>
            </p:nvSpPr>
            <p:spPr>
              <a:xfrm>
                <a:off x="6044822" y="5245341"/>
                <a:ext cx="167335" cy="335870"/>
              </a:xfrm>
              <a:custGeom>
                <a:avLst/>
                <a:gdLst>
                  <a:gd name="connsiteX0" fmla="*/ 130902 w 167335"/>
                  <a:gd name="connsiteY0" fmla="*/ 285807 h 335870"/>
                  <a:gd name="connsiteX1" fmla="*/ 167335 w 167335"/>
                  <a:gd name="connsiteY1" fmla="*/ 222628 h 335870"/>
                  <a:gd name="connsiteX2" fmla="*/ 167335 w 167335"/>
                  <a:gd name="connsiteY2" fmla="*/ 113757 h 335870"/>
                  <a:gd name="connsiteX3" fmla="*/ 130902 w 167335"/>
                  <a:gd name="connsiteY3" fmla="*/ 50663 h 335870"/>
                  <a:gd name="connsiteX4" fmla="*/ 43034 w 167335"/>
                  <a:gd name="connsiteY4" fmla="*/ 0 h 335870"/>
                  <a:gd name="connsiteX5" fmla="*/ 171 w 167335"/>
                  <a:gd name="connsiteY5" fmla="*/ 24775 h 335870"/>
                  <a:gd name="connsiteX6" fmla="*/ 109299 w 167335"/>
                  <a:gd name="connsiteY6" fmla="*/ 87782 h 335870"/>
                  <a:gd name="connsiteX7" fmla="*/ 124301 w 167335"/>
                  <a:gd name="connsiteY7" fmla="*/ 113500 h 335870"/>
                  <a:gd name="connsiteX8" fmla="*/ 124301 w 167335"/>
                  <a:gd name="connsiteY8" fmla="*/ 222371 h 335870"/>
                  <a:gd name="connsiteX9" fmla="*/ 109299 w 167335"/>
                  <a:gd name="connsiteY9" fmla="*/ 248088 h 335870"/>
                  <a:gd name="connsiteX10" fmla="*/ 0 w 167335"/>
                  <a:gd name="connsiteY10" fmla="*/ 311182 h 335870"/>
                  <a:gd name="connsiteX11" fmla="*/ 0 w 167335"/>
                  <a:gd name="connsiteY11" fmla="*/ 335871 h 335870"/>
                  <a:gd name="connsiteX12" fmla="*/ 42863 w 167335"/>
                  <a:gd name="connsiteY12" fmla="*/ 335871 h 33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870">
                    <a:moveTo>
                      <a:pt x="130902" y="285807"/>
                    </a:moveTo>
                    <a:cubicBezTo>
                      <a:pt x="153405" y="272717"/>
                      <a:pt x="167275" y="248663"/>
                      <a:pt x="167335" y="222628"/>
                    </a:cubicBezTo>
                    <a:lnTo>
                      <a:pt x="167335" y="113757"/>
                    </a:lnTo>
                    <a:cubicBezTo>
                      <a:pt x="167292" y="87739"/>
                      <a:pt x="153422" y="63702"/>
                      <a:pt x="130902" y="50663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782"/>
                    </a:lnTo>
                    <a:cubicBezTo>
                      <a:pt x="118472" y="93123"/>
                      <a:pt x="124173" y="102887"/>
                      <a:pt x="124301" y="113500"/>
                    </a:cubicBezTo>
                    <a:lnTo>
                      <a:pt x="124301" y="222371"/>
                    </a:lnTo>
                    <a:cubicBezTo>
                      <a:pt x="124156" y="232983"/>
                      <a:pt x="118463" y="242739"/>
                      <a:pt x="109299" y="248088"/>
                    </a:cubicBezTo>
                    <a:lnTo>
                      <a:pt x="0" y="311182"/>
                    </a:lnTo>
                    <a:lnTo>
                      <a:pt x="0" y="335871"/>
                    </a:lnTo>
                    <a:lnTo>
                      <a:pt x="42863" y="3358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2BE198CE-83D5-40CB-A57E-7867AB16CB5C}"/>
                  </a:ext>
                </a:extLst>
              </p:cNvPr>
              <p:cNvSpPr/>
              <p:nvPr/>
            </p:nvSpPr>
            <p:spPr>
              <a:xfrm>
                <a:off x="604499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71C88071-2D2E-459F-819D-3FB3BF796309}"/>
                  </a:ext>
                </a:extLst>
              </p:cNvPr>
              <p:cNvSpPr/>
              <p:nvPr/>
            </p:nvSpPr>
            <p:spPr>
              <a:xfrm>
                <a:off x="6728736" y="5723086"/>
                <a:ext cx="334327" cy="253317"/>
              </a:xfrm>
              <a:custGeom>
                <a:avLst/>
                <a:gdLst>
                  <a:gd name="connsiteX0" fmla="*/ 203597 w 334327"/>
                  <a:gd name="connsiteY0" fmla="*/ 9773 h 253317"/>
                  <a:gd name="connsiteX1" fmla="*/ 130731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597" y="9773"/>
                    </a:move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7"/>
                      <a:pt x="172890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42E31884-58EC-4D7A-A224-6511CA5AD1CD}"/>
                  </a:ext>
                </a:extLst>
              </p:cNvPr>
              <p:cNvSpPr/>
              <p:nvPr/>
            </p:nvSpPr>
            <p:spPr>
              <a:xfrm>
                <a:off x="6728736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98077636-FED1-488C-97F0-E93749C8257F}"/>
                  </a:ext>
                </a:extLst>
              </p:cNvPr>
              <p:cNvSpPr/>
              <p:nvPr/>
            </p:nvSpPr>
            <p:spPr>
              <a:xfrm>
                <a:off x="7579556" y="6228092"/>
                <a:ext cx="210112" cy="168020"/>
              </a:xfrm>
              <a:custGeom>
                <a:avLst/>
                <a:gdLst>
                  <a:gd name="connsiteX0" fmla="*/ 36433 w 210112"/>
                  <a:gd name="connsiteY0" fmla="*/ 50406 h 168020"/>
                  <a:gd name="connsiteX1" fmla="*/ 0 w 210112"/>
                  <a:gd name="connsiteY1" fmla="*/ 113500 h 168020"/>
                  <a:gd name="connsiteX2" fmla="*/ 0 w 210112"/>
                  <a:gd name="connsiteY2" fmla="*/ 168021 h 168020"/>
                  <a:gd name="connsiteX3" fmla="*/ 42863 w 210112"/>
                  <a:gd name="connsiteY3" fmla="*/ 168021 h 168020"/>
                  <a:gd name="connsiteX4" fmla="*/ 42863 w 210112"/>
                  <a:gd name="connsiteY4" fmla="*/ 113500 h 168020"/>
                  <a:gd name="connsiteX5" fmla="*/ 57864 w 210112"/>
                  <a:gd name="connsiteY5" fmla="*/ 87782 h 168020"/>
                  <a:gd name="connsiteX6" fmla="*/ 177879 w 210112"/>
                  <a:gd name="connsiteY6" fmla="*/ 18516 h 168020"/>
                  <a:gd name="connsiteX7" fmla="*/ 177879 w 210112"/>
                  <a:gd name="connsiteY7" fmla="*/ 18516 h 168020"/>
                  <a:gd name="connsiteX8" fmla="*/ 210112 w 210112"/>
                  <a:gd name="connsiteY8" fmla="*/ 0 h 168020"/>
                  <a:gd name="connsiteX9" fmla="*/ 124387 w 210112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3025" y="102896"/>
                      <a:pt x="48709" y="93140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30D3C304-71B2-4D89-81C0-DBEB31403104}"/>
                  </a:ext>
                </a:extLst>
              </p:cNvPr>
              <p:cNvSpPr/>
              <p:nvPr/>
            </p:nvSpPr>
            <p:spPr>
              <a:xfrm>
                <a:off x="7746806" y="6227835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3757 h 168021"/>
                  <a:gd name="connsiteX1" fmla="*/ 130645 w 167077"/>
                  <a:gd name="connsiteY1" fmla="*/ 50664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782 h 168021"/>
                  <a:gd name="connsiteX5" fmla="*/ 124130 w 167077"/>
                  <a:gd name="connsiteY5" fmla="*/ 113500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3757"/>
                    </a:moveTo>
                    <a:cubicBezTo>
                      <a:pt x="167035" y="87739"/>
                      <a:pt x="153165" y="63703"/>
                      <a:pt x="130645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4" name="Freeform: Shape 2913">
                <a:extLst>
                  <a:ext uri="{FF2B5EF4-FFF2-40B4-BE49-F238E27FC236}">
                    <a16:creationId xmlns:a16="http://schemas.microsoft.com/office/drawing/2014/main" id="{E73E9CE9-BB28-4085-8BB8-79DDDA241C36}"/>
                  </a:ext>
                </a:extLst>
              </p:cNvPr>
              <p:cNvSpPr/>
              <p:nvPr/>
            </p:nvSpPr>
            <p:spPr>
              <a:xfrm>
                <a:off x="8430463" y="5783608"/>
                <a:ext cx="291465" cy="302952"/>
              </a:xfrm>
              <a:custGeom>
                <a:avLst/>
                <a:gdLst>
                  <a:gd name="connsiteX0" fmla="*/ 0 w 291465"/>
                  <a:gd name="connsiteY0" fmla="*/ 175650 h 302952"/>
                  <a:gd name="connsiteX1" fmla="*/ 36433 w 291465"/>
                  <a:gd name="connsiteY1" fmla="*/ 238744 h 302952"/>
                  <a:gd name="connsiteX2" fmla="*/ 130731 w 291465"/>
                  <a:gd name="connsiteY2" fmla="*/ 293180 h 302952"/>
                  <a:gd name="connsiteX3" fmla="*/ 203597 w 291465"/>
                  <a:gd name="connsiteY3" fmla="*/ 293180 h 302952"/>
                  <a:gd name="connsiteX4" fmla="*/ 291465 w 291465"/>
                  <a:gd name="connsiteY4" fmla="*/ 242859 h 302952"/>
                  <a:gd name="connsiteX5" fmla="*/ 291465 w 291465"/>
                  <a:gd name="connsiteY5" fmla="*/ 193396 h 302952"/>
                  <a:gd name="connsiteX6" fmla="*/ 182337 w 291465"/>
                  <a:gd name="connsiteY6" fmla="*/ 256404 h 302952"/>
                  <a:gd name="connsiteX7" fmla="*/ 152334 w 291465"/>
                  <a:gd name="connsiteY7" fmla="*/ 256404 h 302952"/>
                  <a:gd name="connsiteX8" fmla="*/ 58036 w 291465"/>
                  <a:gd name="connsiteY8" fmla="*/ 201968 h 302952"/>
                  <a:gd name="connsiteX9" fmla="*/ 43034 w 291465"/>
                  <a:gd name="connsiteY9" fmla="*/ 176251 h 302952"/>
                  <a:gd name="connsiteX10" fmla="*/ 43034 w 291465"/>
                  <a:gd name="connsiteY10" fmla="*/ 37119 h 302952"/>
                  <a:gd name="connsiteX11" fmla="*/ 43034 w 291465"/>
                  <a:gd name="connsiteY11" fmla="*/ 37119 h 302952"/>
                  <a:gd name="connsiteX12" fmla="*/ 43034 w 291465"/>
                  <a:gd name="connsiteY12" fmla="*/ 0 h 302952"/>
                  <a:gd name="connsiteX13" fmla="*/ 172 w 291465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52">
                    <a:moveTo>
                      <a:pt x="0" y="175650"/>
                    </a:moveTo>
                    <a:cubicBezTo>
                      <a:pt x="43" y="201668"/>
                      <a:pt x="13913" y="225706"/>
                      <a:pt x="36433" y="238744"/>
                    </a:cubicBezTo>
                    <a:lnTo>
                      <a:pt x="130731" y="293180"/>
                    </a:lnTo>
                    <a:cubicBezTo>
                      <a:pt x="153267" y="306210"/>
                      <a:pt x="181060" y="306210"/>
                      <a:pt x="203597" y="293180"/>
                    </a:cubicBezTo>
                    <a:lnTo>
                      <a:pt x="291465" y="242859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62" y="261796"/>
                      <a:pt x="161609" y="261796"/>
                      <a:pt x="152334" y="256404"/>
                    </a:cubicBezTo>
                    <a:lnTo>
                      <a:pt x="58036" y="201968"/>
                    </a:lnTo>
                    <a:cubicBezTo>
                      <a:pt x="48838" y="196653"/>
                      <a:pt x="43128" y="186872"/>
                      <a:pt x="43034" y="176251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5" name="Freeform: Shape 2914">
                <a:extLst>
                  <a:ext uri="{FF2B5EF4-FFF2-40B4-BE49-F238E27FC236}">
                    <a16:creationId xmlns:a16="http://schemas.microsoft.com/office/drawing/2014/main" id="{50822223-AFB8-4E86-A94A-4DB555BBD916}"/>
                  </a:ext>
                </a:extLst>
              </p:cNvPr>
              <p:cNvSpPr/>
              <p:nvPr/>
            </p:nvSpPr>
            <p:spPr>
              <a:xfrm>
                <a:off x="8473325" y="5723086"/>
                <a:ext cx="291465" cy="303380"/>
              </a:xfrm>
              <a:custGeom>
                <a:avLst/>
                <a:gdLst>
                  <a:gd name="connsiteX0" fmla="*/ 248603 w 291465"/>
                  <a:gd name="connsiteY0" fmla="*/ 265833 h 303380"/>
                  <a:gd name="connsiteX1" fmla="*/ 248603 w 291465"/>
                  <a:gd name="connsiteY1" fmla="*/ 303381 h 303380"/>
                  <a:gd name="connsiteX2" fmla="*/ 291465 w 291465"/>
                  <a:gd name="connsiteY2" fmla="*/ 229143 h 303380"/>
                  <a:gd name="connsiteX3" fmla="*/ 291465 w 291465"/>
                  <a:gd name="connsiteY3" fmla="*/ 127302 h 303380"/>
                  <a:gd name="connsiteX4" fmla="*/ 255032 w 291465"/>
                  <a:gd name="connsiteY4" fmla="*/ 64208 h 303380"/>
                  <a:gd name="connsiteX5" fmla="*/ 160734 w 291465"/>
                  <a:gd name="connsiteY5" fmla="*/ 9773 h 303380"/>
                  <a:gd name="connsiteX6" fmla="*/ 87868 w 291465"/>
                  <a:gd name="connsiteY6" fmla="*/ 9773 h 303380"/>
                  <a:gd name="connsiteX7" fmla="*/ 0 w 291465"/>
                  <a:gd name="connsiteY7" fmla="*/ 60436 h 303380"/>
                  <a:gd name="connsiteX8" fmla="*/ 0 w 291465"/>
                  <a:gd name="connsiteY8" fmla="*/ 109900 h 303380"/>
                  <a:gd name="connsiteX9" fmla="*/ 109128 w 291465"/>
                  <a:gd name="connsiteY9" fmla="*/ 46892 h 303380"/>
                  <a:gd name="connsiteX10" fmla="*/ 139132 w 291465"/>
                  <a:gd name="connsiteY10" fmla="*/ 46892 h 303380"/>
                  <a:gd name="connsiteX11" fmla="*/ 233429 w 291465"/>
                  <a:gd name="connsiteY11" fmla="*/ 101327 h 303380"/>
                  <a:gd name="connsiteX12" fmla="*/ 248431 w 291465"/>
                  <a:gd name="connsiteY12" fmla="*/ 127045 h 303380"/>
                  <a:gd name="connsiteX13" fmla="*/ 248431 w 291465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380">
                    <a:moveTo>
                      <a:pt x="248603" y="265833"/>
                    </a:moveTo>
                    <a:lnTo>
                      <a:pt x="248603" y="303381"/>
                    </a:lnTo>
                    <a:lnTo>
                      <a:pt x="291465" y="229143"/>
                    </a:lnTo>
                    <a:lnTo>
                      <a:pt x="291465" y="127302"/>
                    </a:ln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2"/>
                    </a:lnTo>
                    <a:cubicBezTo>
                      <a:pt x="118403" y="41500"/>
                      <a:pt x="129856" y="41500"/>
                      <a:pt x="139132" y="46892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6" name="Freeform: Shape 2915">
                <a:extLst>
                  <a:ext uri="{FF2B5EF4-FFF2-40B4-BE49-F238E27FC236}">
                    <a16:creationId xmlns:a16="http://schemas.microsoft.com/office/drawing/2014/main" id="{09450248-4DFE-4DB7-BFAF-8B9CBA7ED9E4}"/>
                  </a:ext>
                </a:extLst>
              </p:cNvPr>
              <p:cNvSpPr/>
              <p:nvPr/>
            </p:nvSpPr>
            <p:spPr>
              <a:xfrm>
                <a:off x="8430463" y="4850748"/>
                <a:ext cx="334327" cy="253253"/>
              </a:xfrm>
              <a:custGeom>
                <a:avLst/>
                <a:gdLst>
                  <a:gd name="connsiteX0" fmla="*/ 130731 w 334327"/>
                  <a:gd name="connsiteY0" fmla="*/ 243545 h 253253"/>
                  <a:gd name="connsiteX1" fmla="*/ 203597 w 334327"/>
                  <a:gd name="connsiteY1" fmla="*/ 243545 h 253253"/>
                  <a:gd name="connsiteX2" fmla="*/ 297894 w 334327"/>
                  <a:gd name="connsiteY2" fmla="*/ 189109 h 253253"/>
                  <a:gd name="connsiteX3" fmla="*/ 334328 w 334327"/>
                  <a:gd name="connsiteY3" fmla="*/ 126016 h 253253"/>
                  <a:gd name="connsiteX4" fmla="*/ 334328 w 334327"/>
                  <a:gd name="connsiteY4" fmla="*/ 24603 h 253253"/>
                  <a:gd name="connsiteX5" fmla="*/ 291465 w 334327"/>
                  <a:gd name="connsiteY5" fmla="*/ 0 h 253253"/>
                  <a:gd name="connsiteX6" fmla="*/ 291465 w 334327"/>
                  <a:gd name="connsiteY6" fmla="*/ 126016 h 253253"/>
                  <a:gd name="connsiteX7" fmla="*/ 276463 w 334327"/>
                  <a:gd name="connsiteY7" fmla="*/ 151733 h 253253"/>
                  <a:gd name="connsiteX8" fmla="*/ 182166 w 334327"/>
                  <a:gd name="connsiteY8" fmla="*/ 206169 h 253253"/>
                  <a:gd name="connsiteX9" fmla="*/ 152162 w 334327"/>
                  <a:gd name="connsiteY9" fmla="*/ 206169 h 253253"/>
                  <a:gd name="connsiteX10" fmla="*/ 32147 w 334327"/>
                  <a:gd name="connsiteY10" fmla="*/ 136903 h 253253"/>
                  <a:gd name="connsiteX11" fmla="*/ 32147 w 334327"/>
                  <a:gd name="connsiteY11" fmla="*/ 136903 h 253253"/>
                  <a:gd name="connsiteX12" fmla="*/ 0 w 334327"/>
                  <a:gd name="connsiteY12" fmla="*/ 118301 h 253253"/>
                  <a:gd name="connsiteX13" fmla="*/ 42863 w 334327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4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4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7" name="Freeform: Shape 2916">
                <a:extLst>
                  <a:ext uri="{FF2B5EF4-FFF2-40B4-BE49-F238E27FC236}">
                    <a16:creationId xmlns:a16="http://schemas.microsoft.com/office/drawing/2014/main" id="{94E76F3A-AB58-4B75-89F3-9052BDC66218}"/>
                  </a:ext>
                </a:extLst>
              </p:cNvPr>
              <p:cNvSpPr/>
              <p:nvPr/>
            </p:nvSpPr>
            <p:spPr>
              <a:xfrm>
                <a:off x="8430463" y="4740592"/>
                <a:ext cx="334327" cy="253317"/>
              </a:xfrm>
              <a:custGeom>
                <a:avLst/>
                <a:gdLst>
                  <a:gd name="connsiteX0" fmla="*/ 334328 w 334327"/>
                  <a:gd name="connsiteY0" fmla="*/ 134674 h 253317"/>
                  <a:gd name="connsiteX1" fmla="*/ 291465 w 334327"/>
                  <a:gd name="connsiteY1" fmla="*/ 60436 h 253317"/>
                  <a:gd name="connsiteX2" fmla="*/ 203597 w 334327"/>
                  <a:gd name="connsiteY2" fmla="*/ 9773 h 253317"/>
                  <a:gd name="connsiteX3" fmla="*/ 130731 w 334327"/>
                  <a:gd name="connsiteY3" fmla="*/ 9773 h 253317"/>
                  <a:gd name="connsiteX4" fmla="*/ 36433 w 334327"/>
                  <a:gd name="connsiteY4" fmla="*/ 64208 h 253317"/>
                  <a:gd name="connsiteX5" fmla="*/ 0 w 334327"/>
                  <a:gd name="connsiteY5" fmla="*/ 127301 h 253317"/>
                  <a:gd name="connsiteX6" fmla="*/ 0 w 334327"/>
                  <a:gd name="connsiteY6" fmla="*/ 228714 h 253317"/>
                  <a:gd name="connsiteX7" fmla="*/ 42863 w 334327"/>
                  <a:gd name="connsiteY7" fmla="*/ 253317 h 253317"/>
                  <a:gd name="connsiteX8" fmla="*/ 42863 w 334327"/>
                  <a:gd name="connsiteY8" fmla="*/ 127301 h 253317"/>
                  <a:gd name="connsiteX9" fmla="*/ 57864 w 334327"/>
                  <a:gd name="connsiteY9" fmla="*/ 101584 h 253317"/>
                  <a:gd name="connsiteX10" fmla="*/ 152162 w 334327"/>
                  <a:gd name="connsiteY10" fmla="*/ 47149 h 253317"/>
                  <a:gd name="connsiteX11" fmla="*/ 182166 w 334327"/>
                  <a:gd name="connsiteY11" fmla="*/ 47149 h 253317"/>
                  <a:gd name="connsiteX12" fmla="*/ 302181 w 334327"/>
                  <a:gd name="connsiteY12" fmla="*/ 116415 h 253317"/>
                  <a:gd name="connsiteX13" fmla="*/ 302181 w 334327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334328" y="134674"/>
                    </a:moveTo>
                    <a:lnTo>
                      <a:pt x="291465" y="60436"/>
                    </a:lnTo>
                    <a:lnTo>
                      <a:pt x="203597" y="9773"/>
                    </a:lnTo>
                    <a:cubicBezTo>
                      <a:pt x="181060" y="-3258"/>
                      <a:pt x="153267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8" name="Freeform: Shape 2917">
                <a:extLst>
                  <a:ext uri="{FF2B5EF4-FFF2-40B4-BE49-F238E27FC236}">
                    <a16:creationId xmlns:a16="http://schemas.microsoft.com/office/drawing/2014/main" id="{7F6C5206-F5B5-46A2-935E-4E7BE74182DB}"/>
                  </a:ext>
                </a:extLst>
              </p:cNvPr>
              <p:cNvSpPr/>
              <p:nvPr/>
            </p:nvSpPr>
            <p:spPr>
              <a:xfrm>
                <a:off x="7302493" y="4431039"/>
                <a:ext cx="170849" cy="298837"/>
              </a:xfrm>
              <a:custGeom>
                <a:avLst/>
                <a:gdLst>
                  <a:gd name="connsiteX0" fmla="*/ 126788 w 170849"/>
                  <a:gd name="connsiteY0" fmla="*/ 165021 h 298837"/>
                  <a:gd name="connsiteX1" fmla="*/ 170850 w 170849"/>
                  <a:gd name="connsiteY1" fmla="*/ 0 h 298837"/>
                  <a:gd name="connsiteX2" fmla="*/ 127987 w 170849"/>
                  <a:gd name="connsiteY2" fmla="*/ 0 h 298837"/>
                  <a:gd name="connsiteX3" fmla="*/ 89669 w 170849"/>
                  <a:gd name="connsiteY3" fmla="*/ 143589 h 298837"/>
                  <a:gd name="connsiteX4" fmla="*/ 15774 w 170849"/>
                  <a:gd name="connsiteY4" fmla="*/ 271577 h 298837"/>
                  <a:gd name="connsiteX5" fmla="*/ 0 w 170849"/>
                  <a:gd name="connsiteY5" fmla="*/ 298837 h 298837"/>
                  <a:gd name="connsiteX6" fmla="*/ 0 w 170849"/>
                  <a:gd name="connsiteY6" fmla="*/ 298837 h 298837"/>
                  <a:gd name="connsiteX7" fmla="*/ 74238 w 170849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126788" y="165021"/>
                    </a:moveTo>
                    <a:cubicBezTo>
                      <a:pt x="155685" y="114828"/>
                      <a:pt x="170884" y="57916"/>
                      <a:pt x="170850" y="0"/>
                    </a:cubicBezTo>
                    <a:lnTo>
                      <a:pt x="127987" y="0"/>
                    </a:lnTo>
                    <a:cubicBezTo>
                      <a:pt x="128030" y="50397"/>
                      <a:pt x="114820" y="99921"/>
                      <a:pt x="89669" y="143589"/>
                    </a:cubicBezTo>
                    <a:lnTo>
                      <a:pt x="15774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9" name="Freeform: Shape 2918">
                <a:extLst>
                  <a:ext uri="{FF2B5EF4-FFF2-40B4-BE49-F238E27FC236}">
                    <a16:creationId xmlns:a16="http://schemas.microsoft.com/office/drawing/2014/main" id="{3CDF8564-0107-4F8E-A94F-4564BC324A0E}"/>
                  </a:ext>
                </a:extLst>
              </p:cNvPr>
              <p:cNvSpPr/>
              <p:nvPr/>
            </p:nvSpPr>
            <p:spPr>
              <a:xfrm>
                <a:off x="6858952" y="4431039"/>
                <a:ext cx="468315" cy="298837"/>
              </a:xfrm>
              <a:custGeom>
                <a:avLst/>
                <a:gdLst>
                  <a:gd name="connsiteX0" fmla="*/ 468316 w 468315"/>
                  <a:gd name="connsiteY0" fmla="*/ 255975 h 298837"/>
                  <a:gd name="connsiteX1" fmla="*/ 338614 w 468315"/>
                  <a:gd name="connsiteY1" fmla="*/ 255975 h 298837"/>
                  <a:gd name="connsiteX2" fmla="*/ 90011 w 468315"/>
                  <a:gd name="connsiteY2" fmla="*/ 112385 h 298837"/>
                  <a:gd name="connsiteX3" fmla="*/ 25117 w 468315"/>
                  <a:gd name="connsiteY3" fmla="*/ 0 h 298837"/>
                  <a:gd name="connsiteX4" fmla="*/ 0 w 468315"/>
                  <a:gd name="connsiteY4" fmla="*/ 0 h 298837"/>
                  <a:gd name="connsiteX5" fmla="*/ 0 w 468315"/>
                  <a:gd name="connsiteY5" fmla="*/ 42863 h 298837"/>
                  <a:gd name="connsiteX6" fmla="*/ 52464 w 468315"/>
                  <a:gd name="connsiteY6" fmla="*/ 133817 h 298837"/>
                  <a:gd name="connsiteX7" fmla="*/ 338271 w 468315"/>
                  <a:gd name="connsiteY7" fmla="*/ 298837 h 298837"/>
                  <a:gd name="connsiteX8" fmla="*/ 443198 w 468315"/>
                  <a:gd name="connsiteY8" fmla="*/ 298837 h 298837"/>
                  <a:gd name="connsiteX9" fmla="*/ 458971 w 468315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837">
                    <a:moveTo>
                      <a:pt x="468316" y="255975"/>
                    </a:moveTo>
                    <a:lnTo>
                      <a:pt x="338614" y="255975"/>
                    </a:lnTo>
                    <a:cubicBezTo>
                      <a:pt x="236095" y="255777"/>
                      <a:pt x="141412" y="201094"/>
                      <a:pt x="90011" y="112385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198" y="298837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0" name="Freeform: Shape 2919">
                <a:extLst>
                  <a:ext uri="{FF2B5EF4-FFF2-40B4-BE49-F238E27FC236}">
                    <a16:creationId xmlns:a16="http://schemas.microsoft.com/office/drawing/2014/main" id="{F3A7EA86-BA09-490B-A7BD-C66FD64F983E}"/>
                  </a:ext>
                </a:extLst>
              </p:cNvPr>
              <p:cNvSpPr/>
              <p:nvPr/>
            </p:nvSpPr>
            <p:spPr>
              <a:xfrm>
                <a:off x="6464531" y="5114782"/>
                <a:ext cx="467887" cy="341613"/>
              </a:xfrm>
              <a:custGeom>
                <a:avLst/>
                <a:gdLst>
                  <a:gd name="connsiteX0" fmla="*/ 415509 w 467887"/>
                  <a:gd name="connsiteY0" fmla="*/ 165021 h 341613"/>
                  <a:gd name="connsiteX1" fmla="*/ 129702 w 467887"/>
                  <a:gd name="connsiteY1" fmla="*/ 0 h 341613"/>
                  <a:gd name="connsiteX2" fmla="*/ 24689 w 467887"/>
                  <a:gd name="connsiteY2" fmla="*/ 0 h 341613"/>
                  <a:gd name="connsiteX3" fmla="*/ 0 w 467887"/>
                  <a:gd name="connsiteY3" fmla="*/ 42863 h 341613"/>
                  <a:gd name="connsiteX4" fmla="*/ 129702 w 467887"/>
                  <a:gd name="connsiteY4" fmla="*/ 42863 h 341613"/>
                  <a:gd name="connsiteX5" fmla="*/ 378304 w 467887"/>
                  <a:gd name="connsiteY5" fmla="*/ 186452 h 341613"/>
                  <a:gd name="connsiteX6" fmla="*/ 452199 w 467887"/>
                  <a:gd name="connsiteY6" fmla="*/ 314525 h 341613"/>
                  <a:gd name="connsiteX7" fmla="*/ 467887 w 467887"/>
                  <a:gd name="connsiteY7" fmla="*/ 341614 h 341613"/>
                  <a:gd name="connsiteX8" fmla="*/ 467887 w 467887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3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59"/>
                      <a:pt x="326904" y="97743"/>
                      <a:pt x="378304" y="186452"/>
                    </a:cubicBezTo>
                    <a:lnTo>
                      <a:pt x="452199" y="314525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1" name="Freeform: Shape 2920">
                <a:extLst>
                  <a:ext uri="{FF2B5EF4-FFF2-40B4-BE49-F238E27FC236}">
                    <a16:creationId xmlns:a16="http://schemas.microsoft.com/office/drawing/2014/main" id="{EA5A3A05-27F5-4091-9343-C728B5121281}"/>
                  </a:ext>
                </a:extLst>
              </p:cNvPr>
              <p:cNvSpPr/>
              <p:nvPr/>
            </p:nvSpPr>
            <p:spPr>
              <a:xfrm>
                <a:off x="6318407" y="5114782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2" name="Freeform: Shape 2921">
                <a:extLst>
                  <a:ext uri="{FF2B5EF4-FFF2-40B4-BE49-F238E27FC236}">
                    <a16:creationId xmlns:a16="http://schemas.microsoft.com/office/drawing/2014/main" id="{77BD183E-CE96-4AF2-966F-96295BBC5552}"/>
                  </a:ext>
                </a:extLst>
              </p:cNvPr>
              <p:cNvSpPr/>
              <p:nvPr/>
            </p:nvSpPr>
            <p:spPr>
              <a:xfrm>
                <a:off x="6414982" y="5413533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5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7 h 298837"/>
                  <a:gd name="connsiteX5" fmla="*/ 179251 w 517521"/>
                  <a:gd name="connsiteY5" fmla="*/ 298837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5"/>
                    </a:lnTo>
                    <a:cubicBezTo>
                      <a:pt x="376530" y="201077"/>
                      <a:pt x="281855" y="255761"/>
                      <a:pt x="179337" y="255975"/>
                    </a:cubicBezTo>
                    <a:lnTo>
                      <a:pt x="0" y="255975"/>
                    </a:lnTo>
                    <a:lnTo>
                      <a:pt x="74324" y="298837"/>
                    </a:lnTo>
                    <a:lnTo>
                      <a:pt x="179251" y="298837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3" name="Freeform: Shape 2922">
                <a:extLst>
                  <a:ext uri="{FF2B5EF4-FFF2-40B4-BE49-F238E27FC236}">
                    <a16:creationId xmlns:a16="http://schemas.microsoft.com/office/drawing/2014/main" id="{D2644119-40AB-4584-9CD8-3460EAB4C53C}"/>
                  </a:ext>
                </a:extLst>
              </p:cNvPr>
              <p:cNvSpPr/>
              <p:nvPr/>
            </p:nvSpPr>
            <p:spPr>
              <a:xfrm>
                <a:off x="6858952" y="6097276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1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1"/>
                    </a:moveTo>
                    <a:lnTo>
                      <a:pt x="89925" y="186452"/>
                    </a:lnTo>
                    <a:cubicBezTo>
                      <a:pt x="141326" y="97743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4" name="Freeform: Shape 2923">
                <a:extLst>
                  <a:ext uri="{FF2B5EF4-FFF2-40B4-BE49-F238E27FC236}">
                    <a16:creationId xmlns:a16="http://schemas.microsoft.com/office/drawing/2014/main" id="{37FA095A-5280-48C7-9185-B0ACFBEA48E3}"/>
                  </a:ext>
                </a:extLst>
              </p:cNvPr>
              <p:cNvSpPr/>
              <p:nvPr/>
            </p:nvSpPr>
            <p:spPr>
              <a:xfrm>
                <a:off x="6859209" y="6353251"/>
                <a:ext cx="24774" cy="42862"/>
              </a:xfrm>
              <a:custGeom>
                <a:avLst/>
                <a:gdLst>
                  <a:gd name="connsiteX0" fmla="*/ 24775 w 24774"/>
                  <a:gd name="connsiteY0" fmla="*/ 42863 h 42862"/>
                  <a:gd name="connsiteX1" fmla="*/ 15688 w 24774"/>
                  <a:gd name="connsiteY1" fmla="*/ 27089 h 42862"/>
                  <a:gd name="connsiteX2" fmla="*/ 0 w 24774"/>
                  <a:gd name="connsiteY2" fmla="*/ 0 h 42862"/>
                  <a:gd name="connsiteX3" fmla="*/ 0 w 24774"/>
                  <a:gd name="connsiteY3" fmla="*/ 42863 h 42862"/>
                  <a:gd name="connsiteX4" fmla="*/ 24775 w 2477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24775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5" name="Freeform: Shape 2924">
                <a:extLst>
                  <a:ext uri="{FF2B5EF4-FFF2-40B4-BE49-F238E27FC236}">
                    <a16:creationId xmlns:a16="http://schemas.microsoft.com/office/drawing/2014/main" id="{F4771383-A64B-4370-BAAB-A1F0DFFC4C84}"/>
                  </a:ext>
                </a:extLst>
              </p:cNvPr>
              <p:cNvSpPr/>
              <p:nvPr/>
            </p:nvSpPr>
            <p:spPr>
              <a:xfrm>
                <a:off x="732726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9"/>
                      <a:pt x="130911" y="141146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6" name="Freeform: Shape 2925">
                <a:extLst>
                  <a:ext uri="{FF2B5EF4-FFF2-40B4-BE49-F238E27FC236}">
                    <a16:creationId xmlns:a16="http://schemas.microsoft.com/office/drawing/2014/main" id="{A3A50A0F-E312-4913-91CF-6B421A3CA30A}"/>
                  </a:ext>
                </a:extLst>
              </p:cNvPr>
              <p:cNvSpPr/>
              <p:nvPr/>
            </p:nvSpPr>
            <p:spPr>
              <a:xfrm>
                <a:off x="8020183" y="6097276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57"/>
                      <a:pt x="-17" y="240896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5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7" name="Freeform: Shape 2926">
                <a:extLst>
                  <a:ext uri="{FF2B5EF4-FFF2-40B4-BE49-F238E27FC236}">
                    <a16:creationId xmlns:a16="http://schemas.microsoft.com/office/drawing/2014/main" id="{D1C56B80-B37C-4B89-B960-5D33074E3151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60"/>
                      <a:pt x="326903" y="97743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1"/>
                      <a:pt x="247814" y="197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8" name="Freeform: Shape 2927">
                <a:extLst>
                  <a:ext uri="{FF2B5EF4-FFF2-40B4-BE49-F238E27FC236}">
                    <a16:creationId xmlns:a16="http://schemas.microsoft.com/office/drawing/2014/main" id="{2FFC39A0-21CB-4395-9181-FC3260521526}"/>
                  </a:ext>
                </a:extLst>
              </p:cNvPr>
              <p:cNvSpPr/>
              <p:nvPr/>
            </p:nvSpPr>
            <p:spPr>
              <a:xfrm>
                <a:off x="819103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9" name="Freeform: Shape 2928">
                <a:extLst>
                  <a:ext uri="{FF2B5EF4-FFF2-40B4-BE49-F238E27FC236}">
                    <a16:creationId xmlns:a16="http://schemas.microsoft.com/office/drawing/2014/main" id="{47DCD9EA-DC03-4816-B00A-568AE7205F67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0" name="Freeform: Shape 2929">
                <a:extLst>
                  <a:ext uri="{FF2B5EF4-FFF2-40B4-BE49-F238E27FC236}">
                    <a16:creationId xmlns:a16="http://schemas.microsoft.com/office/drawing/2014/main" id="{46E1CD3D-C608-4A00-AE6B-65C4E1A13227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1" name="Freeform: Shape 2930">
                <a:extLst>
                  <a:ext uri="{FF2B5EF4-FFF2-40B4-BE49-F238E27FC236}">
                    <a16:creationId xmlns:a16="http://schemas.microsoft.com/office/drawing/2014/main" id="{AE1DB8F4-824F-4328-BD23-92F42D70F67D}"/>
                  </a:ext>
                </a:extLst>
              </p:cNvPr>
              <p:cNvSpPr/>
              <p:nvPr/>
            </p:nvSpPr>
            <p:spPr>
              <a:xfrm>
                <a:off x="8561022" y="5370671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679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679"/>
                    </a:moveTo>
                    <a:cubicBezTo>
                      <a:pt x="111546" y="278624"/>
                      <a:pt x="220365" y="341468"/>
                      <a:pt x="338185" y="341700"/>
                    </a:cubicBezTo>
                    <a:lnTo>
                      <a:pt x="443198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40"/>
                      <a:pt x="140983" y="243956"/>
                      <a:pt x="89583" y="155248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2" name="Freeform: Shape 2931">
                <a:extLst>
                  <a:ext uri="{FF2B5EF4-FFF2-40B4-BE49-F238E27FC236}">
                    <a16:creationId xmlns:a16="http://schemas.microsoft.com/office/drawing/2014/main" id="{2E763ABB-924C-4932-B4A6-2DC396FA12E6}"/>
                  </a:ext>
                </a:extLst>
              </p:cNvPr>
              <p:cNvSpPr/>
              <p:nvPr/>
            </p:nvSpPr>
            <p:spPr>
              <a:xfrm>
                <a:off x="900430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4B72A42D-6207-4F01-AC2B-24F621953330}"/>
                  </a:ext>
                </a:extLst>
              </p:cNvPr>
              <p:cNvSpPr/>
              <p:nvPr/>
            </p:nvSpPr>
            <p:spPr>
              <a:xfrm>
                <a:off x="9004306" y="5157644"/>
                <a:ext cx="170470" cy="554726"/>
              </a:xfrm>
              <a:custGeom>
                <a:avLst/>
                <a:gdLst>
                  <a:gd name="connsiteX0" fmla="*/ 89583 w 170470"/>
                  <a:gd name="connsiteY0" fmla="*/ 112300 h 554726"/>
                  <a:gd name="connsiteX1" fmla="*/ 89583 w 170470"/>
                  <a:gd name="connsiteY1" fmla="*/ 399478 h 554726"/>
                  <a:gd name="connsiteX2" fmla="*/ 24689 w 170470"/>
                  <a:gd name="connsiteY2" fmla="*/ 511864 h 554726"/>
                  <a:gd name="connsiteX3" fmla="*/ 0 w 170470"/>
                  <a:gd name="connsiteY3" fmla="*/ 554726 h 554726"/>
                  <a:gd name="connsiteX4" fmla="*/ 74238 w 170470"/>
                  <a:gd name="connsiteY4" fmla="*/ 511864 h 554726"/>
                  <a:gd name="connsiteX5" fmla="*/ 126359 w 170470"/>
                  <a:gd name="connsiteY5" fmla="*/ 420910 h 554726"/>
                  <a:gd name="connsiteX6" fmla="*/ 126359 w 170470"/>
                  <a:gd name="connsiteY6" fmla="*/ 90868 h 554726"/>
                  <a:gd name="connsiteX7" fmla="*/ 73895 w 170470"/>
                  <a:gd name="connsiteY7" fmla="*/ 0 h 554726"/>
                  <a:gd name="connsiteX8" fmla="*/ 24346 w 170470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70" h="554726">
                    <a:moveTo>
                      <a:pt x="89583" y="112300"/>
                    </a:moveTo>
                    <a:cubicBezTo>
                      <a:pt x="140675" y="201214"/>
                      <a:pt x="140675" y="310564"/>
                      <a:pt x="89583" y="399478"/>
                    </a:cubicBezTo>
                    <a:lnTo>
                      <a:pt x="24689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359" y="420910"/>
                    </a:lnTo>
                    <a:cubicBezTo>
                      <a:pt x="185175" y="318760"/>
                      <a:pt x="185175" y="193018"/>
                      <a:pt x="126359" y="90868"/>
                    </a:cubicBezTo>
                    <a:lnTo>
                      <a:pt x="73895" y="0"/>
                    </a:lnTo>
                    <a:lnTo>
                      <a:pt x="2434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CFF551A1-8B7B-419E-A507-E53E9E212D7F}"/>
                  </a:ext>
                </a:extLst>
              </p:cNvPr>
              <p:cNvSpPr/>
              <p:nvPr/>
            </p:nvSpPr>
            <p:spPr>
              <a:xfrm>
                <a:off x="907854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6043CBC3-3062-49E2-B04B-13DB8A372285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66D843CE-A080-405B-BD95-0AF2E1500E26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1C82C5A9-4647-4DCA-9056-3C857402E851}"/>
                  </a:ext>
                </a:extLst>
              </p:cNvPr>
              <p:cNvSpPr/>
              <p:nvPr/>
            </p:nvSpPr>
            <p:spPr>
              <a:xfrm>
                <a:off x="8560936" y="5114782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69" y="97743"/>
                      <a:pt x="235753" y="43059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7DDF049D-CED9-41A4-A5A6-F3FB0DE774C6}"/>
                  </a:ext>
                </a:extLst>
              </p:cNvPr>
              <p:cNvSpPr/>
              <p:nvPr/>
            </p:nvSpPr>
            <p:spPr>
              <a:xfrm>
                <a:off x="8116881" y="4431039"/>
                <a:ext cx="517693" cy="298837"/>
              </a:xfrm>
              <a:custGeom>
                <a:avLst/>
                <a:gdLst>
                  <a:gd name="connsiteX0" fmla="*/ 74152 w 517693"/>
                  <a:gd name="connsiteY0" fmla="*/ 298837 h 298837"/>
                  <a:gd name="connsiteX1" fmla="*/ 179080 w 517693"/>
                  <a:gd name="connsiteY1" fmla="*/ 298837 h 298837"/>
                  <a:gd name="connsiteX2" fmla="*/ 465144 w 517693"/>
                  <a:gd name="connsiteY2" fmla="*/ 133817 h 298837"/>
                  <a:gd name="connsiteX3" fmla="*/ 517693 w 517693"/>
                  <a:gd name="connsiteY3" fmla="*/ 42863 h 298837"/>
                  <a:gd name="connsiteX4" fmla="*/ 492919 w 517693"/>
                  <a:gd name="connsiteY4" fmla="*/ 0 h 298837"/>
                  <a:gd name="connsiteX5" fmla="*/ 427768 w 517693"/>
                  <a:gd name="connsiteY5" fmla="*/ 112385 h 298837"/>
                  <a:gd name="connsiteX6" fmla="*/ 179165 w 517693"/>
                  <a:gd name="connsiteY6" fmla="*/ 255975 h 298837"/>
                  <a:gd name="connsiteX7" fmla="*/ 0 w 517693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837">
                    <a:moveTo>
                      <a:pt x="74152" y="298837"/>
                    </a:moveTo>
                    <a:lnTo>
                      <a:pt x="179080" y="298837"/>
                    </a:lnTo>
                    <a:cubicBezTo>
                      <a:pt x="297028" y="298726"/>
                      <a:pt x="406002" y="235864"/>
                      <a:pt x="465144" y="133817"/>
                    </a:cubicBezTo>
                    <a:lnTo>
                      <a:pt x="517693" y="42863"/>
                    </a:lnTo>
                    <a:lnTo>
                      <a:pt x="492919" y="0"/>
                    </a:lnTo>
                    <a:lnTo>
                      <a:pt x="427768" y="112385"/>
                    </a:lnTo>
                    <a:cubicBezTo>
                      <a:pt x="376367" y="201094"/>
                      <a:pt x="281684" y="255777"/>
                      <a:pt x="179165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9" name="Freeform: Shape 2938">
                <a:extLst>
                  <a:ext uri="{FF2B5EF4-FFF2-40B4-BE49-F238E27FC236}">
                    <a16:creationId xmlns:a16="http://schemas.microsoft.com/office/drawing/2014/main" id="{6B6F42A9-A7E4-4AB8-ADD7-C0AAB0EC240E}"/>
                  </a:ext>
                </a:extLst>
              </p:cNvPr>
              <p:cNvSpPr/>
              <p:nvPr/>
            </p:nvSpPr>
            <p:spPr>
              <a:xfrm>
                <a:off x="860954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0" name="Freeform: Shape 2939">
                <a:extLst>
                  <a:ext uri="{FF2B5EF4-FFF2-40B4-BE49-F238E27FC236}">
                    <a16:creationId xmlns:a16="http://schemas.microsoft.com/office/drawing/2014/main" id="{FBFA55ED-6AFC-4AA8-8B7E-F5484C83EB65}"/>
                  </a:ext>
                </a:extLst>
              </p:cNvPr>
              <p:cNvSpPr/>
              <p:nvPr/>
            </p:nvSpPr>
            <p:spPr>
              <a:xfrm>
                <a:off x="8020183" y="4431039"/>
                <a:ext cx="146075" cy="255974"/>
              </a:xfrm>
              <a:custGeom>
                <a:avLst/>
                <a:gdLst>
                  <a:gd name="connsiteX0" fmla="*/ 81181 w 146075"/>
                  <a:gd name="connsiteY0" fmla="*/ 143589 h 255974"/>
                  <a:gd name="connsiteX1" fmla="*/ 42863 w 146075"/>
                  <a:gd name="connsiteY1" fmla="*/ 0 h 255974"/>
                  <a:gd name="connsiteX2" fmla="*/ 0 w 146075"/>
                  <a:gd name="connsiteY2" fmla="*/ 0 h 255974"/>
                  <a:gd name="connsiteX3" fmla="*/ 44062 w 146075"/>
                  <a:gd name="connsiteY3" fmla="*/ 165021 h 255974"/>
                  <a:gd name="connsiteX4" fmla="*/ 96612 w 146075"/>
                  <a:gd name="connsiteY4" fmla="*/ 255975 h 255974"/>
                  <a:gd name="connsiteX5" fmla="*/ 146075 w 146075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81181" y="143589"/>
                    </a:moveTo>
                    <a:cubicBezTo>
                      <a:pt x="56029" y="99921"/>
                      <a:pt x="42811" y="50397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975"/>
                    </a:lnTo>
                    <a:lnTo>
                      <a:pt x="146075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1" name="Freeform: Shape 2940">
                <a:extLst>
                  <a:ext uri="{FF2B5EF4-FFF2-40B4-BE49-F238E27FC236}">
                    <a16:creationId xmlns:a16="http://schemas.microsoft.com/office/drawing/2014/main" id="{ACC2453B-1A1C-4443-991E-7613000E77F5}"/>
                  </a:ext>
                </a:extLst>
              </p:cNvPr>
              <p:cNvSpPr/>
              <p:nvPr/>
            </p:nvSpPr>
            <p:spPr>
              <a:xfrm>
                <a:off x="7913884" y="6652431"/>
                <a:ext cx="276891" cy="188423"/>
              </a:xfrm>
              <a:custGeom>
                <a:avLst/>
                <a:gdLst>
                  <a:gd name="connsiteX0" fmla="*/ 38319 w 276891"/>
                  <a:gd name="connsiteY0" fmla="*/ 36004 h 188423"/>
                  <a:gd name="connsiteX1" fmla="*/ 0 w 276891"/>
                  <a:gd name="connsiteY1" fmla="*/ 102699 h 188423"/>
                  <a:gd name="connsiteX2" fmla="*/ 0 w 276891"/>
                  <a:gd name="connsiteY2" fmla="*/ 188424 h 188423"/>
                  <a:gd name="connsiteX3" fmla="*/ 75438 w 276891"/>
                  <a:gd name="connsiteY3" fmla="*/ 57865 h 188423"/>
                  <a:gd name="connsiteX4" fmla="*/ 101155 w 276891"/>
                  <a:gd name="connsiteY4" fmla="*/ 42863 h 188423"/>
                  <a:gd name="connsiteX5" fmla="*/ 276892 w 276891"/>
                  <a:gd name="connsiteY5" fmla="*/ 42863 h 188423"/>
                  <a:gd name="connsiteX6" fmla="*/ 202654 w 276891"/>
                  <a:gd name="connsiteY6" fmla="*/ 0 h 188423"/>
                  <a:gd name="connsiteX7" fmla="*/ 101413 w 276891"/>
                  <a:gd name="connsiteY7" fmla="*/ 0 h 188423"/>
                  <a:gd name="connsiteX8" fmla="*/ 38319 w 276891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91" h="188423">
                    <a:moveTo>
                      <a:pt x="38319" y="36004"/>
                    </a:move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5"/>
                    </a:lnTo>
                    <a:cubicBezTo>
                      <a:pt x="80753" y="48666"/>
                      <a:pt x="90534" y="42957"/>
                      <a:pt x="101155" y="42863"/>
                    </a:cubicBezTo>
                    <a:lnTo>
                      <a:pt x="276892" y="42863"/>
                    </a:lnTo>
                    <a:lnTo>
                      <a:pt x="202654" y="0"/>
                    </a:lnTo>
                    <a:lnTo>
                      <a:pt x="101413" y="0"/>
                    </a:lnTo>
                    <a:cubicBezTo>
                      <a:pt x="75481" y="-52"/>
                      <a:pt x="51470" y="13656"/>
                      <a:pt x="38319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2" name="Freeform: Shape 2941">
                <a:extLst>
                  <a:ext uri="{FF2B5EF4-FFF2-40B4-BE49-F238E27FC236}">
                    <a16:creationId xmlns:a16="http://schemas.microsoft.com/office/drawing/2014/main" id="{96C0D923-ED14-4362-AEBF-C5E121CF7B40}"/>
                  </a:ext>
                </a:extLst>
              </p:cNvPr>
              <p:cNvSpPr/>
              <p:nvPr/>
            </p:nvSpPr>
            <p:spPr>
              <a:xfrm>
                <a:off x="7854305" y="6828939"/>
                <a:ext cx="16716" cy="29060"/>
              </a:xfrm>
              <a:custGeom>
                <a:avLst/>
                <a:gdLst>
                  <a:gd name="connsiteX0" fmla="*/ 16716 w 16716"/>
                  <a:gd name="connsiteY0" fmla="*/ 29061 h 29060"/>
                  <a:gd name="connsiteX1" fmla="*/ 16716 w 16716"/>
                  <a:gd name="connsiteY1" fmla="*/ 0 h 29060"/>
                  <a:gd name="connsiteX2" fmla="*/ 0 w 16716"/>
                  <a:gd name="connsiteY2" fmla="*/ 29061 h 29060"/>
                  <a:gd name="connsiteX3" fmla="*/ 16716 w 16716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16" h="29060">
                    <a:moveTo>
                      <a:pt x="16716" y="29061"/>
                    </a:moveTo>
                    <a:lnTo>
                      <a:pt x="16716" y="0"/>
                    </a:lnTo>
                    <a:lnTo>
                      <a:pt x="0" y="29061"/>
                    </a:lnTo>
                    <a:lnTo>
                      <a:pt x="16716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3" name="Freeform: Shape 2942">
                <a:extLst>
                  <a:ext uri="{FF2B5EF4-FFF2-40B4-BE49-F238E27FC236}">
                    <a16:creationId xmlns:a16="http://schemas.microsoft.com/office/drawing/2014/main" id="{18152DC2-E44B-47EC-B28A-4FC8287A254D}"/>
                  </a:ext>
                </a:extLst>
              </p:cNvPr>
              <p:cNvSpPr/>
              <p:nvPr/>
            </p:nvSpPr>
            <p:spPr>
              <a:xfrm>
                <a:off x="7579642" y="6564306"/>
                <a:ext cx="210026" cy="265061"/>
              </a:xfrm>
              <a:custGeom>
                <a:avLst/>
                <a:gdLst>
                  <a:gd name="connsiteX0" fmla="*/ 177794 w 210026"/>
                  <a:gd name="connsiteY0" fmla="*/ 18602 h 265061"/>
                  <a:gd name="connsiteX1" fmla="*/ 177794 w 210026"/>
                  <a:gd name="connsiteY1" fmla="*/ 18602 h 265061"/>
                  <a:gd name="connsiteX2" fmla="*/ 210026 w 210026"/>
                  <a:gd name="connsiteY2" fmla="*/ 0 h 265061"/>
                  <a:gd name="connsiteX3" fmla="*/ 124301 w 210026"/>
                  <a:gd name="connsiteY3" fmla="*/ 0 h 265061"/>
                  <a:gd name="connsiteX4" fmla="*/ 36433 w 210026"/>
                  <a:gd name="connsiteY4" fmla="*/ 50749 h 265061"/>
                  <a:gd name="connsiteX5" fmla="*/ 0 w 210026"/>
                  <a:gd name="connsiteY5" fmla="*/ 113843 h 265061"/>
                  <a:gd name="connsiteX6" fmla="*/ 0 w 210026"/>
                  <a:gd name="connsiteY6" fmla="*/ 190824 h 265061"/>
                  <a:gd name="connsiteX7" fmla="*/ 42863 w 210026"/>
                  <a:gd name="connsiteY7" fmla="*/ 265062 h 265061"/>
                  <a:gd name="connsiteX8" fmla="*/ 42863 w 210026"/>
                  <a:gd name="connsiteY8" fmla="*/ 113671 h 265061"/>
                  <a:gd name="connsiteX9" fmla="*/ 57864 w 210026"/>
                  <a:gd name="connsiteY9" fmla="*/ 87954 h 265061"/>
                  <a:gd name="connsiteX10" fmla="*/ 167164 w 210026"/>
                  <a:gd name="connsiteY10" fmla="*/ 24860 h 265061"/>
                  <a:gd name="connsiteX11" fmla="*/ 167164 w 210026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5061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39" y="63814"/>
                      <a:pt x="77" y="87834"/>
                      <a:pt x="0" y="113843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4" name="Freeform: Shape 2943">
                <a:extLst>
                  <a:ext uri="{FF2B5EF4-FFF2-40B4-BE49-F238E27FC236}">
                    <a16:creationId xmlns:a16="http://schemas.microsoft.com/office/drawing/2014/main" id="{2A7038FE-EDED-43F4-A6AB-B7EE03503CDA}"/>
                  </a:ext>
                </a:extLst>
              </p:cNvPr>
              <p:cNvSpPr/>
              <p:nvPr/>
            </p:nvSpPr>
            <p:spPr>
              <a:xfrm>
                <a:off x="7579556" y="6840426"/>
                <a:ext cx="10201" cy="17573"/>
              </a:xfrm>
              <a:custGeom>
                <a:avLst/>
                <a:gdLst>
                  <a:gd name="connsiteX0" fmla="*/ 0 w 10201"/>
                  <a:gd name="connsiteY0" fmla="*/ 0 h 17573"/>
                  <a:gd name="connsiteX1" fmla="*/ 0 w 10201"/>
                  <a:gd name="connsiteY1" fmla="*/ 17574 h 17573"/>
                  <a:gd name="connsiteX2" fmla="*/ 10201 w 10201"/>
                  <a:gd name="connsiteY2" fmla="*/ 17574 h 17573"/>
                  <a:gd name="connsiteX3" fmla="*/ 6772 w 10201"/>
                  <a:gd name="connsiteY3" fmla="*/ 11658 h 17573"/>
                  <a:gd name="connsiteX4" fmla="*/ 0 w 10201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1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201" y="17574"/>
                    </a:lnTo>
                    <a:lnTo>
                      <a:pt x="6772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5" name="Freeform: Shape 2944">
                <a:extLst>
                  <a:ext uri="{FF2B5EF4-FFF2-40B4-BE49-F238E27FC236}">
                    <a16:creationId xmlns:a16="http://schemas.microsoft.com/office/drawing/2014/main" id="{460F4463-1F28-439B-8FDB-97AA5EBFFA9A}"/>
                  </a:ext>
                </a:extLst>
              </p:cNvPr>
              <p:cNvSpPr/>
              <p:nvPr/>
            </p:nvSpPr>
            <p:spPr>
              <a:xfrm>
                <a:off x="7242085" y="6652260"/>
                <a:ext cx="134646" cy="205740"/>
              </a:xfrm>
              <a:custGeom>
                <a:avLst/>
                <a:gdLst>
                  <a:gd name="connsiteX0" fmla="*/ 9745 w 134646"/>
                  <a:gd name="connsiteY0" fmla="*/ 203339 h 205740"/>
                  <a:gd name="connsiteX1" fmla="*/ 11116 w 134646"/>
                  <a:gd name="connsiteY1" fmla="*/ 205740 h 205740"/>
                  <a:gd name="connsiteX2" fmla="*/ 60580 w 134646"/>
                  <a:gd name="connsiteY2" fmla="*/ 205740 h 205740"/>
                  <a:gd name="connsiteX3" fmla="*/ 46863 w 134646"/>
                  <a:gd name="connsiteY3" fmla="*/ 181908 h 205740"/>
                  <a:gd name="connsiteX4" fmla="*/ 46863 w 134646"/>
                  <a:gd name="connsiteY4" fmla="*/ 151904 h 205740"/>
                  <a:gd name="connsiteX5" fmla="*/ 109957 w 134646"/>
                  <a:gd name="connsiteY5" fmla="*/ 42863 h 205740"/>
                  <a:gd name="connsiteX6" fmla="*/ 116129 w 134646"/>
                  <a:gd name="connsiteY6" fmla="*/ 32147 h 205740"/>
                  <a:gd name="connsiteX7" fmla="*/ 116129 w 134646"/>
                  <a:gd name="connsiteY7" fmla="*/ 32147 h 205740"/>
                  <a:gd name="connsiteX8" fmla="*/ 134646 w 134646"/>
                  <a:gd name="connsiteY8" fmla="*/ 0 h 205740"/>
                  <a:gd name="connsiteX9" fmla="*/ 134646 w 134646"/>
                  <a:gd name="connsiteY9" fmla="*/ 0 h 205740"/>
                  <a:gd name="connsiteX10" fmla="*/ 60322 w 134646"/>
                  <a:gd name="connsiteY10" fmla="*/ 42863 h 205740"/>
                  <a:gd name="connsiteX11" fmla="*/ 9659 w 134646"/>
                  <a:gd name="connsiteY11" fmla="*/ 130731 h 205740"/>
                  <a:gd name="connsiteX12" fmla="*/ 9745 w 134646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46" h="205740">
                    <a:moveTo>
                      <a:pt x="9745" y="203339"/>
                    </a:moveTo>
                    <a:lnTo>
                      <a:pt x="11116" y="205740"/>
                    </a:lnTo>
                    <a:lnTo>
                      <a:pt x="60580" y="205740"/>
                    </a:lnTo>
                    <a:lnTo>
                      <a:pt x="46863" y="181908"/>
                    </a:lnTo>
                    <a:cubicBezTo>
                      <a:pt x="41472" y="172633"/>
                      <a:pt x="41472" y="161180"/>
                      <a:pt x="46863" y="151904"/>
                    </a:cubicBezTo>
                    <a:lnTo>
                      <a:pt x="109957" y="42863"/>
                    </a:lnTo>
                    <a:lnTo>
                      <a:pt x="116129" y="32147"/>
                    </a:lnTo>
                    <a:lnTo>
                      <a:pt x="116129" y="32147"/>
                    </a:lnTo>
                    <a:lnTo>
                      <a:pt x="134646" y="0"/>
                    </a:lnTo>
                    <a:lnTo>
                      <a:pt x="134646" y="0"/>
                    </a:lnTo>
                    <a:lnTo>
                      <a:pt x="60322" y="42863"/>
                    </a:lnTo>
                    <a:lnTo>
                      <a:pt x="9659" y="130731"/>
                    </a:lnTo>
                    <a:cubicBezTo>
                      <a:pt x="-3251" y="153225"/>
                      <a:pt x="-3217" y="180880"/>
                      <a:pt x="9745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6" name="Freeform: Shape 2945">
                <a:extLst>
                  <a:ext uri="{FF2B5EF4-FFF2-40B4-BE49-F238E27FC236}">
                    <a16:creationId xmlns:a16="http://schemas.microsoft.com/office/drawing/2014/main" id="{CF7F47A5-8B5C-4ADD-9067-8ABF7CC40E9A}"/>
                  </a:ext>
                </a:extLst>
              </p:cNvPr>
              <p:cNvSpPr/>
              <p:nvPr/>
            </p:nvSpPr>
            <p:spPr>
              <a:xfrm>
                <a:off x="8141484" y="6695122"/>
                <a:ext cx="110242" cy="162877"/>
              </a:xfrm>
              <a:custGeom>
                <a:avLst/>
                <a:gdLst>
                  <a:gd name="connsiteX0" fmla="*/ 12430 w 110242"/>
                  <a:gd name="connsiteY0" fmla="*/ 0 h 162877"/>
                  <a:gd name="connsiteX1" fmla="*/ 0 w 110242"/>
                  <a:gd name="connsiteY1" fmla="*/ 0 h 162877"/>
                  <a:gd name="connsiteX2" fmla="*/ 63351 w 110242"/>
                  <a:gd name="connsiteY2" fmla="*/ 109042 h 162877"/>
                  <a:gd name="connsiteX3" fmla="*/ 63351 w 110242"/>
                  <a:gd name="connsiteY3" fmla="*/ 139046 h 162877"/>
                  <a:gd name="connsiteX4" fmla="*/ 49635 w 110242"/>
                  <a:gd name="connsiteY4" fmla="*/ 162878 h 162877"/>
                  <a:gd name="connsiteX5" fmla="*/ 99098 w 110242"/>
                  <a:gd name="connsiteY5" fmla="*/ 162878 h 162877"/>
                  <a:gd name="connsiteX6" fmla="*/ 100470 w 110242"/>
                  <a:gd name="connsiteY6" fmla="*/ 160477 h 162877"/>
                  <a:gd name="connsiteX7" fmla="*/ 100470 w 110242"/>
                  <a:gd name="connsiteY7" fmla="*/ 87611 h 162877"/>
                  <a:gd name="connsiteX8" fmla="*/ 49549 w 110242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242" h="162877">
                    <a:moveTo>
                      <a:pt x="12430" y="0"/>
                    </a:moveTo>
                    <a:lnTo>
                      <a:pt x="0" y="0"/>
                    </a:lnTo>
                    <a:lnTo>
                      <a:pt x="63351" y="109042"/>
                    </a:lnTo>
                    <a:cubicBezTo>
                      <a:pt x="68709" y="118326"/>
                      <a:pt x="68709" y="129762"/>
                      <a:pt x="63351" y="139046"/>
                    </a:cubicBezTo>
                    <a:lnTo>
                      <a:pt x="49635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500" y="137940"/>
                      <a:pt x="113500" y="110148"/>
                      <a:pt x="100470" y="87611"/>
                    </a:cubicBezTo>
                    <a:lnTo>
                      <a:pt x="4954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7" name="Freeform: Shape 2946">
                <a:extLst>
                  <a:ext uri="{FF2B5EF4-FFF2-40B4-BE49-F238E27FC236}">
                    <a16:creationId xmlns:a16="http://schemas.microsoft.com/office/drawing/2014/main" id="{1A11C576-541F-4EB7-8697-8C2589030404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8" name="Freeform: Shape 2947">
                <a:extLst>
                  <a:ext uri="{FF2B5EF4-FFF2-40B4-BE49-F238E27FC236}">
                    <a16:creationId xmlns:a16="http://schemas.microsoft.com/office/drawing/2014/main" id="{3CFC882A-E92D-4BDE-95E5-D9656ED544C2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9" name="Freeform: Shape 2948">
                <a:extLst>
                  <a:ext uri="{FF2B5EF4-FFF2-40B4-BE49-F238E27FC236}">
                    <a16:creationId xmlns:a16="http://schemas.microsoft.com/office/drawing/2014/main" id="{0F9BEAB4-1050-4110-B31D-3A4E2BB7763C}"/>
                  </a:ext>
                </a:extLst>
              </p:cNvPr>
              <p:cNvSpPr/>
              <p:nvPr/>
            </p:nvSpPr>
            <p:spPr>
              <a:xfrm>
                <a:off x="7746720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948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299 w 167163"/>
                  <a:gd name="connsiteY8" fmla="*/ 88126 h 278263"/>
                  <a:gd name="connsiteX9" fmla="*/ 124301 w 167163"/>
                  <a:gd name="connsiteY9" fmla="*/ 113843 h 278263"/>
                  <a:gd name="connsiteX10" fmla="*/ 124301 w 167163"/>
                  <a:gd name="connsiteY10" fmla="*/ 264634 h 278263"/>
                  <a:gd name="connsiteX11" fmla="*/ 124301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814" y="273120"/>
                      <a:pt x="153105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121" y="87826"/>
                      <a:pt x="153251" y="63788"/>
                      <a:pt x="130731" y="50750"/>
                    </a:cubicBezTo>
                    <a:lnTo>
                      <a:pt x="42948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299" y="88126"/>
                    </a:lnTo>
                    <a:cubicBezTo>
                      <a:pt x="118472" y="93466"/>
                      <a:pt x="124173" y="103231"/>
                      <a:pt x="124301" y="113843"/>
                    </a:cubicBezTo>
                    <a:lnTo>
                      <a:pt x="124301" y="264634"/>
                    </a:lnTo>
                    <a:lnTo>
                      <a:pt x="124301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0" name="Freeform: Shape 2949">
                <a:extLst>
                  <a:ext uri="{FF2B5EF4-FFF2-40B4-BE49-F238E27FC236}">
                    <a16:creationId xmlns:a16="http://schemas.microsoft.com/office/drawing/2014/main" id="{D5CB1F8F-84F3-4A16-A4C3-7C6B9CE51688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1" name="Freeform: Shape 2950">
                <a:extLst>
                  <a:ext uri="{FF2B5EF4-FFF2-40B4-BE49-F238E27FC236}">
                    <a16:creationId xmlns:a16="http://schemas.microsoft.com/office/drawing/2014/main" id="{C0D7E4F0-100A-44EB-9CE5-EBB5E026CCEF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2" name="Freeform: Shape 2951">
                <a:extLst>
                  <a:ext uri="{FF2B5EF4-FFF2-40B4-BE49-F238E27FC236}">
                    <a16:creationId xmlns:a16="http://schemas.microsoft.com/office/drawing/2014/main" id="{ABAF772B-568A-4280-9701-1C4E3C2507D3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3" name="Freeform: Shape 2952">
                <a:extLst>
                  <a:ext uri="{FF2B5EF4-FFF2-40B4-BE49-F238E27FC236}">
                    <a16:creationId xmlns:a16="http://schemas.microsoft.com/office/drawing/2014/main" id="{C4E4EE15-D339-45E9-BF5A-FA8496DF2CEA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4" name="Freeform: Shape 2953">
                <a:extLst>
                  <a:ext uri="{FF2B5EF4-FFF2-40B4-BE49-F238E27FC236}">
                    <a16:creationId xmlns:a16="http://schemas.microsoft.com/office/drawing/2014/main" id="{3A56B9B0-577A-4074-A3CD-9FD49963D483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5" name="Freeform: Shape 2954">
                <a:extLst>
                  <a:ext uri="{FF2B5EF4-FFF2-40B4-BE49-F238E27FC236}">
                    <a16:creationId xmlns:a16="http://schemas.microsoft.com/office/drawing/2014/main" id="{8F42BB75-6580-44B7-A815-743461542B83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6" name="Freeform: Shape 2955">
                <a:extLst>
                  <a:ext uri="{FF2B5EF4-FFF2-40B4-BE49-F238E27FC236}">
                    <a16:creationId xmlns:a16="http://schemas.microsoft.com/office/drawing/2014/main" id="{F65C0940-723E-4C62-9698-325750E9209B}"/>
                  </a:ext>
                </a:extLst>
              </p:cNvPr>
              <p:cNvSpPr/>
              <p:nvPr/>
            </p:nvSpPr>
            <p:spPr>
              <a:xfrm>
                <a:off x="7871021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803" y="5718"/>
                      <a:pt x="14513" y="11290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7" name="Freeform: Shape 2956">
                <a:extLst>
                  <a:ext uri="{FF2B5EF4-FFF2-40B4-BE49-F238E27FC236}">
                    <a16:creationId xmlns:a16="http://schemas.microsoft.com/office/drawing/2014/main" id="{B4C6863E-5EB8-4939-B303-36E44E456D16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8" name="Freeform: Shape 2957">
                <a:extLst>
                  <a:ext uri="{FF2B5EF4-FFF2-40B4-BE49-F238E27FC236}">
                    <a16:creationId xmlns:a16="http://schemas.microsoft.com/office/drawing/2014/main" id="{21AFF584-5689-483D-BF2D-98C0EF19CC59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9" name="Freeform: Shape 2958">
                <a:extLst>
                  <a:ext uri="{FF2B5EF4-FFF2-40B4-BE49-F238E27FC236}">
                    <a16:creationId xmlns:a16="http://schemas.microsoft.com/office/drawing/2014/main" id="{E6E8AAF1-EBD8-404B-8F3B-05E9C9E1DB5B}"/>
                  </a:ext>
                </a:extLst>
              </p:cNvPr>
              <p:cNvSpPr/>
              <p:nvPr/>
            </p:nvSpPr>
            <p:spPr>
              <a:xfrm>
                <a:off x="7352042" y="6652431"/>
                <a:ext cx="263004" cy="200081"/>
              </a:xfrm>
              <a:custGeom>
                <a:avLst/>
                <a:gdLst>
                  <a:gd name="connsiteX0" fmla="*/ 6172 w 263004"/>
                  <a:gd name="connsiteY0" fmla="*/ 31718 h 200081"/>
                  <a:gd name="connsiteX1" fmla="*/ 0 w 263004"/>
                  <a:gd name="connsiteY1" fmla="*/ 42433 h 200081"/>
                  <a:gd name="connsiteX2" fmla="*/ 126187 w 263004"/>
                  <a:gd name="connsiteY2" fmla="*/ 42433 h 200081"/>
                  <a:gd name="connsiteX3" fmla="*/ 151904 w 263004"/>
                  <a:gd name="connsiteY3" fmla="*/ 57435 h 200081"/>
                  <a:gd name="connsiteX4" fmla="*/ 227514 w 263004"/>
                  <a:gd name="connsiteY4" fmla="*/ 188423 h 200081"/>
                  <a:gd name="connsiteX5" fmla="*/ 227514 w 263004"/>
                  <a:gd name="connsiteY5" fmla="*/ 188423 h 200081"/>
                  <a:gd name="connsiteX6" fmla="*/ 234286 w 263004"/>
                  <a:gd name="connsiteY6" fmla="*/ 200082 h 200081"/>
                  <a:gd name="connsiteX7" fmla="*/ 263004 w 263004"/>
                  <a:gd name="connsiteY7" fmla="*/ 164163 h 200081"/>
                  <a:gd name="connsiteX8" fmla="*/ 189280 w 263004"/>
                  <a:gd name="connsiteY8" fmla="*/ 36433 h 200081"/>
                  <a:gd name="connsiteX9" fmla="*/ 126187 w 263004"/>
                  <a:gd name="connsiteY9" fmla="*/ 0 h 200081"/>
                  <a:gd name="connsiteX10" fmla="*/ 24689 w 263004"/>
                  <a:gd name="connsiteY10" fmla="*/ 0 h 200081"/>
                  <a:gd name="connsiteX11" fmla="*/ 6172 w 263004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8" y="42528"/>
                      <a:pt x="146590" y="48237"/>
                      <a:pt x="151904" y="57435"/>
                    </a:cubicBezTo>
                    <a:lnTo>
                      <a:pt x="227514" y="188423"/>
                    </a:lnTo>
                    <a:lnTo>
                      <a:pt x="227514" y="188423"/>
                    </a:lnTo>
                    <a:lnTo>
                      <a:pt x="234286" y="200082"/>
                    </a:ln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0" name="Freeform: Shape 2959">
                <a:extLst>
                  <a:ext uri="{FF2B5EF4-FFF2-40B4-BE49-F238E27FC236}">
                    <a16:creationId xmlns:a16="http://schemas.microsoft.com/office/drawing/2014/main" id="{4C2FA09A-D45E-4963-882E-8D1908957C29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1" name="Freeform: Shape 2960">
                <a:extLst>
                  <a:ext uri="{FF2B5EF4-FFF2-40B4-BE49-F238E27FC236}">
                    <a16:creationId xmlns:a16="http://schemas.microsoft.com/office/drawing/2014/main" id="{030B2CEE-2E2B-403C-BC0E-AC1EEE0CE74F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2" name="Freeform: Shape 2961">
                <a:extLst>
                  <a:ext uri="{FF2B5EF4-FFF2-40B4-BE49-F238E27FC236}">
                    <a16:creationId xmlns:a16="http://schemas.microsoft.com/office/drawing/2014/main" id="{6D0454ED-8DAC-4530-81B0-3D5F89DFB11B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3" name="Freeform: Shape 2962">
                <a:extLst>
                  <a:ext uri="{FF2B5EF4-FFF2-40B4-BE49-F238E27FC236}">
                    <a16:creationId xmlns:a16="http://schemas.microsoft.com/office/drawing/2014/main" id="{41D0451E-3BE1-4D21-A14E-43B5C452EA63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4" name="Freeform: Shape 2963">
                <a:extLst>
                  <a:ext uri="{FF2B5EF4-FFF2-40B4-BE49-F238E27FC236}">
                    <a16:creationId xmlns:a16="http://schemas.microsoft.com/office/drawing/2014/main" id="{0C64C6F8-13BB-407F-985F-ABE947D1C98E}"/>
                  </a:ext>
                </a:extLst>
              </p:cNvPr>
              <p:cNvSpPr/>
              <p:nvPr/>
            </p:nvSpPr>
            <p:spPr>
              <a:xfrm>
                <a:off x="7586157" y="6816166"/>
                <a:ext cx="52892" cy="41833"/>
              </a:xfrm>
              <a:custGeom>
                <a:avLst/>
                <a:gdLst>
                  <a:gd name="connsiteX0" fmla="*/ 3600 w 52892"/>
                  <a:gd name="connsiteY0" fmla="*/ 41834 h 41833"/>
                  <a:gd name="connsiteX1" fmla="*/ 52892 w 52892"/>
                  <a:gd name="connsiteY1" fmla="*/ 41834 h 41833"/>
                  <a:gd name="connsiteX2" fmla="*/ 28718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600" y="41834"/>
                    </a:moveTo>
                    <a:lnTo>
                      <a:pt x="52892" y="41834"/>
                    </a:lnTo>
                    <a:lnTo>
                      <a:pt x="28718" y="0"/>
                    </a:lnTo>
                    <a:cubicBezTo>
                      <a:pt x="19519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5" name="Freeform: Shape 2964">
                <a:extLst>
                  <a:ext uri="{FF2B5EF4-FFF2-40B4-BE49-F238E27FC236}">
                    <a16:creationId xmlns:a16="http://schemas.microsoft.com/office/drawing/2014/main" id="{236883AF-5216-4A24-A301-FC0D80030EA9}"/>
                  </a:ext>
                </a:extLst>
              </p:cNvPr>
              <p:cNvSpPr/>
              <p:nvPr/>
            </p:nvSpPr>
            <p:spPr>
              <a:xfrm>
                <a:off x="642749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6" name="Freeform: Shape 2965">
                <a:extLst>
                  <a:ext uri="{FF2B5EF4-FFF2-40B4-BE49-F238E27FC236}">
                    <a16:creationId xmlns:a16="http://schemas.microsoft.com/office/drawing/2014/main" id="{948C8D82-EE17-48D7-A68A-CE7B5198BD97}"/>
                  </a:ext>
                </a:extLst>
              </p:cNvPr>
              <p:cNvSpPr/>
              <p:nvPr/>
            </p:nvSpPr>
            <p:spPr>
              <a:xfrm>
                <a:off x="6241425" y="6396113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3 h 199910"/>
                  <a:gd name="connsiteX12" fmla="*/ 93147 w 105663"/>
                  <a:gd name="connsiteY12" fmla="*/ 166735 h 199910"/>
                  <a:gd name="connsiteX13" fmla="*/ 93147 w 105663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5"/>
                      <a:pt x="43573" y="54410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16" y="14933"/>
                      <a:pt x="16226" y="24106"/>
                      <a:pt x="9823" y="35147"/>
                    </a:cubicBezTo>
                    <a:cubicBezTo>
                      <a:pt x="6643" y="40694"/>
                      <a:pt x="4199" y="46634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3"/>
                    </a:lnTo>
                    <a:lnTo>
                      <a:pt x="93147" y="166735"/>
                    </a:lnTo>
                    <a:lnTo>
                      <a:pt x="93147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7" name="Freeform: Shape 2966">
                <a:extLst>
                  <a:ext uri="{FF2B5EF4-FFF2-40B4-BE49-F238E27FC236}">
                    <a16:creationId xmlns:a16="http://schemas.microsoft.com/office/drawing/2014/main" id="{F95454FB-8A23-4BE0-A81D-E3B3A21CA0D5}"/>
                  </a:ext>
                </a:extLst>
              </p:cNvPr>
              <p:cNvSpPr/>
              <p:nvPr/>
            </p:nvSpPr>
            <p:spPr>
              <a:xfrm>
                <a:off x="6304825" y="6585394"/>
                <a:ext cx="154305" cy="193567"/>
              </a:xfrm>
              <a:custGeom>
                <a:avLst/>
                <a:gdLst>
                  <a:gd name="connsiteX0" fmla="*/ 79810 w 154305"/>
                  <a:gd name="connsiteY0" fmla="*/ 150276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9810" y="150276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8" name="Freeform: Shape 2967">
                <a:extLst>
                  <a:ext uri="{FF2B5EF4-FFF2-40B4-BE49-F238E27FC236}">
                    <a16:creationId xmlns:a16="http://schemas.microsoft.com/office/drawing/2014/main" id="{4E91EA74-41FC-4C39-960B-AA07C27A9A2A}"/>
                  </a:ext>
                </a:extLst>
              </p:cNvPr>
              <p:cNvSpPr/>
              <p:nvPr/>
            </p:nvSpPr>
            <p:spPr>
              <a:xfrm>
                <a:off x="658317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1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559 w 188423"/>
                  <a:gd name="connsiteY7" fmla="*/ 75352 h 277063"/>
                  <a:gd name="connsiteX8" fmla="*/ 145561 w 188423"/>
                  <a:gd name="connsiteY8" fmla="*/ 101070 h 277063"/>
                  <a:gd name="connsiteX9" fmla="*/ 145561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1" y="75310"/>
                      <a:pt x="174511" y="51272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8"/>
                      <a:pt x="145467" y="90449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9" name="Freeform: Shape 2968">
                <a:extLst>
                  <a:ext uri="{FF2B5EF4-FFF2-40B4-BE49-F238E27FC236}">
                    <a16:creationId xmlns:a16="http://schemas.microsoft.com/office/drawing/2014/main" id="{9A166211-5DDF-4B01-BE7A-64F6EC89757E}"/>
                  </a:ext>
                </a:extLst>
              </p:cNvPr>
              <p:cNvSpPr/>
              <p:nvPr/>
            </p:nvSpPr>
            <p:spPr>
              <a:xfrm>
                <a:off x="6293596" y="6396113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0" name="Freeform: Shape 2969">
                <a:extLst>
                  <a:ext uri="{FF2B5EF4-FFF2-40B4-BE49-F238E27FC236}">
                    <a16:creationId xmlns:a16="http://schemas.microsoft.com/office/drawing/2014/main" id="{CFAC9A81-4F92-4EA8-8911-12C3937B7179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1" name="Freeform: Shape 2970">
                <a:extLst>
                  <a:ext uri="{FF2B5EF4-FFF2-40B4-BE49-F238E27FC236}">
                    <a16:creationId xmlns:a16="http://schemas.microsoft.com/office/drawing/2014/main" id="{9E26CA1D-952E-42B3-A4DC-DA226A498BB1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2" name="Freeform: Shape 2971">
                <a:extLst>
                  <a:ext uri="{FF2B5EF4-FFF2-40B4-BE49-F238E27FC236}">
                    <a16:creationId xmlns:a16="http://schemas.microsoft.com/office/drawing/2014/main" id="{0023643C-0082-40C9-90A1-36FC2C853521}"/>
                  </a:ext>
                </a:extLst>
              </p:cNvPr>
              <p:cNvSpPr/>
              <p:nvPr/>
            </p:nvSpPr>
            <p:spPr>
              <a:xfrm>
                <a:off x="6369719" y="6408629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3" name="Freeform: Shape 2972">
                <a:extLst>
                  <a:ext uri="{FF2B5EF4-FFF2-40B4-BE49-F238E27FC236}">
                    <a16:creationId xmlns:a16="http://schemas.microsoft.com/office/drawing/2014/main" id="{1B0F83AF-FFF9-464C-9B78-1E16BCA28CD1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4" name="Freeform: Shape 2973">
                <a:extLst>
                  <a:ext uri="{FF2B5EF4-FFF2-40B4-BE49-F238E27FC236}">
                    <a16:creationId xmlns:a16="http://schemas.microsoft.com/office/drawing/2014/main" id="{04C55A0D-0130-469D-90A6-C2702BB286C2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5" name="Freeform: Shape 2974">
                <a:extLst>
                  <a:ext uri="{FF2B5EF4-FFF2-40B4-BE49-F238E27FC236}">
                    <a16:creationId xmlns:a16="http://schemas.microsoft.com/office/drawing/2014/main" id="{3080A6C4-862E-4EB2-8290-562144AD159D}"/>
                  </a:ext>
                </a:extLst>
              </p:cNvPr>
              <p:cNvSpPr/>
              <p:nvPr/>
            </p:nvSpPr>
            <p:spPr>
              <a:xfrm>
                <a:off x="6044993" y="6687578"/>
                <a:ext cx="123187" cy="170421"/>
              </a:xfrm>
              <a:custGeom>
                <a:avLst/>
                <a:gdLst>
                  <a:gd name="connsiteX0" fmla="*/ 73724 w 123187"/>
                  <a:gd name="connsiteY0" fmla="*/ 170421 h 170421"/>
                  <a:gd name="connsiteX1" fmla="*/ 123187 w 123187"/>
                  <a:gd name="connsiteY1" fmla="*/ 170421 h 170421"/>
                  <a:gd name="connsiteX2" fmla="*/ 24775 w 123187"/>
                  <a:gd name="connsiteY2" fmla="*/ 0 h 170421"/>
                  <a:gd name="connsiteX3" fmla="*/ 0 w 123187"/>
                  <a:gd name="connsiteY3" fmla="*/ 42863 h 170421"/>
                  <a:gd name="connsiteX4" fmla="*/ 73724 w 123187"/>
                  <a:gd name="connsiteY4" fmla="*/ 170421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87" h="170421">
                    <a:moveTo>
                      <a:pt x="73724" y="170421"/>
                    </a:moveTo>
                    <a:lnTo>
                      <a:pt x="123187" y="170421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73724" y="1704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6" name="Freeform: Shape 2975">
                <a:extLst>
                  <a:ext uri="{FF2B5EF4-FFF2-40B4-BE49-F238E27FC236}">
                    <a16:creationId xmlns:a16="http://schemas.microsoft.com/office/drawing/2014/main" id="{5BD449E6-767F-4577-824F-6745B7065589}"/>
                  </a:ext>
                </a:extLst>
              </p:cNvPr>
              <p:cNvSpPr/>
              <p:nvPr/>
            </p:nvSpPr>
            <p:spPr>
              <a:xfrm>
                <a:off x="6440528" y="6772275"/>
                <a:ext cx="288464" cy="86153"/>
              </a:xfrm>
              <a:custGeom>
                <a:avLst/>
                <a:gdLst>
                  <a:gd name="connsiteX0" fmla="*/ 6944 w 288464"/>
                  <a:gd name="connsiteY0" fmla="*/ 0 h 86153"/>
                  <a:gd name="connsiteX1" fmla="*/ 0 w 288464"/>
                  <a:gd name="connsiteY1" fmla="*/ 45434 h 86153"/>
                  <a:gd name="connsiteX2" fmla="*/ 70466 w 288464"/>
                  <a:gd name="connsiteY2" fmla="*/ 86154 h 86153"/>
                  <a:gd name="connsiteX3" fmla="*/ 257775 w 288464"/>
                  <a:gd name="connsiteY3" fmla="*/ 86154 h 86153"/>
                  <a:gd name="connsiteX4" fmla="*/ 288465 w 288464"/>
                  <a:gd name="connsiteY4" fmla="*/ 68494 h 86153"/>
                  <a:gd name="connsiteX5" fmla="*/ 288465 w 288464"/>
                  <a:gd name="connsiteY5" fmla="*/ 31375 h 86153"/>
                  <a:gd name="connsiteX6" fmla="*/ 288465 w 288464"/>
                  <a:gd name="connsiteY6" fmla="*/ 31375 h 86153"/>
                  <a:gd name="connsiteX7" fmla="*/ 288465 w 288464"/>
                  <a:gd name="connsiteY7" fmla="*/ 18945 h 86153"/>
                  <a:gd name="connsiteX8" fmla="*/ 179165 w 288464"/>
                  <a:gd name="connsiteY8" fmla="*/ 82039 h 86153"/>
                  <a:gd name="connsiteX9" fmla="*/ 149161 w 288464"/>
                  <a:gd name="connsiteY9" fmla="*/ 82039 h 86153"/>
                  <a:gd name="connsiteX10" fmla="*/ 18602 w 288464"/>
                  <a:gd name="connsiteY10" fmla="*/ 6687 h 86153"/>
                  <a:gd name="connsiteX11" fmla="*/ 18602 w 288464"/>
                  <a:gd name="connsiteY11" fmla="*/ 6687 h 8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6153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70466" y="86154"/>
                    </a:lnTo>
                    <a:lnTo>
                      <a:pt x="257775" y="86154"/>
                    </a:ln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81" y="87397"/>
                      <a:pt x="158446" y="87397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7" name="Freeform: Shape 2976">
                <a:extLst>
                  <a:ext uri="{FF2B5EF4-FFF2-40B4-BE49-F238E27FC236}">
                    <a16:creationId xmlns:a16="http://schemas.microsoft.com/office/drawing/2014/main" id="{7C1EB72D-137C-4901-B5A0-A53FA6EE7924}"/>
                  </a:ext>
                </a:extLst>
              </p:cNvPr>
              <p:cNvSpPr/>
              <p:nvPr/>
            </p:nvSpPr>
            <p:spPr>
              <a:xfrm>
                <a:off x="6212157" y="6636143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1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8" name="Freeform: Shape 2977">
                <a:extLst>
                  <a:ext uri="{FF2B5EF4-FFF2-40B4-BE49-F238E27FC236}">
                    <a16:creationId xmlns:a16="http://schemas.microsoft.com/office/drawing/2014/main" id="{59321399-4911-41FE-ACD4-1A74BD5DDEF2}"/>
                  </a:ext>
                </a:extLst>
              </p:cNvPr>
              <p:cNvSpPr/>
              <p:nvPr/>
            </p:nvSpPr>
            <p:spPr>
              <a:xfrm>
                <a:off x="6044993" y="6592252"/>
                <a:ext cx="124301" cy="138274"/>
              </a:xfrm>
              <a:custGeom>
                <a:avLst/>
                <a:gdLst>
                  <a:gd name="connsiteX0" fmla="*/ 72266 w 124301"/>
                  <a:gd name="connsiteY0" fmla="*/ 0 h 138274"/>
                  <a:gd name="connsiteX1" fmla="*/ 53321 w 124301"/>
                  <a:gd name="connsiteY1" fmla="*/ 2486 h 138274"/>
                  <a:gd name="connsiteX2" fmla="*/ 9087 w 124301"/>
                  <a:gd name="connsiteY2" fmla="*/ 36776 h 138274"/>
                  <a:gd name="connsiteX3" fmla="*/ 0 w 124301"/>
                  <a:gd name="connsiteY3" fmla="*/ 52549 h 138274"/>
                  <a:gd name="connsiteX4" fmla="*/ 0 w 124301"/>
                  <a:gd name="connsiteY4" fmla="*/ 138274 h 138274"/>
                  <a:gd name="connsiteX5" fmla="*/ 24775 w 124301"/>
                  <a:gd name="connsiteY5" fmla="*/ 95412 h 138274"/>
                  <a:gd name="connsiteX6" fmla="*/ 24775 w 124301"/>
                  <a:gd name="connsiteY6" fmla="*/ 95412 h 138274"/>
                  <a:gd name="connsiteX7" fmla="*/ 46206 w 124301"/>
                  <a:gd name="connsiteY7" fmla="*/ 58207 h 138274"/>
                  <a:gd name="connsiteX8" fmla="*/ 87182 w 124301"/>
                  <a:gd name="connsiteY8" fmla="*/ 47235 h 138274"/>
                  <a:gd name="connsiteX9" fmla="*/ 124301 w 124301"/>
                  <a:gd name="connsiteY9" fmla="*/ 68666 h 138274"/>
                  <a:gd name="connsiteX10" fmla="*/ 124301 w 124301"/>
                  <a:gd name="connsiteY10" fmla="*/ 19202 h 138274"/>
                  <a:gd name="connsiteX11" fmla="*/ 108614 w 124301"/>
                  <a:gd name="connsiteY11" fmla="*/ 10115 h 138274"/>
                  <a:gd name="connsiteX12" fmla="*/ 72266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72266" y="0"/>
                    </a:moveTo>
                    <a:cubicBezTo>
                      <a:pt x="65871" y="26"/>
                      <a:pt x="59502" y="857"/>
                      <a:pt x="53321" y="2486"/>
                    </a:cubicBezTo>
                    <a:cubicBezTo>
                      <a:pt x="34590" y="7544"/>
                      <a:pt x="18654" y="19897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lnTo>
                      <a:pt x="24775" y="95412"/>
                    </a:lnTo>
                    <a:lnTo>
                      <a:pt x="24775" y="95412"/>
                    </a:lnTo>
                    <a:lnTo>
                      <a:pt x="46206" y="58207"/>
                    </a:lnTo>
                    <a:cubicBezTo>
                      <a:pt x="54496" y="43866"/>
                      <a:pt x="72841" y="38953"/>
                      <a:pt x="87182" y="47235"/>
                    </a:cubicBezTo>
                    <a:lnTo>
                      <a:pt x="124301" y="68666"/>
                    </a:lnTo>
                    <a:lnTo>
                      <a:pt x="124301" y="19202"/>
                    </a:lnTo>
                    <a:lnTo>
                      <a:pt x="108614" y="10115"/>
                    </a:lnTo>
                    <a:cubicBezTo>
                      <a:pt x="97598" y="3618"/>
                      <a:pt x="85056" y="129"/>
                      <a:pt x="7226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9" name="Freeform: Shape 2978">
                <a:extLst>
                  <a:ext uri="{FF2B5EF4-FFF2-40B4-BE49-F238E27FC236}">
                    <a16:creationId xmlns:a16="http://schemas.microsoft.com/office/drawing/2014/main" id="{AF77896A-9812-4438-AA89-84976700BD99}"/>
                  </a:ext>
                </a:extLst>
              </p:cNvPr>
              <p:cNvSpPr/>
              <p:nvPr/>
            </p:nvSpPr>
            <p:spPr>
              <a:xfrm>
                <a:off x="6581203" y="6396199"/>
                <a:ext cx="277748" cy="167077"/>
              </a:xfrm>
              <a:custGeom>
                <a:avLst/>
                <a:gdLst>
                  <a:gd name="connsiteX0" fmla="*/ 0 w 277748"/>
                  <a:gd name="connsiteY0" fmla="*/ 124215 h 167077"/>
                  <a:gd name="connsiteX1" fmla="*/ 16716 w 277748"/>
                  <a:gd name="connsiteY1" fmla="*/ 167078 h 167077"/>
                  <a:gd name="connsiteX2" fmla="*/ 164163 w 277748"/>
                  <a:gd name="connsiteY2" fmla="*/ 167078 h 167077"/>
                  <a:gd name="connsiteX3" fmla="*/ 227343 w 277748"/>
                  <a:gd name="connsiteY3" fmla="*/ 130645 h 167077"/>
                  <a:gd name="connsiteX4" fmla="*/ 277749 w 277748"/>
                  <a:gd name="connsiteY4" fmla="*/ 42777 h 167077"/>
                  <a:gd name="connsiteX5" fmla="*/ 259232 w 277748"/>
                  <a:gd name="connsiteY5" fmla="*/ 10630 h 167077"/>
                  <a:gd name="connsiteX6" fmla="*/ 259232 w 277748"/>
                  <a:gd name="connsiteY6" fmla="*/ 10630 h 167077"/>
                  <a:gd name="connsiteX7" fmla="*/ 253060 w 277748"/>
                  <a:gd name="connsiteY7" fmla="*/ 0 h 167077"/>
                  <a:gd name="connsiteX8" fmla="*/ 189967 w 277748"/>
                  <a:gd name="connsiteY8" fmla="*/ 109214 h 167077"/>
                  <a:gd name="connsiteX9" fmla="*/ 164249 w 277748"/>
                  <a:gd name="connsiteY9" fmla="*/ 124215 h 167077"/>
                  <a:gd name="connsiteX10" fmla="*/ 0 w 277748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077">
                    <a:moveTo>
                      <a:pt x="0" y="124215"/>
                    </a:moveTo>
                    <a:cubicBezTo>
                      <a:pt x="5144" y="138617"/>
                      <a:pt x="10716" y="152933"/>
                      <a:pt x="16716" y="167078"/>
                    </a:cubicBezTo>
                    <a:lnTo>
                      <a:pt x="164163" y="167078"/>
                    </a:lnTo>
                    <a:cubicBezTo>
                      <a:pt x="190215" y="167070"/>
                      <a:pt x="214287" y="153191"/>
                      <a:pt x="227343" y="130645"/>
                    </a:cubicBezTo>
                    <a:lnTo>
                      <a:pt x="277749" y="42777"/>
                    </a:lnTo>
                    <a:lnTo>
                      <a:pt x="259232" y="10630"/>
                    </a:lnTo>
                    <a:lnTo>
                      <a:pt x="259232" y="10630"/>
                    </a:lnTo>
                    <a:lnTo>
                      <a:pt x="253060" y="0"/>
                    </a:lnTo>
                    <a:lnTo>
                      <a:pt x="189967" y="109214"/>
                    </a:lnTo>
                    <a:cubicBezTo>
                      <a:pt x="184617" y="118378"/>
                      <a:pt x="174862" y="124070"/>
                      <a:pt x="164249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0" name="Freeform: Shape 2979">
                <a:extLst>
                  <a:ext uri="{FF2B5EF4-FFF2-40B4-BE49-F238E27FC236}">
                    <a16:creationId xmlns:a16="http://schemas.microsoft.com/office/drawing/2014/main" id="{9EE4A6F5-7DE3-470D-90E8-6BD414ECEA4E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1" name="Freeform: Shape 2980">
                <a:extLst>
                  <a:ext uri="{FF2B5EF4-FFF2-40B4-BE49-F238E27FC236}">
                    <a16:creationId xmlns:a16="http://schemas.microsoft.com/office/drawing/2014/main" id="{3C4089C0-C430-4D60-BFA8-C0B16452874E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2" name="Freeform: Shape 2981">
                <a:extLst>
                  <a:ext uri="{FF2B5EF4-FFF2-40B4-BE49-F238E27FC236}">
                    <a16:creationId xmlns:a16="http://schemas.microsoft.com/office/drawing/2014/main" id="{4C021E33-6681-4EBB-A5AB-47BDF853F316}"/>
                  </a:ext>
                </a:extLst>
              </p:cNvPr>
              <p:cNvSpPr/>
              <p:nvPr/>
            </p:nvSpPr>
            <p:spPr>
              <a:xfrm>
                <a:off x="630979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3" name="Freeform: Shape 2982">
                <a:extLst>
                  <a:ext uri="{FF2B5EF4-FFF2-40B4-BE49-F238E27FC236}">
                    <a16:creationId xmlns:a16="http://schemas.microsoft.com/office/drawing/2014/main" id="{1FF0793B-4C4C-4514-B9F4-1EE71A631244}"/>
                  </a:ext>
                </a:extLst>
              </p:cNvPr>
              <p:cNvSpPr/>
              <p:nvPr/>
            </p:nvSpPr>
            <p:spPr>
              <a:xfrm>
                <a:off x="6168952" y="6520414"/>
                <a:ext cx="116071" cy="190138"/>
              </a:xfrm>
              <a:custGeom>
                <a:avLst/>
                <a:gdLst>
                  <a:gd name="connsiteX0" fmla="*/ 43205 w 116071"/>
                  <a:gd name="connsiteY0" fmla="*/ 115729 h 190138"/>
                  <a:gd name="connsiteX1" fmla="*/ 43205 w 116071"/>
                  <a:gd name="connsiteY1" fmla="*/ 115729 h 190138"/>
                  <a:gd name="connsiteX2" fmla="*/ 43205 w 116071"/>
                  <a:gd name="connsiteY2" fmla="*/ 72866 h 190138"/>
                  <a:gd name="connsiteX3" fmla="*/ 73209 w 116071"/>
                  <a:gd name="connsiteY3" fmla="*/ 42863 h 190138"/>
                  <a:gd name="connsiteX4" fmla="*/ 116071 w 116071"/>
                  <a:gd name="connsiteY4" fmla="*/ 42863 h 190138"/>
                  <a:gd name="connsiteX5" fmla="*/ 91383 w 116071"/>
                  <a:gd name="connsiteY5" fmla="*/ 0 h 190138"/>
                  <a:gd name="connsiteX6" fmla="*/ 73209 w 116071"/>
                  <a:gd name="connsiteY6" fmla="*/ 0 h 190138"/>
                  <a:gd name="connsiteX7" fmla="*/ 36862 w 116071"/>
                  <a:gd name="connsiteY7" fmla="*/ 9601 h 190138"/>
                  <a:gd name="connsiteX8" fmla="*/ 21345 w 116071"/>
                  <a:gd name="connsiteY8" fmla="*/ 21260 h 190138"/>
                  <a:gd name="connsiteX9" fmla="*/ 0 w 116071"/>
                  <a:gd name="connsiteY9" fmla="*/ 72695 h 190138"/>
                  <a:gd name="connsiteX10" fmla="*/ 0 w 116071"/>
                  <a:gd name="connsiteY10" fmla="*/ 178651 h 190138"/>
                  <a:gd name="connsiteX11" fmla="*/ 42863 w 116071"/>
                  <a:gd name="connsiteY11" fmla="*/ 190138 h 190138"/>
                  <a:gd name="connsiteX12" fmla="*/ 42863 w 116071"/>
                  <a:gd name="connsiteY12" fmla="*/ 165021 h 190138"/>
                  <a:gd name="connsiteX13" fmla="*/ 42863 w 116071"/>
                  <a:gd name="connsiteY13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138">
                    <a:moveTo>
                      <a:pt x="43205" y="115729"/>
                    </a:moveTo>
                    <a:lnTo>
                      <a:pt x="43205" y="115729"/>
                    </a:lnTo>
                    <a:lnTo>
                      <a:pt x="43205" y="72866"/>
                    </a:lnTo>
                    <a:cubicBezTo>
                      <a:pt x="43205" y="56296"/>
                      <a:pt x="56638" y="42863"/>
                      <a:pt x="73209" y="42863"/>
                    </a:cubicBezTo>
                    <a:lnTo>
                      <a:pt x="116071" y="42863"/>
                    </a:lnTo>
                    <a:lnTo>
                      <a:pt x="91383" y="0"/>
                    </a:lnTo>
                    <a:lnTo>
                      <a:pt x="73209" y="0"/>
                    </a:lnTo>
                    <a:cubicBezTo>
                      <a:pt x="60462" y="-25"/>
                      <a:pt x="47937" y="3292"/>
                      <a:pt x="36862" y="9601"/>
                    </a:cubicBezTo>
                    <a:cubicBezTo>
                      <a:pt x="31212" y="12808"/>
                      <a:pt x="26000" y="16725"/>
                      <a:pt x="21345" y="21260"/>
                    </a:cubicBezTo>
                    <a:cubicBezTo>
                      <a:pt x="7698" y="34899"/>
                      <a:pt x="26" y="53398"/>
                      <a:pt x="0" y="72695"/>
                    </a:cubicBezTo>
                    <a:lnTo>
                      <a:pt x="0" y="178651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4" name="Freeform: Shape 2983">
                <a:extLst>
                  <a:ext uri="{FF2B5EF4-FFF2-40B4-BE49-F238E27FC236}">
                    <a16:creationId xmlns:a16="http://schemas.microsoft.com/office/drawing/2014/main" id="{6867372B-1EAB-4365-8983-97B51C2DB121}"/>
                  </a:ext>
                </a:extLst>
              </p:cNvPr>
              <p:cNvSpPr/>
              <p:nvPr/>
            </p:nvSpPr>
            <p:spPr>
              <a:xfrm>
                <a:off x="6169294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5" name="Freeform: Shape 2984">
                <a:extLst>
                  <a:ext uri="{FF2B5EF4-FFF2-40B4-BE49-F238E27FC236}">
                    <a16:creationId xmlns:a16="http://schemas.microsoft.com/office/drawing/2014/main" id="{B114F553-756B-421A-8AA7-D0ACE2C9D642}"/>
                  </a:ext>
                </a:extLst>
              </p:cNvPr>
              <p:cNvSpPr/>
              <p:nvPr/>
            </p:nvSpPr>
            <p:spPr>
              <a:xfrm>
                <a:off x="9281369" y="6660832"/>
                <a:ext cx="42862" cy="197167"/>
              </a:xfrm>
              <a:custGeom>
                <a:avLst/>
                <a:gdLst>
                  <a:gd name="connsiteX0" fmla="*/ 42863 w 42862"/>
                  <a:gd name="connsiteY0" fmla="*/ 0 h 197167"/>
                  <a:gd name="connsiteX1" fmla="*/ 0 w 42862"/>
                  <a:gd name="connsiteY1" fmla="*/ 24775 h 197167"/>
                  <a:gd name="connsiteX2" fmla="*/ 0 w 42862"/>
                  <a:gd name="connsiteY2" fmla="*/ 197168 h 197167"/>
                  <a:gd name="connsiteX3" fmla="*/ 42863 w 42862"/>
                  <a:gd name="connsiteY3" fmla="*/ 197168 h 197167"/>
                  <a:gd name="connsiteX4" fmla="*/ 42863 w 42862"/>
                  <a:gd name="connsiteY4" fmla="*/ 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42863" y="0"/>
                    </a:moveTo>
                    <a:lnTo>
                      <a:pt x="0" y="24775"/>
                    </a:lnTo>
                    <a:lnTo>
                      <a:pt x="0" y="197168"/>
                    </a:lnTo>
                    <a:lnTo>
                      <a:pt x="42863" y="197168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6" name="Freeform: Shape 2985">
                <a:extLst>
                  <a:ext uri="{FF2B5EF4-FFF2-40B4-BE49-F238E27FC236}">
                    <a16:creationId xmlns:a16="http://schemas.microsoft.com/office/drawing/2014/main" id="{5D4B65CD-0D48-494B-AC76-08B55FC435A1}"/>
                  </a:ext>
                </a:extLst>
              </p:cNvPr>
              <p:cNvSpPr/>
              <p:nvPr/>
            </p:nvSpPr>
            <p:spPr>
              <a:xfrm>
                <a:off x="8634317" y="6396113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7" name="Freeform: Shape 2986">
                <a:extLst>
                  <a:ext uri="{FF2B5EF4-FFF2-40B4-BE49-F238E27FC236}">
                    <a16:creationId xmlns:a16="http://schemas.microsoft.com/office/drawing/2014/main" id="{10538D37-C75B-4DF4-86F6-F3A0B03AE53F}"/>
                  </a:ext>
                </a:extLst>
              </p:cNvPr>
              <p:cNvSpPr/>
              <p:nvPr/>
            </p:nvSpPr>
            <p:spPr>
              <a:xfrm>
                <a:off x="9133836" y="6520414"/>
                <a:ext cx="190396" cy="115728"/>
              </a:xfrm>
              <a:custGeom>
                <a:avLst/>
                <a:gdLst>
                  <a:gd name="connsiteX0" fmla="*/ 74667 w 190396"/>
                  <a:gd name="connsiteY0" fmla="*/ 42863 h 115728"/>
                  <a:gd name="connsiteX1" fmla="*/ 117529 w 190396"/>
                  <a:gd name="connsiteY1" fmla="*/ 42863 h 115728"/>
                  <a:gd name="connsiteX2" fmla="*/ 147533 w 190396"/>
                  <a:gd name="connsiteY2" fmla="*/ 72866 h 115728"/>
                  <a:gd name="connsiteX3" fmla="*/ 147533 w 190396"/>
                  <a:gd name="connsiteY3" fmla="*/ 115729 h 115728"/>
                  <a:gd name="connsiteX4" fmla="*/ 190395 w 190396"/>
                  <a:gd name="connsiteY4" fmla="*/ 90954 h 115728"/>
                  <a:gd name="connsiteX5" fmla="*/ 190395 w 190396"/>
                  <a:gd name="connsiteY5" fmla="*/ 72866 h 115728"/>
                  <a:gd name="connsiteX6" fmla="*/ 180708 w 190396"/>
                  <a:gd name="connsiteY6" fmla="*/ 36519 h 115728"/>
                  <a:gd name="connsiteX7" fmla="*/ 169050 w 190396"/>
                  <a:gd name="connsiteY7" fmla="*/ 21260 h 115728"/>
                  <a:gd name="connsiteX8" fmla="*/ 117615 w 190396"/>
                  <a:gd name="connsiteY8" fmla="*/ 0 h 115728"/>
                  <a:gd name="connsiteX9" fmla="*/ 11487 w 190396"/>
                  <a:gd name="connsiteY9" fmla="*/ 0 h 115728"/>
                  <a:gd name="connsiteX10" fmla="*/ 0 w 190396"/>
                  <a:gd name="connsiteY10" fmla="*/ 42863 h 115728"/>
                  <a:gd name="connsiteX11" fmla="*/ 74667 w 190396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100" y="42863"/>
                      <a:pt x="147533" y="56296"/>
                      <a:pt x="147533" y="72866"/>
                    </a:cubicBezTo>
                    <a:lnTo>
                      <a:pt x="147533" y="115729"/>
                    </a:lnTo>
                    <a:lnTo>
                      <a:pt x="190395" y="90954"/>
                    </a:lnTo>
                    <a:lnTo>
                      <a:pt x="190395" y="72866"/>
                    </a:lnTo>
                    <a:cubicBezTo>
                      <a:pt x="190455" y="60102"/>
                      <a:pt x="187112" y="47561"/>
                      <a:pt x="180708" y="36519"/>
                    </a:cubicBezTo>
                    <a:cubicBezTo>
                      <a:pt x="177477" y="30964"/>
                      <a:pt x="173559" y="25837"/>
                      <a:pt x="169050" y="21260"/>
                    </a:cubicBezTo>
                    <a:cubicBezTo>
                      <a:pt x="155411" y="7621"/>
                      <a:pt x="136903" y="-26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21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8" name="Freeform: Shape 2987">
                <a:extLst>
                  <a:ext uri="{FF2B5EF4-FFF2-40B4-BE49-F238E27FC236}">
                    <a16:creationId xmlns:a16="http://schemas.microsoft.com/office/drawing/2014/main" id="{5EEAE4CF-8FB8-4DEE-A11A-73C02DCB68D7}"/>
                  </a:ext>
                </a:extLst>
              </p:cNvPr>
              <p:cNvSpPr/>
              <p:nvPr/>
            </p:nvSpPr>
            <p:spPr>
              <a:xfrm>
                <a:off x="8910694" y="6520414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090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572"/>
                      <a:pt x="231200" y="1429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9" name="Freeform: Shape 2988">
                <a:extLst>
                  <a:ext uri="{FF2B5EF4-FFF2-40B4-BE49-F238E27FC236}">
                    <a16:creationId xmlns:a16="http://schemas.microsoft.com/office/drawing/2014/main" id="{9CBA7166-6F77-4BA8-B312-FEA09D7384DA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12296" cy="91896"/>
              </a:xfrm>
              <a:custGeom>
                <a:avLst/>
                <a:gdLst>
                  <a:gd name="connsiteX0" fmla="*/ 32147 w 312296"/>
                  <a:gd name="connsiteY0" fmla="*/ 18516 h 91896"/>
                  <a:gd name="connsiteX1" fmla="*/ 32147 w 312296"/>
                  <a:gd name="connsiteY1" fmla="*/ 18516 h 91896"/>
                  <a:gd name="connsiteX2" fmla="*/ 0 w 312296"/>
                  <a:gd name="connsiteY2" fmla="*/ 0 h 91896"/>
                  <a:gd name="connsiteX3" fmla="*/ 0 w 312296"/>
                  <a:gd name="connsiteY3" fmla="*/ 0 h 91896"/>
                  <a:gd name="connsiteX4" fmla="*/ 42863 w 312296"/>
                  <a:gd name="connsiteY4" fmla="*/ 74323 h 91896"/>
                  <a:gd name="connsiteX5" fmla="*/ 73552 w 312296"/>
                  <a:gd name="connsiteY5" fmla="*/ 91897 h 91896"/>
                  <a:gd name="connsiteX6" fmla="*/ 260861 w 312296"/>
                  <a:gd name="connsiteY6" fmla="*/ 91897 h 91896"/>
                  <a:gd name="connsiteX7" fmla="*/ 269434 w 312296"/>
                  <a:gd name="connsiteY7" fmla="*/ 86668 h 91896"/>
                  <a:gd name="connsiteX8" fmla="*/ 312296 w 312296"/>
                  <a:gd name="connsiteY8" fmla="*/ 12430 h 91896"/>
                  <a:gd name="connsiteX9" fmla="*/ 181737 w 312296"/>
                  <a:gd name="connsiteY9" fmla="*/ 87782 h 91896"/>
                  <a:gd name="connsiteX10" fmla="*/ 151733 w 312296"/>
                  <a:gd name="connsiteY10" fmla="*/ 87782 h 91896"/>
                  <a:gd name="connsiteX11" fmla="*/ 42434 w 312296"/>
                  <a:gd name="connsiteY11" fmla="*/ 24688 h 91896"/>
                  <a:gd name="connsiteX12" fmla="*/ 42434 w 312296"/>
                  <a:gd name="connsiteY12" fmla="*/ 24688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296" h="91896">
                    <a:moveTo>
                      <a:pt x="32147" y="18516"/>
                    </a:moveTo>
                    <a:lnTo>
                      <a:pt x="32147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552" y="91897"/>
                    </a:lnTo>
                    <a:lnTo>
                      <a:pt x="260861" y="91897"/>
                    </a:lnTo>
                    <a:lnTo>
                      <a:pt x="269434" y="86668"/>
                    </a:lnTo>
                    <a:lnTo>
                      <a:pt x="312296" y="12430"/>
                    </a:lnTo>
                    <a:lnTo>
                      <a:pt x="181737" y="87782"/>
                    </a:lnTo>
                    <a:cubicBezTo>
                      <a:pt x="172461" y="93174"/>
                      <a:pt x="161009" y="93174"/>
                      <a:pt x="151733" y="87782"/>
                    </a:cubicBezTo>
                    <a:lnTo>
                      <a:pt x="42434" y="24688"/>
                    </a:lnTo>
                    <a:lnTo>
                      <a:pt x="42434" y="24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0" name="Freeform: Shape 2989">
                <a:extLst>
                  <a:ext uri="{FF2B5EF4-FFF2-40B4-BE49-F238E27FC236}">
                    <a16:creationId xmlns:a16="http://schemas.microsoft.com/office/drawing/2014/main" id="{7239CBCE-1679-464C-821B-5A6E95793723}"/>
                  </a:ext>
                </a:extLst>
              </p:cNvPr>
              <p:cNvSpPr/>
              <p:nvPr/>
            </p:nvSpPr>
            <p:spPr>
              <a:xfrm>
                <a:off x="9247936" y="6592516"/>
                <a:ext cx="200596" cy="105605"/>
              </a:xfrm>
              <a:custGeom>
                <a:avLst/>
                <a:gdLst>
                  <a:gd name="connsiteX0" fmla="*/ 76295 w 200596"/>
                  <a:gd name="connsiteY0" fmla="*/ 68316 h 105605"/>
                  <a:gd name="connsiteX1" fmla="*/ 76295 w 200596"/>
                  <a:gd name="connsiteY1" fmla="*/ 68316 h 105605"/>
                  <a:gd name="connsiteX2" fmla="*/ 113414 w 200596"/>
                  <a:gd name="connsiteY2" fmla="*/ 46885 h 105605"/>
                  <a:gd name="connsiteX3" fmla="*/ 154391 w 200596"/>
                  <a:gd name="connsiteY3" fmla="*/ 57858 h 105605"/>
                  <a:gd name="connsiteX4" fmla="*/ 175822 w 200596"/>
                  <a:gd name="connsiteY4" fmla="*/ 95062 h 105605"/>
                  <a:gd name="connsiteX5" fmla="*/ 200597 w 200596"/>
                  <a:gd name="connsiteY5" fmla="*/ 52199 h 105605"/>
                  <a:gd name="connsiteX6" fmla="*/ 191338 w 200596"/>
                  <a:gd name="connsiteY6" fmla="*/ 36426 h 105605"/>
                  <a:gd name="connsiteX7" fmla="*/ 164764 w 200596"/>
                  <a:gd name="connsiteY7" fmla="*/ 9851 h 105605"/>
                  <a:gd name="connsiteX8" fmla="*/ 147104 w 200596"/>
                  <a:gd name="connsiteY8" fmla="*/ 2479 h 105605"/>
                  <a:gd name="connsiteX9" fmla="*/ 91812 w 200596"/>
                  <a:gd name="connsiteY9" fmla="*/ 9765 h 105605"/>
                  <a:gd name="connsiteX10" fmla="*/ 0 w 200596"/>
                  <a:gd name="connsiteY10" fmla="*/ 62743 h 105605"/>
                  <a:gd name="connsiteX11" fmla="*/ 11487 w 200596"/>
                  <a:gd name="connsiteY11" fmla="*/ 105606 h 105605"/>
                  <a:gd name="connsiteX12" fmla="*/ 33261 w 200596"/>
                  <a:gd name="connsiteY12" fmla="*/ 93090 h 105605"/>
                  <a:gd name="connsiteX13" fmla="*/ 33261 w 200596"/>
                  <a:gd name="connsiteY13" fmla="*/ 93090 h 10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05">
                    <a:moveTo>
                      <a:pt x="76295" y="68316"/>
                    </a:moveTo>
                    <a:lnTo>
                      <a:pt x="76295" y="68316"/>
                    </a:lnTo>
                    <a:lnTo>
                      <a:pt x="113414" y="46885"/>
                    </a:lnTo>
                    <a:cubicBezTo>
                      <a:pt x="127756" y="38603"/>
                      <a:pt x="146101" y="43516"/>
                      <a:pt x="154391" y="57858"/>
                    </a:cubicBezTo>
                    <a:lnTo>
                      <a:pt x="175822" y="95062"/>
                    </a:lnTo>
                    <a:lnTo>
                      <a:pt x="200597" y="52199"/>
                    </a:lnTo>
                    <a:lnTo>
                      <a:pt x="191338" y="36426"/>
                    </a:lnTo>
                    <a:cubicBezTo>
                      <a:pt x="184995" y="25367"/>
                      <a:pt x="175822" y="16195"/>
                      <a:pt x="164764" y="9851"/>
                    </a:cubicBezTo>
                    <a:cubicBezTo>
                      <a:pt x="159217" y="6645"/>
                      <a:pt x="153285" y="4168"/>
                      <a:pt x="147104" y="2479"/>
                    </a:cubicBezTo>
                    <a:cubicBezTo>
                      <a:pt x="128433" y="-2519"/>
                      <a:pt x="108545" y="105"/>
                      <a:pt x="91812" y="9765"/>
                    </a:cubicBezTo>
                    <a:lnTo>
                      <a:pt x="0" y="62743"/>
                    </a:lnTo>
                    <a:cubicBezTo>
                      <a:pt x="3832" y="77034"/>
                      <a:pt x="7655" y="91316"/>
                      <a:pt x="11487" y="105606"/>
                    </a:cubicBezTo>
                    <a:lnTo>
                      <a:pt x="33261" y="93090"/>
                    </a:lnTo>
                    <a:lnTo>
                      <a:pt x="33261" y="93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1" name="Freeform: Shape 2990">
                <a:extLst>
                  <a:ext uri="{FF2B5EF4-FFF2-40B4-BE49-F238E27FC236}">
                    <a16:creationId xmlns:a16="http://schemas.microsoft.com/office/drawing/2014/main" id="{213CE2C2-03D2-4A1D-A22C-E8A81C12BC5B}"/>
                  </a:ext>
                </a:extLst>
              </p:cNvPr>
              <p:cNvSpPr/>
              <p:nvPr/>
            </p:nvSpPr>
            <p:spPr>
              <a:xfrm>
                <a:off x="9066028" y="6655603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772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2" name="Freeform: Shape 2991">
                <a:extLst>
                  <a:ext uri="{FF2B5EF4-FFF2-40B4-BE49-F238E27FC236}">
                    <a16:creationId xmlns:a16="http://schemas.microsoft.com/office/drawing/2014/main" id="{0241B4A1-DFEE-4B72-8FB2-6DFB4C16FC0A}"/>
                  </a:ext>
                </a:extLst>
              </p:cNvPr>
              <p:cNvSpPr/>
              <p:nvPr/>
            </p:nvSpPr>
            <p:spPr>
              <a:xfrm>
                <a:off x="9404556" y="6644716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0 h 107413"/>
                  <a:gd name="connsiteX4" fmla="*/ 0 w 43976"/>
                  <a:gd name="connsiteY4" fmla="*/ 76038 h 107413"/>
                  <a:gd name="connsiteX5" fmla="*/ 31375 w 43976"/>
                  <a:gd name="connsiteY5" fmla="*/ 107414 h 107413"/>
                  <a:gd name="connsiteX6" fmla="*/ 43977 w 43976"/>
                  <a:gd name="connsiteY6" fmla="*/ 85725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977" y="85725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3" name="Freeform: Shape 2992">
                <a:extLst>
                  <a:ext uri="{FF2B5EF4-FFF2-40B4-BE49-F238E27FC236}">
                    <a16:creationId xmlns:a16="http://schemas.microsoft.com/office/drawing/2014/main" id="{86A940CB-A05B-4105-873B-AE2F4E4B9418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4" name="Freeform: Shape 2993">
                <a:extLst>
                  <a:ext uri="{FF2B5EF4-FFF2-40B4-BE49-F238E27FC236}">
                    <a16:creationId xmlns:a16="http://schemas.microsoft.com/office/drawing/2014/main" id="{1DDC2DB1-0FE0-4051-BB3E-E8D091A0584E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5" name="Freeform: Shape 2994">
                <a:extLst>
                  <a:ext uri="{FF2B5EF4-FFF2-40B4-BE49-F238E27FC236}">
                    <a16:creationId xmlns:a16="http://schemas.microsoft.com/office/drawing/2014/main" id="{20F6FD0E-2359-439C-97A6-E40D2284D9D6}"/>
                  </a:ext>
                </a:extLst>
              </p:cNvPr>
              <p:cNvSpPr/>
              <p:nvPr/>
            </p:nvSpPr>
            <p:spPr>
              <a:xfrm>
                <a:off x="9325346" y="6720754"/>
                <a:ext cx="110584" cy="137245"/>
              </a:xfrm>
              <a:custGeom>
                <a:avLst/>
                <a:gdLst>
                  <a:gd name="connsiteX0" fmla="*/ 0 w 110584"/>
                  <a:gd name="connsiteY0" fmla="*/ 137246 h 137245"/>
                  <a:gd name="connsiteX1" fmla="*/ 49463 w 110584"/>
                  <a:gd name="connsiteY1" fmla="*/ 137246 h 137245"/>
                  <a:gd name="connsiteX2" fmla="*/ 110585 w 110584"/>
                  <a:gd name="connsiteY2" fmla="*/ 31376 h 137245"/>
                  <a:gd name="connsiteX3" fmla="*/ 79210 w 110584"/>
                  <a:gd name="connsiteY3" fmla="*/ 0 h 137245"/>
                  <a:gd name="connsiteX4" fmla="*/ 0 w 110584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4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6" name="Freeform: Shape 2995">
                <a:extLst>
                  <a:ext uri="{FF2B5EF4-FFF2-40B4-BE49-F238E27FC236}">
                    <a16:creationId xmlns:a16="http://schemas.microsoft.com/office/drawing/2014/main" id="{BB3DDA98-8789-4997-BDF0-062A5DF54499}"/>
                  </a:ext>
                </a:extLst>
              </p:cNvPr>
              <p:cNvSpPr/>
              <p:nvPr/>
            </p:nvSpPr>
            <p:spPr>
              <a:xfrm>
                <a:off x="8721928" y="6527787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748 h 263004"/>
                  <a:gd name="connsiteX11" fmla="*/ 188423 w 200081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3" y="0"/>
                    </a:cubicBezTo>
                    <a:lnTo>
                      <a:pt x="36433" y="73724"/>
                    </a:lnTo>
                    <a:cubicBezTo>
                      <a:pt x="13913" y="86763"/>
                      <a:pt x="43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7" name="Freeform: Shape 2996">
                <a:extLst>
                  <a:ext uri="{FF2B5EF4-FFF2-40B4-BE49-F238E27FC236}">
                    <a16:creationId xmlns:a16="http://schemas.microsoft.com/office/drawing/2014/main" id="{E84D6E1A-7151-4A5F-AC66-3E6D53C7E54E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8" name="Freeform: Shape 2997">
                <a:extLst>
                  <a:ext uri="{FF2B5EF4-FFF2-40B4-BE49-F238E27FC236}">
                    <a16:creationId xmlns:a16="http://schemas.microsoft.com/office/drawing/2014/main" id="{A28D39E3-BEBD-4DAD-8D20-E95062831406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9" name="Freeform: Shape 2998">
                <a:extLst>
                  <a:ext uri="{FF2B5EF4-FFF2-40B4-BE49-F238E27FC236}">
                    <a16:creationId xmlns:a16="http://schemas.microsoft.com/office/drawing/2014/main" id="{1690DC3C-46A7-4D62-B722-12F72EA3A1B2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0" name="Freeform: Shape 2999">
                <a:extLst>
                  <a:ext uri="{FF2B5EF4-FFF2-40B4-BE49-F238E27FC236}">
                    <a16:creationId xmlns:a16="http://schemas.microsoft.com/office/drawing/2014/main" id="{3E8D0733-FE69-4888-AC84-31F98E855F0C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1" name="Freeform: Shape 3000">
                <a:extLst>
                  <a:ext uri="{FF2B5EF4-FFF2-40B4-BE49-F238E27FC236}">
                    <a16:creationId xmlns:a16="http://schemas.microsoft.com/office/drawing/2014/main" id="{26EDF4F2-7968-4AF9-AA2F-C94CC782A67C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2" name="Freeform: Shape 3001">
                <a:extLst>
                  <a:ext uri="{FF2B5EF4-FFF2-40B4-BE49-F238E27FC236}">
                    <a16:creationId xmlns:a16="http://schemas.microsoft.com/office/drawing/2014/main" id="{BFC79611-1613-4F57-A27D-6543FDAED743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3" name="Freeform: Shape 3002">
                <a:extLst>
                  <a:ext uri="{FF2B5EF4-FFF2-40B4-BE49-F238E27FC236}">
                    <a16:creationId xmlns:a16="http://schemas.microsoft.com/office/drawing/2014/main" id="{1CF68471-1813-4079-9514-DD78B7EC4D70}"/>
                  </a:ext>
                </a:extLst>
              </p:cNvPr>
              <p:cNvSpPr/>
              <p:nvPr/>
            </p:nvSpPr>
            <p:spPr>
              <a:xfrm>
                <a:off x="8886091" y="6396113"/>
                <a:ext cx="270977" cy="160391"/>
              </a:xfrm>
              <a:custGeom>
                <a:avLst/>
                <a:gdLst>
                  <a:gd name="connsiteX0" fmla="*/ 98841 w 270977"/>
                  <a:gd name="connsiteY0" fmla="*/ 124301 h 160391"/>
                  <a:gd name="connsiteX1" fmla="*/ 98841 w 270977"/>
                  <a:gd name="connsiteY1" fmla="*/ 124301 h 160391"/>
                  <a:gd name="connsiteX2" fmla="*/ 270977 w 270977"/>
                  <a:gd name="connsiteY2" fmla="*/ 24689 h 160391"/>
                  <a:gd name="connsiteX3" fmla="*/ 228115 w 270977"/>
                  <a:gd name="connsiteY3" fmla="*/ 0 h 160391"/>
                  <a:gd name="connsiteX4" fmla="*/ 0 w 270977"/>
                  <a:gd name="connsiteY4" fmla="*/ 131673 h 160391"/>
                  <a:gd name="connsiteX5" fmla="*/ 35919 w 270977"/>
                  <a:gd name="connsiteY5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7" h="160391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0977" y="24689"/>
                    </a:lnTo>
                    <a:lnTo>
                      <a:pt x="228115" y="0"/>
                    </a:lnTo>
                    <a:lnTo>
                      <a:pt x="0" y="131673"/>
                    </a:lnTo>
                    <a:cubicBezTo>
                      <a:pt x="12233" y="140820"/>
                      <a:pt x="24201" y="150388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4" name="Freeform: Shape 3003">
                <a:extLst>
                  <a:ext uri="{FF2B5EF4-FFF2-40B4-BE49-F238E27FC236}">
                    <a16:creationId xmlns:a16="http://schemas.microsoft.com/office/drawing/2014/main" id="{E9B47E81-9189-47D0-97EA-68474528F101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5" name="Freeform: Shape 3004">
                <a:extLst>
                  <a:ext uri="{FF2B5EF4-FFF2-40B4-BE49-F238E27FC236}">
                    <a16:creationId xmlns:a16="http://schemas.microsoft.com/office/drawing/2014/main" id="{F76C4C94-82ED-488D-8897-E64442EFD853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6" name="Freeform: Shape 3005">
                <a:extLst>
                  <a:ext uri="{FF2B5EF4-FFF2-40B4-BE49-F238E27FC236}">
                    <a16:creationId xmlns:a16="http://schemas.microsoft.com/office/drawing/2014/main" id="{3E30EB2B-2665-42E3-BD60-AE685455590E}"/>
                  </a:ext>
                </a:extLst>
              </p:cNvPr>
              <p:cNvSpPr/>
              <p:nvPr/>
            </p:nvSpPr>
            <p:spPr>
              <a:xfrm>
                <a:off x="8988790" y="6791048"/>
                <a:ext cx="84010" cy="66951"/>
              </a:xfrm>
              <a:custGeom>
                <a:avLst/>
                <a:gdLst>
                  <a:gd name="connsiteX0" fmla="*/ 84010 w 84010"/>
                  <a:gd name="connsiteY0" fmla="*/ 6944 h 66951"/>
                  <a:gd name="connsiteX1" fmla="*/ 38490 w 84010"/>
                  <a:gd name="connsiteY1" fmla="*/ 0 h 66951"/>
                  <a:gd name="connsiteX2" fmla="*/ 0 w 84010"/>
                  <a:gd name="connsiteY2" fmla="*/ 66951 h 66951"/>
                  <a:gd name="connsiteX3" fmla="*/ 49463 w 84010"/>
                  <a:gd name="connsiteY3" fmla="*/ 66951 h 66951"/>
                  <a:gd name="connsiteX4" fmla="*/ 77238 w 84010"/>
                  <a:gd name="connsiteY4" fmla="*/ 18860 h 66951"/>
                  <a:gd name="connsiteX5" fmla="*/ 77238 w 84010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10" h="66951">
                    <a:moveTo>
                      <a:pt x="84010" y="6944"/>
                    </a:moveTo>
                    <a:cubicBezTo>
                      <a:pt x="68923" y="4200"/>
                      <a:pt x="53749" y="1886"/>
                      <a:pt x="38490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7" name="Freeform: Shape 3006">
                <a:extLst>
                  <a:ext uri="{FF2B5EF4-FFF2-40B4-BE49-F238E27FC236}">
                    <a16:creationId xmlns:a16="http://schemas.microsoft.com/office/drawing/2014/main" id="{8E0B3299-5F89-4E60-AB5E-554BAB386034}"/>
                  </a:ext>
                </a:extLst>
              </p:cNvPr>
              <p:cNvSpPr/>
              <p:nvPr/>
            </p:nvSpPr>
            <p:spPr>
              <a:xfrm>
                <a:off x="9027280" y="6563277"/>
                <a:ext cx="181222" cy="234972"/>
              </a:xfrm>
              <a:custGeom>
                <a:avLst/>
                <a:gdLst>
                  <a:gd name="connsiteX0" fmla="*/ 81610 w 181222"/>
                  <a:gd name="connsiteY0" fmla="*/ 172393 h 234972"/>
                  <a:gd name="connsiteX1" fmla="*/ 81610 w 181222"/>
                  <a:gd name="connsiteY1" fmla="*/ 172393 h 234972"/>
                  <a:gd name="connsiteX2" fmla="*/ 181223 w 181222"/>
                  <a:gd name="connsiteY2" fmla="*/ 0 h 234972"/>
                  <a:gd name="connsiteX3" fmla="*/ 131673 w 181222"/>
                  <a:gd name="connsiteY3" fmla="*/ 0 h 234972"/>
                  <a:gd name="connsiteX4" fmla="*/ 0 w 181222"/>
                  <a:gd name="connsiteY4" fmla="*/ 228028 h 234972"/>
                  <a:gd name="connsiteX5" fmla="*/ 45520 w 181222"/>
                  <a:gd name="connsiteY5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4972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5"/>
                      <a:pt x="30432" y="232229"/>
                      <a:pt x="45520" y="23497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8" name="Freeform: Shape 3007">
                <a:extLst>
                  <a:ext uri="{FF2B5EF4-FFF2-40B4-BE49-F238E27FC236}">
                    <a16:creationId xmlns:a16="http://schemas.microsoft.com/office/drawing/2014/main" id="{B9BB6ACC-9001-4078-B6A3-6CE243A0E26F}"/>
                  </a:ext>
                </a:extLst>
              </p:cNvPr>
              <p:cNvSpPr/>
              <p:nvPr/>
            </p:nvSpPr>
            <p:spPr>
              <a:xfrm>
                <a:off x="9114205" y="6396542"/>
                <a:ext cx="138189" cy="123872"/>
              </a:xfrm>
              <a:custGeom>
                <a:avLst/>
                <a:gdLst>
                  <a:gd name="connsiteX0" fmla="*/ 42863 w 138189"/>
                  <a:gd name="connsiteY0" fmla="*/ 24260 h 123872"/>
                  <a:gd name="connsiteX1" fmla="*/ 42863 w 138189"/>
                  <a:gd name="connsiteY1" fmla="*/ 24260 h 123872"/>
                  <a:gd name="connsiteX2" fmla="*/ 79981 w 138189"/>
                  <a:gd name="connsiteY2" fmla="*/ 45692 h 123872"/>
                  <a:gd name="connsiteX3" fmla="*/ 90954 w 138189"/>
                  <a:gd name="connsiteY3" fmla="*/ 86668 h 123872"/>
                  <a:gd name="connsiteX4" fmla="*/ 69523 w 138189"/>
                  <a:gd name="connsiteY4" fmla="*/ 123873 h 123872"/>
                  <a:gd name="connsiteX5" fmla="*/ 119329 w 138189"/>
                  <a:gd name="connsiteY5" fmla="*/ 123873 h 123872"/>
                  <a:gd name="connsiteX6" fmla="*/ 128416 w 138189"/>
                  <a:gd name="connsiteY6" fmla="*/ 108100 h 123872"/>
                  <a:gd name="connsiteX7" fmla="*/ 135702 w 138189"/>
                  <a:gd name="connsiteY7" fmla="*/ 52807 h 123872"/>
                  <a:gd name="connsiteX8" fmla="*/ 101412 w 138189"/>
                  <a:gd name="connsiteY8" fmla="*/ 8573 h 123872"/>
                  <a:gd name="connsiteX9" fmla="*/ 85725 w 138189"/>
                  <a:gd name="connsiteY9" fmla="*/ 0 h 123872"/>
                  <a:gd name="connsiteX10" fmla="*/ 0 w 138189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189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1" y="45692"/>
                    </a:lnTo>
                    <a:cubicBezTo>
                      <a:pt x="94323" y="53981"/>
                      <a:pt x="99235" y="72326"/>
                      <a:pt x="90954" y="86668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00"/>
                    </a:lnTo>
                    <a:cubicBezTo>
                      <a:pt x="138094" y="91366"/>
                      <a:pt x="140709" y="71478"/>
                      <a:pt x="135702" y="52807"/>
                    </a:cubicBezTo>
                    <a:cubicBezTo>
                      <a:pt x="130628" y="34084"/>
                      <a:pt x="118283" y="18157"/>
                      <a:pt x="101412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9" name="Freeform: Shape 3008">
                <a:extLst>
                  <a:ext uri="{FF2B5EF4-FFF2-40B4-BE49-F238E27FC236}">
                    <a16:creationId xmlns:a16="http://schemas.microsoft.com/office/drawing/2014/main" id="{39597FC2-F676-4E2B-805E-B2D908DB58A8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0" name="Freeform: Shape 3009">
                <a:extLst>
                  <a:ext uri="{FF2B5EF4-FFF2-40B4-BE49-F238E27FC236}">
                    <a16:creationId xmlns:a16="http://schemas.microsoft.com/office/drawing/2014/main" id="{7872D63C-25A4-43B6-89BE-A6536CDE8025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1" name="Freeform: Shape 3010">
                <a:extLst>
                  <a:ext uri="{FF2B5EF4-FFF2-40B4-BE49-F238E27FC236}">
                    <a16:creationId xmlns:a16="http://schemas.microsoft.com/office/drawing/2014/main" id="{25B7B753-F599-44EB-B189-7641B7132F2C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2" name="Freeform: Shape 3011">
                <a:extLst>
                  <a:ext uri="{FF2B5EF4-FFF2-40B4-BE49-F238E27FC236}">
                    <a16:creationId xmlns:a16="http://schemas.microsoft.com/office/drawing/2014/main" id="{0C94FB9F-D3E5-4F9F-BC17-1490B7D2DDBA}"/>
                  </a:ext>
                </a:extLst>
              </p:cNvPr>
              <p:cNvSpPr/>
              <p:nvPr/>
            </p:nvSpPr>
            <p:spPr>
              <a:xfrm>
                <a:off x="7703858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3" name="Freeform: Shape 3012">
                <a:extLst>
                  <a:ext uri="{FF2B5EF4-FFF2-40B4-BE49-F238E27FC236}">
                    <a16:creationId xmlns:a16="http://schemas.microsoft.com/office/drawing/2014/main" id="{8642C57F-E450-4161-861D-9ABEBD847F22}"/>
                  </a:ext>
                </a:extLst>
              </p:cNvPr>
              <p:cNvSpPr/>
              <p:nvPr/>
            </p:nvSpPr>
            <p:spPr>
              <a:xfrm>
                <a:off x="7579556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7950 w 167163"/>
                  <a:gd name="connsiteY4" fmla="*/ 80153 h 167934"/>
                  <a:gd name="connsiteX5" fmla="*/ 42948 w 167163"/>
                  <a:gd name="connsiteY5" fmla="*/ 54435 h 167934"/>
                  <a:gd name="connsiteX6" fmla="*/ 42948 w 167163"/>
                  <a:gd name="connsiteY6" fmla="*/ 0 h 167934"/>
                  <a:gd name="connsiteX7" fmla="*/ 86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7950" y="80153"/>
                    </a:lnTo>
                    <a:cubicBezTo>
                      <a:pt x="48778" y="74812"/>
                      <a:pt x="43077" y="65048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4" name="Freeform: Shape 3013">
                <a:extLst>
                  <a:ext uri="{FF2B5EF4-FFF2-40B4-BE49-F238E27FC236}">
                    <a16:creationId xmlns:a16="http://schemas.microsoft.com/office/drawing/2014/main" id="{A2E7CDB9-05EE-491E-9151-74C7AC643E60}"/>
                  </a:ext>
                </a:extLst>
              </p:cNvPr>
              <p:cNvSpPr/>
              <p:nvPr/>
            </p:nvSpPr>
            <p:spPr>
              <a:xfrm>
                <a:off x="6771598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429 w 291465"/>
                  <a:gd name="connsiteY8" fmla="*/ 101327 h 152418"/>
                  <a:gd name="connsiteX9" fmla="*/ 248431 w 291465"/>
                  <a:gd name="connsiteY9" fmla="*/ 127044 h 152418"/>
                  <a:gd name="connsiteX10" fmla="*/ 248431 w 291465"/>
                  <a:gd name="connsiteY10" fmla="*/ 152419 h 152418"/>
                  <a:gd name="connsiteX11" fmla="*/ 291293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7" y="-3257"/>
                      <a:pt x="110405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3" y="41499"/>
                      <a:pt x="129856" y="41499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4"/>
                    </a:cubicBezTo>
                    <a:lnTo>
                      <a:pt x="248431" y="152419"/>
                    </a:lnTo>
                    <a:lnTo>
                      <a:pt x="291293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5" name="Freeform: Shape 3014">
                <a:extLst>
                  <a:ext uri="{FF2B5EF4-FFF2-40B4-BE49-F238E27FC236}">
                    <a16:creationId xmlns:a16="http://schemas.microsoft.com/office/drawing/2014/main" id="{EDD33E03-50B5-4B9B-9A47-C32E134068A6}"/>
                  </a:ext>
                </a:extLst>
              </p:cNvPr>
              <p:cNvSpPr/>
              <p:nvPr/>
            </p:nvSpPr>
            <p:spPr>
              <a:xfrm>
                <a:off x="672873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6" name="Freeform: Shape 3015">
                <a:extLst>
                  <a:ext uri="{FF2B5EF4-FFF2-40B4-BE49-F238E27FC236}">
                    <a16:creationId xmlns:a16="http://schemas.microsoft.com/office/drawing/2014/main" id="{F5C3503F-CAF5-40CC-9A6A-3D3AF9414A5C}"/>
                  </a:ext>
                </a:extLst>
              </p:cNvPr>
              <p:cNvSpPr/>
              <p:nvPr/>
            </p:nvSpPr>
            <p:spPr>
              <a:xfrm>
                <a:off x="8721928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7" name="Freeform: Shape 3016">
                <a:extLst>
                  <a:ext uri="{FF2B5EF4-FFF2-40B4-BE49-F238E27FC236}">
                    <a16:creationId xmlns:a16="http://schemas.microsoft.com/office/drawing/2014/main" id="{897F67D5-F394-43C9-808B-1F54124485F5}"/>
                  </a:ext>
                </a:extLst>
              </p:cNvPr>
              <p:cNvSpPr/>
              <p:nvPr/>
            </p:nvSpPr>
            <p:spPr>
              <a:xfrm>
                <a:off x="8430463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8" name="Freeform: Shape 3017">
                <a:extLst>
                  <a:ext uri="{FF2B5EF4-FFF2-40B4-BE49-F238E27FC236}">
                    <a16:creationId xmlns:a16="http://schemas.microsoft.com/office/drawing/2014/main" id="{CA901EA1-9580-47CF-BA12-73D307CB9975}"/>
                  </a:ext>
                </a:extLst>
              </p:cNvPr>
              <p:cNvSpPr/>
              <p:nvPr/>
            </p:nvSpPr>
            <p:spPr>
              <a:xfrm>
                <a:off x="7302493" y="6396371"/>
                <a:ext cx="170849" cy="298751"/>
              </a:xfrm>
              <a:custGeom>
                <a:avLst/>
                <a:gdLst>
                  <a:gd name="connsiteX0" fmla="*/ 89669 w 170849"/>
                  <a:gd name="connsiteY0" fmla="*/ 143332 h 298751"/>
                  <a:gd name="connsiteX1" fmla="*/ 15774 w 170849"/>
                  <a:gd name="connsiteY1" fmla="*/ 271319 h 298751"/>
                  <a:gd name="connsiteX2" fmla="*/ 0 w 170849"/>
                  <a:gd name="connsiteY2" fmla="*/ 298751 h 298751"/>
                  <a:gd name="connsiteX3" fmla="*/ 0 w 170849"/>
                  <a:gd name="connsiteY3" fmla="*/ 298751 h 298751"/>
                  <a:gd name="connsiteX4" fmla="*/ 74238 w 170849"/>
                  <a:gd name="connsiteY4" fmla="*/ 255889 h 298751"/>
                  <a:gd name="connsiteX5" fmla="*/ 126788 w 170849"/>
                  <a:gd name="connsiteY5" fmla="*/ 165021 h 298751"/>
                  <a:gd name="connsiteX6" fmla="*/ 170850 w 170849"/>
                  <a:gd name="connsiteY6" fmla="*/ 0 h 298751"/>
                  <a:gd name="connsiteX7" fmla="*/ 127987 w 170849"/>
                  <a:gd name="connsiteY7" fmla="*/ 0 h 298751"/>
                  <a:gd name="connsiteX8" fmla="*/ 89669 w 170849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49" h="298751">
                    <a:moveTo>
                      <a:pt x="89669" y="143332"/>
                    </a:moveTo>
                    <a:lnTo>
                      <a:pt x="15774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88" y="165021"/>
                    </a:lnTo>
                    <a:cubicBezTo>
                      <a:pt x="155660" y="114820"/>
                      <a:pt x="170859" y="57916"/>
                      <a:pt x="170850" y="0"/>
                    </a:cubicBezTo>
                    <a:lnTo>
                      <a:pt x="127987" y="0"/>
                    </a:lnTo>
                    <a:cubicBezTo>
                      <a:pt x="127979" y="50303"/>
                      <a:pt x="114769" y="99732"/>
                      <a:pt x="89669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9" name="Freeform: Shape 3018">
                <a:extLst>
                  <a:ext uri="{FF2B5EF4-FFF2-40B4-BE49-F238E27FC236}">
                    <a16:creationId xmlns:a16="http://schemas.microsoft.com/office/drawing/2014/main" id="{986EAEA5-DD71-4141-8478-8E7A365378BF}"/>
                  </a:ext>
                </a:extLst>
              </p:cNvPr>
              <p:cNvSpPr/>
              <p:nvPr/>
            </p:nvSpPr>
            <p:spPr>
              <a:xfrm>
                <a:off x="6858952" y="639637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1 h 298751"/>
                  <a:gd name="connsiteX8" fmla="*/ 443541 w 468315"/>
                  <a:gd name="connsiteY8" fmla="*/ 298751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2"/>
                      <a:pt x="141412" y="201008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3"/>
                      <a:pt x="220639" y="298675"/>
                      <a:pt x="338614" y="298751"/>
                    </a:cubicBezTo>
                    <a:lnTo>
                      <a:pt x="443541" y="298751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0" name="Freeform: Shape 3019">
                <a:extLst>
                  <a:ext uri="{FF2B5EF4-FFF2-40B4-BE49-F238E27FC236}">
                    <a16:creationId xmlns:a16="http://schemas.microsoft.com/office/drawing/2014/main" id="{8694BA2B-579E-49D9-A4F4-A3BB19642051}"/>
                  </a:ext>
                </a:extLst>
              </p:cNvPr>
              <p:cNvSpPr/>
              <p:nvPr/>
            </p:nvSpPr>
            <p:spPr>
              <a:xfrm>
                <a:off x="8116881" y="6396113"/>
                <a:ext cx="517693" cy="298751"/>
              </a:xfrm>
              <a:custGeom>
                <a:avLst/>
                <a:gdLst>
                  <a:gd name="connsiteX0" fmla="*/ 427768 w 517693"/>
                  <a:gd name="connsiteY0" fmla="*/ 112300 h 298751"/>
                  <a:gd name="connsiteX1" fmla="*/ 179165 w 517693"/>
                  <a:gd name="connsiteY1" fmla="*/ 255889 h 298751"/>
                  <a:gd name="connsiteX2" fmla="*/ 0 w 517693"/>
                  <a:gd name="connsiteY2" fmla="*/ 255889 h 298751"/>
                  <a:gd name="connsiteX3" fmla="*/ 74238 w 517693"/>
                  <a:gd name="connsiteY3" fmla="*/ 298751 h 298751"/>
                  <a:gd name="connsiteX4" fmla="*/ 179165 w 517693"/>
                  <a:gd name="connsiteY4" fmla="*/ 298751 h 298751"/>
                  <a:gd name="connsiteX5" fmla="*/ 465144 w 517693"/>
                  <a:gd name="connsiteY5" fmla="*/ 133731 h 298751"/>
                  <a:gd name="connsiteX6" fmla="*/ 517693 w 517693"/>
                  <a:gd name="connsiteY6" fmla="*/ 42863 h 298751"/>
                  <a:gd name="connsiteX7" fmla="*/ 492919 w 517693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751">
                    <a:moveTo>
                      <a:pt x="427768" y="112300"/>
                    </a:moveTo>
                    <a:cubicBezTo>
                      <a:pt x="376367" y="201008"/>
                      <a:pt x="281684" y="255692"/>
                      <a:pt x="179165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080" y="298614"/>
                      <a:pt x="406020" y="235752"/>
                      <a:pt x="465144" y="133731"/>
                    </a:cubicBezTo>
                    <a:lnTo>
                      <a:pt x="517693" y="42863"/>
                    </a:lnTo>
                    <a:lnTo>
                      <a:pt x="4929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1" name="Freeform: Shape 3020">
                <a:extLst>
                  <a:ext uri="{FF2B5EF4-FFF2-40B4-BE49-F238E27FC236}">
                    <a16:creationId xmlns:a16="http://schemas.microsoft.com/office/drawing/2014/main" id="{E8614BBE-E7F0-45EC-BFA7-FD3BE89C13CC}"/>
                  </a:ext>
                </a:extLst>
              </p:cNvPr>
              <p:cNvSpPr/>
              <p:nvPr/>
            </p:nvSpPr>
            <p:spPr>
              <a:xfrm>
                <a:off x="860954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4 w 24774"/>
                  <a:gd name="connsiteY2" fmla="*/ 42863 h 42862"/>
                  <a:gd name="connsiteX3" fmla="*/ 24774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2" name="Freeform: Shape 3021">
                <a:extLst>
                  <a:ext uri="{FF2B5EF4-FFF2-40B4-BE49-F238E27FC236}">
                    <a16:creationId xmlns:a16="http://schemas.microsoft.com/office/drawing/2014/main" id="{66CE63B7-01D3-4E70-AC14-DC190C9C84EA}"/>
                  </a:ext>
                </a:extLst>
              </p:cNvPr>
              <p:cNvSpPr/>
              <p:nvPr/>
            </p:nvSpPr>
            <p:spPr>
              <a:xfrm>
                <a:off x="8020183" y="6396113"/>
                <a:ext cx="146075" cy="256146"/>
              </a:xfrm>
              <a:custGeom>
                <a:avLst/>
                <a:gdLst>
                  <a:gd name="connsiteX0" fmla="*/ 81181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2 w 146075"/>
                  <a:gd name="connsiteY3" fmla="*/ 164935 h 256146"/>
                  <a:gd name="connsiteX4" fmla="*/ 96612 w 146075"/>
                  <a:gd name="connsiteY4" fmla="*/ 256146 h 256146"/>
                  <a:gd name="connsiteX5" fmla="*/ 146075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181" y="143504"/>
                    </a:moveTo>
                    <a:cubicBezTo>
                      <a:pt x="56029" y="99861"/>
                      <a:pt x="42820" y="50372"/>
                      <a:pt x="42863" y="0"/>
                    </a:cubicBezTo>
                    <a:lnTo>
                      <a:pt x="0" y="0"/>
                    </a:lnTo>
                    <a:cubicBezTo>
                      <a:pt x="-17" y="57890"/>
                      <a:pt x="15173" y="114769"/>
                      <a:pt x="44062" y="164935"/>
                    </a:cubicBezTo>
                    <a:lnTo>
                      <a:pt x="96612" y="256146"/>
                    </a:lnTo>
                    <a:lnTo>
                      <a:pt x="146075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3" name="Freeform: Shape 3022">
                <a:extLst>
                  <a:ext uri="{FF2B5EF4-FFF2-40B4-BE49-F238E27FC236}">
                    <a16:creationId xmlns:a16="http://schemas.microsoft.com/office/drawing/2014/main" id="{76A3419A-921C-497D-BEFA-5BE0104AF198}"/>
                  </a:ext>
                </a:extLst>
              </p:cNvPr>
              <p:cNvSpPr/>
              <p:nvPr/>
            </p:nvSpPr>
            <p:spPr>
              <a:xfrm>
                <a:off x="3838582" y="0"/>
                <a:ext cx="109920" cy="202225"/>
              </a:xfrm>
              <a:custGeom>
                <a:avLst/>
                <a:gdLst>
                  <a:gd name="connsiteX0" fmla="*/ 97577 w 109920"/>
                  <a:gd name="connsiteY0" fmla="*/ 202225 h 202225"/>
                  <a:gd name="connsiteX1" fmla="*/ 109921 w 109920"/>
                  <a:gd name="connsiteY1" fmla="*/ 202225 h 202225"/>
                  <a:gd name="connsiteX2" fmla="*/ 46827 w 109920"/>
                  <a:gd name="connsiteY2" fmla="*/ 92926 h 202225"/>
                  <a:gd name="connsiteX3" fmla="*/ 46827 w 109920"/>
                  <a:gd name="connsiteY3" fmla="*/ 62922 h 202225"/>
                  <a:gd name="connsiteX4" fmla="*/ 83175 w 109920"/>
                  <a:gd name="connsiteY4" fmla="*/ 0 h 202225"/>
                  <a:gd name="connsiteX5" fmla="*/ 33711 w 109920"/>
                  <a:gd name="connsiteY5" fmla="*/ 0 h 202225"/>
                  <a:gd name="connsiteX6" fmla="*/ 9708 w 109920"/>
                  <a:gd name="connsiteY6" fmla="*/ 41491 h 202225"/>
                  <a:gd name="connsiteX7" fmla="*/ 9708 w 109920"/>
                  <a:gd name="connsiteY7" fmla="*/ 114357 h 202225"/>
                  <a:gd name="connsiteX8" fmla="*/ 60458 w 109920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20" h="202225">
                    <a:moveTo>
                      <a:pt x="97577" y="202225"/>
                    </a:moveTo>
                    <a:lnTo>
                      <a:pt x="109921" y="202225"/>
                    </a:lnTo>
                    <a:lnTo>
                      <a:pt x="46827" y="92926"/>
                    </a:lnTo>
                    <a:cubicBezTo>
                      <a:pt x="41521" y="83629"/>
                      <a:pt x="41521" y="72219"/>
                      <a:pt x="46827" y="62922"/>
                    </a:cubicBezTo>
                    <a:lnTo>
                      <a:pt x="83175" y="0"/>
                    </a:lnTo>
                    <a:lnTo>
                      <a:pt x="33711" y="0"/>
                    </a:lnTo>
                    <a:lnTo>
                      <a:pt x="9708" y="41491"/>
                    </a:lnTo>
                    <a:cubicBezTo>
                      <a:pt x="-3236" y="64055"/>
                      <a:pt x="-3236" y="91793"/>
                      <a:pt x="9708" y="114357"/>
                    </a:cubicBezTo>
                    <a:lnTo>
                      <a:pt x="60458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4" name="Freeform: Shape 3023">
                <a:extLst>
                  <a:ext uri="{FF2B5EF4-FFF2-40B4-BE49-F238E27FC236}">
                    <a16:creationId xmlns:a16="http://schemas.microsoft.com/office/drawing/2014/main" id="{1DBDC906-9426-4F7E-89C5-C495638E9639}"/>
                  </a:ext>
                </a:extLst>
              </p:cNvPr>
              <p:cNvSpPr/>
              <p:nvPr/>
            </p:nvSpPr>
            <p:spPr>
              <a:xfrm>
                <a:off x="4176102" y="54692"/>
                <a:ext cx="167163" cy="278091"/>
              </a:xfrm>
              <a:custGeom>
                <a:avLst/>
                <a:gdLst>
                  <a:gd name="connsiteX0" fmla="*/ 156448 w 167163"/>
                  <a:gd name="connsiteY0" fmla="*/ 259490 h 278091"/>
                  <a:gd name="connsiteX1" fmla="*/ 167164 w 167163"/>
                  <a:gd name="connsiteY1" fmla="*/ 253317 h 278091"/>
                  <a:gd name="connsiteX2" fmla="*/ 57864 w 167163"/>
                  <a:gd name="connsiteY2" fmla="*/ 190224 h 278091"/>
                  <a:gd name="connsiteX3" fmla="*/ 42863 w 167163"/>
                  <a:gd name="connsiteY3" fmla="*/ 164506 h 278091"/>
                  <a:gd name="connsiteX4" fmla="*/ 42863 w 167163"/>
                  <a:gd name="connsiteY4" fmla="*/ 13887 h 278091"/>
                  <a:gd name="connsiteX5" fmla="*/ 42863 w 167163"/>
                  <a:gd name="connsiteY5" fmla="*/ 13887 h 278091"/>
                  <a:gd name="connsiteX6" fmla="*/ 42863 w 167163"/>
                  <a:gd name="connsiteY6" fmla="*/ 0 h 278091"/>
                  <a:gd name="connsiteX7" fmla="*/ 0 w 167163"/>
                  <a:gd name="connsiteY7" fmla="*/ 17145 h 278091"/>
                  <a:gd name="connsiteX8" fmla="*/ 0 w 167163"/>
                  <a:gd name="connsiteY8" fmla="*/ 164249 h 278091"/>
                  <a:gd name="connsiteX9" fmla="*/ 36433 w 167163"/>
                  <a:gd name="connsiteY9" fmla="*/ 227343 h 278091"/>
                  <a:gd name="connsiteX10" fmla="*/ 124301 w 167163"/>
                  <a:gd name="connsiteY10" fmla="*/ 278092 h 278091"/>
                  <a:gd name="connsiteX11" fmla="*/ 156448 w 167163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56448" y="259490"/>
                    </a:move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375" y="5143"/>
                      <a:pt x="14145" y="10716"/>
                      <a:pt x="0" y="17145"/>
                    </a:cubicBezTo>
                    <a:lnTo>
                      <a:pt x="0" y="164249"/>
                    </a:lnTo>
                    <a:cubicBezTo>
                      <a:pt x="60" y="190264"/>
                      <a:pt x="13930" y="214289"/>
                      <a:pt x="36433" y="227343"/>
                    </a:cubicBezTo>
                    <a:lnTo>
                      <a:pt x="124301" y="278092"/>
                    </a:lnTo>
                    <a:lnTo>
                      <a:pt x="156448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5" name="Freeform: Shape 3024">
                <a:extLst>
                  <a:ext uri="{FF2B5EF4-FFF2-40B4-BE49-F238E27FC236}">
                    <a16:creationId xmlns:a16="http://schemas.microsoft.com/office/drawing/2014/main" id="{1AC7378B-0A3E-48B7-BDDC-53AAEF15900A}"/>
                  </a:ext>
                </a:extLst>
              </p:cNvPr>
              <p:cNvSpPr/>
              <p:nvPr/>
            </p:nvSpPr>
            <p:spPr>
              <a:xfrm>
                <a:off x="4175760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145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6" name="Freeform: Shape 3025">
                <a:extLst>
                  <a:ext uri="{FF2B5EF4-FFF2-40B4-BE49-F238E27FC236}">
                    <a16:creationId xmlns:a16="http://schemas.microsoft.com/office/drawing/2014/main" id="{6BE451C3-1A85-4175-9D40-7295DF9D4564}"/>
                  </a:ext>
                </a:extLst>
              </p:cNvPr>
              <p:cNvSpPr/>
              <p:nvPr/>
            </p:nvSpPr>
            <p:spPr>
              <a:xfrm>
                <a:off x="4474940" y="45005"/>
                <a:ext cx="263090" cy="200082"/>
              </a:xfrm>
              <a:custGeom>
                <a:avLst/>
                <a:gdLst>
                  <a:gd name="connsiteX0" fmla="*/ 136817 w 263090"/>
                  <a:gd name="connsiteY0" fmla="*/ 200082 h 200082"/>
                  <a:gd name="connsiteX1" fmla="*/ 238316 w 263090"/>
                  <a:gd name="connsiteY1" fmla="*/ 200082 h 200082"/>
                  <a:gd name="connsiteX2" fmla="*/ 256832 w 263090"/>
                  <a:gd name="connsiteY2" fmla="*/ 167935 h 200082"/>
                  <a:gd name="connsiteX3" fmla="*/ 256832 w 263090"/>
                  <a:gd name="connsiteY3" fmla="*/ 167935 h 200082"/>
                  <a:gd name="connsiteX4" fmla="*/ 263090 w 263090"/>
                  <a:gd name="connsiteY4" fmla="*/ 157220 h 200082"/>
                  <a:gd name="connsiteX5" fmla="*/ 136817 w 263090"/>
                  <a:gd name="connsiteY5" fmla="*/ 157220 h 200082"/>
                  <a:gd name="connsiteX6" fmla="*/ 111100 w 263090"/>
                  <a:gd name="connsiteY6" fmla="*/ 142218 h 200082"/>
                  <a:gd name="connsiteX7" fmla="*/ 35147 w 263090"/>
                  <a:gd name="connsiteY7" fmla="*/ 11659 h 200082"/>
                  <a:gd name="connsiteX8" fmla="*/ 35147 w 263090"/>
                  <a:gd name="connsiteY8" fmla="*/ 11659 h 200082"/>
                  <a:gd name="connsiteX9" fmla="*/ 28461 w 263090"/>
                  <a:gd name="connsiteY9" fmla="*/ 0 h 200082"/>
                  <a:gd name="connsiteX10" fmla="*/ 0 w 263090"/>
                  <a:gd name="connsiteY10" fmla="*/ 35919 h 200082"/>
                  <a:gd name="connsiteX11" fmla="*/ 73724 w 263090"/>
                  <a:gd name="connsiteY11" fmla="*/ 163649 h 200082"/>
                  <a:gd name="connsiteX12" fmla="*/ 136817 w 263090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090" h="200082">
                    <a:moveTo>
                      <a:pt x="136817" y="200082"/>
                    </a:move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4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lnTo>
                      <a:pt x="28461" y="0"/>
                    </a:lnTo>
                    <a:cubicBezTo>
                      <a:pt x="18774" y="11659"/>
                      <a:pt x="9430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39"/>
                      <a:pt x="110808" y="200008"/>
                      <a:pt x="136817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7" name="Freeform: Shape 3026">
                <a:extLst>
                  <a:ext uri="{FF2B5EF4-FFF2-40B4-BE49-F238E27FC236}">
                    <a16:creationId xmlns:a16="http://schemas.microsoft.com/office/drawing/2014/main" id="{64794122-A1FF-43B1-A4E1-A51A8BD4075E}"/>
                  </a:ext>
                </a:extLst>
              </p:cNvPr>
              <p:cNvSpPr/>
              <p:nvPr/>
            </p:nvSpPr>
            <p:spPr>
              <a:xfrm>
                <a:off x="4428220" y="0"/>
                <a:ext cx="75523" cy="80924"/>
              </a:xfrm>
              <a:custGeom>
                <a:avLst/>
                <a:gdLst>
                  <a:gd name="connsiteX0" fmla="*/ 49463 w 75523"/>
                  <a:gd name="connsiteY0" fmla="*/ 0 h 80924"/>
                  <a:gd name="connsiteX1" fmla="*/ 0 w 75523"/>
                  <a:gd name="connsiteY1" fmla="*/ 0 h 80924"/>
                  <a:gd name="connsiteX2" fmla="*/ 46720 w 75523"/>
                  <a:gd name="connsiteY2" fmla="*/ 80924 h 80924"/>
                  <a:gd name="connsiteX3" fmla="*/ 75524 w 75523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23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6150" y="68580"/>
                      <a:pt x="65494" y="56664"/>
                      <a:pt x="75524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8" name="Freeform: Shape 3027">
                <a:extLst>
                  <a:ext uri="{FF2B5EF4-FFF2-40B4-BE49-F238E27FC236}">
                    <a16:creationId xmlns:a16="http://schemas.microsoft.com/office/drawing/2014/main" id="{82241349-2C1D-4B6C-82E5-9AAD70C34299}"/>
                  </a:ext>
                </a:extLst>
              </p:cNvPr>
              <p:cNvSpPr/>
              <p:nvPr/>
            </p:nvSpPr>
            <p:spPr>
              <a:xfrm>
                <a:off x="3724074" y="0"/>
                <a:ext cx="119586" cy="23308"/>
              </a:xfrm>
              <a:custGeom>
                <a:avLst/>
                <a:gdLst>
                  <a:gd name="connsiteX0" fmla="*/ 96183 w 119586"/>
                  <a:gd name="connsiteY0" fmla="*/ 13459 h 23308"/>
                  <a:gd name="connsiteX1" fmla="*/ 119586 w 119586"/>
                  <a:gd name="connsiteY1" fmla="*/ 0 h 23308"/>
                  <a:gd name="connsiteX2" fmla="*/ 0 w 119586"/>
                  <a:gd name="connsiteY2" fmla="*/ 0 h 23308"/>
                  <a:gd name="connsiteX3" fmla="*/ 23060 w 119586"/>
                  <a:gd name="connsiteY3" fmla="*/ 13459 h 23308"/>
                  <a:gd name="connsiteX4" fmla="*/ 96183 w 119586"/>
                  <a:gd name="connsiteY4" fmla="*/ 13459 h 2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308">
                    <a:moveTo>
                      <a:pt x="96183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060" y="13459"/>
                    </a:lnTo>
                    <a:cubicBezTo>
                      <a:pt x="45666" y="26592"/>
                      <a:pt x="73578" y="26592"/>
                      <a:pt x="96183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9" name="Freeform: Shape 3028">
                <a:extLst>
                  <a:ext uri="{FF2B5EF4-FFF2-40B4-BE49-F238E27FC236}">
                    <a16:creationId xmlns:a16="http://schemas.microsoft.com/office/drawing/2014/main" id="{6556CCBF-97B7-461D-894E-4EF3FEA0376D}"/>
                  </a:ext>
                </a:extLst>
              </p:cNvPr>
              <p:cNvSpPr/>
              <p:nvPr/>
            </p:nvSpPr>
            <p:spPr>
              <a:xfrm>
                <a:off x="4842872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0" name="Freeform: Shape 3029">
                <a:extLst>
                  <a:ext uri="{FF2B5EF4-FFF2-40B4-BE49-F238E27FC236}">
                    <a16:creationId xmlns:a16="http://schemas.microsoft.com/office/drawing/2014/main" id="{CA612529-0427-43BD-A417-3495C278A42E}"/>
                  </a:ext>
                </a:extLst>
              </p:cNvPr>
              <p:cNvSpPr/>
              <p:nvPr/>
            </p:nvSpPr>
            <p:spPr>
              <a:xfrm>
                <a:off x="3899039" y="56664"/>
                <a:ext cx="276720" cy="188423"/>
              </a:xfrm>
              <a:custGeom>
                <a:avLst/>
                <a:gdLst>
                  <a:gd name="connsiteX0" fmla="*/ 74238 w 276720"/>
                  <a:gd name="connsiteY0" fmla="*/ 188424 h 188423"/>
                  <a:gd name="connsiteX1" fmla="*/ 175651 w 276720"/>
                  <a:gd name="connsiteY1" fmla="*/ 188424 h 188423"/>
                  <a:gd name="connsiteX2" fmla="*/ 238744 w 276720"/>
                  <a:gd name="connsiteY2" fmla="*/ 151990 h 188423"/>
                  <a:gd name="connsiteX3" fmla="*/ 276720 w 276720"/>
                  <a:gd name="connsiteY3" fmla="*/ 85725 h 188423"/>
                  <a:gd name="connsiteX4" fmla="*/ 276720 w 276720"/>
                  <a:gd name="connsiteY4" fmla="*/ 0 h 188423"/>
                  <a:gd name="connsiteX5" fmla="*/ 201282 w 276720"/>
                  <a:gd name="connsiteY5" fmla="*/ 130559 h 188423"/>
                  <a:gd name="connsiteX6" fmla="*/ 175565 w 276720"/>
                  <a:gd name="connsiteY6" fmla="*/ 145561 h 188423"/>
                  <a:gd name="connsiteX7" fmla="*/ 0 w 276720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720" h="188423">
                    <a:moveTo>
                      <a:pt x="74238" y="188424"/>
                    </a:moveTo>
                    <a:lnTo>
                      <a:pt x="175651" y="188424"/>
                    </a:lnTo>
                    <a:cubicBezTo>
                      <a:pt x="201668" y="188385"/>
                      <a:pt x="225705" y="174506"/>
                      <a:pt x="238744" y="151990"/>
                    </a:cubicBezTo>
                    <a:lnTo>
                      <a:pt x="276720" y="85725"/>
                    </a:lnTo>
                    <a:lnTo>
                      <a:pt x="276720" y="0"/>
                    </a:lnTo>
                    <a:lnTo>
                      <a:pt x="201282" y="130559"/>
                    </a:lnTo>
                    <a:cubicBezTo>
                      <a:pt x="195967" y="139760"/>
                      <a:pt x="186186" y="145467"/>
                      <a:pt x="175565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1" name="Freeform: Shape 3030">
                <a:extLst>
                  <a:ext uri="{FF2B5EF4-FFF2-40B4-BE49-F238E27FC236}">
                    <a16:creationId xmlns:a16="http://schemas.microsoft.com/office/drawing/2014/main" id="{357AC53B-390C-44F2-83C0-B4E819362FEB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2" name="Freeform: Shape 3031">
                <a:extLst>
                  <a:ext uri="{FF2B5EF4-FFF2-40B4-BE49-F238E27FC236}">
                    <a16:creationId xmlns:a16="http://schemas.microsoft.com/office/drawing/2014/main" id="{288E32B1-4C25-471C-A748-570F5568FEAB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3" name="Freeform: Shape 3032">
                <a:extLst>
                  <a:ext uri="{FF2B5EF4-FFF2-40B4-BE49-F238E27FC236}">
                    <a16:creationId xmlns:a16="http://schemas.microsoft.com/office/drawing/2014/main" id="{BB2543E0-2D34-4271-95FF-D0B87552929E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4" name="Freeform: Shape 3033">
                <a:extLst>
                  <a:ext uri="{FF2B5EF4-FFF2-40B4-BE49-F238E27FC236}">
                    <a16:creationId xmlns:a16="http://schemas.microsoft.com/office/drawing/2014/main" id="{0912AB6C-9625-4404-A127-563C60DAA5DB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5" name="Freeform: Shape 3034">
                <a:extLst>
                  <a:ext uri="{FF2B5EF4-FFF2-40B4-BE49-F238E27FC236}">
                    <a16:creationId xmlns:a16="http://schemas.microsoft.com/office/drawing/2014/main" id="{B6CE6352-0756-413C-B595-69A2BE40E9EC}"/>
                  </a:ext>
                </a:extLst>
              </p:cNvPr>
              <p:cNvSpPr/>
              <p:nvPr/>
            </p:nvSpPr>
            <p:spPr>
              <a:xfrm>
                <a:off x="4218965" y="0"/>
                <a:ext cx="39347" cy="68151"/>
              </a:xfrm>
              <a:custGeom>
                <a:avLst/>
                <a:gdLst>
                  <a:gd name="connsiteX0" fmla="*/ 0 w 39347"/>
                  <a:gd name="connsiteY0" fmla="*/ 68151 h 68151"/>
                  <a:gd name="connsiteX1" fmla="*/ 39348 w 39347"/>
                  <a:gd name="connsiteY1" fmla="*/ 0 h 68151"/>
                  <a:gd name="connsiteX2" fmla="*/ 0 w 39347"/>
                  <a:gd name="connsiteY2" fmla="*/ 0 h 68151"/>
                  <a:gd name="connsiteX3" fmla="*/ 0 w 39347"/>
                  <a:gd name="connsiteY3" fmla="*/ 54693 h 68151"/>
                  <a:gd name="connsiteX4" fmla="*/ 0 w 39347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47" h="68151">
                    <a:moveTo>
                      <a:pt x="0" y="68151"/>
                    </a:moveTo>
                    <a:lnTo>
                      <a:pt x="39348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6" name="Freeform: Shape 3035">
                <a:extLst>
                  <a:ext uri="{FF2B5EF4-FFF2-40B4-BE49-F238E27FC236}">
                    <a16:creationId xmlns:a16="http://schemas.microsoft.com/office/drawing/2014/main" id="{C709458C-F862-4A16-B571-0F8A0D5EBE1D}"/>
                  </a:ext>
                </a:extLst>
              </p:cNvPr>
              <p:cNvSpPr/>
              <p:nvPr/>
            </p:nvSpPr>
            <p:spPr>
              <a:xfrm>
                <a:off x="4300061" y="68580"/>
                <a:ext cx="210026" cy="263947"/>
              </a:xfrm>
              <a:custGeom>
                <a:avLst/>
                <a:gdLst>
                  <a:gd name="connsiteX0" fmla="*/ 173936 w 210026"/>
                  <a:gd name="connsiteY0" fmla="*/ 213455 h 263947"/>
                  <a:gd name="connsiteX1" fmla="*/ 210026 w 210026"/>
                  <a:gd name="connsiteY1" fmla="*/ 150362 h 263947"/>
                  <a:gd name="connsiteX2" fmla="*/ 210026 w 210026"/>
                  <a:gd name="connsiteY2" fmla="*/ 73809 h 263947"/>
                  <a:gd name="connsiteX3" fmla="*/ 167164 w 210026"/>
                  <a:gd name="connsiteY3" fmla="*/ 0 h 263947"/>
                  <a:gd name="connsiteX4" fmla="*/ 167164 w 210026"/>
                  <a:gd name="connsiteY4" fmla="*/ 150362 h 263947"/>
                  <a:gd name="connsiteX5" fmla="*/ 152162 w 210026"/>
                  <a:gd name="connsiteY5" fmla="*/ 176079 h 263947"/>
                  <a:gd name="connsiteX6" fmla="*/ 32147 w 210026"/>
                  <a:gd name="connsiteY6" fmla="*/ 245345 h 263947"/>
                  <a:gd name="connsiteX7" fmla="*/ 32147 w 210026"/>
                  <a:gd name="connsiteY7" fmla="*/ 245345 h 263947"/>
                  <a:gd name="connsiteX8" fmla="*/ 0 w 210026"/>
                  <a:gd name="connsiteY8" fmla="*/ 263947 h 263947"/>
                  <a:gd name="connsiteX9" fmla="*/ 85725 w 210026"/>
                  <a:gd name="connsiteY9" fmla="*/ 263947 h 26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3947">
                    <a:moveTo>
                      <a:pt x="173936" y="213455"/>
                    </a:moveTo>
                    <a:cubicBezTo>
                      <a:pt x="196293" y="200303"/>
                      <a:pt x="210026" y="176301"/>
                      <a:pt x="210026" y="150362"/>
                    </a:cubicBezTo>
                    <a:lnTo>
                      <a:pt x="210026" y="73809"/>
                    </a:lnTo>
                    <a:lnTo>
                      <a:pt x="167164" y="0"/>
                    </a:lnTo>
                    <a:lnTo>
                      <a:pt x="167164" y="150362"/>
                    </a:lnTo>
                    <a:cubicBezTo>
                      <a:pt x="167052" y="160981"/>
                      <a:pt x="161352" y="170755"/>
                      <a:pt x="152162" y="176079"/>
                    </a:cubicBezTo>
                    <a:lnTo>
                      <a:pt x="32147" y="245345"/>
                    </a:lnTo>
                    <a:lnTo>
                      <a:pt x="32147" y="245345"/>
                    </a:lnTo>
                    <a:lnTo>
                      <a:pt x="0" y="263947"/>
                    </a:lnTo>
                    <a:lnTo>
                      <a:pt x="85725" y="2639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7" name="Freeform: Shape 3036">
                <a:extLst>
                  <a:ext uri="{FF2B5EF4-FFF2-40B4-BE49-F238E27FC236}">
                    <a16:creationId xmlns:a16="http://schemas.microsoft.com/office/drawing/2014/main" id="{22D1F84A-E00C-4E24-B807-21047E1D4CBA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8" name="Freeform: Shape 3037">
                <a:extLst>
                  <a:ext uri="{FF2B5EF4-FFF2-40B4-BE49-F238E27FC236}">
                    <a16:creationId xmlns:a16="http://schemas.microsoft.com/office/drawing/2014/main" id="{B7E42EF7-E257-4681-9E22-E5F2947E3967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9" name="Freeform: Shape 3038">
                <a:extLst>
                  <a:ext uri="{FF2B5EF4-FFF2-40B4-BE49-F238E27FC236}">
                    <a16:creationId xmlns:a16="http://schemas.microsoft.com/office/drawing/2014/main" id="{FAD7E255-B434-4475-9C10-A08F50FD8FDE}"/>
                  </a:ext>
                </a:extLst>
              </p:cNvPr>
              <p:cNvSpPr/>
              <p:nvPr/>
            </p:nvSpPr>
            <p:spPr>
              <a:xfrm>
                <a:off x="4477683" y="0"/>
                <a:ext cx="32746" cy="56664"/>
              </a:xfrm>
              <a:custGeom>
                <a:avLst/>
                <a:gdLst>
                  <a:gd name="connsiteX0" fmla="*/ 32747 w 32746"/>
                  <a:gd name="connsiteY0" fmla="*/ 56664 h 56664"/>
                  <a:gd name="connsiteX1" fmla="*/ 32747 w 32746"/>
                  <a:gd name="connsiteY1" fmla="*/ 0 h 56664"/>
                  <a:gd name="connsiteX2" fmla="*/ 0 w 32746"/>
                  <a:gd name="connsiteY2" fmla="*/ 0 h 56664"/>
                  <a:gd name="connsiteX3" fmla="*/ 26060 w 32746"/>
                  <a:gd name="connsiteY3" fmla="*/ 45006 h 56664"/>
                  <a:gd name="connsiteX4" fmla="*/ 32747 w 32746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6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6060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0" name="Freeform: Shape 3039">
                <a:extLst>
                  <a:ext uri="{FF2B5EF4-FFF2-40B4-BE49-F238E27FC236}">
                    <a16:creationId xmlns:a16="http://schemas.microsoft.com/office/drawing/2014/main" id="{39C1E0E7-3B3A-4477-A110-170266E1B655}"/>
                  </a:ext>
                </a:extLst>
              </p:cNvPr>
              <p:cNvSpPr/>
              <p:nvPr/>
            </p:nvSpPr>
            <p:spPr>
              <a:xfrm>
                <a:off x="4713255" y="0"/>
                <a:ext cx="134695" cy="245087"/>
              </a:xfrm>
              <a:custGeom>
                <a:avLst/>
                <a:gdLst>
                  <a:gd name="connsiteX0" fmla="*/ 18517 w 134695"/>
                  <a:gd name="connsiteY0" fmla="*/ 212941 h 245087"/>
                  <a:gd name="connsiteX1" fmla="*/ 18517 w 134695"/>
                  <a:gd name="connsiteY1" fmla="*/ 212941 h 245087"/>
                  <a:gd name="connsiteX2" fmla="*/ 0 w 134695"/>
                  <a:gd name="connsiteY2" fmla="*/ 245088 h 245087"/>
                  <a:gd name="connsiteX3" fmla="*/ 0 w 134695"/>
                  <a:gd name="connsiteY3" fmla="*/ 245088 h 245087"/>
                  <a:gd name="connsiteX4" fmla="*/ 74238 w 134695"/>
                  <a:gd name="connsiteY4" fmla="*/ 202225 h 245087"/>
                  <a:gd name="connsiteX5" fmla="*/ 124987 w 134695"/>
                  <a:gd name="connsiteY5" fmla="*/ 114357 h 245087"/>
                  <a:gd name="connsiteX6" fmla="*/ 124987 w 134695"/>
                  <a:gd name="connsiteY6" fmla="*/ 41491 h 245087"/>
                  <a:gd name="connsiteX7" fmla="*/ 100984 w 134695"/>
                  <a:gd name="connsiteY7" fmla="*/ 0 h 245087"/>
                  <a:gd name="connsiteX8" fmla="*/ 51521 w 134695"/>
                  <a:gd name="connsiteY8" fmla="*/ 0 h 245087"/>
                  <a:gd name="connsiteX9" fmla="*/ 88297 w 134695"/>
                  <a:gd name="connsiteY9" fmla="*/ 62922 h 245087"/>
                  <a:gd name="connsiteX10" fmla="*/ 88297 w 134695"/>
                  <a:gd name="connsiteY10" fmla="*/ 92926 h 245087"/>
                  <a:gd name="connsiteX11" fmla="*/ 25203 w 134695"/>
                  <a:gd name="connsiteY11" fmla="*/ 202225 h 245087"/>
                  <a:gd name="connsiteX12" fmla="*/ 25203 w 134695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238" y="202225"/>
                    </a:lnTo>
                    <a:lnTo>
                      <a:pt x="124987" y="114357"/>
                    </a:lnTo>
                    <a:cubicBezTo>
                      <a:pt x="137932" y="91793"/>
                      <a:pt x="137932" y="64055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297" y="62922"/>
                    </a:lnTo>
                    <a:cubicBezTo>
                      <a:pt x="93603" y="72219"/>
                      <a:pt x="93603" y="83629"/>
                      <a:pt x="88297" y="92926"/>
                    </a:cubicBezTo>
                    <a:lnTo>
                      <a:pt x="25203" y="202225"/>
                    </a:lnTo>
                    <a:lnTo>
                      <a:pt x="25203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1" name="Freeform: Shape 3040">
                <a:extLst>
                  <a:ext uri="{FF2B5EF4-FFF2-40B4-BE49-F238E27FC236}">
                    <a16:creationId xmlns:a16="http://schemas.microsoft.com/office/drawing/2014/main" id="{EE082E7A-C511-47E4-91E4-101ECF36DB5A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2" name="Freeform: Shape 3041">
                <a:extLst>
                  <a:ext uri="{FF2B5EF4-FFF2-40B4-BE49-F238E27FC236}">
                    <a16:creationId xmlns:a16="http://schemas.microsoft.com/office/drawing/2014/main" id="{F10651E3-667B-461D-9788-6FB0DFE3A10F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3" name="Freeform: Shape 3042">
                <a:extLst>
                  <a:ext uri="{FF2B5EF4-FFF2-40B4-BE49-F238E27FC236}">
                    <a16:creationId xmlns:a16="http://schemas.microsoft.com/office/drawing/2014/main" id="{6709ABCE-E1DE-4FC1-BC19-63336C4DE882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4" name="Freeform: Shape 3043">
                <a:extLst>
                  <a:ext uri="{FF2B5EF4-FFF2-40B4-BE49-F238E27FC236}">
                    <a16:creationId xmlns:a16="http://schemas.microsoft.com/office/drawing/2014/main" id="{1E7A7AF1-3664-4913-A027-E01239353BB9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5" name="Freeform: Shape 3044">
                <a:extLst>
                  <a:ext uri="{FF2B5EF4-FFF2-40B4-BE49-F238E27FC236}">
                    <a16:creationId xmlns:a16="http://schemas.microsoft.com/office/drawing/2014/main" id="{32BFD5EA-C1B0-4F48-9A0D-CAA6664AF38E}"/>
                  </a:ext>
                </a:extLst>
              </p:cNvPr>
              <p:cNvSpPr/>
              <p:nvPr/>
            </p:nvSpPr>
            <p:spPr>
              <a:xfrm>
                <a:off x="2765840" y="0"/>
                <a:ext cx="42862" cy="236258"/>
              </a:xfrm>
              <a:custGeom>
                <a:avLst/>
                <a:gdLst>
                  <a:gd name="connsiteX0" fmla="*/ 42863 w 42862"/>
                  <a:gd name="connsiteY0" fmla="*/ 0 h 236258"/>
                  <a:gd name="connsiteX1" fmla="*/ 0 w 42862"/>
                  <a:gd name="connsiteY1" fmla="*/ 0 h 236258"/>
                  <a:gd name="connsiteX2" fmla="*/ 0 w 42862"/>
                  <a:gd name="connsiteY2" fmla="*/ 37119 h 236258"/>
                  <a:gd name="connsiteX3" fmla="*/ 0 w 42862"/>
                  <a:gd name="connsiteY3" fmla="*/ 37119 h 236258"/>
                  <a:gd name="connsiteX4" fmla="*/ 0 w 42862"/>
                  <a:gd name="connsiteY4" fmla="*/ 236258 h 236258"/>
                  <a:gd name="connsiteX5" fmla="*/ 42863 w 42862"/>
                  <a:gd name="connsiteY5" fmla="*/ 211484 h 236258"/>
                  <a:gd name="connsiteX6" fmla="*/ 42863 w 42862"/>
                  <a:gd name="connsiteY6" fmla="*/ 0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6" name="Freeform: Shape 3045">
                <a:extLst>
                  <a:ext uri="{FF2B5EF4-FFF2-40B4-BE49-F238E27FC236}">
                    <a16:creationId xmlns:a16="http://schemas.microsoft.com/office/drawing/2014/main" id="{E62756F5-1BDB-4359-8292-433075C6688D}"/>
                  </a:ext>
                </a:extLst>
              </p:cNvPr>
              <p:cNvSpPr/>
              <p:nvPr/>
            </p:nvSpPr>
            <p:spPr>
              <a:xfrm>
                <a:off x="3191122" y="334327"/>
                <a:ext cx="264547" cy="167164"/>
              </a:xfrm>
              <a:custGeom>
                <a:avLst/>
                <a:gdLst>
                  <a:gd name="connsiteX0" fmla="*/ 264547 w 264547"/>
                  <a:gd name="connsiteY0" fmla="*/ 123873 h 167164"/>
                  <a:gd name="connsiteX1" fmla="*/ 213884 w 264547"/>
                  <a:gd name="connsiteY1" fmla="*/ 36005 h 167164"/>
                  <a:gd name="connsiteX2" fmla="*/ 150790 w 264547"/>
                  <a:gd name="connsiteY2" fmla="*/ 0 h 167164"/>
                  <a:gd name="connsiteX3" fmla="*/ 74238 w 264547"/>
                  <a:gd name="connsiteY3" fmla="*/ 0 h 167164"/>
                  <a:gd name="connsiteX4" fmla="*/ 0 w 264547"/>
                  <a:gd name="connsiteY4" fmla="*/ 42863 h 167164"/>
                  <a:gd name="connsiteX5" fmla="*/ 150790 w 264547"/>
                  <a:gd name="connsiteY5" fmla="*/ 42863 h 167164"/>
                  <a:gd name="connsiteX6" fmla="*/ 176508 w 264547"/>
                  <a:gd name="connsiteY6" fmla="*/ 57865 h 167164"/>
                  <a:gd name="connsiteX7" fmla="*/ 239601 w 264547"/>
                  <a:gd name="connsiteY7" fmla="*/ 167164 h 167164"/>
                  <a:gd name="connsiteX8" fmla="*/ 264547 w 264547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4">
                    <a:moveTo>
                      <a:pt x="264547" y="123873"/>
                    </a:moveTo>
                    <a:lnTo>
                      <a:pt x="213884" y="36005"/>
                    </a:lnTo>
                    <a:cubicBezTo>
                      <a:pt x="200761" y="13628"/>
                      <a:pt x="176731" y="-84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4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7" name="Freeform: Shape 3046">
                <a:extLst>
                  <a:ext uri="{FF2B5EF4-FFF2-40B4-BE49-F238E27FC236}">
                    <a16:creationId xmlns:a16="http://schemas.microsoft.com/office/drawing/2014/main" id="{63A7A897-8FCC-4126-832E-87189BCEAC55}"/>
                  </a:ext>
                </a:extLst>
              </p:cNvPr>
              <p:cNvSpPr/>
              <p:nvPr/>
            </p:nvSpPr>
            <p:spPr>
              <a:xfrm>
                <a:off x="2765583" y="26146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775 h 115728"/>
                  <a:gd name="connsiteX5" fmla="*/ 0 w 190566"/>
                  <a:gd name="connsiteY5" fmla="*/ 42948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47" y="83158"/>
                      <a:pt x="32657" y="115729"/>
                      <a:pt x="72866" y="115729"/>
                    </a:cubicBezTo>
                    <a:lnTo>
                      <a:pt x="179080" y="115729"/>
                    </a:lnTo>
                    <a:cubicBezTo>
                      <a:pt x="182937" y="101413"/>
                      <a:pt x="186709" y="87097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8" name="Freeform: Shape 3047">
                <a:extLst>
                  <a:ext uri="{FF2B5EF4-FFF2-40B4-BE49-F238E27FC236}">
                    <a16:creationId xmlns:a16="http://schemas.microsoft.com/office/drawing/2014/main" id="{7F8F1CCA-A48A-410B-9FF4-BFB97A8AFF4C}"/>
                  </a:ext>
                </a:extLst>
              </p:cNvPr>
              <p:cNvSpPr/>
              <p:nvPr/>
            </p:nvSpPr>
            <p:spPr>
              <a:xfrm>
                <a:off x="2944663" y="33432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9" name="Freeform: Shape 3048">
                <a:extLst>
                  <a:ext uri="{FF2B5EF4-FFF2-40B4-BE49-F238E27FC236}">
                    <a16:creationId xmlns:a16="http://schemas.microsoft.com/office/drawing/2014/main" id="{052C2192-7DE3-4424-AAE9-A10431068FD0}"/>
                  </a:ext>
                </a:extLst>
              </p:cNvPr>
              <p:cNvSpPr/>
              <p:nvPr/>
            </p:nvSpPr>
            <p:spPr>
              <a:xfrm>
                <a:off x="3055334" y="0"/>
                <a:ext cx="312467" cy="131073"/>
              </a:xfrm>
              <a:custGeom>
                <a:avLst/>
                <a:gdLst>
                  <a:gd name="connsiteX0" fmla="*/ 280321 w 312467"/>
                  <a:gd name="connsiteY0" fmla="*/ 112471 h 131073"/>
                  <a:gd name="connsiteX1" fmla="*/ 280321 w 312467"/>
                  <a:gd name="connsiteY1" fmla="*/ 112471 h 131073"/>
                  <a:gd name="connsiteX2" fmla="*/ 312468 w 312467"/>
                  <a:gd name="connsiteY2" fmla="*/ 131074 h 131073"/>
                  <a:gd name="connsiteX3" fmla="*/ 312468 w 312467"/>
                  <a:gd name="connsiteY3" fmla="*/ 131074 h 131073"/>
                  <a:gd name="connsiteX4" fmla="*/ 269605 w 312467"/>
                  <a:gd name="connsiteY4" fmla="*/ 56750 h 131073"/>
                  <a:gd name="connsiteX5" fmla="*/ 181994 w 312467"/>
                  <a:gd name="connsiteY5" fmla="*/ 6086 h 131073"/>
                  <a:gd name="connsiteX6" fmla="*/ 168021 w 312467"/>
                  <a:gd name="connsiteY6" fmla="*/ 0 h 131073"/>
                  <a:gd name="connsiteX7" fmla="*/ 123187 w 312467"/>
                  <a:gd name="connsiteY7" fmla="*/ 0 h 131073"/>
                  <a:gd name="connsiteX8" fmla="*/ 108871 w 312467"/>
                  <a:gd name="connsiteY8" fmla="*/ 6086 h 131073"/>
                  <a:gd name="connsiteX9" fmla="*/ 42863 w 312467"/>
                  <a:gd name="connsiteY9" fmla="*/ 44320 h 131073"/>
                  <a:gd name="connsiteX10" fmla="*/ 0 w 312467"/>
                  <a:gd name="connsiteY10" fmla="*/ 118558 h 131073"/>
                  <a:gd name="connsiteX11" fmla="*/ 130559 w 312467"/>
                  <a:gd name="connsiteY11" fmla="*/ 42863 h 131073"/>
                  <a:gd name="connsiteX12" fmla="*/ 160306 w 312467"/>
                  <a:gd name="connsiteY12" fmla="*/ 42863 h 131073"/>
                  <a:gd name="connsiteX13" fmla="*/ 269862 w 312467"/>
                  <a:gd name="connsiteY13" fmla="*/ 106299 h 131073"/>
                  <a:gd name="connsiteX14" fmla="*/ 269862 w 312467"/>
                  <a:gd name="connsiteY14" fmla="*/ 106299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467" h="131073">
                    <a:moveTo>
                      <a:pt x="280321" y="112471"/>
                    </a:moveTo>
                    <a:lnTo>
                      <a:pt x="280321" y="112471"/>
                    </a:lnTo>
                    <a:lnTo>
                      <a:pt x="312468" y="131074"/>
                    </a:lnTo>
                    <a:lnTo>
                      <a:pt x="312468" y="131074"/>
                    </a:lnTo>
                    <a:lnTo>
                      <a:pt x="269605" y="56750"/>
                    </a:lnTo>
                    <a:lnTo>
                      <a:pt x="181994" y="6086"/>
                    </a:lnTo>
                    <a:cubicBezTo>
                      <a:pt x="177565" y="3568"/>
                      <a:pt x="172881" y="1528"/>
                      <a:pt x="168021" y="0"/>
                    </a:cubicBezTo>
                    <a:lnTo>
                      <a:pt x="123187" y="0"/>
                    </a:lnTo>
                    <a:cubicBezTo>
                      <a:pt x="118211" y="1510"/>
                      <a:pt x="113411" y="3551"/>
                      <a:pt x="108871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768" y="37566"/>
                      <a:pt x="151097" y="37566"/>
                      <a:pt x="160306" y="42863"/>
                    </a:cubicBezTo>
                    <a:lnTo>
                      <a:pt x="269862" y="106299"/>
                    </a:lnTo>
                    <a:lnTo>
                      <a:pt x="269862" y="10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0" name="Freeform: Shape 3049">
                <a:extLst>
                  <a:ext uri="{FF2B5EF4-FFF2-40B4-BE49-F238E27FC236}">
                    <a16:creationId xmlns:a16="http://schemas.microsoft.com/office/drawing/2014/main" id="{8C6D732D-BADB-4F3D-8208-1FC792309595}"/>
                  </a:ext>
                </a:extLst>
              </p:cNvPr>
              <p:cNvSpPr/>
              <p:nvPr/>
            </p:nvSpPr>
            <p:spPr>
              <a:xfrm>
                <a:off x="2667000" y="198967"/>
                <a:ext cx="174878" cy="105639"/>
              </a:xfrm>
              <a:custGeom>
                <a:avLst/>
                <a:gdLst>
                  <a:gd name="connsiteX0" fmla="*/ 141703 w 174878"/>
                  <a:gd name="connsiteY0" fmla="*/ 12516 h 105639"/>
                  <a:gd name="connsiteX1" fmla="*/ 141703 w 174878"/>
                  <a:gd name="connsiteY1" fmla="*/ 12516 h 105639"/>
                  <a:gd name="connsiteX2" fmla="*/ 98841 w 174878"/>
                  <a:gd name="connsiteY2" fmla="*/ 37290 h 105639"/>
                  <a:gd name="connsiteX3" fmla="*/ 98841 w 174878"/>
                  <a:gd name="connsiteY3" fmla="*/ 37290 h 105639"/>
                  <a:gd name="connsiteX4" fmla="*/ 61636 w 174878"/>
                  <a:gd name="connsiteY4" fmla="*/ 58722 h 105639"/>
                  <a:gd name="connsiteX5" fmla="*/ 38919 w 174878"/>
                  <a:gd name="connsiteY5" fmla="*/ 61722 h 105639"/>
                  <a:gd name="connsiteX6" fmla="*/ 20660 w 174878"/>
                  <a:gd name="connsiteY6" fmla="*/ 47749 h 105639"/>
                  <a:gd name="connsiteX7" fmla="*/ 0 w 174878"/>
                  <a:gd name="connsiteY7" fmla="*/ 11916 h 105639"/>
                  <a:gd name="connsiteX8" fmla="*/ 0 w 174878"/>
                  <a:gd name="connsiteY8" fmla="*/ 88554 h 105639"/>
                  <a:gd name="connsiteX9" fmla="*/ 10116 w 174878"/>
                  <a:gd name="connsiteY9" fmla="*/ 95755 h 105639"/>
                  <a:gd name="connsiteX10" fmla="*/ 27775 w 174878"/>
                  <a:gd name="connsiteY10" fmla="*/ 103127 h 105639"/>
                  <a:gd name="connsiteX11" fmla="*/ 83068 w 174878"/>
                  <a:gd name="connsiteY11" fmla="*/ 95841 h 105639"/>
                  <a:gd name="connsiteX12" fmla="*/ 174879 w 174878"/>
                  <a:gd name="connsiteY12" fmla="*/ 42863 h 105639"/>
                  <a:gd name="connsiteX13" fmla="*/ 163392 w 174878"/>
                  <a:gd name="connsiteY13" fmla="*/ 0 h 10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39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54772" y="62724"/>
                      <a:pt x="46588" y="63805"/>
                      <a:pt x="38919" y="61722"/>
                    </a:cubicBezTo>
                    <a:cubicBezTo>
                      <a:pt x="31219" y="59674"/>
                      <a:pt x="24649" y="54646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50"/>
                      <a:pt x="6537" y="93660"/>
                      <a:pt x="10116" y="95755"/>
                    </a:cubicBezTo>
                    <a:cubicBezTo>
                      <a:pt x="15661" y="98959"/>
                      <a:pt x="21597" y="101438"/>
                      <a:pt x="27775" y="103127"/>
                    </a:cubicBezTo>
                    <a:cubicBezTo>
                      <a:pt x="46440" y="108175"/>
                      <a:pt x="66348" y="105551"/>
                      <a:pt x="83068" y="95841"/>
                    </a:cubicBezTo>
                    <a:lnTo>
                      <a:pt x="174879" y="42863"/>
                    </a:lnTo>
                    <a:cubicBezTo>
                      <a:pt x="171021" y="28546"/>
                      <a:pt x="167249" y="14230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1" name="Freeform: Shape 3050">
                <a:extLst>
                  <a:ext uri="{FF2B5EF4-FFF2-40B4-BE49-F238E27FC236}">
                    <a16:creationId xmlns:a16="http://schemas.microsoft.com/office/drawing/2014/main" id="{1B6E8A36-7295-460E-BE07-4977169EAD3F}"/>
                  </a:ext>
                </a:extLst>
              </p:cNvPr>
              <p:cNvSpPr/>
              <p:nvPr/>
            </p:nvSpPr>
            <p:spPr>
              <a:xfrm>
                <a:off x="2830391" y="87182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2" name="Freeform: Shape 3051">
                <a:extLst>
                  <a:ext uri="{FF2B5EF4-FFF2-40B4-BE49-F238E27FC236}">
                    <a16:creationId xmlns:a16="http://schemas.microsoft.com/office/drawing/2014/main" id="{52FC4416-5FCE-4358-BC31-A0AA88C1AD86}"/>
                  </a:ext>
                </a:extLst>
              </p:cNvPr>
              <p:cNvSpPr/>
              <p:nvPr/>
            </p:nvSpPr>
            <p:spPr>
              <a:xfrm>
                <a:off x="2667000" y="157905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3" name="Freeform: Shape 3052">
                <a:extLst>
                  <a:ext uri="{FF2B5EF4-FFF2-40B4-BE49-F238E27FC236}">
                    <a16:creationId xmlns:a16="http://schemas.microsoft.com/office/drawing/2014/main" id="{ADF594F4-9516-4AC2-B38C-82B9C15A1A1A}"/>
                  </a:ext>
                </a:extLst>
              </p:cNvPr>
              <p:cNvSpPr/>
              <p:nvPr/>
            </p:nvSpPr>
            <p:spPr>
              <a:xfrm>
                <a:off x="2667000" y="0"/>
                <a:ext cx="98840" cy="176336"/>
              </a:xfrm>
              <a:custGeom>
                <a:avLst/>
                <a:gdLst>
                  <a:gd name="connsiteX0" fmla="*/ 70723 w 98840"/>
                  <a:gd name="connsiteY0" fmla="*/ 0 h 176336"/>
                  <a:gd name="connsiteX1" fmla="*/ 0 w 98840"/>
                  <a:gd name="connsiteY1" fmla="*/ 122501 h 176336"/>
                  <a:gd name="connsiteX2" fmla="*/ 0 w 98840"/>
                  <a:gd name="connsiteY2" fmla="*/ 157905 h 176336"/>
                  <a:gd name="connsiteX3" fmla="*/ 18431 w 98840"/>
                  <a:gd name="connsiteY3" fmla="*/ 176336 h 176336"/>
                  <a:gd name="connsiteX4" fmla="*/ 98841 w 98840"/>
                  <a:gd name="connsiteY4" fmla="*/ 37119 h 176336"/>
                  <a:gd name="connsiteX5" fmla="*/ 98841 w 98840"/>
                  <a:gd name="connsiteY5" fmla="*/ 0 h 176336"/>
                  <a:gd name="connsiteX6" fmla="*/ 70723 w 98840"/>
                  <a:gd name="connsiteY6" fmla="*/ 0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176336">
                    <a:moveTo>
                      <a:pt x="70723" y="0"/>
                    </a:moveTo>
                    <a:lnTo>
                      <a:pt x="0" y="122501"/>
                    </a:lnTo>
                    <a:lnTo>
                      <a:pt x="0" y="157905"/>
                    </a:lnTo>
                    <a:lnTo>
                      <a:pt x="18431" y="176336"/>
                    </a:lnTo>
                    <a:lnTo>
                      <a:pt x="98841" y="37119"/>
                    </a:lnTo>
                    <a:lnTo>
                      <a:pt x="98841" y="0"/>
                    </a:lnTo>
                    <a:lnTo>
                      <a:pt x="7072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4" name="Freeform: Shape 3053">
                <a:extLst>
                  <a:ext uri="{FF2B5EF4-FFF2-40B4-BE49-F238E27FC236}">
                    <a16:creationId xmlns:a16="http://schemas.microsoft.com/office/drawing/2014/main" id="{B223C9CB-4588-4215-8A57-895FDDEEC335}"/>
                  </a:ext>
                </a:extLst>
              </p:cNvPr>
              <p:cNvSpPr/>
              <p:nvPr/>
            </p:nvSpPr>
            <p:spPr>
              <a:xfrm>
                <a:off x="316797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678 w 200082"/>
                  <a:gd name="connsiteY5" fmla="*/ 6172 h 263090"/>
                  <a:gd name="connsiteX6" fmla="*/ 167678 w 200082"/>
                  <a:gd name="connsiteY6" fmla="*/ 6172 h 263090"/>
                  <a:gd name="connsiteX7" fmla="*/ 156962 w 200082"/>
                  <a:gd name="connsiteY7" fmla="*/ 0 h 263090"/>
                  <a:gd name="connsiteX8" fmla="*/ 156962 w 200082"/>
                  <a:gd name="connsiteY8" fmla="*/ 126187 h 263090"/>
                  <a:gd name="connsiteX9" fmla="*/ 141961 w 200082"/>
                  <a:gd name="connsiteY9" fmla="*/ 151905 h 263090"/>
                  <a:gd name="connsiteX10" fmla="*/ 11659 w 200082"/>
                  <a:gd name="connsiteY10" fmla="*/ 228029 h 263090"/>
                  <a:gd name="connsiteX11" fmla="*/ 11659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30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5" y="176240"/>
                      <a:pt x="200044" y="152206"/>
                      <a:pt x="200082" y="126187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11"/>
                      <a:pt x="151162" y="146593"/>
                      <a:pt x="141961" y="151905"/>
                    </a:cubicBezTo>
                    <a:lnTo>
                      <a:pt x="11659" y="228029"/>
                    </a:lnTo>
                    <a:lnTo>
                      <a:pt x="11659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5" name="Freeform: Shape 3054">
                <a:extLst>
                  <a:ext uri="{FF2B5EF4-FFF2-40B4-BE49-F238E27FC236}">
                    <a16:creationId xmlns:a16="http://schemas.microsoft.com/office/drawing/2014/main" id="{788287A2-86C9-4020-B7A4-E26792529242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6" name="Freeform: Shape 3055">
                <a:extLst>
                  <a:ext uri="{FF2B5EF4-FFF2-40B4-BE49-F238E27FC236}">
                    <a16:creationId xmlns:a16="http://schemas.microsoft.com/office/drawing/2014/main" id="{B491A75C-B3FE-4CC9-9297-4BEF9E2584AE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7" name="Freeform: Shape 3056">
                <a:extLst>
                  <a:ext uri="{FF2B5EF4-FFF2-40B4-BE49-F238E27FC236}">
                    <a16:creationId xmlns:a16="http://schemas.microsoft.com/office/drawing/2014/main" id="{F16E3CCD-D3B1-4B11-B472-7C66FB8216BA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8" name="Freeform: Shape 3057">
                <a:extLst>
                  <a:ext uri="{FF2B5EF4-FFF2-40B4-BE49-F238E27FC236}">
                    <a16:creationId xmlns:a16="http://schemas.microsoft.com/office/drawing/2014/main" id="{34081916-7C92-4361-B627-2E73AE7F4A76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9" name="Freeform: Shape 3058">
                <a:extLst>
                  <a:ext uri="{FF2B5EF4-FFF2-40B4-BE49-F238E27FC236}">
                    <a16:creationId xmlns:a16="http://schemas.microsoft.com/office/drawing/2014/main" id="{FBBE956A-7047-4377-8387-D95583489B6B}"/>
                  </a:ext>
                </a:extLst>
              </p:cNvPr>
              <p:cNvSpPr/>
              <p:nvPr/>
            </p:nvSpPr>
            <p:spPr>
              <a:xfrm>
                <a:off x="2932747" y="340585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4 h 160477"/>
                  <a:gd name="connsiteX1" fmla="*/ 235229 w 271148"/>
                  <a:gd name="connsiteY1" fmla="*/ 0 h 160477"/>
                  <a:gd name="connsiteX2" fmla="*/ 172650 w 271148"/>
                  <a:gd name="connsiteY2" fmla="*/ 36605 h 160477"/>
                  <a:gd name="connsiteX3" fmla="*/ 172650 w 271148"/>
                  <a:gd name="connsiteY3" fmla="*/ 36605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4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605"/>
                    </a:lnTo>
                    <a:lnTo>
                      <a:pt x="172650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0" name="Freeform: Shape 3059">
                <a:extLst>
                  <a:ext uri="{FF2B5EF4-FFF2-40B4-BE49-F238E27FC236}">
                    <a16:creationId xmlns:a16="http://schemas.microsoft.com/office/drawing/2014/main" id="{E444DAC4-235E-430D-954B-533D1FCD6A9F}"/>
                  </a:ext>
                </a:extLst>
              </p:cNvPr>
              <p:cNvSpPr/>
              <p:nvPr/>
            </p:nvSpPr>
            <p:spPr>
              <a:xfrm>
                <a:off x="3017272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434 w 106556"/>
                  <a:gd name="connsiteY1" fmla="*/ 105785 h 105784"/>
                  <a:gd name="connsiteX2" fmla="*/ 106556 w 106556"/>
                  <a:gd name="connsiteY2" fmla="*/ 0 h 105784"/>
                  <a:gd name="connsiteX3" fmla="*/ 57007 w 106556"/>
                  <a:gd name="connsiteY3" fmla="*/ 0 h 105784"/>
                  <a:gd name="connsiteX4" fmla="*/ 6687 w 106556"/>
                  <a:gd name="connsiteY4" fmla="*/ 87182 h 105784"/>
                  <a:gd name="connsiteX5" fmla="*/ 6687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175" y="103899"/>
                      <a:pt x="45434" y="105785"/>
                    </a:cubicBezTo>
                    <a:lnTo>
                      <a:pt x="106556" y="0"/>
                    </a:lnTo>
                    <a:lnTo>
                      <a:pt x="57007" y="0"/>
                    </a:lnTo>
                    <a:lnTo>
                      <a:pt x="6687" y="87182"/>
                    </a:lnTo>
                    <a:lnTo>
                      <a:pt x="6687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1" name="Freeform: Shape 3060">
                <a:extLst>
                  <a:ext uri="{FF2B5EF4-FFF2-40B4-BE49-F238E27FC236}">
                    <a16:creationId xmlns:a16="http://schemas.microsoft.com/office/drawing/2014/main" id="{1A4AA4D9-8457-42F4-9C08-ECF95D393318}"/>
                  </a:ext>
                </a:extLst>
              </p:cNvPr>
              <p:cNvSpPr/>
              <p:nvPr/>
            </p:nvSpPr>
            <p:spPr>
              <a:xfrm>
                <a:off x="2881312" y="98840"/>
                <a:ext cx="181394" cy="235486"/>
              </a:xfrm>
              <a:custGeom>
                <a:avLst/>
                <a:gdLst>
                  <a:gd name="connsiteX0" fmla="*/ 181394 w 181394"/>
                  <a:gd name="connsiteY0" fmla="*/ 6944 h 235486"/>
                  <a:gd name="connsiteX1" fmla="*/ 135960 w 181394"/>
                  <a:gd name="connsiteY1" fmla="*/ 0 h 235486"/>
                  <a:gd name="connsiteX2" fmla="*/ 99784 w 181394"/>
                  <a:gd name="connsiteY2" fmla="*/ 62579 h 235486"/>
                  <a:gd name="connsiteX3" fmla="*/ 99784 w 181394"/>
                  <a:gd name="connsiteY3" fmla="*/ 62579 h 235486"/>
                  <a:gd name="connsiteX4" fmla="*/ 0 w 181394"/>
                  <a:gd name="connsiteY4" fmla="*/ 235487 h 235486"/>
                  <a:gd name="connsiteX5" fmla="*/ 49720 w 181394"/>
                  <a:gd name="connsiteY5" fmla="*/ 235487 h 23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486">
                    <a:moveTo>
                      <a:pt x="181394" y="6944"/>
                    </a:moveTo>
                    <a:cubicBezTo>
                      <a:pt x="166135" y="5058"/>
                      <a:pt x="151047" y="2743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487"/>
                    </a:lnTo>
                    <a:lnTo>
                      <a:pt x="49720" y="235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2" name="Freeform: Shape 3061">
                <a:extLst>
                  <a:ext uri="{FF2B5EF4-FFF2-40B4-BE49-F238E27FC236}">
                    <a16:creationId xmlns:a16="http://schemas.microsoft.com/office/drawing/2014/main" id="{C9D678D8-0C5C-44DA-94E6-84954A90424D}"/>
                  </a:ext>
                </a:extLst>
              </p:cNvPr>
              <p:cNvSpPr/>
              <p:nvPr/>
            </p:nvSpPr>
            <p:spPr>
              <a:xfrm>
                <a:off x="2837935" y="377190"/>
                <a:ext cx="137674" cy="123872"/>
              </a:xfrm>
              <a:custGeom>
                <a:avLst/>
                <a:gdLst>
                  <a:gd name="connsiteX0" fmla="*/ 94812 w 137674"/>
                  <a:gd name="connsiteY0" fmla="*/ 99098 h 123872"/>
                  <a:gd name="connsiteX1" fmla="*/ 94812 w 137674"/>
                  <a:gd name="connsiteY1" fmla="*/ 99098 h 123872"/>
                  <a:gd name="connsiteX2" fmla="*/ 57607 w 137674"/>
                  <a:gd name="connsiteY2" fmla="*/ 77667 h 123872"/>
                  <a:gd name="connsiteX3" fmla="*/ 46634 w 137674"/>
                  <a:gd name="connsiteY3" fmla="*/ 36690 h 123872"/>
                  <a:gd name="connsiteX4" fmla="*/ 68323 w 137674"/>
                  <a:gd name="connsiteY4" fmla="*/ 0 h 123872"/>
                  <a:gd name="connsiteX5" fmla="*/ 18859 w 137674"/>
                  <a:gd name="connsiteY5" fmla="*/ 0 h 123872"/>
                  <a:gd name="connsiteX6" fmla="*/ 9773 w 137674"/>
                  <a:gd name="connsiteY6" fmla="*/ 15688 h 123872"/>
                  <a:gd name="connsiteX7" fmla="*/ 0 w 137674"/>
                  <a:gd name="connsiteY7" fmla="*/ 51435 h 123872"/>
                  <a:gd name="connsiteX8" fmla="*/ 2486 w 137674"/>
                  <a:gd name="connsiteY8" fmla="*/ 70466 h 123872"/>
                  <a:gd name="connsiteX9" fmla="*/ 36776 w 137674"/>
                  <a:gd name="connsiteY9" fmla="*/ 114700 h 123872"/>
                  <a:gd name="connsiteX10" fmla="*/ 51949 w 137674"/>
                  <a:gd name="connsiteY10" fmla="*/ 123873 h 123872"/>
                  <a:gd name="connsiteX11" fmla="*/ 137674 w 137674"/>
                  <a:gd name="connsiteY11" fmla="*/ 123873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3872">
                    <a:moveTo>
                      <a:pt x="94812" y="99098"/>
                    </a:moveTo>
                    <a:lnTo>
                      <a:pt x="94812" y="99098"/>
                    </a:lnTo>
                    <a:lnTo>
                      <a:pt x="57607" y="77667"/>
                    </a:lnTo>
                    <a:cubicBezTo>
                      <a:pt x="43265" y="69379"/>
                      <a:pt x="38354" y="51036"/>
                      <a:pt x="46634" y="36690"/>
                    </a:cubicBezTo>
                    <a:lnTo>
                      <a:pt x="68323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89" y="26562"/>
                      <a:pt x="123" y="38876"/>
                      <a:pt x="0" y="51435"/>
                    </a:cubicBezTo>
                    <a:cubicBezTo>
                      <a:pt x="24" y="57858"/>
                      <a:pt x="860" y="64253"/>
                      <a:pt x="2486" y="70466"/>
                    </a:cubicBezTo>
                    <a:cubicBezTo>
                      <a:pt x="7564" y="89192"/>
                      <a:pt x="19907" y="105115"/>
                      <a:pt x="36776" y="114700"/>
                    </a:cubicBezTo>
                    <a:lnTo>
                      <a:pt x="51949" y="123873"/>
                    </a:lnTo>
                    <a:lnTo>
                      <a:pt x="137674" y="1238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3" name="Freeform: Shape 3062">
                <a:extLst>
                  <a:ext uri="{FF2B5EF4-FFF2-40B4-BE49-F238E27FC236}">
                    <a16:creationId xmlns:a16="http://schemas.microsoft.com/office/drawing/2014/main" id="{C2D5AA1F-2844-4294-B789-2C5FD8315150}"/>
                  </a:ext>
                </a:extLst>
              </p:cNvPr>
              <p:cNvSpPr/>
              <p:nvPr/>
            </p:nvSpPr>
            <p:spPr>
              <a:xfrm>
                <a:off x="5562704" y="0"/>
                <a:ext cx="99869" cy="87182"/>
              </a:xfrm>
              <a:custGeom>
                <a:avLst/>
                <a:gdLst>
                  <a:gd name="connsiteX0" fmla="*/ 25632 w 99869"/>
                  <a:gd name="connsiteY0" fmla="*/ 44320 h 87182"/>
                  <a:gd name="connsiteX1" fmla="*/ 99870 w 99869"/>
                  <a:gd name="connsiteY1" fmla="*/ 87182 h 87182"/>
                  <a:gd name="connsiteX2" fmla="*/ 49463 w 99869"/>
                  <a:gd name="connsiteY2" fmla="*/ 0 h 87182"/>
                  <a:gd name="connsiteX3" fmla="*/ 0 w 99869"/>
                  <a:gd name="connsiteY3" fmla="*/ 0 h 87182"/>
                  <a:gd name="connsiteX4" fmla="*/ 25632 w 99869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869" h="87182">
                    <a:moveTo>
                      <a:pt x="25632" y="44320"/>
                    </a:moveTo>
                    <a:lnTo>
                      <a:pt x="99870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632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4" name="Freeform: Shape 3063">
                <a:extLst>
                  <a:ext uri="{FF2B5EF4-FFF2-40B4-BE49-F238E27FC236}">
                    <a16:creationId xmlns:a16="http://schemas.microsoft.com/office/drawing/2014/main" id="{F4B50D8D-86E8-4657-ADAB-64A4874F5C90}"/>
                  </a:ext>
                </a:extLst>
              </p:cNvPr>
              <p:cNvSpPr/>
              <p:nvPr/>
            </p:nvSpPr>
            <p:spPr>
              <a:xfrm>
                <a:off x="5742898" y="301066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61722 w 105663"/>
                  <a:gd name="connsiteY3" fmla="*/ 135960 h 200425"/>
                  <a:gd name="connsiteX4" fmla="*/ 47749 w 105663"/>
                  <a:gd name="connsiteY4" fmla="*/ 154219 h 200425"/>
                  <a:gd name="connsiteX5" fmla="*/ 10630 w 105663"/>
                  <a:gd name="connsiteY5" fmla="*/ 175651 h 200425"/>
                  <a:gd name="connsiteX6" fmla="*/ 53492 w 105663"/>
                  <a:gd name="connsiteY6" fmla="*/ 200425 h 200425"/>
                  <a:gd name="connsiteX7" fmla="*/ 69180 w 105663"/>
                  <a:gd name="connsiteY7" fmla="*/ 191338 h 200425"/>
                  <a:gd name="connsiteX8" fmla="*/ 95840 w 105663"/>
                  <a:gd name="connsiteY8" fmla="*/ 164763 h 200425"/>
                  <a:gd name="connsiteX9" fmla="*/ 103127 w 105663"/>
                  <a:gd name="connsiteY9" fmla="*/ 147104 h 200425"/>
                  <a:gd name="connsiteX10" fmla="*/ 95840 w 105663"/>
                  <a:gd name="connsiteY10" fmla="*/ 91812 h 200425"/>
                  <a:gd name="connsiteX11" fmla="*/ 42863 w 105663"/>
                  <a:gd name="connsiteY11" fmla="*/ 0 h 200425"/>
                  <a:gd name="connsiteX12" fmla="*/ 0 w 105663"/>
                  <a:gd name="connsiteY12" fmla="*/ 11487 h 200425"/>
                  <a:gd name="connsiteX13" fmla="*/ 12602 w 105663"/>
                  <a:gd name="connsiteY13" fmla="*/ 33261 h 200425"/>
                  <a:gd name="connsiteX14" fmla="*/ 12602 w 105663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59" y="120095"/>
                      <a:pt x="63848" y="128294"/>
                      <a:pt x="61722" y="135960"/>
                    </a:cubicBezTo>
                    <a:cubicBezTo>
                      <a:pt x="59699" y="143673"/>
                      <a:pt x="54667" y="150252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55" y="159233"/>
                      <a:pt x="101507" y="153292"/>
                      <a:pt x="103127" y="147104"/>
                    </a:cubicBezTo>
                    <a:cubicBezTo>
                      <a:pt x="108211" y="128442"/>
                      <a:pt x="105588" y="108518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5" name="Freeform: Shape 3064">
                <a:extLst>
                  <a:ext uri="{FF2B5EF4-FFF2-40B4-BE49-F238E27FC236}">
                    <a16:creationId xmlns:a16="http://schemas.microsoft.com/office/drawing/2014/main" id="{1FBB3BB5-15C7-4BD1-BF5C-71AD9038BAED}"/>
                  </a:ext>
                </a:extLst>
              </p:cNvPr>
              <p:cNvSpPr/>
              <p:nvPr/>
            </p:nvSpPr>
            <p:spPr>
              <a:xfrm>
                <a:off x="5631199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6" name="Freeform: Shape 3065">
                <a:extLst>
                  <a:ext uri="{FF2B5EF4-FFF2-40B4-BE49-F238E27FC236}">
                    <a16:creationId xmlns:a16="http://schemas.microsoft.com/office/drawing/2014/main" id="{8859F6BD-CD4F-4ED4-959B-D525EFC936E0}"/>
                  </a:ext>
                </a:extLst>
              </p:cNvPr>
              <p:cNvSpPr/>
              <p:nvPr/>
            </p:nvSpPr>
            <p:spPr>
              <a:xfrm>
                <a:off x="5318388" y="56749"/>
                <a:ext cx="188509" cy="277577"/>
              </a:xfrm>
              <a:custGeom>
                <a:avLst/>
                <a:gdLst>
                  <a:gd name="connsiteX0" fmla="*/ 42863 w 188509"/>
                  <a:gd name="connsiteY0" fmla="*/ 37548 h 277577"/>
                  <a:gd name="connsiteX1" fmla="*/ 42863 w 188509"/>
                  <a:gd name="connsiteY1" fmla="*/ 37548 h 277577"/>
                  <a:gd name="connsiteX2" fmla="*/ 42863 w 188509"/>
                  <a:gd name="connsiteY2" fmla="*/ 0 h 277577"/>
                  <a:gd name="connsiteX3" fmla="*/ 0 w 188509"/>
                  <a:gd name="connsiteY3" fmla="*/ 74324 h 277577"/>
                  <a:gd name="connsiteX4" fmla="*/ 0 w 188509"/>
                  <a:gd name="connsiteY4" fmla="*/ 175736 h 277577"/>
                  <a:gd name="connsiteX5" fmla="*/ 36519 w 188509"/>
                  <a:gd name="connsiteY5" fmla="*/ 238830 h 277577"/>
                  <a:gd name="connsiteX6" fmla="*/ 102784 w 188509"/>
                  <a:gd name="connsiteY6" fmla="*/ 277578 h 277577"/>
                  <a:gd name="connsiteX7" fmla="*/ 188509 w 188509"/>
                  <a:gd name="connsiteY7" fmla="*/ 277578 h 277577"/>
                  <a:gd name="connsiteX8" fmla="*/ 57950 w 188509"/>
                  <a:gd name="connsiteY8" fmla="*/ 202140 h 277577"/>
                  <a:gd name="connsiteX9" fmla="*/ 42863 w 188509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78"/>
                      <a:pt x="13956" y="225825"/>
                      <a:pt x="36519" y="238830"/>
                    </a:cubicBezTo>
                    <a:lnTo>
                      <a:pt x="102784" y="277578"/>
                    </a:lnTo>
                    <a:lnTo>
                      <a:pt x="188509" y="277578"/>
                    </a:lnTo>
                    <a:lnTo>
                      <a:pt x="57950" y="202140"/>
                    </a:lnTo>
                    <a:cubicBezTo>
                      <a:pt x="48700" y="196862"/>
                      <a:pt x="42957" y="187068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7" name="Freeform: Shape 3066">
                <a:extLst>
                  <a:ext uri="{FF2B5EF4-FFF2-40B4-BE49-F238E27FC236}">
                    <a16:creationId xmlns:a16="http://schemas.microsoft.com/office/drawing/2014/main" id="{561A4A7A-5469-477F-8BDA-FF2C1421DF9E}"/>
                  </a:ext>
                </a:extLst>
              </p:cNvPr>
              <p:cNvSpPr/>
              <p:nvPr/>
            </p:nvSpPr>
            <p:spPr>
              <a:xfrm>
                <a:off x="5688977" y="457085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107413 w 107413"/>
                  <a:gd name="connsiteY2" fmla="*/ 43977 h 43976"/>
                  <a:gd name="connsiteX3" fmla="*/ 31375 w 107413"/>
                  <a:gd name="connsiteY3" fmla="*/ 0 h 43976"/>
                  <a:gd name="connsiteX4" fmla="*/ 0 w 107413"/>
                  <a:gd name="connsiteY4" fmla="*/ 31375 h 43976"/>
                  <a:gd name="connsiteX5" fmla="*/ 21688 w 107413"/>
                  <a:gd name="connsiteY5" fmla="*/ 43977 h 43976"/>
                  <a:gd name="connsiteX6" fmla="*/ 21688 w 107413"/>
                  <a:gd name="connsiteY6" fmla="*/ 43977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8" name="Freeform: Shape 3067">
                <a:extLst>
                  <a:ext uri="{FF2B5EF4-FFF2-40B4-BE49-F238E27FC236}">
                    <a16:creationId xmlns:a16="http://schemas.microsoft.com/office/drawing/2014/main" id="{191734D4-4F01-4A4F-B404-0EE3069425D5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9" name="Freeform: Shape 3068">
                <a:extLst>
                  <a:ext uri="{FF2B5EF4-FFF2-40B4-BE49-F238E27FC236}">
                    <a16:creationId xmlns:a16="http://schemas.microsoft.com/office/drawing/2014/main" id="{54E6FAC3-9D98-4FE3-85AD-2243FAC4BB48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0" name="Freeform: Shape 3069">
                <a:extLst>
                  <a:ext uri="{FF2B5EF4-FFF2-40B4-BE49-F238E27FC236}">
                    <a16:creationId xmlns:a16="http://schemas.microsoft.com/office/drawing/2014/main" id="{BA7BE31F-CBD2-44EE-AB07-6F667DD79573}"/>
                  </a:ext>
                </a:extLst>
              </p:cNvPr>
              <p:cNvSpPr/>
              <p:nvPr/>
            </p:nvSpPr>
            <p:spPr>
              <a:xfrm>
                <a:off x="5495410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1" name="Freeform: Shape 3070">
                <a:extLst>
                  <a:ext uri="{FF2B5EF4-FFF2-40B4-BE49-F238E27FC236}">
                    <a16:creationId xmlns:a16="http://schemas.microsoft.com/office/drawing/2014/main" id="{DAD11689-F4EE-44A5-9085-27467FE4CD19}"/>
                  </a:ext>
                </a:extLst>
              </p:cNvPr>
              <p:cNvSpPr/>
              <p:nvPr/>
            </p:nvSpPr>
            <p:spPr>
              <a:xfrm>
                <a:off x="5255552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2" name="Freeform: Shape 3071">
                <a:extLst>
                  <a:ext uri="{FF2B5EF4-FFF2-40B4-BE49-F238E27FC236}">
                    <a16:creationId xmlns:a16="http://schemas.microsoft.com/office/drawing/2014/main" id="{6927BD05-C845-4321-B0DD-F14A31D71A9A}"/>
                  </a:ext>
                </a:extLst>
              </p:cNvPr>
              <p:cNvSpPr/>
              <p:nvPr/>
            </p:nvSpPr>
            <p:spPr>
              <a:xfrm>
                <a:off x="5230777" y="458200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3" name="Freeform: Shape 3072">
                <a:extLst>
                  <a:ext uri="{FF2B5EF4-FFF2-40B4-BE49-F238E27FC236}">
                    <a16:creationId xmlns:a16="http://schemas.microsoft.com/office/drawing/2014/main" id="{B7E4FBA7-0824-4CBF-A5E3-B6CC841DE3AE}"/>
                  </a:ext>
                </a:extLst>
              </p:cNvPr>
              <p:cNvSpPr/>
              <p:nvPr/>
            </p:nvSpPr>
            <p:spPr>
              <a:xfrm>
                <a:off x="5899261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1044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1044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4" name="Freeform: Shape 3073">
                <a:extLst>
                  <a:ext uri="{FF2B5EF4-FFF2-40B4-BE49-F238E27FC236}">
                    <a16:creationId xmlns:a16="http://schemas.microsoft.com/office/drawing/2014/main" id="{AB5CB818-FC83-4AF7-A0E7-4BDA4071BBB0}"/>
                  </a:ext>
                </a:extLst>
              </p:cNvPr>
              <p:cNvSpPr/>
              <p:nvPr/>
            </p:nvSpPr>
            <p:spPr>
              <a:xfrm>
                <a:off x="5361336" y="0"/>
                <a:ext cx="288464" cy="125244"/>
              </a:xfrm>
              <a:custGeom>
                <a:avLst/>
                <a:gdLst>
                  <a:gd name="connsiteX0" fmla="*/ 281435 w 288464"/>
                  <a:gd name="connsiteY0" fmla="*/ 125244 h 125244"/>
                  <a:gd name="connsiteX1" fmla="*/ 288465 w 288464"/>
                  <a:gd name="connsiteY1" fmla="*/ 79810 h 125244"/>
                  <a:gd name="connsiteX2" fmla="*/ 160734 w 288464"/>
                  <a:gd name="connsiteY2" fmla="*/ 6086 h 125244"/>
                  <a:gd name="connsiteX3" fmla="*/ 146676 w 288464"/>
                  <a:gd name="connsiteY3" fmla="*/ 0 h 125244"/>
                  <a:gd name="connsiteX4" fmla="*/ 101841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435" y="125244"/>
                    </a:moveTo>
                    <a:cubicBezTo>
                      <a:pt x="284290" y="110271"/>
                      <a:pt x="286639" y="95126"/>
                      <a:pt x="288465" y="79810"/>
                    </a:cubicBezTo>
                    <a:lnTo>
                      <a:pt x="160734" y="6086"/>
                    </a:lnTo>
                    <a:cubicBezTo>
                      <a:pt x="156268" y="3583"/>
                      <a:pt x="151553" y="1544"/>
                      <a:pt x="146676" y="0"/>
                    </a:cubicBezTo>
                    <a:lnTo>
                      <a:pt x="101841" y="0"/>
                    </a:lnTo>
                    <a:cubicBezTo>
                      <a:pt x="96981" y="1528"/>
                      <a:pt x="92300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5" name="Freeform: Shape 3074">
                <a:extLst>
                  <a:ext uri="{FF2B5EF4-FFF2-40B4-BE49-F238E27FC236}">
                    <a16:creationId xmlns:a16="http://schemas.microsoft.com/office/drawing/2014/main" id="{7C8C9408-DEDE-4F65-A25B-C5D7AC52B209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6" name="Freeform: Shape 3075">
                <a:extLst>
                  <a:ext uri="{FF2B5EF4-FFF2-40B4-BE49-F238E27FC236}">
                    <a16:creationId xmlns:a16="http://schemas.microsoft.com/office/drawing/2014/main" id="{C57A1D98-2478-45D7-A82A-00855FB43632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7" name="Freeform: Shape 3076">
                <a:extLst>
                  <a:ext uri="{FF2B5EF4-FFF2-40B4-BE49-F238E27FC236}">
                    <a16:creationId xmlns:a16="http://schemas.microsoft.com/office/drawing/2014/main" id="{98A17B79-BDFF-4043-B522-AE66DC973668}"/>
                  </a:ext>
                </a:extLst>
              </p:cNvPr>
              <p:cNvSpPr/>
              <p:nvPr/>
            </p:nvSpPr>
            <p:spPr>
              <a:xfrm>
                <a:off x="5643200" y="79809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4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8" name="Freeform: Shape 3077">
                <a:extLst>
                  <a:ext uri="{FF2B5EF4-FFF2-40B4-BE49-F238E27FC236}">
                    <a16:creationId xmlns:a16="http://schemas.microsoft.com/office/drawing/2014/main" id="{84D18530-FC55-4B19-AE2A-4EEC69C286A6}"/>
                  </a:ext>
                </a:extLst>
              </p:cNvPr>
              <p:cNvSpPr/>
              <p:nvPr/>
            </p:nvSpPr>
            <p:spPr>
              <a:xfrm>
                <a:off x="5920692" y="166392"/>
                <a:ext cx="124301" cy="138188"/>
              </a:xfrm>
              <a:custGeom>
                <a:avLst/>
                <a:gdLst>
                  <a:gd name="connsiteX0" fmla="*/ 59922 w 124301"/>
                  <a:gd name="connsiteY0" fmla="*/ 94298 h 138188"/>
                  <a:gd name="connsiteX1" fmla="*/ 37119 w 124301"/>
                  <a:gd name="connsiteY1" fmla="*/ 91297 h 138188"/>
                  <a:gd name="connsiteX2" fmla="*/ 0 w 124301"/>
                  <a:gd name="connsiteY2" fmla="*/ 69866 h 138188"/>
                  <a:gd name="connsiteX3" fmla="*/ 0 w 124301"/>
                  <a:gd name="connsiteY3" fmla="*/ 119329 h 138188"/>
                  <a:gd name="connsiteX4" fmla="*/ 15688 w 124301"/>
                  <a:gd name="connsiteY4" fmla="*/ 128416 h 138188"/>
                  <a:gd name="connsiteX5" fmla="*/ 52035 w 124301"/>
                  <a:gd name="connsiteY5" fmla="*/ 138189 h 138188"/>
                  <a:gd name="connsiteX6" fmla="*/ 70980 w 124301"/>
                  <a:gd name="connsiteY6" fmla="*/ 135703 h 138188"/>
                  <a:gd name="connsiteX7" fmla="*/ 115214 w 124301"/>
                  <a:gd name="connsiteY7" fmla="*/ 101413 h 138188"/>
                  <a:gd name="connsiteX8" fmla="*/ 124301 w 124301"/>
                  <a:gd name="connsiteY8" fmla="*/ 85725 h 138188"/>
                  <a:gd name="connsiteX9" fmla="*/ 124301 w 124301"/>
                  <a:gd name="connsiteY9" fmla="*/ 0 h 138188"/>
                  <a:gd name="connsiteX10" fmla="*/ 99527 w 124301"/>
                  <a:gd name="connsiteY10" fmla="*/ 42863 h 138188"/>
                  <a:gd name="connsiteX11" fmla="*/ 99527 w 124301"/>
                  <a:gd name="connsiteY11" fmla="*/ 42863 h 138188"/>
                  <a:gd name="connsiteX12" fmla="*/ 78096 w 124301"/>
                  <a:gd name="connsiteY12" fmla="*/ 79981 h 138188"/>
                  <a:gd name="connsiteX13" fmla="*/ 59922 w 124301"/>
                  <a:gd name="connsiteY13" fmla="*/ 94298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59922" y="94298"/>
                    </a:moveTo>
                    <a:cubicBezTo>
                      <a:pt x="52224" y="96338"/>
                      <a:pt x="44029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8" y="128416"/>
                    </a:lnTo>
                    <a:cubicBezTo>
                      <a:pt x="26746" y="134790"/>
                      <a:pt x="39271" y="138159"/>
                      <a:pt x="52035" y="138189"/>
                    </a:cubicBezTo>
                    <a:cubicBezTo>
                      <a:pt x="58430" y="138169"/>
                      <a:pt x="64800" y="137334"/>
                      <a:pt x="70980" y="135703"/>
                    </a:cubicBezTo>
                    <a:cubicBezTo>
                      <a:pt x="89728" y="130669"/>
                      <a:pt x="105665" y="118313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230" y="87023"/>
                      <a:pt x="67671" y="92191"/>
                      <a:pt x="59922" y="9429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9" name="Freeform: Shape 3078">
                <a:extLst>
                  <a:ext uri="{FF2B5EF4-FFF2-40B4-BE49-F238E27FC236}">
                    <a16:creationId xmlns:a16="http://schemas.microsoft.com/office/drawing/2014/main" id="{65360730-373A-4DAD-A16E-775D4D546E28}"/>
                  </a:ext>
                </a:extLst>
              </p:cNvPr>
              <p:cNvSpPr/>
              <p:nvPr/>
            </p:nvSpPr>
            <p:spPr>
              <a:xfrm>
                <a:off x="5230863" y="334327"/>
                <a:ext cx="277920" cy="166735"/>
              </a:xfrm>
              <a:custGeom>
                <a:avLst/>
                <a:gdLst>
                  <a:gd name="connsiteX0" fmla="*/ 277921 w 277920"/>
                  <a:gd name="connsiteY0" fmla="*/ 42863 h 166735"/>
                  <a:gd name="connsiteX1" fmla="*/ 261290 w 277920"/>
                  <a:gd name="connsiteY1" fmla="*/ 0 h 166735"/>
                  <a:gd name="connsiteX2" fmla="*/ 113757 w 277920"/>
                  <a:gd name="connsiteY2" fmla="*/ 0 h 166735"/>
                  <a:gd name="connsiteX3" fmla="*/ 50749 w 277920"/>
                  <a:gd name="connsiteY3" fmla="*/ 36005 h 166735"/>
                  <a:gd name="connsiteX4" fmla="*/ 0 w 277920"/>
                  <a:gd name="connsiteY4" fmla="*/ 123873 h 166735"/>
                  <a:gd name="connsiteX5" fmla="*/ 18602 w 277920"/>
                  <a:gd name="connsiteY5" fmla="*/ 156020 h 166735"/>
                  <a:gd name="connsiteX6" fmla="*/ 18602 w 277920"/>
                  <a:gd name="connsiteY6" fmla="*/ 156020 h 166735"/>
                  <a:gd name="connsiteX7" fmla="*/ 24860 w 277920"/>
                  <a:gd name="connsiteY7" fmla="*/ 166735 h 166735"/>
                  <a:gd name="connsiteX8" fmla="*/ 87954 w 277920"/>
                  <a:gd name="connsiteY8" fmla="*/ 57436 h 166735"/>
                  <a:gd name="connsiteX9" fmla="*/ 113671 w 277920"/>
                  <a:gd name="connsiteY9" fmla="*/ 42434 h 166735"/>
                  <a:gd name="connsiteX10" fmla="*/ 277921 w 277920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735">
                    <a:moveTo>
                      <a:pt x="277921" y="42863"/>
                    </a:moveTo>
                    <a:cubicBezTo>
                      <a:pt x="272888" y="28347"/>
                      <a:pt x="267351" y="14059"/>
                      <a:pt x="261290" y="0"/>
                    </a:cubicBezTo>
                    <a:lnTo>
                      <a:pt x="113757" y="0"/>
                    </a:lnTo>
                    <a:cubicBezTo>
                      <a:pt x="87860" y="-20"/>
                      <a:pt x="63882" y="13680"/>
                      <a:pt x="50749" y="36005"/>
                    </a:cubicBezTo>
                    <a:lnTo>
                      <a:pt x="0" y="123873"/>
                    </a:lnTo>
                    <a:lnTo>
                      <a:pt x="18602" y="156020"/>
                    </a:lnTo>
                    <a:lnTo>
                      <a:pt x="18602" y="156020"/>
                    </a:lnTo>
                    <a:lnTo>
                      <a:pt x="24860" y="166735"/>
                    </a:lnTo>
                    <a:lnTo>
                      <a:pt x="87954" y="57436"/>
                    </a:lnTo>
                    <a:cubicBezTo>
                      <a:pt x="93269" y="48235"/>
                      <a:pt x="103050" y="42528"/>
                      <a:pt x="113671" y="42434"/>
                    </a:cubicBezTo>
                    <a:lnTo>
                      <a:pt x="277921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0" name="Freeform: Shape 3079">
                <a:extLst>
                  <a:ext uri="{FF2B5EF4-FFF2-40B4-BE49-F238E27FC236}">
                    <a16:creationId xmlns:a16="http://schemas.microsoft.com/office/drawing/2014/main" id="{A577336E-6C0E-4BB3-9B51-4D03D07E1B4E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1" name="Freeform: Shape 3080">
                <a:extLst>
                  <a:ext uri="{FF2B5EF4-FFF2-40B4-BE49-F238E27FC236}">
                    <a16:creationId xmlns:a16="http://schemas.microsoft.com/office/drawing/2014/main" id="{863DB850-4CC9-4FA7-95F1-A23BC8BD4D3A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2" name="Freeform: Shape 3081">
                <a:extLst>
                  <a:ext uri="{FF2B5EF4-FFF2-40B4-BE49-F238E27FC236}">
                    <a16:creationId xmlns:a16="http://schemas.microsoft.com/office/drawing/2014/main" id="{6ADA1F4B-5813-44E8-A55F-8B01BF515C8E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3" name="Freeform: Shape 3082">
                <a:extLst>
                  <a:ext uri="{FF2B5EF4-FFF2-40B4-BE49-F238E27FC236}">
                    <a16:creationId xmlns:a16="http://schemas.microsoft.com/office/drawing/2014/main" id="{434926FD-AB9A-4546-89A3-AC5D1EAAADBC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4" name="Freeform: Shape 3083">
                <a:extLst>
                  <a:ext uri="{FF2B5EF4-FFF2-40B4-BE49-F238E27FC236}">
                    <a16:creationId xmlns:a16="http://schemas.microsoft.com/office/drawing/2014/main" id="{FCBA3B06-71C2-4170-AEF9-E0D896208831}"/>
                  </a:ext>
                </a:extLst>
              </p:cNvPr>
              <p:cNvSpPr/>
              <p:nvPr/>
            </p:nvSpPr>
            <p:spPr>
              <a:xfrm>
                <a:off x="5492153" y="33432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7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5" name="Freeform: Shape 3084">
                <a:extLst>
                  <a:ext uri="{FF2B5EF4-FFF2-40B4-BE49-F238E27FC236}">
                    <a16:creationId xmlns:a16="http://schemas.microsoft.com/office/drawing/2014/main" id="{AFFD04E8-F5EF-4B38-B582-970BD79ECCDA}"/>
                  </a:ext>
                </a:extLst>
              </p:cNvPr>
              <p:cNvSpPr/>
              <p:nvPr/>
            </p:nvSpPr>
            <p:spPr>
              <a:xfrm>
                <a:off x="5805135" y="186366"/>
                <a:ext cx="115728" cy="190052"/>
              </a:xfrm>
              <a:custGeom>
                <a:avLst/>
                <a:gdLst>
                  <a:gd name="connsiteX0" fmla="*/ 72695 w 115728"/>
                  <a:gd name="connsiteY0" fmla="*/ 74581 h 190052"/>
                  <a:gd name="connsiteX1" fmla="*/ 72695 w 115728"/>
                  <a:gd name="connsiteY1" fmla="*/ 74581 h 190052"/>
                  <a:gd name="connsiteX2" fmla="*/ 72695 w 115728"/>
                  <a:gd name="connsiteY2" fmla="*/ 117443 h 190052"/>
                  <a:gd name="connsiteX3" fmla="*/ 64122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774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94383 w 115728"/>
                  <a:gd name="connsiteY9" fmla="*/ 168707 h 190052"/>
                  <a:gd name="connsiteX10" fmla="*/ 115729 w 115728"/>
                  <a:gd name="connsiteY10" fmla="*/ 117272 h 190052"/>
                  <a:gd name="connsiteX11" fmla="*/ 115729 w 115728"/>
                  <a:gd name="connsiteY11" fmla="*/ 11487 h 190052"/>
                  <a:gd name="connsiteX12" fmla="*/ 72866 w 115728"/>
                  <a:gd name="connsiteY12" fmla="*/ 0 h 190052"/>
                  <a:gd name="connsiteX13" fmla="*/ 72866 w 115728"/>
                  <a:gd name="connsiteY13" fmla="*/ 25117 h 190052"/>
                  <a:gd name="connsiteX14" fmla="*/ 72866 w 115728"/>
                  <a:gd name="connsiteY14" fmla="*/ 25117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052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72" y="125361"/>
                      <a:pt x="69686" y="132982"/>
                      <a:pt x="64122" y="138617"/>
                    </a:cubicBezTo>
                    <a:cubicBezTo>
                      <a:pt x="58439" y="144160"/>
                      <a:pt x="50801" y="147240"/>
                      <a:pt x="42863" y="147190"/>
                    </a:cubicBezTo>
                    <a:lnTo>
                      <a:pt x="0" y="147190"/>
                    </a:lnTo>
                    <a:lnTo>
                      <a:pt x="24774" y="190052"/>
                    </a:lnTo>
                    <a:lnTo>
                      <a:pt x="42863" y="190052"/>
                    </a:lnTo>
                    <a:cubicBezTo>
                      <a:pt x="55618" y="190056"/>
                      <a:pt x="68151" y="186716"/>
                      <a:pt x="79210" y="180365"/>
                    </a:cubicBezTo>
                    <a:cubicBezTo>
                      <a:pt x="84756" y="177155"/>
                      <a:pt x="89857" y="173236"/>
                      <a:pt x="94383" y="168707"/>
                    </a:cubicBezTo>
                    <a:cubicBezTo>
                      <a:pt x="108082" y="155101"/>
                      <a:pt x="115772" y="136580"/>
                      <a:pt x="115729" y="117272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6" name="Freeform: Shape 3085">
                <a:extLst>
                  <a:ext uri="{FF2B5EF4-FFF2-40B4-BE49-F238E27FC236}">
                    <a16:creationId xmlns:a16="http://schemas.microsoft.com/office/drawing/2014/main" id="{70CBC0FB-2DEF-4D59-A62D-A6A4BA508279}"/>
                  </a:ext>
                </a:extLst>
              </p:cNvPr>
              <p:cNvSpPr/>
              <p:nvPr/>
            </p:nvSpPr>
            <p:spPr>
              <a:xfrm>
                <a:off x="587782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7" name="Freeform: Shape 3086">
                <a:extLst>
                  <a:ext uri="{FF2B5EF4-FFF2-40B4-BE49-F238E27FC236}">
                    <a16:creationId xmlns:a16="http://schemas.microsoft.com/office/drawing/2014/main" id="{2F483045-2A9C-43E3-B022-0A3A4FA9E406}"/>
                  </a:ext>
                </a:extLst>
              </p:cNvPr>
              <p:cNvSpPr/>
              <p:nvPr/>
            </p:nvSpPr>
            <p:spPr>
              <a:xfrm>
                <a:off x="332519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8" name="Freeform: Shape 3087">
                <a:extLst>
                  <a:ext uri="{FF2B5EF4-FFF2-40B4-BE49-F238E27FC236}">
                    <a16:creationId xmlns:a16="http://schemas.microsoft.com/office/drawing/2014/main" id="{C44A4E2C-FBFB-4626-9B84-A277174B0EB4}"/>
                  </a:ext>
                </a:extLst>
              </p:cNvPr>
              <p:cNvSpPr/>
              <p:nvPr/>
            </p:nvSpPr>
            <p:spPr>
              <a:xfrm>
                <a:off x="3325196" y="0"/>
                <a:ext cx="334070" cy="191512"/>
              </a:xfrm>
              <a:custGeom>
                <a:avLst/>
                <a:gdLst>
                  <a:gd name="connsiteX0" fmla="*/ 130473 w 334070"/>
                  <a:gd name="connsiteY0" fmla="*/ 181737 h 191512"/>
                  <a:gd name="connsiteX1" fmla="*/ 203340 w 334070"/>
                  <a:gd name="connsiteY1" fmla="*/ 181737 h 191512"/>
                  <a:gd name="connsiteX2" fmla="*/ 297637 w 334070"/>
                  <a:gd name="connsiteY2" fmla="*/ 127302 h 191512"/>
                  <a:gd name="connsiteX3" fmla="*/ 334070 w 334070"/>
                  <a:gd name="connsiteY3" fmla="*/ 64208 h 191512"/>
                  <a:gd name="connsiteX4" fmla="*/ 334070 w 334070"/>
                  <a:gd name="connsiteY4" fmla="*/ 0 h 191512"/>
                  <a:gd name="connsiteX5" fmla="*/ 291208 w 334070"/>
                  <a:gd name="connsiteY5" fmla="*/ 0 h 191512"/>
                  <a:gd name="connsiteX6" fmla="*/ 291208 w 334070"/>
                  <a:gd name="connsiteY6" fmla="*/ 64208 h 191512"/>
                  <a:gd name="connsiteX7" fmla="*/ 276206 w 334070"/>
                  <a:gd name="connsiteY7" fmla="*/ 89926 h 191512"/>
                  <a:gd name="connsiteX8" fmla="*/ 181908 w 334070"/>
                  <a:gd name="connsiteY8" fmla="*/ 144618 h 191512"/>
                  <a:gd name="connsiteX9" fmla="*/ 151905 w 334070"/>
                  <a:gd name="connsiteY9" fmla="*/ 144618 h 191512"/>
                  <a:gd name="connsiteX10" fmla="*/ 31890 w 334070"/>
                  <a:gd name="connsiteY10" fmla="*/ 75352 h 191512"/>
                  <a:gd name="connsiteX11" fmla="*/ 31890 w 334070"/>
                  <a:gd name="connsiteY11" fmla="*/ 75352 h 191512"/>
                  <a:gd name="connsiteX12" fmla="*/ 0 w 334070"/>
                  <a:gd name="connsiteY12" fmla="*/ 56750 h 191512"/>
                  <a:gd name="connsiteX13" fmla="*/ 42863 w 334070"/>
                  <a:gd name="connsiteY13" fmla="*/ 131074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070" h="191512">
                    <a:moveTo>
                      <a:pt x="130473" y="181737"/>
                    </a:moveTo>
                    <a:cubicBezTo>
                      <a:pt x="153014" y="194771"/>
                      <a:pt x="180799" y="194771"/>
                      <a:pt x="203340" y="181737"/>
                    </a:cubicBezTo>
                    <a:lnTo>
                      <a:pt x="297637" y="127302"/>
                    </a:lnTo>
                    <a:cubicBezTo>
                      <a:pt x="320183" y="114287"/>
                      <a:pt x="334070" y="90237"/>
                      <a:pt x="334070" y="64208"/>
                    </a:cubicBezTo>
                    <a:lnTo>
                      <a:pt x="334070" y="0"/>
                    </a:lnTo>
                    <a:lnTo>
                      <a:pt x="291208" y="0"/>
                    </a:lnTo>
                    <a:lnTo>
                      <a:pt x="291208" y="64208"/>
                    </a:lnTo>
                    <a:cubicBezTo>
                      <a:pt x="291114" y="74832"/>
                      <a:pt x="285404" y="84614"/>
                      <a:pt x="276206" y="89926"/>
                    </a:cubicBezTo>
                    <a:lnTo>
                      <a:pt x="181908" y="144618"/>
                    </a:lnTo>
                    <a:cubicBezTo>
                      <a:pt x="172635" y="150014"/>
                      <a:pt x="161178" y="150014"/>
                      <a:pt x="151905" y="144618"/>
                    </a:cubicBezTo>
                    <a:lnTo>
                      <a:pt x="31890" y="75352"/>
                    </a:lnTo>
                    <a:lnTo>
                      <a:pt x="31890" y="75352"/>
                    </a:lnTo>
                    <a:lnTo>
                      <a:pt x="0" y="56750"/>
                    </a:lnTo>
                    <a:lnTo>
                      <a:pt x="42863" y="1310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9" name="Freeform: Shape 3088">
                <a:extLst>
                  <a:ext uri="{FF2B5EF4-FFF2-40B4-BE49-F238E27FC236}">
                    <a16:creationId xmlns:a16="http://schemas.microsoft.com/office/drawing/2014/main" id="{565FFA4B-F8B1-4361-B6F9-9B28C61D0E7F}"/>
                  </a:ext>
                </a:extLst>
              </p:cNvPr>
              <p:cNvSpPr/>
              <p:nvPr/>
            </p:nvSpPr>
            <p:spPr>
              <a:xfrm>
                <a:off x="4175760" y="333127"/>
                <a:ext cx="210026" cy="167935"/>
              </a:xfrm>
              <a:custGeom>
                <a:avLst/>
                <a:gdLst>
                  <a:gd name="connsiteX0" fmla="*/ 42863 w 210026"/>
                  <a:gd name="connsiteY0" fmla="*/ 113500 h 167935"/>
                  <a:gd name="connsiteX1" fmla="*/ 57864 w 210026"/>
                  <a:gd name="connsiteY1" fmla="*/ 87782 h 167935"/>
                  <a:gd name="connsiteX2" fmla="*/ 177879 w 210026"/>
                  <a:gd name="connsiteY2" fmla="*/ 18517 h 167935"/>
                  <a:gd name="connsiteX3" fmla="*/ 177879 w 210026"/>
                  <a:gd name="connsiteY3" fmla="*/ 18517 h 167935"/>
                  <a:gd name="connsiteX4" fmla="*/ 210026 w 210026"/>
                  <a:gd name="connsiteY4" fmla="*/ 0 h 167935"/>
                  <a:gd name="connsiteX5" fmla="*/ 124301 w 210026"/>
                  <a:gd name="connsiteY5" fmla="*/ 0 h 167935"/>
                  <a:gd name="connsiteX6" fmla="*/ 36433 w 210026"/>
                  <a:gd name="connsiteY6" fmla="*/ 50663 h 167935"/>
                  <a:gd name="connsiteX7" fmla="*/ 0 w 210026"/>
                  <a:gd name="connsiteY7" fmla="*/ 113500 h 167935"/>
                  <a:gd name="connsiteX8" fmla="*/ 0 w 210026"/>
                  <a:gd name="connsiteY8" fmla="*/ 167935 h 167935"/>
                  <a:gd name="connsiteX9" fmla="*/ 42863 w 210026"/>
                  <a:gd name="connsiteY9" fmla="*/ 167935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42863" y="113500"/>
                    </a:moveTo>
                    <a:cubicBezTo>
                      <a:pt x="43008" y="102890"/>
                      <a:pt x="48700" y="93132"/>
                      <a:pt x="57864" y="87782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4033" y="63695"/>
                      <a:pt x="180" y="87587"/>
                      <a:pt x="0" y="113500"/>
                    </a:cubicBezTo>
                    <a:lnTo>
                      <a:pt x="0" y="167935"/>
                    </a:lnTo>
                    <a:lnTo>
                      <a:pt x="42863" y="167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0" name="Freeform: Shape 3089">
                <a:extLst>
                  <a:ext uri="{FF2B5EF4-FFF2-40B4-BE49-F238E27FC236}">
                    <a16:creationId xmlns:a16="http://schemas.microsoft.com/office/drawing/2014/main" id="{F1BFBBA3-76D2-4EF7-B833-98D952920356}"/>
                  </a:ext>
                </a:extLst>
              </p:cNvPr>
              <p:cNvSpPr/>
              <p:nvPr/>
            </p:nvSpPr>
            <p:spPr>
              <a:xfrm>
                <a:off x="4342923" y="332784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757 h 168020"/>
                  <a:gd name="connsiteX1" fmla="*/ 130731 w 167163"/>
                  <a:gd name="connsiteY1" fmla="*/ 50663 h 168020"/>
                  <a:gd name="connsiteX2" fmla="*/ 42863 w 167163"/>
                  <a:gd name="connsiteY2" fmla="*/ 0 h 168020"/>
                  <a:gd name="connsiteX3" fmla="*/ 0 w 167163"/>
                  <a:gd name="connsiteY3" fmla="*/ 24775 h 168020"/>
                  <a:gd name="connsiteX4" fmla="*/ 109128 w 167163"/>
                  <a:gd name="connsiteY4" fmla="*/ 87782 h 168020"/>
                  <a:gd name="connsiteX5" fmla="*/ 124130 w 167163"/>
                  <a:gd name="connsiteY5" fmla="*/ 113500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757"/>
                    </a:moveTo>
                    <a:cubicBezTo>
                      <a:pt x="167087" y="87747"/>
                      <a:pt x="153225" y="63730"/>
                      <a:pt x="130731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1" name="Freeform: Shape 3090">
                <a:extLst>
                  <a:ext uri="{FF2B5EF4-FFF2-40B4-BE49-F238E27FC236}">
                    <a16:creationId xmlns:a16="http://schemas.microsoft.com/office/drawing/2014/main" id="{1B9B4B7E-5E9B-4972-9043-51C9DB3D832C}"/>
                  </a:ext>
                </a:extLst>
              </p:cNvPr>
              <p:cNvSpPr/>
              <p:nvPr/>
            </p:nvSpPr>
            <p:spPr>
              <a:xfrm>
                <a:off x="5027009" y="0"/>
                <a:ext cx="291465" cy="191510"/>
              </a:xfrm>
              <a:custGeom>
                <a:avLst/>
                <a:gdLst>
                  <a:gd name="connsiteX0" fmla="*/ 0 w 291465"/>
                  <a:gd name="connsiteY0" fmla="*/ 64208 h 191510"/>
                  <a:gd name="connsiteX1" fmla="*/ 36433 w 291465"/>
                  <a:gd name="connsiteY1" fmla="*/ 127302 h 191510"/>
                  <a:gd name="connsiteX2" fmla="*/ 130731 w 291465"/>
                  <a:gd name="connsiteY2" fmla="*/ 181737 h 191510"/>
                  <a:gd name="connsiteX3" fmla="*/ 203683 w 291465"/>
                  <a:gd name="connsiteY3" fmla="*/ 181737 h 191510"/>
                  <a:gd name="connsiteX4" fmla="*/ 291465 w 291465"/>
                  <a:gd name="connsiteY4" fmla="*/ 131074 h 191510"/>
                  <a:gd name="connsiteX5" fmla="*/ 291465 w 291465"/>
                  <a:gd name="connsiteY5" fmla="*/ 81610 h 191510"/>
                  <a:gd name="connsiteX6" fmla="*/ 182337 w 291465"/>
                  <a:gd name="connsiteY6" fmla="*/ 144618 h 191510"/>
                  <a:gd name="connsiteX7" fmla="*/ 152248 w 291465"/>
                  <a:gd name="connsiteY7" fmla="*/ 144618 h 191510"/>
                  <a:gd name="connsiteX8" fmla="*/ 57950 w 291465"/>
                  <a:gd name="connsiteY8" fmla="*/ 90183 h 191510"/>
                  <a:gd name="connsiteX9" fmla="*/ 42948 w 291465"/>
                  <a:gd name="connsiteY9" fmla="*/ 64465 h 191510"/>
                  <a:gd name="connsiteX10" fmla="*/ 42948 w 291465"/>
                  <a:gd name="connsiteY10" fmla="*/ 0 h 191510"/>
                  <a:gd name="connsiteX11" fmla="*/ 86 w 291465"/>
                  <a:gd name="connsiteY11" fmla="*/ 0 h 19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0">
                    <a:moveTo>
                      <a:pt x="0" y="64208"/>
                    </a:moveTo>
                    <a:cubicBezTo>
                      <a:pt x="0" y="90237"/>
                      <a:pt x="13888" y="114287"/>
                      <a:pt x="36433" y="127302"/>
                    </a:cubicBezTo>
                    <a:lnTo>
                      <a:pt x="130731" y="181737"/>
                    </a:lnTo>
                    <a:cubicBezTo>
                      <a:pt x="153302" y="194769"/>
                      <a:pt x="181111" y="194769"/>
                      <a:pt x="203683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36" y="150011"/>
                      <a:pt x="161549" y="150011"/>
                      <a:pt x="152248" y="144618"/>
                    </a:cubicBezTo>
                    <a:lnTo>
                      <a:pt x="57950" y="90183"/>
                    </a:lnTo>
                    <a:cubicBezTo>
                      <a:pt x="48752" y="84871"/>
                      <a:pt x="43043" y="75089"/>
                      <a:pt x="42948" y="6446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2" name="Freeform: Shape 3091">
                <a:extLst>
                  <a:ext uri="{FF2B5EF4-FFF2-40B4-BE49-F238E27FC236}">
                    <a16:creationId xmlns:a16="http://schemas.microsoft.com/office/drawing/2014/main" id="{6530800E-3B5E-4FCE-9EA9-ECF566148763}"/>
                  </a:ext>
                </a:extLst>
              </p:cNvPr>
              <p:cNvSpPr/>
              <p:nvPr/>
            </p:nvSpPr>
            <p:spPr>
              <a:xfrm>
                <a:off x="531838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3" name="Freeform: Shape 3092">
                <a:extLst>
                  <a:ext uri="{FF2B5EF4-FFF2-40B4-BE49-F238E27FC236}">
                    <a16:creationId xmlns:a16="http://schemas.microsoft.com/office/drawing/2014/main" id="{40FF7915-17C1-4CF8-B58B-94A251321B6F}"/>
                  </a:ext>
                </a:extLst>
              </p:cNvPr>
              <p:cNvSpPr/>
              <p:nvPr/>
            </p:nvSpPr>
            <p:spPr>
              <a:xfrm>
                <a:off x="3455670" y="202225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7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7"/>
                    </a:moveTo>
                    <a:lnTo>
                      <a:pt x="89668" y="186452"/>
                    </a:lnTo>
                    <a:cubicBezTo>
                      <a:pt x="141078" y="97759"/>
                      <a:pt x="235752" y="43075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8"/>
                      <a:pt x="111657" y="63065"/>
                      <a:pt x="52549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4" name="Freeform: Shape 3093">
                <a:extLst>
                  <a:ext uri="{FF2B5EF4-FFF2-40B4-BE49-F238E27FC236}">
                    <a16:creationId xmlns:a16="http://schemas.microsoft.com/office/drawing/2014/main" id="{DDCBE88D-C9A0-4937-80F0-64A33E9AAC53}"/>
                  </a:ext>
                </a:extLst>
              </p:cNvPr>
              <p:cNvSpPr/>
              <p:nvPr/>
            </p:nvSpPr>
            <p:spPr>
              <a:xfrm>
                <a:off x="3455755" y="458200"/>
                <a:ext cx="24688" cy="42862"/>
              </a:xfrm>
              <a:custGeom>
                <a:avLst/>
                <a:gdLst>
                  <a:gd name="connsiteX0" fmla="*/ 15688 w 24688"/>
                  <a:gd name="connsiteY0" fmla="*/ 27089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5" name="Freeform: Shape 3094">
                <a:extLst>
                  <a:ext uri="{FF2B5EF4-FFF2-40B4-BE49-F238E27FC236}">
                    <a16:creationId xmlns:a16="http://schemas.microsoft.com/office/drawing/2014/main" id="{7572DF88-3A73-4837-9137-B4637BAF10E2}"/>
                  </a:ext>
                </a:extLst>
              </p:cNvPr>
              <p:cNvSpPr/>
              <p:nvPr/>
            </p:nvSpPr>
            <p:spPr>
              <a:xfrm>
                <a:off x="392372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1"/>
                      <a:pt x="130945" y="141132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6" name="Freeform: Shape 3095">
                <a:extLst>
                  <a:ext uri="{FF2B5EF4-FFF2-40B4-BE49-F238E27FC236}">
                    <a16:creationId xmlns:a16="http://schemas.microsoft.com/office/drawing/2014/main" id="{1B48207F-E4BB-4C72-9C9D-1C1BE3881534}"/>
                  </a:ext>
                </a:extLst>
              </p:cNvPr>
              <p:cNvSpPr/>
              <p:nvPr/>
            </p:nvSpPr>
            <p:spPr>
              <a:xfrm>
                <a:off x="4616729" y="202225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4"/>
                      <a:pt x="-60" y="240888"/>
                      <a:pt x="0" y="298837"/>
                    </a:cubicBezTo>
                    <a:lnTo>
                      <a:pt x="42863" y="298837"/>
                    </a:lnTo>
                    <a:cubicBezTo>
                      <a:pt x="42777" y="248410"/>
                      <a:pt x="55996" y="198851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7" name="Freeform: Shape 3096">
                <a:extLst>
                  <a:ext uri="{FF2B5EF4-FFF2-40B4-BE49-F238E27FC236}">
                    <a16:creationId xmlns:a16="http://schemas.microsoft.com/office/drawing/2014/main" id="{F59ED00F-8B89-4C41-90ED-89E640DE091B}"/>
                  </a:ext>
                </a:extLst>
              </p:cNvPr>
              <p:cNvSpPr/>
              <p:nvPr/>
            </p:nvSpPr>
            <p:spPr>
              <a:xfrm>
                <a:off x="4762719" y="202225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5"/>
                      <a:pt x="326981" y="97759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5"/>
                      <a:pt x="248063" y="218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8" name="Freeform: Shape 3097">
                <a:extLst>
                  <a:ext uri="{FF2B5EF4-FFF2-40B4-BE49-F238E27FC236}">
                    <a16:creationId xmlns:a16="http://schemas.microsoft.com/office/drawing/2014/main" id="{6EE9A12A-363C-4D57-B375-B5A8380690CB}"/>
                  </a:ext>
                </a:extLst>
              </p:cNvPr>
              <p:cNvSpPr/>
              <p:nvPr/>
            </p:nvSpPr>
            <p:spPr>
              <a:xfrm>
                <a:off x="478749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99" name="Freeform: Shape 3098">
                <a:extLst>
                  <a:ext uri="{FF2B5EF4-FFF2-40B4-BE49-F238E27FC236}">
                    <a16:creationId xmlns:a16="http://schemas.microsoft.com/office/drawing/2014/main" id="{AA99BE04-F89B-4625-86E6-E74F28A33877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0" name="Freeform: Shape 3099">
                <a:extLst>
                  <a:ext uri="{FF2B5EF4-FFF2-40B4-BE49-F238E27FC236}">
                    <a16:creationId xmlns:a16="http://schemas.microsoft.com/office/drawing/2014/main" id="{730EDEAA-1683-4FDB-84EC-A60B72CA0989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1" name="Freeform: Shape 3100">
                <a:extLst>
                  <a:ext uri="{FF2B5EF4-FFF2-40B4-BE49-F238E27FC236}">
                    <a16:creationId xmlns:a16="http://schemas.microsoft.com/office/drawing/2014/main" id="{7D1AC530-68A8-4998-847F-538EE6245619}"/>
                  </a:ext>
                </a:extLst>
              </p:cNvPr>
              <p:cNvSpPr/>
              <p:nvPr/>
            </p:nvSpPr>
            <p:spPr>
              <a:xfrm>
                <a:off x="3659524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2" name="Freeform: Shape 3101">
                <a:extLst>
                  <a:ext uri="{FF2B5EF4-FFF2-40B4-BE49-F238E27FC236}">
                    <a16:creationId xmlns:a16="http://schemas.microsoft.com/office/drawing/2014/main" id="{3CF49A78-A9F1-4962-9A72-72ACA80DEB6A}"/>
                  </a:ext>
                </a:extLst>
              </p:cNvPr>
              <p:cNvSpPr/>
              <p:nvPr/>
            </p:nvSpPr>
            <p:spPr>
              <a:xfrm>
                <a:off x="3940702" y="1062304"/>
                <a:ext cx="235057" cy="181222"/>
              </a:xfrm>
              <a:custGeom>
                <a:avLst/>
                <a:gdLst>
                  <a:gd name="connsiteX0" fmla="*/ 62922 w 235057"/>
                  <a:gd name="connsiteY0" fmla="*/ 81610 h 181222"/>
                  <a:gd name="connsiteX1" fmla="*/ 62922 w 235057"/>
                  <a:gd name="connsiteY1" fmla="*/ 81610 h 181222"/>
                  <a:gd name="connsiteX2" fmla="*/ 235058 w 235057"/>
                  <a:gd name="connsiteY2" fmla="*/ 181223 h 181222"/>
                  <a:gd name="connsiteX3" fmla="*/ 235058 w 235057"/>
                  <a:gd name="connsiteY3" fmla="*/ 131674 h 181222"/>
                  <a:gd name="connsiteX4" fmla="*/ 6944 w 235057"/>
                  <a:gd name="connsiteY4" fmla="*/ 0 h 181222"/>
                  <a:gd name="connsiteX5" fmla="*/ 0 w 235057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223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259"/>
                      <a:pt x="2855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3" name="Freeform: Shape 3102">
                <a:extLst>
                  <a:ext uri="{FF2B5EF4-FFF2-40B4-BE49-F238E27FC236}">
                    <a16:creationId xmlns:a16="http://schemas.microsoft.com/office/drawing/2014/main" id="{25D46D37-7417-4BA1-989B-11469AE0CFE8}"/>
                  </a:ext>
                </a:extLst>
              </p:cNvPr>
              <p:cNvSpPr/>
              <p:nvPr/>
            </p:nvSpPr>
            <p:spPr>
              <a:xfrm>
                <a:off x="4510087" y="756951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9 h 188423"/>
                  <a:gd name="connsiteX6" fmla="*/ 0 w 277148"/>
                  <a:gd name="connsiteY6" fmla="*/ 188424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4"/>
                      <a:pt x="51641" y="13943"/>
                      <a:pt x="38576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93" y="48688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4" name="Freeform: Shape 3103">
                <a:extLst>
                  <a:ext uri="{FF2B5EF4-FFF2-40B4-BE49-F238E27FC236}">
                    <a16:creationId xmlns:a16="http://schemas.microsoft.com/office/drawing/2014/main" id="{6A251C77-FBEF-40D7-B182-2A2E897214C2}"/>
                  </a:ext>
                </a:extLst>
              </p:cNvPr>
              <p:cNvSpPr/>
              <p:nvPr/>
            </p:nvSpPr>
            <p:spPr>
              <a:xfrm>
                <a:off x="4218965" y="1127455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8 h 159620"/>
                  <a:gd name="connsiteX4" fmla="*/ 0 w 168192"/>
                  <a:gd name="connsiteY4" fmla="*/ 91297 h 159620"/>
                  <a:gd name="connsiteX5" fmla="*/ 0 w 168192"/>
                  <a:gd name="connsiteY5" fmla="*/ 140760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688" y="149847"/>
                    </a:lnTo>
                    <a:cubicBezTo>
                      <a:pt x="50535" y="169967"/>
                      <a:pt x="95086" y="158025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5" name="Freeform: Shape 3104">
                <a:extLst>
                  <a:ext uri="{FF2B5EF4-FFF2-40B4-BE49-F238E27FC236}">
                    <a16:creationId xmlns:a16="http://schemas.microsoft.com/office/drawing/2014/main" id="{AB5D2138-FFE7-457A-8A3E-47FC1E2D509E}"/>
                  </a:ext>
                </a:extLst>
              </p:cNvPr>
              <p:cNvSpPr/>
              <p:nvPr/>
            </p:nvSpPr>
            <p:spPr>
              <a:xfrm>
                <a:off x="435578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6" name="Freeform: Shape 3105">
                <a:extLst>
                  <a:ext uri="{FF2B5EF4-FFF2-40B4-BE49-F238E27FC236}">
                    <a16:creationId xmlns:a16="http://schemas.microsoft.com/office/drawing/2014/main" id="{C6B78B45-5DC3-4FA9-8EC6-C5524B185516}"/>
                  </a:ext>
                </a:extLst>
              </p:cNvPr>
              <p:cNvSpPr/>
              <p:nvPr/>
            </p:nvSpPr>
            <p:spPr>
              <a:xfrm>
                <a:off x="3528707" y="1316393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01"/>
                      <a:pt x="267574" y="14119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7" name="Freeform: Shape 3106">
                <a:extLst>
                  <a:ext uri="{FF2B5EF4-FFF2-40B4-BE49-F238E27FC236}">
                    <a16:creationId xmlns:a16="http://schemas.microsoft.com/office/drawing/2014/main" id="{E08A82CB-4BD6-4FB8-85DE-F1BEBC6836BE}"/>
                  </a:ext>
                </a:extLst>
              </p:cNvPr>
              <p:cNvSpPr/>
              <p:nvPr/>
            </p:nvSpPr>
            <p:spPr>
              <a:xfrm>
                <a:off x="3789997" y="1316393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059"/>
                      <a:pt x="11719" y="28349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8" name="Freeform: Shape 3107">
                <a:extLst>
                  <a:ext uri="{FF2B5EF4-FFF2-40B4-BE49-F238E27FC236}">
                    <a16:creationId xmlns:a16="http://schemas.microsoft.com/office/drawing/2014/main" id="{C781CD9E-6B5F-4324-942E-EF1F99A3BAFE}"/>
                  </a:ext>
                </a:extLst>
              </p:cNvPr>
              <p:cNvSpPr/>
              <p:nvPr/>
            </p:nvSpPr>
            <p:spPr>
              <a:xfrm>
                <a:off x="4175760" y="669340"/>
                <a:ext cx="210369" cy="264547"/>
              </a:xfrm>
              <a:custGeom>
                <a:avLst/>
                <a:gdLst>
                  <a:gd name="connsiteX0" fmla="*/ 178222 w 210369"/>
                  <a:gd name="connsiteY0" fmla="*/ 18517 h 264547"/>
                  <a:gd name="connsiteX1" fmla="*/ 178222 w 210369"/>
                  <a:gd name="connsiteY1" fmla="*/ 18517 h 264547"/>
                  <a:gd name="connsiteX2" fmla="*/ 210369 w 210369"/>
                  <a:gd name="connsiteY2" fmla="*/ 0 h 264547"/>
                  <a:gd name="connsiteX3" fmla="*/ 124644 w 210369"/>
                  <a:gd name="connsiteY3" fmla="*/ 0 h 264547"/>
                  <a:gd name="connsiteX4" fmla="*/ 36776 w 210369"/>
                  <a:gd name="connsiteY4" fmla="*/ 50749 h 264547"/>
                  <a:gd name="connsiteX5" fmla="*/ 0 w 210369"/>
                  <a:gd name="connsiteY5" fmla="*/ 113757 h 264547"/>
                  <a:gd name="connsiteX6" fmla="*/ 0 w 210369"/>
                  <a:gd name="connsiteY6" fmla="*/ 190309 h 264547"/>
                  <a:gd name="connsiteX7" fmla="*/ 42863 w 210369"/>
                  <a:gd name="connsiteY7" fmla="*/ 264547 h 264547"/>
                  <a:gd name="connsiteX8" fmla="*/ 42863 w 210369"/>
                  <a:gd name="connsiteY8" fmla="*/ 113757 h 264547"/>
                  <a:gd name="connsiteX9" fmla="*/ 57864 w 210369"/>
                  <a:gd name="connsiteY9" fmla="*/ 88040 h 264547"/>
                  <a:gd name="connsiteX10" fmla="*/ 167507 w 210369"/>
                  <a:gd name="connsiteY10" fmla="*/ 25032 h 264547"/>
                  <a:gd name="connsiteX11" fmla="*/ 167507 w 210369"/>
                  <a:gd name="connsiteY11" fmla="*/ 25032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547">
                    <a:moveTo>
                      <a:pt x="178222" y="18517"/>
                    </a:moveTo>
                    <a:lnTo>
                      <a:pt x="178222" y="18517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79" y="63713"/>
                      <a:pt x="171" y="87707"/>
                      <a:pt x="0" y="113757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507" y="25032"/>
                    </a:lnTo>
                    <a:lnTo>
                      <a:pt x="167507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9" name="Freeform: Shape 3108">
                <a:extLst>
                  <a:ext uri="{FF2B5EF4-FFF2-40B4-BE49-F238E27FC236}">
                    <a16:creationId xmlns:a16="http://schemas.microsoft.com/office/drawing/2014/main" id="{34100C65-1D89-4F24-9E8D-1A242935BA11}"/>
                  </a:ext>
                </a:extLst>
              </p:cNvPr>
              <p:cNvSpPr/>
              <p:nvPr/>
            </p:nvSpPr>
            <p:spPr>
              <a:xfrm>
                <a:off x="4102893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689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383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772" y="134057"/>
                      <a:pt x="59390" y="147438"/>
                      <a:pt x="42863" y="147533"/>
                    </a:cubicBezTo>
                    <a:lnTo>
                      <a:pt x="0" y="147533"/>
                    </a:lnTo>
                    <a:lnTo>
                      <a:pt x="24689" y="190395"/>
                    </a:lnTo>
                    <a:lnTo>
                      <a:pt x="42863" y="190395"/>
                    </a:lnTo>
                    <a:cubicBezTo>
                      <a:pt x="55618" y="190429"/>
                      <a:pt x="68160" y="187086"/>
                      <a:pt x="79210" y="180708"/>
                    </a:cubicBezTo>
                    <a:cubicBezTo>
                      <a:pt x="84739" y="177476"/>
                      <a:pt x="89840" y="173559"/>
                      <a:pt x="94383" y="169050"/>
                    </a:cubicBezTo>
                    <a:cubicBezTo>
                      <a:pt x="108048" y="155419"/>
                      <a:pt x="115720" y="136911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0" name="Freeform: Shape 3109">
                <a:extLst>
                  <a:ext uri="{FF2B5EF4-FFF2-40B4-BE49-F238E27FC236}">
                    <a16:creationId xmlns:a16="http://schemas.microsoft.com/office/drawing/2014/main" id="{4D102BBA-4000-4AD5-8FA8-5F94D6922B25}"/>
                  </a:ext>
                </a:extLst>
              </p:cNvPr>
              <p:cNvSpPr/>
              <p:nvPr/>
            </p:nvSpPr>
            <p:spPr>
              <a:xfrm>
                <a:off x="4175760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1" name="Freeform: Shape 3110">
                <a:extLst>
                  <a:ext uri="{FF2B5EF4-FFF2-40B4-BE49-F238E27FC236}">
                    <a16:creationId xmlns:a16="http://schemas.microsoft.com/office/drawing/2014/main" id="{C7011347-9826-4ADD-A427-C1E91A8D204A}"/>
                  </a:ext>
                </a:extLst>
              </p:cNvPr>
              <p:cNvSpPr/>
              <p:nvPr/>
            </p:nvSpPr>
            <p:spPr>
              <a:xfrm>
                <a:off x="3616404" y="1615230"/>
                <a:ext cx="200339" cy="262918"/>
              </a:xfrm>
              <a:custGeom>
                <a:avLst/>
                <a:gdLst>
                  <a:gd name="connsiteX0" fmla="*/ 200339 w 200339"/>
                  <a:gd name="connsiteY0" fmla="*/ 28718 h 262918"/>
                  <a:gd name="connsiteX1" fmla="*/ 164420 w 200339"/>
                  <a:gd name="connsiteY1" fmla="*/ 0 h 262918"/>
                  <a:gd name="connsiteX2" fmla="*/ 36433 w 200339"/>
                  <a:gd name="connsiteY2" fmla="*/ 73552 h 262918"/>
                  <a:gd name="connsiteX3" fmla="*/ 0 w 200339"/>
                  <a:gd name="connsiteY3" fmla="*/ 136646 h 262918"/>
                  <a:gd name="connsiteX4" fmla="*/ 0 w 200339"/>
                  <a:gd name="connsiteY4" fmla="*/ 238144 h 262918"/>
                  <a:gd name="connsiteX5" fmla="*/ 32147 w 200339"/>
                  <a:gd name="connsiteY5" fmla="*/ 256661 h 262918"/>
                  <a:gd name="connsiteX6" fmla="*/ 32147 w 200339"/>
                  <a:gd name="connsiteY6" fmla="*/ 256661 h 262918"/>
                  <a:gd name="connsiteX7" fmla="*/ 42863 w 200339"/>
                  <a:gd name="connsiteY7" fmla="*/ 262919 h 262918"/>
                  <a:gd name="connsiteX8" fmla="*/ 42863 w 200339"/>
                  <a:gd name="connsiteY8" fmla="*/ 136817 h 262918"/>
                  <a:gd name="connsiteX9" fmla="*/ 57864 w 200339"/>
                  <a:gd name="connsiteY9" fmla="*/ 111100 h 262918"/>
                  <a:gd name="connsiteX10" fmla="*/ 188424 w 200339"/>
                  <a:gd name="connsiteY10" fmla="*/ 35747 h 262918"/>
                  <a:gd name="connsiteX11" fmla="*/ 188424 w 200339"/>
                  <a:gd name="connsiteY11" fmla="*/ 35747 h 26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2918">
                    <a:moveTo>
                      <a:pt x="200339" y="28718"/>
                    </a:moveTo>
                    <a:cubicBezTo>
                      <a:pt x="188912" y="18774"/>
                      <a:pt x="176936" y="9198"/>
                      <a:pt x="164420" y="0"/>
                    </a:cubicBezTo>
                    <a:lnTo>
                      <a:pt x="36433" y="73552"/>
                    </a:lnTo>
                    <a:cubicBezTo>
                      <a:pt x="13930" y="86608"/>
                      <a:pt x="60" y="110628"/>
                      <a:pt x="0" y="136646"/>
                    </a:cubicBezTo>
                    <a:lnTo>
                      <a:pt x="0" y="238144"/>
                    </a:lnTo>
                    <a:lnTo>
                      <a:pt x="32147" y="256661"/>
                    </a:lnTo>
                    <a:lnTo>
                      <a:pt x="32147" y="256661"/>
                    </a:lnTo>
                    <a:lnTo>
                      <a:pt x="42863" y="262919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2" name="Freeform: Shape 3111">
                <a:extLst>
                  <a:ext uri="{FF2B5EF4-FFF2-40B4-BE49-F238E27FC236}">
                    <a16:creationId xmlns:a16="http://schemas.microsoft.com/office/drawing/2014/main" id="{D247F29B-B05B-4033-A47E-70A96204DAD6}"/>
                  </a:ext>
                </a:extLst>
              </p:cNvPr>
              <p:cNvSpPr/>
              <p:nvPr/>
            </p:nvSpPr>
            <p:spPr>
              <a:xfrm>
                <a:off x="3780824" y="1483556"/>
                <a:ext cx="270976" cy="160391"/>
              </a:xfrm>
              <a:custGeom>
                <a:avLst/>
                <a:gdLst>
                  <a:gd name="connsiteX0" fmla="*/ 35919 w 270976"/>
                  <a:gd name="connsiteY0" fmla="*/ 160392 h 160391"/>
                  <a:gd name="connsiteX1" fmla="*/ 98498 w 270976"/>
                  <a:gd name="connsiteY1" fmla="*/ 124301 h 160391"/>
                  <a:gd name="connsiteX2" fmla="*/ 98498 w 270976"/>
                  <a:gd name="connsiteY2" fmla="*/ 124301 h 160391"/>
                  <a:gd name="connsiteX3" fmla="*/ 270977 w 270976"/>
                  <a:gd name="connsiteY3" fmla="*/ 24689 h 160391"/>
                  <a:gd name="connsiteX4" fmla="*/ 228114 w 270976"/>
                  <a:gd name="connsiteY4" fmla="*/ 0 h 160391"/>
                  <a:gd name="connsiteX5" fmla="*/ 0 w 270976"/>
                  <a:gd name="connsiteY5" fmla="*/ 131674 h 160391"/>
                  <a:gd name="connsiteX6" fmla="*/ 35919 w 270976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391">
                    <a:moveTo>
                      <a:pt x="35919" y="160392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689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85" y="140701"/>
                      <a:pt x="24260" y="150276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3" name="Freeform: Shape 3112">
                <a:extLst>
                  <a:ext uri="{FF2B5EF4-FFF2-40B4-BE49-F238E27FC236}">
                    <a16:creationId xmlns:a16="http://schemas.microsoft.com/office/drawing/2014/main" id="{3F9C26D4-773C-4566-B652-0CFA201A3112}"/>
                  </a:ext>
                </a:extLst>
              </p:cNvPr>
              <p:cNvSpPr/>
              <p:nvPr/>
            </p:nvSpPr>
            <p:spPr>
              <a:xfrm>
                <a:off x="3838582" y="756951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4" name="Freeform: Shape 3113">
                <a:extLst>
                  <a:ext uri="{FF2B5EF4-FFF2-40B4-BE49-F238E27FC236}">
                    <a16:creationId xmlns:a16="http://schemas.microsoft.com/office/drawing/2014/main" id="{46FB5F02-F55F-4EA3-AC9B-A6F719458AC7}"/>
                  </a:ext>
                </a:extLst>
              </p:cNvPr>
              <p:cNvSpPr/>
              <p:nvPr/>
            </p:nvSpPr>
            <p:spPr>
              <a:xfrm>
                <a:off x="4041171" y="1283131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47749 w 105663"/>
                  <a:gd name="connsiteY3" fmla="*/ 154219 h 200425"/>
                  <a:gd name="connsiteX4" fmla="*/ 10630 w 105663"/>
                  <a:gd name="connsiteY4" fmla="*/ 175651 h 200425"/>
                  <a:gd name="connsiteX5" fmla="*/ 53492 w 105663"/>
                  <a:gd name="connsiteY5" fmla="*/ 200425 h 200425"/>
                  <a:gd name="connsiteX6" fmla="*/ 69180 w 105663"/>
                  <a:gd name="connsiteY6" fmla="*/ 191338 h 200425"/>
                  <a:gd name="connsiteX7" fmla="*/ 95840 w 105663"/>
                  <a:gd name="connsiteY7" fmla="*/ 164763 h 200425"/>
                  <a:gd name="connsiteX8" fmla="*/ 103127 w 105663"/>
                  <a:gd name="connsiteY8" fmla="*/ 147104 h 200425"/>
                  <a:gd name="connsiteX9" fmla="*/ 95840 w 105663"/>
                  <a:gd name="connsiteY9" fmla="*/ 91812 h 200425"/>
                  <a:gd name="connsiteX10" fmla="*/ 42863 w 105663"/>
                  <a:gd name="connsiteY10" fmla="*/ 0 h 200425"/>
                  <a:gd name="connsiteX11" fmla="*/ 0 w 105663"/>
                  <a:gd name="connsiteY11" fmla="*/ 11487 h 200425"/>
                  <a:gd name="connsiteX12" fmla="*/ 12516 w 105663"/>
                  <a:gd name="connsiteY12" fmla="*/ 33261 h 200425"/>
                  <a:gd name="connsiteX13" fmla="*/ 12516 w 105663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5"/>
                      <a:pt x="62091" y="145930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7"/>
                      <a:pt x="89437" y="175805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42"/>
                      <a:pt x="105587" y="108519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5" name="Freeform: Shape 3114">
                <a:extLst>
                  <a:ext uri="{FF2B5EF4-FFF2-40B4-BE49-F238E27FC236}">
                    <a16:creationId xmlns:a16="http://schemas.microsoft.com/office/drawing/2014/main" id="{A32ED5F2-7D62-43FA-8CE7-A6794F05C072}"/>
                  </a:ext>
                </a:extLst>
              </p:cNvPr>
              <p:cNvSpPr/>
              <p:nvPr/>
            </p:nvSpPr>
            <p:spPr>
              <a:xfrm>
                <a:off x="3929386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9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9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6" name="Freeform: Shape 3115">
                <a:extLst>
                  <a:ext uri="{FF2B5EF4-FFF2-40B4-BE49-F238E27FC236}">
                    <a16:creationId xmlns:a16="http://schemas.microsoft.com/office/drawing/2014/main" id="{B70A07E6-5424-494F-9E45-BEC4F30F049B}"/>
                  </a:ext>
                </a:extLst>
              </p:cNvPr>
              <p:cNvSpPr/>
              <p:nvPr/>
            </p:nvSpPr>
            <p:spPr>
              <a:xfrm>
                <a:off x="3838582" y="1878920"/>
                <a:ext cx="128951" cy="288464"/>
              </a:xfrm>
              <a:custGeom>
                <a:avLst/>
                <a:gdLst>
                  <a:gd name="connsiteX0" fmla="*/ 128952 w 128951"/>
                  <a:gd name="connsiteY0" fmla="*/ 7030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2 h 288464"/>
                  <a:gd name="connsiteX9" fmla="*/ 122180 w 128951"/>
                  <a:gd name="connsiteY9" fmla="*/ 1860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7030"/>
                    </a:moveTo>
                    <a:cubicBezTo>
                      <a:pt x="113864" y="4226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7" name="Freeform: Shape 3116">
                <a:extLst>
                  <a:ext uri="{FF2B5EF4-FFF2-40B4-BE49-F238E27FC236}">
                    <a16:creationId xmlns:a16="http://schemas.microsoft.com/office/drawing/2014/main" id="{07504073-043E-488B-8738-497A40D77E32}"/>
                  </a:ext>
                </a:extLst>
              </p:cNvPr>
              <p:cNvSpPr/>
              <p:nvPr/>
            </p:nvSpPr>
            <p:spPr>
              <a:xfrm>
                <a:off x="3922013" y="1650720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029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8" name="Freeform: Shape 3117">
                <a:extLst>
                  <a:ext uri="{FF2B5EF4-FFF2-40B4-BE49-F238E27FC236}">
                    <a16:creationId xmlns:a16="http://schemas.microsoft.com/office/drawing/2014/main" id="{360DA36A-C5F3-4A64-8746-8B2A9E11AC53}"/>
                  </a:ext>
                </a:extLst>
              </p:cNvPr>
              <p:cNvSpPr/>
              <p:nvPr/>
            </p:nvSpPr>
            <p:spPr>
              <a:xfrm>
                <a:off x="361666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9 w 188423"/>
                  <a:gd name="connsiteY6" fmla="*/ 277149 h 277149"/>
                  <a:gd name="connsiteX7" fmla="*/ 188424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149"/>
                    </a:lnTo>
                    <a:lnTo>
                      <a:pt x="188424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9" name="Freeform: Shape 3118">
                <a:extLst>
                  <a:ext uri="{FF2B5EF4-FFF2-40B4-BE49-F238E27FC236}">
                    <a16:creationId xmlns:a16="http://schemas.microsoft.com/office/drawing/2014/main" id="{31C52F26-F095-470C-981D-C86397368C71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0" name="Freeform: Shape 3119">
                <a:extLst>
                  <a:ext uri="{FF2B5EF4-FFF2-40B4-BE49-F238E27FC236}">
                    <a16:creationId xmlns:a16="http://schemas.microsoft.com/office/drawing/2014/main" id="{F62BEEF6-3AC9-42AA-B486-A196A971ABBC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1" name="Freeform: Shape 3120">
                <a:extLst>
                  <a:ext uri="{FF2B5EF4-FFF2-40B4-BE49-F238E27FC236}">
                    <a16:creationId xmlns:a16="http://schemas.microsoft.com/office/drawing/2014/main" id="{E6500503-B9DB-46E3-8A2C-494D4AEBEDBE}"/>
                  </a:ext>
                </a:extLst>
              </p:cNvPr>
              <p:cNvSpPr/>
              <p:nvPr/>
            </p:nvSpPr>
            <p:spPr>
              <a:xfrm>
                <a:off x="3987165" y="1439579"/>
                <a:ext cx="159619" cy="168278"/>
              </a:xfrm>
              <a:custGeom>
                <a:avLst/>
                <a:gdLst>
                  <a:gd name="connsiteX0" fmla="*/ 64637 w 159619"/>
                  <a:gd name="connsiteY0" fmla="*/ 68666 h 168278"/>
                  <a:gd name="connsiteX1" fmla="*/ 64637 w 159619"/>
                  <a:gd name="connsiteY1" fmla="*/ 68666 h 168278"/>
                  <a:gd name="connsiteX2" fmla="*/ 101756 w 159619"/>
                  <a:gd name="connsiteY2" fmla="*/ 90183 h 168278"/>
                  <a:gd name="connsiteX3" fmla="*/ 115729 w 159619"/>
                  <a:gd name="connsiteY3" fmla="*/ 108357 h 168278"/>
                  <a:gd name="connsiteX4" fmla="*/ 112728 w 159619"/>
                  <a:gd name="connsiteY4" fmla="*/ 131159 h 168278"/>
                  <a:gd name="connsiteX5" fmla="*/ 91297 w 159619"/>
                  <a:gd name="connsiteY5" fmla="*/ 168278 h 168278"/>
                  <a:gd name="connsiteX6" fmla="*/ 140760 w 159619"/>
                  <a:gd name="connsiteY6" fmla="*/ 168278 h 168278"/>
                  <a:gd name="connsiteX7" fmla="*/ 149847 w 159619"/>
                  <a:gd name="connsiteY7" fmla="*/ 152591 h 168278"/>
                  <a:gd name="connsiteX8" fmla="*/ 159620 w 159619"/>
                  <a:gd name="connsiteY8" fmla="*/ 116243 h 168278"/>
                  <a:gd name="connsiteX9" fmla="*/ 123187 w 159619"/>
                  <a:gd name="connsiteY9" fmla="*/ 53064 h 168278"/>
                  <a:gd name="connsiteX10" fmla="*/ 31375 w 159619"/>
                  <a:gd name="connsiteY10" fmla="*/ 0 h 168278"/>
                  <a:gd name="connsiteX11" fmla="*/ 0 w 159619"/>
                  <a:gd name="connsiteY11" fmla="*/ 31375 h 168278"/>
                  <a:gd name="connsiteX12" fmla="*/ 21774 w 159619"/>
                  <a:gd name="connsiteY12" fmla="*/ 43977 h 168278"/>
                  <a:gd name="connsiteX13" fmla="*/ 21774 w 159619"/>
                  <a:gd name="connsiteY13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19" h="168278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183"/>
                    </a:lnTo>
                    <a:cubicBezTo>
                      <a:pt x="108665" y="94118"/>
                      <a:pt x="113706" y="100667"/>
                      <a:pt x="115729" y="108357"/>
                    </a:cubicBezTo>
                    <a:cubicBezTo>
                      <a:pt x="117820" y="116055"/>
                      <a:pt x="116740" y="124267"/>
                      <a:pt x="112728" y="131159"/>
                    </a:cubicBezTo>
                    <a:lnTo>
                      <a:pt x="91297" y="168278"/>
                    </a:lnTo>
                    <a:lnTo>
                      <a:pt x="140760" y="168278"/>
                    </a:lnTo>
                    <a:lnTo>
                      <a:pt x="149847" y="152591"/>
                    </a:lnTo>
                    <a:cubicBezTo>
                      <a:pt x="156260" y="141549"/>
                      <a:pt x="159629" y="129008"/>
                      <a:pt x="159620" y="116243"/>
                    </a:cubicBezTo>
                    <a:cubicBezTo>
                      <a:pt x="159646" y="90183"/>
                      <a:pt x="145758" y="66094"/>
                      <a:pt x="123187" y="53064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2" name="Freeform: Shape 3121">
                <a:extLst>
                  <a:ext uri="{FF2B5EF4-FFF2-40B4-BE49-F238E27FC236}">
                    <a16:creationId xmlns:a16="http://schemas.microsoft.com/office/drawing/2014/main" id="{59344487-B5AB-4894-9912-60960A79326A}"/>
                  </a:ext>
                </a:extLst>
              </p:cNvPr>
              <p:cNvSpPr/>
              <p:nvPr/>
            </p:nvSpPr>
            <p:spPr>
              <a:xfrm>
                <a:off x="379359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3" name="Freeform: Shape 3122">
                <a:extLst>
                  <a:ext uri="{FF2B5EF4-FFF2-40B4-BE49-F238E27FC236}">
                    <a16:creationId xmlns:a16="http://schemas.microsoft.com/office/drawing/2014/main" id="{0CFBACFA-19B5-46F0-AA5F-1D848D614619}"/>
                  </a:ext>
                </a:extLst>
              </p:cNvPr>
              <p:cNvSpPr/>
              <p:nvPr/>
            </p:nvSpPr>
            <p:spPr>
              <a:xfrm>
                <a:off x="4175760" y="2019766"/>
                <a:ext cx="167506" cy="277663"/>
              </a:xfrm>
              <a:custGeom>
                <a:avLst/>
                <a:gdLst>
                  <a:gd name="connsiteX0" fmla="*/ 42863 w 167506"/>
                  <a:gd name="connsiteY0" fmla="*/ 0 h 277663"/>
                  <a:gd name="connsiteX1" fmla="*/ 0 w 167506"/>
                  <a:gd name="connsiteY1" fmla="*/ 16631 h 277663"/>
                  <a:gd name="connsiteX2" fmla="*/ 0 w 167506"/>
                  <a:gd name="connsiteY2" fmla="*/ 164163 h 277663"/>
                  <a:gd name="connsiteX3" fmla="*/ 36433 w 167506"/>
                  <a:gd name="connsiteY3" fmla="*/ 227257 h 277663"/>
                  <a:gd name="connsiteX4" fmla="*/ 124644 w 167506"/>
                  <a:gd name="connsiteY4" fmla="*/ 277663 h 277663"/>
                  <a:gd name="connsiteX5" fmla="*/ 156791 w 167506"/>
                  <a:gd name="connsiteY5" fmla="*/ 259061 h 277663"/>
                  <a:gd name="connsiteX6" fmla="*/ 156791 w 167506"/>
                  <a:gd name="connsiteY6" fmla="*/ 259061 h 277663"/>
                  <a:gd name="connsiteX7" fmla="*/ 167507 w 167506"/>
                  <a:gd name="connsiteY7" fmla="*/ 252889 h 277663"/>
                  <a:gd name="connsiteX8" fmla="*/ 58207 w 167506"/>
                  <a:gd name="connsiteY8" fmla="*/ 189795 h 277663"/>
                  <a:gd name="connsiteX9" fmla="*/ 43205 w 167506"/>
                  <a:gd name="connsiteY9" fmla="*/ 164078 h 277663"/>
                  <a:gd name="connsiteX10" fmla="*/ 43205 w 167506"/>
                  <a:gd name="connsiteY10" fmla="*/ 13373 h 277663"/>
                  <a:gd name="connsiteX11" fmla="*/ 43205 w 167506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506" h="277663">
                    <a:moveTo>
                      <a:pt x="42863" y="0"/>
                    </a:moveTo>
                    <a:cubicBezTo>
                      <a:pt x="28375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644" y="277663"/>
                    </a:lnTo>
                    <a:lnTo>
                      <a:pt x="156791" y="259061"/>
                    </a:lnTo>
                    <a:lnTo>
                      <a:pt x="156791" y="259061"/>
                    </a:lnTo>
                    <a:lnTo>
                      <a:pt x="167507" y="252889"/>
                    </a:lnTo>
                    <a:lnTo>
                      <a:pt x="58207" y="189795"/>
                    </a:lnTo>
                    <a:cubicBezTo>
                      <a:pt x="49009" y="184480"/>
                      <a:pt x="43300" y="174699"/>
                      <a:pt x="43205" y="164078"/>
                    </a:cubicBezTo>
                    <a:lnTo>
                      <a:pt x="43205" y="13373"/>
                    </a:lnTo>
                    <a:lnTo>
                      <a:pt x="43205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4" name="Freeform: Shape 3123">
                <a:extLst>
                  <a:ext uri="{FF2B5EF4-FFF2-40B4-BE49-F238E27FC236}">
                    <a16:creationId xmlns:a16="http://schemas.microsoft.com/office/drawing/2014/main" id="{61E14A60-E30F-4B75-BCF4-6F54395BF545}"/>
                  </a:ext>
                </a:extLst>
              </p:cNvPr>
              <p:cNvSpPr/>
              <p:nvPr/>
            </p:nvSpPr>
            <p:spPr>
              <a:xfrm>
                <a:off x="4175760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145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5" name="Freeform: Shape 3124">
                <a:extLst>
                  <a:ext uri="{FF2B5EF4-FFF2-40B4-BE49-F238E27FC236}">
                    <a16:creationId xmlns:a16="http://schemas.microsoft.com/office/drawing/2014/main" id="{C4899BEF-BCA1-41C4-9A30-D957DAE3AB57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6" name="Freeform: Shape 3125">
                <a:extLst>
                  <a:ext uri="{FF2B5EF4-FFF2-40B4-BE49-F238E27FC236}">
                    <a16:creationId xmlns:a16="http://schemas.microsoft.com/office/drawing/2014/main" id="{B34B47B4-EC21-4781-A0CB-9A0080C951AB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7" name="Freeform: Shape 3126">
                <a:extLst>
                  <a:ext uri="{FF2B5EF4-FFF2-40B4-BE49-F238E27FC236}">
                    <a16:creationId xmlns:a16="http://schemas.microsoft.com/office/drawing/2014/main" id="{F731C454-C628-48E4-A915-2C687AFA9D7A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8" name="Freeform: Shape 3127">
                <a:extLst>
                  <a:ext uri="{FF2B5EF4-FFF2-40B4-BE49-F238E27FC236}">
                    <a16:creationId xmlns:a16="http://schemas.microsoft.com/office/drawing/2014/main" id="{EC182D09-E345-4E4F-ACD3-D85F06D0E59E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9" name="Freeform: Shape 3128">
                <a:extLst>
                  <a:ext uri="{FF2B5EF4-FFF2-40B4-BE49-F238E27FC236}">
                    <a16:creationId xmlns:a16="http://schemas.microsoft.com/office/drawing/2014/main" id="{F6C25E62-9DE4-4D5E-9A9B-2BC602C50C09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0" name="Freeform: Shape 3129">
                <a:extLst>
                  <a:ext uri="{FF2B5EF4-FFF2-40B4-BE49-F238E27FC236}">
                    <a16:creationId xmlns:a16="http://schemas.microsoft.com/office/drawing/2014/main" id="{6C8EDA2C-51B8-4D4C-B8AC-AF6EDFC2BDEE}"/>
                  </a:ext>
                </a:extLst>
              </p:cNvPr>
              <p:cNvSpPr/>
              <p:nvPr/>
            </p:nvSpPr>
            <p:spPr>
              <a:xfrm>
                <a:off x="4028655" y="1607857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0954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6"/>
                      <a:pt x="173516" y="25855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04" y="14231"/>
                      <a:pt x="3772" y="28521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1" name="Freeform: Shape 3130">
                <a:extLst>
                  <a:ext uri="{FF2B5EF4-FFF2-40B4-BE49-F238E27FC236}">
                    <a16:creationId xmlns:a16="http://schemas.microsoft.com/office/drawing/2014/main" id="{085D3505-DB43-4BCE-B86D-CFF414869838}"/>
                  </a:ext>
                </a:extLst>
              </p:cNvPr>
              <p:cNvSpPr/>
              <p:nvPr/>
            </p:nvSpPr>
            <p:spPr>
              <a:xfrm>
                <a:off x="3805085" y="1607858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090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21"/>
                      <a:pt x="231175" y="142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2" name="Freeform: Shape 3131">
                <a:extLst>
                  <a:ext uri="{FF2B5EF4-FFF2-40B4-BE49-F238E27FC236}">
                    <a16:creationId xmlns:a16="http://schemas.microsoft.com/office/drawing/2014/main" id="{5AC65588-AE3B-4169-9C84-41B3DDA286C8}"/>
                  </a:ext>
                </a:extLst>
              </p:cNvPr>
              <p:cNvSpPr/>
              <p:nvPr/>
            </p:nvSpPr>
            <p:spPr>
              <a:xfrm>
                <a:off x="4474940" y="2010079"/>
                <a:ext cx="263090" cy="199996"/>
              </a:xfrm>
              <a:custGeom>
                <a:avLst/>
                <a:gdLst>
                  <a:gd name="connsiteX0" fmla="*/ 28804 w 263090"/>
                  <a:gd name="connsiteY0" fmla="*/ 0 h 199996"/>
                  <a:gd name="connsiteX1" fmla="*/ 0 w 263090"/>
                  <a:gd name="connsiteY1" fmla="*/ 35833 h 199996"/>
                  <a:gd name="connsiteX2" fmla="*/ 73724 w 263090"/>
                  <a:gd name="connsiteY2" fmla="*/ 163563 h 199996"/>
                  <a:gd name="connsiteX3" fmla="*/ 136817 w 263090"/>
                  <a:gd name="connsiteY3" fmla="*/ 199996 h 199996"/>
                  <a:gd name="connsiteX4" fmla="*/ 238316 w 263090"/>
                  <a:gd name="connsiteY4" fmla="*/ 199996 h 199996"/>
                  <a:gd name="connsiteX5" fmla="*/ 256832 w 263090"/>
                  <a:gd name="connsiteY5" fmla="*/ 167850 h 199996"/>
                  <a:gd name="connsiteX6" fmla="*/ 256832 w 263090"/>
                  <a:gd name="connsiteY6" fmla="*/ 167850 h 199996"/>
                  <a:gd name="connsiteX7" fmla="*/ 263090 w 263090"/>
                  <a:gd name="connsiteY7" fmla="*/ 157134 h 199996"/>
                  <a:gd name="connsiteX8" fmla="*/ 136817 w 263090"/>
                  <a:gd name="connsiteY8" fmla="*/ 157134 h 199996"/>
                  <a:gd name="connsiteX9" fmla="*/ 111100 w 263090"/>
                  <a:gd name="connsiteY9" fmla="*/ 142132 h 199996"/>
                  <a:gd name="connsiteX10" fmla="*/ 35147 w 263090"/>
                  <a:gd name="connsiteY10" fmla="*/ 11573 h 199996"/>
                  <a:gd name="connsiteX11" fmla="*/ 35147 w 263090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8804" y="0"/>
                    </a:moveTo>
                    <a:cubicBezTo>
                      <a:pt x="18774" y="11659"/>
                      <a:pt x="9258" y="23574"/>
                      <a:pt x="0" y="35833"/>
                    </a:cubicBezTo>
                    <a:lnTo>
                      <a:pt x="73724" y="163563"/>
                    </a:lnTo>
                    <a:cubicBezTo>
                      <a:pt x="86762" y="186083"/>
                      <a:pt x="110800" y="199954"/>
                      <a:pt x="136817" y="199996"/>
                    </a:cubicBezTo>
                    <a:lnTo>
                      <a:pt x="238316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90" y="157134"/>
                    </a:lnTo>
                    <a:lnTo>
                      <a:pt x="136817" y="157134"/>
                    </a:lnTo>
                    <a:cubicBezTo>
                      <a:pt x="126204" y="157005"/>
                      <a:pt x="116440" y="151305"/>
                      <a:pt x="111100" y="142132"/>
                    </a:cubicBezTo>
                    <a:lnTo>
                      <a:pt x="35147" y="11573"/>
                    </a:lnTo>
                    <a:lnTo>
                      <a:pt x="351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3" name="Freeform: Shape 3132">
                <a:extLst>
                  <a:ext uri="{FF2B5EF4-FFF2-40B4-BE49-F238E27FC236}">
                    <a16:creationId xmlns:a16="http://schemas.microsoft.com/office/drawing/2014/main" id="{D6908919-DABC-47A4-9BE3-8B6E147C9096}"/>
                  </a:ext>
                </a:extLst>
              </p:cNvPr>
              <p:cNvSpPr/>
              <p:nvPr/>
            </p:nvSpPr>
            <p:spPr>
              <a:xfrm>
                <a:off x="4342923" y="1775021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4" name="Freeform: Shape 3133">
                <a:extLst>
                  <a:ext uri="{FF2B5EF4-FFF2-40B4-BE49-F238E27FC236}">
                    <a16:creationId xmlns:a16="http://schemas.microsoft.com/office/drawing/2014/main" id="{7B4C8564-3767-4F9F-9367-5EDBEFA134D7}"/>
                  </a:ext>
                </a:extLst>
              </p:cNvPr>
              <p:cNvSpPr/>
              <p:nvPr/>
            </p:nvSpPr>
            <p:spPr>
              <a:xfrm>
                <a:off x="3616661" y="1853545"/>
                <a:ext cx="312467" cy="134695"/>
              </a:xfrm>
              <a:custGeom>
                <a:avLst/>
                <a:gdLst>
                  <a:gd name="connsiteX0" fmla="*/ 32147 w 312467"/>
                  <a:gd name="connsiteY0" fmla="*/ 18517 h 134695"/>
                  <a:gd name="connsiteX1" fmla="*/ 0 w 312467"/>
                  <a:gd name="connsiteY1" fmla="*/ 0 h 134695"/>
                  <a:gd name="connsiteX2" fmla="*/ 0 w 312467"/>
                  <a:gd name="connsiteY2" fmla="*/ 0 h 134695"/>
                  <a:gd name="connsiteX3" fmla="*/ 42863 w 312467"/>
                  <a:gd name="connsiteY3" fmla="*/ 74238 h 134695"/>
                  <a:gd name="connsiteX4" fmla="*/ 130473 w 312467"/>
                  <a:gd name="connsiteY4" fmla="*/ 124987 h 134695"/>
                  <a:gd name="connsiteX5" fmla="*/ 203340 w 312467"/>
                  <a:gd name="connsiteY5" fmla="*/ 124987 h 134695"/>
                  <a:gd name="connsiteX6" fmla="*/ 269605 w 312467"/>
                  <a:gd name="connsiteY6" fmla="*/ 86668 h 134695"/>
                  <a:gd name="connsiteX7" fmla="*/ 312468 w 312467"/>
                  <a:gd name="connsiteY7" fmla="*/ 12430 h 134695"/>
                  <a:gd name="connsiteX8" fmla="*/ 181908 w 312467"/>
                  <a:gd name="connsiteY8" fmla="*/ 87868 h 134695"/>
                  <a:gd name="connsiteX9" fmla="*/ 151905 w 312467"/>
                  <a:gd name="connsiteY9" fmla="*/ 87868 h 134695"/>
                  <a:gd name="connsiteX10" fmla="*/ 42605 w 312467"/>
                  <a:gd name="connsiteY10" fmla="*/ 24775 h 134695"/>
                  <a:gd name="connsiteX11" fmla="*/ 31890 w 312467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987"/>
                    </a:lnTo>
                    <a:cubicBezTo>
                      <a:pt x="153036" y="137932"/>
                      <a:pt x="180777" y="137932"/>
                      <a:pt x="203340" y="124987"/>
                    </a:cubicBezTo>
                    <a:lnTo>
                      <a:pt x="269605" y="86668"/>
                    </a:lnTo>
                    <a:lnTo>
                      <a:pt x="312468" y="12430"/>
                    </a:lnTo>
                    <a:lnTo>
                      <a:pt x="181908" y="87868"/>
                    </a:lnTo>
                    <a:cubicBezTo>
                      <a:pt x="172607" y="93175"/>
                      <a:pt x="161206" y="93175"/>
                      <a:pt x="151905" y="87868"/>
                    </a:cubicBezTo>
                    <a:lnTo>
                      <a:pt x="42605" y="24775"/>
                    </a:lnTo>
                    <a:lnTo>
                      <a:pt x="3189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5" name="Freeform: Shape 3134">
                <a:extLst>
                  <a:ext uri="{FF2B5EF4-FFF2-40B4-BE49-F238E27FC236}">
                    <a16:creationId xmlns:a16="http://schemas.microsoft.com/office/drawing/2014/main" id="{AD57812A-5484-4AC8-9D29-6478D6B66FF2}"/>
                  </a:ext>
                </a:extLst>
              </p:cNvPr>
              <p:cNvSpPr/>
              <p:nvPr/>
            </p:nvSpPr>
            <p:spPr>
              <a:xfrm>
                <a:off x="4142498" y="168042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36046 w 200425"/>
                  <a:gd name="connsiteY3" fmla="*/ 43936 h 105657"/>
                  <a:gd name="connsiteX4" fmla="*/ 154219 w 200425"/>
                  <a:gd name="connsiteY4" fmla="*/ 57909 h 105657"/>
                  <a:gd name="connsiteX5" fmla="*/ 175651 w 200425"/>
                  <a:gd name="connsiteY5" fmla="*/ 95028 h 105657"/>
                  <a:gd name="connsiteX6" fmla="*/ 200425 w 200425"/>
                  <a:gd name="connsiteY6" fmla="*/ 52165 h 105657"/>
                  <a:gd name="connsiteX7" fmla="*/ 191338 w 200425"/>
                  <a:gd name="connsiteY7" fmla="*/ 36478 h 105657"/>
                  <a:gd name="connsiteX8" fmla="*/ 164763 w 200425"/>
                  <a:gd name="connsiteY8" fmla="*/ 9817 h 105657"/>
                  <a:gd name="connsiteX9" fmla="*/ 147104 w 200425"/>
                  <a:gd name="connsiteY9" fmla="*/ 2531 h 105657"/>
                  <a:gd name="connsiteX10" fmla="*/ 91812 w 200425"/>
                  <a:gd name="connsiteY10" fmla="*/ 9817 h 105657"/>
                  <a:gd name="connsiteX11" fmla="*/ 0 w 200425"/>
                  <a:gd name="connsiteY11" fmla="*/ 62795 h 105657"/>
                  <a:gd name="connsiteX12" fmla="*/ 11487 w 200425"/>
                  <a:gd name="connsiteY12" fmla="*/ 105658 h 105657"/>
                  <a:gd name="connsiteX13" fmla="*/ 33261 w 200425"/>
                  <a:gd name="connsiteY13" fmla="*/ 93056 h 105657"/>
                  <a:gd name="connsiteX14" fmla="*/ 33261 w 200425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0126" y="42890"/>
                      <a:pt x="128356" y="41810"/>
                      <a:pt x="136046" y="43936"/>
                    </a:cubicBezTo>
                    <a:cubicBezTo>
                      <a:pt x="143727" y="45976"/>
                      <a:pt x="150267" y="51008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1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83" y="77025"/>
                      <a:pt x="7715" y="91316"/>
                      <a:pt x="11487" y="105658"/>
                    </a:cubicBezTo>
                    <a:lnTo>
                      <a:pt x="33261" y="93056"/>
                    </a:lnTo>
                    <a:lnTo>
                      <a:pt x="33261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6" name="Freeform: Shape 3135">
                <a:extLst>
                  <a:ext uri="{FF2B5EF4-FFF2-40B4-BE49-F238E27FC236}">
                    <a16:creationId xmlns:a16="http://schemas.microsoft.com/office/drawing/2014/main" id="{E0F4E39B-C733-4979-B9DC-7FF986E14904}"/>
                  </a:ext>
                </a:extLst>
              </p:cNvPr>
              <p:cNvSpPr/>
              <p:nvPr/>
            </p:nvSpPr>
            <p:spPr>
              <a:xfrm>
                <a:off x="3960761" y="1743217"/>
                <a:ext cx="193567" cy="154305"/>
              </a:xfrm>
              <a:custGeom>
                <a:avLst/>
                <a:gdLst>
                  <a:gd name="connsiteX0" fmla="*/ 42863 w 193567"/>
                  <a:gd name="connsiteY0" fmla="*/ 79896 h 154305"/>
                  <a:gd name="connsiteX1" fmla="*/ 6772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79896"/>
                    </a:moveTo>
                    <a:lnTo>
                      <a:pt x="6772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21"/>
                      <a:pt x="185963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7" name="Freeform: Shape 3136">
                <a:extLst>
                  <a:ext uri="{FF2B5EF4-FFF2-40B4-BE49-F238E27FC236}">
                    <a16:creationId xmlns:a16="http://schemas.microsoft.com/office/drawing/2014/main" id="{E8E7ED6E-505A-4BCA-BB24-0AC0C1B4C9A1}"/>
                  </a:ext>
                </a:extLst>
              </p:cNvPr>
              <p:cNvSpPr/>
              <p:nvPr/>
            </p:nvSpPr>
            <p:spPr>
              <a:xfrm>
                <a:off x="4738458" y="1859289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434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687 h 128951"/>
                  <a:gd name="connsiteX11" fmla="*/ 18602 w 288550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35"/>
                      <a:pt x="0" y="45434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8" name="Freeform: Shape 3137">
                <a:extLst>
                  <a:ext uri="{FF2B5EF4-FFF2-40B4-BE49-F238E27FC236}">
                    <a16:creationId xmlns:a16="http://schemas.microsoft.com/office/drawing/2014/main" id="{F019D649-EC33-4742-BC3E-B01D9E1CEB23}"/>
                  </a:ext>
                </a:extLst>
              </p:cNvPr>
              <p:cNvSpPr/>
              <p:nvPr/>
            </p:nvSpPr>
            <p:spPr>
              <a:xfrm>
                <a:off x="4510087" y="1723586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938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9" name="Freeform: Shape 3138">
                <a:extLst>
                  <a:ext uri="{FF2B5EF4-FFF2-40B4-BE49-F238E27FC236}">
                    <a16:creationId xmlns:a16="http://schemas.microsoft.com/office/drawing/2014/main" id="{98D40C46-F66A-4B60-9C67-51BABAE95322}"/>
                  </a:ext>
                </a:extLst>
              </p:cNvPr>
              <p:cNvSpPr/>
              <p:nvPr/>
            </p:nvSpPr>
            <p:spPr>
              <a:xfrm>
                <a:off x="3899039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77" y="188424"/>
                      <a:pt x="225731" y="174536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0" name="Freeform: Shape 3139">
                <a:extLst>
                  <a:ext uri="{FF2B5EF4-FFF2-40B4-BE49-F238E27FC236}">
                    <a16:creationId xmlns:a16="http://schemas.microsoft.com/office/drawing/2014/main" id="{57FDD052-9F62-443F-8837-786D2D0C614D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1" name="Freeform: Shape 3140">
                <a:extLst>
                  <a:ext uri="{FF2B5EF4-FFF2-40B4-BE49-F238E27FC236}">
                    <a16:creationId xmlns:a16="http://schemas.microsoft.com/office/drawing/2014/main" id="{A03FD805-2D5E-40F0-A9F6-26A8C93C9450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2" name="Freeform: Shape 3141">
                <a:extLst>
                  <a:ext uri="{FF2B5EF4-FFF2-40B4-BE49-F238E27FC236}">
                    <a16:creationId xmlns:a16="http://schemas.microsoft.com/office/drawing/2014/main" id="{9D5BAA5E-4C27-4DAA-B249-2E38EA389FA1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3" name="Freeform: Shape 3142">
                <a:extLst>
                  <a:ext uri="{FF2B5EF4-FFF2-40B4-BE49-F238E27FC236}">
                    <a16:creationId xmlns:a16="http://schemas.microsoft.com/office/drawing/2014/main" id="{7209C081-3EC2-4C16-8B03-259381FBDD25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4" name="Freeform: Shape 3143">
                <a:extLst>
                  <a:ext uri="{FF2B5EF4-FFF2-40B4-BE49-F238E27FC236}">
                    <a16:creationId xmlns:a16="http://schemas.microsoft.com/office/drawing/2014/main" id="{F0A4C397-7F94-41F4-8D8B-D18A8F931F8F}"/>
                  </a:ext>
                </a:extLst>
              </p:cNvPr>
              <p:cNvSpPr/>
              <p:nvPr/>
            </p:nvSpPr>
            <p:spPr>
              <a:xfrm>
                <a:off x="4299546" y="1680210"/>
                <a:ext cx="167678" cy="159619"/>
              </a:xfrm>
              <a:custGeom>
                <a:avLst/>
                <a:gdLst>
                  <a:gd name="connsiteX0" fmla="*/ 68494 w 167678"/>
                  <a:gd name="connsiteY0" fmla="*/ 94812 h 159619"/>
                  <a:gd name="connsiteX1" fmla="*/ 68494 w 167678"/>
                  <a:gd name="connsiteY1" fmla="*/ 94812 h 159619"/>
                  <a:gd name="connsiteX2" fmla="*/ 89925 w 167678"/>
                  <a:gd name="connsiteY2" fmla="*/ 57693 h 159619"/>
                  <a:gd name="connsiteX3" fmla="*/ 130902 w 167678"/>
                  <a:gd name="connsiteY3" fmla="*/ 46720 h 159619"/>
                  <a:gd name="connsiteX4" fmla="*/ 167678 w 167678"/>
                  <a:gd name="connsiteY4" fmla="*/ 68580 h 159619"/>
                  <a:gd name="connsiteX5" fmla="*/ 167678 w 167678"/>
                  <a:gd name="connsiteY5" fmla="*/ 19031 h 159619"/>
                  <a:gd name="connsiteX6" fmla="*/ 151990 w 167678"/>
                  <a:gd name="connsiteY6" fmla="*/ 10458 h 159619"/>
                  <a:gd name="connsiteX7" fmla="*/ 116243 w 167678"/>
                  <a:gd name="connsiteY7" fmla="*/ 0 h 159619"/>
                  <a:gd name="connsiteX8" fmla="*/ 53064 w 167678"/>
                  <a:gd name="connsiteY8" fmla="*/ 36519 h 159619"/>
                  <a:gd name="connsiteX9" fmla="*/ 0 w 167678"/>
                  <a:gd name="connsiteY9" fmla="*/ 128245 h 159619"/>
                  <a:gd name="connsiteX10" fmla="*/ 31375 w 167678"/>
                  <a:gd name="connsiteY10" fmla="*/ 159620 h 159619"/>
                  <a:gd name="connsiteX11" fmla="*/ 43977 w 167678"/>
                  <a:gd name="connsiteY11" fmla="*/ 137932 h 159619"/>
                  <a:gd name="connsiteX12" fmla="*/ 43977 w 167678"/>
                  <a:gd name="connsiteY12" fmla="*/ 137932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678" h="159619">
                    <a:moveTo>
                      <a:pt x="68494" y="94812"/>
                    </a:moveTo>
                    <a:lnTo>
                      <a:pt x="68494" y="94812"/>
                    </a:lnTo>
                    <a:lnTo>
                      <a:pt x="89925" y="57693"/>
                    </a:lnTo>
                    <a:cubicBezTo>
                      <a:pt x="98215" y="43351"/>
                      <a:pt x="116552" y="38439"/>
                      <a:pt x="130902" y="46720"/>
                    </a:cubicBezTo>
                    <a:lnTo>
                      <a:pt x="167678" y="68580"/>
                    </a:lnTo>
                    <a:lnTo>
                      <a:pt x="167678" y="19031"/>
                    </a:lnTo>
                    <a:lnTo>
                      <a:pt x="151990" y="10458"/>
                    </a:lnTo>
                    <a:cubicBezTo>
                      <a:pt x="141189" y="3909"/>
                      <a:pt x="128870" y="309"/>
                      <a:pt x="116243" y="0"/>
                    </a:cubicBezTo>
                    <a:cubicBezTo>
                      <a:pt x="90200" y="111"/>
                      <a:pt x="66163" y="14007"/>
                      <a:pt x="53064" y="36519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932"/>
                    </a:lnTo>
                    <a:lnTo>
                      <a:pt x="43977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5" name="Freeform: Shape 3144">
                <a:extLst>
                  <a:ext uri="{FF2B5EF4-FFF2-40B4-BE49-F238E27FC236}">
                    <a16:creationId xmlns:a16="http://schemas.microsoft.com/office/drawing/2014/main" id="{FC7592FD-CCA5-4256-AC4E-2465A4462CB2}"/>
                  </a:ext>
                </a:extLst>
              </p:cNvPr>
              <p:cNvSpPr/>
              <p:nvPr/>
            </p:nvSpPr>
            <p:spPr>
              <a:xfrm>
                <a:off x="421896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6" name="Freeform: Shape 3145">
                <a:extLst>
                  <a:ext uri="{FF2B5EF4-FFF2-40B4-BE49-F238E27FC236}">
                    <a16:creationId xmlns:a16="http://schemas.microsoft.com/office/drawing/2014/main" id="{24ED5239-AB98-489E-8BA4-731FC2D2CF68}"/>
                  </a:ext>
                </a:extLst>
              </p:cNvPr>
              <p:cNvSpPr/>
              <p:nvPr/>
            </p:nvSpPr>
            <p:spPr>
              <a:xfrm>
                <a:off x="4879476" y="1483556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703"/>
                      <a:pt x="10801" y="152993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7" name="Freeform: Shape 3146">
                <a:extLst>
                  <a:ext uri="{FF2B5EF4-FFF2-40B4-BE49-F238E27FC236}">
                    <a16:creationId xmlns:a16="http://schemas.microsoft.com/office/drawing/2014/main" id="{E976E8DC-3B41-4AAB-A84F-5069F62231C4}"/>
                  </a:ext>
                </a:extLst>
              </p:cNvPr>
              <p:cNvSpPr/>
              <p:nvPr/>
            </p:nvSpPr>
            <p:spPr>
              <a:xfrm>
                <a:off x="4608071" y="1607858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692"/>
                      <a:pt x="275949" y="14402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8" name="Freeform: Shape 3147">
                <a:extLst>
                  <a:ext uri="{FF2B5EF4-FFF2-40B4-BE49-F238E27FC236}">
                    <a16:creationId xmlns:a16="http://schemas.microsoft.com/office/drawing/2014/main" id="{AF0A468B-FD6A-4654-A1F5-0213BB57C96D}"/>
                  </a:ext>
                </a:extLst>
              </p:cNvPr>
              <p:cNvSpPr/>
              <p:nvPr/>
            </p:nvSpPr>
            <p:spPr>
              <a:xfrm>
                <a:off x="4300404" y="2032796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0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0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113" y="200845"/>
                      <a:pt x="209983" y="176808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70" y="161412"/>
                      <a:pt x="161360" y="171193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9" name="Freeform: Shape 3148">
                <a:extLst>
                  <a:ext uri="{FF2B5EF4-FFF2-40B4-BE49-F238E27FC236}">
                    <a16:creationId xmlns:a16="http://schemas.microsoft.com/office/drawing/2014/main" id="{FFB0367A-1B90-4B14-8947-9189B7CD2719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0" name="Freeform: Shape 3149">
                <a:extLst>
                  <a:ext uri="{FF2B5EF4-FFF2-40B4-BE49-F238E27FC236}">
                    <a16:creationId xmlns:a16="http://schemas.microsoft.com/office/drawing/2014/main" id="{1E0AF8A2-7868-4842-ABCD-290749B22E7C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1" name="Freeform: Shape 3150">
                <a:extLst>
                  <a:ext uri="{FF2B5EF4-FFF2-40B4-BE49-F238E27FC236}">
                    <a16:creationId xmlns:a16="http://schemas.microsoft.com/office/drawing/2014/main" id="{CDC1544E-215F-42A9-BA9B-584943B0BEE9}"/>
                  </a:ext>
                </a:extLst>
              </p:cNvPr>
              <p:cNvSpPr/>
              <p:nvPr/>
            </p:nvSpPr>
            <p:spPr>
              <a:xfrm>
                <a:off x="4467224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29 h 190224"/>
                  <a:gd name="connsiteX1" fmla="*/ 42863 w 115729"/>
                  <a:gd name="connsiteY1" fmla="*/ 115729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4 w 115729"/>
                  <a:gd name="connsiteY6" fmla="*/ 0 h 190224"/>
                  <a:gd name="connsiteX7" fmla="*/ 72867 w 115729"/>
                  <a:gd name="connsiteY7" fmla="*/ 0 h 190224"/>
                  <a:gd name="connsiteX8" fmla="*/ 36519 w 115729"/>
                  <a:gd name="connsiteY8" fmla="*/ 9687 h 190224"/>
                  <a:gd name="connsiteX9" fmla="*/ 21346 w 115729"/>
                  <a:gd name="connsiteY9" fmla="*/ 21346 h 190224"/>
                  <a:gd name="connsiteX10" fmla="*/ 0 w 115729"/>
                  <a:gd name="connsiteY10" fmla="*/ 72781 h 190224"/>
                  <a:gd name="connsiteX11" fmla="*/ 0 w 115729"/>
                  <a:gd name="connsiteY11" fmla="*/ 178737 h 190224"/>
                  <a:gd name="connsiteX12" fmla="*/ 42863 w 115729"/>
                  <a:gd name="connsiteY12" fmla="*/ 190224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768" y="56390"/>
                      <a:pt x="56047" y="42957"/>
                      <a:pt x="72524" y="42863"/>
                    </a:cubicBezTo>
                    <a:cubicBezTo>
                      <a:pt x="72635" y="42863"/>
                      <a:pt x="72755" y="42863"/>
                      <a:pt x="72867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7" y="0"/>
                    </a:lnTo>
                    <a:cubicBezTo>
                      <a:pt x="60111" y="-42"/>
                      <a:pt x="47561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38" y="34942"/>
                      <a:pt x="-51" y="53467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2" name="Freeform: Shape 3151">
                <a:extLst>
                  <a:ext uri="{FF2B5EF4-FFF2-40B4-BE49-F238E27FC236}">
                    <a16:creationId xmlns:a16="http://schemas.microsoft.com/office/drawing/2014/main" id="{C159E951-02BA-4C9E-A376-963897D3B34C}"/>
                  </a:ext>
                </a:extLst>
              </p:cNvPr>
              <p:cNvSpPr/>
              <p:nvPr/>
            </p:nvSpPr>
            <p:spPr>
              <a:xfrm>
                <a:off x="4467225" y="1786680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3" name="Freeform: Shape 3152">
                <a:extLst>
                  <a:ext uri="{FF2B5EF4-FFF2-40B4-BE49-F238E27FC236}">
                    <a16:creationId xmlns:a16="http://schemas.microsoft.com/office/drawing/2014/main" id="{64467FB0-3E48-419D-9DDF-2C7EB92160C4}"/>
                  </a:ext>
                </a:extLst>
              </p:cNvPr>
              <p:cNvSpPr/>
              <p:nvPr/>
            </p:nvSpPr>
            <p:spPr>
              <a:xfrm>
                <a:off x="4870132" y="1088707"/>
                <a:ext cx="200082" cy="263175"/>
              </a:xfrm>
              <a:custGeom>
                <a:avLst/>
                <a:gdLst>
                  <a:gd name="connsiteX0" fmla="*/ 0 w 200082"/>
                  <a:gd name="connsiteY0" fmla="*/ 234372 h 263175"/>
                  <a:gd name="connsiteX1" fmla="*/ 35833 w 200082"/>
                  <a:gd name="connsiteY1" fmla="*/ 263176 h 263175"/>
                  <a:gd name="connsiteX2" fmla="*/ 163649 w 200082"/>
                  <a:gd name="connsiteY2" fmla="*/ 189367 h 263175"/>
                  <a:gd name="connsiteX3" fmla="*/ 200082 w 200082"/>
                  <a:gd name="connsiteY3" fmla="*/ 126273 h 263175"/>
                  <a:gd name="connsiteX4" fmla="*/ 200082 w 200082"/>
                  <a:gd name="connsiteY4" fmla="*/ 24860 h 263175"/>
                  <a:gd name="connsiteX5" fmla="*/ 167935 w 200082"/>
                  <a:gd name="connsiteY5" fmla="*/ 6258 h 263175"/>
                  <a:gd name="connsiteX6" fmla="*/ 167935 w 200082"/>
                  <a:gd name="connsiteY6" fmla="*/ 6258 h 263175"/>
                  <a:gd name="connsiteX7" fmla="*/ 156877 w 200082"/>
                  <a:gd name="connsiteY7" fmla="*/ 0 h 263175"/>
                  <a:gd name="connsiteX8" fmla="*/ 156877 w 200082"/>
                  <a:gd name="connsiteY8" fmla="*/ 126187 h 263175"/>
                  <a:gd name="connsiteX9" fmla="*/ 141875 w 200082"/>
                  <a:gd name="connsiteY9" fmla="*/ 151905 h 263175"/>
                  <a:gd name="connsiteX10" fmla="*/ 11230 w 200082"/>
                  <a:gd name="connsiteY10" fmla="*/ 227343 h 263175"/>
                  <a:gd name="connsiteX11" fmla="*/ 11230 w 200082"/>
                  <a:gd name="connsiteY11" fmla="*/ 227343 h 26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175">
                    <a:moveTo>
                      <a:pt x="0" y="234372"/>
                    </a:moveTo>
                    <a:cubicBezTo>
                      <a:pt x="11427" y="244316"/>
                      <a:pt x="23377" y="253917"/>
                      <a:pt x="35833" y="263176"/>
                    </a:cubicBezTo>
                    <a:lnTo>
                      <a:pt x="163649" y="189367"/>
                    </a:lnTo>
                    <a:cubicBezTo>
                      <a:pt x="186169" y="176328"/>
                      <a:pt x="200039" y="152290"/>
                      <a:pt x="200082" y="126273"/>
                    </a:cubicBezTo>
                    <a:lnTo>
                      <a:pt x="200082" y="24860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714" y="136791"/>
                      <a:pt x="151022" y="146547"/>
                      <a:pt x="141875" y="151905"/>
                    </a:cubicBezTo>
                    <a:lnTo>
                      <a:pt x="11230" y="227343"/>
                    </a:lnTo>
                    <a:lnTo>
                      <a:pt x="11230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4" name="Freeform: Shape 3153">
                <a:extLst>
                  <a:ext uri="{FF2B5EF4-FFF2-40B4-BE49-F238E27FC236}">
                    <a16:creationId xmlns:a16="http://schemas.microsoft.com/office/drawing/2014/main" id="{421ED132-EAAC-4BA3-B453-7AD97A9C9356}"/>
                  </a:ext>
                </a:extLst>
              </p:cNvPr>
              <p:cNvSpPr/>
              <p:nvPr/>
            </p:nvSpPr>
            <p:spPr>
              <a:xfrm>
                <a:off x="4634731" y="1323079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5" name="Freeform: Shape 3154">
                <a:extLst>
                  <a:ext uri="{FF2B5EF4-FFF2-40B4-BE49-F238E27FC236}">
                    <a16:creationId xmlns:a16="http://schemas.microsoft.com/office/drawing/2014/main" id="{B15E6026-959A-47F7-B364-F5144D9009C0}"/>
                  </a:ext>
                </a:extLst>
              </p:cNvPr>
              <p:cNvSpPr/>
              <p:nvPr/>
            </p:nvSpPr>
            <p:spPr>
              <a:xfrm>
                <a:off x="4713255" y="1897351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578 h 312724"/>
                  <a:gd name="connsiteX1" fmla="*/ 18517 w 134695"/>
                  <a:gd name="connsiteY1" fmla="*/ 280578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6" name="Freeform: Shape 3155">
                <a:extLst>
                  <a:ext uri="{FF2B5EF4-FFF2-40B4-BE49-F238E27FC236}">
                    <a16:creationId xmlns:a16="http://schemas.microsoft.com/office/drawing/2014/main" id="{8509F318-8DE7-483A-9026-B20B9674C90E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7" name="Freeform: Shape 3156">
                <a:extLst>
                  <a:ext uri="{FF2B5EF4-FFF2-40B4-BE49-F238E27FC236}">
                    <a16:creationId xmlns:a16="http://schemas.microsoft.com/office/drawing/2014/main" id="{0319700C-6BA0-451A-B011-533B9C1A0790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8" name="Freeform: Shape 3157">
                <a:extLst>
                  <a:ext uri="{FF2B5EF4-FFF2-40B4-BE49-F238E27FC236}">
                    <a16:creationId xmlns:a16="http://schemas.microsoft.com/office/drawing/2014/main" id="{435BC981-10EF-4337-A5A7-9283D2E3956B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9" name="Freeform: Shape 3158">
                <a:extLst>
                  <a:ext uri="{FF2B5EF4-FFF2-40B4-BE49-F238E27FC236}">
                    <a16:creationId xmlns:a16="http://schemas.microsoft.com/office/drawing/2014/main" id="{6074E46D-651E-4153-9A00-66AA05D5732D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0" name="Freeform: Shape 3159">
                <a:extLst>
                  <a:ext uri="{FF2B5EF4-FFF2-40B4-BE49-F238E27FC236}">
                    <a16:creationId xmlns:a16="http://schemas.microsoft.com/office/drawing/2014/main" id="{D92883BA-8814-4E6F-9345-DC18F9FCF24D}"/>
                  </a:ext>
                </a:extLst>
              </p:cNvPr>
              <p:cNvSpPr/>
              <p:nvPr/>
            </p:nvSpPr>
            <p:spPr>
              <a:xfrm>
                <a:off x="4539703" y="1483556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57909 w 105657"/>
                  <a:gd name="connsiteY3" fmla="*/ 46120 h 200339"/>
                  <a:gd name="connsiteX4" fmla="*/ 95028 w 105657"/>
                  <a:gd name="connsiteY4" fmla="*/ 24689 h 200339"/>
                  <a:gd name="connsiteX5" fmla="*/ 52165 w 105657"/>
                  <a:gd name="connsiteY5" fmla="*/ 0 h 200339"/>
                  <a:gd name="connsiteX6" fmla="*/ 36478 w 105657"/>
                  <a:gd name="connsiteY6" fmla="*/ 9001 h 200339"/>
                  <a:gd name="connsiteX7" fmla="*/ 9817 w 105657"/>
                  <a:gd name="connsiteY7" fmla="*/ 35576 h 200339"/>
                  <a:gd name="connsiteX8" fmla="*/ 2530 w 105657"/>
                  <a:gd name="connsiteY8" fmla="*/ 53321 h 200339"/>
                  <a:gd name="connsiteX9" fmla="*/ 9817 w 105657"/>
                  <a:gd name="connsiteY9" fmla="*/ 108614 h 200339"/>
                  <a:gd name="connsiteX10" fmla="*/ 62795 w 105657"/>
                  <a:gd name="connsiteY10" fmla="*/ 200339 h 200339"/>
                  <a:gd name="connsiteX11" fmla="*/ 105658 w 105657"/>
                  <a:gd name="connsiteY11" fmla="*/ 188852 h 200339"/>
                  <a:gd name="connsiteX12" fmla="*/ 93056 w 105657"/>
                  <a:gd name="connsiteY12" fmla="*/ 167164 h 200339"/>
                  <a:gd name="connsiteX13" fmla="*/ 93056 w 105657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46" y="72806"/>
                      <a:pt x="43558" y="54444"/>
                      <a:pt x="57909" y="46120"/>
                    </a:cubicBezTo>
                    <a:lnTo>
                      <a:pt x="95028" y="24689"/>
                    </a:lnTo>
                    <a:lnTo>
                      <a:pt x="52165" y="0"/>
                    </a:lnTo>
                    <a:lnTo>
                      <a:pt x="36478" y="9001"/>
                    </a:lnTo>
                    <a:cubicBezTo>
                      <a:pt x="25428" y="15388"/>
                      <a:pt x="16238" y="24552"/>
                      <a:pt x="9817" y="35576"/>
                    </a:cubicBezTo>
                    <a:cubicBezTo>
                      <a:pt x="6585" y="41131"/>
                      <a:pt x="4133" y="47097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1" name="Freeform: Shape 3160">
                <a:extLst>
                  <a:ext uri="{FF2B5EF4-FFF2-40B4-BE49-F238E27FC236}">
                    <a16:creationId xmlns:a16="http://schemas.microsoft.com/office/drawing/2014/main" id="{85DD62C0-B7C1-411D-9CD8-514AA677196F}"/>
                  </a:ext>
                </a:extLst>
              </p:cNvPr>
              <p:cNvSpPr/>
              <p:nvPr/>
            </p:nvSpPr>
            <p:spPr>
              <a:xfrm>
                <a:off x="460275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2" name="Freeform: Shape 3161">
                <a:extLst>
                  <a:ext uri="{FF2B5EF4-FFF2-40B4-BE49-F238E27FC236}">
                    <a16:creationId xmlns:a16="http://schemas.microsoft.com/office/drawing/2014/main" id="{ACDCB8E9-0972-47B4-BC3E-68B126535E7C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3" name="Freeform: Shape 3162">
                <a:extLst>
                  <a:ext uri="{FF2B5EF4-FFF2-40B4-BE49-F238E27FC236}">
                    <a16:creationId xmlns:a16="http://schemas.microsoft.com/office/drawing/2014/main" id="{DD610DD2-8A92-4894-B2AD-75C4F497D001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4" name="Freeform: Shape 3163">
                <a:extLst>
                  <a:ext uri="{FF2B5EF4-FFF2-40B4-BE49-F238E27FC236}">
                    <a16:creationId xmlns:a16="http://schemas.microsoft.com/office/drawing/2014/main" id="{94A107A9-26ED-457B-97E6-5646FDF699BC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5" name="Freeform: Shape 3164">
                <a:extLst>
                  <a:ext uri="{FF2B5EF4-FFF2-40B4-BE49-F238E27FC236}">
                    <a16:creationId xmlns:a16="http://schemas.microsoft.com/office/drawing/2014/main" id="{83B65071-CDD2-403F-82B8-2D259D129C2D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6" name="Freeform: Shape 3165">
                <a:extLst>
                  <a:ext uri="{FF2B5EF4-FFF2-40B4-BE49-F238E27FC236}">
                    <a16:creationId xmlns:a16="http://schemas.microsoft.com/office/drawing/2014/main" id="{1CFADF40-3F8A-4ED1-A9F5-B6A8B57D3CC4}"/>
                  </a:ext>
                </a:extLst>
              </p:cNvPr>
              <p:cNvSpPr/>
              <p:nvPr/>
            </p:nvSpPr>
            <p:spPr>
              <a:xfrm>
                <a:off x="4718999" y="799814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24"/>
                      <a:pt x="30235" y="28663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7" name="Freeform: Shape 3166">
                <a:extLst>
                  <a:ext uri="{FF2B5EF4-FFF2-40B4-BE49-F238E27FC236}">
                    <a16:creationId xmlns:a16="http://schemas.microsoft.com/office/drawing/2014/main" id="{FC515528-6776-4286-AD1C-64806AA605EE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8" name="Freeform: Shape 3167">
                <a:extLst>
                  <a:ext uri="{FF2B5EF4-FFF2-40B4-BE49-F238E27FC236}">
                    <a16:creationId xmlns:a16="http://schemas.microsoft.com/office/drawing/2014/main" id="{BDAB2628-2028-4A81-A64F-9EA31A6BC5D1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9" name="Freeform: Shape 3168">
                <a:extLst>
                  <a:ext uri="{FF2B5EF4-FFF2-40B4-BE49-F238E27FC236}">
                    <a16:creationId xmlns:a16="http://schemas.microsoft.com/office/drawing/2014/main" id="{B036D32C-1876-426A-AC2D-673B5AD028D6}"/>
                  </a:ext>
                </a:extLst>
              </p:cNvPr>
              <p:cNvSpPr/>
              <p:nvPr/>
            </p:nvSpPr>
            <p:spPr>
              <a:xfrm>
                <a:off x="458329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989" y="5118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0" name="Freeform: Shape 3169">
                <a:extLst>
                  <a:ext uri="{FF2B5EF4-FFF2-40B4-BE49-F238E27FC236}">
                    <a16:creationId xmlns:a16="http://schemas.microsoft.com/office/drawing/2014/main" id="{09D8865B-5F4A-4B55-B761-2B32230482CA}"/>
                  </a:ext>
                </a:extLst>
              </p:cNvPr>
              <p:cNvSpPr/>
              <p:nvPr/>
            </p:nvSpPr>
            <p:spPr>
              <a:xfrm>
                <a:off x="4881362" y="1650720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327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327"/>
                    </a:lnTo>
                    <a:cubicBezTo>
                      <a:pt x="188467" y="75309"/>
                      <a:pt x="174596" y="51272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35" y="80676"/>
                      <a:pt x="145535" y="90448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1" name="Freeform: Shape 3170">
                <a:extLst>
                  <a:ext uri="{FF2B5EF4-FFF2-40B4-BE49-F238E27FC236}">
                    <a16:creationId xmlns:a16="http://schemas.microsoft.com/office/drawing/2014/main" id="{3427D454-D7B1-4319-9EAB-7AB862FC4C11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2" name="Freeform: Shape 3171">
                <a:extLst>
                  <a:ext uri="{FF2B5EF4-FFF2-40B4-BE49-F238E27FC236}">
                    <a16:creationId xmlns:a16="http://schemas.microsoft.com/office/drawing/2014/main" id="{E47BEFA2-F70A-45CF-9D4D-D76D40830C36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3" name="Freeform: Shape 3172">
                <a:extLst>
                  <a:ext uri="{FF2B5EF4-FFF2-40B4-BE49-F238E27FC236}">
                    <a16:creationId xmlns:a16="http://schemas.microsoft.com/office/drawing/2014/main" id="{4F91A0AB-F45E-420D-BC1F-3FAF2752F70F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4" name="Freeform: Shape 3173">
                <a:extLst>
                  <a:ext uri="{FF2B5EF4-FFF2-40B4-BE49-F238E27FC236}">
                    <a16:creationId xmlns:a16="http://schemas.microsoft.com/office/drawing/2014/main" id="{E843026C-B2FA-44DE-A0FB-F2344EB52E25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5" name="Freeform: Shape 3174">
                <a:extLst>
                  <a:ext uri="{FF2B5EF4-FFF2-40B4-BE49-F238E27FC236}">
                    <a16:creationId xmlns:a16="http://schemas.microsoft.com/office/drawing/2014/main" id="{6530E51F-A5A0-422C-A1EB-26E3E53BE26C}"/>
                  </a:ext>
                </a:extLst>
              </p:cNvPr>
              <p:cNvSpPr/>
              <p:nvPr/>
            </p:nvSpPr>
            <p:spPr>
              <a:xfrm>
                <a:off x="4539747" y="1359255"/>
                <a:ext cx="159535" cy="168192"/>
              </a:xfrm>
              <a:custGeom>
                <a:avLst/>
                <a:gdLst>
                  <a:gd name="connsiteX0" fmla="*/ 94984 w 159535"/>
                  <a:gd name="connsiteY0" fmla="*/ 99527 h 168192"/>
                  <a:gd name="connsiteX1" fmla="*/ 94984 w 159535"/>
                  <a:gd name="connsiteY1" fmla="*/ 99527 h 168192"/>
                  <a:gd name="connsiteX2" fmla="*/ 57865 w 159535"/>
                  <a:gd name="connsiteY2" fmla="*/ 78095 h 168192"/>
                  <a:gd name="connsiteX3" fmla="*/ 43892 w 159535"/>
                  <a:gd name="connsiteY3" fmla="*/ 59836 h 168192"/>
                  <a:gd name="connsiteX4" fmla="*/ 46892 w 159535"/>
                  <a:gd name="connsiteY4" fmla="*/ 37119 h 168192"/>
                  <a:gd name="connsiteX5" fmla="*/ 68324 w 159535"/>
                  <a:gd name="connsiteY5" fmla="*/ 0 h 168192"/>
                  <a:gd name="connsiteX6" fmla="*/ 18774 w 159535"/>
                  <a:gd name="connsiteY6" fmla="*/ 0 h 168192"/>
                  <a:gd name="connsiteX7" fmla="*/ 9773 w 159535"/>
                  <a:gd name="connsiteY7" fmla="*/ 15688 h 168192"/>
                  <a:gd name="connsiteX8" fmla="*/ 36434 w 159535"/>
                  <a:gd name="connsiteY8" fmla="*/ 115214 h 168192"/>
                  <a:gd name="connsiteX9" fmla="*/ 128160 w 159535"/>
                  <a:gd name="connsiteY9" fmla="*/ 168192 h 168192"/>
                  <a:gd name="connsiteX10" fmla="*/ 159535 w 159535"/>
                  <a:gd name="connsiteY10" fmla="*/ 136817 h 168192"/>
                  <a:gd name="connsiteX11" fmla="*/ 137847 w 159535"/>
                  <a:gd name="connsiteY11" fmla="*/ 124301 h 168192"/>
                  <a:gd name="connsiteX12" fmla="*/ 137847 w 159535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535" h="168192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6"/>
                      <a:pt x="45915" y="67551"/>
                      <a:pt x="43892" y="59836"/>
                    </a:cubicBezTo>
                    <a:cubicBezTo>
                      <a:pt x="41766" y="52172"/>
                      <a:pt x="42855" y="43968"/>
                      <a:pt x="46892" y="37119"/>
                    </a:cubicBezTo>
                    <a:lnTo>
                      <a:pt x="68324" y="0"/>
                    </a:lnTo>
                    <a:lnTo>
                      <a:pt x="18774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128160" y="168192"/>
                    </a:lnTo>
                    <a:lnTo>
                      <a:pt x="159535" y="136817"/>
                    </a:lnTo>
                    <a:lnTo>
                      <a:pt x="137847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6" name="Freeform: Shape 3175">
                <a:extLst>
                  <a:ext uri="{FF2B5EF4-FFF2-40B4-BE49-F238E27FC236}">
                    <a16:creationId xmlns:a16="http://schemas.microsoft.com/office/drawing/2014/main" id="{D09DF81B-0A83-4100-BF09-FE89B6EBC418}"/>
                  </a:ext>
                </a:extLst>
              </p:cNvPr>
              <p:cNvSpPr/>
              <p:nvPr/>
            </p:nvSpPr>
            <p:spPr>
              <a:xfrm>
                <a:off x="4667907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7" name="Freeform: Shape 3176">
                <a:extLst>
                  <a:ext uri="{FF2B5EF4-FFF2-40B4-BE49-F238E27FC236}">
                    <a16:creationId xmlns:a16="http://schemas.microsoft.com/office/drawing/2014/main" id="{C62004FE-E4C9-48E7-A173-E5148BB3128D}"/>
                  </a:ext>
                </a:extLst>
              </p:cNvPr>
              <p:cNvSpPr/>
              <p:nvPr/>
            </p:nvSpPr>
            <p:spPr>
              <a:xfrm>
                <a:off x="4343266" y="669426"/>
                <a:ext cx="166820" cy="277920"/>
              </a:xfrm>
              <a:custGeom>
                <a:avLst/>
                <a:gdLst>
                  <a:gd name="connsiteX0" fmla="*/ 123958 w 166820"/>
                  <a:gd name="connsiteY0" fmla="*/ 277921 h 277920"/>
                  <a:gd name="connsiteX1" fmla="*/ 166821 w 166820"/>
                  <a:gd name="connsiteY1" fmla="*/ 260776 h 277920"/>
                  <a:gd name="connsiteX2" fmla="*/ 166821 w 166820"/>
                  <a:gd name="connsiteY2" fmla="*/ 113671 h 277920"/>
                  <a:gd name="connsiteX3" fmla="*/ 130731 w 166820"/>
                  <a:gd name="connsiteY3" fmla="*/ 50664 h 277920"/>
                  <a:gd name="connsiteX4" fmla="*/ 42863 w 166820"/>
                  <a:gd name="connsiteY4" fmla="*/ 0 h 277920"/>
                  <a:gd name="connsiteX5" fmla="*/ 10716 w 166820"/>
                  <a:gd name="connsiteY5" fmla="*/ 18517 h 277920"/>
                  <a:gd name="connsiteX6" fmla="*/ 10716 w 166820"/>
                  <a:gd name="connsiteY6" fmla="*/ 18517 h 277920"/>
                  <a:gd name="connsiteX7" fmla="*/ 0 w 166820"/>
                  <a:gd name="connsiteY7" fmla="*/ 24689 h 277920"/>
                  <a:gd name="connsiteX8" fmla="*/ 109299 w 166820"/>
                  <a:gd name="connsiteY8" fmla="*/ 87782 h 277920"/>
                  <a:gd name="connsiteX9" fmla="*/ 124301 w 166820"/>
                  <a:gd name="connsiteY9" fmla="*/ 113500 h 277920"/>
                  <a:gd name="connsiteX10" fmla="*/ 124301 w 166820"/>
                  <a:gd name="connsiteY10" fmla="*/ 264290 h 277920"/>
                  <a:gd name="connsiteX11" fmla="*/ 124301 w 166820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820" h="277920">
                    <a:moveTo>
                      <a:pt x="123958" y="277921"/>
                    </a:moveTo>
                    <a:cubicBezTo>
                      <a:pt x="138446" y="272777"/>
                      <a:pt x="152676" y="267205"/>
                      <a:pt x="166821" y="260776"/>
                    </a:cubicBezTo>
                    <a:lnTo>
                      <a:pt x="166821" y="113671"/>
                    </a:lnTo>
                    <a:cubicBezTo>
                      <a:pt x="166787" y="87762"/>
                      <a:pt x="153062" y="63800"/>
                      <a:pt x="130731" y="50664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8" name="Freeform: Shape 3177">
                <a:extLst>
                  <a:ext uri="{FF2B5EF4-FFF2-40B4-BE49-F238E27FC236}">
                    <a16:creationId xmlns:a16="http://schemas.microsoft.com/office/drawing/2014/main" id="{DAF1CE4D-5050-49C8-9F12-9410F2AB9BE3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9" name="Freeform: Shape 3178">
                <a:extLst>
                  <a:ext uri="{FF2B5EF4-FFF2-40B4-BE49-F238E27FC236}">
                    <a16:creationId xmlns:a16="http://schemas.microsoft.com/office/drawing/2014/main" id="{52E80FDB-FC52-4337-A85D-39709A04AB9F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0" name="Freeform: Shape 3179">
                <a:extLst>
                  <a:ext uri="{FF2B5EF4-FFF2-40B4-BE49-F238E27FC236}">
                    <a16:creationId xmlns:a16="http://schemas.microsoft.com/office/drawing/2014/main" id="{66D15C1C-CD7C-428B-BB15-F00ADD8C4833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1" name="Freeform: Shape 3180">
                <a:extLst>
                  <a:ext uri="{FF2B5EF4-FFF2-40B4-BE49-F238E27FC236}">
                    <a16:creationId xmlns:a16="http://schemas.microsoft.com/office/drawing/2014/main" id="{D7AE2325-5242-48F6-B30A-59B5C79B5F18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2" name="Freeform: Shape 3181">
                <a:extLst>
                  <a:ext uri="{FF2B5EF4-FFF2-40B4-BE49-F238E27FC236}">
                    <a16:creationId xmlns:a16="http://schemas.microsoft.com/office/drawing/2014/main" id="{A11E2D4F-EDDD-4E85-9DE7-DB1EAEBF7329}"/>
                  </a:ext>
                </a:extLst>
              </p:cNvPr>
              <p:cNvSpPr/>
              <p:nvPr/>
            </p:nvSpPr>
            <p:spPr>
              <a:xfrm>
                <a:off x="4467225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3" name="Freeform: Shape 3182">
                <a:extLst>
                  <a:ext uri="{FF2B5EF4-FFF2-40B4-BE49-F238E27FC236}">
                    <a16:creationId xmlns:a16="http://schemas.microsoft.com/office/drawing/2014/main" id="{1F29E2D2-0C25-4234-936E-F5354E529025}"/>
                  </a:ext>
                </a:extLst>
              </p:cNvPr>
              <p:cNvSpPr/>
              <p:nvPr/>
            </p:nvSpPr>
            <p:spPr>
              <a:xfrm>
                <a:off x="4892849" y="1316393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4" name="Freeform: Shape 3183">
                <a:extLst>
                  <a:ext uri="{FF2B5EF4-FFF2-40B4-BE49-F238E27FC236}">
                    <a16:creationId xmlns:a16="http://schemas.microsoft.com/office/drawing/2014/main" id="{E7A104C8-9262-4653-8C11-FF062FF69237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5" name="Freeform: Shape 3184">
                <a:extLst>
                  <a:ext uri="{FF2B5EF4-FFF2-40B4-BE49-F238E27FC236}">
                    <a16:creationId xmlns:a16="http://schemas.microsoft.com/office/drawing/2014/main" id="{AA4B5595-F725-49CF-880A-7E326643558F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6" name="Freeform: Shape 3185">
                <a:extLst>
                  <a:ext uri="{FF2B5EF4-FFF2-40B4-BE49-F238E27FC236}">
                    <a16:creationId xmlns:a16="http://schemas.microsoft.com/office/drawing/2014/main" id="{B6781E2D-AF77-425F-9F6F-991C77C3853E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7" name="Freeform: Shape 3186">
                <a:extLst>
                  <a:ext uri="{FF2B5EF4-FFF2-40B4-BE49-F238E27FC236}">
                    <a16:creationId xmlns:a16="http://schemas.microsoft.com/office/drawing/2014/main" id="{38C46B15-C0C3-4758-AADE-89BB3B5C1C36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8" name="Freeform: Shape 3187">
                <a:extLst>
                  <a:ext uri="{FF2B5EF4-FFF2-40B4-BE49-F238E27FC236}">
                    <a16:creationId xmlns:a16="http://schemas.microsoft.com/office/drawing/2014/main" id="{A707DBEA-62D0-432C-96CE-BC980EE65386}"/>
                  </a:ext>
                </a:extLst>
              </p:cNvPr>
              <p:cNvSpPr/>
              <p:nvPr/>
            </p:nvSpPr>
            <p:spPr>
              <a:xfrm>
                <a:off x="4467567" y="1243526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823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7" y="101781"/>
                      <a:pt x="46798" y="115703"/>
                      <a:pt x="72867" y="115729"/>
                    </a:cubicBezTo>
                    <a:lnTo>
                      <a:pt x="178823" y="115729"/>
                    </a:lnTo>
                    <a:cubicBezTo>
                      <a:pt x="182655" y="101387"/>
                      <a:pt x="186478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9" name="Freeform: Shape 3188">
                <a:extLst>
                  <a:ext uri="{FF2B5EF4-FFF2-40B4-BE49-F238E27FC236}">
                    <a16:creationId xmlns:a16="http://schemas.microsoft.com/office/drawing/2014/main" id="{6D73948C-11C0-413D-8DA2-F622FC72A4B6}"/>
                  </a:ext>
                </a:extLst>
              </p:cNvPr>
              <p:cNvSpPr/>
              <p:nvPr/>
            </p:nvSpPr>
            <p:spPr>
              <a:xfrm>
                <a:off x="4646390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30"/>
                      <a:pt x="3883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0" name="Freeform: Shape 3189">
                <a:extLst>
                  <a:ext uri="{FF2B5EF4-FFF2-40B4-BE49-F238E27FC236}">
                    <a16:creationId xmlns:a16="http://schemas.microsoft.com/office/drawing/2014/main" id="{4ED690B4-3761-418A-B330-953211CCAE40}"/>
                  </a:ext>
                </a:extLst>
              </p:cNvPr>
              <p:cNvSpPr/>
              <p:nvPr/>
            </p:nvSpPr>
            <p:spPr>
              <a:xfrm>
                <a:off x="3948503" y="756951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424 h 200082"/>
                  <a:gd name="connsiteX11" fmla="*/ 227343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1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3"/>
                      <a:pt x="151905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1" name="Freeform: Shape 3190">
                <a:extLst>
                  <a:ext uri="{FF2B5EF4-FFF2-40B4-BE49-F238E27FC236}">
                    <a16:creationId xmlns:a16="http://schemas.microsoft.com/office/drawing/2014/main" id="{F37EE6CC-B24B-4BE8-AE0F-CDCB9B5F8014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2" name="Freeform: Shape 3191">
                <a:extLst>
                  <a:ext uri="{FF2B5EF4-FFF2-40B4-BE49-F238E27FC236}">
                    <a16:creationId xmlns:a16="http://schemas.microsoft.com/office/drawing/2014/main" id="{F38C0460-3DE6-4438-9135-D6CF17CC1330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3" name="Freeform: Shape 3192">
                <a:extLst>
                  <a:ext uri="{FF2B5EF4-FFF2-40B4-BE49-F238E27FC236}">
                    <a16:creationId xmlns:a16="http://schemas.microsoft.com/office/drawing/2014/main" id="{D55E0C75-1AE8-4CD4-832D-61E786BF56F4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4" name="Freeform: Shape 3193">
                <a:extLst>
                  <a:ext uri="{FF2B5EF4-FFF2-40B4-BE49-F238E27FC236}">
                    <a16:creationId xmlns:a16="http://schemas.microsoft.com/office/drawing/2014/main" id="{02700A34-97BE-42EE-8625-471AF2F712C8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5" name="Freeform: Shape 3194">
                <a:extLst>
                  <a:ext uri="{FF2B5EF4-FFF2-40B4-BE49-F238E27FC236}">
                    <a16:creationId xmlns:a16="http://schemas.microsoft.com/office/drawing/2014/main" id="{685A9094-9F0C-4B10-B454-2BA70575A0B5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6" name="Freeform: Shape 3195">
                <a:extLst>
                  <a:ext uri="{FF2B5EF4-FFF2-40B4-BE49-F238E27FC236}">
                    <a16:creationId xmlns:a16="http://schemas.microsoft.com/office/drawing/2014/main" id="{09C585D4-4D32-4B42-968C-F2691DF2301E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7" name="Freeform: Shape 3196">
                <a:extLst>
                  <a:ext uri="{FF2B5EF4-FFF2-40B4-BE49-F238E27FC236}">
                    <a16:creationId xmlns:a16="http://schemas.microsoft.com/office/drawing/2014/main" id="{A25CF73C-952B-46EC-BE57-ECD5E94D1212}"/>
                  </a:ext>
                </a:extLst>
              </p:cNvPr>
              <p:cNvSpPr/>
              <p:nvPr/>
            </p:nvSpPr>
            <p:spPr>
              <a:xfrm>
                <a:off x="4182446" y="921115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8" name="Freeform: Shape 3197">
                <a:extLst>
                  <a:ext uri="{FF2B5EF4-FFF2-40B4-BE49-F238E27FC236}">
                    <a16:creationId xmlns:a16="http://schemas.microsoft.com/office/drawing/2014/main" id="{96820DD8-5ABC-4320-8B4E-1A417E72DE41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9" name="Freeform: Shape 3198">
                <a:extLst>
                  <a:ext uri="{FF2B5EF4-FFF2-40B4-BE49-F238E27FC236}">
                    <a16:creationId xmlns:a16="http://schemas.microsoft.com/office/drawing/2014/main" id="{5B355E9A-A568-4F8F-B1E3-2A8E750ED24E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0" name="Freeform: Shape 3199">
                <a:extLst>
                  <a:ext uri="{FF2B5EF4-FFF2-40B4-BE49-F238E27FC236}">
                    <a16:creationId xmlns:a16="http://schemas.microsoft.com/office/drawing/2014/main" id="{4944E541-DAE7-4B14-9AC2-34418DAB9A35}"/>
                  </a:ext>
                </a:extLst>
              </p:cNvPr>
              <p:cNvSpPr/>
              <p:nvPr/>
            </p:nvSpPr>
            <p:spPr>
              <a:xfrm>
                <a:off x="4757061" y="978808"/>
                <a:ext cx="312810" cy="134759"/>
              </a:xfrm>
              <a:custGeom>
                <a:avLst/>
                <a:gdLst>
                  <a:gd name="connsiteX0" fmla="*/ 280664 w 312810"/>
                  <a:gd name="connsiteY0" fmla="*/ 116157 h 134759"/>
                  <a:gd name="connsiteX1" fmla="*/ 312810 w 312810"/>
                  <a:gd name="connsiteY1" fmla="*/ 134760 h 134759"/>
                  <a:gd name="connsiteX2" fmla="*/ 312810 w 312810"/>
                  <a:gd name="connsiteY2" fmla="*/ 134760 h 134759"/>
                  <a:gd name="connsiteX3" fmla="*/ 269948 w 312810"/>
                  <a:gd name="connsiteY3" fmla="*/ 60522 h 134759"/>
                  <a:gd name="connsiteX4" fmla="*/ 182080 w 312810"/>
                  <a:gd name="connsiteY4" fmla="*/ 9773 h 134759"/>
                  <a:gd name="connsiteX5" fmla="*/ 109214 w 312810"/>
                  <a:gd name="connsiteY5" fmla="*/ 9773 h 134759"/>
                  <a:gd name="connsiteX6" fmla="*/ 42863 w 312810"/>
                  <a:gd name="connsiteY6" fmla="*/ 48006 h 134759"/>
                  <a:gd name="connsiteX7" fmla="*/ 0 w 312810"/>
                  <a:gd name="connsiteY7" fmla="*/ 122244 h 134759"/>
                  <a:gd name="connsiteX8" fmla="*/ 130645 w 312810"/>
                  <a:gd name="connsiteY8" fmla="*/ 46892 h 134759"/>
                  <a:gd name="connsiteX9" fmla="*/ 160649 w 312810"/>
                  <a:gd name="connsiteY9" fmla="*/ 46892 h 134759"/>
                  <a:gd name="connsiteX10" fmla="*/ 269948 w 312810"/>
                  <a:gd name="connsiteY10" fmla="*/ 109899 h 134759"/>
                  <a:gd name="connsiteX11" fmla="*/ 280664 w 312810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759">
                    <a:moveTo>
                      <a:pt x="280664" y="116157"/>
                    </a:moveTo>
                    <a:lnTo>
                      <a:pt x="312810" y="134760"/>
                    </a:lnTo>
                    <a:lnTo>
                      <a:pt x="312810" y="134760"/>
                    </a:lnTo>
                    <a:lnTo>
                      <a:pt x="269948" y="60522"/>
                    </a:lnTo>
                    <a:lnTo>
                      <a:pt x="182080" y="9773"/>
                    </a:lnTo>
                    <a:cubicBezTo>
                      <a:pt x="159543" y="-3258"/>
                      <a:pt x="131751" y="-3258"/>
                      <a:pt x="109214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645" y="46892"/>
                    </a:lnTo>
                    <a:cubicBezTo>
                      <a:pt x="139929" y="41534"/>
                      <a:pt x="151365" y="41534"/>
                      <a:pt x="160649" y="46892"/>
                    </a:cubicBezTo>
                    <a:lnTo>
                      <a:pt x="269948" y="109899"/>
                    </a:lnTo>
                    <a:lnTo>
                      <a:pt x="280664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1" name="Freeform: Shape 3200">
                <a:extLst>
                  <a:ext uri="{FF2B5EF4-FFF2-40B4-BE49-F238E27FC236}">
                    <a16:creationId xmlns:a16="http://schemas.microsoft.com/office/drawing/2014/main" id="{69DC8F48-4E09-4E4B-9F1C-652A2B689692}"/>
                  </a:ext>
                </a:extLst>
              </p:cNvPr>
              <p:cNvSpPr/>
              <p:nvPr/>
            </p:nvSpPr>
            <p:spPr>
              <a:xfrm>
                <a:off x="4342923" y="1181462"/>
                <a:ext cx="200339" cy="105634"/>
              </a:xfrm>
              <a:custGeom>
                <a:avLst/>
                <a:gdLst>
                  <a:gd name="connsiteX0" fmla="*/ 124301 w 200339"/>
                  <a:gd name="connsiteY0" fmla="*/ 37290 h 105634"/>
                  <a:gd name="connsiteX1" fmla="*/ 124301 w 200339"/>
                  <a:gd name="connsiteY1" fmla="*/ 37290 h 105634"/>
                  <a:gd name="connsiteX2" fmla="*/ 87182 w 200339"/>
                  <a:gd name="connsiteY2" fmla="*/ 58722 h 105634"/>
                  <a:gd name="connsiteX3" fmla="*/ 64379 w 200339"/>
                  <a:gd name="connsiteY3" fmla="*/ 61722 h 105634"/>
                  <a:gd name="connsiteX4" fmla="*/ 46206 w 200339"/>
                  <a:gd name="connsiteY4" fmla="*/ 47749 h 105634"/>
                  <a:gd name="connsiteX5" fmla="*/ 24775 w 200339"/>
                  <a:gd name="connsiteY5" fmla="*/ 10630 h 105634"/>
                  <a:gd name="connsiteX6" fmla="*/ 0 w 200339"/>
                  <a:gd name="connsiteY6" fmla="*/ 53492 h 105634"/>
                  <a:gd name="connsiteX7" fmla="*/ 9087 w 200339"/>
                  <a:gd name="connsiteY7" fmla="*/ 69180 h 105634"/>
                  <a:gd name="connsiteX8" fmla="*/ 35576 w 200339"/>
                  <a:gd name="connsiteY8" fmla="*/ 95840 h 105634"/>
                  <a:gd name="connsiteX9" fmla="*/ 53321 w 200339"/>
                  <a:gd name="connsiteY9" fmla="*/ 103127 h 105634"/>
                  <a:gd name="connsiteX10" fmla="*/ 108614 w 200339"/>
                  <a:gd name="connsiteY10" fmla="*/ 95840 h 105634"/>
                  <a:gd name="connsiteX11" fmla="*/ 200339 w 200339"/>
                  <a:gd name="connsiteY11" fmla="*/ 42863 h 105634"/>
                  <a:gd name="connsiteX12" fmla="*/ 188852 w 200339"/>
                  <a:gd name="connsiteY12" fmla="*/ 0 h 105634"/>
                  <a:gd name="connsiteX13" fmla="*/ 167164 w 200339"/>
                  <a:gd name="connsiteY13" fmla="*/ 12516 h 105634"/>
                  <a:gd name="connsiteX14" fmla="*/ 167164 w 200339"/>
                  <a:gd name="connsiteY14" fmla="*/ 12516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34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25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48" y="99029"/>
                      <a:pt x="47114" y="101481"/>
                      <a:pt x="53321" y="103127"/>
                    </a:cubicBezTo>
                    <a:cubicBezTo>
                      <a:pt x="71983" y="108168"/>
                      <a:pt x="91889" y="105545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72"/>
                      <a:pt x="192736" y="14290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2" name="Freeform: Shape 3201">
                <a:extLst>
                  <a:ext uri="{FF2B5EF4-FFF2-40B4-BE49-F238E27FC236}">
                    <a16:creationId xmlns:a16="http://schemas.microsoft.com/office/drawing/2014/main" id="{CB004EF9-113B-41B3-B3C9-3E4217F51A5D}"/>
                  </a:ext>
                </a:extLst>
              </p:cNvPr>
              <p:cNvSpPr/>
              <p:nvPr/>
            </p:nvSpPr>
            <p:spPr>
              <a:xfrm>
                <a:off x="4532118" y="1069676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659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673"/>
                      <a:pt x="7715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3" name="Freeform: Shape 3202">
                <a:extLst>
                  <a:ext uri="{FF2B5EF4-FFF2-40B4-BE49-F238E27FC236}">
                    <a16:creationId xmlns:a16="http://schemas.microsoft.com/office/drawing/2014/main" id="{4270B0EF-7A63-4DF5-BC80-E6D4F06FD35C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4" name="Freeform: Shape 3203">
                <a:extLst>
                  <a:ext uri="{FF2B5EF4-FFF2-40B4-BE49-F238E27FC236}">
                    <a16:creationId xmlns:a16="http://schemas.microsoft.com/office/drawing/2014/main" id="{EBEFD49D-EC8B-41EF-B1AB-F538DC75939D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5" name="Freeform: Shape 3204">
                <a:extLst>
                  <a:ext uri="{FF2B5EF4-FFF2-40B4-BE49-F238E27FC236}">
                    <a16:creationId xmlns:a16="http://schemas.microsoft.com/office/drawing/2014/main" id="{D751337F-53E5-49F2-BF68-EDF1DD8344DA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6" name="Freeform: Shape 3205">
                <a:extLst>
                  <a:ext uri="{FF2B5EF4-FFF2-40B4-BE49-F238E27FC236}">
                    <a16:creationId xmlns:a16="http://schemas.microsoft.com/office/drawing/2014/main" id="{BA4F9725-F279-4BF1-B2BB-E706A4980EE4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7" name="Freeform: Shape 3206">
                <a:extLst>
                  <a:ext uri="{FF2B5EF4-FFF2-40B4-BE49-F238E27FC236}">
                    <a16:creationId xmlns:a16="http://schemas.microsoft.com/office/drawing/2014/main" id="{D1032B05-F6E7-48BC-9C2D-09A1163E8415}"/>
                  </a:ext>
                </a:extLst>
              </p:cNvPr>
              <p:cNvSpPr/>
              <p:nvPr/>
            </p:nvSpPr>
            <p:spPr>
              <a:xfrm>
                <a:off x="3011528" y="915285"/>
                <a:ext cx="134676" cy="312296"/>
              </a:xfrm>
              <a:custGeom>
                <a:avLst/>
                <a:gdLst>
                  <a:gd name="connsiteX0" fmla="*/ 18517 w 134676"/>
                  <a:gd name="connsiteY0" fmla="*/ 280149 h 312296"/>
                  <a:gd name="connsiteX1" fmla="*/ 0 w 134676"/>
                  <a:gd name="connsiteY1" fmla="*/ 312296 h 312296"/>
                  <a:gd name="connsiteX2" fmla="*/ 0 w 134676"/>
                  <a:gd name="connsiteY2" fmla="*/ 312296 h 312296"/>
                  <a:gd name="connsiteX3" fmla="*/ 74238 w 134676"/>
                  <a:gd name="connsiteY3" fmla="*/ 269434 h 312296"/>
                  <a:gd name="connsiteX4" fmla="*/ 124901 w 134676"/>
                  <a:gd name="connsiteY4" fmla="*/ 181994 h 312296"/>
                  <a:gd name="connsiteX5" fmla="*/ 124901 w 134676"/>
                  <a:gd name="connsiteY5" fmla="*/ 109128 h 312296"/>
                  <a:gd name="connsiteX6" fmla="*/ 86668 w 134676"/>
                  <a:gd name="connsiteY6" fmla="*/ 42863 h 312296"/>
                  <a:gd name="connsiteX7" fmla="*/ 12430 w 134676"/>
                  <a:gd name="connsiteY7" fmla="*/ 0 h 312296"/>
                  <a:gd name="connsiteX8" fmla="*/ 87782 w 134676"/>
                  <a:gd name="connsiteY8" fmla="*/ 130559 h 312296"/>
                  <a:gd name="connsiteX9" fmla="*/ 87782 w 134676"/>
                  <a:gd name="connsiteY9" fmla="*/ 160563 h 312296"/>
                  <a:gd name="connsiteX10" fmla="*/ 24689 w 134676"/>
                  <a:gd name="connsiteY10" fmla="*/ 269434 h 312296"/>
                  <a:gd name="connsiteX11" fmla="*/ 18517 w 134676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296">
                    <a:moveTo>
                      <a:pt x="18517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01" y="181994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59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434"/>
                    </a:lnTo>
                    <a:lnTo>
                      <a:pt x="18517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8" name="Freeform: Shape 3207">
                <a:extLst>
                  <a:ext uri="{FF2B5EF4-FFF2-40B4-BE49-F238E27FC236}">
                    <a16:creationId xmlns:a16="http://schemas.microsoft.com/office/drawing/2014/main" id="{1AD39B82-E0C7-4E9D-98F1-8190665C5B16}"/>
                  </a:ext>
                </a:extLst>
              </p:cNvPr>
              <p:cNvSpPr/>
              <p:nvPr/>
            </p:nvSpPr>
            <p:spPr>
              <a:xfrm>
                <a:off x="2837677" y="501062"/>
                <a:ext cx="105699" cy="199910"/>
              </a:xfrm>
              <a:custGeom>
                <a:avLst/>
                <a:gdLst>
                  <a:gd name="connsiteX0" fmla="*/ 93355 w 105699"/>
                  <a:gd name="connsiteY0" fmla="*/ 167592 h 199910"/>
                  <a:gd name="connsiteX1" fmla="*/ 93355 w 105699"/>
                  <a:gd name="connsiteY1" fmla="*/ 167592 h 199910"/>
                  <a:gd name="connsiteX2" fmla="*/ 68581 w 105699"/>
                  <a:gd name="connsiteY2" fmla="*/ 124730 h 199910"/>
                  <a:gd name="connsiteX3" fmla="*/ 68581 w 105699"/>
                  <a:gd name="connsiteY3" fmla="*/ 124730 h 199910"/>
                  <a:gd name="connsiteX4" fmla="*/ 47150 w 105699"/>
                  <a:gd name="connsiteY4" fmla="*/ 87525 h 199910"/>
                  <a:gd name="connsiteX5" fmla="*/ 58122 w 105699"/>
                  <a:gd name="connsiteY5" fmla="*/ 46549 h 199910"/>
                  <a:gd name="connsiteX6" fmla="*/ 95070 w 105699"/>
                  <a:gd name="connsiteY6" fmla="*/ 24689 h 199910"/>
                  <a:gd name="connsiteX7" fmla="*/ 52207 w 105699"/>
                  <a:gd name="connsiteY7" fmla="*/ 0 h 199910"/>
                  <a:gd name="connsiteX8" fmla="*/ 36434 w 105699"/>
                  <a:gd name="connsiteY8" fmla="*/ 8573 h 199910"/>
                  <a:gd name="connsiteX9" fmla="*/ 9859 w 105699"/>
                  <a:gd name="connsiteY9" fmla="*/ 35147 h 199910"/>
                  <a:gd name="connsiteX10" fmla="*/ 2487 w 105699"/>
                  <a:gd name="connsiteY10" fmla="*/ 52807 h 199910"/>
                  <a:gd name="connsiteX11" fmla="*/ 9773 w 105699"/>
                  <a:gd name="connsiteY11" fmla="*/ 108099 h 199910"/>
                  <a:gd name="connsiteX12" fmla="*/ 62837 w 105699"/>
                  <a:gd name="connsiteY12" fmla="*/ 199911 h 199910"/>
                  <a:gd name="connsiteX13" fmla="*/ 105700 w 105699"/>
                  <a:gd name="connsiteY13" fmla="*/ 18842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93355" y="167592"/>
                    </a:moveTo>
                    <a:lnTo>
                      <a:pt x="93355" y="167592"/>
                    </a:lnTo>
                    <a:lnTo>
                      <a:pt x="68581" y="124730"/>
                    </a:lnTo>
                    <a:lnTo>
                      <a:pt x="68581" y="124730"/>
                    </a:lnTo>
                    <a:lnTo>
                      <a:pt x="47150" y="87525"/>
                    </a:lnTo>
                    <a:cubicBezTo>
                      <a:pt x="38869" y="73179"/>
                      <a:pt x="43781" y="54837"/>
                      <a:pt x="58122" y="46549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411" y="14964"/>
                      <a:pt x="16251" y="24125"/>
                      <a:pt x="9859" y="35147"/>
                    </a:cubicBezTo>
                    <a:cubicBezTo>
                      <a:pt x="6655" y="40693"/>
                      <a:pt x="4177" y="46628"/>
                      <a:pt x="2487" y="52807"/>
                    </a:cubicBezTo>
                    <a:cubicBezTo>
                      <a:pt x="-2522" y="71474"/>
                      <a:pt x="99" y="91367"/>
                      <a:pt x="9773" y="108099"/>
                    </a:cubicBezTo>
                    <a:lnTo>
                      <a:pt x="62837" y="199911"/>
                    </a:lnTo>
                    <a:lnTo>
                      <a:pt x="105700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9" name="Freeform: Shape 3208">
                <a:extLst>
                  <a:ext uri="{FF2B5EF4-FFF2-40B4-BE49-F238E27FC236}">
                    <a16:creationId xmlns:a16="http://schemas.microsoft.com/office/drawing/2014/main" id="{6DC6CAFB-423A-404E-85C9-45E116767A73}"/>
                  </a:ext>
                </a:extLst>
              </p:cNvPr>
              <p:cNvSpPr/>
              <p:nvPr/>
            </p:nvSpPr>
            <p:spPr>
              <a:xfrm>
                <a:off x="2901029" y="689914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8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0" name="Freeform: Shape 3209">
                <a:extLst>
                  <a:ext uri="{FF2B5EF4-FFF2-40B4-BE49-F238E27FC236}">
                    <a16:creationId xmlns:a16="http://schemas.microsoft.com/office/drawing/2014/main" id="{134AB112-4074-4C0B-9B61-F9663BD1F6D6}"/>
                  </a:ext>
                </a:extLst>
              </p:cNvPr>
              <p:cNvSpPr/>
              <p:nvPr/>
            </p:nvSpPr>
            <p:spPr>
              <a:xfrm>
                <a:off x="317963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0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302 w 188423"/>
                  <a:gd name="connsiteY7" fmla="*/ 74924 h 276634"/>
                  <a:gd name="connsiteX8" fmla="*/ 145304 w 188423"/>
                  <a:gd name="connsiteY8" fmla="*/ 100641 h 276634"/>
                  <a:gd name="connsiteX9" fmla="*/ 145304 w 188423"/>
                  <a:gd name="connsiteY9" fmla="*/ 239259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5" y="74879"/>
                      <a:pt x="174506" y="50845"/>
                      <a:pt x="151990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4924"/>
                    </a:lnTo>
                    <a:cubicBezTo>
                      <a:pt x="139503" y="80235"/>
                      <a:pt x="145210" y="90017"/>
                      <a:pt x="145304" y="100641"/>
                    </a:cubicBezTo>
                    <a:lnTo>
                      <a:pt x="145304" y="239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1" name="Freeform: Shape 3210">
                <a:extLst>
                  <a:ext uri="{FF2B5EF4-FFF2-40B4-BE49-F238E27FC236}">
                    <a16:creationId xmlns:a16="http://schemas.microsoft.com/office/drawing/2014/main" id="{DC7E46F9-0917-4E49-8931-4D5C96A74E80}"/>
                  </a:ext>
                </a:extLst>
              </p:cNvPr>
              <p:cNvSpPr/>
              <p:nvPr/>
            </p:nvSpPr>
            <p:spPr>
              <a:xfrm>
                <a:off x="2890142" y="501062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2" name="Freeform: Shape 3211">
                <a:extLst>
                  <a:ext uri="{FF2B5EF4-FFF2-40B4-BE49-F238E27FC236}">
                    <a16:creationId xmlns:a16="http://schemas.microsoft.com/office/drawing/2014/main" id="{DEF730B2-3A64-46C4-9F97-644DDC5DA8E0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3" name="Freeform: Shape 3212">
                <a:extLst>
                  <a:ext uri="{FF2B5EF4-FFF2-40B4-BE49-F238E27FC236}">
                    <a16:creationId xmlns:a16="http://schemas.microsoft.com/office/drawing/2014/main" id="{DA76A3E6-EF60-4FBC-A082-D79ACFDCD5E0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4" name="Freeform: Shape 3213">
                <a:extLst>
                  <a:ext uri="{FF2B5EF4-FFF2-40B4-BE49-F238E27FC236}">
                    <a16:creationId xmlns:a16="http://schemas.microsoft.com/office/drawing/2014/main" id="{2BF4127A-D57E-4C69-A076-C4E49DEDC096}"/>
                  </a:ext>
                </a:extLst>
              </p:cNvPr>
              <p:cNvSpPr/>
              <p:nvPr/>
            </p:nvSpPr>
            <p:spPr>
              <a:xfrm>
                <a:off x="2966180" y="513578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5" name="Freeform: Shape 3214">
                <a:extLst>
                  <a:ext uri="{FF2B5EF4-FFF2-40B4-BE49-F238E27FC236}">
                    <a16:creationId xmlns:a16="http://schemas.microsoft.com/office/drawing/2014/main" id="{C0BA531A-AA45-4049-B3EA-86ABE8147047}"/>
                  </a:ext>
                </a:extLst>
              </p:cNvPr>
              <p:cNvSpPr/>
              <p:nvPr/>
            </p:nvSpPr>
            <p:spPr>
              <a:xfrm>
                <a:off x="3430981" y="501062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6" name="Freeform: Shape 3215">
                <a:extLst>
                  <a:ext uri="{FF2B5EF4-FFF2-40B4-BE49-F238E27FC236}">
                    <a16:creationId xmlns:a16="http://schemas.microsoft.com/office/drawing/2014/main" id="{746C2710-1998-49CD-969A-59A0103E71E5}"/>
                  </a:ext>
                </a:extLst>
              </p:cNvPr>
              <p:cNvSpPr/>
              <p:nvPr/>
            </p:nvSpPr>
            <p:spPr>
              <a:xfrm>
                <a:off x="343098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7" name="Freeform: Shape 3216">
                <a:extLst>
                  <a:ext uri="{FF2B5EF4-FFF2-40B4-BE49-F238E27FC236}">
                    <a16:creationId xmlns:a16="http://schemas.microsoft.com/office/drawing/2014/main" id="{E79906AA-EBC2-4C33-BAFD-2B39EF80D482}"/>
                  </a:ext>
                </a:extLst>
              </p:cNvPr>
              <p:cNvSpPr/>
              <p:nvPr/>
            </p:nvSpPr>
            <p:spPr>
              <a:xfrm>
                <a:off x="2773213" y="1027585"/>
                <a:ext cx="263004" cy="200425"/>
              </a:xfrm>
              <a:custGeom>
                <a:avLst/>
                <a:gdLst>
                  <a:gd name="connsiteX0" fmla="*/ 28718 w 263004"/>
                  <a:gd name="connsiteY0" fmla="*/ 0 h 200425"/>
                  <a:gd name="connsiteX1" fmla="*/ 0 w 263004"/>
                  <a:gd name="connsiteY1" fmla="*/ 35833 h 200425"/>
                  <a:gd name="connsiteX2" fmla="*/ 73809 w 263004"/>
                  <a:gd name="connsiteY2" fmla="*/ 163992 h 200425"/>
                  <a:gd name="connsiteX3" fmla="*/ 136903 w 263004"/>
                  <a:gd name="connsiteY3" fmla="*/ 200425 h 200425"/>
                  <a:gd name="connsiteX4" fmla="*/ 238315 w 263004"/>
                  <a:gd name="connsiteY4" fmla="*/ 200425 h 200425"/>
                  <a:gd name="connsiteX5" fmla="*/ 256832 w 263004"/>
                  <a:gd name="connsiteY5" fmla="*/ 168278 h 200425"/>
                  <a:gd name="connsiteX6" fmla="*/ 256832 w 263004"/>
                  <a:gd name="connsiteY6" fmla="*/ 168278 h 200425"/>
                  <a:gd name="connsiteX7" fmla="*/ 263004 w 263004"/>
                  <a:gd name="connsiteY7" fmla="*/ 157563 h 200425"/>
                  <a:gd name="connsiteX8" fmla="*/ 136817 w 263004"/>
                  <a:gd name="connsiteY8" fmla="*/ 157563 h 200425"/>
                  <a:gd name="connsiteX9" fmla="*/ 111100 w 263004"/>
                  <a:gd name="connsiteY9" fmla="*/ 142561 h 200425"/>
                  <a:gd name="connsiteX10" fmla="*/ 35747 w 263004"/>
                  <a:gd name="connsiteY10" fmla="*/ 12001 h 200425"/>
                  <a:gd name="connsiteX11" fmla="*/ 35747 w 263004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425">
                    <a:moveTo>
                      <a:pt x="28718" y="0"/>
                    </a:moveTo>
                    <a:cubicBezTo>
                      <a:pt x="18774" y="11573"/>
                      <a:pt x="9173" y="23574"/>
                      <a:pt x="0" y="35833"/>
                    </a:cubicBezTo>
                    <a:lnTo>
                      <a:pt x="73809" y="163992"/>
                    </a:lnTo>
                    <a:cubicBezTo>
                      <a:pt x="86850" y="186512"/>
                      <a:pt x="110884" y="200382"/>
                      <a:pt x="136903" y="200425"/>
                    </a:cubicBezTo>
                    <a:lnTo>
                      <a:pt x="238315" y="200425"/>
                    </a:lnTo>
                    <a:lnTo>
                      <a:pt x="256832" y="168278"/>
                    </a:lnTo>
                    <a:lnTo>
                      <a:pt x="256832" y="168278"/>
                    </a:lnTo>
                    <a:lnTo>
                      <a:pt x="263004" y="157563"/>
                    </a:lnTo>
                    <a:lnTo>
                      <a:pt x="136817" y="157563"/>
                    </a:lnTo>
                    <a:cubicBezTo>
                      <a:pt x="126197" y="157451"/>
                      <a:pt x="116424" y="151750"/>
                      <a:pt x="111100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8" name="Freeform: Shape 3217">
                <a:extLst>
                  <a:ext uri="{FF2B5EF4-FFF2-40B4-BE49-F238E27FC236}">
                    <a16:creationId xmlns:a16="http://schemas.microsoft.com/office/drawing/2014/main" id="{480039D2-1EC0-43DF-80ED-07001A63B487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9" name="Freeform: Shape 3218">
                <a:extLst>
                  <a:ext uri="{FF2B5EF4-FFF2-40B4-BE49-F238E27FC236}">
                    <a16:creationId xmlns:a16="http://schemas.microsoft.com/office/drawing/2014/main" id="{4B01BB14-7765-44F5-9540-1871E7C3F1B7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0" name="Freeform: Shape 3219">
                <a:extLst>
                  <a:ext uri="{FF2B5EF4-FFF2-40B4-BE49-F238E27FC236}">
                    <a16:creationId xmlns:a16="http://schemas.microsoft.com/office/drawing/2014/main" id="{FD186D91-AD3A-47CF-8E33-44463A036DD2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1" name="Freeform: Shape 3220">
                <a:extLst>
                  <a:ext uri="{FF2B5EF4-FFF2-40B4-BE49-F238E27FC236}">
                    <a16:creationId xmlns:a16="http://schemas.microsoft.com/office/drawing/2014/main" id="{C1635264-F904-4576-A5C6-8F02ADCB6E9A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2" name="Freeform: Shape 3221">
                <a:extLst>
                  <a:ext uri="{FF2B5EF4-FFF2-40B4-BE49-F238E27FC236}">
                    <a16:creationId xmlns:a16="http://schemas.microsoft.com/office/drawing/2014/main" id="{6A9BDEAA-C463-422F-A837-E70B78ADCFB4}"/>
                  </a:ext>
                </a:extLst>
              </p:cNvPr>
              <p:cNvSpPr/>
              <p:nvPr/>
            </p:nvSpPr>
            <p:spPr>
              <a:xfrm>
                <a:off x="2667000" y="793813"/>
                <a:ext cx="134931" cy="269605"/>
              </a:xfrm>
              <a:custGeom>
                <a:avLst/>
                <a:gdLst>
                  <a:gd name="connsiteX0" fmla="*/ 134931 w 134931"/>
                  <a:gd name="connsiteY0" fmla="*/ 233772 h 269605"/>
                  <a:gd name="connsiteX1" fmla="*/ 98841 w 134931"/>
                  <a:gd name="connsiteY1" fmla="*/ 171107 h 269605"/>
                  <a:gd name="connsiteX2" fmla="*/ 98841 w 134931"/>
                  <a:gd name="connsiteY2" fmla="*/ 171107 h 269605"/>
                  <a:gd name="connsiteX3" fmla="*/ 0 w 134931"/>
                  <a:gd name="connsiteY3" fmla="*/ 0 h 269605"/>
                  <a:gd name="connsiteX4" fmla="*/ 0 w 134931"/>
                  <a:gd name="connsiteY4" fmla="*/ 85725 h 269605"/>
                  <a:gd name="connsiteX5" fmla="*/ 106213 w 134931"/>
                  <a:gd name="connsiteY5" fmla="*/ 269605 h 269605"/>
                  <a:gd name="connsiteX6" fmla="*/ 134931 w 134931"/>
                  <a:gd name="connsiteY6" fmla="*/ 233772 h 26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5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386" y="257346"/>
                      <a:pt x="124987" y="245345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3" name="Freeform: Shape 3222">
                <a:extLst>
                  <a:ext uri="{FF2B5EF4-FFF2-40B4-BE49-F238E27FC236}">
                    <a16:creationId xmlns:a16="http://schemas.microsoft.com/office/drawing/2014/main" id="{B944A00E-3895-4933-AA1D-E94A19F4B4AC}"/>
                  </a:ext>
                </a:extLst>
              </p:cNvPr>
              <p:cNvSpPr/>
              <p:nvPr/>
            </p:nvSpPr>
            <p:spPr>
              <a:xfrm>
                <a:off x="3036731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8908 w 288464"/>
                  <a:gd name="connsiteY8" fmla="*/ 82039 h 128930"/>
                  <a:gd name="connsiteX9" fmla="*/ 148904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127730" y="119158"/>
                    </a:lnTo>
                    <a:cubicBezTo>
                      <a:pt x="150271" y="132188"/>
                      <a:pt x="178056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8908" y="82039"/>
                    </a:lnTo>
                    <a:cubicBezTo>
                      <a:pt x="169634" y="87431"/>
                      <a:pt x="158178" y="87431"/>
                      <a:pt x="148904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4" name="Freeform: Shape 3223">
                <a:extLst>
                  <a:ext uri="{FF2B5EF4-FFF2-40B4-BE49-F238E27FC236}">
                    <a16:creationId xmlns:a16="http://schemas.microsoft.com/office/drawing/2014/main" id="{6FB31609-8481-4E00-8A7B-D5EA620FC8BF}"/>
                  </a:ext>
                </a:extLst>
              </p:cNvPr>
              <p:cNvSpPr/>
              <p:nvPr/>
            </p:nvSpPr>
            <p:spPr>
              <a:xfrm>
                <a:off x="2808703" y="741092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87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5" name="Freeform: Shape 3224">
                <a:extLst>
                  <a:ext uri="{FF2B5EF4-FFF2-40B4-BE49-F238E27FC236}">
                    <a16:creationId xmlns:a16="http://schemas.microsoft.com/office/drawing/2014/main" id="{466A8B1B-1D2F-4C1A-9FFE-F6DC41C61887}"/>
                  </a:ext>
                </a:extLst>
              </p:cNvPr>
              <p:cNvSpPr/>
              <p:nvPr/>
            </p:nvSpPr>
            <p:spPr>
              <a:xfrm>
                <a:off x="2666999" y="697458"/>
                <a:ext cx="98840" cy="94126"/>
              </a:xfrm>
              <a:custGeom>
                <a:avLst/>
                <a:gdLst>
                  <a:gd name="connsiteX0" fmla="*/ 38919 w 98840"/>
                  <a:gd name="connsiteY0" fmla="*/ 43891 h 94126"/>
                  <a:gd name="connsiteX1" fmla="*/ 61636 w 98840"/>
                  <a:gd name="connsiteY1" fmla="*/ 46892 h 94126"/>
                  <a:gd name="connsiteX2" fmla="*/ 98841 w 98840"/>
                  <a:gd name="connsiteY2" fmla="*/ 68323 h 94126"/>
                  <a:gd name="connsiteX3" fmla="*/ 98841 w 98840"/>
                  <a:gd name="connsiteY3" fmla="*/ 18859 h 94126"/>
                  <a:gd name="connsiteX4" fmla="*/ 83068 w 98840"/>
                  <a:gd name="connsiteY4" fmla="*/ 9773 h 94126"/>
                  <a:gd name="connsiteX5" fmla="*/ 46806 w 98840"/>
                  <a:gd name="connsiteY5" fmla="*/ 0 h 94126"/>
                  <a:gd name="connsiteX6" fmla="*/ 27775 w 98840"/>
                  <a:gd name="connsiteY6" fmla="*/ 2486 h 94126"/>
                  <a:gd name="connsiteX7" fmla="*/ 0 w 98840"/>
                  <a:gd name="connsiteY7" fmla="*/ 16974 h 94126"/>
                  <a:gd name="connsiteX8" fmla="*/ 0 w 98840"/>
                  <a:gd name="connsiteY8" fmla="*/ 94126 h 94126"/>
                  <a:gd name="connsiteX9" fmla="*/ 20660 w 98840"/>
                  <a:gd name="connsiteY9" fmla="*/ 58293 h 94126"/>
                  <a:gd name="connsiteX10" fmla="*/ 38919 w 98840"/>
                  <a:gd name="connsiteY10" fmla="*/ 43891 h 9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4126">
                    <a:moveTo>
                      <a:pt x="38919" y="43891"/>
                    </a:moveTo>
                    <a:cubicBezTo>
                      <a:pt x="46590" y="41847"/>
                      <a:pt x="54759" y="42925"/>
                      <a:pt x="61636" y="46892"/>
                    </a:cubicBezTo>
                    <a:lnTo>
                      <a:pt x="98841" y="68323"/>
                    </a:lnTo>
                    <a:lnTo>
                      <a:pt x="98841" y="18859"/>
                    </a:lnTo>
                    <a:lnTo>
                      <a:pt x="83068" y="9773"/>
                    </a:lnTo>
                    <a:cubicBezTo>
                      <a:pt x="72046" y="3391"/>
                      <a:pt x="59541" y="21"/>
                      <a:pt x="46806" y="0"/>
                    </a:cubicBezTo>
                    <a:cubicBezTo>
                      <a:pt x="40383" y="24"/>
                      <a:pt x="33989" y="860"/>
                      <a:pt x="27775" y="2486"/>
                    </a:cubicBezTo>
                    <a:cubicBezTo>
                      <a:pt x="17585" y="5267"/>
                      <a:pt x="8112" y="10208"/>
                      <a:pt x="0" y="16974"/>
                    </a:cubicBezTo>
                    <a:lnTo>
                      <a:pt x="0" y="94126"/>
                    </a:lnTo>
                    <a:lnTo>
                      <a:pt x="20660" y="58293"/>
                    </a:lnTo>
                    <a:cubicBezTo>
                      <a:pt x="24592" y="51258"/>
                      <a:pt x="31162" y="46076"/>
                      <a:pt x="38919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6" name="Freeform: Shape 3225">
                <a:extLst>
                  <a:ext uri="{FF2B5EF4-FFF2-40B4-BE49-F238E27FC236}">
                    <a16:creationId xmlns:a16="http://schemas.microsoft.com/office/drawing/2014/main" id="{40EE372A-389A-4592-9A3E-8CC7194CFFF1}"/>
                  </a:ext>
                </a:extLst>
              </p:cNvPr>
              <p:cNvSpPr/>
              <p:nvPr/>
            </p:nvSpPr>
            <p:spPr>
              <a:xfrm>
                <a:off x="3177663" y="501062"/>
                <a:ext cx="278006" cy="167592"/>
              </a:xfrm>
              <a:custGeom>
                <a:avLst/>
                <a:gdLst>
                  <a:gd name="connsiteX0" fmla="*/ 0 w 278006"/>
                  <a:gd name="connsiteY0" fmla="*/ 124730 h 167592"/>
                  <a:gd name="connsiteX1" fmla="*/ 17145 w 278006"/>
                  <a:gd name="connsiteY1" fmla="*/ 167592 h 167592"/>
                  <a:gd name="connsiteX2" fmla="*/ 164249 w 278006"/>
                  <a:gd name="connsiteY2" fmla="*/ 167592 h 167592"/>
                  <a:gd name="connsiteX3" fmla="*/ 227343 w 278006"/>
                  <a:gd name="connsiteY3" fmla="*/ 131159 h 167592"/>
                  <a:gd name="connsiteX4" fmla="*/ 278006 w 278006"/>
                  <a:gd name="connsiteY4" fmla="*/ 42863 h 167592"/>
                  <a:gd name="connsiteX5" fmla="*/ 259490 w 278006"/>
                  <a:gd name="connsiteY5" fmla="*/ 10716 h 167592"/>
                  <a:gd name="connsiteX6" fmla="*/ 259490 w 278006"/>
                  <a:gd name="connsiteY6" fmla="*/ 10716 h 167592"/>
                  <a:gd name="connsiteX7" fmla="*/ 253317 w 278006"/>
                  <a:gd name="connsiteY7" fmla="*/ 0 h 167592"/>
                  <a:gd name="connsiteX8" fmla="*/ 190224 w 278006"/>
                  <a:gd name="connsiteY8" fmla="*/ 109299 h 167592"/>
                  <a:gd name="connsiteX9" fmla="*/ 164506 w 278006"/>
                  <a:gd name="connsiteY9" fmla="*/ 124301 h 167592"/>
                  <a:gd name="connsiteX10" fmla="*/ 0 w 278006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592">
                    <a:moveTo>
                      <a:pt x="0" y="124730"/>
                    </a:moveTo>
                    <a:cubicBezTo>
                      <a:pt x="5143" y="139132"/>
                      <a:pt x="10859" y="153419"/>
                      <a:pt x="17145" y="167592"/>
                    </a:cubicBezTo>
                    <a:lnTo>
                      <a:pt x="164249" y="167592"/>
                    </a:lnTo>
                    <a:cubicBezTo>
                      <a:pt x="190268" y="167554"/>
                      <a:pt x="214302" y="153675"/>
                      <a:pt x="227343" y="131159"/>
                    </a:cubicBezTo>
                    <a:lnTo>
                      <a:pt x="278006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75" y="118463"/>
                      <a:pt x="175116" y="124156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7" name="Freeform: Shape 3226">
                <a:extLst>
                  <a:ext uri="{FF2B5EF4-FFF2-40B4-BE49-F238E27FC236}">
                    <a16:creationId xmlns:a16="http://schemas.microsoft.com/office/drawing/2014/main" id="{DC7DFAC3-CAA0-4C0B-9209-4CB47A1EC8D5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8" name="Freeform: Shape 3227">
                <a:extLst>
                  <a:ext uri="{FF2B5EF4-FFF2-40B4-BE49-F238E27FC236}">
                    <a16:creationId xmlns:a16="http://schemas.microsoft.com/office/drawing/2014/main" id="{15C16E76-4F34-40F7-9C84-C5F781F2B37F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9" name="Freeform: Shape 3228">
                <a:extLst>
                  <a:ext uri="{FF2B5EF4-FFF2-40B4-BE49-F238E27FC236}">
                    <a16:creationId xmlns:a16="http://schemas.microsoft.com/office/drawing/2014/main" id="{831866F3-8E2B-4C7B-8BBF-579A45EFD0D3}"/>
                  </a:ext>
                </a:extLst>
              </p:cNvPr>
              <p:cNvSpPr/>
              <p:nvPr/>
            </p:nvSpPr>
            <p:spPr>
              <a:xfrm>
                <a:off x="2906258" y="62579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690"/>
                      <a:pt x="276406" y="14402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0" name="Freeform: Shape 3229">
                <a:extLst>
                  <a:ext uri="{FF2B5EF4-FFF2-40B4-BE49-F238E27FC236}">
                    <a16:creationId xmlns:a16="http://schemas.microsoft.com/office/drawing/2014/main" id="{DA97C0FF-64AB-49CB-AFC6-88AF98BBD0AC}"/>
                  </a:ext>
                </a:extLst>
              </p:cNvPr>
              <p:cNvSpPr/>
              <p:nvPr/>
            </p:nvSpPr>
            <p:spPr>
              <a:xfrm>
                <a:off x="2667000" y="1050645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14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14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1" name="Freeform: Shape 3230">
                <a:extLst>
                  <a:ext uri="{FF2B5EF4-FFF2-40B4-BE49-F238E27FC236}">
                    <a16:creationId xmlns:a16="http://schemas.microsoft.com/office/drawing/2014/main" id="{4DC1EED8-D550-45D8-A574-625564E1361E}"/>
                  </a:ext>
                </a:extLst>
              </p:cNvPr>
              <p:cNvSpPr/>
              <p:nvPr/>
            </p:nvSpPr>
            <p:spPr>
              <a:xfrm>
                <a:off x="2765669" y="625792"/>
                <a:ext cx="115643" cy="189881"/>
              </a:xfrm>
              <a:custGeom>
                <a:avLst/>
                <a:gdLst>
                  <a:gd name="connsiteX0" fmla="*/ 43034 w 115643"/>
                  <a:gd name="connsiteY0" fmla="*/ 164764 h 189881"/>
                  <a:gd name="connsiteX1" fmla="*/ 43034 w 115643"/>
                  <a:gd name="connsiteY1" fmla="*/ 164764 h 189881"/>
                  <a:gd name="connsiteX2" fmla="*/ 43034 w 115643"/>
                  <a:gd name="connsiteY2" fmla="*/ 115301 h 189881"/>
                  <a:gd name="connsiteX3" fmla="*/ 43034 w 115643"/>
                  <a:gd name="connsiteY3" fmla="*/ 115301 h 189881"/>
                  <a:gd name="connsiteX4" fmla="*/ 43034 w 115643"/>
                  <a:gd name="connsiteY4" fmla="*/ 72438 h 189881"/>
                  <a:gd name="connsiteX5" fmla="*/ 72781 w 115643"/>
                  <a:gd name="connsiteY5" fmla="*/ 42863 h 189881"/>
                  <a:gd name="connsiteX6" fmla="*/ 115643 w 115643"/>
                  <a:gd name="connsiteY6" fmla="*/ 42863 h 189881"/>
                  <a:gd name="connsiteX7" fmla="*/ 90869 w 115643"/>
                  <a:gd name="connsiteY7" fmla="*/ 0 h 189881"/>
                  <a:gd name="connsiteX8" fmla="*/ 72781 w 115643"/>
                  <a:gd name="connsiteY8" fmla="*/ 0 h 189881"/>
                  <a:gd name="connsiteX9" fmla="*/ 36433 w 115643"/>
                  <a:gd name="connsiteY9" fmla="*/ 9602 h 189881"/>
                  <a:gd name="connsiteX10" fmla="*/ 21346 w 115643"/>
                  <a:gd name="connsiteY10" fmla="*/ 20917 h 189881"/>
                  <a:gd name="connsiteX11" fmla="*/ 0 w 115643"/>
                  <a:gd name="connsiteY11" fmla="*/ 72352 h 189881"/>
                  <a:gd name="connsiteX12" fmla="*/ 0 w 115643"/>
                  <a:gd name="connsiteY12" fmla="*/ 178394 h 189881"/>
                  <a:gd name="connsiteX13" fmla="*/ 42863 w 115643"/>
                  <a:gd name="connsiteY13" fmla="*/ 189881 h 18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643" h="189881">
                    <a:moveTo>
                      <a:pt x="43034" y="164764"/>
                    </a:moveTo>
                    <a:lnTo>
                      <a:pt x="43034" y="164764"/>
                    </a:lnTo>
                    <a:lnTo>
                      <a:pt x="43034" y="115301"/>
                    </a:lnTo>
                    <a:lnTo>
                      <a:pt x="43034" y="115301"/>
                    </a:lnTo>
                    <a:lnTo>
                      <a:pt x="43034" y="72438"/>
                    </a:lnTo>
                    <a:cubicBezTo>
                      <a:pt x="43175" y="56096"/>
                      <a:pt x="56438" y="42909"/>
                      <a:pt x="72781" y="42863"/>
                    </a:cubicBezTo>
                    <a:lnTo>
                      <a:pt x="115643" y="42863"/>
                    </a:lnTo>
                    <a:lnTo>
                      <a:pt x="90869" y="0"/>
                    </a:lnTo>
                    <a:lnTo>
                      <a:pt x="72781" y="0"/>
                    </a:lnTo>
                    <a:cubicBezTo>
                      <a:pt x="60032" y="-46"/>
                      <a:pt x="47496" y="3266"/>
                      <a:pt x="36433" y="9602"/>
                    </a:cubicBezTo>
                    <a:cubicBezTo>
                      <a:pt x="30925" y="12689"/>
                      <a:pt x="25851" y="16494"/>
                      <a:pt x="21346" y="20917"/>
                    </a:cubicBezTo>
                    <a:cubicBezTo>
                      <a:pt x="7637" y="34517"/>
                      <a:pt x="-51" y="53042"/>
                      <a:pt x="0" y="72352"/>
                    </a:cubicBezTo>
                    <a:lnTo>
                      <a:pt x="0" y="178394"/>
                    </a:lnTo>
                    <a:lnTo>
                      <a:pt x="42863" y="189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2" name="Freeform: Shape 3231">
                <a:extLst>
                  <a:ext uri="{FF2B5EF4-FFF2-40B4-BE49-F238E27FC236}">
                    <a16:creationId xmlns:a16="http://schemas.microsoft.com/office/drawing/2014/main" id="{2D1E3827-CC94-4005-AF1B-FEF91CB52535}"/>
                  </a:ext>
                </a:extLst>
              </p:cNvPr>
              <p:cNvSpPr/>
              <p:nvPr/>
            </p:nvSpPr>
            <p:spPr>
              <a:xfrm>
                <a:off x="2765840" y="804186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14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3" name="Freeform: Shape 3232">
                <a:extLst>
                  <a:ext uri="{FF2B5EF4-FFF2-40B4-BE49-F238E27FC236}">
                    <a16:creationId xmlns:a16="http://schemas.microsoft.com/office/drawing/2014/main" id="{EE61736C-3DAF-44ED-A24D-4B7E9747491F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0861 h 278006"/>
                  <a:gd name="connsiteX2" fmla="*/ 141703 w 141703"/>
                  <a:gd name="connsiteY2" fmla="*/ 114100 h 278006"/>
                  <a:gd name="connsiteX3" fmla="*/ 105270 w 141703"/>
                  <a:gd name="connsiteY3" fmla="*/ 51006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3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290 h 278006"/>
                  <a:gd name="connsiteX10" fmla="*/ 98841 w 141703"/>
                  <a:gd name="connsiteY10" fmla="*/ 264290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863"/>
                      <a:pt x="127531" y="267145"/>
                      <a:pt x="141703" y="260861"/>
                    </a:cubicBezTo>
                    <a:lnTo>
                      <a:pt x="141703" y="114100"/>
                    </a:lnTo>
                    <a:cubicBezTo>
                      <a:pt x="141665" y="88082"/>
                      <a:pt x="127786" y="64045"/>
                      <a:pt x="105270" y="51006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290"/>
                    </a:lnTo>
                    <a:lnTo>
                      <a:pt x="9884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4" name="Freeform: Shape 3233">
                <a:extLst>
                  <a:ext uri="{FF2B5EF4-FFF2-40B4-BE49-F238E27FC236}">
                    <a16:creationId xmlns:a16="http://schemas.microsoft.com/office/drawing/2014/main" id="{2B502130-79AA-4764-BF74-771CD6654BC3}"/>
                  </a:ext>
                </a:extLst>
              </p:cNvPr>
              <p:cNvSpPr/>
              <p:nvPr/>
            </p:nvSpPr>
            <p:spPr>
              <a:xfrm>
                <a:off x="2765840" y="1913124"/>
                <a:ext cx="42862" cy="288550"/>
              </a:xfrm>
              <a:custGeom>
                <a:avLst/>
                <a:gdLst>
                  <a:gd name="connsiteX0" fmla="*/ 42863 w 42862"/>
                  <a:gd name="connsiteY0" fmla="*/ 0 h 288550"/>
                  <a:gd name="connsiteX1" fmla="*/ 0 w 42862"/>
                  <a:gd name="connsiteY1" fmla="*/ 17145 h 288550"/>
                  <a:gd name="connsiteX2" fmla="*/ 0 w 42862"/>
                  <a:gd name="connsiteY2" fmla="*/ 89411 h 288550"/>
                  <a:gd name="connsiteX3" fmla="*/ 0 w 42862"/>
                  <a:gd name="connsiteY3" fmla="*/ 89411 h 288550"/>
                  <a:gd name="connsiteX4" fmla="*/ 0 w 42862"/>
                  <a:gd name="connsiteY4" fmla="*/ 288550 h 288550"/>
                  <a:gd name="connsiteX5" fmla="*/ 42863 w 42862"/>
                  <a:gd name="connsiteY5" fmla="*/ 263776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550">
                    <a:moveTo>
                      <a:pt x="42863" y="0"/>
                    </a:moveTo>
                    <a:cubicBezTo>
                      <a:pt x="28690" y="6001"/>
                      <a:pt x="14402" y="11719"/>
                      <a:pt x="0" y="17145"/>
                    </a:cubicBezTo>
                    <a:lnTo>
                      <a:pt x="0" y="89411"/>
                    </a:lnTo>
                    <a:lnTo>
                      <a:pt x="0" y="89411"/>
                    </a:lnTo>
                    <a:lnTo>
                      <a:pt x="0" y="288550"/>
                    </a:lnTo>
                    <a:lnTo>
                      <a:pt x="42863" y="2637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5" name="Freeform: Shape 3234">
                <a:extLst>
                  <a:ext uri="{FF2B5EF4-FFF2-40B4-BE49-F238E27FC236}">
                    <a16:creationId xmlns:a16="http://schemas.microsoft.com/office/drawing/2014/main" id="{82E7BE5B-C613-49B2-AEC8-BB4803136DB4}"/>
                  </a:ext>
                </a:extLst>
              </p:cNvPr>
              <p:cNvSpPr/>
              <p:nvPr/>
            </p:nvSpPr>
            <p:spPr>
              <a:xfrm>
                <a:off x="3191122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6" name="Freeform: Shape 3235">
                <a:extLst>
                  <a:ext uri="{FF2B5EF4-FFF2-40B4-BE49-F238E27FC236}">
                    <a16:creationId xmlns:a16="http://schemas.microsoft.com/office/drawing/2014/main" id="{485815A4-8A75-45E2-9EBF-B9C1D3980654}"/>
                  </a:ext>
                </a:extLst>
              </p:cNvPr>
              <p:cNvSpPr/>
              <p:nvPr/>
            </p:nvSpPr>
            <p:spPr>
              <a:xfrm>
                <a:off x="2765583" y="222602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689 h 115728"/>
                  <a:gd name="connsiteX5" fmla="*/ 0 w 190566"/>
                  <a:gd name="connsiteY5" fmla="*/ 42863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0" y="83102"/>
                      <a:pt x="32624" y="115729"/>
                      <a:pt x="72866" y="115729"/>
                    </a:cubicBezTo>
                    <a:lnTo>
                      <a:pt x="179080" y="115729"/>
                    </a:lnTo>
                    <a:lnTo>
                      <a:pt x="190567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7" name="Freeform: Shape 3236">
                <a:extLst>
                  <a:ext uri="{FF2B5EF4-FFF2-40B4-BE49-F238E27FC236}">
                    <a16:creationId xmlns:a16="http://schemas.microsoft.com/office/drawing/2014/main" id="{569D4931-9292-4DCC-B026-7F773861F131}"/>
                  </a:ext>
                </a:extLst>
              </p:cNvPr>
              <p:cNvSpPr/>
              <p:nvPr/>
            </p:nvSpPr>
            <p:spPr>
              <a:xfrm>
                <a:off x="2944663" y="229888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lnTo>
                      <a:pt x="0" y="42863"/>
                    </a:ln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8" name="Freeform: Shape 3237">
                <a:extLst>
                  <a:ext uri="{FF2B5EF4-FFF2-40B4-BE49-F238E27FC236}">
                    <a16:creationId xmlns:a16="http://schemas.microsoft.com/office/drawing/2014/main" id="{9470674B-6D2A-485D-B27C-106FEDDA767E}"/>
                  </a:ext>
                </a:extLst>
              </p:cNvPr>
              <p:cNvSpPr/>
              <p:nvPr/>
            </p:nvSpPr>
            <p:spPr>
              <a:xfrm>
                <a:off x="3055077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9" name="Freeform: Shape 3238">
                <a:extLst>
                  <a:ext uri="{FF2B5EF4-FFF2-40B4-BE49-F238E27FC236}">
                    <a16:creationId xmlns:a16="http://schemas.microsoft.com/office/drawing/2014/main" id="{CEF8B3D5-928D-4B4D-89FE-EEF6C3963162}"/>
                  </a:ext>
                </a:extLst>
              </p:cNvPr>
              <p:cNvSpPr/>
              <p:nvPr/>
            </p:nvSpPr>
            <p:spPr>
              <a:xfrm>
                <a:off x="2667000" y="2163956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90 h 105663"/>
                  <a:gd name="connsiteX3" fmla="*/ 98841 w 174878"/>
                  <a:gd name="connsiteY3" fmla="*/ 37290 h 105663"/>
                  <a:gd name="connsiteX4" fmla="*/ 61636 w 174878"/>
                  <a:gd name="connsiteY4" fmla="*/ 58722 h 105663"/>
                  <a:gd name="connsiteX5" fmla="*/ 20660 w 174878"/>
                  <a:gd name="connsiteY5" fmla="*/ 47749 h 105663"/>
                  <a:gd name="connsiteX6" fmla="*/ 0 w 174878"/>
                  <a:gd name="connsiteY6" fmla="*/ 11916 h 105663"/>
                  <a:gd name="connsiteX7" fmla="*/ 0 w 174878"/>
                  <a:gd name="connsiteY7" fmla="*/ 88554 h 105663"/>
                  <a:gd name="connsiteX8" fmla="*/ 10116 w 174878"/>
                  <a:gd name="connsiteY8" fmla="*/ 95840 h 105663"/>
                  <a:gd name="connsiteX9" fmla="*/ 27775 w 174878"/>
                  <a:gd name="connsiteY9" fmla="*/ 103127 h 105663"/>
                  <a:gd name="connsiteX10" fmla="*/ 83068 w 174878"/>
                  <a:gd name="connsiteY10" fmla="*/ 95840 h 105663"/>
                  <a:gd name="connsiteX11" fmla="*/ 174879 w 174878"/>
                  <a:gd name="connsiteY11" fmla="*/ 42863 h 105663"/>
                  <a:gd name="connsiteX12" fmla="*/ 163392 w 174878"/>
                  <a:gd name="connsiteY12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47290" y="67003"/>
                      <a:pt x="28948" y="62091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71" y="91246"/>
                      <a:pt x="6554" y="93689"/>
                      <a:pt x="10116" y="95840"/>
                    </a:cubicBezTo>
                    <a:cubicBezTo>
                      <a:pt x="15664" y="99021"/>
                      <a:pt x="21600" y="101464"/>
                      <a:pt x="27775" y="103127"/>
                    </a:cubicBezTo>
                    <a:cubicBezTo>
                      <a:pt x="46437" y="108211"/>
                      <a:pt x="66360" y="105588"/>
                      <a:pt x="83068" y="95840"/>
                    </a:cubicBezTo>
                    <a:lnTo>
                      <a:pt x="174879" y="42863"/>
                    </a:lnTo>
                    <a:lnTo>
                      <a:pt x="16339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0" name="Freeform: Shape 3239">
                <a:extLst>
                  <a:ext uri="{FF2B5EF4-FFF2-40B4-BE49-F238E27FC236}">
                    <a16:creationId xmlns:a16="http://schemas.microsoft.com/office/drawing/2014/main" id="{6F207B5E-716A-48BE-A2CD-0FC102288599}"/>
                  </a:ext>
                </a:extLst>
              </p:cNvPr>
              <p:cNvSpPr/>
              <p:nvPr/>
            </p:nvSpPr>
            <p:spPr>
              <a:xfrm>
                <a:off x="2830391" y="2052170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lnTo>
                      <a:pt x="11487" y="154305"/>
                    </a:ln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1" name="Freeform: Shape 3240">
                <a:extLst>
                  <a:ext uri="{FF2B5EF4-FFF2-40B4-BE49-F238E27FC236}">
                    <a16:creationId xmlns:a16="http://schemas.microsoft.com/office/drawing/2014/main" id="{F4A907CA-52DE-4D87-BF55-916BD836E3B1}"/>
                  </a:ext>
                </a:extLst>
              </p:cNvPr>
              <p:cNvSpPr/>
              <p:nvPr/>
            </p:nvSpPr>
            <p:spPr>
              <a:xfrm>
                <a:off x="2808789" y="1739446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7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2" name="Freeform: Shape 3241">
                <a:extLst>
                  <a:ext uri="{FF2B5EF4-FFF2-40B4-BE49-F238E27FC236}">
                    <a16:creationId xmlns:a16="http://schemas.microsoft.com/office/drawing/2014/main" id="{0356925C-0288-498F-84B2-66A5F5E7668C}"/>
                  </a:ext>
                </a:extLst>
              </p:cNvPr>
              <p:cNvSpPr/>
              <p:nvPr/>
            </p:nvSpPr>
            <p:spPr>
              <a:xfrm>
                <a:off x="2667000" y="2122893"/>
                <a:ext cx="18430" cy="50406"/>
              </a:xfrm>
              <a:custGeom>
                <a:avLst/>
                <a:gdLst>
                  <a:gd name="connsiteX0" fmla="*/ 0 w 18430"/>
                  <a:gd name="connsiteY0" fmla="*/ 50406 h 50406"/>
                  <a:gd name="connsiteX1" fmla="*/ 18431 w 18430"/>
                  <a:gd name="connsiteY1" fmla="*/ 18431 h 50406"/>
                  <a:gd name="connsiteX2" fmla="*/ 0 w 18430"/>
                  <a:gd name="connsiteY2" fmla="*/ 0 h 50406"/>
                  <a:gd name="connsiteX3" fmla="*/ 0 w 18430"/>
                  <a:gd name="connsiteY3" fmla="*/ 50406 h 5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406">
                    <a:moveTo>
                      <a:pt x="0" y="50406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40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3" name="Freeform: Shape 3242">
                <a:extLst>
                  <a:ext uri="{FF2B5EF4-FFF2-40B4-BE49-F238E27FC236}">
                    <a16:creationId xmlns:a16="http://schemas.microsoft.com/office/drawing/2014/main" id="{EA4C440B-D654-4358-BDE6-6DBDE95CBF91}"/>
                  </a:ext>
                </a:extLst>
              </p:cNvPr>
              <p:cNvSpPr/>
              <p:nvPr/>
            </p:nvSpPr>
            <p:spPr>
              <a:xfrm>
                <a:off x="2667000" y="1916468"/>
                <a:ext cx="98840" cy="224856"/>
              </a:xfrm>
              <a:custGeom>
                <a:avLst/>
                <a:gdLst>
                  <a:gd name="connsiteX0" fmla="*/ 98841 w 98840"/>
                  <a:gd name="connsiteY0" fmla="*/ 0 h 224856"/>
                  <a:gd name="connsiteX1" fmla="*/ 0 w 98840"/>
                  <a:gd name="connsiteY1" fmla="*/ 171107 h 224856"/>
                  <a:gd name="connsiteX2" fmla="*/ 0 w 98840"/>
                  <a:gd name="connsiteY2" fmla="*/ 206426 h 224856"/>
                  <a:gd name="connsiteX3" fmla="*/ 18431 w 98840"/>
                  <a:gd name="connsiteY3" fmla="*/ 224857 h 224856"/>
                  <a:gd name="connsiteX4" fmla="*/ 98841 w 98840"/>
                  <a:gd name="connsiteY4" fmla="*/ 85725 h 224856"/>
                  <a:gd name="connsiteX5" fmla="*/ 98841 w 98840"/>
                  <a:gd name="connsiteY5" fmla="*/ 13373 h 224856"/>
                  <a:gd name="connsiteX6" fmla="*/ 98841 w 98840"/>
                  <a:gd name="connsiteY6" fmla="*/ 0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856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426"/>
                    </a:lnTo>
                    <a:lnTo>
                      <a:pt x="18431" y="224857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4" name="Freeform: Shape 3243">
                <a:extLst>
                  <a:ext uri="{FF2B5EF4-FFF2-40B4-BE49-F238E27FC236}">
                    <a16:creationId xmlns:a16="http://schemas.microsoft.com/office/drawing/2014/main" id="{3A5B84CA-D9CC-43DC-ACF3-50FD15061783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5" name="Freeform: Shape 3244">
                <a:extLst>
                  <a:ext uri="{FF2B5EF4-FFF2-40B4-BE49-F238E27FC236}">
                    <a16:creationId xmlns:a16="http://schemas.microsoft.com/office/drawing/2014/main" id="{853CD321-736F-475E-9CF0-86E7EC54126C}"/>
                  </a:ext>
                </a:extLst>
              </p:cNvPr>
              <p:cNvSpPr/>
              <p:nvPr/>
            </p:nvSpPr>
            <p:spPr>
              <a:xfrm>
                <a:off x="316797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678 w 200082"/>
                  <a:gd name="connsiteY5" fmla="*/ 6172 h 263518"/>
                  <a:gd name="connsiteX6" fmla="*/ 167678 w 200082"/>
                  <a:gd name="connsiteY6" fmla="*/ 6172 h 263518"/>
                  <a:gd name="connsiteX7" fmla="*/ 156962 w 200082"/>
                  <a:gd name="connsiteY7" fmla="*/ 0 h 263518"/>
                  <a:gd name="connsiteX8" fmla="*/ 156962 w 200082"/>
                  <a:gd name="connsiteY8" fmla="*/ 126187 h 263518"/>
                  <a:gd name="connsiteX9" fmla="*/ 141961 w 200082"/>
                  <a:gd name="connsiteY9" fmla="*/ 151905 h 263518"/>
                  <a:gd name="connsiteX10" fmla="*/ 11401 w 200082"/>
                  <a:gd name="connsiteY10" fmla="*/ 227343 h 263518"/>
                  <a:gd name="connsiteX11" fmla="*/ 11401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30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5" y="176671"/>
                      <a:pt x="200044" y="152633"/>
                      <a:pt x="200082" y="126616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9"/>
                      <a:pt x="151162" y="146590"/>
                      <a:pt x="141961" y="151905"/>
                    </a:cubicBezTo>
                    <a:lnTo>
                      <a:pt x="11401" y="227343"/>
                    </a:lnTo>
                    <a:lnTo>
                      <a:pt x="11401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6" name="Freeform: Shape 3245">
                <a:extLst>
                  <a:ext uri="{FF2B5EF4-FFF2-40B4-BE49-F238E27FC236}">
                    <a16:creationId xmlns:a16="http://schemas.microsoft.com/office/drawing/2014/main" id="{426E6A44-5D58-4AAB-B1D8-71FE1CE46D69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7" name="Freeform: Shape 3246">
                <a:extLst>
                  <a:ext uri="{FF2B5EF4-FFF2-40B4-BE49-F238E27FC236}">
                    <a16:creationId xmlns:a16="http://schemas.microsoft.com/office/drawing/2014/main" id="{F201D827-7B8A-418E-9239-C104F3EE2501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8" name="Freeform: Shape 3247">
                <a:extLst>
                  <a:ext uri="{FF2B5EF4-FFF2-40B4-BE49-F238E27FC236}">
                    <a16:creationId xmlns:a16="http://schemas.microsoft.com/office/drawing/2014/main" id="{C35B5A5D-F097-4C0A-8A14-44B21C283F7E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9" name="Freeform: Shape 3248">
                <a:extLst>
                  <a:ext uri="{FF2B5EF4-FFF2-40B4-BE49-F238E27FC236}">
                    <a16:creationId xmlns:a16="http://schemas.microsoft.com/office/drawing/2014/main" id="{62245577-FBD2-4594-B890-B07CD073689F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0" name="Freeform: Shape 3249">
                <a:extLst>
                  <a:ext uri="{FF2B5EF4-FFF2-40B4-BE49-F238E27FC236}">
                    <a16:creationId xmlns:a16="http://schemas.microsoft.com/office/drawing/2014/main" id="{699D3F20-9FE8-4FD9-97BB-22C8F4B62609}"/>
                  </a:ext>
                </a:extLst>
              </p:cNvPr>
              <p:cNvSpPr/>
              <p:nvPr/>
            </p:nvSpPr>
            <p:spPr>
              <a:xfrm>
                <a:off x="2932747" y="2305573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3 h 160477"/>
                  <a:gd name="connsiteX1" fmla="*/ 235229 w 271148"/>
                  <a:gd name="connsiteY1" fmla="*/ 0 h 160477"/>
                  <a:gd name="connsiteX2" fmla="*/ 172650 w 271148"/>
                  <a:gd name="connsiteY2" fmla="*/ 36176 h 160477"/>
                  <a:gd name="connsiteX3" fmla="*/ 172650 w 271148"/>
                  <a:gd name="connsiteY3" fmla="*/ 36176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3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1" name="Freeform: Shape 3250">
                <a:extLst>
                  <a:ext uri="{FF2B5EF4-FFF2-40B4-BE49-F238E27FC236}">
                    <a16:creationId xmlns:a16="http://schemas.microsoft.com/office/drawing/2014/main" id="{FD23016E-463D-401B-A377-E499A5A37034}"/>
                  </a:ext>
                </a:extLst>
              </p:cNvPr>
              <p:cNvSpPr/>
              <p:nvPr/>
            </p:nvSpPr>
            <p:spPr>
              <a:xfrm>
                <a:off x="3017272" y="1782308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350"/>
                      <a:pt x="30175" y="286664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2" name="Freeform: Shape 3251">
                <a:extLst>
                  <a:ext uri="{FF2B5EF4-FFF2-40B4-BE49-F238E27FC236}">
                    <a16:creationId xmlns:a16="http://schemas.microsoft.com/office/drawing/2014/main" id="{C6BD92ED-7015-41B2-B1FC-A3BB1E180E69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3" name="Freeform: Shape 3252">
                <a:extLst>
                  <a:ext uri="{FF2B5EF4-FFF2-40B4-BE49-F238E27FC236}">
                    <a16:creationId xmlns:a16="http://schemas.microsoft.com/office/drawing/2014/main" id="{951FC074-A1F5-47A4-BDF2-666273E3D42E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4" name="Freeform: Shape 3253">
                <a:extLst>
                  <a:ext uri="{FF2B5EF4-FFF2-40B4-BE49-F238E27FC236}">
                    <a16:creationId xmlns:a16="http://schemas.microsoft.com/office/drawing/2014/main" id="{5D4A63FC-B6CE-4A12-A1E9-254EFD5888C7}"/>
                  </a:ext>
                </a:extLst>
              </p:cNvPr>
              <p:cNvSpPr/>
              <p:nvPr/>
            </p:nvSpPr>
            <p:spPr>
              <a:xfrm>
                <a:off x="2881312" y="2063829"/>
                <a:ext cx="181394" cy="235058"/>
              </a:xfrm>
              <a:custGeom>
                <a:avLst/>
                <a:gdLst>
                  <a:gd name="connsiteX0" fmla="*/ 181394 w 181394"/>
                  <a:gd name="connsiteY0" fmla="*/ 6944 h 235058"/>
                  <a:gd name="connsiteX1" fmla="*/ 135960 w 181394"/>
                  <a:gd name="connsiteY1" fmla="*/ 0 h 235058"/>
                  <a:gd name="connsiteX2" fmla="*/ 99784 w 181394"/>
                  <a:gd name="connsiteY2" fmla="*/ 62579 h 235058"/>
                  <a:gd name="connsiteX3" fmla="*/ 99784 w 181394"/>
                  <a:gd name="connsiteY3" fmla="*/ 62579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6944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5" name="Freeform: Shape 3254">
                <a:extLst>
                  <a:ext uri="{FF2B5EF4-FFF2-40B4-BE49-F238E27FC236}">
                    <a16:creationId xmlns:a16="http://schemas.microsoft.com/office/drawing/2014/main" id="{79B78CC7-F819-4F3B-A119-120060C2C040}"/>
                  </a:ext>
                </a:extLst>
              </p:cNvPr>
              <p:cNvSpPr/>
              <p:nvPr/>
            </p:nvSpPr>
            <p:spPr>
              <a:xfrm>
                <a:off x="2837935" y="2341749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6634 w 137674"/>
                  <a:gd name="connsiteY3" fmla="*/ 37119 h 124301"/>
                  <a:gd name="connsiteX4" fmla="*/ 68066 w 137674"/>
                  <a:gd name="connsiteY4" fmla="*/ 0 h 124301"/>
                  <a:gd name="connsiteX5" fmla="*/ 18859 w 137674"/>
                  <a:gd name="connsiteY5" fmla="*/ 0 h 124301"/>
                  <a:gd name="connsiteX6" fmla="*/ 9773 w 137674"/>
                  <a:gd name="connsiteY6" fmla="*/ 15688 h 124301"/>
                  <a:gd name="connsiteX7" fmla="*/ 0 w 137674"/>
                  <a:gd name="connsiteY7" fmla="*/ 52035 h 124301"/>
                  <a:gd name="connsiteX8" fmla="*/ 2486 w 137674"/>
                  <a:gd name="connsiteY8" fmla="*/ 70980 h 124301"/>
                  <a:gd name="connsiteX9" fmla="*/ 36776 w 137674"/>
                  <a:gd name="connsiteY9" fmla="*/ 115214 h 124301"/>
                  <a:gd name="connsiteX10" fmla="*/ 51949 w 137674"/>
                  <a:gd name="connsiteY10" fmla="*/ 124301 h 124301"/>
                  <a:gd name="connsiteX11" fmla="*/ 137674 w 137674"/>
                  <a:gd name="connsiteY11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2" y="26738"/>
                      <a:pt x="22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46" y="89711"/>
                      <a:pt x="19894" y="105647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6" name="Freeform: Shape 3255">
                <a:extLst>
                  <a:ext uri="{FF2B5EF4-FFF2-40B4-BE49-F238E27FC236}">
                    <a16:creationId xmlns:a16="http://schemas.microsoft.com/office/drawing/2014/main" id="{BB9B3FCE-E2A1-4EEF-85D1-651D521CA022}"/>
                  </a:ext>
                </a:extLst>
              </p:cNvPr>
              <p:cNvSpPr/>
              <p:nvPr/>
            </p:nvSpPr>
            <p:spPr>
              <a:xfrm>
                <a:off x="5540309" y="1739446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7" name="Freeform: Shape 3256">
                <a:extLst>
                  <a:ext uri="{FF2B5EF4-FFF2-40B4-BE49-F238E27FC236}">
                    <a16:creationId xmlns:a16="http://schemas.microsoft.com/office/drawing/2014/main" id="{10E6BC8D-69C7-4C21-8198-FD9F54725859}"/>
                  </a:ext>
                </a:extLst>
              </p:cNvPr>
              <p:cNvSpPr/>
              <p:nvPr/>
            </p:nvSpPr>
            <p:spPr>
              <a:xfrm>
                <a:off x="5742984" y="2265626"/>
                <a:ext cx="105599" cy="200425"/>
              </a:xfrm>
              <a:custGeom>
                <a:avLst/>
                <a:gdLst>
                  <a:gd name="connsiteX0" fmla="*/ 37205 w 105599"/>
                  <a:gd name="connsiteY0" fmla="*/ 76124 h 200425"/>
                  <a:gd name="connsiteX1" fmla="*/ 37205 w 105599"/>
                  <a:gd name="connsiteY1" fmla="*/ 76124 h 200425"/>
                  <a:gd name="connsiteX2" fmla="*/ 58636 w 105599"/>
                  <a:gd name="connsiteY2" fmla="*/ 113243 h 200425"/>
                  <a:gd name="connsiteX3" fmla="*/ 61636 w 105599"/>
                  <a:gd name="connsiteY3" fmla="*/ 136046 h 200425"/>
                  <a:gd name="connsiteX4" fmla="*/ 47663 w 105599"/>
                  <a:gd name="connsiteY4" fmla="*/ 154219 h 200425"/>
                  <a:gd name="connsiteX5" fmla="*/ 10544 w 105599"/>
                  <a:gd name="connsiteY5" fmla="*/ 175650 h 200425"/>
                  <a:gd name="connsiteX6" fmla="*/ 53407 w 105599"/>
                  <a:gd name="connsiteY6" fmla="*/ 200425 h 200425"/>
                  <a:gd name="connsiteX7" fmla="*/ 69094 w 105599"/>
                  <a:gd name="connsiteY7" fmla="*/ 191338 h 200425"/>
                  <a:gd name="connsiteX8" fmla="*/ 95755 w 105599"/>
                  <a:gd name="connsiteY8" fmla="*/ 164763 h 200425"/>
                  <a:gd name="connsiteX9" fmla="*/ 103041 w 105599"/>
                  <a:gd name="connsiteY9" fmla="*/ 147104 h 200425"/>
                  <a:gd name="connsiteX10" fmla="*/ 95840 w 105599"/>
                  <a:gd name="connsiteY10" fmla="*/ 91811 h 200425"/>
                  <a:gd name="connsiteX11" fmla="*/ 42863 w 105599"/>
                  <a:gd name="connsiteY11" fmla="*/ 0 h 200425"/>
                  <a:gd name="connsiteX12" fmla="*/ 0 w 105599"/>
                  <a:gd name="connsiteY12" fmla="*/ 11487 h 200425"/>
                  <a:gd name="connsiteX13" fmla="*/ 12602 w 105599"/>
                  <a:gd name="connsiteY13" fmla="*/ 33261 h 200425"/>
                  <a:gd name="connsiteX14" fmla="*/ 12602 w 105599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599" h="200425">
                    <a:moveTo>
                      <a:pt x="37205" y="76124"/>
                    </a:moveTo>
                    <a:lnTo>
                      <a:pt x="37205" y="76124"/>
                    </a:lnTo>
                    <a:lnTo>
                      <a:pt x="58636" y="113243"/>
                    </a:lnTo>
                    <a:cubicBezTo>
                      <a:pt x="62682" y="120126"/>
                      <a:pt x="63762" y="128356"/>
                      <a:pt x="61636" y="136046"/>
                    </a:cubicBezTo>
                    <a:cubicBezTo>
                      <a:pt x="59596" y="143726"/>
                      <a:pt x="54564" y="150267"/>
                      <a:pt x="47663" y="154219"/>
                    </a:cubicBezTo>
                    <a:lnTo>
                      <a:pt x="10544" y="175650"/>
                    </a:lnTo>
                    <a:lnTo>
                      <a:pt x="53407" y="200425"/>
                    </a:lnTo>
                    <a:lnTo>
                      <a:pt x="69094" y="191338"/>
                    </a:lnTo>
                    <a:cubicBezTo>
                      <a:pt x="80179" y="184994"/>
                      <a:pt x="89377" y="175830"/>
                      <a:pt x="95755" y="164763"/>
                    </a:cubicBezTo>
                    <a:cubicBezTo>
                      <a:pt x="98969" y="159234"/>
                      <a:pt x="101421" y="153293"/>
                      <a:pt x="103041" y="147104"/>
                    </a:cubicBezTo>
                    <a:cubicBezTo>
                      <a:pt x="108142" y="128450"/>
                      <a:pt x="105553" y="108536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8" name="Freeform: Shape 3257">
                <a:extLst>
                  <a:ext uri="{FF2B5EF4-FFF2-40B4-BE49-F238E27FC236}">
                    <a16:creationId xmlns:a16="http://schemas.microsoft.com/office/drawing/2014/main" id="{88CA00AC-4AD6-40F0-9699-0BDE0B787C9E}"/>
                  </a:ext>
                </a:extLst>
              </p:cNvPr>
              <p:cNvSpPr/>
              <p:nvPr/>
            </p:nvSpPr>
            <p:spPr>
              <a:xfrm>
                <a:off x="5631199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9" name="Freeform: Shape 3258">
                <a:extLst>
                  <a:ext uri="{FF2B5EF4-FFF2-40B4-BE49-F238E27FC236}">
                    <a16:creationId xmlns:a16="http://schemas.microsoft.com/office/drawing/2014/main" id="{D675D4BF-7733-41FC-A83F-99660661D216}"/>
                  </a:ext>
                </a:extLst>
              </p:cNvPr>
              <p:cNvSpPr/>
              <p:nvPr/>
            </p:nvSpPr>
            <p:spPr>
              <a:xfrm>
                <a:off x="5318388" y="2021824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650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43" y="201711"/>
                      <a:pt x="13956" y="225782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43" y="196396"/>
                      <a:pt x="43008" y="186623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0" name="Freeform: Shape 3259">
                <a:extLst>
                  <a:ext uri="{FF2B5EF4-FFF2-40B4-BE49-F238E27FC236}">
                    <a16:creationId xmlns:a16="http://schemas.microsoft.com/office/drawing/2014/main" id="{3667D1AE-FE4B-4F64-8CFA-5AB637054E86}"/>
                  </a:ext>
                </a:extLst>
              </p:cNvPr>
              <p:cNvSpPr/>
              <p:nvPr/>
            </p:nvSpPr>
            <p:spPr>
              <a:xfrm>
                <a:off x="5688977" y="2422159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290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1" name="Freeform: Shape 3260">
                <a:extLst>
                  <a:ext uri="{FF2B5EF4-FFF2-40B4-BE49-F238E27FC236}">
                    <a16:creationId xmlns:a16="http://schemas.microsoft.com/office/drawing/2014/main" id="{99D588EB-FC0C-4253-8026-6CD17B88ABC0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2" name="Freeform: Shape 3261">
                <a:extLst>
                  <a:ext uri="{FF2B5EF4-FFF2-40B4-BE49-F238E27FC236}">
                    <a16:creationId xmlns:a16="http://schemas.microsoft.com/office/drawing/2014/main" id="{EEEC78F7-5E94-4179-929D-A9CC59330627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3" name="Freeform: Shape 3262">
                <a:extLst>
                  <a:ext uri="{FF2B5EF4-FFF2-40B4-BE49-F238E27FC236}">
                    <a16:creationId xmlns:a16="http://schemas.microsoft.com/office/drawing/2014/main" id="{3BAF218D-6996-4AF9-888C-E38814EEAB84}"/>
                  </a:ext>
                </a:extLst>
              </p:cNvPr>
              <p:cNvSpPr/>
              <p:nvPr/>
            </p:nvSpPr>
            <p:spPr>
              <a:xfrm>
                <a:off x="5495410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4" name="Freeform: Shape 3263">
                <a:extLst>
                  <a:ext uri="{FF2B5EF4-FFF2-40B4-BE49-F238E27FC236}">
                    <a16:creationId xmlns:a16="http://schemas.microsoft.com/office/drawing/2014/main" id="{EF9B143A-92A9-4FA7-8299-533C30298ED6}"/>
                  </a:ext>
                </a:extLst>
              </p:cNvPr>
              <p:cNvSpPr/>
              <p:nvPr/>
            </p:nvSpPr>
            <p:spPr>
              <a:xfrm>
                <a:off x="5255552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5" name="Freeform: Shape 3264">
                <a:extLst>
                  <a:ext uri="{FF2B5EF4-FFF2-40B4-BE49-F238E27FC236}">
                    <a16:creationId xmlns:a16="http://schemas.microsoft.com/office/drawing/2014/main" id="{118CD11A-5E0B-4885-B0AA-3D4707519A68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6" name="Freeform: Shape 3265">
                <a:extLst>
                  <a:ext uri="{FF2B5EF4-FFF2-40B4-BE49-F238E27FC236}">
                    <a16:creationId xmlns:a16="http://schemas.microsoft.com/office/drawing/2014/main" id="{A02C4B52-9F1B-41F2-BA93-CE4927A3B714}"/>
                  </a:ext>
                </a:extLst>
              </p:cNvPr>
              <p:cNvSpPr/>
              <p:nvPr/>
            </p:nvSpPr>
            <p:spPr>
              <a:xfrm>
                <a:off x="5650230" y="1739446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3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3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7" name="Freeform: Shape 3266">
                <a:extLst>
                  <a:ext uri="{FF2B5EF4-FFF2-40B4-BE49-F238E27FC236}">
                    <a16:creationId xmlns:a16="http://schemas.microsoft.com/office/drawing/2014/main" id="{B36656E8-7E96-4D95-8745-7E77F87430FC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8" name="Freeform: Shape 3267">
                <a:extLst>
                  <a:ext uri="{FF2B5EF4-FFF2-40B4-BE49-F238E27FC236}">
                    <a16:creationId xmlns:a16="http://schemas.microsoft.com/office/drawing/2014/main" id="{646A5E73-C4F3-4B3D-96D7-D9E72E393F7A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9" name="Freeform: Shape 3268">
                <a:extLst>
                  <a:ext uri="{FF2B5EF4-FFF2-40B4-BE49-F238E27FC236}">
                    <a16:creationId xmlns:a16="http://schemas.microsoft.com/office/drawing/2014/main" id="{1A5BDCE7-CF77-4918-A6F2-C24839553897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0" name="Freeform: Shape 3269">
                <a:extLst>
                  <a:ext uri="{FF2B5EF4-FFF2-40B4-BE49-F238E27FC236}">
                    <a16:creationId xmlns:a16="http://schemas.microsoft.com/office/drawing/2014/main" id="{C9916B43-DF4E-4483-AB5B-7075DE28CF69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1" name="Freeform: Shape 3270">
                <a:extLst>
                  <a:ext uri="{FF2B5EF4-FFF2-40B4-BE49-F238E27FC236}">
                    <a16:creationId xmlns:a16="http://schemas.microsoft.com/office/drawing/2014/main" id="{ECD4C245-F87C-4A60-B630-E9DFF5C2E1F0}"/>
                  </a:ext>
                </a:extLst>
              </p:cNvPr>
              <p:cNvSpPr/>
              <p:nvPr/>
            </p:nvSpPr>
            <p:spPr>
              <a:xfrm>
                <a:off x="5884516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2" name="Freeform: Shape 3271">
                <a:extLst>
                  <a:ext uri="{FF2B5EF4-FFF2-40B4-BE49-F238E27FC236}">
                    <a16:creationId xmlns:a16="http://schemas.microsoft.com/office/drawing/2014/main" id="{12CAD989-D99B-4E2A-B952-A6CF4C204CF9}"/>
                  </a:ext>
                </a:extLst>
              </p:cNvPr>
              <p:cNvSpPr/>
              <p:nvPr/>
            </p:nvSpPr>
            <p:spPr>
              <a:xfrm>
                <a:off x="5361336" y="1961366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180 h 128951"/>
                  <a:gd name="connsiteX11" fmla="*/ 269948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180"/>
                    </a:lnTo>
                    <a:lnTo>
                      <a:pt x="269948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3" name="Freeform: Shape 3272">
                <a:extLst>
                  <a:ext uri="{FF2B5EF4-FFF2-40B4-BE49-F238E27FC236}">
                    <a16:creationId xmlns:a16="http://schemas.microsoft.com/office/drawing/2014/main" id="{E7B371AB-5007-482C-9670-923E4E0EF333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4" name="Freeform: Shape 3273">
                <a:extLst>
                  <a:ext uri="{FF2B5EF4-FFF2-40B4-BE49-F238E27FC236}">
                    <a16:creationId xmlns:a16="http://schemas.microsoft.com/office/drawing/2014/main" id="{B40D11E5-ED1A-489A-AAA1-2821656E9F9A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5" name="Freeform: Shape 3274">
                <a:extLst>
                  <a:ext uri="{FF2B5EF4-FFF2-40B4-BE49-F238E27FC236}">
                    <a16:creationId xmlns:a16="http://schemas.microsoft.com/office/drawing/2014/main" id="{33D9ADCF-0784-4FE8-AE42-9679BFE9BAF1}"/>
                  </a:ext>
                </a:extLst>
              </p:cNvPr>
              <p:cNvSpPr/>
              <p:nvPr/>
            </p:nvSpPr>
            <p:spPr>
              <a:xfrm>
                <a:off x="5643200" y="2044798"/>
                <a:ext cx="234629" cy="181222"/>
              </a:xfrm>
              <a:custGeom>
                <a:avLst/>
                <a:gdLst>
                  <a:gd name="connsiteX0" fmla="*/ 62236 w 234629"/>
                  <a:gd name="connsiteY0" fmla="*/ 81610 h 181222"/>
                  <a:gd name="connsiteX1" fmla="*/ 62236 w 234629"/>
                  <a:gd name="connsiteY1" fmla="*/ 81610 h 181222"/>
                  <a:gd name="connsiteX2" fmla="*/ 234629 w 234629"/>
                  <a:gd name="connsiteY2" fmla="*/ 181223 h 181222"/>
                  <a:gd name="connsiteX3" fmla="*/ 234629 w 234629"/>
                  <a:gd name="connsiteY3" fmla="*/ 131674 h 181222"/>
                  <a:gd name="connsiteX4" fmla="*/ 7030 w 234629"/>
                  <a:gd name="connsiteY4" fmla="*/ 0 h 181222"/>
                  <a:gd name="connsiteX5" fmla="*/ 0 w 234629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222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223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6" name="Freeform: Shape 3275">
                <a:extLst>
                  <a:ext uri="{FF2B5EF4-FFF2-40B4-BE49-F238E27FC236}">
                    <a16:creationId xmlns:a16="http://schemas.microsoft.com/office/drawing/2014/main" id="{0B104A89-6F68-48FE-9B09-B73C5CB9FE06}"/>
                  </a:ext>
                </a:extLst>
              </p:cNvPr>
              <p:cNvSpPr/>
              <p:nvPr/>
            </p:nvSpPr>
            <p:spPr>
              <a:xfrm>
                <a:off x="5920692" y="2131723"/>
                <a:ext cx="124387" cy="137846"/>
              </a:xfrm>
              <a:custGeom>
                <a:avLst/>
                <a:gdLst>
                  <a:gd name="connsiteX0" fmla="*/ 59922 w 124387"/>
                  <a:gd name="connsiteY0" fmla="*/ 93955 h 137846"/>
                  <a:gd name="connsiteX1" fmla="*/ 37119 w 124387"/>
                  <a:gd name="connsiteY1" fmla="*/ 90954 h 137846"/>
                  <a:gd name="connsiteX2" fmla="*/ 0 w 124387"/>
                  <a:gd name="connsiteY2" fmla="*/ 69523 h 137846"/>
                  <a:gd name="connsiteX3" fmla="*/ 0 w 124387"/>
                  <a:gd name="connsiteY3" fmla="*/ 118986 h 137846"/>
                  <a:gd name="connsiteX4" fmla="*/ 15688 w 124387"/>
                  <a:gd name="connsiteY4" fmla="*/ 128073 h 137846"/>
                  <a:gd name="connsiteX5" fmla="*/ 52035 w 124387"/>
                  <a:gd name="connsiteY5" fmla="*/ 137846 h 137846"/>
                  <a:gd name="connsiteX6" fmla="*/ 115300 w 124387"/>
                  <a:gd name="connsiteY6" fmla="*/ 101413 h 137846"/>
                  <a:gd name="connsiteX7" fmla="*/ 124387 w 124387"/>
                  <a:gd name="connsiteY7" fmla="*/ 85725 h 137846"/>
                  <a:gd name="connsiteX8" fmla="*/ 124387 w 124387"/>
                  <a:gd name="connsiteY8" fmla="*/ 0 h 137846"/>
                  <a:gd name="connsiteX9" fmla="*/ 99613 w 124387"/>
                  <a:gd name="connsiteY9" fmla="*/ 42863 h 137846"/>
                  <a:gd name="connsiteX10" fmla="*/ 99613 w 124387"/>
                  <a:gd name="connsiteY10" fmla="*/ 42863 h 137846"/>
                  <a:gd name="connsiteX11" fmla="*/ 78181 w 124387"/>
                  <a:gd name="connsiteY11" fmla="*/ 79981 h 137846"/>
                  <a:gd name="connsiteX12" fmla="*/ 59922 w 124387"/>
                  <a:gd name="connsiteY12" fmla="*/ 93955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87" h="137846">
                    <a:moveTo>
                      <a:pt x="59922" y="93955"/>
                    </a:moveTo>
                    <a:cubicBezTo>
                      <a:pt x="52224" y="96046"/>
                      <a:pt x="44011" y="94958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8" y="128073"/>
                    </a:lnTo>
                    <a:cubicBezTo>
                      <a:pt x="26729" y="134485"/>
                      <a:pt x="39271" y="137854"/>
                      <a:pt x="52035" y="137846"/>
                    </a:cubicBezTo>
                    <a:cubicBezTo>
                      <a:pt x="78121" y="137906"/>
                      <a:pt x="102253" y="124010"/>
                      <a:pt x="115300" y="101413"/>
                    </a:cubicBezTo>
                    <a:lnTo>
                      <a:pt x="124387" y="85725"/>
                    </a:lnTo>
                    <a:lnTo>
                      <a:pt x="124387" y="0"/>
                    </a:lnTo>
                    <a:lnTo>
                      <a:pt x="99613" y="42863"/>
                    </a:lnTo>
                    <a:lnTo>
                      <a:pt x="99613" y="42863"/>
                    </a:lnTo>
                    <a:lnTo>
                      <a:pt x="78181" y="79981"/>
                    </a:lnTo>
                    <a:cubicBezTo>
                      <a:pt x="74230" y="86908"/>
                      <a:pt x="67646" y="91949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7" name="Freeform: Shape 3276">
                <a:extLst>
                  <a:ext uri="{FF2B5EF4-FFF2-40B4-BE49-F238E27FC236}">
                    <a16:creationId xmlns:a16="http://schemas.microsoft.com/office/drawing/2014/main" id="{4F095C2E-67AD-47EE-A7D9-056573707387}"/>
                  </a:ext>
                </a:extLst>
              </p:cNvPr>
              <p:cNvSpPr/>
              <p:nvPr/>
            </p:nvSpPr>
            <p:spPr>
              <a:xfrm>
                <a:off x="5230777" y="2298887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48" y="28375"/>
                      <a:pt x="267376" y="14145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8" name="Freeform: Shape 3277">
                <a:extLst>
                  <a:ext uri="{FF2B5EF4-FFF2-40B4-BE49-F238E27FC236}">
                    <a16:creationId xmlns:a16="http://schemas.microsoft.com/office/drawing/2014/main" id="{5C865B7A-F122-46E7-AFAF-00A92BAA3A1B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9" name="Freeform: Shape 3278">
                <a:extLst>
                  <a:ext uri="{FF2B5EF4-FFF2-40B4-BE49-F238E27FC236}">
                    <a16:creationId xmlns:a16="http://schemas.microsoft.com/office/drawing/2014/main" id="{3709831B-B77C-471C-96B6-DD2C37526EA9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0" name="Freeform: Shape 3279">
                <a:extLst>
                  <a:ext uri="{FF2B5EF4-FFF2-40B4-BE49-F238E27FC236}">
                    <a16:creationId xmlns:a16="http://schemas.microsoft.com/office/drawing/2014/main" id="{E0B17D09-E245-4E31-B5CD-93C1B5FA9940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1" name="Freeform: Shape 3280">
                <a:extLst>
                  <a:ext uri="{FF2B5EF4-FFF2-40B4-BE49-F238E27FC236}">
                    <a16:creationId xmlns:a16="http://schemas.microsoft.com/office/drawing/2014/main" id="{853F5618-6DE1-438B-BBCD-340308183139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2" name="Freeform: Shape 3281">
                <a:extLst>
                  <a:ext uri="{FF2B5EF4-FFF2-40B4-BE49-F238E27FC236}">
                    <a16:creationId xmlns:a16="http://schemas.microsoft.com/office/drawing/2014/main" id="{3CE343F2-23A9-4FB5-A821-E453B3F21016}"/>
                  </a:ext>
                </a:extLst>
              </p:cNvPr>
              <p:cNvSpPr/>
              <p:nvPr/>
            </p:nvSpPr>
            <p:spPr>
              <a:xfrm>
                <a:off x="5492153" y="229888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3" name="Freeform: Shape 3282">
                <a:extLst>
                  <a:ext uri="{FF2B5EF4-FFF2-40B4-BE49-F238E27FC236}">
                    <a16:creationId xmlns:a16="http://schemas.microsoft.com/office/drawing/2014/main" id="{024977F2-A537-4E6A-A7CB-57425AAA7354}"/>
                  </a:ext>
                </a:extLst>
              </p:cNvPr>
              <p:cNvSpPr/>
              <p:nvPr/>
            </p:nvSpPr>
            <p:spPr>
              <a:xfrm>
                <a:off x="587782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4" name="Freeform: Shape 3283">
                <a:extLst>
                  <a:ext uri="{FF2B5EF4-FFF2-40B4-BE49-F238E27FC236}">
                    <a16:creationId xmlns:a16="http://schemas.microsoft.com/office/drawing/2014/main" id="{D178C138-EA67-43B0-8344-B849A238A92F}"/>
                  </a:ext>
                </a:extLst>
              </p:cNvPr>
              <p:cNvSpPr/>
              <p:nvPr/>
            </p:nvSpPr>
            <p:spPr>
              <a:xfrm>
                <a:off x="5804963" y="2151440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2863 w 115728"/>
                  <a:gd name="connsiteY3" fmla="*/ 147447 h 190310"/>
                  <a:gd name="connsiteX4" fmla="*/ 0 w 115728"/>
                  <a:gd name="connsiteY4" fmla="*/ 147447 h 190310"/>
                  <a:gd name="connsiteX5" fmla="*/ 24775 w 115728"/>
                  <a:gd name="connsiteY5" fmla="*/ 190310 h 190310"/>
                  <a:gd name="connsiteX6" fmla="*/ 42863 w 115728"/>
                  <a:gd name="connsiteY6" fmla="*/ 190310 h 190310"/>
                  <a:gd name="connsiteX7" fmla="*/ 79210 w 115728"/>
                  <a:gd name="connsiteY7" fmla="*/ 180623 h 190310"/>
                  <a:gd name="connsiteX8" fmla="*/ 94383 w 115728"/>
                  <a:gd name="connsiteY8" fmla="*/ 168964 h 190310"/>
                  <a:gd name="connsiteX9" fmla="*/ 115729 w 115728"/>
                  <a:gd name="connsiteY9" fmla="*/ 117529 h 190310"/>
                  <a:gd name="connsiteX10" fmla="*/ 115729 w 115728"/>
                  <a:gd name="connsiteY10" fmla="*/ 11487 h 190310"/>
                  <a:gd name="connsiteX11" fmla="*/ 72866 w 115728"/>
                  <a:gd name="connsiteY11" fmla="*/ 0 h 190310"/>
                  <a:gd name="connsiteX12" fmla="*/ 72866 w 115728"/>
                  <a:gd name="connsiteY12" fmla="*/ 25032 h 190310"/>
                  <a:gd name="connsiteX13" fmla="*/ 72866 w 115728"/>
                  <a:gd name="connsiteY13" fmla="*/ 25032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82" y="155359"/>
                      <a:pt x="115772" y="136834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5" name="Freeform: Shape 3284">
                <a:extLst>
                  <a:ext uri="{FF2B5EF4-FFF2-40B4-BE49-F238E27FC236}">
                    <a16:creationId xmlns:a16="http://schemas.microsoft.com/office/drawing/2014/main" id="{F5BEF161-D100-4898-B74B-CAD62573BEB1}"/>
                  </a:ext>
                </a:extLst>
              </p:cNvPr>
              <p:cNvSpPr/>
              <p:nvPr/>
            </p:nvSpPr>
            <p:spPr>
              <a:xfrm>
                <a:off x="587782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7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6" name="Freeform: Shape 3285">
                <a:extLst>
                  <a:ext uri="{FF2B5EF4-FFF2-40B4-BE49-F238E27FC236}">
                    <a16:creationId xmlns:a16="http://schemas.microsoft.com/office/drawing/2014/main" id="{D3339225-161B-42DB-AA90-EC127755BE84}"/>
                  </a:ext>
                </a:extLst>
              </p:cNvPr>
              <p:cNvSpPr/>
              <p:nvPr/>
            </p:nvSpPr>
            <p:spPr>
              <a:xfrm>
                <a:off x="587782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84"/>
                      <a:pt x="14170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5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7" name="Freeform: Shape 3286">
                <a:extLst>
                  <a:ext uri="{FF2B5EF4-FFF2-40B4-BE49-F238E27FC236}">
                    <a16:creationId xmlns:a16="http://schemas.microsoft.com/office/drawing/2014/main" id="{41FD7FD6-4773-439B-8B30-F67760CA7D9E}"/>
                  </a:ext>
                </a:extLst>
              </p:cNvPr>
              <p:cNvSpPr/>
              <p:nvPr/>
            </p:nvSpPr>
            <p:spPr>
              <a:xfrm>
                <a:off x="5877829" y="765781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149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19" y="282121"/>
                      <a:pt x="28401" y="276575"/>
                      <a:pt x="42863" y="2714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8" name="Freeform: Shape 3287">
                <a:extLst>
                  <a:ext uri="{FF2B5EF4-FFF2-40B4-BE49-F238E27FC236}">
                    <a16:creationId xmlns:a16="http://schemas.microsoft.com/office/drawing/2014/main" id="{F8B2AAFE-9304-412C-8F7E-8DFDF9081AF6}"/>
                  </a:ext>
                </a:extLst>
              </p:cNvPr>
              <p:cNvSpPr/>
              <p:nvPr/>
            </p:nvSpPr>
            <p:spPr>
              <a:xfrm>
                <a:off x="5230777" y="501062"/>
                <a:ext cx="264633" cy="167592"/>
              </a:xfrm>
              <a:custGeom>
                <a:avLst/>
                <a:gdLst>
                  <a:gd name="connsiteX0" fmla="*/ 0 w 264633"/>
                  <a:gd name="connsiteY0" fmla="*/ 42863 h 167592"/>
                  <a:gd name="connsiteX1" fmla="*/ 50835 w 264633"/>
                  <a:gd name="connsiteY1" fmla="*/ 130731 h 167592"/>
                  <a:gd name="connsiteX2" fmla="*/ 113843 w 264633"/>
                  <a:gd name="connsiteY2" fmla="*/ 167592 h 167592"/>
                  <a:gd name="connsiteX3" fmla="*/ 190395 w 264633"/>
                  <a:gd name="connsiteY3" fmla="*/ 167592 h 167592"/>
                  <a:gd name="connsiteX4" fmla="*/ 264633 w 264633"/>
                  <a:gd name="connsiteY4" fmla="*/ 124730 h 167592"/>
                  <a:gd name="connsiteX5" fmla="*/ 113843 w 264633"/>
                  <a:gd name="connsiteY5" fmla="*/ 124730 h 167592"/>
                  <a:gd name="connsiteX6" fmla="*/ 88125 w 264633"/>
                  <a:gd name="connsiteY6" fmla="*/ 109728 h 167592"/>
                  <a:gd name="connsiteX7" fmla="*/ 25117 w 264633"/>
                  <a:gd name="connsiteY7" fmla="*/ 0 h 167592"/>
                  <a:gd name="connsiteX8" fmla="*/ 343 w 264633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633" h="167592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754" y="153385"/>
                      <a:pt x="87765" y="167435"/>
                      <a:pt x="113843" y="167592"/>
                    </a:cubicBezTo>
                    <a:lnTo>
                      <a:pt x="190395" y="167592"/>
                    </a:lnTo>
                    <a:lnTo>
                      <a:pt x="264633" y="124730"/>
                    </a:lnTo>
                    <a:lnTo>
                      <a:pt x="113843" y="124730"/>
                    </a:lnTo>
                    <a:cubicBezTo>
                      <a:pt x="103221" y="124636"/>
                      <a:pt x="93440" y="118929"/>
                      <a:pt x="88125" y="109728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9" name="Freeform: Shape 3288">
                <a:extLst>
                  <a:ext uri="{FF2B5EF4-FFF2-40B4-BE49-F238E27FC236}">
                    <a16:creationId xmlns:a16="http://schemas.microsoft.com/office/drawing/2014/main" id="{BC9F5A2B-E67B-4373-8B2D-5B58486DAA9F}"/>
                  </a:ext>
                </a:extLst>
              </p:cNvPr>
              <p:cNvSpPr/>
              <p:nvPr/>
            </p:nvSpPr>
            <p:spPr>
              <a:xfrm>
                <a:off x="5730382" y="625363"/>
                <a:ext cx="190310" cy="116157"/>
              </a:xfrm>
              <a:custGeom>
                <a:avLst/>
                <a:gdLst>
                  <a:gd name="connsiteX0" fmla="*/ 74581 w 190310"/>
                  <a:gd name="connsiteY0" fmla="*/ 43291 h 116157"/>
                  <a:gd name="connsiteX1" fmla="*/ 117443 w 190310"/>
                  <a:gd name="connsiteY1" fmla="*/ 43291 h 116157"/>
                  <a:gd name="connsiteX2" fmla="*/ 147447 w 190310"/>
                  <a:gd name="connsiteY2" fmla="*/ 72951 h 116157"/>
                  <a:gd name="connsiteX3" fmla="*/ 147447 w 190310"/>
                  <a:gd name="connsiteY3" fmla="*/ 73295 h 116157"/>
                  <a:gd name="connsiteX4" fmla="*/ 147447 w 190310"/>
                  <a:gd name="connsiteY4" fmla="*/ 116158 h 116157"/>
                  <a:gd name="connsiteX5" fmla="*/ 190309 w 190310"/>
                  <a:gd name="connsiteY5" fmla="*/ 91383 h 116157"/>
                  <a:gd name="connsiteX6" fmla="*/ 190309 w 190310"/>
                  <a:gd name="connsiteY6" fmla="*/ 72867 h 116157"/>
                  <a:gd name="connsiteX7" fmla="*/ 180623 w 190310"/>
                  <a:gd name="connsiteY7" fmla="*/ 36519 h 116157"/>
                  <a:gd name="connsiteX8" fmla="*/ 168964 w 190310"/>
                  <a:gd name="connsiteY8" fmla="*/ 21346 h 116157"/>
                  <a:gd name="connsiteX9" fmla="*/ 117529 w 190310"/>
                  <a:gd name="connsiteY9" fmla="*/ 0 h 116157"/>
                  <a:gd name="connsiteX10" fmla="*/ 11487 w 190310"/>
                  <a:gd name="connsiteY10" fmla="*/ 0 h 116157"/>
                  <a:gd name="connsiteX11" fmla="*/ 0 w 190310"/>
                  <a:gd name="connsiteY11" fmla="*/ 42863 h 116157"/>
                  <a:gd name="connsiteX12" fmla="*/ 74581 w 190310"/>
                  <a:gd name="connsiteY12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6157">
                    <a:moveTo>
                      <a:pt x="74581" y="43291"/>
                    </a:moveTo>
                    <a:lnTo>
                      <a:pt x="117443" y="43291"/>
                    </a:lnTo>
                    <a:cubicBezTo>
                      <a:pt x="133919" y="43196"/>
                      <a:pt x="147353" y="56476"/>
                      <a:pt x="147447" y="72951"/>
                    </a:cubicBezTo>
                    <a:cubicBezTo>
                      <a:pt x="147447" y="73066"/>
                      <a:pt x="147447" y="73180"/>
                      <a:pt x="147447" y="73295"/>
                    </a:cubicBezTo>
                    <a:lnTo>
                      <a:pt x="147447" y="116158"/>
                    </a:lnTo>
                    <a:lnTo>
                      <a:pt x="190309" y="91383"/>
                    </a:lnTo>
                    <a:lnTo>
                      <a:pt x="190309" y="72867"/>
                    </a:lnTo>
                    <a:cubicBezTo>
                      <a:pt x="190370" y="60106"/>
                      <a:pt x="187026" y="47560"/>
                      <a:pt x="180623" y="36519"/>
                    </a:cubicBezTo>
                    <a:cubicBezTo>
                      <a:pt x="177442" y="30957"/>
                      <a:pt x="173516" y="25853"/>
                      <a:pt x="168964" y="21346"/>
                    </a:cubicBezTo>
                    <a:cubicBezTo>
                      <a:pt x="155368" y="7637"/>
                      <a:pt x="136843" y="-51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0" name="Freeform: Shape 3289">
                <a:extLst>
                  <a:ext uri="{FF2B5EF4-FFF2-40B4-BE49-F238E27FC236}">
                    <a16:creationId xmlns:a16="http://schemas.microsoft.com/office/drawing/2014/main" id="{C2407C9D-1FDE-497C-BB2A-B5575B8388E0}"/>
                  </a:ext>
                </a:extLst>
              </p:cNvPr>
              <p:cNvSpPr/>
              <p:nvPr/>
            </p:nvSpPr>
            <p:spPr>
              <a:xfrm>
                <a:off x="5506897" y="62579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1" name="Freeform: Shape 3290">
                <a:extLst>
                  <a:ext uri="{FF2B5EF4-FFF2-40B4-BE49-F238E27FC236}">
                    <a16:creationId xmlns:a16="http://schemas.microsoft.com/office/drawing/2014/main" id="{2B564F77-21CA-4E02-9BF3-B0950C6A8A36}"/>
                  </a:ext>
                </a:extLst>
              </p:cNvPr>
              <p:cNvSpPr/>
              <p:nvPr/>
            </p:nvSpPr>
            <p:spPr>
              <a:xfrm>
                <a:off x="5318388" y="871051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076 w 312724"/>
                  <a:gd name="connsiteY10" fmla="*/ 87782 h 134695"/>
                  <a:gd name="connsiteX11" fmla="*/ 42777 w 312724"/>
                  <a:gd name="connsiteY11" fmla="*/ 24689 h 134695"/>
                  <a:gd name="connsiteX12" fmla="*/ 42777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64" y="93174"/>
                      <a:pt x="161377" y="93174"/>
                      <a:pt x="152076" y="87782"/>
                    </a:cubicBezTo>
                    <a:lnTo>
                      <a:pt x="42777" y="24689"/>
                    </a:lnTo>
                    <a:lnTo>
                      <a:pt x="42777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2" name="Freeform: Shape 3291">
                <a:extLst>
                  <a:ext uri="{FF2B5EF4-FFF2-40B4-BE49-F238E27FC236}">
                    <a16:creationId xmlns:a16="http://schemas.microsoft.com/office/drawing/2014/main" id="{A64C6A46-9AF1-46B2-B465-C00C4066816E}"/>
                  </a:ext>
                </a:extLst>
              </p:cNvPr>
              <p:cNvSpPr/>
              <p:nvPr/>
            </p:nvSpPr>
            <p:spPr>
              <a:xfrm>
                <a:off x="5844740" y="697470"/>
                <a:ext cx="200253" cy="105687"/>
              </a:xfrm>
              <a:custGeom>
                <a:avLst/>
                <a:gdLst>
                  <a:gd name="connsiteX0" fmla="*/ 75952 w 200253"/>
                  <a:gd name="connsiteY0" fmla="*/ 68311 h 105687"/>
                  <a:gd name="connsiteX1" fmla="*/ 75952 w 200253"/>
                  <a:gd name="connsiteY1" fmla="*/ 68311 h 105687"/>
                  <a:gd name="connsiteX2" fmla="*/ 113071 w 200253"/>
                  <a:gd name="connsiteY2" fmla="*/ 46880 h 105687"/>
                  <a:gd name="connsiteX3" fmla="*/ 154048 w 200253"/>
                  <a:gd name="connsiteY3" fmla="*/ 57853 h 105687"/>
                  <a:gd name="connsiteX4" fmla="*/ 175479 w 200253"/>
                  <a:gd name="connsiteY4" fmla="*/ 95057 h 105687"/>
                  <a:gd name="connsiteX5" fmla="*/ 200253 w 200253"/>
                  <a:gd name="connsiteY5" fmla="*/ 52195 h 105687"/>
                  <a:gd name="connsiteX6" fmla="*/ 191252 w 200253"/>
                  <a:gd name="connsiteY6" fmla="*/ 36507 h 105687"/>
                  <a:gd name="connsiteX7" fmla="*/ 164763 w 200253"/>
                  <a:gd name="connsiteY7" fmla="*/ 9847 h 105687"/>
                  <a:gd name="connsiteX8" fmla="*/ 147018 w 200253"/>
                  <a:gd name="connsiteY8" fmla="*/ 2475 h 105687"/>
                  <a:gd name="connsiteX9" fmla="*/ 91726 w 200253"/>
                  <a:gd name="connsiteY9" fmla="*/ 9761 h 105687"/>
                  <a:gd name="connsiteX10" fmla="*/ 0 w 200253"/>
                  <a:gd name="connsiteY10" fmla="*/ 62825 h 105687"/>
                  <a:gd name="connsiteX11" fmla="*/ 11487 w 200253"/>
                  <a:gd name="connsiteY11" fmla="*/ 105687 h 105687"/>
                  <a:gd name="connsiteX12" fmla="*/ 33176 w 200253"/>
                  <a:gd name="connsiteY12" fmla="*/ 93086 h 105687"/>
                  <a:gd name="connsiteX13" fmla="*/ 33176 w 200253"/>
                  <a:gd name="connsiteY13" fmla="*/ 93086 h 10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87">
                    <a:moveTo>
                      <a:pt x="75952" y="68311"/>
                    </a:moveTo>
                    <a:lnTo>
                      <a:pt x="75952" y="68311"/>
                    </a:lnTo>
                    <a:lnTo>
                      <a:pt x="113071" y="46880"/>
                    </a:lnTo>
                    <a:cubicBezTo>
                      <a:pt x="127413" y="38600"/>
                      <a:pt x="145758" y="43511"/>
                      <a:pt x="154048" y="57853"/>
                    </a:cubicBezTo>
                    <a:lnTo>
                      <a:pt x="175479" y="95057"/>
                    </a:lnTo>
                    <a:lnTo>
                      <a:pt x="200253" y="52195"/>
                    </a:lnTo>
                    <a:lnTo>
                      <a:pt x="191252" y="36507"/>
                    </a:lnTo>
                    <a:cubicBezTo>
                      <a:pt x="184943" y="25427"/>
                      <a:pt x="175805" y="16226"/>
                      <a:pt x="164763" y="9847"/>
                    </a:cubicBezTo>
                    <a:cubicBezTo>
                      <a:pt x="159191" y="6627"/>
                      <a:pt x="153233" y="4148"/>
                      <a:pt x="147018" y="2475"/>
                    </a:cubicBezTo>
                    <a:cubicBezTo>
                      <a:pt x="128347" y="-2516"/>
                      <a:pt x="108468" y="105"/>
                      <a:pt x="91726" y="9761"/>
                    </a:cubicBezTo>
                    <a:lnTo>
                      <a:pt x="0" y="62825"/>
                    </a:lnTo>
                    <a:cubicBezTo>
                      <a:pt x="3772" y="77055"/>
                      <a:pt x="7604" y="91343"/>
                      <a:pt x="11487" y="105687"/>
                    </a:cubicBezTo>
                    <a:lnTo>
                      <a:pt x="33176" y="93086"/>
                    </a:lnTo>
                    <a:lnTo>
                      <a:pt x="33176" y="930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3" name="Freeform: Shape 3292">
                <a:extLst>
                  <a:ext uri="{FF2B5EF4-FFF2-40B4-BE49-F238E27FC236}">
                    <a16:creationId xmlns:a16="http://schemas.microsoft.com/office/drawing/2014/main" id="{41BE2083-B647-4BF5-8D22-4D6CD16FE58A}"/>
                  </a:ext>
                </a:extLst>
              </p:cNvPr>
              <p:cNvSpPr/>
              <p:nvPr/>
            </p:nvSpPr>
            <p:spPr>
              <a:xfrm>
                <a:off x="5662574" y="760552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35" y="28575"/>
                      <a:pt x="185912" y="14288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4" name="Freeform: Shape 3293">
                <a:extLst>
                  <a:ext uri="{FF2B5EF4-FFF2-40B4-BE49-F238E27FC236}">
                    <a16:creationId xmlns:a16="http://schemas.microsoft.com/office/drawing/2014/main" id="{BD12E9EB-9365-48FC-A5F5-F0F08CD95827}"/>
                  </a:ext>
                </a:extLst>
              </p:cNvPr>
              <p:cNvSpPr/>
              <p:nvPr/>
            </p:nvSpPr>
            <p:spPr>
              <a:xfrm>
                <a:off x="5601023" y="1039158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3"/>
                      <a:pt x="225517" y="174493"/>
                      <a:pt x="238573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13" y="139732"/>
                      <a:pt x="186349" y="145432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5" name="Freeform: Shape 3294">
                <a:extLst>
                  <a:ext uri="{FF2B5EF4-FFF2-40B4-BE49-F238E27FC236}">
                    <a16:creationId xmlns:a16="http://schemas.microsoft.com/office/drawing/2014/main" id="{71E4AAB0-4A73-495D-BCF9-F3BAA49C7E85}"/>
                  </a:ext>
                </a:extLst>
              </p:cNvPr>
              <p:cNvSpPr/>
              <p:nvPr/>
            </p:nvSpPr>
            <p:spPr>
              <a:xfrm>
                <a:off x="6001102" y="749665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6" name="Freeform: Shape 3295">
                <a:extLst>
                  <a:ext uri="{FF2B5EF4-FFF2-40B4-BE49-F238E27FC236}">
                    <a16:creationId xmlns:a16="http://schemas.microsoft.com/office/drawing/2014/main" id="{DE998D1A-888B-467F-9BBA-59461FD9F996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7" name="Freeform: Shape 3296">
                <a:extLst>
                  <a:ext uri="{FF2B5EF4-FFF2-40B4-BE49-F238E27FC236}">
                    <a16:creationId xmlns:a16="http://schemas.microsoft.com/office/drawing/2014/main" id="{78958FD3-273A-4E43-9855-47D5F17E8BB3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8" name="Freeform: Shape 3297">
                <a:extLst>
                  <a:ext uri="{FF2B5EF4-FFF2-40B4-BE49-F238E27FC236}">
                    <a16:creationId xmlns:a16="http://schemas.microsoft.com/office/drawing/2014/main" id="{E6F88541-823C-437B-AEF6-9E88EB0BC14B}"/>
                  </a:ext>
                </a:extLst>
              </p:cNvPr>
              <p:cNvSpPr/>
              <p:nvPr/>
            </p:nvSpPr>
            <p:spPr>
              <a:xfrm>
                <a:off x="5920692" y="825703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569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9" name="Freeform: Shape 3298">
                <a:extLst>
                  <a:ext uri="{FF2B5EF4-FFF2-40B4-BE49-F238E27FC236}">
                    <a16:creationId xmlns:a16="http://schemas.microsoft.com/office/drawing/2014/main" id="{61023B10-AA1B-4940-9D07-27CDC8439418}"/>
                  </a:ext>
                </a:extLst>
              </p:cNvPr>
              <p:cNvSpPr/>
              <p:nvPr/>
            </p:nvSpPr>
            <p:spPr>
              <a:xfrm>
                <a:off x="604499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0" name="Freeform: Shape 3299">
                <a:extLst>
                  <a:ext uri="{FF2B5EF4-FFF2-40B4-BE49-F238E27FC236}">
                    <a16:creationId xmlns:a16="http://schemas.microsoft.com/office/drawing/2014/main" id="{3B01A5D0-4A95-408F-BE53-39CD93566EE7}"/>
                  </a:ext>
                </a:extLst>
              </p:cNvPr>
              <p:cNvSpPr/>
              <p:nvPr/>
            </p:nvSpPr>
            <p:spPr>
              <a:xfrm>
                <a:off x="6002131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1" name="Freeform: Shape 3300">
                <a:extLst>
                  <a:ext uri="{FF2B5EF4-FFF2-40B4-BE49-F238E27FC236}">
                    <a16:creationId xmlns:a16="http://schemas.microsoft.com/office/drawing/2014/main" id="{104A0A57-A62E-4DD7-A2BC-91C04B885E7B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2" name="Freeform: Shape 3301">
                <a:extLst>
                  <a:ext uri="{FF2B5EF4-FFF2-40B4-BE49-F238E27FC236}">
                    <a16:creationId xmlns:a16="http://schemas.microsoft.com/office/drawing/2014/main" id="{FA279BD4-EAD0-4187-87F9-EA6A9B3735BC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3" name="Freeform: Shape 3302">
                <a:extLst>
                  <a:ext uri="{FF2B5EF4-FFF2-40B4-BE49-F238E27FC236}">
                    <a16:creationId xmlns:a16="http://schemas.microsoft.com/office/drawing/2014/main" id="{35FD3984-816A-49EF-BEC4-FB976C917F9A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4" name="Freeform: Shape 3303">
                <a:extLst>
                  <a:ext uri="{FF2B5EF4-FFF2-40B4-BE49-F238E27FC236}">
                    <a16:creationId xmlns:a16="http://schemas.microsoft.com/office/drawing/2014/main" id="{83A63DF1-2F23-4D98-A8B4-CD88E50FEE9D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5" name="Freeform: Shape 3304">
                <a:extLst>
                  <a:ext uri="{FF2B5EF4-FFF2-40B4-BE49-F238E27FC236}">
                    <a16:creationId xmlns:a16="http://schemas.microsoft.com/office/drawing/2014/main" id="{1C5E2E62-3B10-49BB-82CA-993D89BA4D9C}"/>
                  </a:ext>
                </a:extLst>
              </p:cNvPr>
              <p:cNvSpPr/>
              <p:nvPr/>
            </p:nvSpPr>
            <p:spPr>
              <a:xfrm>
                <a:off x="5318474" y="632736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919 h 263004"/>
                  <a:gd name="connsiteX11" fmla="*/ 188424 w 199996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201"/>
                      <a:pt x="164164" y="0"/>
                    </a:cubicBezTo>
                    <a:lnTo>
                      <a:pt x="36433" y="73724"/>
                    </a:lnTo>
                    <a:cubicBezTo>
                      <a:pt x="13888" y="86738"/>
                      <a:pt x="0" y="110788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5" y="116424"/>
                      <a:pt x="57864" y="111100"/>
                    </a:cubicBezTo>
                    <a:lnTo>
                      <a:pt x="188424" y="35919"/>
                    </a:lnTo>
                    <a:lnTo>
                      <a:pt x="188424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6" name="Freeform: Shape 3305">
                <a:extLst>
                  <a:ext uri="{FF2B5EF4-FFF2-40B4-BE49-F238E27FC236}">
                    <a16:creationId xmlns:a16="http://schemas.microsoft.com/office/drawing/2014/main" id="{46BCD329-DC68-48AE-8E14-898B400FBBF8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7" name="Freeform: Shape 3306">
                <a:extLst>
                  <a:ext uri="{FF2B5EF4-FFF2-40B4-BE49-F238E27FC236}">
                    <a16:creationId xmlns:a16="http://schemas.microsoft.com/office/drawing/2014/main" id="{8DC64882-E56A-4B31-AD0F-7D02B7EA3842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8" name="Freeform: Shape 3307">
                <a:extLst>
                  <a:ext uri="{FF2B5EF4-FFF2-40B4-BE49-F238E27FC236}">
                    <a16:creationId xmlns:a16="http://schemas.microsoft.com/office/drawing/2014/main" id="{09331F8F-3308-4D8E-AA76-77BBE62C5521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9" name="Freeform: Shape 3308">
                <a:extLst>
                  <a:ext uri="{FF2B5EF4-FFF2-40B4-BE49-F238E27FC236}">
                    <a16:creationId xmlns:a16="http://schemas.microsoft.com/office/drawing/2014/main" id="{B46C214A-FA81-4CB7-BA04-0E76B76B5742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0" name="Freeform: Shape 3309">
                <a:extLst>
                  <a:ext uri="{FF2B5EF4-FFF2-40B4-BE49-F238E27FC236}">
                    <a16:creationId xmlns:a16="http://schemas.microsoft.com/office/drawing/2014/main" id="{989C4C80-6AC9-4F26-A6DD-FA83DAFA7372}"/>
                  </a:ext>
                </a:extLst>
              </p:cNvPr>
              <p:cNvSpPr/>
              <p:nvPr/>
            </p:nvSpPr>
            <p:spPr>
              <a:xfrm>
                <a:off x="5482637" y="501491"/>
                <a:ext cx="270890" cy="160391"/>
              </a:xfrm>
              <a:custGeom>
                <a:avLst/>
                <a:gdLst>
                  <a:gd name="connsiteX0" fmla="*/ 98498 w 270890"/>
                  <a:gd name="connsiteY0" fmla="*/ 124301 h 160391"/>
                  <a:gd name="connsiteX1" fmla="*/ 98498 w 270890"/>
                  <a:gd name="connsiteY1" fmla="*/ 124301 h 160391"/>
                  <a:gd name="connsiteX2" fmla="*/ 270891 w 270890"/>
                  <a:gd name="connsiteY2" fmla="*/ 24689 h 160391"/>
                  <a:gd name="connsiteX3" fmla="*/ 228028 w 270890"/>
                  <a:gd name="connsiteY3" fmla="*/ 0 h 160391"/>
                  <a:gd name="connsiteX4" fmla="*/ 0 w 270890"/>
                  <a:gd name="connsiteY4" fmla="*/ 131674 h 160391"/>
                  <a:gd name="connsiteX5" fmla="*/ 35833 w 270890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lnTo>
                      <a:pt x="0" y="131674"/>
                    </a:lnTo>
                    <a:cubicBezTo>
                      <a:pt x="12284" y="140818"/>
                      <a:pt x="24234" y="150390"/>
                      <a:pt x="35833" y="1603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1" name="Freeform: Shape 3310">
                <a:extLst>
                  <a:ext uri="{FF2B5EF4-FFF2-40B4-BE49-F238E27FC236}">
                    <a16:creationId xmlns:a16="http://schemas.microsoft.com/office/drawing/2014/main" id="{322D187D-2534-49DC-B58C-8927DF51E3E5}"/>
                  </a:ext>
                </a:extLst>
              </p:cNvPr>
              <p:cNvSpPr/>
              <p:nvPr/>
            </p:nvSpPr>
            <p:spPr>
              <a:xfrm>
                <a:off x="5540309" y="896254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7029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29"/>
                    </a:lnTo>
                    <a:cubicBezTo>
                      <a:pt x="113864" y="4175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2" name="Freeform: Shape 3311">
                <a:extLst>
                  <a:ext uri="{FF2B5EF4-FFF2-40B4-BE49-F238E27FC236}">
                    <a16:creationId xmlns:a16="http://schemas.microsoft.com/office/drawing/2014/main" id="{EAB1C4AE-BD42-4D74-BCDD-080CDB0662B3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3" name="Freeform: Shape 3312">
                <a:extLst>
                  <a:ext uri="{FF2B5EF4-FFF2-40B4-BE49-F238E27FC236}">
                    <a16:creationId xmlns:a16="http://schemas.microsoft.com/office/drawing/2014/main" id="{4AFF90BD-B131-4FC6-B789-A74CB56DEE6D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4" name="Freeform: Shape 3313">
                <a:extLst>
                  <a:ext uri="{FF2B5EF4-FFF2-40B4-BE49-F238E27FC236}">
                    <a16:creationId xmlns:a16="http://schemas.microsoft.com/office/drawing/2014/main" id="{8CBAD1D7-4893-4183-A8BD-2DFDC44DC3F2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5" name="Freeform: Shape 3314">
                <a:extLst>
                  <a:ext uri="{FF2B5EF4-FFF2-40B4-BE49-F238E27FC236}">
                    <a16:creationId xmlns:a16="http://schemas.microsoft.com/office/drawing/2014/main" id="{9FB7540F-3EFE-4D95-A1A8-1E627A06473A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6" name="Freeform: Shape 3315">
                <a:extLst>
                  <a:ext uri="{FF2B5EF4-FFF2-40B4-BE49-F238E27FC236}">
                    <a16:creationId xmlns:a16="http://schemas.microsoft.com/office/drawing/2014/main" id="{B5C7DCD2-A6D0-47B1-94FA-EF3569610F08}"/>
                  </a:ext>
                </a:extLst>
              </p:cNvPr>
              <p:cNvSpPr/>
              <p:nvPr/>
            </p:nvSpPr>
            <p:spPr>
              <a:xfrm>
                <a:off x="5623826" y="668655"/>
                <a:ext cx="181136" cy="235057"/>
              </a:xfrm>
              <a:custGeom>
                <a:avLst/>
                <a:gdLst>
                  <a:gd name="connsiteX0" fmla="*/ 81610 w 181136"/>
                  <a:gd name="connsiteY0" fmla="*/ 171964 h 235057"/>
                  <a:gd name="connsiteX1" fmla="*/ 81610 w 181136"/>
                  <a:gd name="connsiteY1" fmla="*/ 171964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7" name="Freeform: Shape 3316">
                <a:extLst>
                  <a:ext uri="{FF2B5EF4-FFF2-40B4-BE49-F238E27FC236}">
                    <a16:creationId xmlns:a16="http://schemas.microsoft.com/office/drawing/2014/main" id="{2DAB4BD7-7D99-420A-887C-32FADD85AA16}"/>
                  </a:ext>
                </a:extLst>
              </p:cNvPr>
              <p:cNvSpPr/>
              <p:nvPr/>
            </p:nvSpPr>
            <p:spPr>
              <a:xfrm>
                <a:off x="5710751" y="501491"/>
                <a:ext cx="137931" cy="124301"/>
              </a:xfrm>
              <a:custGeom>
                <a:avLst/>
                <a:gdLst>
                  <a:gd name="connsiteX0" fmla="*/ 93783 w 137931"/>
                  <a:gd name="connsiteY0" fmla="*/ 64294 h 124301"/>
                  <a:gd name="connsiteX1" fmla="*/ 90783 w 137931"/>
                  <a:gd name="connsiteY1" fmla="*/ 87011 h 124301"/>
                  <a:gd name="connsiteX2" fmla="*/ 69437 w 137931"/>
                  <a:gd name="connsiteY2" fmla="*/ 124301 h 124301"/>
                  <a:gd name="connsiteX3" fmla="*/ 118986 w 137931"/>
                  <a:gd name="connsiteY3" fmla="*/ 124301 h 124301"/>
                  <a:gd name="connsiteX4" fmla="*/ 128073 w 137931"/>
                  <a:gd name="connsiteY4" fmla="*/ 108099 h 124301"/>
                  <a:gd name="connsiteX5" fmla="*/ 137932 w 137931"/>
                  <a:gd name="connsiteY5" fmla="*/ 71838 h 124301"/>
                  <a:gd name="connsiteX6" fmla="*/ 101413 w 137931"/>
                  <a:gd name="connsiteY6" fmla="*/ 8573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689 h 124301"/>
                  <a:gd name="connsiteX10" fmla="*/ 42863 w 137931"/>
                  <a:gd name="connsiteY10" fmla="*/ 24689 h 124301"/>
                  <a:gd name="connsiteX11" fmla="*/ 79982 w 137931"/>
                  <a:gd name="connsiteY11" fmla="*/ 46120 h 124301"/>
                  <a:gd name="connsiteX12" fmla="*/ 93783 w 137931"/>
                  <a:gd name="connsiteY12" fmla="*/ 64294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783" y="64294"/>
                    </a:moveTo>
                    <a:cubicBezTo>
                      <a:pt x="95918" y="71959"/>
                      <a:pt x="94829" y="80162"/>
                      <a:pt x="90783" y="87011"/>
                    </a:cubicBezTo>
                    <a:lnTo>
                      <a:pt x="69437" y="124301"/>
                    </a:lnTo>
                    <a:lnTo>
                      <a:pt x="118986" y="124301"/>
                    </a:lnTo>
                    <a:lnTo>
                      <a:pt x="128073" y="108099"/>
                    </a:lnTo>
                    <a:cubicBezTo>
                      <a:pt x="134520" y="97101"/>
                      <a:pt x="137923" y="84586"/>
                      <a:pt x="137932" y="71838"/>
                    </a:cubicBezTo>
                    <a:cubicBezTo>
                      <a:pt x="137846" y="45763"/>
                      <a:pt x="123950" y="21686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79982" y="46120"/>
                    </a:lnTo>
                    <a:cubicBezTo>
                      <a:pt x="86805" y="50117"/>
                      <a:pt x="91769" y="56650"/>
                      <a:pt x="93783" y="642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8" name="Freeform: Shape 3317">
                <a:extLst>
                  <a:ext uri="{FF2B5EF4-FFF2-40B4-BE49-F238E27FC236}">
                    <a16:creationId xmlns:a16="http://schemas.microsoft.com/office/drawing/2014/main" id="{10162A65-1297-47A1-A041-076628D0E81D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9" name="Freeform: Shape 3318">
                <a:extLst>
                  <a:ext uri="{FF2B5EF4-FFF2-40B4-BE49-F238E27FC236}">
                    <a16:creationId xmlns:a16="http://schemas.microsoft.com/office/drawing/2014/main" id="{2D2D3DAC-912F-4E79-A78C-31EA13AB6193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0" name="Freeform: Shape 3319">
                <a:extLst>
                  <a:ext uri="{FF2B5EF4-FFF2-40B4-BE49-F238E27FC236}">
                    <a16:creationId xmlns:a16="http://schemas.microsoft.com/office/drawing/2014/main" id="{A18F14BC-8B65-463D-B9A6-DF11BE5514D1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1" name="Freeform: Shape 3320">
                <a:extLst>
                  <a:ext uri="{FF2B5EF4-FFF2-40B4-BE49-F238E27FC236}">
                    <a16:creationId xmlns:a16="http://schemas.microsoft.com/office/drawing/2014/main" id="{C32CA7CB-EE9F-4FA5-8027-ABCAB92724F1}"/>
                  </a:ext>
                </a:extLst>
              </p:cNvPr>
              <p:cNvSpPr/>
              <p:nvPr/>
            </p:nvSpPr>
            <p:spPr>
              <a:xfrm>
                <a:off x="4300061" y="501062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529"/>
                    </a:moveTo>
                    <a:cubicBezTo>
                      <a:pt x="196293" y="104377"/>
                      <a:pt x="210026" y="8037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2" name="Freeform: Shape 3321">
                <a:extLst>
                  <a:ext uri="{FF2B5EF4-FFF2-40B4-BE49-F238E27FC236}">
                    <a16:creationId xmlns:a16="http://schemas.microsoft.com/office/drawing/2014/main" id="{D57EEDF3-5CF3-4A6B-B78A-F20671CFC2CC}"/>
                  </a:ext>
                </a:extLst>
              </p:cNvPr>
              <p:cNvSpPr/>
              <p:nvPr/>
            </p:nvSpPr>
            <p:spPr>
              <a:xfrm>
                <a:off x="4175760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8036 w 167163"/>
                  <a:gd name="connsiteY5" fmla="*/ 80410 h 168278"/>
                  <a:gd name="connsiteX6" fmla="*/ 43034 w 167163"/>
                  <a:gd name="connsiteY6" fmla="*/ 54693 h 168278"/>
                  <a:gd name="connsiteX7" fmla="*/ 43034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8036" y="80410"/>
                    </a:lnTo>
                    <a:cubicBezTo>
                      <a:pt x="48846" y="75086"/>
                      <a:pt x="43145" y="65312"/>
                      <a:pt x="43034" y="54693"/>
                    </a:cubicBezTo>
                    <a:lnTo>
                      <a:pt x="4303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3" name="Freeform: Shape 3322">
                <a:extLst>
                  <a:ext uri="{FF2B5EF4-FFF2-40B4-BE49-F238E27FC236}">
                    <a16:creationId xmlns:a16="http://schemas.microsoft.com/office/drawing/2014/main" id="{4B210FAB-062E-40BE-86EE-886921DFA491}"/>
                  </a:ext>
                </a:extLst>
              </p:cNvPr>
              <p:cNvSpPr/>
              <p:nvPr/>
            </p:nvSpPr>
            <p:spPr>
              <a:xfrm>
                <a:off x="5877829" y="1315793"/>
                <a:ext cx="167335" cy="336041"/>
              </a:xfrm>
              <a:custGeom>
                <a:avLst/>
                <a:gdLst>
                  <a:gd name="connsiteX0" fmla="*/ 36433 w 167335"/>
                  <a:gd name="connsiteY0" fmla="*/ 50235 h 336041"/>
                  <a:gd name="connsiteX1" fmla="*/ 0 w 167335"/>
                  <a:gd name="connsiteY1" fmla="*/ 113328 h 336041"/>
                  <a:gd name="connsiteX2" fmla="*/ 0 w 167335"/>
                  <a:gd name="connsiteY2" fmla="*/ 222199 h 336041"/>
                  <a:gd name="connsiteX3" fmla="*/ 36433 w 167335"/>
                  <a:gd name="connsiteY3" fmla="*/ 285293 h 336041"/>
                  <a:gd name="connsiteX4" fmla="*/ 124301 w 167335"/>
                  <a:gd name="connsiteY4" fmla="*/ 336042 h 336041"/>
                  <a:gd name="connsiteX5" fmla="*/ 167164 w 167335"/>
                  <a:gd name="connsiteY5" fmla="*/ 311182 h 336041"/>
                  <a:gd name="connsiteX6" fmla="*/ 58036 w 167335"/>
                  <a:gd name="connsiteY6" fmla="*/ 248174 h 336041"/>
                  <a:gd name="connsiteX7" fmla="*/ 43034 w 167335"/>
                  <a:gd name="connsiteY7" fmla="*/ 222456 h 336041"/>
                  <a:gd name="connsiteX8" fmla="*/ 43034 w 167335"/>
                  <a:gd name="connsiteY8" fmla="*/ 113586 h 336041"/>
                  <a:gd name="connsiteX9" fmla="*/ 58036 w 167335"/>
                  <a:gd name="connsiteY9" fmla="*/ 87868 h 336041"/>
                  <a:gd name="connsiteX10" fmla="*/ 167335 w 167335"/>
                  <a:gd name="connsiteY10" fmla="*/ 24689 h 336041"/>
                  <a:gd name="connsiteX11" fmla="*/ 167335 w 167335"/>
                  <a:gd name="connsiteY11" fmla="*/ 0 h 336041"/>
                  <a:gd name="connsiteX12" fmla="*/ 124473 w 167335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46" y="242850"/>
                      <a:pt x="43146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4" name="Freeform: Shape 3323">
                <a:extLst>
                  <a:ext uri="{FF2B5EF4-FFF2-40B4-BE49-F238E27FC236}">
                    <a16:creationId xmlns:a16="http://schemas.microsoft.com/office/drawing/2014/main" id="{E5AD58C7-1438-497F-B6F5-70D0B46AE103}"/>
                  </a:ext>
                </a:extLst>
              </p:cNvPr>
              <p:cNvSpPr/>
              <p:nvPr/>
            </p:nvSpPr>
            <p:spPr>
              <a:xfrm>
                <a:off x="6002131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5" name="Freeform: Shape 3324">
                <a:extLst>
                  <a:ext uri="{FF2B5EF4-FFF2-40B4-BE49-F238E27FC236}">
                    <a16:creationId xmlns:a16="http://schemas.microsoft.com/office/drawing/2014/main" id="{19E6C9B7-6F39-4E5E-8F43-BFFD51505028}"/>
                  </a:ext>
                </a:extLst>
              </p:cNvPr>
              <p:cNvSpPr/>
              <p:nvPr/>
            </p:nvSpPr>
            <p:spPr>
              <a:xfrm>
                <a:off x="3368059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596" y="41376"/>
                      <a:pt x="130006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6" name="Freeform: Shape 3325">
                <a:extLst>
                  <a:ext uri="{FF2B5EF4-FFF2-40B4-BE49-F238E27FC236}">
                    <a16:creationId xmlns:a16="http://schemas.microsoft.com/office/drawing/2014/main" id="{6464391A-8543-4C8A-9665-D4B03C8123CD}"/>
                  </a:ext>
                </a:extLst>
              </p:cNvPr>
              <p:cNvSpPr/>
              <p:nvPr/>
            </p:nvSpPr>
            <p:spPr>
              <a:xfrm>
                <a:off x="3325196" y="871051"/>
                <a:ext cx="291207" cy="302973"/>
              </a:xfrm>
              <a:custGeom>
                <a:avLst/>
                <a:gdLst>
                  <a:gd name="connsiteX0" fmla="*/ 42863 w 291207"/>
                  <a:gd name="connsiteY0" fmla="*/ 37119 h 302973"/>
                  <a:gd name="connsiteX1" fmla="*/ 42863 w 291207"/>
                  <a:gd name="connsiteY1" fmla="*/ 0 h 302973"/>
                  <a:gd name="connsiteX2" fmla="*/ 0 w 291207"/>
                  <a:gd name="connsiteY2" fmla="*/ 74238 h 302973"/>
                  <a:gd name="connsiteX3" fmla="*/ 0 w 291207"/>
                  <a:gd name="connsiteY3" fmla="*/ 175651 h 302973"/>
                  <a:gd name="connsiteX4" fmla="*/ 36176 w 291207"/>
                  <a:gd name="connsiteY4" fmla="*/ 238744 h 302973"/>
                  <a:gd name="connsiteX5" fmla="*/ 130473 w 291207"/>
                  <a:gd name="connsiteY5" fmla="*/ 293265 h 302973"/>
                  <a:gd name="connsiteX6" fmla="*/ 203340 w 291207"/>
                  <a:gd name="connsiteY6" fmla="*/ 293265 h 302973"/>
                  <a:gd name="connsiteX7" fmla="*/ 291208 w 291207"/>
                  <a:gd name="connsiteY7" fmla="*/ 242516 h 302973"/>
                  <a:gd name="connsiteX8" fmla="*/ 291208 w 291207"/>
                  <a:gd name="connsiteY8" fmla="*/ 193053 h 302973"/>
                  <a:gd name="connsiteX9" fmla="*/ 181908 w 291207"/>
                  <a:gd name="connsiteY9" fmla="*/ 256061 h 302973"/>
                  <a:gd name="connsiteX10" fmla="*/ 151905 w 291207"/>
                  <a:gd name="connsiteY10" fmla="*/ 256061 h 302973"/>
                  <a:gd name="connsiteX11" fmla="*/ 57607 w 291207"/>
                  <a:gd name="connsiteY11" fmla="*/ 201625 h 302973"/>
                  <a:gd name="connsiteX12" fmla="*/ 42605 w 291207"/>
                  <a:gd name="connsiteY12" fmla="*/ 175908 h 302973"/>
                  <a:gd name="connsiteX13" fmla="*/ 42605 w 291207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-15" y="201617"/>
                      <a:pt x="13759" y="225637"/>
                      <a:pt x="36176" y="238744"/>
                    </a:cubicBezTo>
                    <a:lnTo>
                      <a:pt x="130473" y="293265"/>
                    </a:lnTo>
                    <a:cubicBezTo>
                      <a:pt x="153037" y="306210"/>
                      <a:pt x="180776" y="306210"/>
                      <a:pt x="203340" y="293265"/>
                    </a:cubicBezTo>
                    <a:lnTo>
                      <a:pt x="291208" y="242516"/>
                    </a:lnTo>
                    <a:lnTo>
                      <a:pt x="291208" y="193053"/>
                    </a:lnTo>
                    <a:lnTo>
                      <a:pt x="181908" y="256061"/>
                    </a:lnTo>
                    <a:cubicBezTo>
                      <a:pt x="172635" y="261453"/>
                      <a:pt x="161178" y="261453"/>
                      <a:pt x="151905" y="256061"/>
                    </a:cubicBezTo>
                    <a:lnTo>
                      <a:pt x="57607" y="201625"/>
                    </a:lnTo>
                    <a:cubicBezTo>
                      <a:pt x="48406" y="196310"/>
                      <a:pt x="42700" y="186529"/>
                      <a:pt x="42605" y="175908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7" name="Freeform: Shape 3326">
                <a:extLst>
                  <a:ext uri="{FF2B5EF4-FFF2-40B4-BE49-F238E27FC236}">
                    <a16:creationId xmlns:a16="http://schemas.microsoft.com/office/drawing/2014/main" id="{1BF88526-01BB-4AA7-85B1-1576D725AA9A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07 h 336556"/>
                  <a:gd name="connsiteX1" fmla="*/ 141703 w 141703"/>
                  <a:gd name="connsiteY1" fmla="*/ 222714 h 336556"/>
                  <a:gd name="connsiteX2" fmla="*/ 141703 w 141703"/>
                  <a:gd name="connsiteY2" fmla="*/ 113843 h 336556"/>
                  <a:gd name="connsiteX3" fmla="*/ 105270 w 141703"/>
                  <a:gd name="connsiteY3" fmla="*/ 50749 h 336556"/>
                  <a:gd name="connsiteX4" fmla="*/ 17145 w 141703"/>
                  <a:gd name="connsiteY4" fmla="*/ 0 h 336556"/>
                  <a:gd name="connsiteX5" fmla="*/ 0 w 141703"/>
                  <a:gd name="connsiteY5" fmla="*/ 10116 h 336556"/>
                  <a:gd name="connsiteX6" fmla="*/ 0 w 141703"/>
                  <a:gd name="connsiteY6" fmla="*/ 39176 h 336556"/>
                  <a:gd name="connsiteX7" fmla="*/ 83839 w 141703"/>
                  <a:gd name="connsiteY7" fmla="*/ 87611 h 336556"/>
                  <a:gd name="connsiteX8" fmla="*/ 98841 w 141703"/>
                  <a:gd name="connsiteY8" fmla="*/ 113328 h 336556"/>
                  <a:gd name="connsiteX9" fmla="*/ 98841 w 141703"/>
                  <a:gd name="connsiteY9" fmla="*/ 222199 h 336556"/>
                  <a:gd name="connsiteX10" fmla="*/ 83839 w 141703"/>
                  <a:gd name="connsiteY10" fmla="*/ 247917 h 336556"/>
                  <a:gd name="connsiteX11" fmla="*/ 0 w 141703"/>
                  <a:gd name="connsiteY11" fmla="*/ 297037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07"/>
                    </a:moveTo>
                    <a:cubicBezTo>
                      <a:pt x="127773" y="272751"/>
                      <a:pt x="141647" y="248731"/>
                      <a:pt x="141703" y="222714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116"/>
                    </a:lnTo>
                    <a:lnTo>
                      <a:pt x="0" y="39176"/>
                    </a:lnTo>
                    <a:lnTo>
                      <a:pt x="83839" y="87611"/>
                    </a:lnTo>
                    <a:cubicBezTo>
                      <a:pt x="93040" y="92926"/>
                      <a:pt x="98747" y="102707"/>
                      <a:pt x="98841" y="113328"/>
                    </a:cubicBezTo>
                    <a:lnTo>
                      <a:pt x="98841" y="222199"/>
                    </a:lnTo>
                    <a:cubicBezTo>
                      <a:pt x="98695" y="232812"/>
                      <a:pt x="93003" y="242568"/>
                      <a:pt x="83839" y="247917"/>
                    </a:cubicBezTo>
                    <a:lnTo>
                      <a:pt x="0" y="297037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8" name="Freeform: Shape 3327">
                <a:extLst>
                  <a:ext uri="{FF2B5EF4-FFF2-40B4-BE49-F238E27FC236}">
                    <a16:creationId xmlns:a16="http://schemas.microsoft.com/office/drawing/2014/main" id="{BAF8C14B-BCBD-465A-A764-CBE70E47E6B9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9" name="Freeform: Shape 3328">
                <a:extLst>
                  <a:ext uri="{FF2B5EF4-FFF2-40B4-BE49-F238E27FC236}">
                    <a16:creationId xmlns:a16="http://schemas.microsoft.com/office/drawing/2014/main" id="{EEC65875-547C-423F-AE2F-79FBD2B02FF5}"/>
                  </a:ext>
                </a:extLst>
              </p:cNvPr>
              <p:cNvSpPr/>
              <p:nvPr/>
            </p:nvSpPr>
            <p:spPr>
              <a:xfrm>
                <a:off x="3325196" y="1793088"/>
                <a:ext cx="334327" cy="253253"/>
              </a:xfrm>
              <a:custGeom>
                <a:avLst/>
                <a:gdLst>
                  <a:gd name="connsiteX0" fmla="*/ 203597 w 334327"/>
                  <a:gd name="connsiteY0" fmla="*/ 9708 h 253253"/>
                  <a:gd name="connsiteX1" fmla="*/ 130731 w 334327"/>
                  <a:gd name="connsiteY1" fmla="*/ 9708 h 253253"/>
                  <a:gd name="connsiteX2" fmla="*/ 36433 w 334327"/>
                  <a:gd name="connsiteY2" fmla="*/ 64144 h 253253"/>
                  <a:gd name="connsiteX3" fmla="*/ 0 w 334327"/>
                  <a:gd name="connsiteY3" fmla="*/ 127152 h 253253"/>
                  <a:gd name="connsiteX4" fmla="*/ 0 w 334327"/>
                  <a:gd name="connsiteY4" fmla="*/ 228650 h 253253"/>
                  <a:gd name="connsiteX5" fmla="*/ 42863 w 334327"/>
                  <a:gd name="connsiteY5" fmla="*/ 253253 h 253253"/>
                  <a:gd name="connsiteX6" fmla="*/ 42863 w 334327"/>
                  <a:gd name="connsiteY6" fmla="*/ 127152 h 253253"/>
                  <a:gd name="connsiteX7" fmla="*/ 57864 w 334327"/>
                  <a:gd name="connsiteY7" fmla="*/ 101434 h 253253"/>
                  <a:gd name="connsiteX8" fmla="*/ 152162 w 334327"/>
                  <a:gd name="connsiteY8" fmla="*/ 46999 h 253253"/>
                  <a:gd name="connsiteX9" fmla="*/ 182166 w 334327"/>
                  <a:gd name="connsiteY9" fmla="*/ 46999 h 253253"/>
                  <a:gd name="connsiteX10" fmla="*/ 302181 w 334327"/>
                  <a:gd name="connsiteY10" fmla="*/ 116265 h 253253"/>
                  <a:gd name="connsiteX11" fmla="*/ 302181 w 334327"/>
                  <a:gd name="connsiteY11" fmla="*/ 116265 h 253253"/>
                  <a:gd name="connsiteX12" fmla="*/ 334328 w 334327"/>
                  <a:gd name="connsiteY12" fmla="*/ 134867 h 253253"/>
                  <a:gd name="connsiteX13" fmla="*/ 291465 w 334327"/>
                  <a:gd name="connsiteY13" fmla="*/ 6062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69" y="77191"/>
                      <a:pt x="105" y="101168"/>
                      <a:pt x="0" y="127152"/>
                    </a:cubicBezTo>
                    <a:lnTo>
                      <a:pt x="0" y="228650"/>
                    </a:lnTo>
                    <a:lnTo>
                      <a:pt x="42863" y="253253"/>
                    </a:lnTo>
                    <a:lnTo>
                      <a:pt x="42863" y="127152"/>
                    </a:lnTo>
                    <a:cubicBezTo>
                      <a:pt x="42974" y="116530"/>
                      <a:pt x="48676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59" y="41692"/>
                      <a:pt x="172869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0" name="Freeform: Shape 3329">
                <a:extLst>
                  <a:ext uri="{FF2B5EF4-FFF2-40B4-BE49-F238E27FC236}">
                    <a16:creationId xmlns:a16="http://schemas.microsoft.com/office/drawing/2014/main" id="{AC5917E3-C2C6-4D3C-9C4A-F29C4C9DC35D}"/>
                  </a:ext>
                </a:extLst>
              </p:cNvPr>
              <p:cNvSpPr/>
              <p:nvPr/>
            </p:nvSpPr>
            <p:spPr>
              <a:xfrm>
                <a:off x="3324939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512 h 253338"/>
                  <a:gd name="connsiteX9" fmla="*/ 152162 w 334327"/>
                  <a:gd name="connsiteY9" fmla="*/ 206512 h 253338"/>
                  <a:gd name="connsiteX10" fmla="*/ 32147 w 334327"/>
                  <a:gd name="connsiteY10" fmla="*/ 137160 h 253338"/>
                  <a:gd name="connsiteX11" fmla="*/ 32147 w 334327"/>
                  <a:gd name="connsiteY11" fmla="*/ 137160 h 253338"/>
                  <a:gd name="connsiteX12" fmla="*/ 0 w 334327"/>
                  <a:gd name="connsiteY12" fmla="*/ 118644 h 253338"/>
                  <a:gd name="connsiteX13" fmla="*/ 42863 w 334327"/>
                  <a:gd name="connsiteY13" fmla="*/ 19288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40" y="176139"/>
                      <a:pt x="334319" y="152068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512"/>
                    </a:lnTo>
                    <a:cubicBezTo>
                      <a:pt x="172869" y="211818"/>
                      <a:pt x="161459" y="211818"/>
                      <a:pt x="152162" y="206512"/>
                    </a:cubicBezTo>
                    <a:lnTo>
                      <a:pt x="32147" y="137160"/>
                    </a:lnTo>
                    <a:lnTo>
                      <a:pt x="32147" y="137160"/>
                    </a:lnTo>
                    <a:lnTo>
                      <a:pt x="0" y="118644"/>
                    </a:lnTo>
                    <a:lnTo>
                      <a:pt x="42863" y="192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1" name="Freeform: Shape 3330">
                <a:extLst>
                  <a:ext uri="{FF2B5EF4-FFF2-40B4-BE49-F238E27FC236}">
                    <a16:creationId xmlns:a16="http://schemas.microsoft.com/office/drawing/2014/main" id="{1D6E0304-419D-4501-A1D3-C81B2E02C3D1}"/>
                  </a:ext>
                </a:extLst>
              </p:cNvPr>
              <p:cNvSpPr/>
              <p:nvPr/>
            </p:nvSpPr>
            <p:spPr>
              <a:xfrm>
                <a:off x="4176102" y="2298372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517 h 168021"/>
                  <a:gd name="connsiteX7" fmla="*/ 177879 w 210026"/>
                  <a:gd name="connsiteY7" fmla="*/ 18517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57" y="102964"/>
                      <a:pt x="48666" y="93183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2" name="Freeform: Shape 3331">
                <a:extLst>
                  <a:ext uri="{FF2B5EF4-FFF2-40B4-BE49-F238E27FC236}">
                    <a16:creationId xmlns:a16="http://schemas.microsoft.com/office/drawing/2014/main" id="{9DF138DE-78A3-45B2-99B3-606919265DCA}"/>
                  </a:ext>
                </a:extLst>
              </p:cNvPr>
              <p:cNvSpPr/>
              <p:nvPr/>
            </p:nvSpPr>
            <p:spPr>
              <a:xfrm>
                <a:off x="4343266" y="2297430"/>
                <a:ext cx="166992" cy="168021"/>
              </a:xfrm>
              <a:custGeom>
                <a:avLst/>
                <a:gdLst>
                  <a:gd name="connsiteX0" fmla="*/ 166821 w 166992"/>
                  <a:gd name="connsiteY0" fmla="*/ 114186 h 168021"/>
                  <a:gd name="connsiteX1" fmla="*/ 130388 w 166992"/>
                  <a:gd name="connsiteY1" fmla="*/ 51092 h 168021"/>
                  <a:gd name="connsiteX2" fmla="*/ 42863 w 166992"/>
                  <a:gd name="connsiteY2" fmla="*/ 0 h 168021"/>
                  <a:gd name="connsiteX3" fmla="*/ 0 w 166992"/>
                  <a:gd name="connsiteY3" fmla="*/ 24775 h 168021"/>
                  <a:gd name="connsiteX4" fmla="*/ 109128 w 166992"/>
                  <a:gd name="connsiteY4" fmla="*/ 87868 h 168021"/>
                  <a:gd name="connsiteX5" fmla="*/ 124130 w 166992"/>
                  <a:gd name="connsiteY5" fmla="*/ 113586 h 168021"/>
                  <a:gd name="connsiteX6" fmla="*/ 124130 w 166992"/>
                  <a:gd name="connsiteY6" fmla="*/ 168021 h 168021"/>
                  <a:gd name="connsiteX7" fmla="*/ 166992 w 166992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992" h="168021">
                    <a:moveTo>
                      <a:pt x="166821" y="114186"/>
                    </a:moveTo>
                    <a:cubicBezTo>
                      <a:pt x="166778" y="88168"/>
                      <a:pt x="152908" y="64131"/>
                      <a:pt x="130388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3" name="Freeform: Shape 3332">
                <a:extLst>
                  <a:ext uri="{FF2B5EF4-FFF2-40B4-BE49-F238E27FC236}">
                    <a16:creationId xmlns:a16="http://schemas.microsoft.com/office/drawing/2014/main" id="{A8C41A60-6046-47AB-BDF8-1BA80C3D34F3}"/>
                  </a:ext>
                </a:extLst>
              </p:cNvPr>
              <p:cNvSpPr/>
              <p:nvPr/>
            </p:nvSpPr>
            <p:spPr>
              <a:xfrm>
                <a:off x="5027009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248 w 291465"/>
                  <a:gd name="connsiteY7" fmla="*/ 256146 h 302973"/>
                  <a:gd name="connsiteX8" fmla="*/ 57950 w 291465"/>
                  <a:gd name="connsiteY8" fmla="*/ 201711 h 302973"/>
                  <a:gd name="connsiteX9" fmla="*/ 42948 w 291465"/>
                  <a:gd name="connsiteY9" fmla="*/ 175993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9" y="201702"/>
                      <a:pt x="13888" y="225774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10" y="261470"/>
                      <a:pt x="161575" y="261470"/>
                      <a:pt x="152248" y="256146"/>
                    </a:cubicBezTo>
                    <a:lnTo>
                      <a:pt x="57950" y="201711"/>
                    </a:lnTo>
                    <a:cubicBezTo>
                      <a:pt x="48786" y="196362"/>
                      <a:pt x="43094" y="186606"/>
                      <a:pt x="42948" y="175993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4" name="Freeform: Shape 3333">
                <a:extLst>
                  <a:ext uri="{FF2B5EF4-FFF2-40B4-BE49-F238E27FC236}">
                    <a16:creationId xmlns:a16="http://schemas.microsoft.com/office/drawing/2014/main" id="{8656A02E-8328-46AE-BE1B-D368732FB227}"/>
                  </a:ext>
                </a:extLst>
              </p:cNvPr>
              <p:cNvSpPr/>
              <p:nvPr/>
            </p:nvSpPr>
            <p:spPr>
              <a:xfrm>
                <a:off x="5069871" y="1793002"/>
                <a:ext cx="291379" cy="303059"/>
              </a:xfrm>
              <a:custGeom>
                <a:avLst/>
                <a:gdLst>
                  <a:gd name="connsiteX0" fmla="*/ 248517 w 291379"/>
                  <a:gd name="connsiteY0" fmla="*/ 265940 h 303059"/>
                  <a:gd name="connsiteX1" fmla="*/ 248517 w 291379"/>
                  <a:gd name="connsiteY1" fmla="*/ 303059 h 303059"/>
                  <a:gd name="connsiteX2" fmla="*/ 291379 w 291379"/>
                  <a:gd name="connsiteY2" fmla="*/ 228822 h 303059"/>
                  <a:gd name="connsiteX3" fmla="*/ 291379 w 291379"/>
                  <a:gd name="connsiteY3" fmla="*/ 127237 h 303059"/>
                  <a:gd name="connsiteX4" fmla="*/ 254946 w 291379"/>
                  <a:gd name="connsiteY4" fmla="*/ 64144 h 303059"/>
                  <a:gd name="connsiteX5" fmla="*/ 160649 w 291379"/>
                  <a:gd name="connsiteY5" fmla="*/ 9708 h 303059"/>
                  <a:gd name="connsiteX6" fmla="*/ 87783 w 291379"/>
                  <a:gd name="connsiteY6" fmla="*/ 9708 h 303059"/>
                  <a:gd name="connsiteX7" fmla="*/ 0 w 291379"/>
                  <a:gd name="connsiteY7" fmla="*/ 60458 h 303059"/>
                  <a:gd name="connsiteX8" fmla="*/ 0 w 291379"/>
                  <a:gd name="connsiteY8" fmla="*/ 110092 h 303059"/>
                  <a:gd name="connsiteX9" fmla="*/ 108871 w 291379"/>
                  <a:gd name="connsiteY9" fmla="*/ 46913 h 303059"/>
                  <a:gd name="connsiteX10" fmla="*/ 138875 w 291379"/>
                  <a:gd name="connsiteY10" fmla="*/ 46913 h 303059"/>
                  <a:gd name="connsiteX11" fmla="*/ 233172 w 291379"/>
                  <a:gd name="connsiteY11" fmla="*/ 101348 h 303059"/>
                  <a:gd name="connsiteX12" fmla="*/ 248174 w 291379"/>
                  <a:gd name="connsiteY12" fmla="*/ 127066 h 303059"/>
                  <a:gd name="connsiteX13" fmla="*/ 248174 w 291379"/>
                  <a:gd name="connsiteY13" fmla="*/ 265683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3059">
                    <a:moveTo>
                      <a:pt x="248517" y="265940"/>
                    </a:moveTo>
                    <a:lnTo>
                      <a:pt x="248517" y="303059"/>
                    </a:lnTo>
                    <a:lnTo>
                      <a:pt x="291379" y="228822"/>
                    </a:lnTo>
                    <a:lnTo>
                      <a:pt x="291379" y="127237"/>
                    </a:lnTo>
                    <a:cubicBezTo>
                      <a:pt x="291379" y="101211"/>
                      <a:pt x="277492" y="77157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10092"/>
                    </a:lnTo>
                    <a:lnTo>
                      <a:pt x="108871" y="46913"/>
                    </a:lnTo>
                    <a:cubicBezTo>
                      <a:pt x="118172" y="41607"/>
                      <a:pt x="129574" y="41607"/>
                      <a:pt x="138875" y="46913"/>
                    </a:cubicBezTo>
                    <a:lnTo>
                      <a:pt x="233172" y="101348"/>
                    </a:lnTo>
                    <a:cubicBezTo>
                      <a:pt x="242362" y="106672"/>
                      <a:pt x="248063" y="116445"/>
                      <a:pt x="248174" y="127066"/>
                    </a:cubicBezTo>
                    <a:lnTo>
                      <a:pt x="248174" y="2656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5" name="Freeform: Shape 3334">
                <a:extLst>
                  <a:ext uri="{FF2B5EF4-FFF2-40B4-BE49-F238E27FC236}">
                    <a16:creationId xmlns:a16="http://schemas.microsoft.com/office/drawing/2014/main" id="{8C98B147-B499-4F33-8A9E-1AB275995127}"/>
                  </a:ext>
                </a:extLst>
              </p:cNvPr>
              <p:cNvSpPr/>
              <p:nvPr/>
            </p:nvSpPr>
            <p:spPr>
              <a:xfrm>
                <a:off x="5027009" y="920686"/>
                <a:ext cx="334413" cy="253317"/>
              </a:xfrm>
              <a:custGeom>
                <a:avLst/>
                <a:gdLst>
                  <a:gd name="connsiteX0" fmla="*/ 130731 w 334413"/>
                  <a:gd name="connsiteY0" fmla="*/ 243545 h 253317"/>
                  <a:gd name="connsiteX1" fmla="*/ 203597 w 334413"/>
                  <a:gd name="connsiteY1" fmla="*/ 243545 h 253317"/>
                  <a:gd name="connsiteX2" fmla="*/ 297894 w 334413"/>
                  <a:gd name="connsiteY2" fmla="*/ 189109 h 253317"/>
                  <a:gd name="connsiteX3" fmla="*/ 334413 w 334413"/>
                  <a:gd name="connsiteY3" fmla="*/ 126016 h 253317"/>
                  <a:gd name="connsiteX4" fmla="*/ 334413 w 334413"/>
                  <a:gd name="connsiteY4" fmla="*/ 24603 h 253317"/>
                  <a:gd name="connsiteX5" fmla="*/ 291551 w 334413"/>
                  <a:gd name="connsiteY5" fmla="*/ 0 h 253317"/>
                  <a:gd name="connsiteX6" fmla="*/ 291551 w 334413"/>
                  <a:gd name="connsiteY6" fmla="*/ 126016 h 253317"/>
                  <a:gd name="connsiteX7" fmla="*/ 276463 w 334413"/>
                  <a:gd name="connsiteY7" fmla="*/ 151733 h 253317"/>
                  <a:gd name="connsiteX8" fmla="*/ 182166 w 334413"/>
                  <a:gd name="connsiteY8" fmla="*/ 206169 h 253317"/>
                  <a:gd name="connsiteX9" fmla="*/ 152162 w 334413"/>
                  <a:gd name="connsiteY9" fmla="*/ 206169 h 253317"/>
                  <a:gd name="connsiteX10" fmla="*/ 32147 w 334413"/>
                  <a:gd name="connsiteY10" fmla="*/ 136903 h 253317"/>
                  <a:gd name="connsiteX11" fmla="*/ 32147 w 334413"/>
                  <a:gd name="connsiteY11" fmla="*/ 136903 h 253317"/>
                  <a:gd name="connsiteX12" fmla="*/ 0 w 334413"/>
                  <a:gd name="connsiteY12" fmla="*/ 118386 h 253317"/>
                  <a:gd name="connsiteX13" fmla="*/ 42863 w 334413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317">
                    <a:moveTo>
                      <a:pt x="130731" y="243545"/>
                    </a:moveTo>
                    <a:cubicBezTo>
                      <a:pt x="153268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4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6" name="Freeform: Shape 3335">
                <a:extLst>
                  <a:ext uri="{FF2B5EF4-FFF2-40B4-BE49-F238E27FC236}">
                    <a16:creationId xmlns:a16="http://schemas.microsoft.com/office/drawing/2014/main" id="{00941E93-36CE-4027-8764-632474DCF44C}"/>
                  </a:ext>
                </a:extLst>
              </p:cNvPr>
              <p:cNvSpPr/>
              <p:nvPr/>
            </p:nvSpPr>
            <p:spPr>
              <a:xfrm>
                <a:off x="5026580" y="810592"/>
                <a:ext cx="334670" cy="253254"/>
              </a:xfrm>
              <a:custGeom>
                <a:avLst/>
                <a:gdLst>
                  <a:gd name="connsiteX0" fmla="*/ 334670 w 334670"/>
                  <a:gd name="connsiteY0" fmla="*/ 134697 h 253254"/>
                  <a:gd name="connsiteX1" fmla="*/ 291808 w 334670"/>
                  <a:gd name="connsiteY1" fmla="*/ 60459 h 253254"/>
                  <a:gd name="connsiteX2" fmla="*/ 203597 w 334670"/>
                  <a:gd name="connsiteY2" fmla="*/ 9710 h 253254"/>
                  <a:gd name="connsiteX3" fmla="*/ 130731 w 334670"/>
                  <a:gd name="connsiteY3" fmla="*/ 9710 h 253254"/>
                  <a:gd name="connsiteX4" fmla="*/ 36433 w 334670"/>
                  <a:gd name="connsiteY4" fmla="*/ 64145 h 253254"/>
                  <a:gd name="connsiteX5" fmla="*/ 0 w 334670"/>
                  <a:gd name="connsiteY5" fmla="*/ 127239 h 253254"/>
                  <a:gd name="connsiteX6" fmla="*/ 0 w 334670"/>
                  <a:gd name="connsiteY6" fmla="*/ 228737 h 253254"/>
                  <a:gd name="connsiteX7" fmla="*/ 42863 w 334670"/>
                  <a:gd name="connsiteY7" fmla="*/ 253254 h 253254"/>
                  <a:gd name="connsiteX8" fmla="*/ 42863 w 334670"/>
                  <a:gd name="connsiteY8" fmla="*/ 127239 h 253254"/>
                  <a:gd name="connsiteX9" fmla="*/ 57864 w 334670"/>
                  <a:gd name="connsiteY9" fmla="*/ 101521 h 253254"/>
                  <a:gd name="connsiteX10" fmla="*/ 152162 w 334670"/>
                  <a:gd name="connsiteY10" fmla="*/ 46657 h 253254"/>
                  <a:gd name="connsiteX11" fmla="*/ 182166 w 334670"/>
                  <a:gd name="connsiteY11" fmla="*/ 46657 h 253254"/>
                  <a:gd name="connsiteX12" fmla="*/ 302181 w 334670"/>
                  <a:gd name="connsiteY12" fmla="*/ 115923 h 253254"/>
                  <a:gd name="connsiteX13" fmla="*/ 302181 w 334670"/>
                  <a:gd name="connsiteY13" fmla="*/ 115923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254">
                    <a:moveTo>
                      <a:pt x="334670" y="134697"/>
                    </a:moveTo>
                    <a:lnTo>
                      <a:pt x="291808" y="60459"/>
                    </a:lnTo>
                    <a:lnTo>
                      <a:pt x="203597" y="9710"/>
                    </a:lnTo>
                    <a:cubicBezTo>
                      <a:pt x="181034" y="-3237"/>
                      <a:pt x="153293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6657"/>
                    </a:lnTo>
                    <a:cubicBezTo>
                      <a:pt x="161463" y="41350"/>
                      <a:pt x="172865" y="41350"/>
                      <a:pt x="182166" y="46657"/>
                    </a:cubicBezTo>
                    <a:lnTo>
                      <a:pt x="302181" y="115923"/>
                    </a:lnTo>
                    <a:lnTo>
                      <a:pt x="302181" y="115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7" name="Freeform: Shape 3336">
                <a:extLst>
                  <a:ext uri="{FF2B5EF4-FFF2-40B4-BE49-F238E27FC236}">
                    <a16:creationId xmlns:a16="http://schemas.microsoft.com/office/drawing/2014/main" id="{2871E1C6-4310-470F-8D23-E322573187A5}"/>
                  </a:ext>
                </a:extLst>
              </p:cNvPr>
              <p:cNvSpPr/>
              <p:nvPr/>
            </p:nvSpPr>
            <p:spPr>
              <a:xfrm>
                <a:off x="3899039" y="501062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2 h 298751"/>
                  <a:gd name="connsiteX6" fmla="*/ 0 w 170764"/>
                  <a:gd name="connsiteY6" fmla="*/ 298752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17" y="114835"/>
                      <a:pt x="170816" y="57921"/>
                      <a:pt x="170764" y="0"/>
                    </a:cubicBezTo>
                    <a:lnTo>
                      <a:pt x="127902" y="0"/>
                    </a:lnTo>
                    <a:cubicBezTo>
                      <a:pt x="127936" y="50394"/>
                      <a:pt x="114726" y="99913"/>
                      <a:pt x="89583" y="143589"/>
                    </a:cubicBezTo>
                    <a:lnTo>
                      <a:pt x="15688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8" name="Freeform: Shape 3337">
                <a:extLst>
                  <a:ext uri="{FF2B5EF4-FFF2-40B4-BE49-F238E27FC236}">
                    <a16:creationId xmlns:a16="http://schemas.microsoft.com/office/drawing/2014/main" id="{A07D370F-3611-497C-AC51-DC0DDC043D83}"/>
                  </a:ext>
                </a:extLst>
              </p:cNvPr>
              <p:cNvSpPr/>
              <p:nvPr/>
            </p:nvSpPr>
            <p:spPr>
              <a:xfrm>
                <a:off x="3455670" y="501062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2 h 298751"/>
                  <a:gd name="connsiteX8" fmla="*/ 443370 w 468058"/>
                  <a:gd name="connsiteY8" fmla="*/ 298752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5"/>
                      <a:pt x="141155" y="201005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3"/>
                      <a:pt x="338357" y="298752"/>
                    </a:cubicBezTo>
                    <a:lnTo>
                      <a:pt x="443370" y="298752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9" name="Freeform: Shape 3338">
                <a:extLst>
                  <a:ext uri="{FF2B5EF4-FFF2-40B4-BE49-F238E27FC236}">
                    <a16:creationId xmlns:a16="http://schemas.microsoft.com/office/drawing/2014/main" id="{64BD81C0-3BC1-4FB7-9487-BF514DDA497B}"/>
                  </a:ext>
                </a:extLst>
              </p:cNvPr>
              <p:cNvSpPr/>
              <p:nvPr/>
            </p:nvSpPr>
            <p:spPr>
              <a:xfrm>
                <a:off x="3060992" y="1184719"/>
                <a:ext cx="468058" cy="342128"/>
              </a:xfrm>
              <a:custGeom>
                <a:avLst/>
                <a:gdLst>
                  <a:gd name="connsiteX0" fmla="*/ 415509 w 468058"/>
                  <a:gd name="connsiteY0" fmla="*/ 165021 h 342128"/>
                  <a:gd name="connsiteX1" fmla="*/ 129702 w 468058"/>
                  <a:gd name="connsiteY1" fmla="*/ 0 h 342128"/>
                  <a:gd name="connsiteX2" fmla="*/ 24775 w 468058"/>
                  <a:gd name="connsiteY2" fmla="*/ 0 h 342128"/>
                  <a:gd name="connsiteX3" fmla="*/ 0 w 468058"/>
                  <a:gd name="connsiteY3" fmla="*/ 42863 h 342128"/>
                  <a:gd name="connsiteX4" fmla="*/ 129702 w 468058"/>
                  <a:gd name="connsiteY4" fmla="*/ 42863 h 342128"/>
                  <a:gd name="connsiteX5" fmla="*/ 378390 w 468058"/>
                  <a:gd name="connsiteY5" fmla="*/ 186881 h 342128"/>
                  <a:gd name="connsiteX6" fmla="*/ 452371 w 468058"/>
                  <a:gd name="connsiteY6" fmla="*/ 314954 h 342128"/>
                  <a:gd name="connsiteX7" fmla="*/ 468059 w 468058"/>
                  <a:gd name="connsiteY7" fmla="*/ 342129 h 342128"/>
                  <a:gd name="connsiteX8" fmla="*/ 468059 w 468058"/>
                  <a:gd name="connsiteY8" fmla="*/ 256404 h 342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058" h="342128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341" y="43111"/>
                      <a:pt x="327086" y="97984"/>
                      <a:pt x="378390" y="186881"/>
                    </a:cubicBezTo>
                    <a:lnTo>
                      <a:pt x="452371" y="314954"/>
                    </a:lnTo>
                    <a:lnTo>
                      <a:pt x="468059" y="342129"/>
                    </a:lnTo>
                    <a:lnTo>
                      <a:pt x="468059" y="25640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0" name="Freeform: Shape 3339">
                <a:extLst>
                  <a:ext uri="{FF2B5EF4-FFF2-40B4-BE49-F238E27FC236}">
                    <a16:creationId xmlns:a16="http://schemas.microsoft.com/office/drawing/2014/main" id="{2BF88423-AEF1-4A1B-BF0F-6D2471F7342D}"/>
                  </a:ext>
                </a:extLst>
              </p:cNvPr>
              <p:cNvSpPr/>
              <p:nvPr/>
            </p:nvSpPr>
            <p:spPr>
              <a:xfrm>
                <a:off x="2915276" y="1184719"/>
                <a:ext cx="170832" cy="554640"/>
              </a:xfrm>
              <a:custGeom>
                <a:avLst/>
                <a:gdLst>
                  <a:gd name="connsiteX0" fmla="*/ 80822 w 170832"/>
                  <a:gd name="connsiteY0" fmla="*/ 442427 h 554640"/>
                  <a:gd name="connsiteX1" fmla="*/ 80822 w 170832"/>
                  <a:gd name="connsiteY1" fmla="*/ 155248 h 554640"/>
                  <a:gd name="connsiteX2" fmla="*/ 146058 w 170832"/>
                  <a:gd name="connsiteY2" fmla="*/ 42863 h 554640"/>
                  <a:gd name="connsiteX3" fmla="*/ 170833 w 170832"/>
                  <a:gd name="connsiteY3" fmla="*/ 0 h 554640"/>
                  <a:gd name="connsiteX4" fmla="*/ 170833 w 170832"/>
                  <a:gd name="connsiteY4" fmla="*/ 0 h 554640"/>
                  <a:gd name="connsiteX5" fmla="*/ 96595 w 170832"/>
                  <a:gd name="connsiteY5" fmla="*/ 42863 h 554640"/>
                  <a:gd name="connsiteX6" fmla="*/ 44046 w 170832"/>
                  <a:gd name="connsiteY6" fmla="*/ 133731 h 554640"/>
                  <a:gd name="connsiteX7" fmla="*/ 44046 w 170832"/>
                  <a:gd name="connsiteY7" fmla="*/ 463772 h 554640"/>
                  <a:gd name="connsiteX8" fmla="*/ 96595 w 170832"/>
                  <a:gd name="connsiteY8" fmla="*/ 554641 h 554640"/>
                  <a:gd name="connsiteX9" fmla="*/ 146058 w 170832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640">
                    <a:moveTo>
                      <a:pt x="80822" y="442427"/>
                    </a:moveTo>
                    <a:cubicBezTo>
                      <a:pt x="29681" y="353530"/>
                      <a:pt x="29681" y="244145"/>
                      <a:pt x="80822" y="155248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7"/>
                      <a:pt x="-14682" y="361597"/>
                      <a:pt x="44046" y="463772"/>
                    </a:cubicBezTo>
                    <a:lnTo>
                      <a:pt x="96595" y="554641"/>
                    </a:lnTo>
                    <a:lnTo>
                      <a:pt x="146058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1" name="Freeform: Shape 3340">
                <a:extLst>
                  <a:ext uri="{FF2B5EF4-FFF2-40B4-BE49-F238E27FC236}">
                    <a16:creationId xmlns:a16="http://schemas.microsoft.com/office/drawing/2014/main" id="{711439C1-AC32-4C84-9CDD-60E81ED1517B}"/>
                  </a:ext>
                </a:extLst>
              </p:cNvPr>
              <p:cNvSpPr/>
              <p:nvPr/>
            </p:nvSpPr>
            <p:spPr>
              <a:xfrm>
                <a:off x="3011528" y="1483556"/>
                <a:ext cx="517521" cy="298751"/>
              </a:xfrm>
              <a:custGeom>
                <a:avLst/>
                <a:gdLst>
                  <a:gd name="connsiteX0" fmla="*/ 492747 w 517521"/>
                  <a:gd name="connsiteY0" fmla="*/ 0 h 298751"/>
                  <a:gd name="connsiteX1" fmla="*/ 427853 w 517521"/>
                  <a:gd name="connsiteY1" fmla="*/ 112300 h 298751"/>
                  <a:gd name="connsiteX2" fmla="*/ 179251 w 517521"/>
                  <a:gd name="connsiteY2" fmla="*/ 255889 h 298751"/>
                  <a:gd name="connsiteX3" fmla="*/ 0 w 517521"/>
                  <a:gd name="connsiteY3" fmla="*/ 255889 h 298751"/>
                  <a:gd name="connsiteX4" fmla="*/ 74238 w 517521"/>
                  <a:gd name="connsiteY4" fmla="*/ 298752 h 298751"/>
                  <a:gd name="connsiteX5" fmla="*/ 179165 w 517521"/>
                  <a:gd name="connsiteY5" fmla="*/ 298752 h 298751"/>
                  <a:gd name="connsiteX6" fmla="*/ 464972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747" y="0"/>
                    </a:moveTo>
                    <a:lnTo>
                      <a:pt x="427853" y="112300"/>
                    </a:lnTo>
                    <a:cubicBezTo>
                      <a:pt x="376456" y="201008"/>
                      <a:pt x="281771" y="255692"/>
                      <a:pt x="179251" y="255889"/>
                    </a:cubicBezTo>
                    <a:lnTo>
                      <a:pt x="0" y="255889"/>
                    </a:lnTo>
                    <a:lnTo>
                      <a:pt x="74238" y="298752"/>
                    </a:lnTo>
                    <a:lnTo>
                      <a:pt x="179165" y="298752"/>
                    </a:lnTo>
                    <a:cubicBezTo>
                      <a:pt x="297029" y="298589"/>
                      <a:pt x="405903" y="235727"/>
                      <a:pt x="464972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2" name="Freeform: Shape 3341">
                <a:extLst>
                  <a:ext uri="{FF2B5EF4-FFF2-40B4-BE49-F238E27FC236}">
                    <a16:creationId xmlns:a16="http://schemas.microsoft.com/office/drawing/2014/main" id="{2AE6A656-BD1D-450E-95C8-1C5BBD68D5F3}"/>
                  </a:ext>
                </a:extLst>
              </p:cNvPr>
              <p:cNvSpPr/>
              <p:nvPr/>
            </p:nvSpPr>
            <p:spPr>
              <a:xfrm>
                <a:off x="3455670" y="2167213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8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8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3" name="Freeform: Shape 3342">
                <a:extLst>
                  <a:ext uri="{FF2B5EF4-FFF2-40B4-BE49-F238E27FC236}">
                    <a16:creationId xmlns:a16="http://schemas.microsoft.com/office/drawing/2014/main" id="{64477465-DBFF-4942-95BE-FB615BB2A29D}"/>
                  </a:ext>
                </a:extLst>
              </p:cNvPr>
              <p:cNvSpPr/>
              <p:nvPr/>
            </p:nvSpPr>
            <p:spPr>
              <a:xfrm>
                <a:off x="3455755" y="2423188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4" name="Freeform: Shape 3343">
                <a:extLst>
                  <a:ext uri="{FF2B5EF4-FFF2-40B4-BE49-F238E27FC236}">
                    <a16:creationId xmlns:a16="http://schemas.microsoft.com/office/drawing/2014/main" id="{EF531D18-CFC9-4BB3-A22D-791C89B574EB}"/>
                  </a:ext>
                </a:extLst>
              </p:cNvPr>
              <p:cNvSpPr/>
              <p:nvPr/>
            </p:nvSpPr>
            <p:spPr>
              <a:xfrm>
                <a:off x="392372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35" y="198050"/>
                      <a:pt x="130936" y="141138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5" name="Freeform: Shape 3344">
                <a:extLst>
                  <a:ext uri="{FF2B5EF4-FFF2-40B4-BE49-F238E27FC236}">
                    <a16:creationId xmlns:a16="http://schemas.microsoft.com/office/drawing/2014/main" id="{95F37246-0DA8-4D4E-A7D9-A3E1B883AFA5}"/>
                  </a:ext>
                </a:extLst>
              </p:cNvPr>
              <p:cNvSpPr/>
              <p:nvPr/>
            </p:nvSpPr>
            <p:spPr>
              <a:xfrm>
                <a:off x="4616729" y="2167213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248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248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15"/>
                      <a:pt x="-60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80"/>
                      <a:pt x="56013" y="198882"/>
                      <a:pt x="81182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6" name="Freeform: Shape 3345">
                <a:extLst>
                  <a:ext uri="{FF2B5EF4-FFF2-40B4-BE49-F238E27FC236}">
                    <a16:creationId xmlns:a16="http://schemas.microsoft.com/office/drawing/2014/main" id="{3FAA068E-50A6-4473-A397-52D0AE43A89C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538 h 298837"/>
                  <a:gd name="connsiteX2" fmla="*/ 443198 w 467972"/>
                  <a:gd name="connsiteY2" fmla="*/ 298838 h 298837"/>
                  <a:gd name="connsiteX3" fmla="*/ 467973 w 467972"/>
                  <a:gd name="connsiteY3" fmla="*/ 298838 h 298837"/>
                  <a:gd name="connsiteX4" fmla="*/ 467973 w 467972"/>
                  <a:gd name="connsiteY4" fmla="*/ 255975 h 298837"/>
                  <a:gd name="connsiteX5" fmla="*/ 416023 w 467972"/>
                  <a:gd name="connsiteY5" fmla="*/ 165106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23" y="43077"/>
                      <a:pt x="327015" y="97795"/>
                      <a:pt x="378390" y="186538"/>
                    </a:cubicBezTo>
                    <a:lnTo>
                      <a:pt x="443198" y="298838"/>
                    </a:lnTo>
                    <a:lnTo>
                      <a:pt x="467973" y="298838"/>
                    </a:lnTo>
                    <a:lnTo>
                      <a:pt x="467973" y="255975"/>
                    </a:lnTo>
                    <a:lnTo>
                      <a:pt x="416023" y="165106"/>
                    </a:lnTo>
                    <a:cubicBezTo>
                      <a:pt x="356950" y="63102"/>
                      <a:pt x="248088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7" name="Freeform: Shape 3346">
                <a:extLst>
                  <a:ext uri="{FF2B5EF4-FFF2-40B4-BE49-F238E27FC236}">
                    <a16:creationId xmlns:a16="http://schemas.microsoft.com/office/drawing/2014/main" id="{7EF79B1A-E62A-421B-8D7D-047828899251}"/>
                  </a:ext>
                </a:extLst>
              </p:cNvPr>
              <p:cNvSpPr/>
              <p:nvPr/>
            </p:nvSpPr>
            <p:spPr>
              <a:xfrm>
                <a:off x="478749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8" name="Freeform: Shape 3347">
                <a:extLst>
                  <a:ext uri="{FF2B5EF4-FFF2-40B4-BE49-F238E27FC236}">
                    <a16:creationId xmlns:a16="http://schemas.microsoft.com/office/drawing/2014/main" id="{4473398E-C5BE-4561-A382-E2239BFA82DF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9" name="Freeform: Shape 3348">
                <a:extLst>
                  <a:ext uri="{FF2B5EF4-FFF2-40B4-BE49-F238E27FC236}">
                    <a16:creationId xmlns:a16="http://schemas.microsoft.com/office/drawing/2014/main" id="{3E0150A8-C773-4171-B5B0-F968025AFF2D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0" name="Freeform: Shape 3349">
                <a:extLst>
                  <a:ext uri="{FF2B5EF4-FFF2-40B4-BE49-F238E27FC236}">
                    <a16:creationId xmlns:a16="http://schemas.microsoft.com/office/drawing/2014/main" id="{B60E700C-055C-4ABE-817E-B32A37A7D585}"/>
                  </a:ext>
                </a:extLst>
              </p:cNvPr>
              <p:cNvSpPr/>
              <p:nvPr/>
            </p:nvSpPr>
            <p:spPr>
              <a:xfrm>
                <a:off x="5157739" y="1440694"/>
                <a:ext cx="467887" cy="341614"/>
              </a:xfrm>
              <a:custGeom>
                <a:avLst/>
                <a:gdLst>
                  <a:gd name="connsiteX0" fmla="*/ 52207 w 467887"/>
                  <a:gd name="connsiteY0" fmla="*/ 176594 h 341614"/>
                  <a:gd name="connsiteX1" fmla="*/ 338185 w 467887"/>
                  <a:gd name="connsiteY1" fmla="*/ 341614 h 341614"/>
                  <a:gd name="connsiteX2" fmla="*/ 443113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775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207" y="176594"/>
                    </a:moveTo>
                    <a:cubicBezTo>
                      <a:pt x="111323" y="278623"/>
                      <a:pt x="220262" y="341494"/>
                      <a:pt x="338185" y="341614"/>
                    </a:cubicBezTo>
                    <a:lnTo>
                      <a:pt x="443113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37"/>
                      <a:pt x="140992" y="243853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1" name="Freeform: Shape 3350">
                <a:extLst>
                  <a:ext uri="{FF2B5EF4-FFF2-40B4-BE49-F238E27FC236}">
                    <a16:creationId xmlns:a16="http://schemas.microsoft.com/office/drawing/2014/main" id="{82CFF4B6-AA54-4357-B35A-1011F8C2B415}"/>
                  </a:ext>
                </a:extLst>
              </p:cNvPr>
              <p:cNvSpPr/>
              <p:nvPr/>
            </p:nvSpPr>
            <p:spPr>
              <a:xfrm>
                <a:off x="560076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2" name="Freeform: Shape 3351">
                <a:extLst>
                  <a:ext uri="{FF2B5EF4-FFF2-40B4-BE49-F238E27FC236}">
                    <a16:creationId xmlns:a16="http://schemas.microsoft.com/office/drawing/2014/main" id="{DB7BC32D-91E3-4953-8A6D-C1DA046E589C}"/>
                  </a:ext>
                </a:extLst>
              </p:cNvPr>
              <p:cNvSpPr/>
              <p:nvPr/>
            </p:nvSpPr>
            <p:spPr>
              <a:xfrm>
                <a:off x="5600766" y="1227581"/>
                <a:ext cx="170813" cy="554726"/>
              </a:xfrm>
              <a:custGeom>
                <a:avLst/>
                <a:gdLst>
                  <a:gd name="connsiteX0" fmla="*/ 89582 w 170813"/>
                  <a:gd name="connsiteY0" fmla="*/ 112385 h 554726"/>
                  <a:gd name="connsiteX1" fmla="*/ 89582 w 170813"/>
                  <a:gd name="connsiteY1" fmla="*/ 399564 h 554726"/>
                  <a:gd name="connsiteX2" fmla="*/ 24774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2 w 170813"/>
                  <a:gd name="connsiteY5" fmla="*/ 420995 h 554726"/>
                  <a:gd name="connsiteX6" fmla="*/ 126702 w 170813"/>
                  <a:gd name="connsiteY6" fmla="*/ 90954 h 554726"/>
                  <a:gd name="connsiteX7" fmla="*/ 74238 w 170813"/>
                  <a:gd name="connsiteY7" fmla="*/ 0 h 554726"/>
                  <a:gd name="connsiteX8" fmla="*/ 24774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2" y="112385"/>
                    </a:moveTo>
                    <a:cubicBezTo>
                      <a:pt x="140760" y="201274"/>
                      <a:pt x="140760" y="310676"/>
                      <a:pt x="89582" y="399564"/>
                    </a:cubicBezTo>
                    <a:lnTo>
                      <a:pt x="24774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2" y="420995"/>
                    </a:lnTo>
                    <a:cubicBezTo>
                      <a:pt x="185517" y="318846"/>
                      <a:pt x="185517" y="193104"/>
                      <a:pt x="126702" y="90954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3" name="Freeform: Shape 3352">
                <a:extLst>
                  <a:ext uri="{FF2B5EF4-FFF2-40B4-BE49-F238E27FC236}">
                    <a16:creationId xmlns:a16="http://schemas.microsoft.com/office/drawing/2014/main" id="{5FB67A2F-42B5-403D-BB7F-3FD23118A764}"/>
                  </a:ext>
                </a:extLst>
              </p:cNvPr>
              <p:cNvSpPr/>
              <p:nvPr/>
            </p:nvSpPr>
            <p:spPr>
              <a:xfrm>
                <a:off x="567500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4" name="Freeform: Shape 3353">
                <a:extLst>
                  <a:ext uri="{FF2B5EF4-FFF2-40B4-BE49-F238E27FC236}">
                    <a16:creationId xmlns:a16="http://schemas.microsoft.com/office/drawing/2014/main" id="{E6F3A038-3CA4-4F08-959A-174CA15DBE13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5" name="Freeform: Shape 3354">
                <a:extLst>
                  <a:ext uri="{FF2B5EF4-FFF2-40B4-BE49-F238E27FC236}">
                    <a16:creationId xmlns:a16="http://schemas.microsoft.com/office/drawing/2014/main" id="{401F2FB5-98E0-4C2D-8384-6C0E23630183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6" name="Freeform: Shape 3355">
                <a:extLst>
                  <a:ext uri="{FF2B5EF4-FFF2-40B4-BE49-F238E27FC236}">
                    <a16:creationId xmlns:a16="http://schemas.microsoft.com/office/drawing/2014/main" id="{AB82091E-DD9B-4F1D-B1CE-7F49DB9D969C}"/>
                  </a:ext>
                </a:extLst>
              </p:cNvPr>
              <p:cNvSpPr/>
              <p:nvPr/>
            </p:nvSpPr>
            <p:spPr>
              <a:xfrm>
                <a:off x="5157568" y="1185148"/>
                <a:ext cx="517521" cy="298837"/>
              </a:xfrm>
              <a:custGeom>
                <a:avLst/>
                <a:gdLst>
                  <a:gd name="connsiteX0" fmla="*/ 89754 w 517521"/>
                  <a:gd name="connsiteY0" fmla="*/ 186452 h 298837"/>
                  <a:gd name="connsiteX1" fmla="*/ 338357 w 517521"/>
                  <a:gd name="connsiteY1" fmla="*/ 42863 h 298837"/>
                  <a:gd name="connsiteX2" fmla="*/ 517522 w 517521"/>
                  <a:gd name="connsiteY2" fmla="*/ 42863 h 298837"/>
                  <a:gd name="connsiteX3" fmla="*/ 443284 w 517521"/>
                  <a:gd name="connsiteY3" fmla="*/ 0 h 298837"/>
                  <a:gd name="connsiteX4" fmla="*/ 338357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775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85" y="206"/>
                      <a:pt x="111597" y="63051"/>
                      <a:pt x="52464" y="165021"/>
                    </a:cubicBezTo>
                    <a:lnTo>
                      <a:pt x="0" y="255975"/>
                    </a:lnTo>
                    <a:lnTo>
                      <a:pt x="24775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7" name="Freeform: Shape 3356">
                <a:extLst>
                  <a:ext uri="{FF2B5EF4-FFF2-40B4-BE49-F238E27FC236}">
                    <a16:creationId xmlns:a16="http://schemas.microsoft.com/office/drawing/2014/main" id="{EB56E834-6A87-4C12-9E33-CAE6CE9E76C9}"/>
                  </a:ext>
                </a:extLst>
              </p:cNvPr>
              <p:cNvSpPr/>
              <p:nvPr/>
            </p:nvSpPr>
            <p:spPr>
              <a:xfrm>
                <a:off x="4713255" y="501062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2 h 298751"/>
                  <a:gd name="connsiteX1" fmla="*/ 179165 w 517950"/>
                  <a:gd name="connsiteY1" fmla="*/ 298752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2"/>
                    </a:moveTo>
                    <a:lnTo>
                      <a:pt x="179165" y="298752"/>
                    </a:lnTo>
                    <a:cubicBezTo>
                      <a:pt x="297209" y="298753"/>
                      <a:pt x="406311" y="235871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33" y="200967"/>
                      <a:pt x="282275" y="255642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8" name="Freeform: Shape 3357">
                <a:extLst>
                  <a:ext uri="{FF2B5EF4-FFF2-40B4-BE49-F238E27FC236}">
                    <a16:creationId xmlns:a16="http://schemas.microsoft.com/office/drawing/2014/main" id="{F7AB51A1-A409-4835-B7FF-1B9DCF4E164F}"/>
                  </a:ext>
                </a:extLst>
              </p:cNvPr>
              <p:cNvSpPr/>
              <p:nvPr/>
            </p:nvSpPr>
            <p:spPr>
              <a:xfrm>
                <a:off x="520600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9" name="Freeform: Shape 3358">
                <a:extLst>
                  <a:ext uri="{FF2B5EF4-FFF2-40B4-BE49-F238E27FC236}">
                    <a16:creationId xmlns:a16="http://schemas.microsoft.com/office/drawing/2014/main" id="{C65C7854-7329-4660-BC41-FFF06B2316C6}"/>
                  </a:ext>
                </a:extLst>
              </p:cNvPr>
              <p:cNvSpPr/>
              <p:nvPr/>
            </p:nvSpPr>
            <p:spPr>
              <a:xfrm>
                <a:off x="4616643" y="501062"/>
                <a:ext cx="145989" cy="255889"/>
              </a:xfrm>
              <a:custGeom>
                <a:avLst/>
                <a:gdLst>
                  <a:gd name="connsiteX0" fmla="*/ 81268 w 145989"/>
                  <a:gd name="connsiteY0" fmla="*/ 143589 h 255889"/>
                  <a:gd name="connsiteX1" fmla="*/ 42863 w 145989"/>
                  <a:gd name="connsiteY1" fmla="*/ 0 h 255889"/>
                  <a:gd name="connsiteX2" fmla="*/ 0 w 145989"/>
                  <a:gd name="connsiteY2" fmla="*/ 0 h 255889"/>
                  <a:gd name="connsiteX3" fmla="*/ 44063 w 145989"/>
                  <a:gd name="connsiteY3" fmla="*/ 165021 h 255889"/>
                  <a:gd name="connsiteX4" fmla="*/ 96527 w 145989"/>
                  <a:gd name="connsiteY4" fmla="*/ 255889 h 255889"/>
                  <a:gd name="connsiteX5" fmla="*/ 145990 w 145989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9">
                    <a:moveTo>
                      <a:pt x="81268" y="143589"/>
                    </a:moveTo>
                    <a:cubicBezTo>
                      <a:pt x="56064" y="99936"/>
                      <a:pt x="42820" y="50407"/>
                      <a:pt x="42863" y="0"/>
                    </a:cubicBezTo>
                    <a:lnTo>
                      <a:pt x="0" y="0"/>
                    </a:lnTo>
                    <a:cubicBezTo>
                      <a:pt x="-51" y="57921"/>
                      <a:pt x="15148" y="114835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0" name="Freeform: Shape 3359">
                <a:extLst>
                  <a:ext uri="{FF2B5EF4-FFF2-40B4-BE49-F238E27FC236}">
                    <a16:creationId xmlns:a16="http://schemas.microsoft.com/office/drawing/2014/main" id="{5865EE29-40F7-4553-9D8A-6DF87D30E006}"/>
                  </a:ext>
                </a:extLst>
              </p:cNvPr>
              <p:cNvSpPr/>
              <p:nvPr/>
            </p:nvSpPr>
            <p:spPr>
              <a:xfrm>
                <a:off x="3659524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1" name="Freeform: Shape 3360">
                <a:extLst>
                  <a:ext uri="{FF2B5EF4-FFF2-40B4-BE49-F238E27FC236}">
                    <a16:creationId xmlns:a16="http://schemas.microsoft.com/office/drawing/2014/main" id="{B122F8D9-0342-4FAC-B525-7D59F4961A12}"/>
                  </a:ext>
                </a:extLst>
              </p:cNvPr>
              <p:cNvSpPr/>
              <p:nvPr/>
            </p:nvSpPr>
            <p:spPr>
              <a:xfrm>
                <a:off x="3940702" y="3027378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4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199"/>
                      <a:pt x="2855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2" name="Freeform: Shape 3361">
                <a:extLst>
                  <a:ext uri="{FF2B5EF4-FFF2-40B4-BE49-F238E27FC236}">
                    <a16:creationId xmlns:a16="http://schemas.microsoft.com/office/drawing/2014/main" id="{5794108E-A269-40BD-96CF-E5ACE73D6E54}"/>
                  </a:ext>
                </a:extLst>
              </p:cNvPr>
              <p:cNvSpPr/>
              <p:nvPr/>
            </p:nvSpPr>
            <p:spPr>
              <a:xfrm>
                <a:off x="4510087" y="2721940"/>
                <a:ext cx="277148" cy="188509"/>
              </a:xfrm>
              <a:custGeom>
                <a:avLst/>
                <a:gdLst>
                  <a:gd name="connsiteX0" fmla="*/ 240030 w 277148"/>
                  <a:gd name="connsiteY0" fmla="*/ 42863 h 188509"/>
                  <a:gd name="connsiteX1" fmla="*/ 277149 w 277148"/>
                  <a:gd name="connsiteY1" fmla="*/ 42863 h 188509"/>
                  <a:gd name="connsiteX2" fmla="*/ 202911 w 277148"/>
                  <a:gd name="connsiteY2" fmla="*/ 0 h 188509"/>
                  <a:gd name="connsiteX3" fmla="*/ 101670 w 277148"/>
                  <a:gd name="connsiteY3" fmla="*/ 0 h 188509"/>
                  <a:gd name="connsiteX4" fmla="*/ 38576 w 277148"/>
                  <a:gd name="connsiteY4" fmla="*/ 36433 h 188509"/>
                  <a:gd name="connsiteX5" fmla="*/ 0 w 277148"/>
                  <a:gd name="connsiteY5" fmla="*/ 102784 h 188509"/>
                  <a:gd name="connsiteX6" fmla="*/ 0 w 277148"/>
                  <a:gd name="connsiteY6" fmla="*/ 188509 h 188509"/>
                  <a:gd name="connsiteX7" fmla="*/ 75352 w 277148"/>
                  <a:gd name="connsiteY7" fmla="*/ 57864 h 188509"/>
                  <a:gd name="connsiteX8" fmla="*/ 101070 w 277148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3" name="Freeform: Shape 3362">
                <a:extLst>
                  <a:ext uri="{FF2B5EF4-FFF2-40B4-BE49-F238E27FC236}">
                    <a16:creationId xmlns:a16="http://schemas.microsoft.com/office/drawing/2014/main" id="{DE35DFC8-BE5B-4852-9EF7-18575C279143}"/>
                  </a:ext>
                </a:extLst>
              </p:cNvPr>
              <p:cNvSpPr/>
              <p:nvPr/>
            </p:nvSpPr>
            <p:spPr>
              <a:xfrm>
                <a:off x="4218965" y="3092443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9 h 159620"/>
                  <a:gd name="connsiteX4" fmla="*/ 0 w 168192"/>
                  <a:gd name="connsiteY4" fmla="*/ 91297 h 159620"/>
                  <a:gd name="connsiteX5" fmla="*/ 0 w 168192"/>
                  <a:gd name="connsiteY5" fmla="*/ 140846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688" y="149847"/>
                    </a:lnTo>
                    <a:cubicBezTo>
                      <a:pt x="50535" y="169967"/>
                      <a:pt x="95086" y="158026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4" name="Freeform: Shape 3363">
                <a:extLst>
                  <a:ext uri="{FF2B5EF4-FFF2-40B4-BE49-F238E27FC236}">
                    <a16:creationId xmlns:a16="http://schemas.microsoft.com/office/drawing/2014/main" id="{BA81C49C-10E8-41F0-89E9-ADC2ED9DAEA1}"/>
                  </a:ext>
                </a:extLst>
              </p:cNvPr>
              <p:cNvSpPr/>
              <p:nvPr/>
            </p:nvSpPr>
            <p:spPr>
              <a:xfrm>
                <a:off x="435578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785 w 111785"/>
                  <a:gd name="connsiteY1" fmla="*/ 13373 h 224856"/>
                  <a:gd name="connsiteX2" fmla="*/ 111785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785" y="13373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5" name="Freeform: Shape 3364">
                <a:extLst>
                  <a:ext uri="{FF2B5EF4-FFF2-40B4-BE49-F238E27FC236}">
                    <a16:creationId xmlns:a16="http://schemas.microsoft.com/office/drawing/2014/main" id="{9C6F77F5-D855-4E40-B3C6-A908824886DA}"/>
                  </a:ext>
                </a:extLst>
              </p:cNvPr>
              <p:cNvSpPr/>
              <p:nvPr/>
            </p:nvSpPr>
            <p:spPr>
              <a:xfrm>
                <a:off x="3528707" y="3281381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375"/>
                      <a:pt x="267719" y="14145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6" name="Freeform: Shape 3365">
                <a:extLst>
                  <a:ext uri="{FF2B5EF4-FFF2-40B4-BE49-F238E27FC236}">
                    <a16:creationId xmlns:a16="http://schemas.microsoft.com/office/drawing/2014/main" id="{B800BF8F-553A-483E-A5C3-FE42CEC6541F}"/>
                  </a:ext>
                </a:extLst>
              </p:cNvPr>
              <p:cNvSpPr/>
              <p:nvPr/>
            </p:nvSpPr>
            <p:spPr>
              <a:xfrm>
                <a:off x="3789997" y="3281381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7" name="Freeform: Shape 3366">
                <a:extLst>
                  <a:ext uri="{FF2B5EF4-FFF2-40B4-BE49-F238E27FC236}">
                    <a16:creationId xmlns:a16="http://schemas.microsoft.com/office/drawing/2014/main" id="{4A0FB06A-E529-4CA4-8A89-80F957B772EA}"/>
                  </a:ext>
                </a:extLst>
              </p:cNvPr>
              <p:cNvSpPr/>
              <p:nvPr/>
            </p:nvSpPr>
            <p:spPr>
              <a:xfrm>
                <a:off x="4176102" y="2634329"/>
                <a:ext cx="210026" cy="264633"/>
              </a:xfrm>
              <a:custGeom>
                <a:avLst/>
                <a:gdLst>
                  <a:gd name="connsiteX0" fmla="*/ 177879 w 210026"/>
                  <a:gd name="connsiteY0" fmla="*/ 18517 h 264633"/>
                  <a:gd name="connsiteX1" fmla="*/ 177879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8" name="Freeform: Shape 3367">
                <a:extLst>
                  <a:ext uri="{FF2B5EF4-FFF2-40B4-BE49-F238E27FC236}">
                    <a16:creationId xmlns:a16="http://schemas.microsoft.com/office/drawing/2014/main" id="{7A112C37-DB40-403D-A9A5-D86F08B56F71}"/>
                  </a:ext>
                </a:extLst>
              </p:cNvPr>
              <p:cNvSpPr/>
              <p:nvPr/>
            </p:nvSpPr>
            <p:spPr>
              <a:xfrm>
                <a:off x="4102893" y="3133934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8 h 190309"/>
                  <a:gd name="connsiteX12" fmla="*/ 72866 w 115728"/>
                  <a:gd name="connsiteY12" fmla="*/ 25118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101781" y="167593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9" name="Freeform: Shape 3368">
                <a:extLst>
                  <a:ext uri="{FF2B5EF4-FFF2-40B4-BE49-F238E27FC236}">
                    <a16:creationId xmlns:a16="http://schemas.microsoft.com/office/drawing/2014/main" id="{6F71635B-9554-4FB6-8C78-8812BB083035}"/>
                  </a:ext>
                </a:extLst>
              </p:cNvPr>
              <p:cNvSpPr/>
              <p:nvPr/>
            </p:nvSpPr>
            <p:spPr>
              <a:xfrm>
                <a:off x="4175760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0" name="Freeform: Shape 3369">
                <a:extLst>
                  <a:ext uri="{FF2B5EF4-FFF2-40B4-BE49-F238E27FC236}">
                    <a16:creationId xmlns:a16="http://schemas.microsoft.com/office/drawing/2014/main" id="{AF0D9B9A-0E95-4835-9555-5C0771C9166C}"/>
                  </a:ext>
                </a:extLst>
              </p:cNvPr>
              <p:cNvSpPr/>
              <p:nvPr/>
            </p:nvSpPr>
            <p:spPr>
              <a:xfrm>
                <a:off x="3616404" y="3580219"/>
                <a:ext cx="200339" cy="263089"/>
              </a:xfrm>
              <a:custGeom>
                <a:avLst/>
                <a:gdLst>
                  <a:gd name="connsiteX0" fmla="*/ 200339 w 200339"/>
                  <a:gd name="connsiteY0" fmla="*/ 28803 h 263089"/>
                  <a:gd name="connsiteX1" fmla="*/ 164420 w 200339"/>
                  <a:gd name="connsiteY1" fmla="*/ 0 h 263089"/>
                  <a:gd name="connsiteX2" fmla="*/ 36433 w 200339"/>
                  <a:gd name="connsiteY2" fmla="*/ 73809 h 263089"/>
                  <a:gd name="connsiteX3" fmla="*/ 0 w 200339"/>
                  <a:gd name="connsiteY3" fmla="*/ 136903 h 263089"/>
                  <a:gd name="connsiteX4" fmla="*/ 0 w 200339"/>
                  <a:gd name="connsiteY4" fmla="*/ 238315 h 263089"/>
                  <a:gd name="connsiteX5" fmla="*/ 32147 w 200339"/>
                  <a:gd name="connsiteY5" fmla="*/ 256918 h 263089"/>
                  <a:gd name="connsiteX6" fmla="*/ 32147 w 200339"/>
                  <a:gd name="connsiteY6" fmla="*/ 256918 h 263089"/>
                  <a:gd name="connsiteX7" fmla="*/ 42863 w 200339"/>
                  <a:gd name="connsiteY7" fmla="*/ 263090 h 263089"/>
                  <a:gd name="connsiteX8" fmla="*/ 42863 w 200339"/>
                  <a:gd name="connsiteY8" fmla="*/ 136903 h 263089"/>
                  <a:gd name="connsiteX9" fmla="*/ 57864 w 200339"/>
                  <a:gd name="connsiteY9" fmla="*/ 111185 h 263089"/>
                  <a:gd name="connsiteX10" fmla="*/ 188424 w 200339"/>
                  <a:gd name="connsiteY10" fmla="*/ 35747 h 263089"/>
                  <a:gd name="connsiteX11" fmla="*/ 188424 w 200339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89">
                    <a:moveTo>
                      <a:pt x="200339" y="28803"/>
                    </a:moveTo>
                    <a:cubicBezTo>
                      <a:pt x="188681" y="18774"/>
                      <a:pt x="176679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1" name="Freeform: Shape 3370">
                <a:extLst>
                  <a:ext uri="{FF2B5EF4-FFF2-40B4-BE49-F238E27FC236}">
                    <a16:creationId xmlns:a16="http://schemas.microsoft.com/office/drawing/2014/main" id="{F66A3AD9-14B6-4525-8C43-5D670847A615}"/>
                  </a:ext>
                </a:extLst>
              </p:cNvPr>
              <p:cNvSpPr/>
              <p:nvPr/>
            </p:nvSpPr>
            <p:spPr>
              <a:xfrm>
                <a:off x="3780824" y="3448545"/>
                <a:ext cx="270976" cy="160477"/>
              </a:xfrm>
              <a:custGeom>
                <a:avLst/>
                <a:gdLst>
                  <a:gd name="connsiteX0" fmla="*/ 35919 w 270976"/>
                  <a:gd name="connsiteY0" fmla="*/ 160477 h 160477"/>
                  <a:gd name="connsiteX1" fmla="*/ 98498 w 270976"/>
                  <a:gd name="connsiteY1" fmla="*/ 124301 h 160477"/>
                  <a:gd name="connsiteX2" fmla="*/ 98498 w 270976"/>
                  <a:gd name="connsiteY2" fmla="*/ 124301 h 160477"/>
                  <a:gd name="connsiteX3" fmla="*/ 270977 w 270976"/>
                  <a:gd name="connsiteY3" fmla="*/ 24775 h 160477"/>
                  <a:gd name="connsiteX4" fmla="*/ 228114 w 270976"/>
                  <a:gd name="connsiteY4" fmla="*/ 0 h 160477"/>
                  <a:gd name="connsiteX5" fmla="*/ 0 w 270976"/>
                  <a:gd name="connsiteY5" fmla="*/ 131674 h 160477"/>
                  <a:gd name="connsiteX6" fmla="*/ 35919 w 270976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7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59" y="140932"/>
                      <a:pt x="24260" y="150447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2" name="Freeform: Shape 3371">
                <a:extLst>
                  <a:ext uri="{FF2B5EF4-FFF2-40B4-BE49-F238E27FC236}">
                    <a16:creationId xmlns:a16="http://schemas.microsoft.com/office/drawing/2014/main" id="{58CACC2E-B228-4AFD-9BB1-62E5FB88A23D}"/>
                  </a:ext>
                </a:extLst>
              </p:cNvPr>
              <p:cNvSpPr/>
              <p:nvPr/>
            </p:nvSpPr>
            <p:spPr>
              <a:xfrm>
                <a:off x="3838582" y="2721940"/>
                <a:ext cx="134695" cy="312810"/>
              </a:xfrm>
              <a:custGeom>
                <a:avLst/>
                <a:gdLst>
                  <a:gd name="connsiteX0" fmla="*/ 116093 w 134695"/>
                  <a:gd name="connsiteY0" fmla="*/ 32147 h 312810"/>
                  <a:gd name="connsiteX1" fmla="*/ 134695 w 134695"/>
                  <a:gd name="connsiteY1" fmla="*/ 0 h 312810"/>
                  <a:gd name="connsiteX2" fmla="*/ 134695 w 134695"/>
                  <a:gd name="connsiteY2" fmla="*/ 0 h 312810"/>
                  <a:gd name="connsiteX3" fmla="*/ 60458 w 134695"/>
                  <a:gd name="connsiteY3" fmla="*/ 42863 h 312810"/>
                  <a:gd name="connsiteX4" fmla="*/ 9708 w 134695"/>
                  <a:gd name="connsiteY4" fmla="*/ 130731 h 312810"/>
                  <a:gd name="connsiteX5" fmla="*/ 9708 w 134695"/>
                  <a:gd name="connsiteY5" fmla="*/ 203597 h 312810"/>
                  <a:gd name="connsiteX6" fmla="*/ 47942 w 134695"/>
                  <a:gd name="connsiteY6" fmla="*/ 269948 h 312810"/>
                  <a:gd name="connsiteX7" fmla="*/ 122180 w 134695"/>
                  <a:gd name="connsiteY7" fmla="*/ 312811 h 312810"/>
                  <a:gd name="connsiteX8" fmla="*/ 46827 w 134695"/>
                  <a:gd name="connsiteY8" fmla="*/ 182166 h 312810"/>
                  <a:gd name="connsiteX9" fmla="*/ 46827 w 134695"/>
                  <a:gd name="connsiteY9" fmla="*/ 152162 h 312810"/>
                  <a:gd name="connsiteX10" fmla="*/ 109921 w 134695"/>
                  <a:gd name="connsiteY10" fmla="*/ 42863 h 312810"/>
                  <a:gd name="connsiteX11" fmla="*/ 116093 w 134695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948"/>
                    </a:lnTo>
                    <a:lnTo>
                      <a:pt x="122180" y="312811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3" name="Freeform: Shape 3372">
                <a:extLst>
                  <a:ext uri="{FF2B5EF4-FFF2-40B4-BE49-F238E27FC236}">
                    <a16:creationId xmlns:a16="http://schemas.microsoft.com/office/drawing/2014/main" id="{23C2289E-6A46-497F-8BBE-A7D89A93A8B7}"/>
                  </a:ext>
                </a:extLst>
              </p:cNvPr>
              <p:cNvSpPr/>
              <p:nvPr/>
            </p:nvSpPr>
            <p:spPr>
              <a:xfrm>
                <a:off x="4041171" y="3248120"/>
                <a:ext cx="105657" cy="200425"/>
              </a:xfrm>
              <a:custGeom>
                <a:avLst/>
                <a:gdLst>
                  <a:gd name="connsiteX0" fmla="*/ 37290 w 105657"/>
                  <a:gd name="connsiteY0" fmla="*/ 76124 h 200425"/>
                  <a:gd name="connsiteX1" fmla="*/ 37290 w 105657"/>
                  <a:gd name="connsiteY1" fmla="*/ 76124 h 200425"/>
                  <a:gd name="connsiteX2" fmla="*/ 58722 w 105657"/>
                  <a:gd name="connsiteY2" fmla="*/ 113243 h 200425"/>
                  <a:gd name="connsiteX3" fmla="*/ 61722 w 105657"/>
                  <a:gd name="connsiteY3" fmla="*/ 136046 h 200425"/>
                  <a:gd name="connsiteX4" fmla="*/ 47749 w 105657"/>
                  <a:gd name="connsiteY4" fmla="*/ 154219 h 200425"/>
                  <a:gd name="connsiteX5" fmla="*/ 10630 w 105657"/>
                  <a:gd name="connsiteY5" fmla="*/ 175651 h 200425"/>
                  <a:gd name="connsiteX6" fmla="*/ 53492 w 105657"/>
                  <a:gd name="connsiteY6" fmla="*/ 200425 h 200425"/>
                  <a:gd name="connsiteX7" fmla="*/ 69180 w 105657"/>
                  <a:gd name="connsiteY7" fmla="*/ 191338 h 200425"/>
                  <a:gd name="connsiteX8" fmla="*/ 95840 w 105657"/>
                  <a:gd name="connsiteY8" fmla="*/ 164849 h 200425"/>
                  <a:gd name="connsiteX9" fmla="*/ 103127 w 105657"/>
                  <a:gd name="connsiteY9" fmla="*/ 147104 h 200425"/>
                  <a:gd name="connsiteX10" fmla="*/ 95840 w 105657"/>
                  <a:gd name="connsiteY10" fmla="*/ 91811 h 200425"/>
                  <a:gd name="connsiteX11" fmla="*/ 42863 w 105657"/>
                  <a:gd name="connsiteY11" fmla="*/ 0 h 200425"/>
                  <a:gd name="connsiteX12" fmla="*/ 0 w 105657"/>
                  <a:gd name="connsiteY12" fmla="*/ 11487 h 200425"/>
                  <a:gd name="connsiteX13" fmla="*/ 12516 w 105657"/>
                  <a:gd name="connsiteY13" fmla="*/ 33261 h 200425"/>
                  <a:gd name="connsiteX14" fmla="*/ 12516 w 105657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25" y="120135"/>
                      <a:pt x="63814" y="128348"/>
                      <a:pt x="61722" y="136046"/>
                    </a:cubicBezTo>
                    <a:cubicBezTo>
                      <a:pt x="59699" y="143735"/>
                      <a:pt x="54658" y="150285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39" y="185003"/>
                      <a:pt x="89437" y="175865"/>
                      <a:pt x="95840" y="164849"/>
                    </a:cubicBezTo>
                    <a:cubicBezTo>
                      <a:pt x="99021" y="159269"/>
                      <a:pt x="101464" y="153311"/>
                      <a:pt x="103127" y="147104"/>
                    </a:cubicBezTo>
                    <a:cubicBezTo>
                      <a:pt x="108202" y="128442"/>
                      <a:pt x="105579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4" name="Freeform: Shape 3373">
                <a:extLst>
                  <a:ext uri="{FF2B5EF4-FFF2-40B4-BE49-F238E27FC236}">
                    <a16:creationId xmlns:a16="http://schemas.microsoft.com/office/drawing/2014/main" id="{AD9B1974-6909-45A2-854A-695DDCF19AE5}"/>
                  </a:ext>
                </a:extLst>
              </p:cNvPr>
              <p:cNvSpPr/>
              <p:nvPr/>
            </p:nvSpPr>
            <p:spPr>
              <a:xfrm>
                <a:off x="3929386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9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9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5" name="Freeform: Shape 3374">
                <a:extLst>
                  <a:ext uri="{FF2B5EF4-FFF2-40B4-BE49-F238E27FC236}">
                    <a16:creationId xmlns:a16="http://schemas.microsoft.com/office/drawing/2014/main" id="{294B87E6-338E-475C-BBE7-CE06947049DE}"/>
                  </a:ext>
                </a:extLst>
              </p:cNvPr>
              <p:cNvSpPr/>
              <p:nvPr/>
            </p:nvSpPr>
            <p:spPr>
              <a:xfrm>
                <a:off x="3838582" y="3843823"/>
                <a:ext cx="128951" cy="288121"/>
              </a:xfrm>
              <a:custGeom>
                <a:avLst/>
                <a:gdLst>
                  <a:gd name="connsiteX0" fmla="*/ 128952 w 128951"/>
                  <a:gd name="connsiteY0" fmla="*/ 6944 h 288121"/>
                  <a:gd name="connsiteX1" fmla="*/ 83432 w 128951"/>
                  <a:gd name="connsiteY1" fmla="*/ 0 h 288121"/>
                  <a:gd name="connsiteX2" fmla="*/ 9708 w 128951"/>
                  <a:gd name="connsiteY2" fmla="*/ 127730 h 288121"/>
                  <a:gd name="connsiteX3" fmla="*/ 9708 w 128951"/>
                  <a:gd name="connsiteY3" fmla="*/ 200596 h 288121"/>
                  <a:gd name="connsiteX4" fmla="*/ 60458 w 128951"/>
                  <a:gd name="connsiteY4" fmla="*/ 288122 h 288121"/>
                  <a:gd name="connsiteX5" fmla="*/ 109921 w 128951"/>
                  <a:gd name="connsiteY5" fmla="*/ 288122 h 288121"/>
                  <a:gd name="connsiteX6" fmla="*/ 46827 w 128951"/>
                  <a:gd name="connsiteY6" fmla="*/ 178822 h 288121"/>
                  <a:gd name="connsiteX7" fmla="*/ 46827 w 128951"/>
                  <a:gd name="connsiteY7" fmla="*/ 148818 h 288121"/>
                  <a:gd name="connsiteX8" fmla="*/ 122180 w 128951"/>
                  <a:gd name="connsiteY8" fmla="*/ 18259 h 288121"/>
                  <a:gd name="connsiteX9" fmla="*/ 122180 w 128951"/>
                  <a:gd name="connsiteY9" fmla="*/ 1825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121">
                    <a:moveTo>
                      <a:pt x="128952" y="6944"/>
                    </a:moveTo>
                    <a:cubicBezTo>
                      <a:pt x="113864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3"/>
                      <a:pt x="9708" y="200596"/>
                    </a:cubicBezTo>
                    <a:lnTo>
                      <a:pt x="60458" y="288122"/>
                    </a:lnTo>
                    <a:lnTo>
                      <a:pt x="109921" y="288122"/>
                    </a:lnTo>
                    <a:lnTo>
                      <a:pt x="46827" y="178822"/>
                    </a:lnTo>
                    <a:cubicBezTo>
                      <a:pt x="41521" y="169521"/>
                      <a:pt x="41521" y="158120"/>
                      <a:pt x="46827" y="148818"/>
                    </a:cubicBezTo>
                    <a:lnTo>
                      <a:pt x="122180" y="18259"/>
                    </a:lnTo>
                    <a:lnTo>
                      <a:pt x="122180" y="18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6" name="Freeform: Shape 3375">
                <a:extLst>
                  <a:ext uri="{FF2B5EF4-FFF2-40B4-BE49-F238E27FC236}">
                    <a16:creationId xmlns:a16="http://schemas.microsoft.com/office/drawing/2014/main" id="{3770856D-4DF4-4635-829A-ABC67436A667}"/>
                  </a:ext>
                </a:extLst>
              </p:cNvPr>
              <p:cNvSpPr/>
              <p:nvPr/>
            </p:nvSpPr>
            <p:spPr>
              <a:xfrm>
                <a:off x="3922013" y="3615709"/>
                <a:ext cx="181222" cy="235058"/>
              </a:xfrm>
              <a:custGeom>
                <a:avLst/>
                <a:gdLst>
                  <a:gd name="connsiteX0" fmla="*/ 81610 w 181222"/>
                  <a:gd name="connsiteY0" fmla="*/ 172479 h 235058"/>
                  <a:gd name="connsiteX1" fmla="*/ 81610 w 181222"/>
                  <a:gd name="connsiteY1" fmla="*/ 172479 h 235058"/>
                  <a:gd name="connsiteX2" fmla="*/ 181223 w 181222"/>
                  <a:gd name="connsiteY2" fmla="*/ 0 h 235058"/>
                  <a:gd name="connsiteX3" fmla="*/ 131674 w 181222"/>
                  <a:gd name="connsiteY3" fmla="*/ 0 h 235058"/>
                  <a:gd name="connsiteX4" fmla="*/ 0 w 181222"/>
                  <a:gd name="connsiteY4" fmla="*/ 228114 h 235058"/>
                  <a:gd name="connsiteX5" fmla="*/ 45520 w 181222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40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7" name="Freeform: Shape 3376">
                <a:extLst>
                  <a:ext uri="{FF2B5EF4-FFF2-40B4-BE49-F238E27FC236}">
                    <a16:creationId xmlns:a16="http://schemas.microsoft.com/office/drawing/2014/main" id="{D70B0AC6-BE72-4593-9C92-ABDDD1D3DC75}"/>
                  </a:ext>
                </a:extLst>
              </p:cNvPr>
              <p:cNvSpPr/>
              <p:nvPr/>
            </p:nvSpPr>
            <p:spPr>
              <a:xfrm>
                <a:off x="361666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9 w 188423"/>
                  <a:gd name="connsiteY6" fmla="*/ 277406 h 277406"/>
                  <a:gd name="connsiteX7" fmla="*/ 188424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9" y="277406"/>
                    </a:lnTo>
                    <a:lnTo>
                      <a:pt x="188424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8" name="Freeform: Shape 3377">
                <a:extLst>
                  <a:ext uri="{FF2B5EF4-FFF2-40B4-BE49-F238E27FC236}">
                    <a16:creationId xmlns:a16="http://schemas.microsoft.com/office/drawing/2014/main" id="{36941D3F-1B47-4F54-AD1E-FE7452156438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9" name="Freeform: Shape 3378">
                <a:extLst>
                  <a:ext uri="{FF2B5EF4-FFF2-40B4-BE49-F238E27FC236}">
                    <a16:creationId xmlns:a16="http://schemas.microsoft.com/office/drawing/2014/main" id="{6540F328-2116-4322-971E-FAC79FE4C881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0" name="Freeform: Shape 3379">
                <a:extLst>
                  <a:ext uri="{FF2B5EF4-FFF2-40B4-BE49-F238E27FC236}">
                    <a16:creationId xmlns:a16="http://schemas.microsoft.com/office/drawing/2014/main" id="{78B4AF7F-A6D2-4373-857A-40F55BA0C8E6}"/>
                  </a:ext>
                </a:extLst>
              </p:cNvPr>
              <p:cNvSpPr/>
              <p:nvPr/>
            </p:nvSpPr>
            <p:spPr>
              <a:xfrm>
                <a:off x="3987165" y="3404654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4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375 h 168192"/>
                  <a:gd name="connsiteX10" fmla="*/ 21774 w 159620"/>
                  <a:gd name="connsiteY10" fmla="*/ 43891 h 168192"/>
                  <a:gd name="connsiteX11" fmla="*/ 21774 w 159620"/>
                  <a:gd name="connsiteY11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4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8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1" name="Freeform: Shape 3380">
                <a:extLst>
                  <a:ext uri="{FF2B5EF4-FFF2-40B4-BE49-F238E27FC236}">
                    <a16:creationId xmlns:a16="http://schemas.microsoft.com/office/drawing/2014/main" id="{9B3493AE-7141-4F34-BCB2-63A0AF52F5B3}"/>
                  </a:ext>
                </a:extLst>
              </p:cNvPr>
              <p:cNvSpPr/>
              <p:nvPr/>
            </p:nvSpPr>
            <p:spPr>
              <a:xfrm>
                <a:off x="379359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2" name="Freeform: Shape 3381">
                <a:extLst>
                  <a:ext uri="{FF2B5EF4-FFF2-40B4-BE49-F238E27FC236}">
                    <a16:creationId xmlns:a16="http://schemas.microsoft.com/office/drawing/2014/main" id="{1859B5DB-3818-4AC5-8362-3A22C37EA152}"/>
                  </a:ext>
                </a:extLst>
              </p:cNvPr>
              <p:cNvSpPr/>
              <p:nvPr/>
            </p:nvSpPr>
            <p:spPr>
              <a:xfrm>
                <a:off x="4175760" y="3984755"/>
                <a:ext cx="167163" cy="278177"/>
              </a:xfrm>
              <a:custGeom>
                <a:avLst/>
                <a:gdLst>
                  <a:gd name="connsiteX0" fmla="*/ 42863 w 167163"/>
                  <a:gd name="connsiteY0" fmla="*/ 0 h 278177"/>
                  <a:gd name="connsiteX1" fmla="*/ 0 w 167163"/>
                  <a:gd name="connsiteY1" fmla="*/ 16716 h 278177"/>
                  <a:gd name="connsiteX2" fmla="*/ 0 w 167163"/>
                  <a:gd name="connsiteY2" fmla="*/ 164335 h 278177"/>
                  <a:gd name="connsiteX3" fmla="*/ 36433 w 167163"/>
                  <a:gd name="connsiteY3" fmla="*/ 227428 h 278177"/>
                  <a:gd name="connsiteX4" fmla="*/ 124301 w 167163"/>
                  <a:gd name="connsiteY4" fmla="*/ 278178 h 278177"/>
                  <a:gd name="connsiteX5" fmla="*/ 156448 w 167163"/>
                  <a:gd name="connsiteY5" fmla="*/ 259661 h 278177"/>
                  <a:gd name="connsiteX6" fmla="*/ 156448 w 167163"/>
                  <a:gd name="connsiteY6" fmla="*/ 259661 h 278177"/>
                  <a:gd name="connsiteX7" fmla="*/ 167164 w 167163"/>
                  <a:gd name="connsiteY7" fmla="*/ 253489 h 278177"/>
                  <a:gd name="connsiteX8" fmla="*/ 58207 w 167163"/>
                  <a:gd name="connsiteY8" fmla="*/ 190052 h 278177"/>
                  <a:gd name="connsiteX9" fmla="*/ 43205 w 167163"/>
                  <a:gd name="connsiteY9" fmla="*/ 164335 h 278177"/>
                  <a:gd name="connsiteX10" fmla="*/ 43205 w 167163"/>
                  <a:gd name="connsiteY10" fmla="*/ 13459 h 278177"/>
                  <a:gd name="connsiteX11" fmla="*/ 43205 w 167163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177">
                    <a:moveTo>
                      <a:pt x="42863" y="0"/>
                    </a:moveTo>
                    <a:cubicBezTo>
                      <a:pt x="28375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43" y="190353"/>
                      <a:pt x="13913" y="214390"/>
                      <a:pt x="36433" y="227428"/>
                    </a:cubicBezTo>
                    <a:lnTo>
                      <a:pt x="124301" y="278178"/>
                    </a:lnTo>
                    <a:lnTo>
                      <a:pt x="156448" y="259661"/>
                    </a:lnTo>
                    <a:lnTo>
                      <a:pt x="156448" y="259661"/>
                    </a:lnTo>
                    <a:lnTo>
                      <a:pt x="167164" y="253489"/>
                    </a:lnTo>
                    <a:lnTo>
                      <a:pt x="58207" y="190052"/>
                    </a:lnTo>
                    <a:cubicBezTo>
                      <a:pt x="49009" y="184738"/>
                      <a:pt x="43300" y="174956"/>
                      <a:pt x="43205" y="164335"/>
                    </a:cubicBezTo>
                    <a:lnTo>
                      <a:pt x="43205" y="13459"/>
                    </a:lnTo>
                    <a:lnTo>
                      <a:pt x="43205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3" name="Freeform: Shape 3382">
                <a:extLst>
                  <a:ext uri="{FF2B5EF4-FFF2-40B4-BE49-F238E27FC236}">
                    <a16:creationId xmlns:a16="http://schemas.microsoft.com/office/drawing/2014/main" id="{28DB20CE-65F8-4745-962C-E39CBD7114A9}"/>
                  </a:ext>
                </a:extLst>
              </p:cNvPr>
              <p:cNvSpPr/>
              <p:nvPr/>
            </p:nvSpPr>
            <p:spPr>
              <a:xfrm>
                <a:off x="4175760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45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4" name="Freeform: Shape 3383">
                <a:extLst>
                  <a:ext uri="{FF2B5EF4-FFF2-40B4-BE49-F238E27FC236}">
                    <a16:creationId xmlns:a16="http://schemas.microsoft.com/office/drawing/2014/main" id="{09D9045A-7871-4274-8E8D-4AD696B9B12A}"/>
                  </a:ext>
                </a:extLst>
              </p:cNvPr>
              <p:cNvSpPr/>
              <p:nvPr/>
            </p:nvSpPr>
            <p:spPr>
              <a:xfrm>
                <a:off x="3529050" y="3405425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5" name="Freeform: Shape 3384">
                <a:extLst>
                  <a:ext uri="{FF2B5EF4-FFF2-40B4-BE49-F238E27FC236}">
                    <a16:creationId xmlns:a16="http://schemas.microsoft.com/office/drawing/2014/main" id="{9BBB1B3D-9915-48D2-B007-156BE5B16DD6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6" name="Freeform: Shape 3385">
                <a:extLst>
                  <a:ext uri="{FF2B5EF4-FFF2-40B4-BE49-F238E27FC236}">
                    <a16:creationId xmlns:a16="http://schemas.microsoft.com/office/drawing/2014/main" id="{9BE55299-5ABD-4178-A0DB-3DB6C5869D5A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7" name="Freeform: Shape 3386">
                <a:extLst>
                  <a:ext uri="{FF2B5EF4-FFF2-40B4-BE49-F238E27FC236}">
                    <a16:creationId xmlns:a16="http://schemas.microsoft.com/office/drawing/2014/main" id="{C5C269C5-2384-4500-8538-CDE6B2997CD5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8" name="Freeform: Shape 3387">
                <a:extLst>
                  <a:ext uri="{FF2B5EF4-FFF2-40B4-BE49-F238E27FC236}">
                    <a16:creationId xmlns:a16="http://schemas.microsoft.com/office/drawing/2014/main" id="{203AC578-F958-45C6-A385-35BCD7543F40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9" name="Freeform: Shape 3388">
                <a:extLst>
                  <a:ext uri="{FF2B5EF4-FFF2-40B4-BE49-F238E27FC236}">
                    <a16:creationId xmlns:a16="http://schemas.microsoft.com/office/drawing/2014/main" id="{4B44B3F2-7E93-4A75-8925-FC4D53F98F64}"/>
                  </a:ext>
                </a:extLst>
              </p:cNvPr>
              <p:cNvSpPr/>
              <p:nvPr/>
            </p:nvSpPr>
            <p:spPr>
              <a:xfrm>
                <a:off x="4028655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71" y="42957"/>
                      <a:pt x="147353" y="56339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1" y="47569"/>
                      <a:pt x="180623" y="36519"/>
                    </a:cubicBezTo>
                    <a:cubicBezTo>
                      <a:pt x="177416" y="30973"/>
                      <a:pt x="173499" y="25872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0" name="Freeform: Shape 3389">
                <a:extLst>
                  <a:ext uri="{FF2B5EF4-FFF2-40B4-BE49-F238E27FC236}">
                    <a16:creationId xmlns:a16="http://schemas.microsoft.com/office/drawing/2014/main" id="{D61CDAA9-90B3-45D0-A491-1F6A82AE2CA7}"/>
                  </a:ext>
                </a:extLst>
              </p:cNvPr>
              <p:cNvSpPr/>
              <p:nvPr/>
            </p:nvSpPr>
            <p:spPr>
              <a:xfrm>
                <a:off x="3805085" y="3572846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46"/>
                      <a:pt x="231200" y="14316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1" name="Freeform: Shape 3390">
                <a:extLst>
                  <a:ext uri="{FF2B5EF4-FFF2-40B4-BE49-F238E27FC236}">
                    <a16:creationId xmlns:a16="http://schemas.microsoft.com/office/drawing/2014/main" id="{A57B995C-B1CD-4027-B55B-E391C4410C44}"/>
                  </a:ext>
                </a:extLst>
              </p:cNvPr>
              <p:cNvSpPr/>
              <p:nvPr/>
            </p:nvSpPr>
            <p:spPr>
              <a:xfrm>
                <a:off x="4474940" y="3975068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5 h 200082"/>
                  <a:gd name="connsiteX6" fmla="*/ 256832 w 263090"/>
                  <a:gd name="connsiteY6" fmla="*/ 167935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8 h 200082"/>
                  <a:gd name="connsiteX11" fmla="*/ 35147 w 263090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8"/>
                      <a:pt x="9258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13" y="157057"/>
                      <a:pt x="116457" y="151373"/>
                      <a:pt x="111100" y="142218"/>
                    </a:cubicBezTo>
                    <a:lnTo>
                      <a:pt x="35147" y="11658"/>
                    </a:lnTo>
                    <a:lnTo>
                      <a:pt x="351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2" name="Freeform: Shape 3391">
                <a:extLst>
                  <a:ext uri="{FF2B5EF4-FFF2-40B4-BE49-F238E27FC236}">
                    <a16:creationId xmlns:a16="http://schemas.microsoft.com/office/drawing/2014/main" id="{FACD88E4-3F38-4A6A-A97B-2EC899F76D95}"/>
                  </a:ext>
                </a:extLst>
              </p:cNvPr>
              <p:cNvSpPr/>
              <p:nvPr/>
            </p:nvSpPr>
            <p:spPr>
              <a:xfrm>
                <a:off x="4342923" y="3740010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3" name="Freeform: Shape 3392">
                <a:extLst>
                  <a:ext uri="{FF2B5EF4-FFF2-40B4-BE49-F238E27FC236}">
                    <a16:creationId xmlns:a16="http://schemas.microsoft.com/office/drawing/2014/main" id="{CF7A8D45-F90C-43FD-A939-9F794467CE3E}"/>
                  </a:ext>
                </a:extLst>
              </p:cNvPr>
              <p:cNvSpPr/>
              <p:nvPr/>
            </p:nvSpPr>
            <p:spPr>
              <a:xfrm>
                <a:off x="3616661" y="3818534"/>
                <a:ext cx="312467" cy="134523"/>
              </a:xfrm>
              <a:custGeom>
                <a:avLst/>
                <a:gdLst>
                  <a:gd name="connsiteX0" fmla="*/ 32147 w 312467"/>
                  <a:gd name="connsiteY0" fmla="*/ 18602 h 134523"/>
                  <a:gd name="connsiteX1" fmla="*/ 0 w 312467"/>
                  <a:gd name="connsiteY1" fmla="*/ 0 h 134523"/>
                  <a:gd name="connsiteX2" fmla="*/ 0 w 312467"/>
                  <a:gd name="connsiteY2" fmla="*/ 0 h 134523"/>
                  <a:gd name="connsiteX3" fmla="*/ 42863 w 312467"/>
                  <a:gd name="connsiteY3" fmla="*/ 74238 h 134523"/>
                  <a:gd name="connsiteX4" fmla="*/ 130473 w 312467"/>
                  <a:gd name="connsiteY4" fmla="*/ 124816 h 134523"/>
                  <a:gd name="connsiteX5" fmla="*/ 203340 w 312467"/>
                  <a:gd name="connsiteY5" fmla="*/ 124816 h 134523"/>
                  <a:gd name="connsiteX6" fmla="*/ 269605 w 312467"/>
                  <a:gd name="connsiteY6" fmla="*/ 86582 h 134523"/>
                  <a:gd name="connsiteX7" fmla="*/ 312468 w 312467"/>
                  <a:gd name="connsiteY7" fmla="*/ 12344 h 134523"/>
                  <a:gd name="connsiteX8" fmla="*/ 181908 w 312467"/>
                  <a:gd name="connsiteY8" fmla="*/ 87868 h 134523"/>
                  <a:gd name="connsiteX9" fmla="*/ 151905 w 312467"/>
                  <a:gd name="connsiteY9" fmla="*/ 87868 h 134523"/>
                  <a:gd name="connsiteX10" fmla="*/ 42605 w 312467"/>
                  <a:gd name="connsiteY10" fmla="*/ 24774 h 134523"/>
                  <a:gd name="connsiteX11" fmla="*/ 31890 w 312467"/>
                  <a:gd name="connsiteY11" fmla="*/ 18602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816"/>
                    </a:lnTo>
                    <a:cubicBezTo>
                      <a:pt x="153036" y="137760"/>
                      <a:pt x="180777" y="137760"/>
                      <a:pt x="203340" y="124816"/>
                    </a:cubicBezTo>
                    <a:lnTo>
                      <a:pt x="269605" y="86582"/>
                    </a:lnTo>
                    <a:lnTo>
                      <a:pt x="312468" y="12344"/>
                    </a:lnTo>
                    <a:lnTo>
                      <a:pt x="181908" y="87868"/>
                    </a:lnTo>
                    <a:cubicBezTo>
                      <a:pt x="172607" y="93174"/>
                      <a:pt x="161206" y="93174"/>
                      <a:pt x="151905" y="87868"/>
                    </a:cubicBezTo>
                    <a:lnTo>
                      <a:pt x="42605" y="24774"/>
                    </a:lnTo>
                    <a:lnTo>
                      <a:pt x="3189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4" name="Freeform: Shape 3393">
                <a:extLst>
                  <a:ext uri="{FF2B5EF4-FFF2-40B4-BE49-F238E27FC236}">
                    <a16:creationId xmlns:a16="http://schemas.microsoft.com/office/drawing/2014/main" id="{E52DA9C6-B54D-4A5D-9DC5-97D5100847F1}"/>
                  </a:ext>
                </a:extLst>
              </p:cNvPr>
              <p:cNvSpPr/>
              <p:nvPr/>
            </p:nvSpPr>
            <p:spPr>
              <a:xfrm>
                <a:off x="4142498" y="364498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54219 w 200425"/>
                  <a:gd name="connsiteY3" fmla="*/ 57909 h 105657"/>
                  <a:gd name="connsiteX4" fmla="*/ 175651 w 200425"/>
                  <a:gd name="connsiteY4" fmla="*/ 95028 h 105657"/>
                  <a:gd name="connsiteX5" fmla="*/ 200425 w 200425"/>
                  <a:gd name="connsiteY5" fmla="*/ 52165 h 105657"/>
                  <a:gd name="connsiteX6" fmla="*/ 191338 w 200425"/>
                  <a:gd name="connsiteY6" fmla="*/ 36478 h 105657"/>
                  <a:gd name="connsiteX7" fmla="*/ 164763 w 200425"/>
                  <a:gd name="connsiteY7" fmla="*/ 9817 h 105657"/>
                  <a:gd name="connsiteX8" fmla="*/ 147104 w 200425"/>
                  <a:gd name="connsiteY8" fmla="*/ 2530 h 105657"/>
                  <a:gd name="connsiteX9" fmla="*/ 91812 w 200425"/>
                  <a:gd name="connsiteY9" fmla="*/ 9817 h 105657"/>
                  <a:gd name="connsiteX10" fmla="*/ 0 w 200425"/>
                  <a:gd name="connsiteY10" fmla="*/ 62795 h 105657"/>
                  <a:gd name="connsiteX11" fmla="*/ 11487 w 200425"/>
                  <a:gd name="connsiteY11" fmla="*/ 105658 h 105657"/>
                  <a:gd name="connsiteX12" fmla="*/ 33261 w 200425"/>
                  <a:gd name="connsiteY12" fmla="*/ 93142 h 105657"/>
                  <a:gd name="connsiteX13" fmla="*/ 33261 w 200425"/>
                  <a:gd name="connsiteY13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7585" y="38655"/>
                      <a:pt x="145930" y="43567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0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58" y="77111"/>
                      <a:pt x="7715" y="91342"/>
                      <a:pt x="11487" y="105658"/>
                    </a:cubicBezTo>
                    <a:lnTo>
                      <a:pt x="33261" y="93142"/>
                    </a:lnTo>
                    <a:lnTo>
                      <a:pt x="33261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5" name="Freeform: Shape 3394">
                <a:extLst>
                  <a:ext uri="{FF2B5EF4-FFF2-40B4-BE49-F238E27FC236}">
                    <a16:creationId xmlns:a16="http://schemas.microsoft.com/office/drawing/2014/main" id="{B6337230-5226-493E-8D85-164005FD5445}"/>
                  </a:ext>
                </a:extLst>
              </p:cNvPr>
              <p:cNvSpPr/>
              <p:nvPr/>
            </p:nvSpPr>
            <p:spPr>
              <a:xfrm>
                <a:off x="3960761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6" name="Freeform: Shape 3395">
                <a:extLst>
                  <a:ext uri="{FF2B5EF4-FFF2-40B4-BE49-F238E27FC236}">
                    <a16:creationId xmlns:a16="http://schemas.microsoft.com/office/drawing/2014/main" id="{4785A8E6-DC8D-49CE-B4B7-952799BDBBD2}"/>
                  </a:ext>
                </a:extLst>
              </p:cNvPr>
              <p:cNvSpPr/>
              <p:nvPr/>
            </p:nvSpPr>
            <p:spPr>
              <a:xfrm>
                <a:off x="4738458" y="3824277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520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772 h 128951"/>
                  <a:gd name="connsiteX11" fmla="*/ 18602 w 288550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61"/>
                      <a:pt x="0" y="45520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7" name="Freeform: Shape 3396">
                <a:extLst>
                  <a:ext uri="{FF2B5EF4-FFF2-40B4-BE49-F238E27FC236}">
                    <a16:creationId xmlns:a16="http://schemas.microsoft.com/office/drawing/2014/main" id="{F90162D1-2949-417B-ADFD-FB9E9A7BE92C}"/>
                  </a:ext>
                </a:extLst>
              </p:cNvPr>
              <p:cNvSpPr/>
              <p:nvPr/>
            </p:nvSpPr>
            <p:spPr>
              <a:xfrm>
                <a:off x="4510087" y="3688575"/>
                <a:ext cx="235057" cy="181222"/>
              </a:xfrm>
              <a:custGeom>
                <a:avLst/>
                <a:gdLst>
                  <a:gd name="connsiteX0" fmla="*/ 172736 w 235057"/>
                  <a:gd name="connsiteY0" fmla="*/ 99612 h 181222"/>
                  <a:gd name="connsiteX1" fmla="*/ 172736 w 235057"/>
                  <a:gd name="connsiteY1" fmla="*/ 99612 h 181222"/>
                  <a:gd name="connsiteX2" fmla="*/ 0 w 235057"/>
                  <a:gd name="connsiteY2" fmla="*/ 0 h 181222"/>
                  <a:gd name="connsiteX3" fmla="*/ 0 w 235057"/>
                  <a:gd name="connsiteY3" fmla="*/ 49549 h 181222"/>
                  <a:gd name="connsiteX4" fmla="*/ 228029 w 235057"/>
                  <a:gd name="connsiteY4" fmla="*/ 181223 h 181222"/>
                  <a:gd name="connsiteX5" fmla="*/ 235058 w 235057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172736" y="99612"/>
                    </a:moveTo>
                    <a:lnTo>
                      <a:pt x="172736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9" y="181223"/>
                    </a:lnTo>
                    <a:cubicBezTo>
                      <a:pt x="229915" y="165964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8" name="Freeform: Shape 3397">
                <a:extLst>
                  <a:ext uri="{FF2B5EF4-FFF2-40B4-BE49-F238E27FC236}">
                    <a16:creationId xmlns:a16="http://schemas.microsoft.com/office/drawing/2014/main" id="{EB6C9102-CF81-4F84-8147-C2BDD436F691}"/>
                  </a:ext>
                </a:extLst>
              </p:cNvPr>
              <p:cNvSpPr/>
              <p:nvPr/>
            </p:nvSpPr>
            <p:spPr>
              <a:xfrm>
                <a:off x="3899039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68" y="188381"/>
                      <a:pt x="225705" y="174511"/>
                      <a:pt x="238744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8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9" name="Freeform: Shape 3398">
                <a:extLst>
                  <a:ext uri="{FF2B5EF4-FFF2-40B4-BE49-F238E27FC236}">
                    <a16:creationId xmlns:a16="http://schemas.microsoft.com/office/drawing/2014/main" id="{2EA2BAA9-C233-4432-AD59-8B1178F82E8C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0" name="Freeform: Shape 3399">
                <a:extLst>
                  <a:ext uri="{FF2B5EF4-FFF2-40B4-BE49-F238E27FC236}">
                    <a16:creationId xmlns:a16="http://schemas.microsoft.com/office/drawing/2014/main" id="{606A4555-64D3-4D85-B962-2D175D17DF19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1" name="Freeform: Shape 3400">
                <a:extLst>
                  <a:ext uri="{FF2B5EF4-FFF2-40B4-BE49-F238E27FC236}">
                    <a16:creationId xmlns:a16="http://schemas.microsoft.com/office/drawing/2014/main" id="{B921276E-EAA6-422B-ABDB-8BF4019B93FD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2" name="Freeform: Shape 3401">
                <a:extLst>
                  <a:ext uri="{FF2B5EF4-FFF2-40B4-BE49-F238E27FC236}">
                    <a16:creationId xmlns:a16="http://schemas.microsoft.com/office/drawing/2014/main" id="{CC1F84CD-C157-40E0-B6F2-C88E1460DE5D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3" name="Freeform: Shape 3402">
                <a:extLst>
                  <a:ext uri="{FF2B5EF4-FFF2-40B4-BE49-F238E27FC236}">
                    <a16:creationId xmlns:a16="http://schemas.microsoft.com/office/drawing/2014/main" id="{E5AAC5B9-E2CF-4412-90C2-4BF0A62FE82D}"/>
                  </a:ext>
                </a:extLst>
              </p:cNvPr>
              <p:cNvSpPr/>
              <p:nvPr/>
            </p:nvSpPr>
            <p:spPr>
              <a:xfrm>
                <a:off x="4299546" y="3645027"/>
                <a:ext cx="168020" cy="159619"/>
              </a:xfrm>
              <a:custGeom>
                <a:avLst/>
                <a:gdLst>
                  <a:gd name="connsiteX0" fmla="*/ 68494 w 168020"/>
                  <a:gd name="connsiteY0" fmla="*/ 94983 h 159619"/>
                  <a:gd name="connsiteX1" fmla="*/ 68494 w 168020"/>
                  <a:gd name="connsiteY1" fmla="*/ 94983 h 159619"/>
                  <a:gd name="connsiteX2" fmla="*/ 89925 w 168020"/>
                  <a:gd name="connsiteY2" fmla="*/ 57864 h 159619"/>
                  <a:gd name="connsiteX3" fmla="*/ 108099 w 168020"/>
                  <a:gd name="connsiteY3" fmla="*/ 43891 h 159619"/>
                  <a:gd name="connsiteX4" fmla="*/ 130902 w 168020"/>
                  <a:gd name="connsiteY4" fmla="*/ 46892 h 159619"/>
                  <a:gd name="connsiteX5" fmla="*/ 168021 w 168020"/>
                  <a:gd name="connsiteY5" fmla="*/ 68323 h 159619"/>
                  <a:gd name="connsiteX6" fmla="*/ 168021 w 168020"/>
                  <a:gd name="connsiteY6" fmla="*/ 18859 h 159619"/>
                  <a:gd name="connsiteX7" fmla="*/ 152333 w 168020"/>
                  <a:gd name="connsiteY7" fmla="*/ 9773 h 159619"/>
                  <a:gd name="connsiteX8" fmla="*/ 116243 w 168020"/>
                  <a:gd name="connsiteY8" fmla="*/ 0 h 159619"/>
                  <a:gd name="connsiteX9" fmla="*/ 53064 w 168020"/>
                  <a:gd name="connsiteY9" fmla="*/ 36433 h 159619"/>
                  <a:gd name="connsiteX10" fmla="*/ 0 w 168020"/>
                  <a:gd name="connsiteY10" fmla="*/ 128245 h 159619"/>
                  <a:gd name="connsiteX11" fmla="*/ 31375 w 168020"/>
                  <a:gd name="connsiteY11" fmla="*/ 159620 h 159619"/>
                  <a:gd name="connsiteX12" fmla="*/ 43977 w 168020"/>
                  <a:gd name="connsiteY12" fmla="*/ 137846 h 159619"/>
                  <a:gd name="connsiteX13" fmla="*/ 43977 w 168020"/>
                  <a:gd name="connsiteY13" fmla="*/ 137846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20" h="159619">
                    <a:moveTo>
                      <a:pt x="68494" y="94983"/>
                    </a:moveTo>
                    <a:lnTo>
                      <a:pt x="68494" y="94983"/>
                    </a:lnTo>
                    <a:lnTo>
                      <a:pt x="89925" y="57864"/>
                    </a:lnTo>
                    <a:cubicBezTo>
                      <a:pt x="93860" y="50955"/>
                      <a:pt x="100410" y="45914"/>
                      <a:pt x="108099" y="43891"/>
                    </a:cubicBezTo>
                    <a:cubicBezTo>
                      <a:pt x="115797" y="41799"/>
                      <a:pt x="124010" y="42888"/>
                      <a:pt x="130902" y="46892"/>
                    </a:cubicBezTo>
                    <a:lnTo>
                      <a:pt x="168021" y="68323"/>
                    </a:lnTo>
                    <a:lnTo>
                      <a:pt x="168021" y="18859"/>
                    </a:lnTo>
                    <a:lnTo>
                      <a:pt x="152333" y="9773"/>
                    </a:lnTo>
                    <a:cubicBezTo>
                      <a:pt x="141369" y="3403"/>
                      <a:pt x="128922" y="34"/>
                      <a:pt x="116243" y="0"/>
                    </a:cubicBezTo>
                    <a:cubicBezTo>
                      <a:pt x="90183" y="-26"/>
                      <a:pt x="66094" y="13862"/>
                      <a:pt x="53064" y="36433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846"/>
                    </a:lnTo>
                    <a:lnTo>
                      <a:pt x="43977" y="1378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4" name="Freeform: Shape 3403">
                <a:extLst>
                  <a:ext uri="{FF2B5EF4-FFF2-40B4-BE49-F238E27FC236}">
                    <a16:creationId xmlns:a16="http://schemas.microsoft.com/office/drawing/2014/main" id="{4E98B719-1EDB-477B-A024-5E539C822B51}"/>
                  </a:ext>
                </a:extLst>
              </p:cNvPr>
              <p:cNvSpPr/>
              <p:nvPr/>
            </p:nvSpPr>
            <p:spPr>
              <a:xfrm>
                <a:off x="421896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5" name="Freeform: Shape 3404">
                <a:extLst>
                  <a:ext uri="{FF2B5EF4-FFF2-40B4-BE49-F238E27FC236}">
                    <a16:creationId xmlns:a16="http://schemas.microsoft.com/office/drawing/2014/main" id="{C3A38E73-C812-459D-8C6D-EEEB1511A7DE}"/>
                  </a:ext>
                </a:extLst>
              </p:cNvPr>
              <p:cNvSpPr/>
              <p:nvPr/>
            </p:nvSpPr>
            <p:spPr>
              <a:xfrm>
                <a:off x="4879476" y="3448545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138 w 278434"/>
                  <a:gd name="connsiteY8" fmla="*/ 109042 h 167163"/>
                  <a:gd name="connsiteX9" fmla="*/ 164420 w 278434"/>
                  <a:gd name="connsiteY9" fmla="*/ 124044 h 167163"/>
                  <a:gd name="connsiteX10" fmla="*/ 0 w 278434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58" y="138789"/>
                      <a:pt x="10630" y="153019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138" y="109042"/>
                    </a:lnTo>
                    <a:cubicBezTo>
                      <a:pt x="184823" y="118240"/>
                      <a:pt x="175042" y="123950"/>
                      <a:pt x="164420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6" name="Freeform: Shape 3405">
                <a:extLst>
                  <a:ext uri="{FF2B5EF4-FFF2-40B4-BE49-F238E27FC236}">
                    <a16:creationId xmlns:a16="http://schemas.microsoft.com/office/drawing/2014/main" id="{90AB246D-B1C6-4DDE-937C-2005199AB3D3}"/>
                  </a:ext>
                </a:extLst>
              </p:cNvPr>
              <p:cNvSpPr/>
              <p:nvPr/>
            </p:nvSpPr>
            <p:spPr>
              <a:xfrm>
                <a:off x="4608071" y="3572846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93" y="28718"/>
                      <a:pt x="276120" y="14488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7" name="Freeform: Shape 3406">
                <a:extLst>
                  <a:ext uri="{FF2B5EF4-FFF2-40B4-BE49-F238E27FC236}">
                    <a16:creationId xmlns:a16="http://schemas.microsoft.com/office/drawing/2014/main" id="{3310FC06-6107-49A5-9180-649AA6484223}"/>
                  </a:ext>
                </a:extLst>
              </p:cNvPr>
              <p:cNvSpPr/>
              <p:nvPr/>
            </p:nvSpPr>
            <p:spPr>
              <a:xfrm>
                <a:off x="4300404" y="3998385"/>
                <a:ext cx="209683" cy="264375"/>
              </a:xfrm>
              <a:custGeom>
                <a:avLst/>
                <a:gdLst>
                  <a:gd name="connsiteX0" fmla="*/ 0 w 209683"/>
                  <a:gd name="connsiteY0" fmla="*/ 264376 h 264375"/>
                  <a:gd name="connsiteX1" fmla="*/ 85725 w 209683"/>
                  <a:gd name="connsiteY1" fmla="*/ 264376 h 264375"/>
                  <a:gd name="connsiteX2" fmla="*/ 173593 w 209683"/>
                  <a:gd name="connsiteY2" fmla="*/ 213627 h 264375"/>
                  <a:gd name="connsiteX3" fmla="*/ 209683 w 209683"/>
                  <a:gd name="connsiteY3" fmla="*/ 150704 h 264375"/>
                  <a:gd name="connsiteX4" fmla="*/ 209683 w 209683"/>
                  <a:gd name="connsiteY4" fmla="*/ 74238 h 264375"/>
                  <a:gd name="connsiteX5" fmla="*/ 166821 w 209683"/>
                  <a:gd name="connsiteY5" fmla="*/ 0 h 264375"/>
                  <a:gd name="connsiteX6" fmla="*/ 166821 w 209683"/>
                  <a:gd name="connsiteY6" fmla="*/ 150704 h 264375"/>
                  <a:gd name="connsiteX7" fmla="*/ 151819 w 209683"/>
                  <a:gd name="connsiteY7" fmla="*/ 176422 h 264375"/>
                  <a:gd name="connsiteX8" fmla="*/ 31804 w 209683"/>
                  <a:gd name="connsiteY8" fmla="*/ 245773 h 264375"/>
                  <a:gd name="connsiteX9" fmla="*/ 31804 w 209683"/>
                  <a:gd name="connsiteY9" fmla="*/ 245773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83" h="264375">
                    <a:moveTo>
                      <a:pt x="0" y="264376"/>
                    </a:moveTo>
                    <a:lnTo>
                      <a:pt x="85725" y="264376"/>
                    </a:lnTo>
                    <a:lnTo>
                      <a:pt x="173593" y="213627"/>
                    </a:lnTo>
                    <a:cubicBezTo>
                      <a:pt x="195925" y="200528"/>
                      <a:pt x="209658" y="176593"/>
                      <a:pt x="209683" y="150704"/>
                    </a:cubicBezTo>
                    <a:lnTo>
                      <a:pt x="209683" y="74238"/>
                    </a:lnTo>
                    <a:lnTo>
                      <a:pt x="166821" y="0"/>
                    </a:lnTo>
                    <a:lnTo>
                      <a:pt x="166821" y="150704"/>
                    </a:lnTo>
                    <a:cubicBezTo>
                      <a:pt x="166727" y="161326"/>
                      <a:pt x="161017" y="171107"/>
                      <a:pt x="151819" y="176422"/>
                    </a:cubicBezTo>
                    <a:lnTo>
                      <a:pt x="31804" y="245773"/>
                    </a:lnTo>
                    <a:lnTo>
                      <a:pt x="31804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8" name="Freeform: Shape 3407">
                <a:extLst>
                  <a:ext uri="{FF2B5EF4-FFF2-40B4-BE49-F238E27FC236}">
                    <a16:creationId xmlns:a16="http://schemas.microsoft.com/office/drawing/2014/main" id="{F9FA6EE9-6A05-457C-8CD5-D6FA54503494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9" name="Freeform: Shape 3408">
                <a:extLst>
                  <a:ext uri="{FF2B5EF4-FFF2-40B4-BE49-F238E27FC236}">
                    <a16:creationId xmlns:a16="http://schemas.microsoft.com/office/drawing/2014/main" id="{EDB9D732-C628-46F4-B5EF-9FD62506A78B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0" name="Freeform: Shape 3409">
                <a:extLst>
                  <a:ext uri="{FF2B5EF4-FFF2-40B4-BE49-F238E27FC236}">
                    <a16:creationId xmlns:a16="http://schemas.microsoft.com/office/drawing/2014/main" id="{397625B3-4ED0-4BB9-ABB6-4B54D26BC6AD}"/>
                  </a:ext>
                </a:extLst>
              </p:cNvPr>
              <p:cNvSpPr/>
              <p:nvPr/>
            </p:nvSpPr>
            <p:spPr>
              <a:xfrm>
                <a:off x="4467224" y="3572846"/>
                <a:ext cx="115728" cy="190224"/>
              </a:xfrm>
              <a:custGeom>
                <a:avLst/>
                <a:gdLst>
                  <a:gd name="connsiteX0" fmla="*/ 42863 w 115728"/>
                  <a:gd name="connsiteY0" fmla="*/ 115729 h 190224"/>
                  <a:gd name="connsiteX1" fmla="*/ 42863 w 115728"/>
                  <a:gd name="connsiteY1" fmla="*/ 115729 h 190224"/>
                  <a:gd name="connsiteX2" fmla="*/ 42863 w 115728"/>
                  <a:gd name="connsiteY2" fmla="*/ 72867 h 190224"/>
                  <a:gd name="connsiteX3" fmla="*/ 72866 w 115728"/>
                  <a:gd name="connsiteY3" fmla="*/ 42863 h 190224"/>
                  <a:gd name="connsiteX4" fmla="*/ 115729 w 115728"/>
                  <a:gd name="connsiteY4" fmla="*/ 42863 h 190224"/>
                  <a:gd name="connsiteX5" fmla="*/ 90954 w 115728"/>
                  <a:gd name="connsiteY5" fmla="*/ 0 h 190224"/>
                  <a:gd name="connsiteX6" fmla="*/ 72866 w 115728"/>
                  <a:gd name="connsiteY6" fmla="*/ 0 h 190224"/>
                  <a:gd name="connsiteX7" fmla="*/ 36519 w 115728"/>
                  <a:gd name="connsiteY7" fmla="*/ 9687 h 190224"/>
                  <a:gd name="connsiteX8" fmla="*/ 21346 w 115728"/>
                  <a:gd name="connsiteY8" fmla="*/ 21346 h 190224"/>
                  <a:gd name="connsiteX9" fmla="*/ 0 w 115728"/>
                  <a:gd name="connsiteY9" fmla="*/ 72781 h 190224"/>
                  <a:gd name="connsiteX10" fmla="*/ 0 w 115728"/>
                  <a:gd name="connsiteY10" fmla="*/ 178737 h 190224"/>
                  <a:gd name="connsiteX11" fmla="*/ 42863 w 115728"/>
                  <a:gd name="connsiteY11" fmla="*/ 190224 h 190224"/>
                  <a:gd name="connsiteX12" fmla="*/ 42863 w 115728"/>
                  <a:gd name="connsiteY12" fmla="*/ 165192 h 190224"/>
                  <a:gd name="connsiteX13" fmla="*/ 42863 w 115728"/>
                  <a:gd name="connsiteY13" fmla="*/ 165192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0" y="-42"/>
                      <a:pt x="47560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1" name="Freeform: Shape 3410">
                <a:extLst>
                  <a:ext uri="{FF2B5EF4-FFF2-40B4-BE49-F238E27FC236}">
                    <a16:creationId xmlns:a16="http://schemas.microsoft.com/office/drawing/2014/main" id="{A5867400-3407-483B-809F-CC15426B7323}"/>
                  </a:ext>
                </a:extLst>
              </p:cNvPr>
              <p:cNvSpPr/>
              <p:nvPr/>
            </p:nvSpPr>
            <p:spPr>
              <a:xfrm>
                <a:off x="4467225" y="3751840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2" name="Freeform: Shape 3411">
                <a:extLst>
                  <a:ext uri="{FF2B5EF4-FFF2-40B4-BE49-F238E27FC236}">
                    <a16:creationId xmlns:a16="http://schemas.microsoft.com/office/drawing/2014/main" id="{093018B1-127C-485C-B271-BC414CC1FAB1}"/>
                  </a:ext>
                </a:extLst>
              </p:cNvPr>
              <p:cNvSpPr/>
              <p:nvPr/>
            </p:nvSpPr>
            <p:spPr>
              <a:xfrm>
                <a:off x="4870132" y="3054210"/>
                <a:ext cx="199739" cy="262661"/>
              </a:xfrm>
              <a:custGeom>
                <a:avLst/>
                <a:gdLst>
                  <a:gd name="connsiteX0" fmla="*/ 0 w 199739"/>
                  <a:gd name="connsiteY0" fmla="*/ 233858 h 262661"/>
                  <a:gd name="connsiteX1" fmla="*/ 35833 w 199739"/>
                  <a:gd name="connsiteY1" fmla="*/ 262662 h 262661"/>
                  <a:gd name="connsiteX2" fmla="*/ 163649 w 199739"/>
                  <a:gd name="connsiteY2" fmla="*/ 188938 h 262661"/>
                  <a:gd name="connsiteX3" fmla="*/ 199739 w 199739"/>
                  <a:gd name="connsiteY3" fmla="*/ 126187 h 262661"/>
                  <a:gd name="connsiteX4" fmla="*/ 199739 w 199739"/>
                  <a:gd name="connsiteY4" fmla="*/ 24346 h 262661"/>
                  <a:gd name="connsiteX5" fmla="*/ 167592 w 199739"/>
                  <a:gd name="connsiteY5" fmla="*/ 6172 h 262661"/>
                  <a:gd name="connsiteX6" fmla="*/ 167592 w 199739"/>
                  <a:gd name="connsiteY6" fmla="*/ 6172 h 262661"/>
                  <a:gd name="connsiteX7" fmla="*/ 156877 w 199739"/>
                  <a:gd name="connsiteY7" fmla="*/ 0 h 262661"/>
                  <a:gd name="connsiteX8" fmla="*/ 156877 w 199739"/>
                  <a:gd name="connsiteY8" fmla="*/ 126187 h 262661"/>
                  <a:gd name="connsiteX9" fmla="*/ 141875 w 199739"/>
                  <a:gd name="connsiteY9" fmla="*/ 151905 h 262661"/>
                  <a:gd name="connsiteX10" fmla="*/ 11230 w 199739"/>
                  <a:gd name="connsiteY10" fmla="*/ 227257 h 262661"/>
                  <a:gd name="connsiteX11" fmla="*/ 11230 w 199739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739" h="262661">
                    <a:moveTo>
                      <a:pt x="0" y="233858"/>
                    </a:moveTo>
                    <a:cubicBezTo>
                      <a:pt x="11658" y="243888"/>
                      <a:pt x="23574" y="253403"/>
                      <a:pt x="35833" y="262662"/>
                    </a:cubicBezTo>
                    <a:lnTo>
                      <a:pt x="163649" y="188938"/>
                    </a:lnTo>
                    <a:cubicBezTo>
                      <a:pt x="185903" y="175848"/>
                      <a:pt x="199619" y="152008"/>
                      <a:pt x="199739" y="126187"/>
                    </a:cubicBezTo>
                    <a:lnTo>
                      <a:pt x="199739" y="24346"/>
                    </a:lnTo>
                    <a:lnTo>
                      <a:pt x="167592" y="6172"/>
                    </a:lnTo>
                    <a:lnTo>
                      <a:pt x="167592" y="6172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662" y="136774"/>
                      <a:pt x="150988" y="146504"/>
                      <a:pt x="141875" y="151905"/>
                    </a:cubicBezTo>
                    <a:lnTo>
                      <a:pt x="11230" y="227257"/>
                    </a:lnTo>
                    <a:lnTo>
                      <a:pt x="11230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3" name="Freeform: Shape 3412">
                <a:extLst>
                  <a:ext uri="{FF2B5EF4-FFF2-40B4-BE49-F238E27FC236}">
                    <a16:creationId xmlns:a16="http://schemas.microsoft.com/office/drawing/2014/main" id="{2A1660C9-ABF6-43C7-8919-4EADA0806ED1}"/>
                  </a:ext>
                </a:extLst>
              </p:cNvPr>
              <p:cNvSpPr/>
              <p:nvPr/>
            </p:nvSpPr>
            <p:spPr>
              <a:xfrm>
                <a:off x="4634731" y="3288068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717" y="100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4" name="Freeform: Shape 3413">
                <a:extLst>
                  <a:ext uri="{FF2B5EF4-FFF2-40B4-BE49-F238E27FC236}">
                    <a16:creationId xmlns:a16="http://schemas.microsoft.com/office/drawing/2014/main" id="{8EB2FB8B-1EA4-470B-ABCE-F744E2FEB178}"/>
                  </a:ext>
                </a:extLst>
              </p:cNvPr>
              <p:cNvSpPr/>
              <p:nvPr/>
            </p:nvSpPr>
            <p:spPr>
              <a:xfrm>
                <a:off x="4713255" y="3862082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921 h 312724"/>
                  <a:gd name="connsiteX1" fmla="*/ 18517 w 134695"/>
                  <a:gd name="connsiteY1" fmla="*/ 280921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5" name="Freeform: Shape 3414">
                <a:extLst>
                  <a:ext uri="{FF2B5EF4-FFF2-40B4-BE49-F238E27FC236}">
                    <a16:creationId xmlns:a16="http://schemas.microsoft.com/office/drawing/2014/main" id="{8E2BB76D-FAC3-443C-9546-A2C093D27440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6" name="Freeform: Shape 3415">
                <a:extLst>
                  <a:ext uri="{FF2B5EF4-FFF2-40B4-BE49-F238E27FC236}">
                    <a16:creationId xmlns:a16="http://schemas.microsoft.com/office/drawing/2014/main" id="{702A4BF5-8AB5-4770-8486-CDA2FA677CC2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7" name="Freeform: Shape 3416">
                <a:extLst>
                  <a:ext uri="{FF2B5EF4-FFF2-40B4-BE49-F238E27FC236}">
                    <a16:creationId xmlns:a16="http://schemas.microsoft.com/office/drawing/2014/main" id="{7A1591F6-76AF-439B-B484-324465FB2518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8" name="Freeform: Shape 3417">
                <a:extLst>
                  <a:ext uri="{FF2B5EF4-FFF2-40B4-BE49-F238E27FC236}">
                    <a16:creationId xmlns:a16="http://schemas.microsoft.com/office/drawing/2014/main" id="{491ABD90-503E-42CE-A59E-0CC461C03693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9" name="Freeform: Shape 3418">
                <a:extLst>
                  <a:ext uri="{FF2B5EF4-FFF2-40B4-BE49-F238E27FC236}">
                    <a16:creationId xmlns:a16="http://schemas.microsoft.com/office/drawing/2014/main" id="{73216E42-DABD-404F-922A-43F885FB749A}"/>
                  </a:ext>
                </a:extLst>
              </p:cNvPr>
              <p:cNvSpPr/>
              <p:nvPr/>
            </p:nvSpPr>
            <p:spPr>
              <a:xfrm>
                <a:off x="4539703" y="3448545"/>
                <a:ext cx="105657" cy="200425"/>
              </a:xfrm>
              <a:custGeom>
                <a:avLst/>
                <a:gdLst>
                  <a:gd name="connsiteX0" fmla="*/ 68367 w 105657"/>
                  <a:gd name="connsiteY0" fmla="*/ 124301 h 200425"/>
                  <a:gd name="connsiteX1" fmla="*/ 68367 w 105657"/>
                  <a:gd name="connsiteY1" fmla="*/ 124301 h 200425"/>
                  <a:gd name="connsiteX2" fmla="*/ 46936 w 105657"/>
                  <a:gd name="connsiteY2" fmla="*/ 87182 h 200425"/>
                  <a:gd name="connsiteX3" fmla="*/ 43936 w 105657"/>
                  <a:gd name="connsiteY3" fmla="*/ 64380 h 200425"/>
                  <a:gd name="connsiteX4" fmla="*/ 57909 w 105657"/>
                  <a:gd name="connsiteY4" fmla="*/ 46206 h 200425"/>
                  <a:gd name="connsiteX5" fmla="*/ 95028 w 105657"/>
                  <a:gd name="connsiteY5" fmla="*/ 24775 h 200425"/>
                  <a:gd name="connsiteX6" fmla="*/ 52165 w 105657"/>
                  <a:gd name="connsiteY6" fmla="*/ 0 h 200425"/>
                  <a:gd name="connsiteX7" fmla="*/ 36478 w 105657"/>
                  <a:gd name="connsiteY7" fmla="*/ 9087 h 200425"/>
                  <a:gd name="connsiteX8" fmla="*/ 9817 w 105657"/>
                  <a:gd name="connsiteY8" fmla="*/ 35662 h 200425"/>
                  <a:gd name="connsiteX9" fmla="*/ 2530 w 105657"/>
                  <a:gd name="connsiteY9" fmla="*/ 53321 h 200425"/>
                  <a:gd name="connsiteX10" fmla="*/ 9817 w 105657"/>
                  <a:gd name="connsiteY10" fmla="*/ 108614 h 200425"/>
                  <a:gd name="connsiteX11" fmla="*/ 62795 w 105657"/>
                  <a:gd name="connsiteY11" fmla="*/ 200425 h 200425"/>
                  <a:gd name="connsiteX12" fmla="*/ 105658 w 105657"/>
                  <a:gd name="connsiteY12" fmla="*/ 188938 h 200425"/>
                  <a:gd name="connsiteX13" fmla="*/ 93056 w 105657"/>
                  <a:gd name="connsiteY13" fmla="*/ 167164 h 200425"/>
                  <a:gd name="connsiteX14" fmla="*/ 93056 w 105657"/>
                  <a:gd name="connsiteY14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24" y="80290"/>
                      <a:pt x="41844" y="72077"/>
                      <a:pt x="43936" y="64380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393" y="15430"/>
                      <a:pt x="16195" y="24594"/>
                      <a:pt x="9817" y="35662"/>
                    </a:cubicBezTo>
                    <a:cubicBezTo>
                      <a:pt x="6585" y="41182"/>
                      <a:pt x="4133" y="47132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425"/>
                    </a:lnTo>
                    <a:lnTo>
                      <a:pt x="105658" y="188938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0" name="Freeform: Shape 3419">
                <a:extLst>
                  <a:ext uri="{FF2B5EF4-FFF2-40B4-BE49-F238E27FC236}">
                    <a16:creationId xmlns:a16="http://schemas.microsoft.com/office/drawing/2014/main" id="{71AD5D5C-0E1B-40FC-B77B-40728F31F193}"/>
                  </a:ext>
                </a:extLst>
              </p:cNvPr>
              <p:cNvSpPr/>
              <p:nvPr/>
            </p:nvSpPr>
            <p:spPr>
              <a:xfrm>
                <a:off x="460275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732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732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1" name="Freeform: Shape 3420">
                <a:extLst>
                  <a:ext uri="{FF2B5EF4-FFF2-40B4-BE49-F238E27FC236}">
                    <a16:creationId xmlns:a16="http://schemas.microsoft.com/office/drawing/2014/main" id="{DBE59C77-87B0-4DA2-B117-3DEFBCAE6201}"/>
                  </a:ext>
                </a:extLst>
              </p:cNvPr>
              <p:cNvSpPr/>
              <p:nvPr/>
            </p:nvSpPr>
            <p:spPr>
              <a:xfrm>
                <a:off x="4718999" y="2764802"/>
                <a:ext cx="128951" cy="288550"/>
              </a:xfrm>
              <a:custGeom>
                <a:avLst/>
                <a:gdLst>
                  <a:gd name="connsiteX0" fmla="*/ 0 w 128951"/>
                  <a:gd name="connsiteY0" fmla="*/ 281521 h 288550"/>
                  <a:gd name="connsiteX1" fmla="*/ 45434 w 128951"/>
                  <a:gd name="connsiteY1" fmla="*/ 288550 h 288550"/>
                  <a:gd name="connsiteX2" fmla="*/ 119244 w 128951"/>
                  <a:gd name="connsiteY2" fmla="*/ 160734 h 288550"/>
                  <a:gd name="connsiteX3" fmla="*/ 119244 w 128951"/>
                  <a:gd name="connsiteY3" fmla="*/ 87868 h 288550"/>
                  <a:gd name="connsiteX4" fmla="*/ 68494 w 128951"/>
                  <a:gd name="connsiteY4" fmla="*/ 0 h 288550"/>
                  <a:gd name="connsiteX5" fmla="*/ 19031 w 128951"/>
                  <a:gd name="connsiteY5" fmla="*/ 0 h 288550"/>
                  <a:gd name="connsiteX6" fmla="*/ 82553 w 128951"/>
                  <a:gd name="connsiteY6" fmla="*/ 109299 h 288550"/>
                  <a:gd name="connsiteX7" fmla="*/ 82553 w 128951"/>
                  <a:gd name="connsiteY7" fmla="*/ 139303 h 288550"/>
                  <a:gd name="connsiteX8" fmla="*/ 6687 w 128951"/>
                  <a:gd name="connsiteY8" fmla="*/ 269862 h 288550"/>
                  <a:gd name="connsiteX9" fmla="*/ 6687 w 128951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550">
                    <a:moveTo>
                      <a:pt x="0" y="281521"/>
                    </a:moveTo>
                    <a:cubicBezTo>
                      <a:pt x="15088" y="284376"/>
                      <a:pt x="30235" y="286725"/>
                      <a:pt x="45434" y="288550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2" name="Freeform: Shape 3421">
                <a:extLst>
                  <a:ext uri="{FF2B5EF4-FFF2-40B4-BE49-F238E27FC236}">
                    <a16:creationId xmlns:a16="http://schemas.microsoft.com/office/drawing/2014/main" id="{4E0727BC-ECC5-402F-A648-219C25559A8F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3" name="Freeform: Shape 3422">
                <a:extLst>
                  <a:ext uri="{FF2B5EF4-FFF2-40B4-BE49-F238E27FC236}">
                    <a16:creationId xmlns:a16="http://schemas.microsoft.com/office/drawing/2014/main" id="{B3D63238-6708-423D-A46E-F38251185333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4" name="Freeform: Shape 3423">
                <a:extLst>
                  <a:ext uri="{FF2B5EF4-FFF2-40B4-BE49-F238E27FC236}">
                    <a16:creationId xmlns:a16="http://schemas.microsoft.com/office/drawing/2014/main" id="{8BA110F5-BEA2-4AF7-90A7-41BD96475614}"/>
                  </a:ext>
                </a:extLst>
              </p:cNvPr>
              <p:cNvSpPr/>
              <p:nvPr/>
            </p:nvSpPr>
            <p:spPr>
              <a:xfrm>
                <a:off x="458329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4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5" name="Freeform: Shape 3424">
                <a:extLst>
                  <a:ext uri="{FF2B5EF4-FFF2-40B4-BE49-F238E27FC236}">
                    <a16:creationId xmlns:a16="http://schemas.microsoft.com/office/drawing/2014/main" id="{108101AD-F704-4D56-9A04-E415A030DAA2}"/>
                  </a:ext>
                </a:extLst>
              </p:cNvPr>
              <p:cNvSpPr/>
              <p:nvPr/>
            </p:nvSpPr>
            <p:spPr>
              <a:xfrm>
                <a:off x="4881362" y="3615709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413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413"/>
                    </a:lnTo>
                    <a:cubicBezTo>
                      <a:pt x="188449" y="75378"/>
                      <a:pt x="174579" y="51324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09" y="80702"/>
                      <a:pt x="145501" y="90457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6" name="Freeform: Shape 3425">
                <a:extLst>
                  <a:ext uri="{FF2B5EF4-FFF2-40B4-BE49-F238E27FC236}">
                    <a16:creationId xmlns:a16="http://schemas.microsoft.com/office/drawing/2014/main" id="{C9D610D3-EC71-4F9D-B5F1-23E7AE589EF7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7" name="Freeform: Shape 3426">
                <a:extLst>
                  <a:ext uri="{FF2B5EF4-FFF2-40B4-BE49-F238E27FC236}">
                    <a16:creationId xmlns:a16="http://schemas.microsoft.com/office/drawing/2014/main" id="{149368B6-B1A9-4876-A5D2-0EEEC7CDFD75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8" name="Freeform: Shape 3427">
                <a:extLst>
                  <a:ext uri="{FF2B5EF4-FFF2-40B4-BE49-F238E27FC236}">
                    <a16:creationId xmlns:a16="http://schemas.microsoft.com/office/drawing/2014/main" id="{A725E8C5-D351-4D01-ADB4-7BA4AE16F1FB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9" name="Freeform: Shape 3428">
                <a:extLst>
                  <a:ext uri="{FF2B5EF4-FFF2-40B4-BE49-F238E27FC236}">
                    <a16:creationId xmlns:a16="http://schemas.microsoft.com/office/drawing/2014/main" id="{C73E81C0-7F5C-46FA-9941-6D48F8B381F6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0" name="Freeform: Shape 3429">
                <a:extLst>
                  <a:ext uri="{FF2B5EF4-FFF2-40B4-BE49-F238E27FC236}">
                    <a16:creationId xmlns:a16="http://schemas.microsoft.com/office/drawing/2014/main" id="{8AFF652A-8427-47BC-B56F-03EF4B7A6B0E}"/>
                  </a:ext>
                </a:extLst>
              </p:cNvPr>
              <p:cNvSpPr/>
              <p:nvPr/>
            </p:nvSpPr>
            <p:spPr>
              <a:xfrm>
                <a:off x="4539662" y="3324244"/>
                <a:ext cx="159620" cy="168192"/>
              </a:xfrm>
              <a:custGeom>
                <a:avLst/>
                <a:gdLst>
                  <a:gd name="connsiteX0" fmla="*/ 95069 w 159620"/>
                  <a:gd name="connsiteY0" fmla="*/ 99527 h 168192"/>
                  <a:gd name="connsiteX1" fmla="*/ 95069 w 159620"/>
                  <a:gd name="connsiteY1" fmla="*/ 99527 h 168192"/>
                  <a:gd name="connsiteX2" fmla="*/ 57950 w 159620"/>
                  <a:gd name="connsiteY2" fmla="*/ 78096 h 168192"/>
                  <a:gd name="connsiteX3" fmla="*/ 46977 w 159620"/>
                  <a:gd name="connsiteY3" fmla="*/ 37119 h 168192"/>
                  <a:gd name="connsiteX4" fmla="*/ 68409 w 159620"/>
                  <a:gd name="connsiteY4" fmla="*/ 0 h 168192"/>
                  <a:gd name="connsiteX5" fmla="*/ 18859 w 159620"/>
                  <a:gd name="connsiteY5" fmla="*/ 0 h 168192"/>
                  <a:gd name="connsiteX6" fmla="*/ 9858 w 159620"/>
                  <a:gd name="connsiteY6" fmla="*/ 15688 h 168192"/>
                  <a:gd name="connsiteX7" fmla="*/ 0 w 159620"/>
                  <a:gd name="connsiteY7" fmla="*/ 52035 h 168192"/>
                  <a:gd name="connsiteX8" fmla="*/ 36519 w 159620"/>
                  <a:gd name="connsiteY8" fmla="*/ 115214 h 168192"/>
                  <a:gd name="connsiteX9" fmla="*/ 128245 w 159620"/>
                  <a:gd name="connsiteY9" fmla="*/ 168192 h 168192"/>
                  <a:gd name="connsiteX10" fmla="*/ 159620 w 159620"/>
                  <a:gd name="connsiteY10" fmla="*/ 136817 h 168192"/>
                  <a:gd name="connsiteX11" fmla="*/ 137932 w 159620"/>
                  <a:gd name="connsiteY11" fmla="*/ 124301 h 168192"/>
                  <a:gd name="connsiteX12" fmla="*/ 137932 w 159620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620" h="168192">
                    <a:moveTo>
                      <a:pt x="95069" y="99527"/>
                    </a:moveTo>
                    <a:lnTo>
                      <a:pt x="95069" y="99527"/>
                    </a:lnTo>
                    <a:lnTo>
                      <a:pt x="57950" y="78096"/>
                    </a:lnTo>
                    <a:cubicBezTo>
                      <a:pt x="43608" y="69806"/>
                      <a:pt x="38696" y="51469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11" y="78078"/>
                      <a:pt x="14007" y="102116"/>
                      <a:pt x="36519" y="115214"/>
                    </a:cubicBezTo>
                    <a:lnTo>
                      <a:pt x="128245" y="168192"/>
                    </a:lnTo>
                    <a:lnTo>
                      <a:pt x="159620" y="136817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1" name="Freeform: Shape 3430">
                <a:extLst>
                  <a:ext uri="{FF2B5EF4-FFF2-40B4-BE49-F238E27FC236}">
                    <a16:creationId xmlns:a16="http://schemas.microsoft.com/office/drawing/2014/main" id="{8B69793B-F51F-4F3D-B633-F633E319E16B}"/>
                  </a:ext>
                </a:extLst>
              </p:cNvPr>
              <p:cNvSpPr/>
              <p:nvPr/>
            </p:nvSpPr>
            <p:spPr>
              <a:xfrm>
                <a:off x="4667907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2" name="Freeform: Shape 3431">
                <a:extLst>
                  <a:ext uri="{FF2B5EF4-FFF2-40B4-BE49-F238E27FC236}">
                    <a16:creationId xmlns:a16="http://schemas.microsoft.com/office/drawing/2014/main" id="{32A93FC3-326A-4436-A5B3-53BAFB25374D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3" name="Freeform: Shape 3432">
                <a:extLst>
                  <a:ext uri="{FF2B5EF4-FFF2-40B4-BE49-F238E27FC236}">
                    <a16:creationId xmlns:a16="http://schemas.microsoft.com/office/drawing/2014/main" id="{F646BF59-BB3E-4D4B-A9DA-26D9B2DA6D20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4" name="Freeform: Shape 3433">
                <a:extLst>
                  <a:ext uri="{FF2B5EF4-FFF2-40B4-BE49-F238E27FC236}">
                    <a16:creationId xmlns:a16="http://schemas.microsoft.com/office/drawing/2014/main" id="{9E661164-2451-427B-9DC2-2229BB1D7922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5" name="Freeform: Shape 3434">
                <a:extLst>
                  <a:ext uri="{FF2B5EF4-FFF2-40B4-BE49-F238E27FC236}">
                    <a16:creationId xmlns:a16="http://schemas.microsoft.com/office/drawing/2014/main" id="{96BF629E-EAFA-43A1-B69B-31422C1A4CAF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6" name="Freeform: Shape 3435">
                <a:extLst>
                  <a:ext uri="{FF2B5EF4-FFF2-40B4-BE49-F238E27FC236}">
                    <a16:creationId xmlns:a16="http://schemas.microsoft.com/office/drawing/2014/main" id="{46EC462A-42FF-4D2C-A049-78E5A345728F}"/>
                  </a:ext>
                </a:extLst>
              </p:cNvPr>
              <p:cNvSpPr/>
              <p:nvPr/>
            </p:nvSpPr>
            <p:spPr>
              <a:xfrm>
                <a:off x="4342923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290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7" name="Freeform: Shape 3436">
                <a:extLst>
                  <a:ext uri="{FF2B5EF4-FFF2-40B4-BE49-F238E27FC236}">
                    <a16:creationId xmlns:a16="http://schemas.microsoft.com/office/drawing/2014/main" id="{354EA7A7-C7E8-4B7D-B7FE-6FD492781995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15D9C6EF-C255-4045-BA54-538706F7117B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9" name="Freeform: Shape 3438">
                <a:extLst>
                  <a:ext uri="{FF2B5EF4-FFF2-40B4-BE49-F238E27FC236}">
                    <a16:creationId xmlns:a16="http://schemas.microsoft.com/office/drawing/2014/main" id="{BAB40E63-C68D-4C01-B7C7-4B3894F70188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0" name="Freeform: Shape 3439">
                <a:extLst>
                  <a:ext uri="{FF2B5EF4-FFF2-40B4-BE49-F238E27FC236}">
                    <a16:creationId xmlns:a16="http://schemas.microsoft.com/office/drawing/2014/main" id="{3BC9E617-5D1D-4D83-86F3-84746E1E6FE3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1" name="Freeform: Shape 3440">
                <a:extLst>
                  <a:ext uri="{FF2B5EF4-FFF2-40B4-BE49-F238E27FC236}">
                    <a16:creationId xmlns:a16="http://schemas.microsoft.com/office/drawing/2014/main" id="{C655EF99-D060-4326-83AA-4E5555315C9B}"/>
                  </a:ext>
                </a:extLst>
              </p:cNvPr>
              <p:cNvSpPr/>
              <p:nvPr/>
            </p:nvSpPr>
            <p:spPr>
              <a:xfrm>
                <a:off x="4467225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86"/>
                      <a:pt x="14488" y="1165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2" name="Freeform: Shape 3441">
                <a:extLst>
                  <a:ext uri="{FF2B5EF4-FFF2-40B4-BE49-F238E27FC236}">
                    <a16:creationId xmlns:a16="http://schemas.microsoft.com/office/drawing/2014/main" id="{CF0E2117-6C59-4801-A19A-23EE00137B87}"/>
                  </a:ext>
                </a:extLst>
              </p:cNvPr>
              <p:cNvSpPr/>
              <p:nvPr/>
            </p:nvSpPr>
            <p:spPr>
              <a:xfrm>
                <a:off x="4892849" y="3281124"/>
                <a:ext cx="264633" cy="210283"/>
              </a:xfrm>
              <a:custGeom>
                <a:avLst/>
                <a:gdLst>
                  <a:gd name="connsiteX0" fmla="*/ 246116 w 264633"/>
                  <a:gd name="connsiteY0" fmla="*/ 178137 h 210283"/>
                  <a:gd name="connsiteX1" fmla="*/ 246116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0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0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116" y="178137"/>
                    </a:moveTo>
                    <a:lnTo>
                      <a:pt x="246116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3" name="Freeform: Shape 3442">
                <a:extLst>
                  <a:ext uri="{FF2B5EF4-FFF2-40B4-BE49-F238E27FC236}">
                    <a16:creationId xmlns:a16="http://schemas.microsoft.com/office/drawing/2014/main" id="{F05E928A-7398-49C1-A8A8-56695D7160BC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4" name="Freeform: Shape 3443">
                <a:extLst>
                  <a:ext uri="{FF2B5EF4-FFF2-40B4-BE49-F238E27FC236}">
                    <a16:creationId xmlns:a16="http://schemas.microsoft.com/office/drawing/2014/main" id="{E72E840C-C36E-4588-8F17-F648C09BC51B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5" name="Freeform: Shape 3444">
                <a:extLst>
                  <a:ext uri="{FF2B5EF4-FFF2-40B4-BE49-F238E27FC236}">
                    <a16:creationId xmlns:a16="http://schemas.microsoft.com/office/drawing/2014/main" id="{016D491F-E4C5-46F8-AF21-3E8098AF43FF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6" name="Freeform: Shape 3445">
                <a:extLst>
                  <a:ext uri="{FF2B5EF4-FFF2-40B4-BE49-F238E27FC236}">
                    <a16:creationId xmlns:a16="http://schemas.microsoft.com/office/drawing/2014/main" id="{3077A073-EB91-4466-835A-923DB44ECB8F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7" name="Freeform: Shape 3446">
                <a:extLst>
                  <a:ext uri="{FF2B5EF4-FFF2-40B4-BE49-F238E27FC236}">
                    <a16:creationId xmlns:a16="http://schemas.microsoft.com/office/drawing/2014/main" id="{95027766-751A-4B97-84F4-BA581FD2A5AB}"/>
                  </a:ext>
                </a:extLst>
              </p:cNvPr>
              <p:cNvSpPr/>
              <p:nvPr/>
            </p:nvSpPr>
            <p:spPr>
              <a:xfrm>
                <a:off x="4467567" y="3208515"/>
                <a:ext cx="190309" cy="115729"/>
              </a:xfrm>
              <a:custGeom>
                <a:avLst/>
                <a:gdLst>
                  <a:gd name="connsiteX0" fmla="*/ 115729 w 190309"/>
                  <a:gd name="connsiteY0" fmla="*/ 72866 h 115729"/>
                  <a:gd name="connsiteX1" fmla="*/ 72867 w 190309"/>
                  <a:gd name="connsiteY1" fmla="*/ 72866 h 115729"/>
                  <a:gd name="connsiteX2" fmla="*/ 42863 w 190309"/>
                  <a:gd name="connsiteY2" fmla="*/ 43205 h 115729"/>
                  <a:gd name="connsiteX3" fmla="*/ 42863 w 190309"/>
                  <a:gd name="connsiteY3" fmla="*/ 42863 h 115729"/>
                  <a:gd name="connsiteX4" fmla="*/ 42863 w 190309"/>
                  <a:gd name="connsiteY4" fmla="*/ 0 h 115729"/>
                  <a:gd name="connsiteX5" fmla="*/ 0 w 190309"/>
                  <a:gd name="connsiteY5" fmla="*/ 24775 h 115729"/>
                  <a:gd name="connsiteX6" fmla="*/ 0 w 190309"/>
                  <a:gd name="connsiteY6" fmla="*/ 42863 h 115729"/>
                  <a:gd name="connsiteX7" fmla="*/ 9687 w 190309"/>
                  <a:gd name="connsiteY7" fmla="*/ 79210 h 115729"/>
                  <a:gd name="connsiteX8" fmla="*/ 21346 w 190309"/>
                  <a:gd name="connsiteY8" fmla="*/ 94383 h 115729"/>
                  <a:gd name="connsiteX9" fmla="*/ 72781 w 190309"/>
                  <a:gd name="connsiteY9" fmla="*/ 115729 h 115729"/>
                  <a:gd name="connsiteX10" fmla="*/ 178823 w 190309"/>
                  <a:gd name="connsiteY10" fmla="*/ 115729 h 115729"/>
                  <a:gd name="connsiteX11" fmla="*/ 190310 w 190309"/>
                  <a:gd name="connsiteY11" fmla="*/ 72866 h 115729"/>
                  <a:gd name="connsiteX12" fmla="*/ 115729 w 190309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0" y="72960"/>
                      <a:pt x="42957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12893" y="84756"/>
                      <a:pt x="16811" y="89857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8" name="Freeform: Shape 3447">
                <a:extLst>
                  <a:ext uri="{FF2B5EF4-FFF2-40B4-BE49-F238E27FC236}">
                    <a16:creationId xmlns:a16="http://schemas.microsoft.com/office/drawing/2014/main" id="{CC483C8A-C5B0-4FB6-8815-911C6B9CEF48}"/>
                  </a:ext>
                </a:extLst>
              </p:cNvPr>
              <p:cNvSpPr/>
              <p:nvPr/>
            </p:nvSpPr>
            <p:spPr>
              <a:xfrm>
                <a:off x="4646390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316"/>
                      <a:pt x="3858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9" name="Freeform: Shape 3448">
                <a:extLst>
                  <a:ext uri="{FF2B5EF4-FFF2-40B4-BE49-F238E27FC236}">
                    <a16:creationId xmlns:a16="http://schemas.microsoft.com/office/drawing/2014/main" id="{BFFCA812-96C3-45EC-A44C-30F4091241CF}"/>
                  </a:ext>
                </a:extLst>
              </p:cNvPr>
              <p:cNvSpPr/>
              <p:nvPr/>
            </p:nvSpPr>
            <p:spPr>
              <a:xfrm>
                <a:off x="3948503" y="2721940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249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509 h 200082"/>
                  <a:gd name="connsiteX11" fmla="*/ 227343 w 263089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705"/>
                      <a:pt x="263090" y="164249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5" y="57864"/>
                    </a:cubicBezTo>
                    <a:lnTo>
                      <a:pt x="227343" y="188509"/>
                    </a:lnTo>
                    <a:lnTo>
                      <a:pt x="227343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0" name="Freeform: Shape 3449">
                <a:extLst>
                  <a:ext uri="{FF2B5EF4-FFF2-40B4-BE49-F238E27FC236}">
                    <a16:creationId xmlns:a16="http://schemas.microsoft.com/office/drawing/2014/main" id="{86D93DEF-65DA-47C8-A3AE-5068E3853E53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1" name="Freeform: Shape 3450">
                <a:extLst>
                  <a:ext uri="{FF2B5EF4-FFF2-40B4-BE49-F238E27FC236}">
                    <a16:creationId xmlns:a16="http://schemas.microsoft.com/office/drawing/2014/main" id="{46F0546B-43CD-4892-9177-A961A6FE8E38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2" name="Freeform: Shape 3451">
                <a:extLst>
                  <a:ext uri="{FF2B5EF4-FFF2-40B4-BE49-F238E27FC236}">
                    <a16:creationId xmlns:a16="http://schemas.microsoft.com/office/drawing/2014/main" id="{195A575A-EA71-4C05-A612-9150043F26EA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3" name="Freeform: Shape 3452">
                <a:extLst>
                  <a:ext uri="{FF2B5EF4-FFF2-40B4-BE49-F238E27FC236}">
                    <a16:creationId xmlns:a16="http://schemas.microsoft.com/office/drawing/2014/main" id="{EDE89C5B-FB3C-4AC1-B748-8146C76CE654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4" name="Freeform: Shape 3453">
                <a:extLst>
                  <a:ext uri="{FF2B5EF4-FFF2-40B4-BE49-F238E27FC236}">
                    <a16:creationId xmlns:a16="http://schemas.microsoft.com/office/drawing/2014/main" id="{4BEF216E-1341-4AD6-9E42-D83E4593D4CD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5" name="Freeform: Shape 3454">
                <a:extLst>
                  <a:ext uri="{FF2B5EF4-FFF2-40B4-BE49-F238E27FC236}">
                    <a16:creationId xmlns:a16="http://schemas.microsoft.com/office/drawing/2014/main" id="{9B171C53-DCBB-4797-8B37-C8572EE982CB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6" name="Freeform: Shape 3455">
                <a:extLst>
                  <a:ext uri="{FF2B5EF4-FFF2-40B4-BE49-F238E27FC236}">
                    <a16:creationId xmlns:a16="http://schemas.microsoft.com/office/drawing/2014/main" id="{932F3B65-7D98-4BA2-8DEC-8BC453486D2B}"/>
                  </a:ext>
                </a:extLst>
              </p:cNvPr>
              <p:cNvSpPr/>
              <p:nvPr/>
            </p:nvSpPr>
            <p:spPr>
              <a:xfrm>
                <a:off x="4182446" y="2886189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545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7" name="Freeform: Shape 3456">
                <a:extLst>
                  <a:ext uri="{FF2B5EF4-FFF2-40B4-BE49-F238E27FC236}">
                    <a16:creationId xmlns:a16="http://schemas.microsoft.com/office/drawing/2014/main" id="{BA13CCCE-937D-4935-9EE6-FB0BE123815D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8" name="Freeform: Shape 3457">
                <a:extLst>
                  <a:ext uri="{FF2B5EF4-FFF2-40B4-BE49-F238E27FC236}">
                    <a16:creationId xmlns:a16="http://schemas.microsoft.com/office/drawing/2014/main" id="{999C7CCE-A2A9-4BED-9D2F-71C3BAC9D095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9" name="Freeform: Shape 3458">
                <a:extLst>
                  <a:ext uri="{FF2B5EF4-FFF2-40B4-BE49-F238E27FC236}">
                    <a16:creationId xmlns:a16="http://schemas.microsoft.com/office/drawing/2014/main" id="{3DF142B7-A2CD-4C9C-A565-D6DBAA40D63B}"/>
                  </a:ext>
                </a:extLst>
              </p:cNvPr>
              <p:cNvSpPr/>
              <p:nvPr/>
            </p:nvSpPr>
            <p:spPr>
              <a:xfrm>
                <a:off x="4757061" y="294428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093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8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7513 h 134695"/>
                  <a:gd name="connsiteX7" fmla="*/ 0 w 312810"/>
                  <a:gd name="connsiteY7" fmla="*/ 121751 h 134695"/>
                  <a:gd name="connsiteX8" fmla="*/ 130645 w 312810"/>
                  <a:gd name="connsiteY8" fmla="*/ 46313 h 134695"/>
                  <a:gd name="connsiteX9" fmla="*/ 160649 w 312810"/>
                  <a:gd name="connsiteY9" fmla="*/ 46313 h 134695"/>
                  <a:gd name="connsiteX10" fmla="*/ 269948 w 312810"/>
                  <a:gd name="connsiteY10" fmla="*/ 109407 h 134695"/>
                  <a:gd name="connsiteX11" fmla="*/ 280664 w 312810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093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8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645" y="46313"/>
                    </a:lnTo>
                    <a:cubicBezTo>
                      <a:pt x="139946" y="41007"/>
                      <a:pt x="151347" y="41007"/>
                      <a:pt x="160649" y="46313"/>
                    </a:cubicBezTo>
                    <a:lnTo>
                      <a:pt x="269948" y="109407"/>
                    </a:lnTo>
                    <a:lnTo>
                      <a:pt x="280664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0" name="Freeform: Shape 3459">
                <a:extLst>
                  <a:ext uri="{FF2B5EF4-FFF2-40B4-BE49-F238E27FC236}">
                    <a16:creationId xmlns:a16="http://schemas.microsoft.com/office/drawing/2014/main" id="{9CF6A4FF-6FDA-4445-A0C6-71AD226C0432}"/>
                  </a:ext>
                </a:extLst>
              </p:cNvPr>
              <p:cNvSpPr/>
              <p:nvPr/>
            </p:nvSpPr>
            <p:spPr>
              <a:xfrm>
                <a:off x="4342923" y="3146450"/>
                <a:ext cx="200339" cy="105657"/>
              </a:xfrm>
              <a:custGeom>
                <a:avLst/>
                <a:gdLst>
                  <a:gd name="connsiteX0" fmla="*/ 124301 w 200339"/>
                  <a:gd name="connsiteY0" fmla="*/ 37290 h 105657"/>
                  <a:gd name="connsiteX1" fmla="*/ 124301 w 200339"/>
                  <a:gd name="connsiteY1" fmla="*/ 37290 h 105657"/>
                  <a:gd name="connsiteX2" fmla="*/ 87182 w 200339"/>
                  <a:gd name="connsiteY2" fmla="*/ 58722 h 105657"/>
                  <a:gd name="connsiteX3" fmla="*/ 64379 w 200339"/>
                  <a:gd name="connsiteY3" fmla="*/ 61722 h 105657"/>
                  <a:gd name="connsiteX4" fmla="*/ 46206 w 200339"/>
                  <a:gd name="connsiteY4" fmla="*/ 47749 h 105657"/>
                  <a:gd name="connsiteX5" fmla="*/ 24775 w 200339"/>
                  <a:gd name="connsiteY5" fmla="*/ 10630 h 105657"/>
                  <a:gd name="connsiteX6" fmla="*/ 0 w 200339"/>
                  <a:gd name="connsiteY6" fmla="*/ 53492 h 105657"/>
                  <a:gd name="connsiteX7" fmla="*/ 9087 w 200339"/>
                  <a:gd name="connsiteY7" fmla="*/ 69180 h 105657"/>
                  <a:gd name="connsiteX8" fmla="*/ 35576 w 200339"/>
                  <a:gd name="connsiteY8" fmla="*/ 95840 h 105657"/>
                  <a:gd name="connsiteX9" fmla="*/ 53321 w 200339"/>
                  <a:gd name="connsiteY9" fmla="*/ 103127 h 105657"/>
                  <a:gd name="connsiteX10" fmla="*/ 108614 w 200339"/>
                  <a:gd name="connsiteY10" fmla="*/ 95840 h 105657"/>
                  <a:gd name="connsiteX11" fmla="*/ 200339 w 200339"/>
                  <a:gd name="connsiteY11" fmla="*/ 42863 h 105657"/>
                  <a:gd name="connsiteX12" fmla="*/ 188852 w 200339"/>
                  <a:gd name="connsiteY12" fmla="*/ 0 h 105657"/>
                  <a:gd name="connsiteX13" fmla="*/ 167164 w 200339"/>
                  <a:gd name="connsiteY13" fmla="*/ 12602 h 105657"/>
                  <a:gd name="connsiteX14" fmla="*/ 167164 w 200339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33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31" y="99072"/>
                      <a:pt x="47097" y="10152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46"/>
                      <a:pt x="192710" y="14316"/>
                      <a:pt x="188852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1" name="Freeform: Shape 3460">
                <a:extLst>
                  <a:ext uri="{FF2B5EF4-FFF2-40B4-BE49-F238E27FC236}">
                    <a16:creationId xmlns:a16="http://schemas.microsoft.com/office/drawing/2014/main" id="{E66EC324-FA78-4065-9BC4-DF42CD915B87}"/>
                  </a:ext>
                </a:extLst>
              </p:cNvPr>
              <p:cNvSpPr/>
              <p:nvPr/>
            </p:nvSpPr>
            <p:spPr>
              <a:xfrm>
                <a:off x="4532118" y="3034750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8"/>
                      <a:pt x="7715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2" name="Freeform: Shape 3461">
                <a:extLst>
                  <a:ext uri="{FF2B5EF4-FFF2-40B4-BE49-F238E27FC236}">
                    <a16:creationId xmlns:a16="http://schemas.microsoft.com/office/drawing/2014/main" id="{8297DAB2-5C67-464D-8FB3-FDEF15419405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3" name="Freeform: Shape 3462">
                <a:extLst>
                  <a:ext uri="{FF2B5EF4-FFF2-40B4-BE49-F238E27FC236}">
                    <a16:creationId xmlns:a16="http://schemas.microsoft.com/office/drawing/2014/main" id="{F37C54C6-7A68-473D-BF59-975E27D5F538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4" name="Freeform: Shape 3463">
                <a:extLst>
                  <a:ext uri="{FF2B5EF4-FFF2-40B4-BE49-F238E27FC236}">
                    <a16:creationId xmlns:a16="http://schemas.microsoft.com/office/drawing/2014/main" id="{E69D5B22-8AFB-4E91-8B3C-AECC6B8E83AB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5" name="Freeform: Shape 3464">
                <a:extLst>
                  <a:ext uri="{FF2B5EF4-FFF2-40B4-BE49-F238E27FC236}">
                    <a16:creationId xmlns:a16="http://schemas.microsoft.com/office/drawing/2014/main" id="{45822792-F0E4-4B34-A0F2-465DCF109A40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6" name="Freeform: Shape 3465">
                <a:extLst>
                  <a:ext uri="{FF2B5EF4-FFF2-40B4-BE49-F238E27FC236}">
                    <a16:creationId xmlns:a16="http://schemas.microsoft.com/office/drawing/2014/main" id="{8D677D9B-992B-4C2C-830F-588C4B63F4F3}"/>
                  </a:ext>
                </a:extLst>
              </p:cNvPr>
              <p:cNvSpPr/>
              <p:nvPr/>
            </p:nvSpPr>
            <p:spPr>
              <a:xfrm>
                <a:off x="3011528" y="2879845"/>
                <a:ext cx="134676" cy="312810"/>
              </a:xfrm>
              <a:custGeom>
                <a:avLst/>
                <a:gdLst>
                  <a:gd name="connsiteX0" fmla="*/ 18517 w 134676"/>
                  <a:gd name="connsiteY0" fmla="*/ 280664 h 312810"/>
                  <a:gd name="connsiteX1" fmla="*/ 0 w 134676"/>
                  <a:gd name="connsiteY1" fmla="*/ 312810 h 312810"/>
                  <a:gd name="connsiteX2" fmla="*/ 0 w 134676"/>
                  <a:gd name="connsiteY2" fmla="*/ 312810 h 312810"/>
                  <a:gd name="connsiteX3" fmla="*/ 74238 w 134676"/>
                  <a:gd name="connsiteY3" fmla="*/ 269948 h 312810"/>
                  <a:gd name="connsiteX4" fmla="*/ 124901 w 134676"/>
                  <a:gd name="connsiteY4" fmla="*/ 182080 h 312810"/>
                  <a:gd name="connsiteX5" fmla="*/ 124901 w 134676"/>
                  <a:gd name="connsiteY5" fmla="*/ 109214 h 312810"/>
                  <a:gd name="connsiteX6" fmla="*/ 86668 w 134676"/>
                  <a:gd name="connsiteY6" fmla="*/ 42863 h 312810"/>
                  <a:gd name="connsiteX7" fmla="*/ 12430 w 134676"/>
                  <a:gd name="connsiteY7" fmla="*/ 0 h 312810"/>
                  <a:gd name="connsiteX8" fmla="*/ 87782 w 134676"/>
                  <a:gd name="connsiteY8" fmla="*/ 130645 h 312810"/>
                  <a:gd name="connsiteX9" fmla="*/ 87782 w 134676"/>
                  <a:gd name="connsiteY9" fmla="*/ 160649 h 312810"/>
                  <a:gd name="connsiteX10" fmla="*/ 24689 w 134676"/>
                  <a:gd name="connsiteY10" fmla="*/ 269948 h 312810"/>
                  <a:gd name="connsiteX11" fmla="*/ 18517 w 134676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810">
                    <a:moveTo>
                      <a:pt x="18517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01" y="182080"/>
                    </a:lnTo>
                    <a:cubicBezTo>
                      <a:pt x="137935" y="159543"/>
                      <a:pt x="137935" y="131751"/>
                      <a:pt x="124901" y="109214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645"/>
                    </a:lnTo>
                    <a:cubicBezTo>
                      <a:pt x="93178" y="139920"/>
                      <a:pt x="93178" y="151373"/>
                      <a:pt x="87782" y="160649"/>
                    </a:cubicBezTo>
                    <a:lnTo>
                      <a:pt x="24689" y="269948"/>
                    </a:lnTo>
                    <a:lnTo>
                      <a:pt x="18517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7" name="Freeform: Shape 3466">
                <a:extLst>
                  <a:ext uri="{FF2B5EF4-FFF2-40B4-BE49-F238E27FC236}">
                    <a16:creationId xmlns:a16="http://schemas.microsoft.com/office/drawing/2014/main" id="{19032539-E798-49CE-A012-3CA64F70724F}"/>
                  </a:ext>
                </a:extLst>
              </p:cNvPr>
              <p:cNvSpPr/>
              <p:nvPr/>
            </p:nvSpPr>
            <p:spPr>
              <a:xfrm>
                <a:off x="2837947" y="2466051"/>
                <a:ext cx="105687" cy="199996"/>
              </a:xfrm>
              <a:custGeom>
                <a:avLst/>
                <a:gdLst>
                  <a:gd name="connsiteX0" fmla="*/ 93086 w 105687"/>
                  <a:gd name="connsiteY0" fmla="*/ 167164 h 199996"/>
                  <a:gd name="connsiteX1" fmla="*/ 93086 w 105687"/>
                  <a:gd name="connsiteY1" fmla="*/ 167164 h 199996"/>
                  <a:gd name="connsiteX2" fmla="*/ 68311 w 105687"/>
                  <a:gd name="connsiteY2" fmla="*/ 124301 h 199996"/>
                  <a:gd name="connsiteX3" fmla="*/ 68311 w 105687"/>
                  <a:gd name="connsiteY3" fmla="*/ 124301 h 199996"/>
                  <a:gd name="connsiteX4" fmla="*/ 46880 w 105687"/>
                  <a:gd name="connsiteY4" fmla="*/ 87182 h 199996"/>
                  <a:gd name="connsiteX5" fmla="*/ 57853 w 105687"/>
                  <a:gd name="connsiteY5" fmla="*/ 46206 h 199996"/>
                  <a:gd name="connsiteX6" fmla="*/ 95058 w 105687"/>
                  <a:gd name="connsiteY6" fmla="*/ 24774 h 199996"/>
                  <a:gd name="connsiteX7" fmla="*/ 52195 w 105687"/>
                  <a:gd name="connsiteY7" fmla="*/ 0 h 199996"/>
                  <a:gd name="connsiteX8" fmla="*/ 36422 w 105687"/>
                  <a:gd name="connsiteY8" fmla="*/ 9087 h 199996"/>
                  <a:gd name="connsiteX9" fmla="*/ 9847 w 105687"/>
                  <a:gd name="connsiteY9" fmla="*/ 35576 h 199996"/>
                  <a:gd name="connsiteX10" fmla="*/ 2475 w 105687"/>
                  <a:gd name="connsiteY10" fmla="*/ 53321 h 199996"/>
                  <a:gd name="connsiteX11" fmla="*/ 9761 w 105687"/>
                  <a:gd name="connsiteY11" fmla="*/ 108613 h 199996"/>
                  <a:gd name="connsiteX12" fmla="*/ 62825 w 105687"/>
                  <a:gd name="connsiteY12" fmla="*/ 199996 h 199996"/>
                  <a:gd name="connsiteX13" fmla="*/ 105687 w 105687"/>
                  <a:gd name="connsiteY13" fmla="*/ 188509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199996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40"/>
                      <a:pt x="43511" y="54495"/>
                      <a:pt x="57853" y="46206"/>
                    </a:cubicBezTo>
                    <a:lnTo>
                      <a:pt x="95058" y="24774"/>
                    </a:lnTo>
                    <a:lnTo>
                      <a:pt x="52195" y="0"/>
                    </a:lnTo>
                    <a:lnTo>
                      <a:pt x="36422" y="9087"/>
                    </a:lnTo>
                    <a:cubicBezTo>
                      <a:pt x="25385" y="15422"/>
                      <a:pt x="16219" y="24560"/>
                      <a:pt x="9847" y="35576"/>
                    </a:cubicBezTo>
                    <a:cubicBezTo>
                      <a:pt x="6627" y="41148"/>
                      <a:pt x="4148" y="47106"/>
                      <a:pt x="2475" y="53321"/>
                    </a:cubicBezTo>
                    <a:cubicBezTo>
                      <a:pt x="-2516" y="71992"/>
                      <a:pt x="105" y="91871"/>
                      <a:pt x="9761" y="108613"/>
                    </a:cubicBezTo>
                    <a:lnTo>
                      <a:pt x="62825" y="199996"/>
                    </a:lnTo>
                    <a:lnTo>
                      <a:pt x="10568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8" name="Freeform: Shape 3467">
                <a:extLst>
                  <a:ext uri="{FF2B5EF4-FFF2-40B4-BE49-F238E27FC236}">
                    <a16:creationId xmlns:a16="http://schemas.microsoft.com/office/drawing/2014/main" id="{DDF7FD8C-62DA-48C0-A4FE-6EEAB69FCBE3}"/>
                  </a:ext>
                </a:extLst>
              </p:cNvPr>
              <p:cNvSpPr/>
              <p:nvPr/>
            </p:nvSpPr>
            <p:spPr>
              <a:xfrm>
                <a:off x="2901029" y="2654903"/>
                <a:ext cx="154305" cy="193566"/>
              </a:xfrm>
              <a:custGeom>
                <a:avLst/>
                <a:gdLst>
                  <a:gd name="connsiteX0" fmla="*/ 154305 w 154305"/>
                  <a:gd name="connsiteY0" fmla="*/ 193567 h 193566"/>
                  <a:gd name="connsiteX1" fmla="*/ 42863 w 154305"/>
                  <a:gd name="connsiteY1" fmla="*/ 0 h 193566"/>
                  <a:gd name="connsiteX2" fmla="*/ 0 w 154305"/>
                  <a:gd name="connsiteY2" fmla="*/ 11487 h 193566"/>
                  <a:gd name="connsiteX3" fmla="*/ 80324 w 154305"/>
                  <a:gd name="connsiteY3" fmla="*/ 150704 h 193566"/>
                  <a:gd name="connsiteX4" fmla="*/ 142904 w 154305"/>
                  <a:gd name="connsiteY4" fmla="*/ 1868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4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9" name="Freeform: Shape 3468">
                <a:extLst>
                  <a:ext uri="{FF2B5EF4-FFF2-40B4-BE49-F238E27FC236}">
                    <a16:creationId xmlns:a16="http://schemas.microsoft.com/office/drawing/2014/main" id="{424A6525-40FE-402F-9F15-8EBFDC217CED}"/>
                  </a:ext>
                </a:extLst>
              </p:cNvPr>
              <p:cNvSpPr/>
              <p:nvPr/>
            </p:nvSpPr>
            <p:spPr>
              <a:xfrm>
                <a:off x="317963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0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302 w 188423"/>
                  <a:gd name="connsiteY7" fmla="*/ 75610 h 276977"/>
                  <a:gd name="connsiteX8" fmla="*/ 145304 w 188423"/>
                  <a:gd name="connsiteY8" fmla="*/ 101327 h 276977"/>
                  <a:gd name="connsiteX9" fmla="*/ 145304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50" y="75318"/>
                      <a:pt x="174480" y="51298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610"/>
                    </a:lnTo>
                    <a:cubicBezTo>
                      <a:pt x="139478" y="80950"/>
                      <a:pt x="145175" y="90714"/>
                      <a:pt x="145304" y="101327"/>
                    </a:cubicBezTo>
                    <a:lnTo>
                      <a:pt x="145304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0" name="Freeform: Shape 3469">
                <a:extLst>
                  <a:ext uri="{FF2B5EF4-FFF2-40B4-BE49-F238E27FC236}">
                    <a16:creationId xmlns:a16="http://schemas.microsoft.com/office/drawing/2014/main" id="{5CE176EB-9C1E-47BA-A4A5-A83D88E7CE29}"/>
                  </a:ext>
                </a:extLst>
              </p:cNvPr>
              <p:cNvSpPr/>
              <p:nvPr/>
            </p:nvSpPr>
            <p:spPr>
              <a:xfrm>
                <a:off x="2890142" y="2466051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1" name="Freeform: Shape 3470">
                <a:extLst>
                  <a:ext uri="{FF2B5EF4-FFF2-40B4-BE49-F238E27FC236}">
                    <a16:creationId xmlns:a16="http://schemas.microsoft.com/office/drawing/2014/main" id="{6F176592-6D80-4F45-8B01-5D7AFAEFC053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2" name="Freeform: Shape 3471">
                <a:extLst>
                  <a:ext uri="{FF2B5EF4-FFF2-40B4-BE49-F238E27FC236}">
                    <a16:creationId xmlns:a16="http://schemas.microsoft.com/office/drawing/2014/main" id="{D7C312DB-AA71-49B4-A998-A84B3A343054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3" name="Freeform: Shape 3472">
                <a:extLst>
                  <a:ext uri="{FF2B5EF4-FFF2-40B4-BE49-F238E27FC236}">
                    <a16:creationId xmlns:a16="http://schemas.microsoft.com/office/drawing/2014/main" id="{487111DE-D28A-4DFB-80FC-208991122500}"/>
                  </a:ext>
                </a:extLst>
              </p:cNvPr>
              <p:cNvSpPr/>
              <p:nvPr/>
            </p:nvSpPr>
            <p:spPr>
              <a:xfrm>
                <a:off x="2966180" y="2478566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4" name="Freeform: Shape 3473">
                <a:extLst>
                  <a:ext uri="{FF2B5EF4-FFF2-40B4-BE49-F238E27FC236}">
                    <a16:creationId xmlns:a16="http://schemas.microsoft.com/office/drawing/2014/main" id="{8387D96D-B185-45C1-948E-4551BC2AA4E7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5" name="Freeform: Shape 3474">
                <a:extLst>
                  <a:ext uri="{FF2B5EF4-FFF2-40B4-BE49-F238E27FC236}">
                    <a16:creationId xmlns:a16="http://schemas.microsoft.com/office/drawing/2014/main" id="{98FF5773-F4D7-4075-90DF-F018D352E9DA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6" name="Freeform: Shape 3475">
                <a:extLst>
                  <a:ext uri="{FF2B5EF4-FFF2-40B4-BE49-F238E27FC236}">
                    <a16:creationId xmlns:a16="http://schemas.microsoft.com/office/drawing/2014/main" id="{B30990BA-E7CD-4DBD-B5BA-4FE31DCD90A8}"/>
                  </a:ext>
                </a:extLst>
              </p:cNvPr>
              <p:cNvSpPr/>
              <p:nvPr/>
            </p:nvSpPr>
            <p:spPr>
              <a:xfrm>
                <a:off x="2773213" y="2992573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833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573 h 200082"/>
                  <a:gd name="connsiteX11" fmla="*/ 35747 w 263004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377"/>
                      <a:pt x="0" y="35833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39"/>
                      <a:pt x="136903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7" y="157074"/>
                      <a:pt x="116449" y="151382"/>
                      <a:pt x="111100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7" name="Freeform: Shape 3476">
                <a:extLst>
                  <a:ext uri="{FF2B5EF4-FFF2-40B4-BE49-F238E27FC236}">
                    <a16:creationId xmlns:a16="http://schemas.microsoft.com/office/drawing/2014/main" id="{4B22745E-4CCC-4F51-80FF-552EC0DA8264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8" name="Freeform: Shape 3477">
                <a:extLst>
                  <a:ext uri="{FF2B5EF4-FFF2-40B4-BE49-F238E27FC236}">
                    <a16:creationId xmlns:a16="http://schemas.microsoft.com/office/drawing/2014/main" id="{9EA0E087-8D40-4C2B-A5AF-3DA44F8E3C6E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9" name="Freeform: Shape 3478">
                <a:extLst>
                  <a:ext uri="{FF2B5EF4-FFF2-40B4-BE49-F238E27FC236}">
                    <a16:creationId xmlns:a16="http://schemas.microsoft.com/office/drawing/2014/main" id="{2FE31860-B986-4BAE-BDB9-89243FB24425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0" name="Freeform: Shape 3479">
                <a:extLst>
                  <a:ext uri="{FF2B5EF4-FFF2-40B4-BE49-F238E27FC236}">
                    <a16:creationId xmlns:a16="http://schemas.microsoft.com/office/drawing/2014/main" id="{4C3764F2-6A54-4664-8A35-9F6E055E5F6A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1" name="Freeform: Shape 3480">
                <a:extLst>
                  <a:ext uri="{FF2B5EF4-FFF2-40B4-BE49-F238E27FC236}">
                    <a16:creationId xmlns:a16="http://schemas.microsoft.com/office/drawing/2014/main" id="{86A91CE9-1999-473F-B14C-B2E7C357B290}"/>
                  </a:ext>
                </a:extLst>
              </p:cNvPr>
              <p:cNvSpPr/>
              <p:nvPr/>
            </p:nvSpPr>
            <p:spPr>
              <a:xfrm>
                <a:off x="2667000" y="2758802"/>
                <a:ext cx="134931" cy="269604"/>
              </a:xfrm>
              <a:custGeom>
                <a:avLst/>
                <a:gdLst>
                  <a:gd name="connsiteX0" fmla="*/ 134931 w 134931"/>
                  <a:gd name="connsiteY0" fmla="*/ 233772 h 269604"/>
                  <a:gd name="connsiteX1" fmla="*/ 98841 w 134931"/>
                  <a:gd name="connsiteY1" fmla="*/ 171107 h 269604"/>
                  <a:gd name="connsiteX2" fmla="*/ 98841 w 134931"/>
                  <a:gd name="connsiteY2" fmla="*/ 171107 h 269604"/>
                  <a:gd name="connsiteX3" fmla="*/ 0 w 134931"/>
                  <a:gd name="connsiteY3" fmla="*/ 0 h 269604"/>
                  <a:gd name="connsiteX4" fmla="*/ 0 w 134931"/>
                  <a:gd name="connsiteY4" fmla="*/ 85725 h 269604"/>
                  <a:gd name="connsiteX5" fmla="*/ 106213 w 134931"/>
                  <a:gd name="connsiteY5" fmla="*/ 269605 h 269604"/>
                  <a:gd name="connsiteX6" fmla="*/ 134931 w 134931"/>
                  <a:gd name="connsiteY6" fmla="*/ 233772 h 26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4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414" y="257372"/>
                      <a:pt x="124987" y="245431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2" name="Freeform: Shape 3481">
                <a:extLst>
                  <a:ext uri="{FF2B5EF4-FFF2-40B4-BE49-F238E27FC236}">
                    <a16:creationId xmlns:a16="http://schemas.microsoft.com/office/drawing/2014/main" id="{7FBD90B9-3E03-4367-A112-F462DE69E866}"/>
                  </a:ext>
                </a:extLst>
              </p:cNvPr>
              <p:cNvSpPr/>
              <p:nvPr/>
            </p:nvSpPr>
            <p:spPr>
              <a:xfrm>
                <a:off x="3036731" y="2841783"/>
                <a:ext cx="288207" cy="128951"/>
              </a:xfrm>
              <a:custGeom>
                <a:avLst/>
                <a:gdLst>
                  <a:gd name="connsiteX0" fmla="*/ 6944 w 288207"/>
                  <a:gd name="connsiteY0" fmla="*/ 0 h 128951"/>
                  <a:gd name="connsiteX1" fmla="*/ 0 w 288207"/>
                  <a:gd name="connsiteY1" fmla="*/ 45434 h 128951"/>
                  <a:gd name="connsiteX2" fmla="*/ 127473 w 288207"/>
                  <a:gd name="connsiteY2" fmla="*/ 119244 h 128951"/>
                  <a:gd name="connsiteX3" fmla="*/ 200339 w 288207"/>
                  <a:gd name="connsiteY3" fmla="*/ 119244 h 128951"/>
                  <a:gd name="connsiteX4" fmla="*/ 288207 w 288207"/>
                  <a:gd name="connsiteY4" fmla="*/ 68494 h 128951"/>
                  <a:gd name="connsiteX5" fmla="*/ 288207 w 288207"/>
                  <a:gd name="connsiteY5" fmla="*/ 31375 h 128951"/>
                  <a:gd name="connsiteX6" fmla="*/ 288207 w 288207"/>
                  <a:gd name="connsiteY6" fmla="*/ 31375 h 128951"/>
                  <a:gd name="connsiteX7" fmla="*/ 288207 w 288207"/>
                  <a:gd name="connsiteY7" fmla="*/ 19031 h 128951"/>
                  <a:gd name="connsiteX8" fmla="*/ 178908 w 288207"/>
                  <a:gd name="connsiteY8" fmla="*/ 82124 h 128951"/>
                  <a:gd name="connsiteX9" fmla="*/ 148904 w 288207"/>
                  <a:gd name="connsiteY9" fmla="*/ 82124 h 128951"/>
                  <a:gd name="connsiteX10" fmla="*/ 18345 w 288207"/>
                  <a:gd name="connsiteY10" fmla="*/ 6687 h 128951"/>
                  <a:gd name="connsiteX11" fmla="*/ 18345 w 288207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207" h="128951">
                    <a:moveTo>
                      <a:pt x="6944" y="0"/>
                    </a:moveTo>
                    <a:cubicBezTo>
                      <a:pt x="4201" y="15088"/>
                      <a:pt x="1886" y="30235"/>
                      <a:pt x="0" y="45434"/>
                    </a:cubicBezTo>
                    <a:lnTo>
                      <a:pt x="127473" y="119244"/>
                    </a:lnTo>
                    <a:cubicBezTo>
                      <a:pt x="150037" y="132188"/>
                      <a:pt x="177776" y="132188"/>
                      <a:pt x="200339" y="119244"/>
                    </a:cubicBezTo>
                    <a:lnTo>
                      <a:pt x="288207" y="68494"/>
                    </a:lnTo>
                    <a:lnTo>
                      <a:pt x="288207" y="31375"/>
                    </a:lnTo>
                    <a:lnTo>
                      <a:pt x="288207" y="31375"/>
                    </a:lnTo>
                    <a:lnTo>
                      <a:pt x="288207" y="19031"/>
                    </a:lnTo>
                    <a:lnTo>
                      <a:pt x="178908" y="82124"/>
                    </a:lnTo>
                    <a:cubicBezTo>
                      <a:pt x="169611" y="87431"/>
                      <a:pt x="158201" y="87431"/>
                      <a:pt x="148904" y="82124"/>
                    </a:cubicBezTo>
                    <a:lnTo>
                      <a:pt x="18345" y="6687"/>
                    </a:lnTo>
                    <a:lnTo>
                      <a:pt x="18345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3" name="Freeform: Shape 3482">
                <a:extLst>
                  <a:ext uri="{FF2B5EF4-FFF2-40B4-BE49-F238E27FC236}">
                    <a16:creationId xmlns:a16="http://schemas.microsoft.com/office/drawing/2014/main" id="{243DC26B-F666-4D04-933B-A22971BB75A4}"/>
                  </a:ext>
                </a:extLst>
              </p:cNvPr>
              <p:cNvSpPr/>
              <p:nvPr/>
            </p:nvSpPr>
            <p:spPr>
              <a:xfrm>
                <a:off x="2808703" y="2706081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93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4" name="Freeform: Shape 3483">
                <a:extLst>
                  <a:ext uri="{FF2B5EF4-FFF2-40B4-BE49-F238E27FC236}">
                    <a16:creationId xmlns:a16="http://schemas.microsoft.com/office/drawing/2014/main" id="{5FA6891B-AC63-4408-A877-66D7FD47CE55}"/>
                  </a:ext>
                </a:extLst>
              </p:cNvPr>
              <p:cNvSpPr/>
              <p:nvPr/>
            </p:nvSpPr>
            <p:spPr>
              <a:xfrm>
                <a:off x="2666999" y="2662875"/>
                <a:ext cx="98840" cy="93868"/>
              </a:xfrm>
              <a:custGeom>
                <a:avLst/>
                <a:gdLst>
                  <a:gd name="connsiteX0" fmla="*/ 38919 w 98840"/>
                  <a:gd name="connsiteY0" fmla="*/ 43548 h 93868"/>
                  <a:gd name="connsiteX1" fmla="*/ 61636 w 98840"/>
                  <a:gd name="connsiteY1" fmla="*/ 46549 h 93868"/>
                  <a:gd name="connsiteX2" fmla="*/ 98841 w 98840"/>
                  <a:gd name="connsiteY2" fmla="*/ 67980 h 93868"/>
                  <a:gd name="connsiteX3" fmla="*/ 98841 w 98840"/>
                  <a:gd name="connsiteY3" fmla="*/ 18431 h 93868"/>
                  <a:gd name="connsiteX4" fmla="*/ 83068 w 98840"/>
                  <a:gd name="connsiteY4" fmla="*/ 9858 h 93868"/>
                  <a:gd name="connsiteX5" fmla="*/ 46806 w 98840"/>
                  <a:gd name="connsiteY5" fmla="*/ 0 h 93868"/>
                  <a:gd name="connsiteX6" fmla="*/ 0 w 98840"/>
                  <a:gd name="connsiteY6" fmla="*/ 17145 h 93868"/>
                  <a:gd name="connsiteX7" fmla="*/ 0 w 98840"/>
                  <a:gd name="connsiteY7" fmla="*/ 93869 h 93868"/>
                  <a:gd name="connsiteX8" fmla="*/ 20660 w 98840"/>
                  <a:gd name="connsiteY8" fmla="*/ 58036 h 93868"/>
                  <a:gd name="connsiteX9" fmla="*/ 38919 w 98840"/>
                  <a:gd name="connsiteY9" fmla="*/ 43548 h 9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3868">
                    <a:moveTo>
                      <a:pt x="38919" y="43548"/>
                    </a:moveTo>
                    <a:cubicBezTo>
                      <a:pt x="46588" y="41465"/>
                      <a:pt x="54772" y="42545"/>
                      <a:pt x="61636" y="46549"/>
                    </a:cubicBezTo>
                    <a:lnTo>
                      <a:pt x="98841" y="67980"/>
                    </a:lnTo>
                    <a:lnTo>
                      <a:pt x="98841" y="18431"/>
                    </a:lnTo>
                    <a:lnTo>
                      <a:pt x="83068" y="9858"/>
                    </a:lnTo>
                    <a:cubicBezTo>
                      <a:pt x="72069" y="3412"/>
                      <a:pt x="59554" y="9"/>
                      <a:pt x="46806" y="0"/>
                    </a:cubicBezTo>
                    <a:cubicBezTo>
                      <a:pt x="29681" y="77"/>
                      <a:pt x="13123" y="6146"/>
                      <a:pt x="0" y="17145"/>
                    </a:cubicBezTo>
                    <a:lnTo>
                      <a:pt x="0" y="93869"/>
                    </a:lnTo>
                    <a:lnTo>
                      <a:pt x="20660" y="58036"/>
                    </a:lnTo>
                    <a:cubicBezTo>
                      <a:pt x="24537" y="50938"/>
                      <a:pt x="31124" y="45709"/>
                      <a:pt x="38919" y="435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5" name="Freeform: Shape 3484">
                <a:extLst>
                  <a:ext uri="{FF2B5EF4-FFF2-40B4-BE49-F238E27FC236}">
                    <a16:creationId xmlns:a16="http://schemas.microsoft.com/office/drawing/2014/main" id="{623C1DD0-20D2-4D92-95FD-9CEEF2C9D48B}"/>
                  </a:ext>
                </a:extLst>
              </p:cNvPr>
              <p:cNvSpPr/>
              <p:nvPr/>
            </p:nvSpPr>
            <p:spPr>
              <a:xfrm>
                <a:off x="3177663" y="2466051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789"/>
                      <a:pt x="10716" y="153019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0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6" name="Freeform: Shape 3485">
                <a:extLst>
                  <a:ext uri="{FF2B5EF4-FFF2-40B4-BE49-F238E27FC236}">
                    <a16:creationId xmlns:a16="http://schemas.microsoft.com/office/drawing/2014/main" id="{5A24B0E9-5B37-4732-94DA-638B65A0A92D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7" name="Freeform: Shape 3486">
                <a:extLst>
                  <a:ext uri="{FF2B5EF4-FFF2-40B4-BE49-F238E27FC236}">
                    <a16:creationId xmlns:a16="http://schemas.microsoft.com/office/drawing/2014/main" id="{4E5111EA-779F-419B-AED9-F8D856CA6235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8" name="Freeform: Shape 3487">
                <a:extLst>
                  <a:ext uri="{FF2B5EF4-FFF2-40B4-BE49-F238E27FC236}">
                    <a16:creationId xmlns:a16="http://schemas.microsoft.com/office/drawing/2014/main" id="{3FE018FA-0EB1-4D5E-BD06-14A0E13A1662}"/>
                  </a:ext>
                </a:extLst>
              </p:cNvPr>
              <p:cNvSpPr/>
              <p:nvPr/>
            </p:nvSpPr>
            <p:spPr>
              <a:xfrm>
                <a:off x="2906258" y="259035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718"/>
                      <a:pt x="276549" y="14487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9" name="Freeform: Shape 3488">
                <a:extLst>
                  <a:ext uri="{FF2B5EF4-FFF2-40B4-BE49-F238E27FC236}">
                    <a16:creationId xmlns:a16="http://schemas.microsoft.com/office/drawing/2014/main" id="{550AC0A4-74F7-43CF-851A-9191879ECE79}"/>
                  </a:ext>
                </a:extLst>
              </p:cNvPr>
              <p:cNvSpPr/>
              <p:nvPr/>
            </p:nvSpPr>
            <p:spPr>
              <a:xfrm>
                <a:off x="2667000" y="3015634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99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99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0" name="Freeform: Shape 3489">
                <a:extLst>
                  <a:ext uri="{FF2B5EF4-FFF2-40B4-BE49-F238E27FC236}">
                    <a16:creationId xmlns:a16="http://schemas.microsoft.com/office/drawing/2014/main" id="{DE5867EF-5E61-426D-9BAD-267700F06EAE}"/>
                  </a:ext>
                </a:extLst>
              </p:cNvPr>
              <p:cNvSpPr/>
              <p:nvPr/>
            </p:nvSpPr>
            <p:spPr>
              <a:xfrm>
                <a:off x="2765669" y="2590351"/>
                <a:ext cx="115900" cy="190052"/>
              </a:xfrm>
              <a:custGeom>
                <a:avLst/>
                <a:gdLst>
                  <a:gd name="connsiteX0" fmla="*/ 43034 w 115900"/>
                  <a:gd name="connsiteY0" fmla="*/ 165193 h 190052"/>
                  <a:gd name="connsiteX1" fmla="*/ 43034 w 115900"/>
                  <a:gd name="connsiteY1" fmla="*/ 165193 h 190052"/>
                  <a:gd name="connsiteX2" fmla="*/ 43034 w 115900"/>
                  <a:gd name="connsiteY2" fmla="*/ 115730 h 190052"/>
                  <a:gd name="connsiteX3" fmla="*/ 43034 w 115900"/>
                  <a:gd name="connsiteY3" fmla="*/ 115730 h 190052"/>
                  <a:gd name="connsiteX4" fmla="*/ 43034 w 115900"/>
                  <a:gd name="connsiteY4" fmla="*/ 72867 h 190052"/>
                  <a:gd name="connsiteX5" fmla="*/ 72694 w 115900"/>
                  <a:gd name="connsiteY5" fmla="*/ 42863 h 190052"/>
                  <a:gd name="connsiteX6" fmla="*/ 73038 w 115900"/>
                  <a:gd name="connsiteY6" fmla="*/ 42863 h 190052"/>
                  <a:gd name="connsiteX7" fmla="*/ 115900 w 115900"/>
                  <a:gd name="connsiteY7" fmla="*/ 42863 h 190052"/>
                  <a:gd name="connsiteX8" fmla="*/ 91126 w 115900"/>
                  <a:gd name="connsiteY8" fmla="*/ 1 h 190052"/>
                  <a:gd name="connsiteX9" fmla="*/ 72781 w 115900"/>
                  <a:gd name="connsiteY9" fmla="*/ 1 h 190052"/>
                  <a:gd name="connsiteX10" fmla="*/ 36433 w 115900"/>
                  <a:gd name="connsiteY10" fmla="*/ 9688 h 190052"/>
                  <a:gd name="connsiteX11" fmla="*/ 21346 w 115900"/>
                  <a:gd name="connsiteY11" fmla="*/ 21346 h 190052"/>
                  <a:gd name="connsiteX12" fmla="*/ 0 w 115900"/>
                  <a:gd name="connsiteY12" fmla="*/ 72781 h 190052"/>
                  <a:gd name="connsiteX13" fmla="*/ 0 w 115900"/>
                  <a:gd name="connsiteY13" fmla="*/ 178566 h 190052"/>
                  <a:gd name="connsiteX14" fmla="*/ 42863 w 115900"/>
                  <a:gd name="connsiteY14" fmla="*/ 190053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052">
                    <a:moveTo>
                      <a:pt x="43034" y="165193"/>
                    </a:moveTo>
                    <a:lnTo>
                      <a:pt x="43034" y="165193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2939" y="56390"/>
                      <a:pt x="56219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02" y="12877"/>
                      <a:pt x="25827" y="16794"/>
                      <a:pt x="21346" y="21346"/>
                    </a:cubicBezTo>
                    <a:cubicBezTo>
                      <a:pt x="7637" y="34942"/>
                      <a:pt x="-51" y="53467"/>
                      <a:pt x="0" y="72781"/>
                    </a:cubicBezTo>
                    <a:lnTo>
                      <a:pt x="0" y="178566"/>
                    </a:lnTo>
                    <a:lnTo>
                      <a:pt x="42863" y="1900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1" name="Freeform: Shape 3490">
                <a:extLst>
                  <a:ext uri="{FF2B5EF4-FFF2-40B4-BE49-F238E27FC236}">
                    <a16:creationId xmlns:a16="http://schemas.microsoft.com/office/drawing/2014/main" id="{E1EF1BC3-F53F-4157-AB32-8529E58FEEB8}"/>
                  </a:ext>
                </a:extLst>
              </p:cNvPr>
              <p:cNvSpPr/>
              <p:nvPr/>
            </p:nvSpPr>
            <p:spPr>
              <a:xfrm>
                <a:off x="2765840" y="2769174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99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2" name="Freeform: Shape 3491">
                <a:extLst>
                  <a:ext uri="{FF2B5EF4-FFF2-40B4-BE49-F238E27FC236}">
                    <a16:creationId xmlns:a16="http://schemas.microsoft.com/office/drawing/2014/main" id="{8AAF665B-AFF7-4EE5-8890-1BAB49030B7E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1375 h 278006"/>
                  <a:gd name="connsiteX2" fmla="*/ 141703 w 141703"/>
                  <a:gd name="connsiteY2" fmla="*/ 113843 h 278006"/>
                  <a:gd name="connsiteX3" fmla="*/ 105270 w 141703"/>
                  <a:gd name="connsiteY3" fmla="*/ 50749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4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376 h 278006"/>
                  <a:gd name="connsiteX10" fmla="*/ 98841 w 141703"/>
                  <a:gd name="connsiteY10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974"/>
                      <a:pt x="127531" y="267436"/>
                      <a:pt x="141703" y="261375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376"/>
                    </a:lnTo>
                    <a:lnTo>
                      <a:pt x="9884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3" name="Freeform: Shape 3492">
                <a:extLst>
                  <a:ext uri="{FF2B5EF4-FFF2-40B4-BE49-F238E27FC236}">
                    <a16:creationId xmlns:a16="http://schemas.microsoft.com/office/drawing/2014/main" id="{ED6092D3-E601-443B-ACA5-879550991C01}"/>
                  </a:ext>
                </a:extLst>
              </p:cNvPr>
              <p:cNvSpPr/>
              <p:nvPr/>
            </p:nvSpPr>
            <p:spPr>
              <a:xfrm>
                <a:off x="2765840" y="3878198"/>
                <a:ext cx="42862" cy="288036"/>
              </a:xfrm>
              <a:custGeom>
                <a:avLst/>
                <a:gdLst>
                  <a:gd name="connsiteX0" fmla="*/ 42863 w 42862"/>
                  <a:gd name="connsiteY0" fmla="*/ 0 h 288036"/>
                  <a:gd name="connsiteX1" fmla="*/ 0 w 42862"/>
                  <a:gd name="connsiteY1" fmla="*/ 16631 h 288036"/>
                  <a:gd name="connsiteX2" fmla="*/ 0 w 42862"/>
                  <a:gd name="connsiteY2" fmla="*/ 88983 h 288036"/>
                  <a:gd name="connsiteX3" fmla="*/ 0 w 42862"/>
                  <a:gd name="connsiteY3" fmla="*/ 88983 h 288036"/>
                  <a:gd name="connsiteX4" fmla="*/ 0 w 42862"/>
                  <a:gd name="connsiteY4" fmla="*/ 288036 h 288036"/>
                  <a:gd name="connsiteX5" fmla="*/ 42863 w 42862"/>
                  <a:gd name="connsiteY5" fmla="*/ 263347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0"/>
                    </a:moveTo>
                    <a:cubicBezTo>
                      <a:pt x="28690" y="6001"/>
                      <a:pt x="14402" y="11547"/>
                      <a:pt x="0" y="16631"/>
                    </a:cubicBezTo>
                    <a:lnTo>
                      <a:pt x="0" y="88983"/>
                    </a:ln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4" name="Freeform: Shape 3493">
                <a:extLst>
                  <a:ext uri="{FF2B5EF4-FFF2-40B4-BE49-F238E27FC236}">
                    <a16:creationId xmlns:a16="http://schemas.microsoft.com/office/drawing/2014/main" id="{99E95D3C-E799-4E8C-8C6B-3293417C26CB}"/>
                  </a:ext>
                </a:extLst>
              </p:cNvPr>
              <p:cNvSpPr/>
              <p:nvPr/>
            </p:nvSpPr>
            <p:spPr>
              <a:xfrm>
                <a:off x="3191122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5" name="Freeform: Shape 3494">
                <a:extLst>
                  <a:ext uri="{FF2B5EF4-FFF2-40B4-BE49-F238E27FC236}">
                    <a16:creationId xmlns:a16="http://schemas.microsoft.com/office/drawing/2014/main" id="{382B3251-D208-4278-91A4-1BB8931629E0}"/>
                  </a:ext>
                </a:extLst>
              </p:cNvPr>
              <p:cNvSpPr/>
              <p:nvPr/>
            </p:nvSpPr>
            <p:spPr>
              <a:xfrm>
                <a:off x="2765583" y="4191009"/>
                <a:ext cx="190566" cy="115729"/>
              </a:xfrm>
              <a:custGeom>
                <a:avLst/>
                <a:gdLst>
                  <a:gd name="connsiteX0" fmla="*/ 165450 w 190566"/>
                  <a:gd name="connsiteY0" fmla="*/ 72866 h 115729"/>
                  <a:gd name="connsiteX1" fmla="*/ 72867 w 190566"/>
                  <a:gd name="connsiteY1" fmla="*/ 72866 h 115729"/>
                  <a:gd name="connsiteX2" fmla="*/ 42863 w 190566"/>
                  <a:gd name="connsiteY2" fmla="*/ 43205 h 115729"/>
                  <a:gd name="connsiteX3" fmla="*/ 42863 w 190566"/>
                  <a:gd name="connsiteY3" fmla="*/ 42863 h 115729"/>
                  <a:gd name="connsiteX4" fmla="*/ 42863 w 190566"/>
                  <a:gd name="connsiteY4" fmla="*/ 0 h 115729"/>
                  <a:gd name="connsiteX5" fmla="*/ 0 w 190566"/>
                  <a:gd name="connsiteY5" fmla="*/ 24774 h 115729"/>
                  <a:gd name="connsiteX6" fmla="*/ 0 w 190566"/>
                  <a:gd name="connsiteY6" fmla="*/ 42863 h 115729"/>
                  <a:gd name="connsiteX7" fmla="*/ 9601 w 190566"/>
                  <a:gd name="connsiteY7" fmla="*/ 79210 h 115729"/>
                  <a:gd name="connsiteX8" fmla="*/ 21432 w 190566"/>
                  <a:gd name="connsiteY8" fmla="*/ 94383 h 115729"/>
                  <a:gd name="connsiteX9" fmla="*/ 72867 w 190566"/>
                  <a:gd name="connsiteY9" fmla="*/ 115729 h 115729"/>
                  <a:gd name="connsiteX10" fmla="*/ 179080 w 190566"/>
                  <a:gd name="connsiteY10" fmla="*/ 115729 h 115729"/>
                  <a:gd name="connsiteX11" fmla="*/ 190567 w 190566"/>
                  <a:gd name="connsiteY11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566" h="115729">
                    <a:moveTo>
                      <a:pt x="16545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34" y="55610"/>
                      <a:pt x="3277" y="68143"/>
                      <a:pt x="9601" y="79210"/>
                    </a:cubicBezTo>
                    <a:cubicBezTo>
                      <a:pt x="12840" y="84782"/>
                      <a:pt x="16820" y="89883"/>
                      <a:pt x="21432" y="94383"/>
                    </a:cubicBezTo>
                    <a:cubicBezTo>
                      <a:pt x="35031" y="108090"/>
                      <a:pt x="53556" y="115780"/>
                      <a:pt x="72867" y="115729"/>
                    </a:cubicBezTo>
                    <a:lnTo>
                      <a:pt x="179080" y="115729"/>
                    </a:lnTo>
                    <a:cubicBezTo>
                      <a:pt x="182937" y="101498"/>
                      <a:pt x="186709" y="87182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6" name="Freeform: Shape 3495">
                <a:extLst>
                  <a:ext uri="{FF2B5EF4-FFF2-40B4-BE49-F238E27FC236}">
                    <a16:creationId xmlns:a16="http://schemas.microsoft.com/office/drawing/2014/main" id="{B557E566-A4F4-4A2B-8E67-2D48158A3D43}"/>
                  </a:ext>
                </a:extLst>
              </p:cNvPr>
              <p:cNvSpPr/>
              <p:nvPr/>
            </p:nvSpPr>
            <p:spPr>
              <a:xfrm>
                <a:off x="2944663" y="4263875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7" name="Freeform: Shape 3496">
                <a:extLst>
                  <a:ext uri="{FF2B5EF4-FFF2-40B4-BE49-F238E27FC236}">
                    <a16:creationId xmlns:a16="http://schemas.microsoft.com/office/drawing/2014/main" id="{46C8C40F-EC52-4BF7-ACF3-078D18463F45}"/>
                  </a:ext>
                </a:extLst>
              </p:cNvPr>
              <p:cNvSpPr/>
              <p:nvPr/>
            </p:nvSpPr>
            <p:spPr>
              <a:xfrm>
                <a:off x="3055077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8" name="Freeform: Shape 3497">
                <a:extLst>
                  <a:ext uri="{FF2B5EF4-FFF2-40B4-BE49-F238E27FC236}">
                    <a16:creationId xmlns:a16="http://schemas.microsoft.com/office/drawing/2014/main" id="{15FBA8B8-6F88-4733-B67C-584268B4924F}"/>
                  </a:ext>
                </a:extLst>
              </p:cNvPr>
              <p:cNvSpPr/>
              <p:nvPr/>
            </p:nvSpPr>
            <p:spPr>
              <a:xfrm>
                <a:off x="2667000" y="4129030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05 h 105663"/>
                  <a:gd name="connsiteX3" fmla="*/ 98841 w 174878"/>
                  <a:gd name="connsiteY3" fmla="*/ 37205 h 105663"/>
                  <a:gd name="connsiteX4" fmla="*/ 61636 w 174878"/>
                  <a:gd name="connsiteY4" fmla="*/ 58636 h 105663"/>
                  <a:gd name="connsiteX5" fmla="*/ 38919 w 174878"/>
                  <a:gd name="connsiteY5" fmla="*/ 61636 h 105663"/>
                  <a:gd name="connsiteX6" fmla="*/ 20660 w 174878"/>
                  <a:gd name="connsiteY6" fmla="*/ 47663 h 105663"/>
                  <a:gd name="connsiteX7" fmla="*/ 0 w 174878"/>
                  <a:gd name="connsiteY7" fmla="*/ 11487 h 105663"/>
                  <a:gd name="connsiteX8" fmla="*/ 0 w 174878"/>
                  <a:gd name="connsiteY8" fmla="*/ 88640 h 105663"/>
                  <a:gd name="connsiteX9" fmla="*/ 10116 w 174878"/>
                  <a:gd name="connsiteY9" fmla="*/ 95840 h 105663"/>
                  <a:gd name="connsiteX10" fmla="*/ 27775 w 174878"/>
                  <a:gd name="connsiteY10" fmla="*/ 103127 h 105663"/>
                  <a:gd name="connsiteX11" fmla="*/ 83068 w 174878"/>
                  <a:gd name="connsiteY11" fmla="*/ 95840 h 105663"/>
                  <a:gd name="connsiteX12" fmla="*/ 174879 w 174878"/>
                  <a:gd name="connsiteY12" fmla="*/ 42863 h 105663"/>
                  <a:gd name="connsiteX13" fmla="*/ 163392 w 174878"/>
                  <a:gd name="connsiteY13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05"/>
                    </a:lnTo>
                    <a:lnTo>
                      <a:pt x="98841" y="37205"/>
                    </a:lnTo>
                    <a:lnTo>
                      <a:pt x="61636" y="58636"/>
                    </a:lnTo>
                    <a:cubicBezTo>
                      <a:pt x="54784" y="62674"/>
                      <a:pt x="46585" y="63762"/>
                      <a:pt x="38919" y="61636"/>
                    </a:cubicBezTo>
                    <a:cubicBezTo>
                      <a:pt x="31206" y="59613"/>
                      <a:pt x="24627" y="54581"/>
                      <a:pt x="20660" y="47663"/>
                    </a:cubicBezTo>
                    <a:lnTo>
                      <a:pt x="0" y="11487"/>
                    </a:lnTo>
                    <a:lnTo>
                      <a:pt x="0" y="88640"/>
                    </a:lnTo>
                    <a:cubicBezTo>
                      <a:pt x="3151" y="91331"/>
                      <a:pt x="6537" y="93749"/>
                      <a:pt x="10116" y="95840"/>
                    </a:cubicBezTo>
                    <a:cubicBezTo>
                      <a:pt x="15647" y="99055"/>
                      <a:pt x="21587" y="101507"/>
                      <a:pt x="27775" y="103127"/>
                    </a:cubicBezTo>
                    <a:cubicBezTo>
                      <a:pt x="46437" y="108211"/>
                      <a:pt x="66360" y="105587"/>
                      <a:pt x="83068" y="95840"/>
                    </a:cubicBezTo>
                    <a:lnTo>
                      <a:pt x="174879" y="42863"/>
                    </a:lnTo>
                    <a:cubicBezTo>
                      <a:pt x="171021" y="28632"/>
                      <a:pt x="167249" y="14316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9" name="Freeform: Shape 3498">
                <a:extLst>
                  <a:ext uri="{FF2B5EF4-FFF2-40B4-BE49-F238E27FC236}">
                    <a16:creationId xmlns:a16="http://schemas.microsoft.com/office/drawing/2014/main" id="{00832B87-AD9A-4914-94FC-D5D66A585CD1}"/>
                  </a:ext>
                </a:extLst>
              </p:cNvPr>
              <p:cNvSpPr/>
              <p:nvPr/>
            </p:nvSpPr>
            <p:spPr>
              <a:xfrm>
                <a:off x="2830391" y="4017244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981 h 154305"/>
                  <a:gd name="connsiteX4" fmla="*/ 186881 w 193567"/>
                  <a:gd name="connsiteY4" fmla="*/ 1183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lnTo>
                      <a:pt x="150705" y="73981"/>
                    </a:lnTo>
                    <a:lnTo>
                      <a:pt x="186881" y="1183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0" name="Freeform: Shape 3499">
                <a:extLst>
                  <a:ext uri="{FF2B5EF4-FFF2-40B4-BE49-F238E27FC236}">
                    <a16:creationId xmlns:a16="http://schemas.microsoft.com/office/drawing/2014/main" id="{E1EF696A-270A-4C01-B360-B243E98DA369}"/>
                  </a:ext>
                </a:extLst>
              </p:cNvPr>
              <p:cNvSpPr/>
              <p:nvPr/>
            </p:nvSpPr>
            <p:spPr>
              <a:xfrm>
                <a:off x="2808789" y="3704520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8 h 188423"/>
                  <a:gd name="connsiteX6" fmla="*/ 0 w 276977"/>
                  <a:gd name="connsiteY6" fmla="*/ 188423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43" y="34"/>
                      <a:pt x="51233" y="13922"/>
                      <a:pt x="38233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1" name="Freeform: Shape 3500">
                <a:extLst>
                  <a:ext uri="{FF2B5EF4-FFF2-40B4-BE49-F238E27FC236}">
                    <a16:creationId xmlns:a16="http://schemas.microsoft.com/office/drawing/2014/main" id="{A4C39C7E-7F02-4E8A-95C1-8A7F0E5DEA28}"/>
                  </a:ext>
                </a:extLst>
              </p:cNvPr>
              <p:cNvSpPr/>
              <p:nvPr/>
            </p:nvSpPr>
            <p:spPr>
              <a:xfrm>
                <a:off x="2667000" y="4087968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2" name="Freeform: Shape 3501">
                <a:extLst>
                  <a:ext uri="{FF2B5EF4-FFF2-40B4-BE49-F238E27FC236}">
                    <a16:creationId xmlns:a16="http://schemas.microsoft.com/office/drawing/2014/main" id="{F8340170-11C4-4D38-80C4-E26C4E704EAD}"/>
                  </a:ext>
                </a:extLst>
              </p:cNvPr>
              <p:cNvSpPr/>
              <p:nvPr/>
            </p:nvSpPr>
            <p:spPr>
              <a:xfrm>
                <a:off x="2667000" y="3881456"/>
                <a:ext cx="98840" cy="224942"/>
              </a:xfrm>
              <a:custGeom>
                <a:avLst/>
                <a:gdLst>
                  <a:gd name="connsiteX0" fmla="*/ 98841 w 98840"/>
                  <a:gd name="connsiteY0" fmla="*/ 0 h 224942"/>
                  <a:gd name="connsiteX1" fmla="*/ 0 w 98840"/>
                  <a:gd name="connsiteY1" fmla="*/ 171107 h 224942"/>
                  <a:gd name="connsiteX2" fmla="*/ 0 w 98840"/>
                  <a:gd name="connsiteY2" fmla="*/ 206512 h 224942"/>
                  <a:gd name="connsiteX3" fmla="*/ 18431 w 98840"/>
                  <a:gd name="connsiteY3" fmla="*/ 224942 h 224942"/>
                  <a:gd name="connsiteX4" fmla="*/ 98841 w 98840"/>
                  <a:gd name="connsiteY4" fmla="*/ 85725 h 224942"/>
                  <a:gd name="connsiteX5" fmla="*/ 98841 w 98840"/>
                  <a:gd name="connsiteY5" fmla="*/ 13373 h 224942"/>
                  <a:gd name="connsiteX6" fmla="*/ 98841 w 98840"/>
                  <a:gd name="connsiteY6" fmla="*/ 0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3" name="Freeform: Shape 3502">
                <a:extLst>
                  <a:ext uri="{FF2B5EF4-FFF2-40B4-BE49-F238E27FC236}">
                    <a16:creationId xmlns:a16="http://schemas.microsoft.com/office/drawing/2014/main" id="{D033EAEE-7338-4A3D-9EA3-BACA2802D3C2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4" name="Freeform: Shape 3503">
                <a:extLst>
                  <a:ext uri="{FF2B5EF4-FFF2-40B4-BE49-F238E27FC236}">
                    <a16:creationId xmlns:a16="http://schemas.microsoft.com/office/drawing/2014/main" id="{887DC823-D0BF-4EB0-97E5-6301289D420C}"/>
                  </a:ext>
                </a:extLst>
              </p:cNvPr>
              <p:cNvSpPr/>
              <p:nvPr/>
            </p:nvSpPr>
            <p:spPr>
              <a:xfrm>
                <a:off x="316797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678 w 200082"/>
                  <a:gd name="connsiteY5" fmla="*/ 6258 h 263090"/>
                  <a:gd name="connsiteX6" fmla="*/ 167678 w 200082"/>
                  <a:gd name="connsiteY6" fmla="*/ 6258 h 263090"/>
                  <a:gd name="connsiteX7" fmla="*/ 156962 w 200082"/>
                  <a:gd name="connsiteY7" fmla="*/ 0 h 263090"/>
                  <a:gd name="connsiteX8" fmla="*/ 156962 w 200082"/>
                  <a:gd name="connsiteY8" fmla="*/ 126273 h 263090"/>
                  <a:gd name="connsiteX9" fmla="*/ 141961 w 200082"/>
                  <a:gd name="connsiteY9" fmla="*/ 151991 h 263090"/>
                  <a:gd name="connsiteX10" fmla="*/ 11659 w 200082"/>
                  <a:gd name="connsiteY10" fmla="*/ 227600 h 263090"/>
                  <a:gd name="connsiteX11" fmla="*/ 11659 w 200082"/>
                  <a:gd name="connsiteY11" fmla="*/ 227600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30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39" y="176302"/>
                      <a:pt x="200008" y="152282"/>
                      <a:pt x="200082" y="126273"/>
                    </a:cubicBezTo>
                    <a:lnTo>
                      <a:pt x="200082" y="24775"/>
                    </a:lnTo>
                    <a:lnTo>
                      <a:pt x="167678" y="6258"/>
                    </a:lnTo>
                    <a:lnTo>
                      <a:pt x="167678" y="6258"/>
                    </a:lnTo>
                    <a:lnTo>
                      <a:pt x="156962" y="0"/>
                    </a:lnTo>
                    <a:lnTo>
                      <a:pt x="156962" y="126273"/>
                    </a:lnTo>
                    <a:cubicBezTo>
                      <a:pt x="156834" y="136886"/>
                      <a:pt x="151137" y="146650"/>
                      <a:pt x="141961" y="151991"/>
                    </a:cubicBezTo>
                    <a:lnTo>
                      <a:pt x="11659" y="227600"/>
                    </a:lnTo>
                    <a:lnTo>
                      <a:pt x="11659" y="227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5" name="Freeform: Shape 3504">
                <a:extLst>
                  <a:ext uri="{FF2B5EF4-FFF2-40B4-BE49-F238E27FC236}">
                    <a16:creationId xmlns:a16="http://schemas.microsoft.com/office/drawing/2014/main" id="{DAAA8B19-AA36-49D2-89C3-5EF7FCEFED9D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6" name="Freeform: Shape 3505">
                <a:extLst>
                  <a:ext uri="{FF2B5EF4-FFF2-40B4-BE49-F238E27FC236}">
                    <a16:creationId xmlns:a16="http://schemas.microsoft.com/office/drawing/2014/main" id="{881CC166-D640-4BF8-AB35-8755D5631B1E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7" name="Freeform: Shape 3506">
                <a:extLst>
                  <a:ext uri="{FF2B5EF4-FFF2-40B4-BE49-F238E27FC236}">
                    <a16:creationId xmlns:a16="http://schemas.microsoft.com/office/drawing/2014/main" id="{B3B7DCC9-FA04-4607-A71B-F06926826ACD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8" name="Freeform: Shape 3507">
                <a:extLst>
                  <a:ext uri="{FF2B5EF4-FFF2-40B4-BE49-F238E27FC236}">
                    <a16:creationId xmlns:a16="http://schemas.microsoft.com/office/drawing/2014/main" id="{96C6A9C0-08C4-49EB-8BA1-941F6FA7E98D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9" name="Freeform: Shape 3508">
                <a:extLst>
                  <a:ext uri="{FF2B5EF4-FFF2-40B4-BE49-F238E27FC236}">
                    <a16:creationId xmlns:a16="http://schemas.microsoft.com/office/drawing/2014/main" id="{FBD07720-2A8D-411C-BAE7-7DF6405D37D1}"/>
                  </a:ext>
                </a:extLst>
              </p:cNvPr>
              <p:cNvSpPr/>
              <p:nvPr/>
            </p:nvSpPr>
            <p:spPr>
              <a:xfrm>
                <a:off x="2932747" y="4270562"/>
                <a:ext cx="271148" cy="160391"/>
              </a:xfrm>
              <a:custGeom>
                <a:avLst/>
                <a:gdLst>
                  <a:gd name="connsiteX0" fmla="*/ 271148 w 271148"/>
                  <a:gd name="connsiteY0" fmla="*/ 28803 h 160391"/>
                  <a:gd name="connsiteX1" fmla="*/ 235229 w 271148"/>
                  <a:gd name="connsiteY1" fmla="*/ 0 h 160391"/>
                  <a:gd name="connsiteX2" fmla="*/ 172650 w 271148"/>
                  <a:gd name="connsiteY2" fmla="*/ 36176 h 160391"/>
                  <a:gd name="connsiteX3" fmla="*/ 172650 w 271148"/>
                  <a:gd name="connsiteY3" fmla="*/ 36176 h 160391"/>
                  <a:gd name="connsiteX4" fmla="*/ 0 w 271148"/>
                  <a:gd name="connsiteY4" fmla="*/ 135703 h 160391"/>
                  <a:gd name="connsiteX5" fmla="*/ 42863 w 271148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391">
                    <a:moveTo>
                      <a:pt x="271148" y="28803"/>
                    </a:moveTo>
                    <a:cubicBezTo>
                      <a:pt x="258861" y="19605"/>
                      <a:pt x="246888" y="1000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3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0" name="Freeform: Shape 3509">
                <a:extLst>
                  <a:ext uri="{FF2B5EF4-FFF2-40B4-BE49-F238E27FC236}">
                    <a16:creationId xmlns:a16="http://schemas.microsoft.com/office/drawing/2014/main" id="{0536DA44-551B-43C6-AAF2-6FC570028C01}"/>
                  </a:ext>
                </a:extLst>
              </p:cNvPr>
              <p:cNvSpPr/>
              <p:nvPr/>
            </p:nvSpPr>
            <p:spPr>
              <a:xfrm>
                <a:off x="3017272" y="3747639"/>
                <a:ext cx="128932" cy="288464"/>
              </a:xfrm>
              <a:custGeom>
                <a:avLst/>
                <a:gdLst>
                  <a:gd name="connsiteX0" fmla="*/ 0 w 128932"/>
                  <a:gd name="connsiteY0" fmla="*/ 281435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435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1" name="Freeform: Shape 3510">
                <a:extLst>
                  <a:ext uri="{FF2B5EF4-FFF2-40B4-BE49-F238E27FC236}">
                    <a16:creationId xmlns:a16="http://schemas.microsoft.com/office/drawing/2014/main" id="{3E88F027-D0CF-4C43-88EE-82E151044ECB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2" name="Freeform: Shape 3511">
                <a:extLst>
                  <a:ext uri="{FF2B5EF4-FFF2-40B4-BE49-F238E27FC236}">
                    <a16:creationId xmlns:a16="http://schemas.microsoft.com/office/drawing/2014/main" id="{6D94B995-E995-44E9-AB42-8B3F65DF3C57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3" name="Freeform: Shape 3512">
                <a:extLst>
                  <a:ext uri="{FF2B5EF4-FFF2-40B4-BE49-F238E27FC236}">
                    <a16:creationId xmlns:a16="http://schemas.microsoft.com/office/drawing/2014/main" id="{F269EDD9-4613-4891-961E-4838DD3C974D}"/>
                  </a:ext>
                </a:extLst>
              </p:cNvPr>
              <p:cNvSpPr/>
              <p:nvPr/>
            </p:nvSpPr>
            <p:spPr>
              <a:xfrm>
                <a:off x="2881312" y="4028817"/>
                <a:ext cx="181394" cy="235058"/>
              </a:xfrm>
              <a:custGeom>
                <a:avLst/>
                <a:gdLst>
                  <a:gd name="connsiteX0" fmla="*/ 181394 w 181394"/>
                  <a:gd name="connsiteY0" fmla="*/ 7030 h 235058"/>
                  <a:gd name="connsiteX1" fmla="*/ 135960 w 181394"/>
                  <a:gd name="connsiteY1" fmla="*/ 0 h 235058"/>
                  <a:gd name="connsiteX2" fmla="*/ 99784 w 181394"/>
                  <a:gd name="connsiteY2" fmla="*/ 62665 h 235058"/>
                  <a:gd name="connsiteX3" fmla="*/ 99784 w 181394"/>
                  <a:gd name="connsiteY3" fmla="*/ 62665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7030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665"/>
                    </a:ln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4" name="Freeform: Shape 3513">
                <a:extLst>
                  <a:ext uri="{FF2B5EF4-FFF2-40B4-BE49-F238E27FC236}">
                    <a16:creationId xmlns:a16="http://schemas.microsoft.com/office/drawing/2014/main" id="{3D92AAE6-BACC-4C3A-A913-0C47FDF8A10E}"/>
                  </a:ext>
                </a:extLst>
              </p:cNvPr>
              <p:cNvSpPr/>
              <p:nvPr/>
            </p:nvSpPr>
            <p:spPr>
              <a:xfrm>
                <a:off x="2837935" y="4306652"/>
                <a:ext cx="137674" cy="124387"/>
              </a:xfrm>
              <a:custGeom>
                <a:avLst/>
                <a:gdLst>
                  <a:gd name="connsiteX0" fmla="*/ 94812 w 137674"/>
                  <a:gd name="connsiteY0" fmla="*/ 99612 h 124387"/>
                  <a:gd name="connsiteX1" fmla="*/ 94812 w 137674"/>
                  <a:gd name="connsiteY1" fmla="*/ 99612 h 124387"/>
                  <a:gd name="connsiteX2" fmla="*/ 57607 w 137674"/>
                  <a:gd name="connsiteY2" fmla="*/ 78095 h 124387"/>
                  <a:gd name="connsiteX3" fmla="*/ 46634 w 137674"/>
                  <a:gd name="connsiteY3" fmla="*/ 37119 h 124387"/>
                  <a:gd name="connsiteX4" fmla="*/ 68066 w 137674"/>
                  <a:gd name="connsiteY4" fmla="*/ 0 h 124387"/>
                  <a:gd name="connsiteX5" fmla="*/ 18859 w 137674"/>
                  <a:gd name="connsiteY5" fmla="*/ 0 h 124387"/>
                  <a:gd name="connsiteX6" fmla="*/ 9773 w 137674"/>
                  <a:gd name="connsiteY6" fmla="*/ 15688 h 124387"/>
                  <a:gd name="connsiteX7" fmla="*/ 0 w 137674"/>
                  <a:gd name="connsiteY7" fmla="*/ 52035 h 124387"/>
                  <a:gd name="connsiteX8" fmla="*/ 2486 w 137674"/>
                  <a:gd name="connsiteY8" fmla="*/ 70980 h 124387"/>
                  <a:gd name="connsiteX9" fmla="*/ 36776 w 137674"/>
                  <a:gd name="connsiteY9" fmla="*/ 115214 h 124387"/>
                  <a:gd name="connsiteX10" fmla="*/ 51949 w 137674"/>
                  <a:gd name="connsiteY10" fmla="*/ 124387 h 124387"/>
                  <a:gd name="connsiteX11" fmla="*/ 137674 w 137674"/>
                  <a:gd name="connsiteY11" fmla="*/ 124387 h 12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87">
                    <a:moveTo>
                      <a:pt x="94812" y="99612"/>
                    </a:moveTo>
                    <a:lnTo>
                      <a:pt x="94812" y="99612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9" y="26746"/>
                      <a:pt x="30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20" y="89728"/>
                      <a:pt x="19875" y="105665"/>
                      <a:pt x="36776" y="115214"/>
                    </a:cubicBezTo>
                    <a:lnTo>
                      <a:pt x="51949" y="124387"/>
                    </a:lnTo>
                    <a:lnTo>
                      <a:pt x="137674" y="1243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5" name="Freeform: Shape 3514">
                <a:extLst>
                  <a:ext uri="{FF2B5EF4-FFF2-40B4-BE49-F238E27FC236}">
                    <a16:creationId xmlns:a16="http://schemas.microsoft.com/office/drawing/2014/main" id="{63DD5536-E80A-4F7A-B207-565882F3B652}"/>
                  </a:ext>
                </a:extLst>
              </p:cNvPr>
              <p:cNvSpPr/>
              <p:nvPr/>
            </p:nvSpPr>
            <p:spPr>
              <a:xfrm>
                <a:off x="5540309" y="3704520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6" name="Freeform: Shape 3515">
                <a:extLst>
                  <a:ext uri="{FF2B5EF4-FFF2-40B4-BE49-F238E27FC236}">
                    <a16:creationId xmlns:a16="http://schemas.microsoft.com/office/drawing/2014/main" id="{E6FD57C9-538B-4899-BE2C-D203044BFB98}"/>
                  </a:ext>
                </a:extLst>
              </p:cNvPr>
              <p:cNvSpPr/>
              <p:nvPr/>
            </p:nvSpPr>
            <p:spPr>
              <a:xfrm>
                <a:off x="5742898" y="4230614"/>
                <a:ext cx="105657" cy="200339"/>
              </a:xfrm>
              <a:custGeom>
                <a:avLst/>
                <a:gdLst>
                  <a:gd name="connsiteX0" fmla="*/ 37290 w 105657"/>
                  <a:gd name="connsiteY0" fmla="*/ 76124 h 200339"/>
                  <a:gd name="connsiteX1" fmla="*/ 37290 w 105657"/>
                  <a:gd name="connsiteY1" fmla="*/ 76124 h 200339"/>
                  <a:gd name="connsiteX2" fmla="*/ 58722 w 105657"/>
                  <a:gd name="connsiteY2" fmla="*/ 113243 h 200339"/>
                  <a:gd name="connsiteX3" fmla="*/ 47749 w 105657"/>
                  <a:gd name="connsiteY3" fmla="*/ 154219 h 200339"/>
                  <a:gd name="connsiteX4" fmla="*/ 10630 w 105657"/>
                  <a:gd name="connsiteY4" fmla="*/ 175650 h 200339"/>
                  <a:gd name="connsiteX5" fmla="*/ 53492 w 105657"/>
                  <a:gd name="connsiteY5" fmla="*/ 200339 h 200339"/>
                  <a:gd name="connsiteX6" fmla="*/ 69180 w 105657"/>
                  <a:gd name="connsiteY6" fmla="*/ 191252 h 200339"/>
                  <a:gd name="connsiteX7" fmla="*/ 95840 w 105657"/>
                  <a:gd name="connsiteY7" fmla="*/ 164763 h 200339"/>
                  <a:gd name="connsiteX8" fmla="*/ 103127 w 105657"/>
                  <a:gd name="connsiteY8" fmla="*/ 147018 h 200339"/>
                  <a:gd name="connsiteX9" fmla="*/ 95840 w 105657"/>
                  <a:gd name="connsiteY9" fmla="*/ 91726 h 200339"/>
                  <a:gd name="connsiteX10" fmla="*/ 42863 w 105657"/>
                  <a:gd name="connsiteY10" fmla="*/ 0 h 200339"/>
                  <a:gd name="connsiteX11" fmla="*/ 0 w 105657"/>
                  <a:gd name="connsiteY11" fmla="*/ 11487 h 200339"/>
                  <a:gd name="connsiteX12" fmla="*/ 12602 w 105657"/>
                  <a:gd name="connsiteY12" fmla="*/ 33176 h 200339"/>
                  <a:gd name="connsiteX13" fmla="*/ 12602 w 105657"/>
                  <a:gd name="connsiteY13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4"/>
                      <a:pt x="62091" y="145930"/>
                      <a:pt x="47749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9" y="184917"/>
                      <a:pt x="89437" y="175779"/>
                      <a:pt x="95840" y="164763"/>
                    </a:cubicBezTo>
                    <a:cubicBezTo>
                      <a:pt x="99072" y="159208"/>
                      <a:pt x="101524" y="153242"/>
                      <a:pt x="103127" y="147018"/>
                    </a:cubicBezTo>
                    <a:cubicBezTo>
                      <a:pt x="108202" y="128356"/>
                      <a:pt x="105579" y="108433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176"/>
                    </a:lnTo>
                    <a:lnTo>
                      <a:pt x="12602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7" name="Freeform: Shape 3516">
                <a:extLst>
                  <a:ext uri="{FF2B5EF4-FFF2-40B4-BE49-F238E27FC236}">
                    <a16:creationId xmlns:a16="http://schemas.microsoft.com/office/drawing/2014/main" id="{B5A11D49-6268-4CA0-B534-DCDD4634D4A4}"/>
                  </a:ext>
                </a:extLst>
              </p:cNvPr>
              <p:cNvSpPr/>
              <p:nvPr/>
            </p:nvSpPr>
            <p:spPr>
              <a:xfrm>
                <a:off x="5631199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573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8" name="Freeform: Shape 3517">
                <a:extLst>
                  <a:ext uri="{FF2B5EF4-FFF2-40B4-BE49-F238E27FC236}">
                    <a16:creationId xmlns:a16="http://schemas.microsoft.com/office/drawing/2014/main" id="{20539CAB-6FEA-486B-95BB-0E1BDB7B05F6}"/>
                  </a:ext>
                </a:extLst>
              </p:cNvPr>
              <p:cNvSpPr/>
              <p:nvPr/>
            </p:nvSpPr>
            <p:spPr>
              <a:xfrm>
                <a:off x="5318388" y="3986812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736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79"/>
                      <a:pt x="13956" y="225825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17" y="196422"/>
                      <a:pt x="42974" y="186632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9" name="Freeform: Shape 3518">
                <a:extLst>
                  <a:ext uri="{FF2B5EF4-FFF2-40B4-BE49-F238E27FC236}">
                    <a16:creationId xmlns:a16="http://schemas.microsoft.com/office/drawing/2014/main" id="{79D92CB5-59DE-46DE-BC00-1B4E019A6837}"/>
                  </a:ext>
                </a:extLst>
              </p:cNvPr>
              <p:cNvSpPr/>
              <p:nvPr/>
            </p:nvSpPr>
            <p:spPr>
              <a:xfrm>
                <a:off x="5688977" y="4387148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375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0" name="Freeform: Shape 3519">
                <a:extLst>
                  <a:ext uri="{FF2B5EF4-FFF2-40B4-BE49-F238E27FC236}">
                    <a16:creationId xmlns:a16="http://schemas.microsoft.com/office/drawing/2014/main" id="{AAC13796-00BE-4FF1-B81D-7C1B14C2092B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1" name="Freeform: Shape 3520">
                <a:extLst>
                  <a:ext uri="{FF2B5EF4-FFF2-40B4-BE49-F238E27FC236}">
                    <a16:creationId xmlns:a16="http://schemas.microsoft.com/office/drawing/2014/main" id="{377F9A61-2E76-4BB2-BE2C-9E86026E55A2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2" name="Freeform: Shape 3521">
                <a:extLst>
                  <a:ext uri="{FF2B5EF4-FFF2-40B4-BE49-F238E27FC236}">
                    <a16:creationId xmlns:a16="http://schemas.microsoft.com/office/drawing/2014/main" id="{C78806F4-A514-4EDA-A7F1-5B77EEF4FCA2}"/>
                  </a:ext>
                </a:extLst>
              </p:cNvPr>
              <p:cNvSpPr/>
              <p:nvPr/>
            </p:nvSpPr>
            <p:spPr>
              <a:xfrm>
                <a:off x="5495410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373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3" name="Freeform: Shape 3522">
                <a:extLst>
                  <a:ext uri="{FF2B5EF4-FFF2-40B4-BE49-F238E27FC236}">
                    <a16:creationId xmlns:a16="http://schemas.microsoft.com/office/drawing/2014/main" id="{48211F50-D734-44D0-8F0A-882875BF620D}"/>
                  </a:ext>
                </a:extLst>
              </p:cNvPr>
              <p:cNvSpPr/>
              <p:nvPr/>
            </p:nvSpPr>
            <p:spPr>
              <a:xfrm>
                <a:off x="5255552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4" name="Freeform: Shape 3523">
                <a:extLst>
                  <a:ext uri="{FF2B5EF4-FFF2-40B4-BE49-F238E27FC236}">
                    <a16:creationId xmlns:a16="http://schemas.microsoft.com/office/drawing/2014/main" id="{381BB629-00BC-4201-A11E-4510B60F118D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5" name="Freeform: Shape 3524">
                <a:extLst>
                  <a:ext uri="{FF2B5EF4-FFF2-40B4-BE49-F238E27FC236}">
                    <a16:creationId xmlns:a16="http://schemas.microsoft.com/office/drawing/2014/main" id="{9AC12CC6-1B17-4E82-805E-D9AC0253B32F}"/>
                  </a:ext>
                </a:extLst>
              </p:cNvPr>
              <p:cNvSpPr/>
              <p:nvPr/>
            </p:nvSpPr>
            <p:spPr>
              <a:xfrm>
                <a:off x="5650230" y="3704520"/>
                <a:ext cx="263090" cy="199996"/>
              </a:xfrm>
              <a:custGeom>
                <a:avLst/>
                <a:gdLst>
                  <a:gd name="connsiteX0" fmla="*/ 234286 w 263090"/>
                  <a:gd name="connsiteY0" fmla="*/ 199996 h 199996"/>
                  <a:gd name="connsiteX1" fmla="*/ 263090 w 263090"/>
                  <a:gd name="connsiteY1" fmla="*/ 164163 h 199996"/>
                  <a:gd name="connsiteX2" fmla="*/ 189367 w 263090"/>
                  <a:gd name="connsiteY2" fmla="*/ 36433 h 199996"/>
                  <a:gd name="connsiteX3" fmla="*/ 126273 w 263090"/>
                  <a:gd name="connsiteY3" fmla="*/ 0 h 199996"/>
                  <a:gd name="connsiteX4" fmla="*/ 24775 w 263090"/>
                  <a:gd name="connsiteY4" fmla="*/ 0 h 199996"/>
                  <a:gd name="connsiteX5" fmla="*/ 6258 w 263090"/>
                  <a:gd name="connsiteY5" fmla="*/ 32147 h 199996"/>
                  <a:gd name="connsiteX6" fmla="*/ 6258 w 263090"/>
                  <a:gd name="connsiteY6" fmla="*/ 32147 h 199996"/>
                  <a:gd name="connsiteX7" fmla="*/ 0 w 263090"/>
                  <a:gd name="connsiteY7" fmla="*/ 42863 h 199996"/>
                  <a:gd name="connsiteX8" fmla="*/ 126273 w 263090"/>
                  <a:gd name="connsiteY8" fmla="*/ 42863 h 199996"/>
                  <a:gd name="connsiteX9" fmla="*/ 151991 w 263090"/>
                  <a:gd name="connsiteY9" fmla="*/ 57864 h 199996"/>
                  <a:gd name="connsiteX10" fmla="*/ 227343 w 263090"/>
                  <a:gd name="connsiteY10" fmla="*/ 188423 h 199996"/>
                  <a:gd name="connsiteX11" fmla="*/ 227343 w 263090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34286" y="199996"/>
                    </a:moveTo>
                    <a:cubicBezTo>
                      <a:pt x="244342" y="188569"/>
                      <a:pt x="253943" y="176619"/>
                      <a:pt x="263090" y="164163"/>
                    </a:cubicBezTo>
                    <a:lnTo>
                      <a:pt x="189367" y="36433"/>
                    </a:lnTo>
                    <a:cubicBezTo>
                      <a:pt x="176328" y="13913"/>
                      <a:pt x="152291" y="43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6" name="Freeform: Shape 3525">
                <a:extLst>
                  <a:ext uri="{FF2B5EF4-FFF2-40B4-BE49-F238E27FC236}">
                    <a16:creationId xmlns:a16="http://schemas.microsoft.com/office/drawing/2014/main" id="{8BC9EA24-D441-4737-895C-D949A9E0B3EE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7" name="Freeform: Shape 3526">
                <a:extLst>
                  <a:ext uri="{FF2B5EF4-FFF2-40B4-BE49-F238E27FC236}">
                    <a16:creationId xmlns:a16="http://schemas.microsoft.com/office/drawing/2014/main" id="{C520AC08-63C9-4DAE-BE8C-BB71924A4DA1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8" name="Freeform: Shape 3527">
                <a:extLst>
                  <a:ext uri="{FF2B5EF4-FFF2-40B4-BE49-F238E27FC236}">
                    <a16:creationId xmlns:a16="http://schemas.microsoft.com/office/drawing/2014/main" id="{56AB7FAE-FF54-4806-8B93-737B14BF3CCE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9" name="Freeform: Shape 3528">
                <a:extLst>
                  <a:ext uri="{FF2B5EF4-FFF2-40B4-BE49-F238E27FC236}">
                    <a16:creationId xmlns:a16="http://schemas.microsoft.com/office/drawing/2014/main" id="{72281520-CACF-4902-BA67-B40C422A9539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0" name="Freeform: Shape 3529">
                <a:extLst>
                  <a:ext uri="{FF2B5EF4-FFF2-40B4-BE49-F238E27FC236}">
                    <a16:creationId xmlns:a16="http://schemas.microsoft.com/office/drawing/2014/main" id="{B2EBFF19-E57F-4929-9199-88476F11BF46}"/>
                  </a:ext>
                </a:extLst>
              </p:cNvPr>
              <p:cNvSpPr/>
              <p:nvPr/>
            </p:nvSpPr>
            <p:spPr>
              <a:xfrm>
                <a:off x="5884516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657" y="12284"/>
                      <a:pt x="10056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1" name="Freeform: Shape 3530">
                <a:extLst>
                  <a:ext uri="{FF2B5EF4-FFF2-40B4-BE49-F238E27FC236}">
                    <a16:creationId xmlns:a16="http://schemas.microsoft.com/office/drawing/2014/main" id="{24A4983E-77D1-454A-909C-69B71DFB9A0E}"/>
                  </a:ext>
                </a:extLst>
              </p:cNvPr>
              <p:cNvSpPr/>
              <p:nvPr/>
            </p:nvSpPr>
            <p:spPr>
              <a:xfrm>
                <a:off x="5361336" y="3926355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265 h 128951"/>
                  <a:gd name="connsiteX11" fmla="*/ 269948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716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265"/>
                    </a:lnTo>
                    <a:lnTo>
                      <a:pt x="269948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2" name="Freeform: Shape 3531">
                <a:extLst>
                  <a:ext uri="{FF2B5EF4-FFF2-40B4-BE49-F238E27FC236}">
                    <a16:creationId xmlns:a16="http://schemas.microsoft.com/office/drawing/2014/main" id="{37483131-C9A3-4894-9016-34669A319DDC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3" name="Freeform: Shape 3532">
                <a:extLst>
                  <a:ext uri="{FF2B5EF4-FFF2-40B4-BE49-F238E27FC236}">
                    <a16:creationId xmlns:a16="http://schemas.microsoft.com/office/drawing/2014/main" id="{F8448AAE-2BC7-4973-AF09-5287A4958710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4" name="Freeform: Shape 3533">
                <a:extLst>
                  <a:ext uri="{FF2B5EF4-FFF2-40B4-BE49-F238E27FC236}">
                    <a16:creationId xmlns:a16="http://schemas.microsoft.com/office/drawing/2014/main" id="{261C3360-FB23-4DA2-A7FC-953C1C75EF3F}"/>
                  </a:ext>
                </a:extLst>
              </p:cNvPr>
              <p:cNvSpPr/>
              <p:nvPr/>
            </p:nvSpPr>
            <p:spPr>
              <a:xfrm>
                <a:off x="5643200" y="4009872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3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3"/>
                    </a:lnTo>
                    <a:lnTo>
                      <a:pt x="7030" y="0"/>
                    </a:lnTo>
                    <a:cubicBezTo>
                      <a:pt x="5144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5" name="Freeform: Shape 3534">
                <a:extLst>
                  <a:ext uri="{FF2B5EF4-FFF2-40B4-BE49-F238E27FC236}">
                    <a16:creationId xmlns:a16="http://schemas.microsoft.com/office/drawing/2014/main" id="{344CB6FF-6A7B-436A-B1DE-ACC8E22112FE}"/>
                  </a:ext>
                </a:extLst>
              </p:cNvPr>
              <p:cNvSpPr/>
              <p:nvPr/>
            </p:nvSpPr>
            <p:spPr>
              <a:xfrm>
                <a:off x="5920692" y="4096712"/>
                <a:ext cx="124301" cy="137931"/>
              </a:xfrm>
              <a:custGeom>
                <a:avLst/>
                <a:gdLst>
                  <a:gd name="connsiteX0" fmla="*/ 59922 w 124301"/>
                  <a:gd name="connsiteY0" fmla="*/ 93955 h 137931"/>
                  <a:gd name="connsiteX1" fmla="*/ 37119 w 124301"/>
                  <a:gd name="connsiteY1" fmla="*/ 90954 h 137931"/>
                  <a:gd name="connsiteX2" fmla="*/ 0 w 124301"/>
                  <a:gd name="connsiteY2" fmla="*/ 69523 h 137931"/>
                  <a:gd name="connsiteX3" fmla="*/ 0 w 124301"/>
                  <a:gd name="connsiteY3" fmla="*/ 119072 h 137931"/>
                  <a:gd name="connsiteX4" fmla="*/ 15688 w 124301"/>
                  <a:gd name="connsiteY4" fmla="*/ 128073 h 137931"/>
                  <a:gd name="connsiteX5" fmla="*/ 52035 w 124301"/>
                  <a:gd name="connsiteY5" fmla="*/ 137932 h 137931"/>
                  <a:gd name="connsiteX6" fmla="*/ 115214 w 124301"/>
                  <a:gd name="connsiteY6" fmla="*/ 101413 h 137931"/>
                  <a:gd name="connsiteX7" fmla="*/ 124301 w 124301"/>
                  <a:gd name="connsiteY7" fmla="*/ 85725 h 137931"/>
                  <a:gd name="connsiteX8" fmla="*/ 124301 w 124301"/>
                  <a:gd name="connsiteY8" fmla="*/ 0 h 137931"/>
                  <a:gd name="connsiteX9" fmla="*/ 99527 w 124301"/>
                  <a:gd name="connsiteY9" fmla="*/ 42863 h 137931"/>
                  <a:gd name="connsiteX10" fmla="*/ 99527 w 124301"/>
                  <a:gd name="connsiteY10" fmla="*/ 42863 h 137931"/>
                  <a:gd name="connsiteX11" fmla="*/ 78096 w 124301"/>
                  <a:gd name="connsiteY11" fmla="*/ 79981 h 137931"/>
                  <a:gd name="connsiteX12" fmla="*/ 59922 w 124301"/>
                  <a:gd name="connsiteY12" fmla="*/ 93955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7931">
                    <a:moveTo>
                      <a:pt x="59922" y="93955"/>
                    </a:moveTo>
                    <a:cubicBezTo>
                      <a:pt x="52232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8" y="128073"/>
                    </a:lnTo>
                    <a:cubicBezTo>
                      <a:pt x="26721" y="134511"/>
                      <a:pt x="39262" y="137914"/>
                      <a:pt x="52035" y="137932"/>
                    </a:cubicBezTo>
                    <a:cubicBezTo>
                      <a:pt x="78078" y="137820"/>
                      <a:pt x="102116" y="123924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161" y="86891"/>
                      <a:pt x="67612" y="91931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6" name="Freeform: Shape 3535">
                <a:extLst>
                  <a:ext uri="{FF2B5EF4-FFF2-40B4-BE49-F238E27FC236}">
                    <a16:creationId xmlns:a16="http://schemas.microsoft.com/office/drawing/2014/main" id="{15202CA6-D254-4570-97E6-5C403213EB60}"/>
                  </a:ext>
                </a:extLst>
              </p:cNvPr>
              <p:cNvSpPr/>
              <p:nvPr/>
            </p:nvSpPr>
            <p:spPr>
              <a:xfrm>
                <a:off x="5230777" y="4263875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74" y="28461"/>
                      <a:pt x="267436" y="14170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7" name="Freeform: Shape 3536">
                <a:extLst>
                  <a:ext uri="{FF2B5EF4-FFF2-40B4-BE49-F238E27FC236}">
                    <a16:creationId xmlns:a16="http://schemas.microsoft.com/office/drawing/2014/main" id="{4C4635A8-D99A-4870-A169-562C8C0A984B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8" name="Freeform: Shape 3537">
                <a:extLst>
                  <a:ext uri="{FF2B5EF4-FFF2-40B4-BE49-F238E27FC236}">
                    <a16:creationId xmlns:a16="http://schemas.microsoft.com/office/drawing/2014/main" id="{7C672350-33E3-4848-8232-A594F77BFBF2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9" name="Freeform: Shape 3538">
                <a:extLst>
                  <a:ext uri="{FF2B5EF4-FFF2-40B4-BE49-F238E27FC236}">
                    <a16:creationId xmlns:a16="http://schemas.microsoft.com/office/drawing/2014/main" id="{A7A6322F-5CD9-454E-8768-E1490BB89B19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0" name="Freeform: Shape 3539">
                <a:extLst>
                  <a:ext uri="{FF2B5EF4-FFF2-40B4-BE49-F238E27FC236}">
                    <a16:creationId xmlns:a16="http://schemas.microsoft.com/office/drawing/2014/main" id="{39A44932-D0C1-4864-B7FE-8C2184A11FDC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1" name="Freeform: Shape 3540">
                <a:extLst>
                  <a:ext uri="{FF2B5EF4-FFF2-40B4-BE49-F238E27FC236}">
                    <a16:creationId xmlns:a16="http://schemas.microsoft.com/office/drawing/2014/main" id="{430F764A-2CCA-455E-90EE-2FFA0045736D}"/>
                  </a:ext>
                </a:extLst>
              </p:cNvPr>
              <p:cNvSpPr/>
              <p:nvPr/>
            </p:nvSpPr>
            <p:spPr>
              <a:xfrm>
                <a:off x="5492153" y="4263875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70"/>
                      <a:pt x="11547" y="28461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2" name="Freeform: Shape 3541">
                <a:extLst>
                  <a:ext uri="{FF2B5EF4-FFF2-40B4-BE49-F238E27FC236}">
                    <a16:creationId xmlns:a16="http://schemas.microsoft.com/office/drawing/2014/main" id="{13072664-6076-4C5E-82A9-999842AD3EDF}"/>
                  </a:ext>
                </a:extLst>
              </p:cNvPr>
              <p:cNvSpPr/>
              <p:nvPr/>
            </p:nvSpPr>
            <p:spPr>
              <a:xfrm>
                <a:off x="587782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3" name="Freeform: Shape 3542">
                <a:extLst>
                  <a:ext uri="{FF2B5EF4-FFF2-40B4-BE49-F238E27FC236}">
                    <a16:creationId xmlns:a16="http://schemas.microsoft.com/office/drawing/2014/main" id="{3F7173D4-FF5F-486C-A67D-1C33F0D5FF58}"/>
                  </a:ext>
                </a:extLst>
              </p:cNvPr>
              <p:cNvSpPr/>
              <p:nvPr/>
            </p:nvSpPr>
            <p:spPr>
              <a:xfrm>
                <a:off x="5804963" y="4116428"/>
                <a:ext cx="115729" cy="190310"/>
              </a:xfrm>
              <a:custGeom>
                <a:avLst/>
                <a:gdLst>
                  <a:gd name="connsiteX0" fmla="*/ 72866 w 115729"/>
                  <a:gd name="connsiteY0" fmla="*/ 74581 h 190310"/>
                  <a:gd name="connsiteX1" fmla="*/ 72866 w 115729"/>
                  <a:gd name="connsiteY1" fmla="*/ 74581 h 190310"/>
                  <a:gd name="connsiteX2" fmla="*/ 72866 w 115729"/>
                  <a:gd name="connsiteY2" fmla="*/ 117443 h 190310"/>
                  <a:gd name="connsiteX3" fmla="*/ 43205 w 115729"/>
                  <a:gd name="connsiteY3" fmla="*/ 147447 h 190310"/>
                  <a:gd name="connsiteX4" fmla="*/ 42863 w 115729"/>
                  <a:gd name="connsiteY4" fmla="*/ 147447 h 190310"/>
                  <a:gd name="connsiteX5" fmla="*/ 0 w 115729"/>
                  <a:gd name="connsiteY5" fmla="*/ 147447 h 190310"/>
                  <a:gd name="connsiteX6" fmla="*/ 24775 w 115729"/>
                  <a:gd name="connsiteY6" fmla="*/ 190310 h 190310"/>
                  <a:gd name="connsiteX7" fmla="*/ 42863 w 115729"/>
                  <a:gd name="connsiteY7" fmla="*/ 190310 h 190310"/>
                  <a:gd name="connsiteX8" fmla="*/ 79210 w 115729"/>
                  <a:gd name="connsiteY8" fmla="*/ 180623 h 190310"/>
                  <a:gd name="connsiteX9" fmla="*/ 94383 w 115729"/>
                  <a:gd name="connsiteY9" fmla="*/ 168964 h 190310"/>
                  <a:gd name="connsiteX10" fmla="*/ 115729 w 115729"/>
                  <a:gd name="connsiteY10" fmla="*/ 117529 h 190310"/>
                  <a:gd name="connsiteX11" fmla="*/ 115729 w 115729"/>
                  <a:gd name="connsiteY11" fmla="*/ 11487 h 190310"/>
                  <a:gd name="connsiteX12" fmla="*/ 72866 w 115729"/>
                  <a:gd name="connsiteY12" fmla="*/ 0 h 190310"/>
                  <a:gd name="connsiteX13" fmla="*/ 72866 w 115729"/>
                  <a:gd name="connsiteY13" fmla="*/ 25117 h 190310"/>
                  <a:gd name="connsiteX14" fmla="*/ 72866 w 115729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1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91" y="155368"/>
                      <a:pt x="115780" y="136843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4" name="Freeform: Shape 3543">
                <a:extLst>
                  <a:ext uri="{FF2B5EF4-FFF2-40B4-BE49-F238E27FC236}">
                    <a16:creationId xmlns:a16="http://schemas.microsoft.com/office/drawing/2014/main" id="{774ACA9E-1FB2-4CA7-A5E6-F7F3B45CBAD3}"/>
                  </a:ext>
                </a:extLst>
              </p:cNvPr>
              <p:cNvSpPr/>
              <p:nvPr/>
            </p:nvSpPr>
            <p:spPr>
              <a:xfrm>
                <a:off x="587782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5" name="Freeform: Shape 3544">
                <a:extLst>
                  <a:ext uri="{FF2B5EF4-FFF2-40B4-BE49-F238E27FC236}">
                    <a16:creationId xmlns:a16="http://schemas.microsoft.com/office/drawing/2014/main" id="{313C0E99-B339-4F90-BD52-08E877F555DD}"/>
                  </a:ext>
                </a:extLst>
              </p:cNvPr>
              <p:cNvSpPr/>
              <p:nvPr/>
            </p:nvSpPr>
            <p:spPr>
              <a:xfrm>
                <a:off x="587782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32"/>
                      <a:pt x="14170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6" name="Freeform: Shape 3545">
                <a:extLst>
                  <a:ext uri="{FF2B5EF4-FFF2-40B4-BE49-F238E27FC236}">
                    <a16:creationId xmlns:a16="http://schemas.microsoft.com/office/drawing/2014/main" id="{5F724FD6-8E10-479F-9EE2-D1B5139E0FBC}"/>
                  </a:ext>
                </a:extLst>
              </p:cNvPr>
              <p:cNvSpPr/>
              <p:nvPr/>
            </p:nvSpPr>
            <p:spPr>
              <a:xfrm>
                <a:off x="5877829" y="2730855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689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122"/>
                    </a:lnTo>
                    <a:cubicBezTo>
                      <a:pt x="14119" y="282010"/>
                      <a:pt x="28401" y="276438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7" name="Freeform: Shape 3546">
                <a:extLst>
                  <a:ext uri="{FF2B5EF4-FFF2-40B4-BE49-F238E27FC236}">
                    <a16:creationId xmlns:a16="http://schemas.microsoft.com/office/drawing/2014/main" id="{348F4DAF-9346-4219-AC5C-82B8EAB88A2F}"/>
                  </a:ext>
                </a:extLst>
              </p:cNvPr>
              <p:cNvSpPr/>
              <p:nvPr/>
            </p:nvSpPr>
            <p:spPr>
              <a:xfrm>
                <a:off x="5230777" y="2466051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0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8" name="Freeform: Shape 3547">
                <a:extLst>
                  <a:ext uri="{FF2B5EF4-FFF2-40B4-BE49-F238E27FC236}">
                    <a16:creationId xmlns:a16="http://schemas.microsoft.com/office/drawing/2014/main" id="{13FC5041-F5B8-4709-B837-AE7D76A52F3D}"/>
                  </a:ext>
                </a:extLst>
              </p:cNvPr>
              <p:cNvSpPr/>
              <p:nvPr/>
            </p:nvSpPr>
            <p:spPr>
              <a:xfrm>
                <a:off x="5730382" y="2590352"/>
                <a:ext cx="190309" cy="115729"/>
              </a:xfrm>
              <a:custGeom>
                <a:avLst/>
                <a:gdLst>
                  <a:gd name="connsiteX0" fmla="*/ 74581 w 190309"/>
                  <a:gd name="connsiteY0" fmla="*/ 42863 h 115729"/>
                  <a:gd name="connsiteX1" fmla="*/ 117443 w 190309"/>
                  <a:gd name="connsiteY1" fmla="*/ 42863 h 115729"/>
                  <a:gd name="connsiteX2" fmla="*/ 147447 w 190309"/>
                  <a:gd name="connsiteY2" fmla="*/ 72524 h 115729"/>
                  <a:gd name="connsiteX3" fmla="*/ 147447 w 190309"/>
                  <a:gd name="connsiteY3" fmla="*/ 72867 h 115729"/>
                  <a:gd name="connsiteX4" fmla="*/ 147447 w 190309"/>
                  <a:gd name="connsiteY4" fmla="*/ 115729 h 115729"/>
                  <a:gd name="connsiteX5" fmla="*/ 190309 w 190309"/>
                  <a:gd name="connsiteY5" fmla="*/ 90954 h 115729"/>
                  <a:gd name="connsiteX6" fmla="*/ 190309 w 190309"/>
                  <a:gd name="connsiteY6" fmla="*/ 72867 h 115729"/>
                  <a:gd name="connsiteX7" fmla="*/ 180623 w 190309"/>
                  <a:gd name="connsiteY7" fmla="*/ 36519 h 115729"/>
                  <a:gd name="connsiteX8" fmla="*/ 168964 w 190309"/>
                  <a:gd name="connsiteY8" fmla="*/ 21346 h 115729"/>
                  <a:gd name="connsiteX9" fmla="*/ 117529 w 190309"/>
                  <a:gd name="connsiteY9" fmla="*/ 0 h 115729"/>
                  <a:gd name="connsiteX10" fmla="*/ 11487 w 190309"/>
                  <a:gd name="connsiteY10" fmla="*/ 0 h 115729"/>
                  <a:gd name="connsiteX11" fmla="*/ 0 w 190309"/>
                  <a:gd name="connsiteY11" fmla="*/ 42863 h 115729"/>
                  <a:gd name="connsiteX12" fmla="*/ 74581 w 190309"/>
                  <a:gd name="connsiteY12" fmla="*/ 42863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19" y="42768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7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7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5"/>
                      <a:pt x="173516" y="25855"/>
                      <a:pt x="168964" y="21346"/>
                    </a:cubicBezTo>
                    <a:cubicBezTo>
                      <a:pt x="155368" y="7638"/>
                      <a:pt x="136843" y="-51"/>
                      <a:pt x="117529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9" name="Freeform: Shape 3548">
                <a:extLst>
                  <a:ext uri="{FF2B5EF4-FFF2-40B4-BE49-F238E27FC236}">
                    <a16:creationId xmlns:a16="http://schemas.microsoft.com/office/drawing/2014/main" id="{97B0B6B6-23B2-4D4C-ADFF-6EBD683D0B9D}"/>
                  </a:ext>
                </a:extLst>
              </p:cNvPr>
              <p:cNvSpPr/>
              <p:nvPr/>
            </p:nvSpPr>
            <p:spPr>
              <a:xfrm>
                <a:off x="5506897" y="259035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0" name="Freeform: Shape 3549">
                <a:extLst>
                  <a:ext uri="{FF2B5EF4-FFF2-40B4-BE49-F238E27FC236}">
                    <a16:creationId xmlns:a16="http://schemas.microsoft.com/office/drawing/2014/main" id="{77856075-3AAD-4AFD-A034-CE437EBF993F}"/>
                  </a:ext>
                </a:extLst>
              </p:cNvPr>
              <p:cNvSpPr/>
              <p:nvPr/>
            </p:nvSpPr>
            <p:spPr>
              <a:xfrm>
                <a:off x="5318388" y="2836125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076 w 312724"/>
                  <a:gd name="connsiteY10" fmla="*/ 87868 h 134695"/>
                  <a:gd name="connsiteX11" fmla="*/ 42777 w 312724"/>
                  <a:gd name="connsiteY11" fmla="*/ 24775 h 134695"/>
                  <a:gd name="connsiteX12" fmla="*/ 42777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1" name="Freeform: Shape 3550">
                <a:extLst>
                  <a:ext uri="{FF2B5EF4-FFF2-40B4-BE49-F238E27FC236}">
                    <a16:creationId xmlns:a16="http://schemas.microsoft.com/office/drawing/2014/main" id="{2965B076-956A-4CDA-8AD4-1E77DAC4B094}"/>
                  </a:ext>
                </a:extLst>
              </p:cNvPr>
              <p:cNvSpPr/>
              <p:nvPr/>
            </p:nvSpPr>
            <p:spPr>
              <a:xfrm>
                <a:off x="5844740" y="2662488"/>
                <a:ext cx="200253" cy="105657"/>
              </a:xfrm>
              <a:custGeom>
                <a:avLst/>
                <a:gdLst>
                  <a:gd name="connsiteX0" fmla="*/ 75952 w 200253"/>
                  <a:gd name="connsiteY0" fmla="*/ 68367 h 105657"/>
                  <a:gd name="connsiteX1" fmla="*/ 75952 w 200253"/>
                  <a:gd name="connsiteY1" fmla="*/ 68367 h 105657"/>
                  <a:gd name="connsiteX2" fmla="*/ 113071 w 200253"/>
                  <a:gd name="connsiteY2" fmla="*/ 46936 h 105657"/>
                  <a:gd name="connsiteX3" fmla="*/ 135874 w 200253"/>
                  <a:gd name="connsiteY3" fmla="*/ 43936 h 105657"/>
                  <a:gd name="connsiteX4" fmla="*/ 154048 w 200253"/>
                  <a:gd name="connsiteY4" fmla="*/ 57909 h 105657"/>
                  <a:gd name="connsiteX5" fmla="*/ 175479 w 200253"/>
                  <a:gd name="connsiteY5" fmla="*/ 95028 h 105657"/>
                  <a:gd name="connsiteX6" fmla="*/ 200253 w 200253"/>
                  <a:gd name="connsiteY6" fmla="*/ 52165 h 105657"/>
                  <a:gd name="connsiteX7" fmla="*/ 191252 w 200253"/>
                  <a:gd name="connsiteY7" fmla="*/ 36478 h 105657"/>
                  <a:gd name="connsiteX8" fmla="*/ 164763 w 200253"/>
                  <a:gd name="connsiteY8" fmla="*/ 9817 h 105657"/>
                  <a:gd name="connsiteX9" fmla="*/ 147018 w 200253"/>
                  <a:gd name="connsiteY9" fmla="*/ 2531 h 105657"/>
                  <a:gd name="connsiteX10" fmla="*/ 91726 w 200253"/>
                  <a:gd name="connsiteY10" fmla="*/ 9817 h 105657"/>
                  <a:gd name="connsiteX11" fmla="*/ 0 w 200253"/>
                  <a:gd name="connsiteY11" fmla="*/ 62795 h 105657"/>
                  <a:gd name="connsiteX12" fmla="*/ 11487 w 200253"/>
                  <a:gd name="connsiteY12" fmla="*/ 105658 h 105657"/>
                  <a:gd name="connsiteX13" fmla="*/ 33176 w 200253"/>
                  <a:gd name="connsiteY13" fmla="*/ 93056 h 105657"/>
                  <a:gd name="connsiteX14" fmla="*/ 33176 w 200253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253" h="105657">
                    <a:moveTo>
                      <a:pt x="75952" y="68367"/>
                    </a:moveTo>
                    <a:lnTo>
                      <a:pt x="75952" y="68367"/>
                    </a:lnTo>
                    <a:lnTo>
                      <a:pt x="113071" y="46936"/>
                    </a:lnTo>
                    <a:cubicBezTo>
                      <a:pt x="119972" y="42941"/>
                      <a:pt x="128176" y="41861"/>
                      <a:pt x="135874" y="43936"/>
                    </a:cubicBezTo>
                    <a:cubicBezTo>
                      <a:pt x="143564" y="45959"/>
                      <a:pt x="150113" y="50999"/>
                      <a:pt x="154048" y="57909"/>
                    </a:cubicBezTo>
                    <a:lnTo>
                      <a:pt x="175479" y="95028"/>
                    </a:lnTo>
                    <a:lnTo>
                      <a:pt x="200253" y="52165"/>
                    </a:lnTo>
                    <a:lnTo>
                      <a:pt x="191252" y="36478"/>
                    </a:lnTo>
                    <a:cubicBezTo>
                      <a:pt x="184917" y="25419"/>
                      <a:pt x="175779" y="16221"/>
                      <a:pt x="164763" y="9817"/>
                    </a:cubicBezTo>
                    <a:cubicBezTo>
                      <a:pt x="159208" y="6585"/>
                      <a:pt x="153242" y="4133"/>
                      <a:pt x="147018" y="2531"/>
                    </a:cubicBezTo>
                    <a:cubicBezTo>
                      <a:pt x="128356" y="-2544"/>
                      <a:pt x="108433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29" y="91342"/>
                      <a:pt x="11487" y="105658"/>
                    </a:cubicBezTo>
                    <a:lnTo>
                      <a:pt x="33176" y="93056"/>
                    </a:lnTo>
                    <a:lnTo>
                      <a:pt x="33176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2" name="Freeform: Shape 3551">
                <a:extLst>
                  <a:ext uri="{FF2B5EF4-FFF2-40B4-BE49-F238E27FC236}">
                    <a16:creationId xmlns:a16="http://schemas.microsoft.com/office/drawing/2014/main" id="{1CAC96BD-83BE-41EA-8EB2-7196B8FEB6A3}"/>
                  </a:ext>
                </a:extLst>
              </p:cNvPr>
              <p:cNvSpPr/>
              <p:nvPr/>
            </p:nvSpPr>
            <p:spPr>
              <a:xfrm>
                <a:off x="5662574" y="2725540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3" name="Freeform: Shape 3552">
                <a:extLst>
                  <a:ext uri="{FF2B5EF4-FFF2-40B4-BE49-F238E27FC236}">
                    <a16:creationId xmlns:a16="http://schemas.microsoft.com/office/drawing/2014/main" id="{8C64577F-A4F5-4173-8EE0-307834D82D57}"/>
                  </a:ext>
                </a:extLst>
              </p:cNvPr>
              <p:cNvSpPr/>
              <p:nvPr/>
            </p:nvSpPr>
            <p:spPr>
              <a:xfrm>
                <a:off x="5601023" y="3004146"/>
                <a:ext cx="276805" cy="188509"/>
              </a:xfrm>
              <a:custGeom>
                <a:avLst/>
                <a:gdLst>
                  <a:gd name="connsiteX0" fmla="*/ 73981 w 276805"/>
                  <a:gd name="connsiteY0" fmla="*/ 188509 h 188509"/>
                  <a:gd name="connsiteX1" fmla="*/ 175479 w 276805"/>
                  <a:gd name="connsiteY1" fmla="*/ 188509 h 188509"/>
                  <a:gd name="connsiteX2" fmla="*/ 238573 w 276805"/>
                  <a:gd name="connsiteY2" fmla="*/ 152076 h 188509"/>
                  <a:gd name="connsiteX3" fmla="*/ 276806 w 276805"/>
                  <a:gd name="connsiteY3" fmla="*/ 85725 h 188509"/>
                  <a:gd name="connsiteX4" fmla="*/ 276806 w 276805"/>
                  <a:gd name="connsiteY4" fmla="*/ 0 h 188509"/>
                  <a:gd name="connsiteX5" fmla="*/ 201454 w 276805"/>
                  <a:gd name="connsiteY5" fmla="*/ 130645 h 188509"/>
                  <a:gd name="connsiteX6" fmla="*/ 175736 w 276805"/>
                  <a:gd name="connsiteY6" fmla="*/ 145647 h 188509"/>
                  <a:gd name="connsiteX7" fmla="*/ 0 w 276805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509">
                    <a:moveTo>
                      <a:pt x="73981" y="188509"/>
                    </a:moveTo>
                    <a:lnTo>
                      <a:pt x="175479" y="188509"/>
                    </a:lnTo>
                    <a:cubicBezTo>
                      <a:pt x="201497" y="188449"/>
                      <a:pt x="225517" y="174579"/>
                      <a:pt x="238573" y="152076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645"/>
                    </a:lnTo>
                    <a:cubicBezTo>
                      <a:pt x="196113" y="139817"/>
                      <a:pt x="186349" y="145518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4" name="Freeform: Shape 3553">
                <a:extLst>
                  <a:ext uri="{FF2B5EF4-FFF2-40B4-BE49-F238E27FC236}">
                    <a16:creationId xmlns:a16="http://schemas.microsoft.com/office/drawing/2014/main" id="{38919CBF-703A-405F-99FB-87D20E9446A5}"/>
                  </a:ext>
                </a:extLst>
              </p:cNvPr>
              <p:cNvSpPr/>
              <p:nvPr/>
            </p:nvSpPr>
            <p:spPr>
              <a:xfrm>
                <a:off x="6001102" y="2714653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124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5" name="Freeform: Shape 3554">
                <a:extLst>
                  <a:ext uri="{FF2B5EF4-FFF2-40B4-BE49-F238E27FC236}">
                    <a16:creationId xmlns:a16="http://schemas.microsoft.com/office/drawing/2014/main" id="{0285CF57-9D17-4BF6-96BF-8F4D5E7E4DE6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6" name="Freeform: Shape 3555">
                <a:extLst>
                  <a:ext uri="{FF2B5EF4-FFF2-40B4-BE49-F238E27FC236}">
                    <a16:creationId xmlns:a16="http://schemas.microsoft.com/office/drawing/2014/main" id="{F14E4FC5-EEFA-4CE1-86D0-2E60CE085251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7" name="Freeform: Shape 3556">
                <a:extLst>
                  <a:ext uri="{FF2B5EF4-FFF2-40B4-BE49-F238E27FC236}">
                    <a16:creationId xmlns:a16="http://schemas.microsoft.com/office/drawing/2014/main" id="{A94D2120-CE26-4D2A-86B4-7EE8632AE587}"/>
                  </a:ext>
                </a:extLst>
              </p:cNvPr>
              <p:cNvSpPr/>
              <p:nvPr/>
            </p:nvSpPr>
            <p:spPr>
              <a:xfrm>
                <a:off x="5920692" y="2790777"/>
                <a:ext cx="111785" cy="224856"/>
              </a:xfrm>
              <a:custGeom>
                <a:avLst/>
                <a:gdLst>
                  <a:gd name="connsiteX0" fmla="*/ 0 w 111785"/>
                  <a:gd name="connsiteY0" fmla="*/ 139132 h 224856"/>
                  <a:gd name="connsiteX1" fmla="*/ 0 w 111785"/>
                  <a:gd name="connsiteY1" fmla="*/ 211484 h 224856"/>
                  <a:gd name="connsiteX2" fmla="*/ 0 w 111785"/>
                  <a:gd name="connsiteY2" fmla="*/ 224857 h 224856"/>
                  <a:gd name="connsiteX3" fmla="*/ 111785 w 111785"/>
                  <a:gd name="connsiteY3" fmla="*/ 31290 h 224856"/>
                  <a:gd name="connsiteX4" fmla="*/ 80410 w 111785"/>
                  <a:gd name="connsiteY4" fmla="*/ 0 h 224856"/>
                  <a:gd name="connsiteX5" fmla="*/ 0 w 111785"/>
                  <a:gd name="connsiteY5" fmla="*/ 139132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0" y="139132"/>
                    </a:moveTo>
                    <a:lnTo>
                      <a:pt x="0" y="211484"/>
                    </a:lnTo>
                    <a:lnTo>
                      <a:pt x="0" y="224857"/>
                    </a:lnTo>
                    <a:lnTo>
                      <a:pt x="111785" y="31290"/>
                    </a:lnTo>
                    <a:lnTo>
                      <a:pt x="80410" y="0"/>
                    </a:lnTo>
                    <a:lnTo>
                      <a:pt x="0" y="1391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8" name="Freeform: Shape 3557">
                <a:extLst>
                  <a:ext uri="{FF2B5EF4-FFF2-40B4-BE49-F238E27FC236}">
                    <a16:creationId xmlns:a16="http://schemas.microsoft.com/office/drawing/2014/main" id="{E90E99C5-4674-4AB8-8F9C-1CEEEC9160F3}"/>
                  </a:ext>
                </a:extLst>
              </p:cNvPr>
              <p:cNvSpPr/>
              <p:nvPr/>
            </p:nvSpPr>
            <p:spPr>
              <a:xfrm>
                <a:off x="604499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FAECEAD7-A62C-40C2-BEE0-32335F714DCD}"/>
                  </a:ext>
                </a:extLst>
              </p:cNvPr>
              <p:cNvSpPr/>
              <p:nvPr/>
            </p:nvSpPr>
            <p:spPr>
              <a:xfrm>
                <a:off x="6002131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FF800EC-A16D-4AFB-8F80-F096CE90A859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16592E70-48D7-4B01-88B5-85F3DEA76986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B2F3CC37-C2C9-4993-B10E-1EBB61D937A4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2A46CB6C-FC54-4E2A-94BC-CC2A10948FB2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56F49D18-2176-4B3C-B734-77F1F3BF0491}"/>
                  </a:ext>
                </a:extLst>
              </p:cNvPr>
              <p:cNvSpPr/>
              <p:nvPr/>
            </p:nvSpPr>
            <p:spPr>
              <a:xfrm>
                <a:off x="5318474" y="2597724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4 h 263090"/>
                  <a:gd name="connsiteX1" fmla="*/ 164164 w 199996"/>
                  <a:gd name="connsiteY1" fmla="*/ 0 h 263090"/>
                  <a:gd name="connsiteX2" fmla="*/ 36433 w 199996"/>
                  <a:gd name="connsiteY2" fmla="*/ 73724 h 263090"/>
                  <a:gd name="connsiteX3" fmla="*/ 0 w 199996"/>
                  <a:gd name="connsiteY3" fmla="*/ 136903 h 263090"/>
                  <a:gd name="connsiteX4" fmla="*/ 0 w 199996"/>
                  <a:gd name="connsiteY4" fmla="*/ 238401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833 h 263090"/>
                  <a:gd name="connsiteX11" fmla="*/ 188424 w 199996"/>
                  <a:gd name="connsiteY11" fmla="*/ 3583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4"/>
                    </a:moveTo>
                    <a:cubicBezTo>
                      <a:pt x="188338" y="18774"/>
                      <a:pt x="176422" y="9258"/>
                      <a:pt x="164164" y="0"/>
                    </a:cubicBezTo>
                    <a:lnTo>
                      <a:pt x="36433" y="73724"/>
                    </a:lnTo>
                    <a:cubicBezTo>
                      <a:pt x="13888" y="86780"/>
                      <a:pt x="9" y="110851"/>
                      <a:pt x="0" y="136903"/>
                    </a:cubicBezTo>
                    <a:lnTo>
                      <a:pt x="0" y="238401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4" y="35833"/>
                    </a:lnTo>
                    <a:lnTo>
                      <a:pt x="188424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96CDF372-571B-4357-A09C-8025B59E1CB7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5CC7C94B-2122-4598-9DDA-4FEF2386CB7F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C38357CA-B503-47A3-9569-9E715B329002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781395B1-3320-4E95-B2F6-BA47708CB668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CB7643DF-0FBF-4793-B8A5-6F0B31573740}"/>
                  </a:ext>
                </a:extLst>
              </p:cNvPr>
              <p:cNvSpPr/>
              <p:nvPr/>
            </p:nvSpPr>
            <p:spPr>
              <a:xfrm>
                <a:off x="5482637" y="2466051"/>
                <a:ext cx="270890" cy="160219"/>
              </a:xfrm>
              <a:custGeom>
                <a:avLst/>
                <a:gdLst>
                  <a:gd name="connsiteX0" fmla="*/ 98498 w 270890"/>
                  <a:gd name="connsiteY0" fmla="*/ 124301 h 160219"/>
                  <a:gd name="connsiteX1" fmla="*/ 98498 w 270890"/>
                  <a:gd name="connsiteY1" fmla="*/ 124301 h 160219"/>
                  <a:gd name="connsiteX2" fmla="*/ 270891 w 270890"/>
                  <a:gd name="connsiteY2" fmla="*/ 24774 h 160219"/>
                  <a:gd name="connsiteX3" fmla="*/ 228028 w 270890"/>
                  <a:gd name="connsiteY3" fmla="*/ 0 h 160219"/>
                  <a:gd name="connsiteX4" fmla="*/ 0 w 270890"/>
                  <a:gd name="connsiteY4" fmla="*/ 131416 h 160219"/>
                  <a:gd name="connsiteX5" fmla="*/ 35833 w 270890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219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4"/>
                    </a:lnTo>
                    <a:lnTo>
                      <a:pt x="228028" y="0"/>
                    </a:lnTo>
                    <a:lnTo>
                      <a:pt x="0" y="131416"/>
                    </a:lnTo>
                    <a:cubicBezTo>
                      <a:pt x="12259" y="140675"/>
                      <a:pt x="24174" y="150190"/>
                      <a:pt x="35833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7C1611E3-7BF5-4D45-88D2-A8C12936EE4C}"/>
                  </a:ext>
                </a:extLst>
              </p:cNvPr>
              <p:cNvSpPr/>
              <p:nvPr/>
            </p:nvSpPr>
            <p:spPr>
              <a:xfrm>
                <a:off x="5540309" y="2861243"/>
                <a:ext cx="128951" cy="288550"/>
              </a:xfrm>
              <a:custGeom>
                <a:avLst/>
                <a:gdLst>
                  <a:gd name="connsiteX0" fmla="*/ 97577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265 w 128951"/>
                  <a:gd name="connsiteY4" fmla="*/ 18602 h 288550"/>
                  <a:gd name="connsiteX5" fmla="*/ 122265 w 128951"/>
                  <a:gd name="connsiteY5" fmla="*/ 18602 h 288550"/>
                  <a:gd name="connsiteX6" fmla="*/ 128952 w 128951"/>
                  <a:gd name="connsiteY6" fmla="*/ 7030 h 288550"/>
                  <a:gd name="connsiteX7" fmla="*/ 83518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8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577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30"/>
                    </a:lnTo>
                    <a:cubicBezTo>
                      <a:pt x="113864" y="4226"/>
                      <a:pt x="98717" y="1886"/>
                      <a:pt x="83518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8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9B85EDB9-FE4D-4E86-A176-CBEAA744764D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15D0C38D-100F-43AE-89FE-01A25AFBDFC3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952E0E78-0140-4BD9-8F52-30107C3099D4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FB41898A-7B82-46D9-807A-08C7ACD13A79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DF655203-7725-49CF-BA77-B52A453A788F}"/>
                  </a:ext>
                </a:extLst>
              </p:cNvPr>
              <p:cNvSpPr/>
              <p:nvPr/>
            </p:nvSpPr>
            <p:spPr>
              <a:xfrm>
                <a:off x="5623826" y="2633214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706113E6-898D-4601-8DCD-B2F9523CAB41}"/>
                  </a:ext>
                </a:extLst>
              </p:cNvPr>
              <p:cNvSpPr/>
              <p:nvPr/>
            </p:nvSpPr>
            <p:spPr>
              <a:xfrm>
                <a:off x="5710580" y="2466051"/>
                <a:ext cx="137931" cy="124301"/>
              </a:xfrm>
              <a:custGeom>
                <a:avLst/>
                <a:gdLst>
                  <a:gd name="connsiteX0" fmla="*/ 93955 w 137931"/>
                  <a:gd name="connsiteY0" fmla="*/ 64379 h 124301"/>
                  <a:gd name="connsiteX1" fmla="*/ 90954 w 137931"/>
                  <a:gd name="connsiteY1" fmla="*/ 87182 h 124301"/>
                  <a:gd name="connsiteX2" fmla="*/ 69523 w 137931"/>
                  <a:gd name="connsiteY2" fmla="*/ 124301 h 124301"/>
                  <a:gd name="connsiteX3" fmla="*/ 119072 w 137931"/>
                  <a:gd name="connsiteY3" fmla="*/ 124301 h 124301"/>
                  <a:gd name="connsiteX4" fmla="*/ 128073 w 137931"/>
                  <a:gd name="connsiteY4" fmla="*/ 108613 h 124301"/>
                  <a:gd name="connsiteX5" fmla="*/ 137932 w 137931"/>
                  <a:gd name="connsiteY5" fmla="*/ 72266 h 124301"/>
                  <a:gd name="connsiteX6" fmla="*/ 101413 w 137931"/>
                  <a:gd name="connsiteY6" fmla="*/ 9087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774 h 124301"/>
                  <a:gd name="connsiteX10" fmla="*/ 42863 w 137931"/>
                  <a:gd name="connsiteY10" fmla="*/ 24774 h 124301"/>
                  <a:gd name="connsiteX11" fmla="*/ 79981 w 137931"/>
                  <a:gd name="connsiteY11" fmla="*/ 46206 h 124301"/>
                  <a:gd name="connsiteX12" fmla="*/ 93955 w 137931"/>
                  <a:gd name="connsiteY12" fmla="*/ 64379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955" y="64379"/>
                    </a:moveTo>
                    <a:cubicBezTo>
                      <a:pt x="96080" y="72069"/>
                      <a:pt x="95000" y="80298"/>
                      <a:pt x="90954" y="87182"/>
                    </a:cubicBezTo>
                    <a:lnTo>
                      <a:pt x="69523" y="124301"/>
                    </a:lnTo>
                    <a:lnTo>
                      <a:pt x="119072" y="124301"/>
                    </a:lnTo>
                    <a:lnTo>
                      <a:pt x="128073" y="108613"/>
                    </a:lnTo>
                    <a:cubicBezTo>
                      <a:pt x="134511" y="97581"/>
                      <a:pt x="137914" y="85039"/>
                      <a:pt x="137932" y="72266"/>
                    </a:cubicBezTo>
                    <a:cubicBezTo>
                      <a:pt x="137820" y="46223"/>
                      <a:pt x="123924" y="22185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5" y="6437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182C47C2-CD51-49F7-9AB8-4486675D427D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70B25F06-E4E6-48F3-BDD8-234B8C99AC02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FBEEC43B-BA93-4C17-85F1-46B220F6423C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C7979642-2DBC-419E-87F9-4BA918A5B4EF}"/>
                  </a:ext>
                </a:extLst>
              </p:cNvPr>
              <p:cNvSpPr/>
              <p:nvPr/>
            </p:nvSpPr>
            <p:spPr>
              <a:xfrm>
                <a:off x="4300061" y="2465879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701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701"/>
                    </a:moveTo>
                    <a:cubicBezTo>
                      <a:pt x="196370" y="104542"/>
                      <a:pt x="210121" y="80444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69" y="65057"/>
                      <a:pt x="161360" y="74838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CC4C9516-7FA3-4A18-B20C-8FA6DB0292D7}"/>
                  </a:ext>
                </a:extLst>
              </p:cNvPr>
              <p:cNvSpPr/>
              <p:nvPr/>
            </p:nvSpPr>
            <p:spPr>
              <a:xfrm>
                <a:off x="4175760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8036 w 167163"/>
                  <a:gd name="connsiteY4" fmla="*/ 80153 h 168021"/>
                  <a:gd name="connsiteX5" fmla="*/ 43034 w 167163"/>
                  <a:gd name="connsiteY5" fmla="*/ 54435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F608C8FD-63E3-4921-AA0B-E5D802CBC998}"/>
                  </a:ext>
                </a:extLst>
              </p:cNvPr>
              <p:cNvSpPr/>
              <p:nvPr/>
            </p:nvSpPr>
            <p:spPr>
              <a:xfrm>
                <a:off x="5877829" y="3280867"/>
                <a:ext cx="167335" cy="336042"/>
              </a:xfrm>
              <a:custGeom>
                <a:avLst/>
                <a:gdLst>
                  <a:gd name="connsiteX0" fmla="*/ 36433 w 167335"/>
                  <a:gd name="connsiteY0" fmla="*/ 50149 h 336042"/>
                  <a:gd name="connsiteX1" fmla="*/ 0 w 167335"/>
                  <a:gd name="connsiteY1" fmla="*/ 113243 h 336042"/>
                  <a:gd name="connsiteX2" fmla="*/ 0 w 167335"/>
                  <a:gd name="connsiteY2" fmla="*/ 222114 h 336042"/>
                  <a:gd name="connsiteX3" fmla="*/ 36433 w 167335"/>
                  <a:gd name="connsiteY3" fmla="*/ 285293 h 336042"/>
                  <a:gd name="connsiteX4" fmla="*/ 124301 w 167335"/>
                  <a:gd name="connsiteY4" fmla="*/ 336042 h 336042"/>
                  <a:gd name="connsiteX5" fmla="*/ 167164 w 167335"/>
                  <a:gd name="connsiteY5" fmla="*/ 311182 h 336042"/>
                  <a:gd name="connsiteX6" fmla="*/ 58036 w 167335"/>
                  <a:gd name="connsiteY6" fmla="*/ 248174 h 336042"/>
                  <a:gd name="connsiteX7" fmla="*/ 43034 w 167335"/>
                  <a:gd name="connsiteY7" fmla="*/ 222456 h 336042"/>
                  <a:gd name="connsiteX8" fmla="*/ 43034 w 167335"/>
                  <a:gd name="connsiteY8" fmla="*/ 113586 h 336042"/>
                  <a:gd name="connsiteX9" fmla="*/ 58036 w 167335"/>
                  <a:gd name="connsiteY9" fmla="*/ 87868 h 336042"/>
                  <a:gd name="connsiteX10" fmla="*/ 167335 w 167335"/>
                  <a:gd name="connsiteY10" fmla="*/ 24774 h 336042"/>
                  <a:gd name="connsiteX11" fmla="*/ 167335 w 167335"/>
                  <a:gd name="connsiteY11" fmla="*/ 0 h 336042"/>
                  <a:gd name="connsiteX12" fmla="*/ 124473 w 167335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36433" y="50149"/>
                    </a:moveTo>
                    <a:cubicBezTo>
                      <a:pt x="13913" y="63188"/>
                      <a:pt x="43" y="87225"/>
                      <a:pt x="0" y="113243"/>
                    </a:cubicBezTo>
                    <a:lnTo>
                      <a:pt x="0" y="222114"/>
                    </a:lnTo>
                    <a:cubicBezTo>
                      <a:pt x="9" y="248165"/>
                      <a:pt x="13888" y="272237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38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774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B8675184-CB30-4F18-AE15-956FA4EC8A27}"/>
                  </a:ext>
                </a:extLst>
              </p:cNvPr>
              <p:cNvSpPr/>
              <p:nvPr/>
            </p:nvSpPr>
            <p:spPr>
              <a:xfrm>
                <a:off x="6002131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946D73E6-4FB8-4C76-8D21-C4A077C4E774}"/>
                  </a:ext>
                </a:extLst>
              </p:cNvPr>
              <p:cNvSpPr/>
              <p:nvPr/>
            </p:nvSpPr>
            <p:spPr>
              <a:xfrm>
                <a:off x="3368059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4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2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5" y="41521"/>
                      <a:pt x="129835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3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4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72479C2C-BF11-4193-BE63-8F701919283F}"/>
                  </a:ext>
                </a:extLst>
              </p:cNvPr>
              <p:cNvSpPr/>
              <p:nvPr/>
            </p:nvSpPr>
            <p:spPr>
              <a:xfrm>
                <a:off x="3325196" y="2836040"/>
                <a:ext cx="291207" cy="302630"/>
              </a:xfrm>
              <a:custGeom>
                <a:avLst/>
                <a:gdLst>
                  <a:gd name="connsiteX0" fmla="*/ 42863 w 291207"/>
                  <a:gd name="connsiteY0" fmla="*/ 37119 h 302630"/>
                  <a:gd name="connsiteX1" fmla="*/ 42863 w 291207"/>
                  <a:gd name="connsiteY1" fmla="*/ 0 h 302630"/>
                  <a:gd name="connsiteX2" fmla="*/ 0 w 291207"/>
                  <a:gd name="connsiteY2" fmla="*/ 74238 h 302630"/>
                  <a:gd name="connsiteX3" fmla="*/ 0 w 291207"/>
                  <a:gd name="connsiteY3" fmla="*/ 175736 h 302630"/>
                  <a:gd name="connsiteX4" fmla="*/ 36176 w 291207"/>
                  <a:gd name="connsiteY4" fmla="*/ 238830 h 302630"/>
                  <a:gd name="connsiteX5" fmla="*/ 130473 w 291207"/>
                  <a:gd name="connsiteY5" fmla="*/ 292922 h 302630"/>
                  <a:gd name="connsiteX6" fmla="*/ 203340 w 291207"/>
                  <a:gd name="connsiteY6" fmla="*/ 292922 h 302630"/>
                  <a:gd name="connsiteX7" fmla="*/ 291208 w 291207"/>
                  <a:gd name="connsiteY7" fmla="*/ 242173 h 302630"/>
                  <a:gd name="connsiteX8" fmla="*/ 291208 w 291207"/>
                  <a:gd name="connsiteY8" fmla="*/ 192796 h 302630"/>
                  <a:gd name="connsiteX9" fmla="*/ 181908 w 291207"/>
                  <a:gd name="connsiteY9" fmla="*/ 256146 h 302630"/>
                  <a:gd name="connsiteX10" fmla="*/ 151905 w 291207"/>
                  <a:gd name="connsiteY10" fmla="*/ 256146 h 302630"/>
                  <a:gd name="connsiteX11" fmla="*/ 57607 w 291207"/>
                  <a:gd name="connsiteY11" fmla="*/ 201711 h 302630"/>
                  <a:gd name="connsiteX12" fmla="*/ 42605 w 291207"/>
                  <a:gd name="connsiteY12" fmla="*/ 175993 h 302630"/>
                  <a:gd name="connsiteX13" fmla="*/ 42605 w 291207"/>
                  <a:gd name="connsiteY13" fmla="*/ 37119 h 30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630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21" y="201694"/>
                      <a:pt x="13785" y="225697"/>
                      <a:pt x="36176" y="238830"/>
                    </a:cubicBezTo>
                    <a:lnTo>
                      <a:pt x="130473" y="292922"/>
                    </a:lnTo>
                    <a:cubicBezTo>
                      <a:pt x="153037" y="305867"/>
                      <a:pt x="180776" y="305867"/>
                      <a:pt x="203340" y="292922"/>
                    </a:cubicBezTo>
                    <a:lnTo>
                      <a:pt x="291208" y="242173"/>
                    </a:lnTo>
                    <a:lnTo>
                      <a:pt x="291208" y="192796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31" y="196370"/>
                      <a:pt x="42734" y="186606"/>
                      <a:pt x="42605" y="175993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4A9259B2-3D77-476E-AA00-68827F758029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93 h 336556"/>
                  <a:gd name="connsiteX1" fmla="*/ 141703 w 141703"/>
                  <a:gd name="connsiteY1" fmla="*/ 222799 h 336556"/>
                  <a:gd name="connsiteX2" fmla="*/ 141703 w 141703"/>
                  <a:gd name="connsiteY2" fmla="*/ 113929 h 336556"/>
                  <a:gd name="connsiteX3" fmla="*/ 105270 w 141703"/>
                  <a:gd name="connsiteY3" fmla="*/ 50835 h 336556"/>
                  <a:gd name="connsiteX4" fmla="*/ 17145 w 141703"/>
                  <a:gd name="connsiteY4" fmla="*/ 0 h 336556"/>
                  <a:gd name="connsiteX5" fmla="*/ 0 w 141703"/>
                  <a:gd name="connsiteY5" fmla="*/ 10115 h 336556"/>
                  <a:gd name="connsiteX6" fmla="*/ 0 w 141703"/>
                  <a:gd name="connsiteY6" fmla="*/ 39434 h 336556"/>
                  <a:gd name="connsiteX7" fmla="*/ 83839 w 141703"/>
                  <a:gd name="connsiteY7" fmla="*/ 87868 h 336556"/>
                  <a:gd name="connsiteX8" fmla="*/ 98841 w 141703"/>
                  <a:gd name="connsiteY8" fmla="*/ 113586 h 336556"/>
                  <a:gd name="connsiteX9" fmla="*/ 98841 w 141703"/>
                  <a:gd name="connsiteY9" fmla="*/ 222456 h 336556"/>
                  <a:gd name="connsiteX10" fmla="*/ 83839 w 141703"/>
                  <a:gd name="connsiteY10" fmla="*/ 248174 h 336556"/>
                  <a:gd name="connsiteX11" fmla="*/ 0 w 141703"/>
                  <a:gd name="connsiteY11" fmla="*/ 297123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93"/>
                    </a:moveTo>
                    <a:cubicBezTo>
                      <a:pt x="127786" y="272854"/>
                      <a:pt x="141665" y="248817"/>
                      <a:pt x="141703" y="222799"/>
                    </a:cubicBezTo>
                    <a:lnTo>
                      <a:pt x="141703" y="113929"/>
                    </a:lnTo>
                    <a:cubicBezTo>
                      <a:pt x="141665" y="87911"/>
                      <a:pt x="127786" y="63874"/>
                      <a:pt x="105270" y="50835"/>
                    </a:cubicBezTo>
                    <a:lnTo>
                      <a:pt x="17145" y="0"/>
                    </a:lnTo>
                    <a:lnTo>
                      <a:pt x="0" y="10115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3040" y="93183"/>
                      <a:pt x="98747" y="102964"/>
                      <a:pt x="98841" y="113586"/>
                    </a:cubicBezTo>
                    <a:lnTo>
                      <a:pt x="98841" y="222456"/>
                    </a:lnTo>
                    <a:cubicBezTo>
                      <a:pt x="98712" y="233069"/>
                      <a:pt x="93015" y="242833"/>
                      <a:pt x="83839" y="248174"/>
                    </a:cubicBezTo>
                    <a:lnTo>
                      <a:pt x="0" y="297123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E65795FF-A345-4DB5-AA4F-F904D2499747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247EAAE0-CE2A-40DA-B33D-D9C8D5E98230}"/>
                  </a:ext>
                </a:extLst>
              </p:cNvPr>
              <p:cNvSpPr/>
              <p:nvPr/>
            </p:nvSpPr>
            <p:spPr>
              <a:xfrm>
                <a:off x="332519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29" y="77234"/>
                      <a:pt x="61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59" y="41864"/>
                      <a:pt x="172869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841ADEBC-B8F2-479F-9E55-97791A6E7F22}"/>
                  </a:ext>
                </a:extLst>
              </p:cNvPr>
              <p:cNvSpPr/>
              <p:nvPr/>
            </p:nvSpPr>
            <p:spPr>
              <a:xfrm>
                <a:off x="3324939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14" y="176156"/>
                      <a:pt x="334285" y="152119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9" y="211561"/>
                      <a:pt x="161459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622106D1-ABCD-4663-ADE9-634D93354BFD}"/>
                  </a:ext>
                </a:extLst>
              </p:cNvPr>
              <p:cNvSpPr/>
              <p:nvPr/>
            </p:nvSpPr>
            <p:spPr>
              <a:xfrm>
                <a:off x="4176102" y="4263018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602 h 168021"/>
                  <a:gd name="connsiteX7" fmla="*/ 177879 w 210026"/>
                  <a:gd name="connsiteY7" fmla="*/ 18602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74" y="102964"/>
                      <a:pt x="48675" y="93192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CE7F59B8-82BE-4AE3-B99D-9D392402F22B}"/>
                  </a:ext>
                </a:extLst>
              </p:cNvPr>
              <p:cNvSpPr/>
              <p:nvPr/>
            </p:nvSpPr>
            <p:spPr>
              <a:xfrm>
                <a:off x="4342923" y="4262761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843 h 168020"/>
                  <a:gd name="connsiteX1" fmla="*/ 130731 w 167163"/>
                  <a:gd name="connsiteY1" fmla="*/ 50749 h 168020"/>
                  <a:gd name="connsiteX2" fmla="*/ 42863 w 167163"/>
                  <a:gd name="connsiteY2" fmla="*/ 0 h 168020"/>
                  <a:gd name="connsiteX3" fmla="*/ 0 w 167163"/>
                  <a:gd name="connsiteY3" fmla="*/ 24860 h 168020"/>
                  <a:gd name="connsiteX4" fmla="*/ 109128 w 167163"/>
                  <a:gd name="connsiteY4" fmla="*/ 87868 h 168020"/>
                  <a:gd name="connsiteX5" fmla="*/ 124130 w 167163"/>
                  <a:gd name="connsiteY5" fmla="*/ 113586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843"/>
                    </a:move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A6DDFABE-9A24-45FC-9712-4CC0860C24A5}"/>
                  </a:ext>
                </a:extLst>
              </p:cNvPr>
              <p:cNvSpPr/>
              <p:nvPr/>
            </p:nvSpPr>
            <p:spPr>
              <a:xfrm>
                <a:off x="5027009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396 h 302973"/>
                  <a:gd name="connsiteX6" fmla="*/ 182337 w 291465"/>
                  <a:gd name="connsiteY6" fmla="*/ 256404 h 302973"/>
                  <a:gd name="connsiteX7" fmla="*/ 152248 w 291465"/>
                  <a:gd name="connsiteY7" fmla="*/ 256404 h 302973"/>
                  <a:gd name="connsiteX8" fmla="*/ 57950 w 291465"/>
                  <a:gd name="connsiteY8" fmla="*/ 201968 h 302973"/>
                  <a:gd name="connsiteX9" fmla="*/ 42948 w 291465"/>
                  <a:gd name="connsiteY9" fmla="*/ 176251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0" y="201762"/>
                      <a:pt x="13888" y="225817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10" y="261727"/>
                      <a:pt x="161575" y="261727"/>
                      <a:pt x="152248" y="256404"/>
                    </a:cubicBezTo>
                    <a:lnTo>
                      <a:pt x="57950" y="201968"/>
                    </a:lnTo>
                    <a:cubicBezTo>
                      <a:pt x="48761" y="196645"/>
                      <a:pt x="43060" y="186872"/>
                      <a:pt x="42948" y="176251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71F0835-3288-4CF7-ACCD-E18134F8B231}"/>
                  </a:ext>
                </a:extLst>
              </p:cNvPr>
              <p:cNvSpPr/>
              <p:nvPr/>
            </p:nvSpPr>
            <p:spPr>
              <a:xfrm>
                <a:off x="5069871" y="3758076"/>
                <a:ext cx="291379" cy="302973"/>
              </a:xfrm>
              <a:custGeom>
                <a:avLst/>
                <a:gdLst>
                  <a:gd name="connsiteX0" fmla="*/ 248517 w 291379"/>
                  <a:gd name="connsiteY0" fmla="*/ 265855 h 302973"/>
                  <a:gd name="connsiteX1" fmla="*/ 248517 w 291379"/>
                  <a:gd name="connsiteY1" fmla="*/ 302974 h 302973"/>
                  <a:gd name="connsiteX2" fmla="*/ 291379 w 291379"/>
                  <a:gd name="connsiteY2" fmla="*/ 228736 h 302973"/>
                  <a:gd name="connsiteX3" fmla="*/ 291379 w 291379"/>
                  <a:gd name="connsiteY3" fmla="*/ 127323 h 302973"/>
                  <a:gd name="connsiteX4" fmla="*/ 254946 w 291379"/>
                  <a:gd name="connsiteY4" fmla="*/ 64144 h 302973"/>
                  <a:gd name="connsiteX5" fmla="*/ 160649 w 291379"/>
                  <a:gd name="connsiteY5" fmla="*/ 9708 h 302973"/>
                  <a:gd name="connsiteX6" fmla="*/ 87783 w 291379"/>
                  <a:gd name="connsiteY6" fmla="*/ 9708 h 302973"/>
                  <a:gd name="connsiteX7" fmla="*/ 0 w 291379"/>
                  <a:gd name="connsiteY7" fmla="*/ 60458 h 302973"/>
                  <a:gd name="connsiteX8" fmla="*/ 0 w 291379"/>
                  <a:gd name="connsiteY8" fmla="*/ 109835 h 302973"/>
                  <a:gd name="connsiteX9" fmla="*/ 108871 w 291379"/>
                  <a:gd name="connsiteY9" fmla="*/ 46827 h 302973"/>
                  <a:gd name="connsiteX10" fmla="*/ 138875 w 291379"/>
                  <a:gd name="connsiteY10" fmla="*/ 46827 h 302973"/>
                  <a:gd name="connsiteX11" fmla="*/ 233172 w 291379"/>
                  <a:gd name="connsiteY11" fmla="*/ 101263 h 302973"/>
                  <a:gd name="connsiteX12" fmla="*/ 248174 w 291379"/>
                  <a:gd name="connsiteY12" fmla="*/ 126980 h 302973"/>
                  <a:gd name="connsiteX13" fmla="*/ 248174 w 291379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73">
                    <a:moveTo>
                      <a:pt x="248517" y="265855"/>
                    </a:moveTo>
                    <a:lnTo>
                      <a:pt x="248517" y="302974"/>
                    </a:lnTo>
                    <a:lnTo>
                      <a:pt x="291379" y="228736"/>
                    </a:lnTo>
                    <a:lnTo>
                      <a:pt x="291379" y="127323"/>
                    </a:lnTo>
                    <a:cubicBezTo>
                      <a:pt x="291371" y="101271"/>
                      <a:pt x="277492" y="77200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8871" y="46827"/>
                    </a:lnTo>
                    <a:cubicBezTo>
                      <a:pt x="118172" y="41521"/>
                      <a:pt x="129574" y="41521"/>
                      <a:pt x="138875" y="46827"/>
                    </a:cubicBezTo>
                    <a:lnTo>
                      <a:pt x="233172" y="101263"/>
                    </a:lnTo>
                    <a:cubicBezTo>
                      <a:pt x="242336" y="106612"/>
                      <a:pt x="248028" y="116367"/>
                      <a:pt x="248174" y="126980"/>
                    </a:cubicBezTo>
                    <a:lnTo>
                      <a:pt x="248174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4C55E61D-63B6-4B0E-9179-46AD47127683}"/>
                  </a:ext>
                </a:extLst>
              </p:cNvPr>
              <p:cNvSpPr/>
              <p:nvPr/>
            </p:nvSpPr>
            <p:spPr>
              <a:xfrm>
                <a:off x="5027009" y="2885674"/>
                <a:ext cx="334413" cy="252996"/>
              </a:xfrm>
              <a:custGeom>
                <a:avLst/>
                <a:gdLst>
                  <a:gd name="connsiteX0" fmla="*/ 130731 w 334413"/>
                  <a:gd name="connsiteY0" fmla="*/ 243288 h 252996"/>
                  <a:gd name="connsiteX1" fmla="*/ 203597 w 334413"/>
                  <a:gd name="connsiteY1" fmla="*/ 243288 h 252996"/>
                  <a:gd name="connsiteX2" fmla="*/ 297894 w 334413"/>
                  <a:gd name="connsiteY2" fmla="*/ 188852 h 252996"/>
                  <a:gd name="connsiteX3" fmla="*/ 334413 w 334413"/>
                  <a:gd name="connsiteY3" fmla="*/ 125759 h 252996"/>
                  <a:gd name="connsiteX4" fmla="*/ 334413 w 334413"/>
                  <a:gd name="connsiteY4" fmla="*/ 24603 h 252996"/>
                  <a:gd name="connsiteX5" fmla="*/ 291551 w 334413"/>
                  <a:gd name="connsiteY5" fmla="*/ 0 h 252996"/>
                  <a:gd name="connsiteX6" fmla="*/ 291551 w 334413"/>
                  <a:gd name="connsiteY6" fmla="*/ 126101 h 252996"/>
                  <a:gd name="connsiteX7" fmla="*/ 276463 w 334413"/>
                  <a:gd name="connsiteY7" fmla="*/ 151819 h 252996"/>
                  <a:gd name="connsiteX8" fmla="*/ 182166 w 334413"/>
                  <a:gd name="connsiteY8" fmla="*/ 206254 h 252996"/>
                  <a:gd name="connsiteX9" fmla="*/ 152162 w 334413"/>
                  <a:gd name="connsiteY9" fmla="*/ 206254 h 252996"/>
                  <a:gd name="connsiteX10" fmla="*/ 32147 w 334413"/>
                  <a:gd name="connsiteY10" fmla="*/ 136903 h 252996"/>
                  <a:gd name="connsiteX11" fmla="*/ 32147 w 334413"/>
                  <a:gd name="connsiteY11" fmla="*/ 136903 h 252996"/>
                  <a:gd name="connsiteX12" fmla="*/ 0 w 334413"/>
                  <a:gd name="connsiteY12" fmla="*/ 118386 h 252996"/>
                  <a:gd name="connsiteX13" fmla="*/ 42863 w 334413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431" y="175822"/>
                      <a:pt x="334336" y="151793"/>
                      <a:pt x="334413" y="125759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101"/>
                    </a:lnTo>
                    <a:cubicBezTo>
                      <a:pt x="291388" y="136731"/>
                      <a:pt x="285661" y="146487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5" name="Freeform: Shape 3594">
                <a:extLst>
                  <a:ext uri="{FF2B5EF4-FFF2-40B4-BE49-F238E27FC236}">
                    <a16:creationId xmlns:a16="http://schemas.microsoft.com/office/drawing/2014/main" id="{1724EEBF-7B62-4AC3-849C-5748085F8149}"/>
                  </a:ext>
                </a:extLst>
              </p:cNvPr>
              <p:cNvSpPr/>
              <p:nvPr/>
            </p:nvSpPr>
            <p:spPr>
              <a:xfrm>
                <a:off x="5026580" y="2775582"/>
                <a:ext cx="334670" cy="253338"/>
              </a:xfrm>
              <a:custGeom>
                <a:avLst/>
                <a:gdLst>
                  <a:gd name="connsiteX0" fmla="*/ 334670 w 334670"/>
                  <a:gd name="connsiteY0" fmla="*/ 134695 h 253338"/>
                  <a:gd name="connsiteX1" fmla="*/ 291808 w 334670"/>
                  <a:gd name="connsiteY1" fmla="*/ 60457 h 253338"/>
                  <a:gd name="connsiteX2" fmla="*/ 203597 w 334670"/>
                  <a:gd name="connsiteY2" fmla="*/ 9708 h 253338"/>
                  <a:gd name="connsiteX3" fmla="*/ 130731 w 334670"/>
                  <a:gd name="connsiteY3" fmla="*/ 9708 h 253338"/>
                  <a:gd name="connsiteX4" fmla="*/ 36433 w 334670"/>
                  <a:gd name="connsiteY4" fmla="*/ 64144 h 253338"/>
                  <a:gd name="connsiteX5" fmla="*/ 0 w 334670"/>
                  <a:gd name="connsiteY5" fmla="*/ 127237 h 253338"/>
                  <a:gd name="connsiteX6" fmla="*/ 0 w 334670"/>
                  <a:gd name="connsiteY6" fmla="*/ 228736 h 253338"/>
                  <a:gd name="connsiteX7" fmla="*/ 42863 w 334670"/>
                  <a:gd name="connsiteY7" fmla="*/ 253339 h 253338"/>
                  <a:gd name="connsiteX8" fmla="*/ 42863 w 334670"/>
                  <a:gd name="connsiteY8" fmla="*/ 127237 h 253338"/>
                  <a:gd name="connsiteX9" fmla="*/ 57864 w 334670"/>
                  <a:gd name="connsiteY9" fmla="*/ 101520 h 253338"/>
                  <a:gd name="connsiteX10" fmla="*/ 152162 w 334670"/>
                  <a:gd name="connsiteY10" fmla="*/ 47084 h 253338"/>
                  <a:gd name="connsiteX11" fmla="*/ 182166 w 334670"/>
                  <a:gd name="connsiteY11" fmla="*/ 47084 h 253338"/>
                  <a:gd name="connsiteX12" fmla="*/ 302181 w 334670"/>
                  <a:gd name="connsiteY12" fmla="*/ 116436 h 253338"/>
                  <a:gd name="connsiteX13" fmla="*/ 302181 w 334670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38">
                    <a:moveTo>
                      <a:pt x="334670" y="134695"/>
                    </a:moveTo>
                    <a:lnTo>
                      <a:pt x="291808" y="60457"/>
                    </a:lnTo>
                    <a:lnTo>
                      <a:pt x="203597" y="9708"/>
                    </a:ln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6" name="Freeform: Shape 3595">
                <a:extLst>
                  <a:ext uri="{FF2B5EF4-FFF2-40B4-BE49-F238E27FC236}">
                    <a16:creationId xmlns:a16="http://schemas.microsoft.com/office/drawing/2014/main" id="{ADF965A0-0B31-4F97-9D05-63D5BACE2401}"/>
                  </a:ext>
                </a:extLst>
              </p:cNvPr>
              <p:cNvSpPr/>
              <p:nvPr/>
            </p:nvSpPr>
            <p:spPr>
              <a:xfrm>
                <a:off x="3899039" y="2466051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1 h 298751"/>
                  <a:gd name="connsiteX6" fmla="*/ 0 w 170764"/>
                  <a:gd name="connsiteY6" fmla="*/ 298751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25" y="114837"/>
                      <a:pt x="170824" y="57924"/>
                      <a:pt x="170764" y="0"/>
                    </a:cubicBezTo>
                    <a:lnTo>
                      <a:pt x="127902" y="0"/>
                    </a:lnTo>
                    <a:cubicBezTo>
                      <a:pt x="127936" y="50398"/>
                      <a:pt x="114726" y="99912"/>
                      <a:pt x="89583" y="143589"/>
                    </a:cubicBezTo>
                    <a:lnTo>
                      <a:pt x="15688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7" name="Freeform: Shape 3596">
                <a:extLst>
                  <a:ext uri="{FF2B5EF4-FFF2-40B4-BE49-F238E27FC236}">
                    <a16:creationId xmlns:a16="http://schemas.microsoft.com/office/drawing/2014/main" id="{E4926912-5AE5-403E-A2D9-169DE14239F8}"/>
                  </a:ext>
                </a:extLst>
              </p:cNvPr>
              <p:cNvSpPr/>
              <p:nvPr/>
            </p:nvSpPr>
            <p:spPr>
              <a:xfrm>
                <a:off x="3455670" y="246605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271 w 468058"/>
                  <a:gd name="connsiteY7" fmla="*/ 298751 h 298751"/>
                  <a:gd name="connsiteX8" fmla="*/ 443284 w 468058"/>
                  <a:gd name="connsiteY8" fmla="*/ 298751 h 298751"/>
                  <a:gd name="connsiteX9" fmla="*/ 458972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0" y="255726"/>
                      <a:pt x="141129" y="201034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284" y="298751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8" name="Freeform: Shape 3597">
                <a:extLst>
                  <a:ext uri="{FF2B5EF4-FFF2-40B4-BE49-F238E27FC236}">
                    <a16:creationId xmlns:a16="http://schemas.microsoft.com/office/drawing/2014/main" id="{A9444895-C024-4D75-9DA2-AAB9B82455D2}"/>
                  </a:ext>
                </a:extLst>
              </p:cNvPr>
              <p:cNvSpPr/>
              <p:nvPr/>
            </p:nvSpPr>
            <p:spPr>
              <a:xfrm>
                <a:off x="3060992" y="3149793"/>
                <a:ext cx="467972" cy="341614"/>
              </a:xfrm>
              <a:custGeom>
                <a:avLst/>
                <a:gdLst>
                  <a:gd name="connsiteX0" fmla="*/ 415509 w 467972"/>
                  <a:gd name="connsiteY0" fmla="*/ 165021 h 341614"/>
                  <a:gd name="connsiteX1" fmla="*/ 129702 w 467972"/>
                  <a:gd name="connsiteY1" fmla="*/ 0 h 341614"/>
                  <a:gd name="connsiteX2" fmla="*/ 24775 w 467972"/>
                  <a:gd name="connsiteY2" fmla="*/ 0 h 341614"/>
                  <a:gd name="connsiteX3" fmla="*/ 0 w 467972"/>
                  <a:gd name="connsiteY3" fmla="*/ 42863 h 341614"/>
                  <a:gd name="connsiteX4" fmla="*/ 129702 w 467972"/>
                  <a:gd name="connsiteY4" fmla="*/ 42863 h 341614"/>
                  <a:gd name="connsiteX5" fmla="*/ 378304 w 467972"/>
                  <a:gd name="connsiteY5" fmla="*/ 186452 h 341614"/>
                  <a:gd name="connsiteX6" fmla="*/ 452285 w 467972"/>
                  <a:gd name="connsiteY6" fmla="*/ 314439 h 341614"/>
                  <a:gd name="connsiteX7" fmla="*/ 467973 w 467972"/>
                  <a:gd name="connsiteY7" fmla="*/ 341614 h 341614"/>
                  <a:gd name="connsiteX8" fmla="*/ 467973 w 467972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4">
                    <a:moveTo>
                      <a:pt x="415509" y="165021"/>
                    </a:moveTo>
                    <a:cubicBezTo>
                      <a:pt x="356439" y="63025"/>
                      <a:pt x="247566" y="163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32" y="43025"/>
                      <a:pt x="326933" y="97718"/>
                      <a:pt x="378304" y="186452"/>
                    </a:cubicBezTo>
                    <a:lnTo>
                      <a:pt x="452285" y="314439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9" name="Freeform: Shape 3598">
                <a:extLst>
                  <a:ext uri="{FF2B5EF4-FFF2-40B4-BE49-F238E27FC236}">
                    <a16:creationId xmlns:a16="http://schemas.microsoft.com/office/drawing/2014/main" id="{EE020C34-D4FF-4AC9-9699-64C4AA1ADDDB}"/>
                  </a:ext>
                </a:extLst>
              </p:cNvPr>
              <p:cNvSpPr/>
              <p:nvPr/>
            </p:nvSpPr>
            <p:spPr>
              <a:xfrm>
                <a:off x="2914933" y="3149793"/>
                <a:ext cx="171175" cy="554469"/>
              </a:xfrm>
              <a:custGeom>
                <a:avLst/>
                <a:gdLst>
                  <a:gd name="connsiteX0" fmla="*/ 81165 w 171175"/>
                  <a:gd name="connsiteY0" fmla="*/ 442084 h 554469"/>
                  <a:gd name="connsiteX1" fmla="*/ 81165 w 171175"/>
                  <a:gd name="connsiteY1" fmla="*/ 154905 h 554469"/>
                  <a:gd name="connsiteX2" fmla="*/ 146401 w 171175"/>
                  <a:gd name="connsiteY2" fmla="*/ 42863 h 554469"/>
                  <a:gd name="connsiteX3" fmla="*/ 171176 w 171175"/>
                  <a:gd name="connsiteY3" fmla="*/ 0 h 554469"/>
                  <a:gd name="connsiteX4" fmla="*/ 171176 w 171175"/>
                  <a:gd name="connsiteY4" fmla="*/ 0 h 554469"/>
                  <a:gd name="connsiteX5" fmla="*/ 96938 w 171175"/>
                  <a:gd name="connsiteY5" fmla="*/ 42863 h 554469"/>
                  <a:gd name="connsiteX6" fmla="*/ 44046 w 171175"/>
                  <a:gd name="connsiteY6" fmla="*/ 133474 h 554469"/>
                  <a:gd name="connsiteX7" fmla="*/ 44046 w 171175"/>
                  <a:gd name="connsiteY7" fmla="*/ 463515 h 554469"/>
                  <a:gd name="connsiteX8" fmla="*/ 96595 w 171175"/>
                  <a:gd name="connsiteY8" fmla="*/ 554469 h 554469"/>
                  <a:gd name="connsiteX9" fmla="*/ 146401 w 171175"/>
                  <a:gd name="connsiteY9" fmla="*/ 554469 h 55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75" h="554469">
                    <a:moveTo>
                      <a:pt x="81165" y="442084"/>
                    </a:moveTo>
                    <a:cubicBezTo>
                      <a:pt x="30024" y="353187"/>
                      <a:pt x="30024" y="243802"/>
                      <a:pt x="81165" y="154905"/>
                    </a:cubicBezTo>
                    <a:lnTo>
                      <a:pt x="146401" y="42863"/>
                    </a:lnTo>
                    <a:lnTo>
                      <a:pt x="171176" y="0"/>
                    </a:lnTo>
                    <a:lnTo>
                      <a:pt x="171176" y="0"/>
                    </a:lnTo>
                    <a:lnTo>
                      <a:pt x="96938" y="42863"/>
                    </a:lnTo>
                    <a:lnTo>
                      <a:pt x="44046" y="133474"/>
                    </a:lnTo>
                    <a:cubicBezTo>
                      <a:pt x="-14682" y="235650"/>
                      <a:pt x="-14682" y="361339"/>
                      <a:pt x="44046" y="463515"/>
                    </a:cubicBezTo>
                    <a:lnTo>
                      <a:pt x="96595" y="554469"/>
                    </a:lnTo>
                    <a:lnTo>
                      <a:pt x="146401" y="55446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0" name="Freeform: Shape 3599">
                <a:extLst>
                  <a:ext uri="{FF2B5EF4-FFF2-40B4-BE49-F238E27FC236}">
                    <a16:creationId xmlns:a16="http://schemas.microsoft.com/office/drawing/2014/main" id="{83D4E66D-EB6B-460E-8B42-AD2A5DF39D70}"/>
                  </a:ext>
                </a:extLst>
              </p:cNvPr>
              <p:cNvSpPr/>
              <p:nvPr/>
            </p:nvSpPr>
            <p:spPr>
              <a:xfrm>
                <a:off x="3011528" y="3448545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6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8 h 298837"/>
                  <a:gd name="connsiteX5" fmla="*/ 179165 w 517521"/>
                  <a:gd name="connsiteY5" fmla="*/ 298838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6"/>
                    </a:lnTo>
                    <a:cubicBezTo>
                      <a:pt x="376456" y="201094"/>
                      <a:pt x="281771" y="255778"/>
                      <a:pt x="179251" y="255975"/>
                    </a:cubicBezTo>
                    <a:lnTo>
                      <a:pt x="0" y="255975"/>
                    </a:lnTo>
                    <a:lnTo>
                      <a:pt x="74238" y="298838"/>
                    </a:lnTo>
                    <a:lnTo>
                      <a:pt x="179165" y="298838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1" name="Freeform: Shape 3600">
                <a:extLst>
                  <a:ext uri="{FF2B5EF4-FFF2-40B4-BE49-F238E27FC236}">
                    <a16:creationId xmlns:a16="http://schemas.microsoft.com/office/drawing/2014/main" id="{B7608E7D-48D8-4DDC-8E8E-51EECD984772}"/>
                  </a:ext>
                </a:extLst>
              </p:cNvPr>
              <p:cNvSpPr/>
              <p:nvPr/>
            </p:nvSpPr>
            <p:spPr>
              <a:xfrm>
                <a:off x="3455670" y="4132287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2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2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93" y="180"/>
                      <a:pt x="111631" y="63042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2" name="Freeform: Shape 3601">
                <a:extLst>
                  <a:ext uri="{FF2B5EF4-FFF2-40B4-BE49-F238E27FC236}">
                    <a16:creationId xmlns:a16="http://schemas.microsoft.com/office/drawing/2014/main" id="{70C22DFB-3BE9-4EF6-81FA-9FB43301703A}"/>
                  </a:ext>
                </a:extLst>
              </p:cNvPr>
              <p:cNvSpPr/>
              <p:nvPr/>
            </p:nvSpPr>
            <p:spPr>
              <a:xfrm>
                <a:off x="3455755" y="4388177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3" name="Freeform: Shape 3602">
                <a:extLst>
                  <a:ext uri="{FF2B5EF4-FFF2-40B4-BE49-F238E27FC236}">
                    <a16:creationId xmlns:a16="http://schemas.microsoft.com/office/drawing/2014/main" id="{A2D9D23E-4602-4EF4-9A02-ECC206B865B4}"/>
                  </a:ext>
                </a:extLst>
              </p:cNvPr>
              <p:cNvSpPr/>
              <p:nvPr/>
            </p:nvSpPr>
            <p:spPr>
              <a:xfrm>
                <a:off x="392372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549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127" y="198308"/>
                      <a:pt x="130928" y="141395"/>
                      <a:pt x="102013" y="91212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4" name="Freeform: Shape 3603">
                <a:extLst>
                  <a:ext uri="{FF2B5EF4-FFF2-40B4-BE49-F238E27FC236}">
                    <a16:creationId xmlns:a16="http://schemas.microsoft.com/office/drawing/2014/main" id="{6853AD91-7A8E-4B89-B94C-00EDFE5B7930}"/>
                  </a:ext>
                </a:extLst>
              </p:cNvPr>
              <p:cNvSpPr/>
              <p:nvPr/>
            </p:nvSpPr>
            <p:spPr>
              <a:xfrm>
                <a:off x="4616729" y="4132287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162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16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48" y="183914"/>
                      <a:pt x="-51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54"/>
                      <a:pt x="56004" y="198822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5" name="Freeform: Shape 3604">
                <a:extLst>
                  <a:ext uri="{FF2B5EF4-FFF2-40B4-BE49-F238E27FC236}">
                    <a16:creationId xmlns:a16="http://schemas.microsoft.com/office/drawing/2014/main" id="{542C5D74-9BE6-4B27-A40C-F455A95D46E3}"/>
                  </a:ext>
                </a:extLst>
              </p:cNvPr>
              <p:cNvSpPr/>
              <p:nvPr/>
            </p:nvSpPr>
            <p:spPr>
              <a:xfrm>
                <a:off x="4762719" y="4131945"/>
                <a:ext cx="467972" cy="298751"/>
              </a:xfrm>
              <a:custGeom>
                <a:avLst/>
                <a:gdLst>
                  <a:gd name="connsiteX0" fmla="*/ 129788 w 467972"/>
                  <a:gd name="connsiteY0" fmla="*/ 42863 h 298751"/>
                  <a:gd name="connsiteX1" fmla="*/ 378390 w 467972"/>
                  <a:gd name="connsiteY1" fmla="*/ 186452 h 298751"/>
                  <a:gd name="connsiteX2" fmla="*/ 443198 w 467972"/>
                  <a:gd name="connsiteY2" fmla="*/ 298751 h 298751"/>
                  <a:gd name="connsiteX3" fmla="*/ 467973 w 467972"/>
                  <a:gd name="connsiteY3" fmla="*/ 298751 h 298751"/>
                  <a:gd name="connsiteX4" fmla="*/ 467973 w 467972"/>
                  <a:gd name="connsiteY4" fmla="*/ 255889 h 298751"/>
                  <a:gd name="connsiteX5" fmla="*/ 416023 w 467972"/>
                  <a:gd name="connsiteY5" fmla="*/ 165364 h 298751"/>
                  <a:gd name="connsiteX6" fmla="*/ 129788 w 467972"/>
                  <a:gd name="connsiteY6" fmla="*/ 0 h 298751"/>
                  <a:gd name="connsiteX7" fmla="*/ 24775 w 467972"/>
                  <a:gd name="connsiteY7" fmla="*/ 0 h 298751"/>
                  <a:gd name="connsiteX8" fmla="*/ 0 w 467972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751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751"/>
                    </a:lnTo>
                    <a:lnTo>
                      <a:pt x="467973" y="298751"/>
                    </a:lnTo>
                    <a:lnTo>
                      <a:pt x="467973" y="255889"/>
                    </a:lnTo>
                    <a:lnTo>
                      <a:pt x="416023" y="165364"/>
                    </a:lnTo>
                    <a:cubicBezTo>
                      <a:pt x="356950" y="63119"/>
                      <a:pt x="247874" y="103"/>
                      <a:pt x="129788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6" name="Freeform: Shape 3605">
                <a:extLst>
                  <a:ext uri="{FF2B5EF4-FFF2-40B4-BE49-F238E27FC236}">
                    <a16:creationId xmlns:a16="http://schemas.microsoft.com/office/drawing/2014/main" id="{A3823A5B-2A0A-461D-98A8-4ECB36191F01}"/>
                  </a:ext>
                </a:extLst>
              </p:cNvPr>
              <p:cNvSpPr/>
              <p:nvPr/>
            </p:nvSpPr>
            <p:spPr>
              <a:xfrm>
                <a:off x="478749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7" name="Freeform: Shape 3606">
                <a:extLst>
                  <a:ext uri="{FF2B5EF4-FFF2-40B4-BE49-F238E27FC236}">
                    <a16:creationId xmlns:a16="http://schemas.microsoft.com/office/drawing/2014/main" id="{99D8DB87-82BC-430F-B7C8-BE87FA2C90A3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8" name="Freeform: Shape 3607">
                <a:extLst>
                  <a:ext uri="{FF2B5EF4-FFF2-40B4-BE49-F238E27FC236}">
                    <a16:creationId xmlns:a16="http://schemas.microsoft.com/office/drawing/2014/main" id="{918848A3-5A21-4017-8B0F-0FA42CA9153E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9" name="Freeform: Shape 3608">
                <a:extLst>
                  <a:ext uri="{FF2B5EF4-FFF2-40B4-BE49-F238E27FC236}">
                    <a16:creationId xmlns:a16="http://schemas.microsoft.com/office/drawing/2014/main" id="{F90C20B6-382B-4021-BF7A-CA151C726573}"/>
                  </a:ext>
                </a:extLst>
              </p:cNvPr>
              <p:cNvSpPr/>
              <p:nvPr/>
            </p:nvSpPr>
            <p:spPr>
              <a:xfrm>
                <a:off x="5157739" y="3405682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594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594"/>
                    </a:moveTo>
                    <a:cubicBezTo>
                      <a:pt x="111340" y="278624"/>
                      <a:pt x="220262" y="341511"/>
                      <a:pt x="338185" y="341700"/>
                    </a:cubicBezTo>
                    <a:lnTo>
                      <a:pt x="443113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50" y="298623"/>
                      <a:pt x="140958" y="243905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0" name="Freeform: Shape 3609">
                <a:extLst>
                  <a:ext uri="{FF2B5EF4-FFF2-40B4-BE49-F238E27FC236}">
                    <a16:creationId xmlns:a16="http://schemas.microsoft.com/office/drawing/2014/main" id="{DF234EBA-2FFF-434D-9A4E-79BD9D43D6A1}"/>
                  </a:ext>
                </a:extLst>
              </p:cNvPr>
              <p:cNvSpPr/>
              <p:nvPr/>
            </p:nvSpPr>
            <p:spPr>
              <a:xfrm>
                <a:off x="560076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1" name="Freeform: Shape 3610">
                <a:extLst>
                  <a:ext uri="{FF2B5EF4-FFF2-40B4-BE49-F238E27FC236}">
                    <a16:creationId xmlns:a16="http://schemas.microsoft.com/office/drawing/2014/main" id="{CCF00E52-2035-4E3A-AB47-2647113927DA}"/>
                  </a:ext>
                </a:extLst>
              </p:cNvPr>
              <p:cNvSpPr/>
              <p:nvPr/>
            </p:nvSpPr>
            <p:spPr>
              <a:xfrm>
                <a:off x="5600766" y="3192741"/>
                <a:ext cx="170813" cy="554640"/>
              </a:xfrm>
              <a:custGeom>
                <a:avLst/>
                <a:gdLst>
                  <a:gd name="connsiteX0" fmla="*/ 89582 w 170813"/>
                  <a:gd name="connsiteY0" fmla="*/ 112214 h 554640"/>
                  <a:gd name="connsiteX1" fmla="*/ 89582 w 170813"/>
                  <a:gd name="connsiteY1" fmla="*/ 399393 h 554640"/>
                  <a:gd name="connsiteX2" fmla="*/ 24774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2 w 170813"/>
                  <a:gd name="connsiteY5" fmla="*/ 420910 h 554640"/>
                  <a:gd name="connsiteX6" fmla="*/ 126702 w 170813"/>
                  <a:gd name="connsiteY6" fmla="*/ 90869 h 554640"/>
                  <a:gd name="connsiteX7" fmla="*/ 74238 w 170813"/>
                  <a:gd name="connsiteY7" fmla="*/ 0 h 554640"/>
                  <a:gd name="connsiteX8" fmla="*/ 24774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2" y="112214"/>
                    </a:moveTo>
                    <a:cubicBezTo>
                      <a:pt x="140760" y="201102"/>
                      <a:pt x="140760" y="310505"/>
                      <a:pt x="89582" y="399393"/>
                    </a:cubicBezTo>
                    <a:lnTo>
                      <a:pt x="24774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2" y="420910"/>
                    </a:lnTo>
                    <a:cubicBezTo>
                      <a:pt x="185517" y="318760"/>
                      <a:pt x="185517" y="193018"/>
                      <a:pt x="126702" y="90869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2" name="Freeform: Shape 3611">
                <a:extLst>
                  <a:ext uri="{FF2B5EF4-FFF2-40B4-BE49-F238E27FC236}">
                    <a16:creationId xmlns:a16="http://schemas.microsoft.com/office/drawing/2014/main" id="{36BCEADF-56AA-4AEE-8427-CD37D1DC63D7}"/>
                  </a:ext>
                </a:extLst>
              </p:cNvPr>
              <p:cNvSpPr/>
              <p:nvPr/>
            </p:nvSpPr>
            <p:spPr>
              <a:xfrm>
                <a:off x="567500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3" name="Freeform: Shape 3612">
                <a:extLst>
                  <a:ext uri="{FF2B5EF4-FFF2-40B4-BE49-F238E27FC236}">
                    <a16:creationId xmlns:a16="http://schemas.microsoft.com/office/drawing/2014/main" id="{E45A38F4-F4AD-4E16-B6B2-3073E2170042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4" name="Freeform: Shape 3613">
                <a:extLst>
                  <a:ext uri="{FF2B5EF4-FFF2-40B4-BE49-F238E27FC236}">
                    <a16:creationId xmlns:a16="http://schemas.microsoft.com/office/drawing/2014/main" id="{639A1C4C-7A24-404B-BFCF-467CEF686AA3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5" name="Freeform: Shape 3614">
                <a:extLst>
                  <a:ext uri="{FF2B5EF4-FFF2-40B4-BE49-F238E27FC236}">
                    <a16:creationId xmlns:a16="http://schemas.microsoft.com/office/drawing/2014/main" id="{55BEE634-98BF-4CEE-873F-734DEB4A6BC8}"/>
                  </a:ext>
                </a:extLst>
              </p:cNvPr>
              <p:cNvSpPr/>
              <p:nvPr/>
            </p:nvSpPr>
            <p:spPr>
              <a:xfrm>
                <a:off x="5157568" y="3149793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63" y="97761"/>
                      <a:pt x="235838" y="43077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2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6" name="Freeform: Shape 3615">
                <a:extLst>
                  <a:ext uri="{FF2B5EF4-FFF2-40B4-BE49-F238E27FC236}">
                    <a16:creationId xmlns:a16="http://schemas.microsoft.com/office/drawing/2014/main" id="{BB31E8EE-AE82-42CD-9819-E6B03A217016}"/>
                  </a:ext>
                </a:extLst>
              </p:cNvPr>
              <p:cNvSpPr/>
              <p:nvPr/>
            </p:nvSpPr>
            <p:spPr>
              <a:xfrm>
                <a:off x="4713255" y="2466051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1 h 298751"/>
                  <a:gd name="connsiteX1" fmla="*/ 179165 w 517950"/>
                  <a:gd name="connsiteY1" fmla="*/ 298751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1"/>
                    </a:moveTo>
                    <a:lnTo>
                      <a:pt x="179165" y="298751"/>
                    </a:lnTo>
                    <a:cubicBezTo>
                      <a:pt x="297209" y="298751"/>
                      <a:pt x="406311" y="235872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59" y="200991"/>
                      <a:pt x="282284" y="255675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7" name="Freeform: Shape 3616">
                <a:extLst>
                  <a:ext uri="{FF2B5EF4-FFF2-40B4-BE49-F238E27FC236}">
                    <a16:creationId xmlns:a16="http://schemas.microsoft.com/office/drawing/2014/main" id="{C540A899-1F0C-46F0-829D-CED7AD6AF855}"/>
                  </a:ext>
                </a:extLst>
              </p:cNvPr>
              <p:cNvSpPr/>
              <p:nvPr/>
            </p:nvSpPr>
            <p:spPr>
              <a:xfrm>
                <a:off x="520600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8" name="Freeform: Shape 3617">
                <a:extLst>
                  <a:ext uri="{FF2B5EF4-FFF2-40B4-BE49-F238E27FC236}">
                    <a16:creationId xmlns:a16="http://schemas.microsoft.com/office/drawing/2014/main" id="{DA668CEE-6484-422A-917A-59C1EA360AF8}"/>
                  </a:ext>
                </a:extLst>
              </p:cNvPr>
              <p:cNvSpPr/>
              <p:nvPr/>
            </p:nvSpPr>
            <p:spPr>
              <a:xfrm>
                <a:off x="4616643" y="2466051"/>
                <a:ext cx="145989" cy="255888"/>
              </a:xfrm>
              <a:custGeom>
                <a:avLst/>
                <a:gdLst>
                  <a:gd name="connsiteX0" fmla="*/ 81268 w 145989"/>
                  <a:gd name="connsiteY0" fmla="*/ 143589 h 255888"/>
                  <a:gd name="connsiteX1" fmla="*/ 42863 w 145989"/>
                  <a:gd name="connsiteY1" fmla="*/ 0 h 255888"/>
                  <a:gd name="connsiteX2" fmla="*/ 0 w 145989"/>
                  <a:gd name="connsiteY2" fmla="*/ 0 h 255888"/>
                  <a:gd name="connsiteX3" fmla="*/ 44063 w 145989"/>
                  <a:gd name="connsiteY3" fmla="*/ 165021 h 255888"/>
                  <a:gd name="connsiteX4" fmla="*/ 96527 w 145989"/>
                  <a:gd name="connsiteY4" fmla="*/ 255889 h 255888"/>
                  <a:gd name="connsiteX5" fmla="*/ 145990 w 145989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8">
                    <a:moveTo>
                      <a:pt x="81268" y="143589"/>
                    </a:moveTo>
                    <a:cubicBezTo>
                      <a:pt x="56064" y="99938"/>
                      <a:pt x="42820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9" name="Freeform: Shape 3618">
                <a:extLst>
                  <a:ext uri="{FF2B5EF4-FFF2-40B4-BE49-F238E27FC236}">
                    <a16:creationId xmlns:a16="http://schemas.microsoft.com/office/drawing/2014/main" id="{71B84117-B125-4742-AC3E-D58B4CD905F7}"/>
                  </a:ext>
                </a:extLst>
              </p:cNvPr>
              <p:cNvSpPr/>
              <p:nvPr/>
            </p:nvSpPr>
            <p:spPr>
              <a:xfrm>
                <a:off x="3659524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350" y="113843"/>
                      <a:pt x="286664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0" name="Freeform: Shape 3619">
                <a:extLst>
                  <a:ext uri="{FF2B5EF4-FFF2-40B4-BE49-F238E27FC236}">
                    <a16:creationId xmlns:a16="http://schemas.microsoft.com/office/drawing/2014/main" id="{380C933B-A5D0-41DF-B152-C9D046EE92B4}"/>
                  </a:ext>
                </a:extLst>
              </p:cNvPr>
              <p:cNvSpPr/>
              <p:nvPr/>
            </p:nvSpPr>
            <p:spPr>
              <a:xfrm>
                <a:off x="3940702" y="4992366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3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3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1" name="Freeform: Shape 3620">
                <a:extLst>
                  <a:ext uri="{FF2B5EF4-FFF2-40B4-BE49-F238E27FC236}">
                    <a16:creationId xmlns:a16="http://schemas.microsoft.com/office/drawing/2014/main" id="{C9E9FEC4-9F54-4C22-B222-EAFCD3527E8C}"/>
                  </a:ext>
                </a:extLst>
              </p:cNvPr>
              <p:cNvSpPr/>
              <p:nvPr/>
            </p:nvSpPr>
            <p:spPr>
              <a:xfrm>
                <a:off x="4510087" y="4687014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8 h 188423"/>
                  <a:gd name="connsiteX6" fmla="*/ 0 w 277148"/>
                  <a:gd name="connsiteY6" fmla="*/ 188423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2" name="Freeform: Shape 3621">
                <a:extLst>
                  <a:ext uri="{FF2B5EF4-FFF2-40B4-BE49-F238E27FC236}">
                    <a16:creationId xmlns:a16="http://schemas.microsoft.com/office/drawing/2014/main" id="{2BC72820-686C-42F9-BC4C-066687B526B8}"/>
                  </a:ext>
                </a:extLst>
              </p:cNvPr>
              <p:cNvSpPr/>
              <p:nvPr/>
            </p:nvSpPr>
            <p:spPr>
              <a:xfrm>
                <a:off x="4218965" y="5057775"/>
                <a:ext cx="168192" cy="159363"/>
              </a:xfrm>
              <a:custGeom>
                <a:avLst/>
                <a:gdLst>
                  <a:gd name="connsiteX0" fmla="*/ 99527 w 168192"/>
                  <a:gd name="connsiteY0" fmla="*/ 64294 h 159363"/>
                  <a:gd name="connsiteX1" fmla="*/ 99527 w 168192"/>
                  <a:gd name="connsiteY1" fmla="*/ 64294 h 159363"/>
                  <a:gd name="connsiteX2" fmla="*/ 78095 w 168192"/>
                  <a:gd name="connsiteY2" fmla="*/ 101413 h 159363"/>
                  <a:gd name="connsiteX3" fmla="*/ 37282 w 168192"/>
                  <a:gd name="connsiteY3" fmla="*/ 112565 h 159363"/>
                  <a:gd name="connsiteX4" fmla="*/ 37119 w 168192"/>
                  <a:gd name="connsiteY4" fmla="*/ 112471 h 159363"/>
                  <a:gd name="connsiteX5" fmla="*/ 0 w 168192"/>
                  <a:gd name="connsiteY5" fmla="*/ 91040 h 159363"/>
                  <a:gd name="connsiteX6" fmla="*/ 0 w 168192"/>
                  <a:gd name="connsiteY6" fmla="*/ 140503 h 159363"/>
                  <a:gd name="connsiteX7" fmla="*/ 15688 w 168192"/>
                  <a:gd name="connsiteY7" fmla="*/ 149590 h 159363"/>
                  <a:gd name="connsiteX8" fmla="*/ 52035 w 168192"/>
                  <a:gd name="connsiteY8" fmla="*/ 159363 h 159363"/>
                  <a:gd name="connsiteX9" fmla="*/ 70980 w 168192"/>
                  <a:gd name="connsiteY9" fmla="*/ 156877 h 159363"/>
                  <a:gd name="connsiteX10" fmla="*/ 115214 w 168192"/>
                  <a:gd name="connsiteY10" fmla="*/ 122587 h 159363"/>
                  <a:gd name="connsiteX11" fmla="*/ 168193 w 168192"/>
                  <a:gd name="connsiteY11" fmla="*/ 30861 h 159363"/>
                  <a:gd name="connsiteX12" fmla="*/ 136817 w 168192"/>
                  <a:gd name="connsiteY12" fmla="*/ 0 h 159363"/>
                  <a:gd name="connsiteX13" fmla="*/ 124301 w 168192"/>
                  <a:gd name="connsiteY13" fmla="*/ 21689 h 159363"/>
                  <a:gd name="connsiteX14" fmla="*/ 124301 w 168192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192" h="159363">
                    <a:moveTo>
                      <a:pt x="99527" y="64294"/>
                    </a:moveTo>
                    <a:lnTo>
                      <a:pt x="99527" y="64294"/>
                    </a:lnTo>
                    <a:lnTo>
                      <a:pt x="78095" y="101413"/>
                    </a:lnTo>
                    <a:cubicBezTo>
                      <a:pt x="69900" y="115763"/>
                      <a:pt x="51632" y="120752"/>
                      <a:pt x="37282" y="112565"/>
                    </a:cubicBezTo>
                    <a:cubicBezTo>
                      <a:pt x="37230" y="112531"/>
                      <a:pt x="37170" y="112506"/>
                      <a:pt x="37119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688" y="149590"/>
                    </a:lnTo>
                    <a:cubicBezTo>
                      <a:pt x="26738" y="155968"/>
                      <a:pt x="39271" y="159337"/>
                      <a:pt x="52035" y="159363"/>
                    </a:cubicBezTo>
                    <a:cubicBezTo>
                      <a:pt x="58430" y="159337"/>
                      <a:pt x="64800" y="158505"/>
                      <a:pt x="70980" y="156877"/>
                    </a:cubicBezTo>
                    <a:cubicBezTo>
                      <a:pt x="89720" y="151836"/>
                      <a:pt x="105656" y="139483"/>
                      <a:pt x="115214" y="122587"/>
                    </a:cubicBezTo>
                    <a:lnTo>
                      <a:pt x="168193" y="30861"/>
                    </a:lnTo>
                    <a:lnTo>
                      <a:pt x="136817" y="0"/>
                    </a:lnTo>
                    <a:lnTo>
                      <a:pt x="124301" y="21689"/>
                    </a:lnTo>
                    <a:lnTo>
                      <a:pt x="124301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3" name="Freeform: Shape 3622">
                <a:extLst>
                  <a:ext uri="{FF2B5EF4-FFF2-40B4-BE49-F238E27FC236}">
                    <a16:creationId xmlns:a16="http://schemas.microsoft.com/office/drawing/2014/main" id="{9678B2F6-B652-4CA1-B357-840488463FDA}"/>
                  </a:ext>
                </a:extLst>
              </p:cNvPr>
              <p:cNvSpPr/>
              <p:nvPr/>
            </p:nvSpPr>
            <p:spPr>
              <a:xfrm>
                <a:off x="435578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4" name="Freeform: Shape 3623">
                <a:extLst>
                  <a:ext uri="{FF2B5EF4-FFF2-40B4-BE49-F238E27FC236}">
                    <a16:creationId xmlns:a16="http://schemas.microsoft.com/office/drawing/2014/main" id="{9CAD30EC-5AAD-45AD-9185-28B5C9BE2F4A}"/>
                  </a:ext>
                </a:extLst>
              </p:cNvPr>
              <p:cNvSpPr/>
              <p:nvPr/>
            </p:nvSpPr>
            <p:spPr>
              <a:xfrm>
                <a:off x="3528707" y="5246370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61"/>
                      <a:pt x="267574" y="14170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5" name="Freeform: Shape 3624">
                <a:extLst>
                  <a:ext uri="{FF2B5EF4-FFF2-40B4-BE49-F238E27FC236}">
                    <a16:creationId xmlns:a16="http://schemas.microsoft.com/office/drawing/2014/main" id="{E7FCCD52-2C89-4A79-986D-806F5346DA9A}"/>
                  </a:ext>
                </a:extLst>
              </p:cNvPr>
              <p:cNvSpPr/>
              <p:nvPr/>
            </p:nvSpPr>
            <p:spPr>
              <a:xfrm>
                <a:off x="3789997" y="5246370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19"/>
                      <a:pt x="11719" y="28401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6" name="Freeform: Shape 3625">
                <a:extLst>
                  <a:ext uri="{FF2B5EF4-FFF2-40B4-BE49-F238E27FC236}">
                    <a16:creationId xmlns:a16="http://schemas.microsoft.com/office/drawing/2014/main" id="{EC3D079C-2EB5-4D72-BAC2-8E3A767A0F80}"/>
                  </a:ext>
                </a:extLst>
              </p:cNvPr>
              <p:cNvSpPr/>
              <p:nvPr/>
            </p:nvSpPr>
            <p:spPr>
              <a:xfrm>
                <a:off x="4175760" y="4599317"/>
                <a:ext cx="210369" cy="264633"/>
              </a:xfrm>
              <a:custGeom>
                <a:avLst/>
                <a:gdLst>
                  <a:gd name="connsiteX0" fmla="*/ 178222 w 210369"/>
                  <a:gd name="connsiteY0" fmla="*/ 18602 h 264633"/>
                  <a:gd name="connsiteX1" fmla="*/ 178222 w 210369"/>
                  <a:gd name="connsiteY1" fmla="*/ 18602 h 264633"/>
                  <a:gd name="connsiteX2" fmla="*/ 210369 w 210369"/>
                  <a:gd name="connsiteY2" fmla="*/ 0 h 264633"/>
                  <a:gd name="connsiteX3" fmla="*/ 124644 w 210369"/>
                  <a:gd name="connsiteY3" fmla="*/ 0 h 264633"/>
                  <a:gd name="connsiteX4" fmla="*/ 36776 w 210369"/>
                  <a:gd name="connsiteY4" fmla="*/ 50749 h 264633"/>
                  <a:gd name="connsiteX5" fmla="*/ 0 w 210369"/>
                  <a:gd name="connsiteY5" fmla="*/ 113843 h 264633"/>
                  <a:gd name="connsiteX6" fmla="*/ 0 w 210369"/>
                  <a:gd name="connsiteY6" fmla="*/ 190395 h 264633"/>
                  <a:gd name="connsiteX7" fmla="*/ 42863 w 210369"/>
                  <a:gd name="connsiteY7" fmla="*/ 264633 h 264633"/>
                  <a:gd name="connsiteX8" fmla="*/ 42863 w 210369"/>
                  <a:gd name="connsiteY8" fmla="*/ 113843 h 264633"/>
                  <a:gd name="connsiteX9" fmla="*/ 57864 w 210369"/>
                  <a:gd name="connsiteY9" fmla="*/ 88125 h 264633"/>
                  <a:gd name="connsiteX10" fmla="*/ 167164 w 210369"/>
                  <a:gd name="connsiteY10" fmla="*/ 25032 h 264633"/>
                  <a:gd name="connsiteX11" fmla="*/ 167164 w 210369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633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27" y="63702"/>
                      <a:pt x="111" y="87757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7" name="Freeform: Shape 3626">
                <a:extLst>
                  <a:ext uri="{FF2B5EF4-FFF2-40B4-BE49-F238E27FC236}">
                    <a16:creationId xmlns:a16="http://schemas.microsoft.com/office/drawing/2014/main" id="{C8E349FA-29DA-4BBA-BC76-ED6B8AC26F40}"/>
                  </a:ext>
                </a:extLst>
              </p:cNvPr>
              <p:cNvSpPr/>
              <p:nvPr/>
            </p:nvSpPr>
            <p:spPr>
              <a:xfrm>
                <a:off x="4102893" y="5098922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94383 w 115728"/>
                  <a:gd name="connsiteY8" fmla="*/ 168964 h 190309"/>
                  <a:gd name="connsiteX9" fmla="*/ 115729 w 115728"/>
                  <a:gd name="connsiteY9" fmla="*/ 117529 h 190309"/>
                  <a:gd name="connsiteX10" fmla="*/ 115729 w 115728"/>
                  <a:gd name="connsiteY10" fmla="*/ 11487 h 190309"/>
                  <a:gd name="connsiteX11" fmla="*/ 72866 w 115728"/>
                  <a:gd name="connsiteY11" fmla="*/ 0 h 190309"/>
                  <a:gd name="connsiteX12" fmla="*/ 72866 w 115728"/>
                  <a:gd name="connsiteY12" fmla="*/ 25117 h 190309"/>
                  <a:gd name="connsiteX13" fmla="*/ 72866 w 115728"/>
                  <a:gd name="connsiteY13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84774" y="177451"/>
                      <a:pt x="89883" y="173525"/>
                      <a:pt x="94383" y="168964"/>
                    </a:cubicBezTo>
                    <a:cubicBezTo>
                      <a:pt x="108056" y="155343"/>
                      <a:pt x="115746" y="136835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8" name="Freeform: Shape 3627">
                <a:extLst>
                  <a:ext uri="{FF2B5EF4-FFF2-40B4-BE49-F238E27FC236}">
                    <a16:creationId xmlns:a16="http://schemas.microsoft.com/office/drawing/2014/main" id="{072E9C74-2A63-4BAB-B031-649A375DE973}"/>
                  </a:ext>
                </a:extLst>
              </p:cNvPr>
              <p:cNvSpPr/>
              <p:nvPr/>
            </p:nvSpPr>
            <p:spPr>
              <a:xfrm>
                <a:off x="4175760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9" name="Freeform: Shape 3628">
                <a:extLst>
                  <a:ext uri="{FF2B5EF4-FFF2-40B4-BE49-F238E27FC236}">
                    <a16:creationId xmlns:a16="http://schemas.microsoft.com/office/drawing/2014/main" id="{2EAA0A15-7B53-4C2D-ACD1-224D6FBB59B8}"/>
                  </a:ext>
                </a:extLst>
              </p:cNvPr>
              <p:cNvSpPr/>
              <p:nvPr/>
            </p:nvSpPr>
            <p:spPr>
              <a:xfrm>
                <a:off x="3616404" y="5545207"/>
                <a:ext cx="200339" cy="263090"/>
              </a:xfrm>
              <a:custGeom>
                <a:avLst/>
                <a:gdLst>
                  <a:gd name="connsiteX0" fmla="*/ 200339 w 200339"/>
                  <a:gd name="connsiteY0" fmla="*/ 28803 h 263090"/>
                  <a:gd name="connsiteX1" fmla="*/ 164420 w 200339"/>
                  <a:gd name="connsiteY1" fmla="*/ 0 h 263090"/>
                  <a:gd name="connsiteX2" fmla="*/ 36433 w 200339"/>
                  <a:gd name="connsiteY2" fmla="*/ 73809 h 263090"/>
                  <a:gd name="connsiteX3" fmla="*/ 0 w 200339"/>
                  <a:gd name="connsiteY3" fmla="*/ 136903 h 263090"/>
                  <a:gd name="connsiteX4" fmla="*/ 0 w 200339"/>
                  <a:gd name="connsiteY4" fmla="*/ 238315 h 263090"/>
                  <a:gd name="connsiteX5" fmla="*/ 32147 w 200339"/>
                  <a:gd name="connsiteY5" fmla="*/ 256918 h 263090"/>
                  <a:gd name="connsiteX6" fmla="*/ 32147 w 200339"/>
                  <a:gd name="connsiteY6" fmla="*/ 256918 h 263090"/>
                  <a:gd name="connsiteX7" fmla="*/ 42863 w 200339"/>
                  <a:gd name="connsiteY7" fmla="*/ 263090 h 263090"/>
                  <a:gd name="connsiteX8" fmla="*/ 42863 w 200339"/>
                  <a:gd name="connsiteY8" fmla="*/ 136903 h 263090"/>
                  <a:gd name="connsiteX9" fmla="*/ 57864 w 200339"/>
                  <a:gd name="connsiteY9" fmla="*/ 111186 h 263090"/>
                  <a:gd name="connsiteX10" fmla="*/ 188424 w 200339"/>
                  <a:gd name="connsiteY10" fmla="*/ 35748 h 263090"/>
                  <a:gd name="connsiteX11" fmla="*/ 188424 w 200339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90">
                    <a:moveTo>
                      <a:pt x="200339" y="28803"/>
                    </a:moveTo>
                    <a:cubicBezTo>
                      <a:pt x="188912" y="18860"/>
                      <a:pt x="176936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0" name="Freeform: Shape 3629">
                <a:extLst>
                  <a:ext uri="{FF2B5EF4-FFF2-40B4-BE49-F238E27FC236}">
                    <a16:creationId xmlns:a16="http://schemas.microsoft.com/office/drawing/2014/main" id="{B425E621-35AB-4A68-B63E-03ED4433CBB0}"/>
                  </a:ext>
                </a:extLst>
              </p:cNvPr>
              <p:cNvSpPr/>
              <p:nvPr/>
            </p:nvSpPr>
            <p:spPr>
              <a:xfrm>
                <a:off x="3780824" y="5413533"/>
                <a:ext cx="270976" cy="160476"/>
              </a:xfrm>
              <a:custGeom>
                <a:avLst/>
                <a:gdLst>
                  <a:gd name="connsiteX0" fmla="*/ 35919 w 270976"/>
                  <a:gd name="connsiteY0" fmla="*/ 160477 h 160476"/>
                  <a:gd name="connsiteX1" fmla="*/ 98498 w 270976"/>
                  <a:gd name="connsiteY1" fmla="*/ 124301 h 160476"/>
                  <a:gd name="connsiteX2" fmla="*/ 98498 w 270976"/>
                  <a:gd name="connsiteY2" fmla="*/ 124301 h 160476"/>
                  <a:gd name="connsiteX3" fmla="*/ 270977 w 270976"/>
                  <a:gd name="connsiteY3" fmla="*/ 24775 h 160476"/>
                  <a:gd name="connsiteX4" fmla="*/ 228114 w 270976"/>
                  <a:gd name="connsiteY4" fmla="*/ 0 h 160476"/>
                  <a:gd name="connsiteX5" fmla="*/ 0 w 270976"/>
                  <a:gd name="connsiteY5" fmla="*/ 131673 h 160476"/>
                  <a:gd name="connsiteX6" fmla="*/ 35919 w 270976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6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85" y="140932"/>
                      <a:pt x="2426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1" name="Freeform: Shape 3630">
                <a:extLst>
                  <a:ext uri="{FF2B5EF4-FFF2-40B4-BE49-F238E27FC236}">
                    <a16:creationId xmlns:a16="http://schemas.microsoft.com/office/drawing/2014/main" id="{3D3FB914-9916-413C-81A0-4FD1206F537A}"/>
                  </a:ext>
                </a:extLst>
              </p:cNvPr>
              <p:cNvSpPr/>
              <p:nvPr/>
            </p:nvSpPr>
            <p:spPr>
              <a:xfrm>
                <a:off x="3838582" y="4687014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2" name="Freeform: Shape 3631">
                <a:extLst>
                  <a:ext uri="{FF2B5EF4-FFF2-40B4-BE49-F238E27FC236}">
                    <a16:creationId xmlns:a16="http://schemas.microsoft.com/office/drawing/2014/main" id="{00DF371B-9308-4FAF-B02B-578AA42A7F8C}"/>
                  </a:ext>
                </a:extLst>
              </p:cNvPr>
              <p:cNvSpPr/>
              <p:nvPr/>
            </p:nvSpPr>
            <p:spPr>
              <a:xfrm>
                <a:off x="4041171" y="5213622"/>
                <a:ext cx="105663" cy="199910"/>
              </a:xfrm>
              <a:custGeom>
                <a:avLst/>
                <a:gdLst>
                  <a:gd name="connsiteX0" fmla="*/ 37290 w 105663"/>
                  <a:gd name="connsiteY0" fmla="*/ 75610 h 199910"/>
                  <a:gd name="connsiteX1" fmla="*/ 37290 w 105663"/>
                  <a:gd name="connsiteY1" fmla="*/ 75610 h 199910"/>
                  <a:gd name="connsiteX2" fmla="*/ 58722 w 105663"/>
                  <a:gd name="connsiteY2" fmla="*/ 112729 h 199910"/>
                  <a:gd name="connsiteX3" fmla="*/ 47749 w 105663"/>
                  <a:gd name="connsiteY3" fmla="*/ 153791 h 199910"/>
                  <a:gd name="connsiteX4" fmla="*/ 10630 w 105663"/>
                  <a:gd name="connsiteY4" fmla="*/ 175222 h 199910"/>
                  <a:gd name="connsiteX5" fmla="*/ 53492 w 105663"/>
                  <a:gd name="connsiteY5" fmla="*/ 199911 h 199910"/>
                  <a:gd name="connsiteX6" fmla="*/ 69180 w 105663"/>
                  <a:gd name="connsiteY6" fmla="*/ 191338 h 199910"/>
                  <a:gd name="connsiteX7" fmla="*/ 95840 w 105663"/>
                  <a:gd name="connsiteY7" fmla="*/ 164764 h 199910"/>
                  <a:gd name="connsiteX8" fmla="*/ 103127 w 105663"/>
                  <a:gd name="connsiteY8" fmla="*/ 147104 h 199910"/>
                  <a:gd name="connsiteX9" fmla="*/ 95840 w 105663"/>
                  <a:gd name="connsiteY9" fmla="*/ 91726 h 199910"/>
                  <a:gd name="connsiteX10" fmla="*/ 42863 w 105663"/>
                  <a:gd name="connsiteY10" fmla="*/ 0 h 199910"/>
                  <a:gd name="connsiteX11" fmla="*/ 0 w 105663"/>
                  <a:gd name="connsiteY11" fmla="*/ 11487 h 199910"/>
                  <a:gd name="connsiteX12" fmla="*/ 12516 w 105663"/>
                  <a:gd name="connsiteY12" fmla="*/ 33176 h 199910"/>
                  <a:gd name="connsiteX13" fmla="*/ 12516 w 105663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2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630" y="175222"/>
                    </a:lnTo>
                    <a:lnTo>
                      <a:pt x="53492" y="199911"/>
                    </a:lnTo>
                    <a:lnTo>
                      <a:pt x="69180" y="191338"/>
                    </a:lnTo>
                    <a:cubicBezTo>
                      <a:pt x="80230" y="184952"/>
                      <a:pt x="89420" y="175788"/>
                      <a:pt x="95840" y="164764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16"/>
                      <a:pt x="105587" y="108468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3" name="Freeform: Shape 3632">
                <a:extLst>
                  <a:ext uri="{FF2B5EF4-FFF2-40B4-BE49-F238E27FC236}">
                    <a16:creationId xmlns:a16="http://schemas.microsoft.com/office/drawing/2014/main" id="{E82BAE25-814F-40AC-890E-F489ADBF4B7E}"/>
                  </a:ext>
                </a:extLst>
              </p:cNvPr>
              <p:cNvSpPr/>
              <p:nvPr/>
            </p:nvSpPr>
            <p:spPr>
              <a:xfrm>
                <a:off x="3929386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9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9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4" name="Freeform: Shape 3633">
                <a:extLst>
                  <a:ext uri="{FF2B5EF4-FFF2-40B4-BE49-F238E27FC236}">
                    <a16:creationId xmlns:a16="http://schemas.microsoft.com/office/drawing/2014/main" id="{537BB974-FF8D-4F7B-93E7-A9D5629F1632}"/>
                  </a:ext>
                </a:extLst>
              </p:cNvPr>
              <p:cNvSpPr/>
              <p:nvPr/>
            </p:nvSpPr>
            <p:spPr>
              <a:xfrm>
                <a:off x="3838582" y="5808811"/>
                <a:ext cx="128951" cy="288464"/>
              </a:xfrm>
              <a:custGeom>
                <a:avLst/>
                <a:gdLst>
                  <a:gd name="connsiteX0" fmla="*/ 128952 w 128951"/>
                  <a:gd name="connsiteY0" fmla="*/ 6944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3 h 288464"/>
                  <a:gd name="connsiteX9" fmla="*/ 122180 w 128951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6944"/>
                    </a:moveTo>
                    <a:cubicBezTo>
                      <a:pt x="113864" y="4200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3"/>
                    </a:lnTo>
                    <a:lnTo>
                      <a:pt x="12218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5" name="Freeform: Shape 3634">
                <a:extLst>
                  <a:ext uri="{FF2B5EF4-FFF2-40B4-BE49-F238E27FC236}">
                    <a16:creationId xmlns:a16="http://schemas.microsoft.com/office/drawing/2014/main" id="{6641E7FB-5A62-45FD-99DD-5DB2C59C48C9}"/>
                  </a:ext>
                </a:extLst>
              </p:cNvPr>
              <p:cNvSpPr/>
              <p:nvPr/>
            </p:nvSpPr>
            <p:spPr>
              <a:xfrm>
                <a:off x="3922013" y="5580697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30000"/>
                      <a:pt x="30432" y="23231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6" name="Freeform: Shape 3635">
                <a:extLst>
                  <a:ext uri="{FF2B5EF4-FFF2-40B4-BE49-F238E27FC236}">
                    <a16:creationId xmlns:a16="http://schemas.microsoft.com/office/drawing/2014/main" id="{05434682-867E-48D2-84F3-0555E24A9613}"/>
                  </a:ext>
                </a:extLst>
              </p:cNvPr>
              <p:cNvSpPr/>
              <p:nvPr/>
            </p:nvSpPr>
            <p:spPr>
              <a:xfrm>
                <a:off x="361666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9 w 188423"/>
                  <a:gd name="connsiteY6" fmla="*/ 277063 h 277063"/>
                  <a:gd name="connsiteX7" fmla="*/ 188424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063"/>
                    </a:lnTo>
                    <a:lnTo>
                      <a:pt x="188424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7" name="Freeform: Shape 3636">
                <a:extLst>
                  <a:ext uri="{FF2B5EF4-FFF2-40B4-BE49-F238E27FC236}">
                    <a16:creationId xmlns:a16="http://schemas.microsoft.com/office/drawing/2014/main" id="{F951214E-A2F7-41FB-BD57-E7DF48610B4D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8" name="Freeform: Shape 3637">
                <a:extLst>
                  <a:ext uri="{FF2B5EF4-FFF2-40B4-BE49-F238E27FC236}">
                    <a16:creationId xmlns:a16="http://schemas.microsoft.com/office/drawing/2014/main" id="{548340DF-833D-4E15-8964-0EA67ACEF787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9" name="Freeform: Shape 3638">
                <a:extLst>
                  <a:ext uri="{FF2B5EF4-FFF2-40B4-BE49-F238E27FC236}">
                    <a16:creationId xmlns:a16="http://schemas.microsoft.com/office/drawing/2014/main" id="{EC22EC4F-C591-4C4D-91DF-781700FE7C04}"/>
                  </a:ext>
                </a:extLst>
              </p:cNvPr>
              <p:cNvSpPr/>
              <p:nvPr/>
            </p:nvSpPr>
            <p:spPr>
              <a:xfrm>
                <a:off x="3987165" y="5369642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3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032 h 168192"/>
                  <a:gd name="connsiteX10" fmla="*/ 21774 w 159620"/>
                  <a:gd name="connsiteY10" fmla="*/ 43548 h 168192"/>
                  <a:gd name="connsiteX11" fmla="*/ 21774 w 159620"/>
                  <a:gd name="connsiteY11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3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7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032"/>
                    </a:lnTo>
                    <a:lnTo>
                      <a:pt x="21774" y="43548"/>
                    </a:lnTo>
                    <a:lnTo>
                      <a:pt x="21774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0" name="Freeform: Shape 3639">
                <a:extLst>
                  <a:ext uri="{FF2B5EF4-FFF2-40B4-BE49-F238E27FC236}">
                    <a16:creationId xmlns:a16="http://schemas.microsoft.com/office/drawing/2014/main" id="{6B21DFCF-87AB-4BD4-B7BD-849375DC480C}"/>
                  </a:ext>
                </a:extLst>
              </p:cNvPr>
              <p:cNvSpPr/>
              <p:nvPr/>
            </p:nvSpPr>
            <p:spPr>
              <a:xfrm>
                <a:off x="379359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1" name="Freeform: Shape 3640">
                <a:extLst>
                  <a:ext uri="{FF2B5EF4-FFF2-40B4-BE49-F238E27FC236}">
                    <a16:creationId xmlns:a16="http://schemas.microsoft.com/office/drawing/2014/main" id="{5500E42F-C181-4A6D-8D14-8CB80E94A93D}"/>
                  </a:ext>
                </a:extLst>
              </p:cNvPr>
              <p:cNvSpPr/>
              <p:nvPr/>
            </p:nvSpPr>
            <p:spPr>
              <a:xfrm>
                <a:off x="4175760" y="5949743"/>
                <a:ext cx="167163" cy="278520"/>
              </a:xfrm>
              <a:custGeom>
                <a:avLst/>
                <a:gdLst>
                  <a:gd name="connsiteX0" fmla="*/ 42863 w 167163"/>
                  <a:gd name="connsiteY0" fmla="*/ 0 h 278520"/>
                  <a:gd name="connsiteX1" fmla="*/ 0 w 167163"/>
                  <a:gd name="connsiteY1" fmla="*/ 17145 h 278520"/>
                  <a:gd name="connsiteX2" fmla="*/ 0 w 167163"/>
                  <a:gd name="connsiteY2" fmla="*/ 164678 h 278520"/>
                  <a:gd name="connsiteX3" fmla="*/ 36433 w 167163"/>
                  <a:gd name="connsiteY3" fmla="*/ 227771 h 278520"/>
                  <a:gd name="connsiteX4" fmla="*/ 124301 w 167163"/>
                  <a:gd name="connsiteY4" fmla="*/ 278520 h 278520"/>
                  <a:gd name="connsiteX5" fmla="*/ 156448 w 167163"/>
                  <a:gd name="connsiteY5" fmla="*/ 259918 h 278520"/>
                  <a:gd name="connsiteX6" fmla="*/ 156448 w 167163"/>
                  <a:gd name="connsiteY6" fmla="*/ 259918 h 278520"/>
                  <a:gd name="connsiteX7" fmla="*/ 167164 w 167163"/>
                  <a:gd name="connsiteY7" fmla="*/ 253746 h 278520"/>
                  <a:gd name="connsiteX8" fmla="*/ 57864 w 167163"/>
                  <a:gd name="connsiteY8" fmla="*/ 190652 h 278520"/>
                  <a:gd name="connsiteX9" fmla="*/ 42863 w 167163"/>
                  <a:gd name="connsiteY9" fmla="*/ 164935 h 278520"/>
                  <a:gd name="connsiteX10" fmla="*/ 42863 w 167163"/>
                  <a:gd name="connsiteY10" fmla="*/ 13459 h 278520"/>
                  <a:gd name="connsiteX11" fmla="*/ 42863 w 167163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520">
                    <a:moveTo>
                      <a:pt x="42863" y="0"/>
                    </a:moveTo>
                    <a:cubicBezTo>
                      <a:pt x="28375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77" y="190687"/>
                      <a:pt x="13939" y="214707"/>
                      <a:pt x="36433" y="227771"/>
                    </a:cubicBezTo>
                    <a:lnTo>
                      <a:pt x="124301" y="278520"/>
                    </a:lnTo>
                    <a:lnTo>
                      <a:pt x="156448" y="259918"/>
                    </a:lnTo>
                    <a:lnTo>
                      <a:pt x="156448" y="259918"/>
                    </a:lnTo>
                    <a:lnTo>
                      <a:pt x="167164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2" name="Freeform: Shape 3641">
                <a:extLst>
                  <a:ext uri="{FF2B5EF4-FFF2-40B4-BE49-F238E27FC236}">
                    <a16:creationId xmlns:a16="http://schemas.microsoft.com/office/drawing/2014/main" id="{6FEA98AA-0C11-4EEA-82E2-A02D84FE88CA}"/>
                  </a:ext>
                </a:extLst>
              </p:cNvPr>
              <p:cNvSpPr/>
              <p:nvPr/>
            </p:nvSpPr>
            <p:spPr>
              <a:xfrm>
                <a:off x="4175760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45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3" name="Freeform: Shape 3642">
                <a:extLst>
                  <a:ext uri="{FF2B5EF4-FFF2-40B4-BE49-F238E27FC236}">
                    <a16:creationId xmlns:a16="http://schemas.microsoft.com/office/drawing/2014/main" id="{DA0A183E-AFEB-4134-AF9E-99356B599D3B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19" y="196139"/>
                      <a:pt x="87791" y="210018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4" name="Freeform: Shape 3643">
                <a:extLst>
                  <a:ext uri="{FF2B5EF4-FFF2-40B4-BE49-F238E27FC236}">
                    <a16:creationId xmlns:a16="http://schemas.microsoft.com/office/drawing/2014/main" id="{3D6D5DDE-57CE-4A71-B50B-07590F0F30E4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5" name="Freeform: Shape 3644">
                <a:extLst>
                  <a:ext uri="{FF2B5EF4-FFF2-40B4-BE49-F238E27FC236}">
                    <a16:creationId xmlns:a16="http://schemas.microsoft.com/office/drawing/2014/main" id="{862005C9-2F75-450D-974A-2F0136556FB2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6" name="Freeform: Shape 3645">
                <a:extLst>
                  <a:ext uri="{FF2B5EF4-FFF2-40B4-BE49-F238E27FC236}">
                    <a16:creationId xmlns:a16="http://schemas.microsoft.com/office/drawing/2014/main" id="{4435FD5F-1CFF-455E-9215-CADD06AB17D6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7" name="Freeform: Shape 3646">
                <a:extLst>
                  <a:ext uri="{FF2B5EF4-FFF2-40B4-BE49-F238E27FC236}">
                    <a16:creationId xmlns:a16="http://schemas.microsoft.com/office/drawing/2014/main" id="{134C8FF1-62AA-496F-8251-AA21F06A588C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8" name="Freeform: Shape 3647">
                <a:extLst>
                  <a:ext uri="{FF2B5EF4-FFF2-40B4-BE49-F238E27FC236}">
                    <a16:creationId xmlns:a16="http://schemas.microsoft.com/office/drawing/2014/main" id="{7031A179-23A2-4244-A622-ED7825382AD7}"/>
                  </a:ext>
                </a:extLst>
              </p:cNvPr>
              <p:cNvSpPr/>
              <p:nvPr/>
            </p:nvSpPr>
            <p:spPr>
              <a:xfrm>
                <a:off x="4028655" y="5537835"/>
                <a:ext cx="190052" cy="115471"/>
              </a:xfrm>
              <a:custGeom>
                <a:avLst/>
                <a:gdLst>
                  <a:gd name="connsiteX0" fmla="*/ 74581 w 190052"/>
                  <a:gd name="connsiteY0" fmla="*/ 42863 h 115471"/>
                  <a:gd name="connsiteX1" fmla="*/ 117443 w 190052"/>
                  <a:gd name="connsiteY1" fmla="*/ 42863 h 115471"/>
                  <a:gd name="connsiteX2" fmla="*/ 138617 w 190052"/>
                  <a:gd name="connsiteY2" fmla="*/ 51435 h 115471"/>
                  <a:gd name="connsiteX3" fmla="*/ 147190 w 190052"/>
                  <a:gd name="connsiteY3" fmla="*/ 72609 h 115471"/>
                  <a:gd name="connsiteX4" fmla="*/ 147190 w 190052"/>
                  <a:gd name="connsiteY4" fmla="*/ 115471 h 115471"/>
                  <a:gd name="connsiteX5" fmla="*/ 190052 w 190052"/>
                  <a:gd name="connsiteY5" fmla="*/ 90697 h 115471"/>
                  <a:gd name="connsiteX6" fmla="*/ 190052 w 190052"/>
                  <a:gd name="connsiteY6" fmla="*/ 72866 h 115471"/>
                  <a:gd name="connsiteX7" fmla="*/ 180365 w 190052"/>
                  <a:gd name="connsiteY7" fmla="*/ 36519 h 115471"/>
                  <a:gd name="connsiteX8" fmla="*/ 117186 w 190052"/>
                  <a:gd name="connsiteY8" fmla="*/ 0 h 115471"/>
                  <a:gd name="connsiteX9" fmla="*/ 11487 w 190052"/>
                  <a:gd name="connsiteY9" fmla="*/ 0 h 115471"/>
                  <a:gd name="connsiteX10" fmla="*/ 0 w 190052"/>
                  <a:gd name="connsiteY10" fmla="*/ 42863 h 115471"/>
                  <a:gd name="connsiteX11" fmla="*/ 74581 w 190052"/>
                  <a:gd name="connsiteY11" fmla="*/ 42863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25356" y="42794"/>
                      <a:pt x="132977" y="45880"/>
                      <a:pt x="138617" y="51435"/>
                    </a:cubicBezTo>
                    <a:cubicBezTo>
                      <a:pt x="144207" y="57059"/>
                      <a:pt x="147293" y="64688"/>
                      <a:pt x="147190" y="72609"/>
                    </a:cubicBezTo>
                    <a:lnTo>
                      <a:pt x="147190" y="115471"/>
                    </a:lnTo>
                    <a:lnTo>
                      <a:pt x="190052" y="90697"/>
                    </a:lnTo>
                    <a:lnTo>
                      <a:pt x="190052" y="72866"/>
                    </a:lnTo>
                    <a:cubicBezTo>
                      <a:pt x="190087" y="60111"/>
                      <a:pt x="186743" y="47569"/>
                      <a:pt x="180365" y="36519"/>
                    </a:cubicBezTo>
                    <a:cubicBezTo>
                      <a:pt x="167335" y="13948"/>
                      <a:pt x="143255" y="26"/>
                      <a:pt x="117186" y="0"/>
                    </a:cubicBezTo>
                    <a:lnTo>
                      <a:pt x="11487" y="0"/>
                    </a:lnTo>
                    <a:cubicBezTo>
                      <a:pt x="7604" y="14290"/>
                      <a:pt x="3772" y="2857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9" name="Freeform: Shape 3648">
                <a:extLst>
                  <a:ext uri="{FF2B5EF4-FFF2-40B4-BE49-F238E27FC236}">
                    <a16:creationId xmlns:a16="http://schemas.microsoft.com/office/drawing/2014/main" id="{994470E6-BC21-4278-A2C1-7FCF367E554D}"/>
                  </a:ext>
                </a:extLst>
              </p:cNvPr>
              <p:cNvSpPr/>
              <p:nvPr/>
            </p:nvSpPr>
            <p:spPr>
              <a:xfrm>
                <a:off x="3805085" y="5537835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632"/>
                      <a:pt x="231175" y="14342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0" name="Freeform: Shape 3649">
                <a:extLst>
                  <a:ext uri="{FF2B5EF4-FFF2-40B4-BE49-F238E27FC236}">
                    <a16:creationId xmlns:a16="http://schemas.microsoft.com/office/drawing/2014/main" id="{947991E8-CFE2-4146-A82A-204C7E30E32E}"/>
                  </a:ext>
                </a:extLst>
              </p:cNvPr>
              <p:cNvSpPr/>
              <p:nvPr/>
            </p:nvSpPr>
            <p:spPr>
              <a:xfrm>
                <a:off x="4474940" y="5940056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6 h 200082"/>
                  <a:gd name="connsiteX6" fmla="*/ 256832 w 263090"/>
                  <a:gd name="connsiteY6" fmla="*/ 167936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9 h 200082"/>
                  <a:gd name="connsiteX11" fmla="*/ 35147 w 263090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9"/>
                      <a:pt x="9258" y="23660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1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1" name="Freeform: Shape 3650">
                <a:extLst>
                  <a:ext uri="{FF2B5EF4-FFF2-40B4-BE49-F238E27FC236}">
                    <a16:creationId xmlns:a16="http://schemas.microsoft.com/office/drawing/2014/main" id="{9D129394-128F-41A6-BB0D-CF0D013BFF93}"/>
                  </a:ext>
                </a:extLst>
              </p:cNvPr>
              <p:cNvSpPr/>
              <p:nvPr/>
            </p:nvSpPr>
            <p:spPr>
              <a:xfrm>
                <a:off x="4343266" y="5704998"/>
                <a:ext cx="160477" cy="270976"/>
              </a:xfrm>
              <a:custGeom>
                <a:avLst/>
                <a:gdLst>
                  <a:gd name="connsiteX0" fmla="*/ 123958 w 160477"/>
                  <a:gd name="connsiteY0" fmla="*/ 172479 h 270976"/>
                  <a:gd name="connsiteX1" fmla="*/ 123958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3958" y="172479"/>
                    </a:moveTo>
                    <a:lnTo>
                      <a:pt x="123958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18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2" name="Freeform: Shape 3651">
                <a:extLst>
                  <a:ext uri="{FF2B5EF4-FFF2-40B4-BE49-F238E27FC236}">
                    <a16:creationId xmlns:a16="http://schemas.microsoft.com/office/drawing/2014/main" id="{672DB088-5EEA-4403-9887-B6268227D7D1}"/>
                  </a:ext>
                </a:extLst>
              </p:cNvPr>
              <p:cNvSpPr/>
              <p:nvPr/>
            </p:nvSpPr>
            <p:spPr>
              <a:xfrm>
                <a:off x="3616661" y="5783522"/>
                <a:ext cx="312467" cy="134759"/>
              </a:xfrm>
              <a:custGeom>
                <a:avLst/>
                <a:gdLst>
                  <a:gd name="connsiteX0" fmla="*/ 32147 w 312467"/>
                  <a:gd name="connsiteY0" fmla="*/ 18603 h 134759"/>
                  <a:gd name="connsiteX1" fmla="*/ 0 w 312467"/>
                  <a:gd name="connsiteY1" fmla="*/ 0 h 134759"/>
                  <a:gd name="connsiteX2" fmla="*/ 0 w 312467"/>
                  <a:gd name="connsiteY2" fmla="*/ 0 h 134759"/>
                  <a:gd name="connsiteX3" fmla="*/ 42863 w 312467"/>
                  <a:gd name="connsiteY3" fmla="*/ 74324 h 134759"/>
                  <a:gd name="connsiteX4" fmla="*/ 130473 w 312467"/>
                  <a:gd name="connsiteY4" fmla="*/ 124987 h 134759"/>
                  <a:gd name="connsiteX5" fmla="*/ 203340 w 312467"/>
                  <a:gd name="connsiteY5" fmla="*/ 124987 h 134759"/>
                  <a:gd name="connsiteX6" fmla="*/ 269605 w 312467"/>
                  <a:gd name="connsiteY6" fmla="*/ 86754 h 134759"/>
                  <a:gd name="connsiteX7" fmla="*/ 312468 w 312467"/>
                  <a:gd name="connsiteY7" fmla="*/ 12516 h 134759"/>
                  <a:gd name="connsiteX8" fmla="*/ 181908 w 312467"/>
                  <a:gd name="connsiteY8" fmla="*/ 87868 h 134759"/>
                  <a:gd name="connsiteX9" fmla="*/ 151905 w 312467"/>
                  <a:gd name="connsiteY9" fmla="*/ 87868 h 134759"/>
                  <a:gd name="connsiteX10" fmla="*/ 42605 w 312467"/>
                  <a:gd name="connsiteY10" fmla="*/ 24775 h 134759"/>
                  <a:gd name="connsiteX11" fmla="*/ 31890 w 312467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473" y="124987"/>
                    </a:lnTo>
                    <a:cubicBezTo>
                      <a:pt x="153011" y="138018"/>
                      <a:pt x="180803" y="138018"/>
                      <a:pt x="203340" y="124987"/>
                    </a:cubicBezTo>
                    <a:lnTo>
                      <a:pt x="269605" y="86754"/>
                    </a:lnTo>
                    <a:lnTo>
                      <a:pt x="312468" y="12516"/>
                    </a:lnTo>
                    <a:lnTo>
                      <a:pt x="181908" y="87868"/>
                    </a:lnTo>
                    <a:cubicBezTo>
                      <a:pt x="172633" y="93260"/>
                      <a:pt x="161180" y="93260"/>
                      <a:pt x="151905" y="87868"/>
                    </a:cubicBezTo>
                    <a:lnTo>
                      <a:pt x="42605" y="24775"/>
                    </a:lnTo>
                    <a:lnTo>
                      <a:pt x="3189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3" name="Freeform: Shape 3652">
                <a:extLst>
                  <a:ext uri="{FF2B5EF4-FFF2-40B4-BE49-F238E27FC236}">
                    <a16:creationId xmlns:a16="http://schemas.microsoft.com/office/drawing/2014/main" id="{433CF152-7E11-4A29-ADEA-F517C78B72C5}"/>
                  </a:ext>
                </a:extLst>
              </p:cNvPr>
              <p:cNvSpPr/>
              <p:nvPr/>
            </p:nvSpPr>
            <p:spPr>
              <a:xfrm>
                <a:off x="4142498" y="5609993"/>
                <a:ext cx="200425" cy="105634"/>
              </a:xfrm>
              <a:custGeom>
                <a:avLst/>
                <a:gdLst>
                  <a:gd name="connsiteX0" fmla="*/ 76124 w 200425"/>
                  <a:gd name="connsiteY0" fmla="*/ 68344 h 105634"/>
                  <a:gd name="connsiteX1" fmla="*/ 76124 w 200425"/>
                  <a:gd name="connsiteY1" fmla="*/ 68344 h 105634"/>
                  <a:gd name="connsiteX2" fmla="*/ 113243 w 200425"/>
                  <a:gd name="connsiteY2" fmla="*/ 46913 h 105634"/>
                  <a:gd name="connsiteX3" fmla="*/ 154219 w 200425"/>
                  <a:gd name="connsiteY3" fmla="*/ 57886 h 105634"/>
                  <a:gd name="connsiteX4" fmla="*/ 175651 w 200425"/>
                  <a:gd name="connsiteY4" fmla="*/ 95005 h 105634"/>
                  <a:gd name="connsiteX5" fmla="*/ 200425 w 200425"/>
                  <a:gd name="connsiteY5" fmla="*/ 52142 h 105634"/>
                  <a:gd name="connsiteX6" fmla="*/ 191338 w 200425"/>
                  <a:gd name="connsiteY6" fmla="*/ 36455 h 105634"/>
                  <a:gd name="connsiteX7" fmla="*/ 164763 w 200425"/>
                  <a:gd name="connsiteY7" fmla="*/ 9880 h 105634"/>
                  <a:gd name="connsiteX8" fmla="*/ 147104 w 200425"/>
                  <a:gd name="connsiteY8" fmla="*/ 2508 h 105634"/>
                  <a:gd name="connsiteX9" fmla="*/ 91812 w 200425"/>
                  <a:gd name="connsiteY9" fmla="*/ 9794 h 105634"/>
                  <a:gd name="connsiteX10" fmla="*/ 0 w 200425"/>
                  <a:gd name="connsiteY10" fmla="*/ 62772 h 105634"/>
                  <a:gd name="connsiteX11" fmla="*/ 11487 w 200425"/>
                  <a:gd name="connsiteY11" fmla="*/ 105635 h 105634"/>
                  <a:gd name="connsiteX12" fmla="*/ 33261 w 200425"/>
                  <a:gd name="connsiteY12" fmla="*/ 93119 h 105634"/>
                  <a:gd name="connsiteX13" fmla="*/ 33261 w 200425"/>
                  <a:gd name="connsiteY13" fmla="*/ 93119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4">
                    <a:moveTo>
                      <a:pt x="76124" y="68344"/>
                    </a:moveTo>
                    <a:lnTo>
                      <a:pt x="76124" y="68344"/>
                    </a:lnTo>
                    <a:lnTo>
                      <a:pt x="113243" y="46913"/>
                    </a:lnTo>
                    <a:cubicBezTo>
                      <a:pt x="127585" y="38632"/>
                      <a:pt x="145930" y="43544"/>
                      <a:pt x="154219" y="57886"/>
                    </a:cubicBezTo>
                    <a:lnTo>
                      <a:pt x="175651" y="95005"/>
                    </a:lnTo>
                    <a:lnTo>
                      <a:pt x="200425" y="52142"/>
                    </a:lnTo>
                    <a:lnTo>
                      <a:pt x="191338" y="36455"/>
                    </a:lnTo>
                    <a:cubicBezTo>
                      <a:pt x="185020" y="25379"/>
                      <a:pt x="175839" y="16198"/>
                      <a:pt x="164763" y="9880"/>
                    </a:cubicBezTo>
                    <a:cubicBezTo>
                      <a:pt x="159217" y="6674"/>
                      <a:pt x="153285" y="4196"/>
                      <a:pt x="147104" y="2508"/>
                    </a:cubicBezTo>
                    <a:cubicBezTo>
                      <a:pt x="128442" y="-2533"/>
                      <a:pt x="108537" y="90"/>
                      <a:pt x="91812" y="9794"/>
                    </a:cubicBezTo>
                    <a:lnTo>
                      <a:pt x="0" y="62772"/>
                    </a:lnTo>
                    <a:cubicBezTo>
                      <a:pt x="3883" y="77062"/>
                      <a:pt x="7715" y="91344"/>
                      <a:pt x="11487" y="105635"/>
                    </a:cubicBezTo>
                    <a:lnTo>
                      <a:pt x="33261" y="93119"/>
                    </a:lnTo>
                    <a:lnTo>
                      <a:pt x="33261" y="93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4" name="Freeform: Shape 3653">
                <a:extLst>
                  <a:ext uri="{FF2B5EF4-FFF2-40B4-BE49-F238E27FC236}">
                    <a16:creationId xmlns:a16="http://schemas.microsoft.com/office/drawing/2014/main" id="{D5C748FA-6A5E-4F56-8CDC-E8F5403EEF6D}"/>
                  </a:ext>
                </a:extLst>
              </p:cNvPr>
              <p:cNvSpPr/>
              <p:nvPr/>
            </p:nvSpPr>
            <p:spPr>
              <a:xfrm>
                <a:off x="3960761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5" name="Freeform: Shape 3654">
                <a:extLst>
                  <a:ext uri="{FF2B5EF4-FFF2-40B4-BE49-F238E27FC236}">
                    <a16:creationId xmlns:a16="http://schemas.microsoft.com/office/drawing/2014/main" id="{BAC50D46-9DA4-4B14-AB49-9A2534B2EE83}"/>
                  </a:ext>
                </a:extLst>
              </p:cNvPr>
              <p:cNvSpPr/>
              <p:nvPr/>
            </p:nvSpPr>
            <p:spPr>
              <a:xfrm>
                <a:off x="4738458" y="5789352"/>
                <a:ext cx="288550" cy="128930"/>
              </a:xfrm>
              <a:custGeom>
                <a:avLst/>
                <a:gdLst>
                  <a:gd name="connsiteX0" fmla="*/ 7030 w 288550"/>
                  <a:gd name="connsiteY0" fmla="*/ 0 h 128930"/>
                  <a:gd name="connsiteX1" fmla="*/ 0 w 288550"/>
                  <a:gd name="connsiteY1" fmla="*/ 45434 h 128930"/>
                  <a:gd name="connsiteX2" fmla="*/ 127816 w 288550"/>
                  <a:gd name="connsiteY2" fmla="*/ 119157 h 128930"/>
                  <a:gd name="connsiteX3" fmla="*/ 200682 w 288550"/>
                  <a:gd name="connsiteY3" fmla="*/ 119157 h 128930"/>
                  <a:gd name="connsiteX4" fmla="*/ 288550 w 288550"/>
                  <a:gd name="connsiteY4" fmla="*/ 68494 h 128930"/>
                  <a:gd name="connsiteX5" fmla="*/ 288550 w 288550"/>
                  <a:gd name="connsiteY5" fmla="*/ 31375 h 128930"/>
                  <a:gd name="connsiteX6" fmla="*/ 288550 w 288550"/>
                  <a:gd name="connsiteY6" fmla="*/ 31375 h 128930"/>
                  <a:gd name="connsiteX7" fmla="*/ 288550 w 288550"/>
                  <a:gd name="connsiteY7" fmla="*/ 19031 h 128930"/>
                  <a:gd name="connsiteX8" fmla="*/ 179251 w 288550"/>
                  <a:gd name="connsiteY8" fmla="*/ 82124 h 128930"/>
                  <a:gd name="connsiteX9" fmla="*/ 149247 w 288550"/>
                  <a:gd name="connsiteY9" fmla="*/ 82124 h 128930"/>
                  <a:gd name="connsiteX10" fmla="*/ 18602 w 288550"/>
                  <a:gd name="connsiteY10" fmla="*/ 6772 h 128930"/>
                  <a:gd name="connsiteX11" fmla="*/ 18602 w 288550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30">
                    <a:moveTo>
                      <a:pt x="7030" y="0"/>
                    </a:moveTo>
                    <a:cubicBezTo>
                      <a:pt x="4175" y="15028"/>
                      <a:pt x="1826" y="30175"/>
                      <a:pt x="0" y="45434"/>
                    </a:cubicBezTo>
                    <a:lnTo>
                      <a:pt x="127816" y="119157"/>
                    </a:lnTo>
                    <a:cubicBezTo>
                      <a:pt x="150353" y="132188"/>
                      <a:pt x="178145" y="132188"/>
                      <a:pt x="200682" y="119157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4"/>
                    </a:lnTo>
                    <a:cubicBezTo>
                      <a:pt x="169950" y="87431"/>
                      <a:pt x="158548" y="87431"/>
                      <a:pt x="149247" y="82124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6" name="Freeform: Shape 3655">
                <a:extLst>
                  <a:ext uri="{FF2B5EF4-FFF2-40B4-BE49-F238E27FC236}">
                    <a16:creationId xmlns:a16="http://schemas.microsoft.com/office/drawing/2014/main" id="{040AB5F1-16A9-4AB9-8F25-A246782B6220}"/>
                  </a:ext>
                </a:extLst>
              </p:cNvPr>
              <p:cNvSpPr/>
              <p:nvPr/>
            </p:nvSpPr>
            <p:spPr>
              <a:xfrm>
                <a:off x="4510087" y="5653649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878"/>
                      <a:pt x="232255" y="15073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7" name="Freeform: Shape 3656">
                <a:extLst>
                  <a:ext uri="{FF2B5EF4-FFF2-40B4-BE49-F238E27FC236}">
                    <a16:creationId xmlns:a16="http://schemas.microsoft.com/office/drawing/2014/main" id="{BCA8B007-5079-476B-8B0A-A3DE72D01673}"/>
                  </a:ext>
                </a:extLst>
              </p:cNvPr>
              <p:cNvSpPr/>
              <p:nvPr/>
            </p:nvSpPr>
            <p:spPr>
              <a:xfrm>
                <a:off x="3899039" y="5951715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3 h 188423"/>
                  <a:gd name="connsiteX3" fmla="*/ 175651 w 277063"/>
                  <a:gd name="connsiteY3" fmla="*/ 188423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3"/>
                    </a:lnTo>
                    <a:lnTo>
                      <a:pt x="175651" y="188423"/>
                    </a:lnTo>
                    <a:cubicBezTo>
                      <a:pt x="201668" y="188380"/>
                      <a:pt x="225705" y="174510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8" name="Freeform: Shape 3657">
                <a:extLst>
                  <a:ext uri="{FF2B5EF4-FFF2-40B4-BE49-F238E27FC236}">
                    <a16:creationId xmlns:a16="http://schemas.microsoft.com/office/drawing/2014/main" id="{174E11C8-B784-40FD-9083-E567295D7D8E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9" name="Freeform: Shape 3658">
                <a:extLst>
                  <a:ext uri="{FF2B5EF4-FFF2-40B4-BE49-F238E27FC236}">
                    <a16:creationId xmlns:a16="http://schemas.microsoft.com/office/drawing/2014/main" id="{787013BC-05AF-415D-A11F-C12033507265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0" name="Freeform: Shape 3659">
                <a:extLst>
                  <a:ext uri="{FF2B5EF4-FFF2-40B4-BE49-F238E27FC236}">
                    <a16:creationId xmlns:a16="http://schemas.microsoft.com/office/drawing/2014/main" id="{69E79BEE-81A6-4359-A28D-4BC7D36F143D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1" name="Freeform: Shape 3660">
                <a:extLst>
                  <a:ext uri="{FF2B5EF4-FFF2-40B4-BE49-F238E27FC236}">
                    <a16:creationId xmlns:a16="http://schemas.microsoft.com/office/drawing/2014/main" id="{6B40AEA2-4858-4F88-A8AF-B510C7967AFA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2" name="Freeform: Shape 3661">
                <a:extLst>
                  <a:ext uri="{FF2B5EF4-FFF2-40B4-BE49-F238E27FC236}">
                    <a16:creationId xmlns:a16="http://schemas.microsoft.com/office/drawing/2014/main" id="{926AF20F-D577-48D1-BA6F-4BFF9E78E3E6}"/>
                  </a:ext>
                </a:extLst>
              </p:cNvPr>
              <p:cNvSpPr/>
              <p:nvPr/>
            </p:nvSpPr>
            <p:spPr>
              <a:xfrm>
                <a:off x="4299289" y="5610015"/>
                <a:ext cx="168278" cy="159963"/>
              </a:xfrm>
              <a:custGeom>
                <a:avLst/>
                <a:gdLst>
                  <a:gd name="connsiteX0" fmla="*/ 68751 w 168278"/>
                  <a:gd name="connsiteY0" fmla="*/ 94983 h 159963"/>
                  <a:gd name="connsiteX1" fmla="*/ 68751 w 168278"/>
                  <a:gd name="connsiteY1" fmla="*/ 94983 h 159963"/>
                  <a:gd name="connsiteX2" fmla="*/ 90183 w 168278"/>
                  <a:gd name="connsiteY2" fmla="*/ 57864 h 159963"/>
                  <a:gd name="connsiteX3" fmla="*/ 108356 w 168278"/>
                  <a:gd name="connsiteY3" fmla="*/ 43891 h 159963"/>
                  <a:gd name="connsiteX4" fmla="*/ 131159 w 168278"/>
                  <a:gd name="connsiteY4" fmla="*/ 46892 h 159963"/>
                  <a:gd name="connsiteX5" fmla="*/ 168278 w 168278"/>
                  <a:gd name="connsiteY5" fmla="*/ 68323 h 159963"/>
                  <a:gd name="connsiteX6" fmla="*/ 168278 w 168278"/>
                  <a:gd name="connsiteY6" fmla="*/ 18860 h 159963"/>
                  <a:gd name="connsiteX7" fmla="*/ 152591 w 168278"/>
                  <a:gd name="connsiteY7" fmla="*/ 9773 h 159963"/>
                  <a:gd name="connsiteX8" fmla="*/ 116243 w 168278"/>
                  <a:gd name="connsiteY8" fmla="*/ 0 h 159963"/>
                  <a:gd name="connsiteX9" fmla="*/ 97298 w 168278"/>
                  <a:gd name="connsiteY9" fmla="*/ 2486 h 159963"/>
                  <a:gd name="connsiteX10" fmla="*/ 53064 w 168278"/>
                  <a:gd name="connsiteY10" fmla="*/ 36776 h 159963"/>
                  <a:gd name="connsiteX11" fmla="*/ 0 w 168278"/>
                  <a:gd name="connsiteY11" fmla="*/ 128588 h 159963"/>
                  <a:gd name="connsiteX12" fmla="*/ 31375 w 168278"/>
                  <a:gd name="connsiteY12" fmla="*/ 159963 h 159963"/>
                  <a:gd name="connsiteX13" fmla="*/ 43977 w 168278"/>
                  <a:gd name="connsiteY13" fmla="*/ 138189 h 159963"/>
                  <a:gd name="connsiteX14" fmla="*/ 43977 w 168278"/>
                  <a:gd name="connsiteY14" fmla="*/ 138189 h 15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963">
                    <a:moveTo>
                      <a:pt x="68751" y="94983"/>
                    </a:moveTo>
                    <a:lnTo>
                      <a:pt x="68751" y="94983"/>
                    </a:lnTo>
                    <a:lnTo>
                      <a:pt x="90183" y="57864"/>
                    </a:lnTo>
                    <a:cubicBezTo>
                      <a:pt x="94118" y="50955"/>
                      <a:pt x="100667" y="45914"/>
                      <a:pt x="108356" y="43891"/>
                    </a:cubicBezTo>
                    <a:cubicBezTo>
                      <a:pt x="116054" y="41800"/>
                      <a:pt x="124267" y="42880"/>
                      <a:pt x="131159" y="46892"/>
                    </a:cubicBezTo>
                    <a:lnTo>
                      <a:pt x="168278" y="68323"/>
                    </a:lnTo>
                    <a:lnTo>
                      <a:pt x="168278" y="18860"/>
                    </a:lnTo>
                    <a:lnTo>
                      <a:pt x="152591" y="9773"/>
                    </a:lnTo>
                    <a:cubicBezTo>
                      <a:pt x="141532" y="3404"/>
                      <a:pt x="129008" y="35"/>
                      <a:pt x="116243" y="0"/>
                    </a:cubicBezTo>
                    <a:cubicBezTo>
                      <a:pt x="109848" y="17"/>
                      <a:pt x="103479" y="858"/>
                      <a:pt x="97298" y="2486"/>
                    </a:cubicBezTo>
                    <a:cubicBezTo>
                      <a:pt x="78550" y="7518"/>
                      <a:pt x="62614" y="19871"/>
                      <a:pt x="53064" y="36776"/>
                    </a:cubicBezTo>
                    <a:lnTo>
                      <a:pt x="0" y="128588"/>
                    </a:lnTo>
                    <a:lnTo>
                      <a:pt x="31375" y="159963"/>
                    </a:lnTo>
                    <a:lnTo>
                      <a:pt x="43977" y="138189"/>
                    </a:lnTo>
                    <a:lnTo>
                      <a:pt x="43977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3" name="Freeform: Shape 3662">
                <a:extLst>
                  <a:ext uri="{FF2B5EF4-FFF2-40B4-BE49-F238E27FC236}">
                    <a16:creationId xmlns:a16="http://schemas.microsoft.com/office/drawing/2014/main" id="{EF1E9D28-E3C9-401C-AFFD-51E090A4020E}"/>
                  </a:ext>
                </a:extLst>
              </p:cNvPr>
              <p:cNvSpPr/>
              <p:nvPr/>
            </p:nvSpPr>
            <p:spPr>
              <a:xfrm>
                <a:off x="421896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4" name="Freeform: Shape 3663">
                <a:extLst>
                  <a:ext uri="{FF2B5EF4-FFF2-40B4-BE49-F238E27FC236}">
                    <a16:creationId xmlns:a16="http://schemas.microsoft.com/office/drawing/2014/main" id="{49387351-A1E2-43A1-BE5C-761837D07AFA}"/>
                  </a:ext>
                </a:extLst>
              </p:cNvPr>
              <p:cNvSpPr/>
              <p:nvPr/>
            </p:nvSpPr>
            <p:spPr>
              <a:xfrm>
                <a:off x="4879476" y="5413533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814"/>
                      <a:pt x="10801" y="153105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5" name="Freeform: Shape 3664">
                <a:extLst>
                  <a:ext uri="{FF2B5EF4-FFF2-40B4-BE49-F238E27FC236}">
                    <a16:creationId xmlns:a16="http://schemas.microsoft.com/office/drawing/2014/main" id="{789866E0-B153-4BBC-9231-D2272761A882}"/>
                  </a:ext>
                </a:extLst>
              </p:cNvPr>
              <p:cNvSpPr/>
              <p:nvPr/>
            </p:nvSpPr>
            <p:spPr>
              <a:xfrm>
                <a:off x="4608071" y="5537835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803"/>
                      <a:pt x="275949" y="14513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6" name="Freeform: Shape 3665">
                <a:extLst>
                  <a:ext uri="{FF2B5EF4-FFF2-40B4-BE49-F238E27FC236}">
                    <a16:creationId xmlns:a16="http://schemas.microsoft.com/office/drawing/2014/main" id="{D359745F-5A04-45E4-A58B-813DE08633B2}"/>
                  </a:ext>
                </a:extLst>
              </p:cNvPr>
              <p:cNvSpPr/>
              <p:nvPr/>
            </p:nvSpPr>
            <p:spPr>
              <a:xfrm>
                <a:off x="4300404" y="5963202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1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1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087" y="200820"/>
                      <a:pt x="209949" y="176799"/>
                      <a:pt x="210026" y="150791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1"/>
                    </a:lnTo>
                    <a:cubicBezTo>
                      <a:pt x="167035" y="161403"/>
                      <a:pt x="161335" y="171167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7" name="Freeform: Shape 3666">
                <a:extLst>
                  <a:ext uri="{FF2B5EF4-FFF2-40B4-BE49-F238E27FC236}">
                    <a16:creationId xmlns:a16="http://schemas.microsoft.com/office/drawing/2014/main" id="{4F3EAD37-F236-4EAE-AABF-E7424C5C6638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8" name="Freeform: Shape 3667">
                <a:extLst>
                  <a:ext uri="{FF2B5EF4-FFF2-40B4-BE49-F238E27FC236}">
                    <a16:creationId xmlns:a16="http://schemas.microsoft.com/office/drawing/2014/main" id="{9BAAC415-AA7C-4363-A92D-B959B64EE1C0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9" name="Freeform: Shape 3668">
                <a:extLst>
                  <a:ext uri="{FF2B5EF4-FFF2-40B4-BE49-F238E27FC236}">
                    <a16:creationId xmlns:a16="http://schemas.microsoft.com/office/drawing/2014/main" id="{B6939645-B1A1-4168-8EBD-EA3D07A21E3B}"/>
                  </a:ext>
                </a:extLst>
              </p:cNvPr>
              <p:cNvSpPr/>
              <p:nvPr/>
            </p:nvSpPr>
            <p:spPr>
              <a:xfrm>
                <a:off x="4467053" y="5538177"/>
                <a:ext cx="115728" cy="190309"/>
              </a:xfrm>
              <a:custGeom>
                <a:avLst/>
                <a:gdLst>
                  <a:gd name="connsiteX0" fmla="*/ 43034 w 115728"/>
                  <a:gd name="connsiteY0" fmla="*/ 115472 h 190309"/>
                  <a:gd name="connsiteX1" fmla="*/ 43034 w 115728"/>
                  <a:gd name="connsiteY1" fmla="*/ 115472 h 190309"/>
                  <a:gd name="connsiteX2" fmla="*/ 43034 w 115728"/>
                  <a:gd name="connsiteY2" fmla="*/ 72609 h 190309"/>
                  <a:gd name="connsiteX3" fmla="*/ 51607 w 115728"/>
                  <a:gd name="connsiteY3" fmla="*/ 51435 h 190309"/>
                  <a:gd name="connsiteX4" fmla="*/ 72866 w 115728"/>
                  <a:gd name="connsiteY4" fmla="*/ 42863 h 190309"/>
                  <a:gd name="connsiteX5" fmla="*/ 115729 w 115728"/>
                  <a:gd name="connsiteY5" fmla="*/ 42863 h 190309"/>
                  <a:gd name="connsiteX6" fmla="*/ 90954 w 115728"/>
                  <a:gd name="connsiteY6" fmla="*/ 0 h 190309"/>
                  <a:gd name="connsiteX7" fmla="*/ 72866 w 115728"/>
                  <a:gd name="connsiteY7" fmla="*/ 0 h 190309"/>
                  <a:gd name="connsiteX8" fmla="*/ 36519 w 115728"/>
                  <a:gd name="connsiteY8" fmla="*/ 9687 h 190309"/>
                  <a:gd name="connsiteX9" fmla="*/ 21346 w 115728"/>
                  <a:gd name="connsiteY9" fmla="*/ 21346 h 190309"/>
                  <a:gd name="connsiteX10" fmla="*/ 0 w 115728"/>
                  <a:gd name="connsiteY10" fmla="*/ 72781 h 190309"/>
                  <a:gd name="connsiteX11" fmla="*/ 0 w 115728"/>
                  <a:gd name="connsiteY11" fmla="*/ 178823 h 190309"/>
                  <a:gd name="connsiteX12" fmla="*/ 42863 w 115728"/>
                  <a:gd name="connsiteY12" fmla="*/ 190310 h 190309"/>
                  <a:gd name="connsiteX13" fmla="*/ 42863 w 115728"/>
                  <a:gd name="connsiteY13" fmla="*/ 165192 h 190309"/>
                  <a:gd name="connsiteX14" fmla="*/ 42863 w 115728"/>
                  <a:gd name="connsiteY14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09">
                    <a:moveTo>
                      <a:pt x="43034" y="115472"/>
                    </a:moveTo>
                    <a:lnTo>
                      <a:pt x="43034" y="115472"/>
                    </a:lnTo>
                    <a:lnTo>
                      <a:pt x="43034" y="72609"/>
                    </a:lnTo>
                    <a:cubicBezTo>
                      <a:pt x="42957" y="64688"/>
                      <a:pt x="46043" y="57068"/>
                      <a:pt x="51607" y="51435"/>
                    </a:cubicBezTo>
                    <a:cubicBezTo>
                      <a:pt x="57290" y="45889"/>
                      <a:pt x="64928" y="42811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1" y="0"/>
                      <a:pt x="47578" y="3335"/>
                      <a:pt x="36519" y="9687"/>
                    </a:cubicBezTo>
                    <a:cubicBezTo>
                      <a:pt x="30973" y="12893"/>
                      <a:pt x="25872" y="16820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0" name="Freeform: Shape 3669">
                <a:extLst>
                  <a:ext uri="{FF2B5EF4-FFF2-40B4-BE49-F238E27FC236}">
                    <a16:creationId xmlns:a16="http://schemas.microsoft.com/office/drawing/2014/main" id="{3F66C873-E1E2-454C-8B20-8356DBDF274A}"/>
                  </a:ext>
                </a:extLst>
              </p:cNvPr>
              <p:cNvSpPr/>
              <p:nvPr/>
            </p:nvSpPr>
            <p:spPr>
              <a:xfrm>
                <a:off x="4467225" y="5716743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1" name="Freeform: Shape 3670">
                <a:extLst>
                  <a:ext uri="{FF2B5EF4-FFF2-40B4-BE49-F238E27FC236}">
                    <a16:creationId xmlns:a16="http://schemas.microsoft.com/office/drawing/2014/main" id="{9D7A618A-2B6B-4266-AC5B-A5F932CC0064}"/>
                  </a:ext>
                </a:extLst>
              </p:cNvPr>
              <p:cNvSpPr/>
              <p:nvPr/>
            </p:nvSpPr>
            <p:spPr>
              <a:xfrm>
                <a:off x="4870132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833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5 w 200082"/>
                  <a:gd name="connsiteY5" fmla="*/ 6172 h 263004"/>
                  <a:gd name="connsiteX6" fmla="*/ 167935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230 w 200082"/>
                  <a:gd name="connsiteY10" fmla="*/ 227514 h 263004"/>
                  <a:gd name="connsiteX11" fmla="*/ 11230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377" y="253806"/>
                      <a:pt x="35833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040" y="136791"/>
                      <a:pt x="151356" y="146529"/>
                      <a:pt x="142218" y="151904"/>
                    </a:cubicBezTo>
                    <a:lnTo>
                      <a:pt x="11230" y="227514"/>
                    </a:lnTo>
                    <a:lnTo>
                      <a:pt x="11230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2" name="Freeform: Shape 3671">
                <a:extLst>
                  <a:ext uri="{FF2B5EF4-FFF2-40B4-BE49-F238E27FC236}">
                    <a16:creationId xmlns:a16="http://schemas.microsoft.com/office/drawing/2014/main" id="{D3859538-22CC-4E18-8F32-AB352F3927E7}"/>
                  </a:ext>
                </a:extLst>
              </p:cNvPr>
              <p:cNvSpPr/>
              <p:nvPr/>
            </p:nvSpPr>
            <p:spPr>
              <a:xfrm>
                <a:off x="4634731" y="5253142"/>
                <a:ext cx="270891" cy="160391"/>
              </a:xfrm>
              <a:custGeom>
                <a:avLst/>
                <a:gdLst>
                  <a:gd name="connsiteX0" fmla="*/ 172393 w 270891"/>
                  <a:gd name="connsiteY0" fmla="*/ 36090 h 160391"/>
                  <a:gd name="connsiteX1" fmla="*/ 172393 w 270891"/>
                  <a:gd name="connsiteY1" fmla="*/ 36090 h 160391"/>
                  <a:gd name="connsiteX2" fmla="*/ 0 w 270891"/>
                  <a:gd name="connsiteY2" fmla="*/ 135703 h 160391"/>
                  <a:gd name="connsiteX3" fmla="*/ 42863 w 270891"/>
                  <a:gd name="connsiteY3" fmla="*/ 160392 h 160391"/>
                  <a:gd name="connsiteX4" fmla="*/ 270891 w 270891"/>
                  <a:gd name="connsiteY4" fmla="*/ 28718 h 160391"/>
                  <a:gd name="connsiteX5" fmla="*/ 235058 w 270891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391">
                    <a:moveTo>
                      <a:pt x="172393" y="36090"/>
                    </a:moveTo>
                    <a:lnTo>
                      <a:pt x="172393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3" name="Freeform: Shape 3672">
                <a:extLst>
                  <a:ext uri="{FF2B5EF4-FFF2-40B4-BE49-F238E27FC236}">
                    <a16:creationId xmlns:a16="http://schemas.microsoft.com/office/drawing/2014/main" id="{FFA57815-8514-4196-B61F-1C21E1C24DB6}"/>
                  </a:ext>
                </a:extLst>
              </p:cNvPr>
              <p:cNvSpPr/>
              <p:nvPr/>
            </p:nvSpPr>
            <p:spPr>
              <a:xfrm>
                <a:off x="4713255" y="5827328"/>
                <a:ext cx="134695" cy="312810"/>
              </a:xfrm>
              <a:custGeom>
                <a:avLst/>
                <a:gdLst>
                  <a:gd name="connsiteX0" fmla="*/ 18517 w 134695"/>
                  <a:gd name="connsiteY0" fmla="*/ 280664 h 312810"/>
                  <a:gd name="connsiteX1" fmla="*/ 18517 w 134695"/>
                  <a:gd name="connsiteY1" fmla="*/ 280664 h 312810"/>
                  <a:gd name="connsiteX2" fmla="*/ 0 w 134695"/>
                  <a:gd name="connsiteY2" fmla="*/ 312810 h 312810"/>
                  <a:gd name="connsiteX3" fmla="*/ 0 w 134695"/>
                  <a:gd name="connsiteY3" fmla="*/ 312810 h 312810"/>
                  <a:gd name="connsiteX4" fmla="*/ 74238 w 134695"/>
                  <a:gd name="connsiteY4" fmla="*/ 269948 h 312810"/>
                  <a:gd name="connsiteX5" fmla="*/ 124987 w 134695"/>
                  <a:gd name="connsiteY5" fmla="*/ 181994 h 312810"/>
                  <a:gd name="connsiteX6" fmla="*/ 124987 w 134695"/>
                  <a:gd name="connsiteY6" fmla="*/ 109128 h 312810"/>
                  <a:gd name="connsiteX7" fmla="*/ 86668 w 134695"/>
                  <a:gd name="connsiteY7" fmla="*/ 42863 h 312810"/>
                  <a:gd name="connsiteX8" fmla="*/ 12430 w 134695"/>
                  <a:gd name="connsiteY8" fmla="*/ 0 h 312810"/>
                  <a:gd name="connsiteX9" fmla="*/ 88297 w 134695"/>
                  <a:gd name="connsiteY9" fmla="*/ 130559 h 312810"/>
                  <a:gd name="connsiteX10" fmla="*/ 88297 w 134695"/>
                  <a:gd name="connsiteY10" fmla="*/ 160563 h 312810"/>
                  <a:gd name="connsiteX11" fmla="*/ 25203 w 134695"/>
                  <a:gd name="connsiteY11" fmla="*/ 269862 h 312810"/>
                  <a:gd name="connsiteX12" fmla="*/ 25203 w 134695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297" y="130559"/>
                    </a:lnTo>
                    <a:cubicBezTo>
                      <a:pt x="93603" y="139860"/>
                      <a:pt x="93603" y="151261"/>
                      <a:pt x="88297" y="160563"/>
                    </a:cubicBezTo>
                    <a:lnTo>
                      <a:pt x="25203" y="269862"/>
                    </a:lnTo>
                    <a:lnTo>
                      <a:pt x="25203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4" name="Freeform: Shape 3673">
                <a:extLst>
                  <a:ext uri="{FF2B5EF4-FFF2-40B4-BE49-F238E27FC236}">
                    <a16:creationId xmlns:a16="http://schemas.microsoft.com/office/drawing/2014/main" id="{4F8B51AA-8231-4463-9D77-39C956435218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5" name="Freeform: Shape 3674">
                <a:extLst>
                  <a:ext uri="{FF2B5EF4-FFF2-40B4-BE49-F238E27FC236}">
                    <a16:creationId xmlns:a16="http://schemas.microsoft.com/office/drawing/2014/main" id="{BC141C0E-D875-4F4C-A031-54CECD1885B2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6" name="Freeform: Shape 3675">
                <a:extLst>
                  <a:ext uri="{FF2B5EF4-FFF2-40B4-BE49-F238E27FC236}">
                    <a16:creationId xmlns:a16="http://schemas.microsoft.com/office/drawing/2014/main" id="{D308843B-4C82-4561-99B3-1CEB21CED3B5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7" name="Freeform: Shape 3676">
                <a:extLst>
                  <a:ext uri="{FF2B5EF4-FFF2-40B4-BE49-F238E27FC236}">
                    <a16:creationId xmlns:a16="http://schemas.microsoft.com/office/drawing/2014/main" id="{A16FB352-5502-41F7-B673-435C047CB3BE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8" name="Freeform: Shape 3677">
                <a:extLst>
                  <a:ext uri="{FF2B5EF4-FFF2-40B4-BE49-F238E27FC236}">
                    <a16:creationId xmlns:a16="http://schemas.microsoft.com/office/drawing/2014/main" id="{19FC3CBD-04B6-4465-A8BF-98400FC8BAB4}"/>
                  </a:ext>
                </a:extLst>
              </p:cNvPr>
              <p:cNvSpPr/>
              <p:nvPr/>
            </p:nvSpPr>
            <p:spPr>
              <a:xfrm>
                <a:off x="4539698" y="5413533"/>
                <a:ext cx="105663" cy="200425"/>
              </a:xfrm>
              <a:custGeom>
                <a:avLst/>
                <a:gdLst>
                  <a:gd name="connsiteX0" fmla="*/ 68373 w 105663"/>
                  <a:gd name="connsiteY0" fmla="*/ 124301 h 200425"/>
                  <a:gd name="connsiteX1" fmla="*/ 68373 w 105663"/>
                  <a:gd name="connsiteY1" fmla="*/ 124301 h 200425"/>
                  <a:gd name="connsiteX2" fmla="*/ 46942 w 105663"/>
                  <a:gd name="connsiteY2" fmla="*/ 87182 h 200425"/>
                  <a:gd name="connsiteX3" fmla="*/ 57915 w 105663"/>
                  <a:gd name="connsiteY3" fmla="*/ 46206 h 200425"/>
                  <a:gd name="connsiteX4" fmla="*/ 95033 w 105663"/>
                  <a:gd name="connsiteY4" fmla="*/ 24775 h 200425"/>
                  <a:gd name="connsiteX5" fmla="*/ 52171 w 105663"/>
                  <a:gd name="connsiteY5" fmla="*/ 0 h 200425"/>
                  <a:gd name="connsiteX6" fmla="*/ 36483 w 105663"/>
                  <a:gd name="connsiteY6" fmla="*/ 9087 h 200425"/>
                  <a:gd name="connsiteX7" fmla="*/ 9823 w 105663"/>
                  <a:gd name="connsiteY7" fmla="*/ 35661 h 200425"/>
                  <a:gd name="connsiteX8" fmla="*/ 2536 w 105663"/>
                  <a:gd name="connsiteY8" fmla="*/ 53321 h 200425"/>
                  <a:gd name="connsiteX9" fmla="*/ 9823 w 105663"/>
                  <a:gd name="connsiteY9" fmla="*/ 108613 h 200425"/>
                  <a:gd name="connsiteX10" fmla="*/ 62801 w 105663"/>
                  <a:gd name="connsiteY10" fmla="*/ 200425 h 200425"/>
                  <a:gd name="connsiteX11" fmla="*/ 105663 w 105663"/>
                  <a:gd name="connsiteY11" fmla="*/ 188938 h 200425"/>
                  <a:gd name="connsiteX12" fmla="*/ 93062 w 105663"/>
                  <a:gd name="connsiteY12" fmla="*/ 167164 h 200425"/>
                  <a:gd name="connsiteX13" fmla="*/ 93062 w 105663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182"/>
                    </a:lnTo>
                    <a:cubicBezTo>
                      <a:pt x="38661" y="72832"/>
                      <a:pt x="43573" y="54495"/>
                      <a:pt x="57915" y="46206"/>
                    </a:cubicBezTo>
                    <a:lnTo>
                      <a:pt x="95033" y="24775"/>
                    </a:lnTo>
                    <a:lnTo>
                      <a:pt x="52171" y="0"/>
                    </a:lnTo>
                    <a:lnTo>
                      <a:pt x="36483" y="9087"/>
                    </a:lnTo>
                    <a:cubicBezTo>
                      <a:pt x="25416" y="15448"/>
                      <a:pt x="16226" y="24620"/>
                      <a:pt x="9823" y="35661"/>
                    </a:cubicBezTo>
                    <a:cubicBezTo>
                      <a:pt x="6608" y="41191"/>
                      <a:pt x="4156" y="47131"/>
                      <a:pt x="2536" y="53321"/>
                    </a:cubicBezTo>
                    <a:cubicBezTo>
                      <a:pt x="-2547" y="71983"/>
                      <a:pt x="76" y="91906"/>
                      <a:pt x="9823" y="108613"/>
                    </a:cubicBezTo>
                    <a:lnTo>
                      <a:pt x="62801" y="200425"/>
                    </a:lnTo>
                    <a:lnTo>
                      <a:pt x="105663" y="188938"/>
                    </a:lnTo>
                    <a:lnTo>
                      <a:pt x="93062" y="167164"/>
                    </a:lnTo>
                    <a:lnTo>
                      <a:pt x="9306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9" name="Freeform: Shape 3678">
                <a:extLst>
                  <a:ext uri="{FF2B5EF4-FFF2-40B4-BE49-F238E27FC236}">
                    <a16:creationId xmlns:a16="http://schemas.microsoft.com/office/drawing/2014/main" id="{8768E5C3-BAF6-4EF7-B635-F5EE001E4B24}"/>
                  </a:ext>
                </a:extLst>
              </p:cNvPr>
              <p:cNvSpPr/>
              <p:nvPr/>
            </p:nvSpPr>
            <p:spPr>
              <a:xfrm>
                <a:off x="460275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0" name="Freeform: Shape 3679">
                <a:extLst>
                  <a:ext uri="{FF2B5EF4-FFF2-40B4-BE49-F238E27FC236}">
                    <a16:creationId xmlns:a16="http://schemas.microsoft.com/office/drawing/2014/main" id="{88E7B622-6684-4EB9-A2C2-A828C4F696AA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1" name="Freeform: Shape 3680">
                <a:extLst>
                  <a:ext uri="{FF2B5EF4-FFF2-40B4-BE49-F238E27FC236}">
                    <a16:creationId xmlns:a16="http://schemas.microsoft.com/office/drawing/2014/main" id="{A0E6F37B-44CF-46B3-907E-611CCB7E0D85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2" name="Freeform: Shape 3681">
                <a:extLst>
                  <a:ext uri="{FF2B5EF4-FFF2-40B4-BE49-F238E27FC236}">
                    <a16:creationId xmlns:a16="http://schemas.microsoft.com/office/drawing/2014/main" id="{3417E79F-4A9A-4AF3-950B-D638B7B5EA62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3" name="Freeform: Shape 3682">
                <a:extLst>
                  <a:ext uri="{FF2B5EF4-FFF2-40B4-BE49-F238E27FC236}">
                    <a16:creationId xmlns:a16="http://schemas.microsoft.com/office/drawing/2014/main" id="{77C17217-1256-418D-9C63-709C4031208F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4" name="Freeform: Shape 3683">
                <a:extLst>
                  <a:ext uri="{FF2B5EF4-FFF2-40B4-BE49-F238E27FC236}">
                    <a16:creationId xmlns:a16="http://schemas.microsoft.com/office/drawing/2014/main" id="{490C48C4-81C3-41BE-BC7C-4176C2246C14}"/>
                  </a:ext>
                </a:extLst>
              </p:cNvPr>
              <p:cNvSpPr/>
              <p:nvPr/>
            </p:nvSpPr>
            <p:spPr>
              <a:xfrm>
                <a:off x="4718999" y="4729876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38"/>
                      <a:pt x="30235" y="28657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5" name="Freeform: Shape 3684">
                <a:extLst>
                  <a:ext uri="{FF2B5EF4-FFF2-40B4-BE49-F238E27FC236}">
                    <a16:creationId xmlns:a16="http://schemas.microsoft.com/office/drawing/2014/main" id="{18350EFF-0C85-40DC-BE6A-929ED1E659B5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6" name="Freeform: Shape 3685">
                <a:extLst>
                  <a:ext uri="{FF2B5EF4-FFF2-40B4-BE49-F238E27FC236}">
                    <a16:creationId xmlns:a16="http://schemas.microsoft.com/office/drawing/2014/main" id="{12A25544-AC8A-43B8-972B-5233502718B4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7" name="Freeform: Shape 3686">
                <a:extLst>
                  <a:ext uri="{FF2B5EF4-FFF2-40B4-BE49-F238E27FC236}">
                    <a16:creationId xmlns:a16="http://schemas.microsoft.com/office/drawing/2014/main" id="{C668F36F-5633-4159-8FFA-452B647693A4}"/>
                  </a:ext>
                </a:extLst>
              </p:cNvPr>
              <p:cNvSpPr/>
              <p:nvPr/>
            </p:nvSpPr>
            <p:spPr>
              <a:xfrm>
                <a:off x="458329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3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8" name="Freeform: Shape 3687">
                <a:extLst>
                  <a:ext uri="{FF2B5EF4-FFF2-40B4-BE49-F238E27FC236}">
                    <a16:creationId xmlns:a16="http://schemas.microsoft.com/office/drawing/2014/main" id="{A1E6F342-06EA-4656-9B96-CAAA7E1FBB80}"/>
                  </a:ext>
                </a:extLst>
              </p:cNvPr>
              <p:cNvSpPr/>
              <p:nvPr/>
            </p:nvSpPr>
            <p:spPr>
              <a:xfrm>
                <a:off x="4881362" y="5580697"/>
                <a:ext cx="188509" cy="277234"/>
              </a:xfrm>
              <a:custGeom>
                <a:avLst/>
                <a:gdLst>
                  <a:gd name="connsiteX0" fmla="*/ 145647 w 188509"/>
                  <a:gd name="connsiteY0" fmla="*/ 240030 h 277234"/>
                  <a:gd name="connsiteX1" fmla="*/ 145647 w 188509"/>
                  <a:gd name="connsiteY1" fmla="*/ 240030 h 277234"/>
                  <a:gd name="connsiteX2" fmla="*/ 145647 w 188509"/>
                  <a:gd name="connsiteY2" fmla="*/ 277235 h 277234"/>
                  <a:gd name="connsiteX3" fmla="*/ 145647 w 188509"/>
                  <a:gd name="connsiteY3" fmla="*/ 277235 h 277234"/>
                  <a:gd name="connsiteX4" fmla="*/ 188509 w 188509"/>
                  <a:gd name="connsiteY4" fmla="*/ 202911 h 277234"/>
                  <a:gd name="connsiteX5" fmla="*/ 188509 w 188509"/>
                  <a:gd name="connsiteY5" fmla="*/ 101413 h 277234"/>
                  <a:gd name="connsiteX6" fmla="*/ 152076 w 188509"/>
                  <a:gd name="connsiteY6" fmla="*/ 38319 h 277234"/>
                  <a:gd name="connsiteX7" fmla="*/ 85725 w 188509"/>
                  <a:gd name="connsiteY7" fmla="*/ 0 h 277234"/>
                  <a:gd name="connsiteX8" fmla="*/ 0 w 188509"/>
                  <a:gd name="connsiteY8" fmla="*/ 0 h 277234"/>
                  <a:gd name="connsiteX9" fmla="*/ 130645 w 188509"/>
                  <a:gd name="connsiteY9" fmla="*/ 75438 h 277234"/>
                  <a:gd name="connsiteX10" fmla="*/ 145647 w 188509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234">
                    <a:moveTo>
                      <a:pt x="145647" y="240030"/>
                    </a:moveTo>
                    <a:lnTo>
                      <a:pt x="145647" y="240030"/>
                    </a:lnTo>
                    <a:lnTo>
                      <a:pt x="145647" y="277235"/>
                    </a:lnTo>
                    <a:lnTo>
                      <a:pt x="145647" y="277235"/>
                    </a:lnTo>
                    <a:lnTo>
                      <a:pt x="188509" y="202911"/>
                    </a:lnTo>
                    <a:lnTo>
                      <a:pt x="188509" y="101413"/>
                    </a:lnTo>
                    <a:cubicBezTo>
                      <a:pt x="188467" y="75395"/>
                      <a:pt x="174596" y="51358"/>
                      <a:pt x="152076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438"/>
                    </a:lnTo>
                    <a:cubicBezTo>
                      <a:pt x="139843" y="80753"/>
                      <a:pt x="145553" y="90534"/>
                      <a:pt x="145647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9" name="Freeform: Shape 3688">
                <a:extLst>
                  <a:ext uri="{FF2B5EF4-FFF2-40B4-BE49-F238E27FC236}">
                    <a16:creationId xmlns:a16="http://schemas.microsoft.com/office/drawing/2014/main" id="{12E0570E-96CB-4422-B899-8CD138FF583B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0" name="Freeform: Shape 3689">
                <a:extLst>
                  <a:ext uri="{FF2B5EF4-FFF2-40B4-BE49-F238E27FC236}">
                    <a16:creationId xmlns:a16="http://schemas.microsoft.com/office/drawing/2014/main" id="{7FE56E90-6ACC-4B54-A95D-950A2F3226D3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1" name="Freeform: Shape 3690">
                <a:extLst>
                  <a:ext uri="{FF2B5EF4-FFF2-40B4-BE49-F238E27FC236}">
                    <a16:creationId xmlns:a16="http://schemas.microsoft.com/office/drawing/2014/main" id="{ABB6E5C4-3D37-4D63-8028-7DEACF5B988B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2" name="Freeform: Shape 3691">
                <a:extLst>
                  <a:ext uri="{FF2B5EF4-FFF2-40B4-BE49-F238E27FC236}">
                    <a16:creationId xmlns:a16="http://schemas.microsoft.com/office/drawing/2014/main" id="{1E295FD6-1322-42C3-A84F-BC47D62917E6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3" name="Freeform: Shape 3692">
                <a:extLst>
                  <a:ext uri="{FF2B5EF4-FFF2-40B4-BE49-F238E27FC236}">
                    <a16:creationId xmlns:a16="http://schemas.microsoft.com/office/drawing/2014/main" id="{393EB3A4-01D6-4353-BC90-43005FC2A69E}"/>
                  </a:ext>
                </a:extLst>
              </p:cNvPr>
              <p:cNvSpPr/>
              <p:nvPr/>
            </p:nvSpPr>
            <p:spPr>
              <a:xfrm>
                <a:off x="4539662" y="5289232"/>
                <a:ext cx="159620" cy="168278"/>
              </a:xfrm>
              <a:custGeom>
                <a:avLst/>
                <a:gdLst>
                  <a:gd name="connsiteX0" fmla="*/ 95069 w 159620"/>
                  <a:gd name="connsiteY0" fmla="*/ 99612 h 168278"/>
                  <a:gd name="connsiteX1" fmla="*/ 95069 w 159620"/>
                  <a:gd name="connsiteY1" fmla="*/ 99612 h 168278"/>
                  <a:gd name="connsiteX2" fmla="*/ 57950 w 159620"/>
                  <a:gd name="connsiteY2" fmla="*/ 78181 h 168278"/>
                  <a:gd name="connsiteX3" fmla="*/ 43977 w 159620"/>
                  <a:gd name="connsiteY3" fmla="*/ 59922 h 168278"/>
                  <a:gd name="connsiteX4" fmla="*/ 46977 w 159620"/>
                  <a:gd name="connsiteY4" fmla="*/ 37119 h 168278"/>
                  <a:gd name="connsiteX5" fmla="*/ 68409 w 159620"/>
                  <a:gd name="connsiteY5" fmla="*/ 0 h 168278"/>
                  <a:gd name="connsiteX6" fmla="*/ 18859 w 159620"/>
                  <a:gd name="connsiteY6" fmla="*/ 0 h 168278"/>
                  <a:gd name="connsiteX7" fmla="*/ 9858 w 159620"/>
                  <a:gd name="connsiteY7" fmla="*/ 15688 h 168278"/>
                  <a:gd name="connsiteX8" fmla="*/ 0 w 159620"/>
                  <a:gd name="connsiteY8" fmla="*/ 52035 h 168278"/>
                  <a:gd name="connsiteX9" fmla="*/ 36519 w 159620"/>
                  <a:gd name="connsiteY9" fmla="*/ 115300 h 168278"/>
                  <a:gd name="connsiteX10" fmla="*/ 128245 w 159620"/>
                  <a:gd name="connsiteY10" fmla="*/ 168278 h 168278"/>
                  <a:gd name="connsiteX11" fmla="*/ 159620 w 159620"/>
                  <a:gd name="connsiteY11" fmla="*/ 136903 h 168278"/>
                  <a:gd name="connsiteX12" fmla="*/ 137932 w 159620"/>
                  <a:gd name="connsiteY12" fmla="*/ 124301 h 168278"/>
                  <a:gd name="connsiteX13" fmla="*/ 137932 w 159620"/>
                  <a:gd name="connsiteY13" fmla="*/ 124301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20" h="168278">
                    <a:moveTo>
                      <a:pt x="95069" y="99612"/>
                    </a:moveTo>
                    <a:lnTo>
                      <a:pt x="95069" y="99612"/>
                    </a:lnTo>
                    <a:lnTo>
                      <a:pt x="57950" y="78181"/>
                    </a:lnTo>
                    <a:cubicBezTo>
                      <a:pt x="51049" y="74195"/>
                      <a:pt x="46017" y="67628"/>
                      <a:pt x="43977" y="59922"/>
                    </a:cubicBezTo>
                    <a:cubicBezTo>
                      <a:pt x="41851" y="52224"/>
                      <a:pt x="42931" y="44003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20" y="78104"/>
                      <a:pt x="14007" y="102158"/>
                      <a:pt x="36519" y="115300"/>
                    </a:cubicBezTo>
                    <a:lnTo>
                      <a:pt x="128245" y="168278"/>
                    </a:lnTo>
                    <a:lnTo>
                      <a:pt x="159620" y="136903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4" name="Freeform: Shape 3693">
                <a:extLst>
                  <a:ext uri="{FF2B5EF4-FFF2-40B4-BE49-F238E27FC236}">
                    <a16:creationId xmlns:a16="http://schemas.microsoft.com/office/drawing/2014/main" id="{074A7FDD-DC62-4C3D-B3ED-B2326833326F}"/>
                  </a:ext>
                </a:extLst>
              </p:cNvPr>
              <p:cNvSpPr/>
              <p:nvPr/>
            </p:nvSpPr>
            <p:spPr>
              <a:xfrm>
                <a:off x="4667907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5" name="Freeform: Shape 3694">
                <a:extLst>
                  <a:ext uri="{FF2B5EF4-FFF2-40B4-BE49-F238E27FC236}">
                    <a16:creationId xmlns:a16="http://schemas.microsoft.com/office/drawing/2014/main" id="{B1D4938C-642D-42BB-AEBF-B7D0A71DB577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6" name="Freeform: Shape 3695">
                <a:extLst>
                  <a:ext uri="{FF2B5EF4-FFF2-40B4-BE49-F238E27FC236}">
                    <a16:creationId xmlns:a16="http://schemas.microsoft.com/office/drawing/2014/main" id="{9D76D092-0F73-4B6F-A438-3893FC043FE6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7" name="Freeform: Shape 3696">
                <a:extLst>
                  <a:ext uri="{FF2B5EF4-FFF2-40B4-BE49-F238E27FC236}">
                    <a16:creationId xmlns:a16="http://schemas.microsoft.com/office/drawing/2014/main" id="{1DD4A1E9-4796-4000-A723-CCD4ECEAE6E5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8" name="Freeform: Shape 3697">
                <a:extLst>
                  <a:ext uri="{FF2B5EF4-FFF2-40B4-BE49-F238E27FC236}">
                    <a16:creationId xmlns:a16="http://schemas.microsoft.com/office/drawing/2014/main" id="{6BF5E83C-2AA2-4716-8454-8A7D338A00E3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9" name="Freeform: Shape 3698">
                <a:extLst>
                  <a:ext uri="{FF2B5EF4-FFF2-40B4-BE49-F238E27FC236}">
                    <a16:creationId xmlns:a16="http://schemas.microsoft.com/office/drawing/2014/main" id="{A5C67DA9-761A-4DC0-A721-FE7EFD23B97D}"/>
                  </a:ext>
                </a:extLst>
              </p:cNvPr>
              <p:cNvSpPr/>
              <p:nvPr/>
            </p:nvSpPr>
            <p:spPr>
              <a:xfrm>
                <a:off x="4342923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8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0" name="Freeform: Shape 3699">
                <a:extLst>
                  <a:ext uri="{FF2B5EF4-FFF2-40B4-BE49-F238E27FC236}">
                    <a16:creationId xmlns:a16="http://schemas.microsoft.com/office/drawing/2014/main" id="{24F4F63B-3E06-4D5B-BCEF-1FFA4974C60C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1" name="Freeform: Shape 3700">
                <a:extLst>
                  <a:ext uri="{FF2B5EF4-FFF2-40B4-BE49-F238E27FC236}">
                    <a16:creationId xmlns:a16="http://schemas.microsoft.com/office/drawing/2014/main" id="{E30EEA91-F4F6-4451-8DF6-A4ADCA5C3F56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2" name="Freeform: Shape 3701">
                <a:extLst>
                  <a:ext uri="{FF2B5EF4-FFF2-40B4-BE49-F238E27FC236}">
                    <a16:creationId xmlns:a16="http://schemas.microsoft.com/office/drawing/2014/main" id="{532FB4EB-E531-4427-9CE4-0C7C56139ED8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3" name="Freeform: Shape 3702">
                <a:extLst>
                  <a:ext uri="{FF2B5EF4-FFF2-40B4-BE49-F238E27FC236}">
                    <a16:creationId xmlns:a16="http://schemas.microsoft.com/office/drawing/2014/main" id="{5CE5A88B-8A2F-4BFF-9224-52A48C20CC60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4" name="Freeform: Shape 3703">
                <a:extLst>
                  <a:ext uri="{FF2B5EF4-FFF2-40B4-BE49-F238E27FC236}">
                    <a16:creationId xmlns:a16="http://schemas.microsoft.com/office/drawing/2014/main" id="{FF226EA4-37EF-4D63-AD03-A60EA34AD9A0}"/>
                  </a:ext>
                </a:extLst>
              </p:cNvPr>
              <p:cNvSpPr/>
              <p:nvPr/>
            </p:nvSpPr>
            <p:spPr>
              <a:xfrm>
                <a:off x="4467225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5" name="Freeform: Shape 3704">
                <a:extLst>
                  <a:ext uri="{FF2B5EF4-FFF2-40B4-BE49-F238E27FC236}">
                    <a16:creationId xmlns:a16="http://schemas.microsoft.com/office/drawing/2014/main" id="{3066E3D3-F29F-49D9-BBF2-7BF1F671C177}"/>
                  </a:ext>
                </a:extLst>
              </p:cNvPr>
              <p:cNvSpPr/>
              <p:nvPr/>
            </p:nvSpPr>
            <p:spPr>
              <a:xfrm>
                <a:off x="4892849" y="5246370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6" name="Freeform: Shape 3705">
                <a:extLst>
                  <a:ext uri="{FF2B5EF4-FFF2-40B4-BE49-F238E27FC236}">
                    <a16:creationId xmlns:a16="http://schemas.microsoft.com/office/drawing/2014/main" id="{B7BEDA03-D623-49F6-A40D-B0C0C85048AE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7" name="Freeform: Shape 3706">
                <a:extLst>
                  <a:ext uri="{FF2B5EF4-FFF2-40B4-BE49-F238E27FC236}">
                    <a16:creationId xmlns:a16="http://schemas.microsoft.com/office/drawing/2014/main" id="{605A7F4A-7094-4582-A4A7-4618C23CFB8F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8" name="Freeform: Shape 3707">
                <a:extLst>
                  <a:ext uri="{FF2B5EF4-FFF2-40B4-BE49-F238E27FC236}">
                    <a16:creationId xmlns:a16="http://schemas.microsoft.com/office/drawing/2014/main" id="{96D48E29-1C75-49F0-A294-BAA5606581F2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9" name="Freeform: Shape 3708">
                <a:extLst>
                  <a:ext uri="{FF2B5EF4-FFF2-40B4-BE49-F238E27FC236}">
                    <a16:creationId xmlns:a16="http://schemas.microsoft.com/office/drawing/2014/main" id="{B9B85474-DABD-4927-90A5-7CA234AAA716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0" name="Freeform: Shape 3709">
                <a:extLst>
                  <a:ext uri="{FF2B5EF4-FFF2-40B4-BE49-F238E27FC236}">
                    <a16:creationId xmlns:a16="http://schemas.microsoft.com/office/drawing/2014/main" id="{1BE43C78-8FDE-43D9-A204-8DD71C3D8192}"/>
                  </a:ext>
                </a:extLst>
              </p:cNvPr>
              <p:cNvSpPr/>
              <p:nvPr/>
            </p:nvSpPr>
            <p:spPr>
              <a:xfrm>
                <a:off x="4467567" y="5173503"/>
                <a:ext cx="190310" cy="115729"/>
              </a:xfrm>
              <a:custGeom>
                <a:avLst/>
                <a:gdLst>
                  <a:gd name="connsiteX0" fmla="*/ 115730 w 190310"/>
                  <a:gd name="connsiteY0" fmla="*/ 72866 h 115729"/>
                  <a:gd name="connsiteX1" fmla="*/ 72867 w 190310"/>
                  <a:gd name="connsiteY1" fmla="*/ 72866 h 115729"/>
                  <a:gd name="connsiteX2" fmla="*/ 42863 w 190310"/>
                  <a:gd name="connsiteY2" fmla="*/ 43205 h 115729"/>
                  <a:gd name="connsiteX3" fmla="*/ 42863 w 190310"/>
                  <a:gd name="connsiteY3" fmla="*/ 42863 h 115729"/>
                  <a:gd name="connsiteX4" fmla="*/ 42863 w 190310"/>
                  <a:gd name="connsiteY4" fmla="*/ 0 h 115729"/>
                  <a:gd name="connsiteX5" fmla="*/ 1 w 190310"/>
                  <a:gd name="connsiteY5" fmla="*/ 24775 h 115729"/>
                  <a:gd name="connsiteX6" fmla="*/ 1 w 190310"/>
                  <a:gd name="connsiteY6" fmla="*/ 42863 h 115729"/>
                  <a:gd name="connsiteX7" fmla="*/ 9688 w 190310"/>
                  <a:gd name="connsiteY7" fmla="*/ 79210 h 115729"/>
                  <a:gd name="connsiteX8" fmla="*/ 21346 w 190310"/>
                  <a:gd name="connsiteY8" fmla="*/ 94383 h 115729"/>
                  <a:gd name="connsiteX9" fmla="*/ 72781 w 190310"/>
                  <a:gd name="connsiteY9" fmla="*/ 115729 h 115729"/>
                  <a:gd name="connsiteX10" fmla="*/ 178823 w 190310"/>
                  <a:gd name="connsiteY10" fmla="*/ 115729 h 115729"/>
                  <a:gd name="connsiteX11" fmla="*/ 190310 w 190310"/>
                  <a:gd name="connsiteY11" fmla="*/ 72866 h 115729"/>
                  <a:gd name="connsiteX12" fmla="*/ 115730 w 190310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5729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68" y="84773"/>
                      <a:pt x="16794" y="89874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55" y="101499"/>
                      <a:pt x="186478" y="87208"/>
                      <a:pt x="190310" y="72866"/>
                    </a:cubicBezTo>
                    <a:lnTo>
                      <a:pt x="115730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1" name="Freeform: Shape 3710">
                <a:extLst>
                  <a:ext uri="{FF2B5EF4-FFF2-40B4-BE49-F238E27FC236}">
                    <a16:creationId xmlns:a16="http://schemas.microsoft.com/office/drawing/2014/main" id="{3A755FC0-E8C7-42D6-9E3A-DF131B8F2F4A}"/>
                  </a:ext>
                </a:extLst>
              </p:cNvPr>
              <p:cNvSpPr/>
              <p:nvPr/>
            </p:nvSpPr>
            <p:spPr>
              <a:xfrm>
                <a:off x="4646390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772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772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2" name="Freeform: Shape 3711">
                <a:extLst>
                  <a:ext uri="{FF2B5EF4-FFF2-40B4-BE49-F238E27FC236}">
                    <a16:creationId xmlns:a16="http://schemas.microsoft.com/office/drawing/2014/main" id="{F9EFAF9E-CCDC-4523-B7E4-77854D5F89C4}"/>
                  </a:ext>
                </a:extLst>
              </p:cNvPr>
              <p:cNvSpPr/>
              <p:nvPr/>
            </p:nvSpPr>
            <p:spPr>
              <a:xfrm>
                <a:off x="3948503" y="4687014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7 h 199996"/>
                  <a:gd name="connsiteX1" fmla="*/ 263090 w 263089"/>
                  <a:gd name="connsiteY1" fmla="*/ 164164 h 199996"/>
                  <a:gd name="connsiteX2" fmla="*/ 189281 w 263089"/>
                  <a:gd name="connsiteY2" fmla="*/ 36433 h 199996"/>
                  <a:gd name="connsiteX3" fmla="*/ 126187 w 263089"/>
                  <a:gd name="connsiteY3" fmla="*/ 0 h 199996"/>
                  <a:gd name="connsiteX4" fmla="*/ 24775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5 w 263089"/>
                  <a:gd name="connsiteY9" fmla="*/ 57864 h 199996"/>
                  <a:gd name="connsiteX10" fmla="*/ 227343 w 263089"/>
                  <a:gd name="connsiteY10" fmla="*/ 188423 h 199996"/>
                  <a:gd name="connsiteX11" fmla="*/ 227343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90" y="164164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6"/>
                      <a:pt x="151905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3" name="Freeform: Shape 3712">
                <a:extLst>
                  <a:ext uri="{FF2B5EF4-FFF2-40B4-BE49-F238E27FC236}">
                    <a16:creationId xmlns:a16="http://schemas.microsoft.com/office/drawing/2014/main" id="{9FC3AE86-A648-4929-A1AE-4AC0FB73B10C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4" name="Freeform: Shape 3713">
                <a:extLst>
                  <a:ext uri="{FF2B5EF4-FFF2-40B4-BE49-F238E27FC236}">
                    <a16:creationId xmlns:a16="http://schemas.microsoft.com/office/drawing/2014/main" id="{3C260C4D-6EA4-454B-8706-03BCAC50E0E7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5" name="Freeform: Shape 3714">
                <a:extLst>
                  <a:ext uri="{FF2B5EF4-FFF2-40B4-BE49-F238E27FC236}">
                    <a16:creationId xmlns:a16="http://schemas.microsoft.com/office/drawing/2014/main" id="{B071F70C-90D9-4D4F-AC00-129B991603D4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6" name="Freeform: Shape 3715">
                <a:extLst>
                  <a:ext uri="{FF2B5EF4-FFF2-40B4-BE49-F238E27FC236}">
                    <a16:creationId xmlns:a16="http://schemas.microsoft.com/office/drawing/2014/main" id="{E655CCA1-37D5-431E-8A99-80190DB20693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7" name="Freeform: Shape 3716">
                <a:extLst>
                  <a:ext uri="{FF2B5EF4-FFF2-40B4-BE49-F238E27FC236}">
                    <a16:creationId xmlns:a16="http://schemas.microsoft.com/office/drawing/2014/main" id="{C0CABA46-1BC5-4A8D-9A07-93F116A4F776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8" name="Freeform: Shape 3717">
                <a:extLst>
                  <a:ext uri="{FF2B5EF4-FFF2-40B4-BE49-F238E27FC236}">
                    <a16:creationId xmlns:a16="http://schemas.microsoft.com/office/drawing/2014/main" id="{29A64C11-AB8C-4A03-A0F8-5BA982CCB7C4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9" name="Freeform: Shape 3718">
                <a:extLst>
                  <a:ext uri="{FF2B5EF4-FFF2-40B4-BE49-F238E27FC236}">
                    <a16:creationId xmlns:a16="http://schemas.microsoft.com/office/drawing/2014/main" id="{5BAA3E83-14AE-44D6-8EC6-AA6F3C360483}"/>
                  </a:ext>
                </a:extLst>
              </p:cNvPr>
              <p:cNvSpPr/>
              <p:nvPr/>
            </p:nvSpPr>
            <p:spPr>
              <a:xfrm>
                <a:off x="4182446" y="4851177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545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0" name="Freeform: Shape 3719">
                <a:extLst>
                  <a:ext uri="{FF2B5EF4-FFF2-40B4-BE49-F238E27FC236}">
                    <a16:creationId xmlns:a16="http://schemas.microsoft.com/office/drawing/2014/main" id="{00BF4FD4-3596-4026-9CD6-5E8F21500ED1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1" name="Freeform: Shape 3720">
                <a:extLst>
                  <a:ext uri="{FF2B5EF4-FFF2-40B4-BE49-F238E27FC236}">
                    <a16:creationId xmlns:a16="http://schemas.microsoft.com/office/drawing/2014/main" id="{F288B3EC-BF6E-4DEA-9D71-B5EC203A19EE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2" name="Freeform: Shape 3721">
                <a:extLst>
                  <a:ext uri="{FF2B5EF4-FFF2-40B4-BE49-F238E27FC236}">
                    <a16:creationId xmlns:a16="http://schemas.microsoft.com/office/drawing/2014/main" id="{F8043F6F-77C1-439A-8C6F-0A1EE26C6739}"/>
                  </a:ext>
                </a:extLst>
              </p:cNvPr>
              <p:cNvSpPr/>
              <p:nvPr/>
            </p:nvSpPr>
            <p:spPr>
              <a:xfrm>
                <a:off x="4757061" y="490884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179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7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8027 h 134695"/>
                  <a:gd name="connsiteX7" fmla="*/ 0 w 312810"/>
                  <a:gd name="connsiteY7" fmla="*/ 122265 h 134695"/>
                  <a:gd name="connsiteX8" fmla="*/ 130645 w 312810"/>
                  <a:gd name="connsiteY8" fmla="*/ 46827 h 134695"/>
                  <a:gd name="connsiteX9" fmla="*/ 160649 w 312810"/>
                  <a:gd name="connsiteY9" fmla="*/ 46827 h 134695"/>
                  <a:gd name="connsiteX10" fmla="*/ 269948 w 312810"/>
                  <a:gd name="connsiteY10" fmla="*/ 110007 h 134695"/>
                  <a:gd name="connsiteX11" fmla="*/ 280664 w 312810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179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7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645" y="46827"/>
                    </a:lnTo>
                    <a:cubicBezTo>
                      <a:pt x="139946" y="41521"/>
                      <a:pt x="151347" y="41521"/>
                      <a:pt x="160649" y="46827"/>
                    </a:cubicBezTo>
                    <a:lnTo>
                      <a:pt x="269948" y="110007"/>
                    </a:lnTo>
                    <a:lnTo>
                      <a:pt x="280664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3" name="Freeform: Shape 3722">
                <a:extLst>
                  <a:ext uri="{FF2B5EF4-FFF2-40B4-BE49-F238E27FC236}">
                    <a16:creationId xmlns:a16="http://schemas.microsoft.com/office/drawing/2014/main" id="{38881D7C-5866-4643-A7A9-5A7BA936E833}"/>
                  </a:ext>
                </a:extLst>
              </p:cNvPr>
              <p:cNvSpPr/>
              <p:nvPr/>
            </p:nvSpPr>
            <p:spPr>
              <a:xfrm>
                <a:off x="4342923" y="5111524"/>
                <a:ext cx="200339" cy="105686"/>
              </a:xfrm>
              <a:custGeom>
                <a:avLst/>
                <a:gdLst>
                  <a:gd name="connsiteX0" fmla="*/ 124301 w 200339"/>
                  <a:gd name="connsiteY0" fmla="*/ 37290 h 105686"/>
                  <a:gd name="connsiteX1" fmla="*/ 124301 w 200339"/>
                  <a:gd name="connsiteY1" fmla="*/ 37290 h 105686"/>
                  <a:gd name="connsiteX2" fmla="*/ 87182 w 200339"/>
                  <a:gd name="connsiteY2" fmla="*/ 58807 h 105686"/>
                  <a:gd name="connsiteX3" fmla="*/ 46300 w 200339"/>
                  <a:gd name="connsiteY3" fmla="*/ 47912 h 105686"/>
                  <a:gd name="connsiteX4" fmla="*/ 46206 w 200339"/>
                  <a:gd name="connsiteY4" fmla="*/ 47749 h 105686"/>
                  <a:gd name="connsiteX5" fmla="*/ 24775 w 200339"/>
                  <a:gd name="connsiteY5" fmla="*/ 10630 h 105686"/>
                  <a:gd name="connsiteX6" fmla="*/ 0 w 200339"/>
                  <a:gd name="connsiteY6" fmla="*/ 53492 h 105686"/>
                  <a:gd name="connsiteX7" fmla="*/ 9087 w 200339"/>
                  <a:gd name="connsiteY7" fmla="*/ 69180 h 105686"/>
                  <a:gd name="connsiteX8" fmla="*/ 35576 w 200339"/>
                  <a:gd name="connsiteY8" fmla="*/ 95840 h 105686"/>
                  <a:gd name="connsiteX9" fmla="*/ 53321 w 200339"/>
                  <a:gd name="connsiteY9" fmla="*/ 103213 h 105686"/>
                  <a:gd name="connsiteX10" fmla="*/ 108614 w 200339"/>
                  <a:gd name="connsiteY10" fmla="*/ 95926 h 105686"/>
                  <a:gd name="connsiteX11" fmla="*/ 200339 w 200339"/>
                  <a:gd name="connsiteY11" fmla="*/ 42863 h 105686"/>
                  <a:gd name="connsiteX12" fmla="*/ 188852 w 200339"/>
                  <a:gd name="connsiteY12" fmla="*/ 0 h 105686"/>
                  <a:gd name="connsiteX13" fmla="*/ 167164 w 200339"/>
                  <a:gd name="connsiteY13" fmla="*/ 12516 h 105686"/>
                  <a:gd name="connsiteX14" fmla="*/ 167164 w 200339"/>
                  <a:gd name="connsiteY14" fmla="*/ 12516 h 10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86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3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396" y="80264"/>
                      <a:pt x="24534" y="89462"/>
                      <a:pt x="35576" y="95840"/>
                    </a:cubicBezTo>
                    <a:cubicBezTo>
                      <a:pt x="41148" y="99064"/>
                      <a:pt x="47106" y="101541"/>
                      <a:pt x="53321" y="103213"/>
                    </a:cubicBezTo>
                    <a:cubicBezTo>
                      <a:pt x="71992" y="108202"/>
                      <a:pt x="91871" y="105579"/>
                      <a:pt x="108614" y="95926"/>
                    </a:cubicBezTo>
                    <a:lnTo>
                      <a:pt x="200339" y="42863"/>
                    </a:lnTo>
                    <a:cubicBezTo>
                      <a:pt x="196567" y="28632"/>
                      <a:pt x="192736" y="14342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4" name="Freeform: Shape 3723">
                <a:extLst>
                  <a:ext uri="{FF2B5EF4-FFF2-40B4-BE49-F238E27FC236}">
                    <a16:creationId xmlns:a16="http://schemas.microsoft.com/office/drawing/2014/main" id="{7B739208-75FA-4956-BFB5-FE06D4CBA890}"/>
                  </a:ext>
                </a:extLst>
              </p:cNvPr>
              <p:cNvSpPr/>
              <p:nvPr/>
            </p:nvSpPr>
            <p:spPr>
              <a:xfrm>
                <a:off x="4532118" y="4999739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733"/>
                      <a:pt x="7715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5" name="Freeform: Shape 3724">
                <a:extLst>
                  <a:ext uri="{FF2B5EF4-FFF2-40B4-BE49-F238E27FC236}">
                    <a16:creationId xmlns:a16="http://schemas.microsoft.com/office/drawing/2014/main" id="{F9669467-32E4-4B4C-A514-C06831C25F16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6" name="Freeform: Shape 3725">
                <a:extLst>
                  <a:ext uri="{FF2B5EF4-FFF2-40B4-BE49-F238E27FC236}">
                    <a16:creationId xmlns:a16="http://schemas.microsoft.com/office/drawing/2014/main" id="{721EE790-8A40-417A-806F-C36A1C03EADE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7" name="Freeform: Shape 3726">
                <a:extLst>
                  <a:ext uri="{FF2B5EF4-FFF2-40B4-BE49-F238E27FC236}">
                    <a16:creationId xmlns:a16="http://schemas.microsoft.com/office/drawing/2014/main" id="{016D71B4-3410-4A96-BBD8-194D17469D76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8" name="Freeform: Shape 3727">
                <a:extLst>
                  <a:ext uri="{FF2B5EF4-FFF2-40B4-BE49-F238E27FC236}">
                    <a16:creationId xmlns:a16="http://schemas.microsoft.com/office/drawing/2014/main" id="{94CA6B62-A038-4AC4-AF8E-1BAF1654EC8C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9" name="Freeform: Shape 3728">
                <a:extLst>
                  <a:ext uri="{FF2B5EF4-FFF2-40B4-BE49-F238E27FC236}">
                    <a16:creationId xmlns:a16="http://schemas.microsoft.com/office/drawing/2014/main" id="{B778E55C-6CD4-434E-868F-A7950551EED3}"/>
                  </a:ext>
                </a:extLst>
              </p:cNvPr>
              <p:cNvSpPr/>
              <p:nvPr/>
            </p:nvSpPr>
            <p:spPr>
              <a:xfrm>
                <a:off x="3011528" y="4844919"/>
                <a:ext cx="134676" cy="312725"/>
              </a:xfrm>
              <a:custGeom>
                <a:avLst/>
                <a:gdLst>
                  <a:gd name="connsiteX0" fmla="*/ 18517 w 134676"/>
                  <a:gd name="connsiteY0" fmla="*/ 280578 h 312725"/>
                  <a:gd name="connsiteX1" fmla="*/ 0 w 134676"/>
                  <a:gd name="connsiteY1" fmla="*/ 312725 h 312725"/>
                  <a:gd name="connsiteX2" fmla="*/ 0 w 134676"/>
                  <a:gd name="connsiteY2" fmla="*/ 312725 h 312725"/>
                  <a:gd name="connsiteX3" fmla="*/ 74238 w 134676"/>
                  <a:gd name="connsiteY3" fmla="*/ 269863 h 312725"/>
                  <a:gd name="connsiteX4" fmla="*/ 124901 w 134676"/>
                  <a:gd name="connsiteY4" fmla="*/ 181995 h 312725"/>
                  <a:gd name="connsiteX5" fmla="*/ 124901 w 134676"/>
                  <a:gd name="connsiteY5" fmla="*/ 109128 h 312725"/>
                  <a:gd name="connsiteX6" fmla="*/ 86668 w 134676"/>
                  <a:gd name="connsiteY6" fmla="*/ 42863 h 312725"/>
                  <a:gd name="connsiteX7" fmla="*/ 12430 w 134676"/>
                  <a:gd name="connsiteY7" fmla="*/ 0 h 312725"/>
                  <a:gd name="connsiteX8" fmla="*/ 87782 w 134676"/>
                  <a:gd name="connsiteY8" fmla="*/ 130560 h 312725"/>
                  <a:gd name="connsiteX9" fmla="*/ 87782 w 134676"/>
                  <a:gd name="connsiteY9" fmla="*/ 160563 h 312725"/>
                  <a:gd name="connsiteX10" fmla="*/ 24689 w 134676"/>
                  <a:gd name="connsiteY10" fmla="*/ 269863 h 312725"/>
                  <a:gd name="connsiteX11" fmla="*/ 18517 w 134676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725">
                    <a:moveTo>
                      <a:pt x="18517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01" y="181995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60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863"/>
                    </a:lnTo>
                    <a:lnTo>
                      <a:pt x="18517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0" name="Freeform: Shape 3729">
                <a:extLst>
                  <a:ext uri="{FF2B5EF4-FFF2-40B4-BE49-F238E27FC236}">
                    <a16:creationId xmlns:a16="http://schemas.microsoft.com/office/drawing/2014/main" id="{D6430887-D397-4D79-A21B-39C59299CA57}"/>
                  </a:ext>
                </a:extLst>
              </p:cNvPr>
              <p:cNvSpPr/>
              <p:nvPr/>
            </p:nvSpPr>
            <p:spPr>
              <a:xfrm>
                <a:off x="2837947" y="4431039"/>
                <a:ext cx="105687" cy="200853"/>
              </a:xfrm>
              <a:custGeom>
                <a:avLst/>
                <a:gdLst>
                  <a:gd name="connsiteX0" fmla="*/ 93086 w 105687"/>
                  <a:gd name="connsiteY0" fmla="*/ 167164 h 200853"/>
                  <a:gd name="connsiteX1" fmla="*/ 93086 w 105687"/>
                  <a:gd name="connsiteY1" fmla="*/ 167164 h 200853"/>
                  <a:gd name="connsiteX2" fmla="*/ 68311 w 105687"/>
                  <a:gd name="connsiteY2" fmla="*/ 124301 h 200853"/>
                  <a:gd name="connsiteX3" fmla="*/ 68311 w 105687"/>
                  <a:gd name="connsiteY3" fmla="*/ 124301 h 200853"/>
                  <a:gd name="connsiteX4" fmla="*/ 46880 w 105687"/>
                  <a:gd name="connsiteY4" fmla="*/ 87182 h 200853"/>
                  <a:gd name="connsiteX5" fmla="*/ 57853 w 105687"/>
                  <a:gd name="connsiteY5" fmla="*/ 46206 h 200853"/>
                  <a:gd name="connsiteX6" fmla="*/ 95058 w 105687"/>
                  <a:gd name="connsiteY6" fmla="*/ 24775 h 200853"/>
                  <a:gd name="connsiteX7" fmla="*/ 52195 w 105687"/>
                  <a:gd name="connsiteY7" fmla="*/ 0 h 200853"/>
                  <a:gd name="connsiteX8" fmla="*/ 36422 w 105687"/>
                  <a:gd name="connsiteY8" fmla="*/ 9515 h 200853"/>
                  <a:gd name="connsiteX9" fmla="*/ 9847 w 105687"/>
                  <a:gd name="connsiteY9" fmla="*/ 36090 h 200853"/>
                  <a:gd name="connsiteX10" fmla="*/ 2475 w 105687"/>
                  <a:gd name="connsiteY10" fmla="*/ 53749 h 200853"/>
                  <a:gd name="connsiteX11" fmla="*/ 9761 w 105687"/>
                  <a:gd name="connsiteY11" fmla="*/ 109042 h 200853"/>
                  <a:gd name="connsiteX12" fmla="*/ 62825 w 105687"/>
                  <a:gd name="connsiteY12" fmla="*/ 200854 h 200853"/>
                  <a:gd name="connsiteX13" fmla="*/ 105687 w 105687"/>
                  <a:gd name="connsiteY13" fmla="*/ 189366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200853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32"/>
                      <a:pt x="43511" y="54495"/>
                      <a:pt x="57853" y="46206"/>
                    </a:cubicBezTo>
                    <a:lnTo>
                      <a:pt x="95058" y="24775"/>
                    </a:lnTo>
                    <a:lnTo>
                      <a:pt x="52195" y="0"/>
                    </a:lnTo>
                    <a:lnTo>
                      <a:pt x="36422" y="9515"/>
                    </a:lnTo>
                    <a:cubicBezTo>
                      <a:pt x="25382" y="15885"/>
                      <a:pt x="16216" y="25049"/>
                      <a:pt x="9847" y="36090"/>
                    </a:cubicBezTo>
                    <a:cubicBezTo>
                      <a:pt x="6642" y="41637"/>
                      <a:pt x="4164" y="47569"/>
                      <a:pt x="2475" y="53749"/>
                    </a:cubicBezTo>
                    <a:cubicBezTo>
                      <a:pt x="-2516" y="72420"/>
                      <a:pt x="105" y="92300"/>
                      <a:pt x="9761" y="109042"/>
                    </a:cubicBezTo>
                    <a:lnTo>
                      <a:pt x="62825" y="200854"/>
                    </a:lnTo>
                    <a:lnTo>
                      <a:pt x="105687" y="1893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1" name="Freeform: Shape 3730">
                <a:extLst>
                  <a:ext uri="{FF2B5EF4-FFF2-40B4-BE49-F238E27FC236}">
                    <a16:creationId xmlns:a16="http://schemas.microsoft.com/office/drawing/2014/main" id="{4810286E-17D5-4A86-B0E8-4C8BC62E567F}"/>
                  </a:ext>
                </a:extLst>
              </p:cNvPr>
              <p:cNvSpPr/>
              <p:nvPr/>
            </p:nvSpPr>
            <p:spPr>
              <a:xfrm>
                <a:off x="2901029" y="4619977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795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79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2" name="Freeform: Shape 3731">
                <a:extLst>
                  <a:ext uri="{FF2B5EF4-FFF2-40B4-BE49-F238E27FC236}">
                    <a16:creationId xmlns:a16="http://schemas.microsoft.com/office/drawing/2014/main" id="{30568796-0813-494D-B1F6-28948734FCBA}"/>
                  </a:ext>
                </a:extLst>
              </p:cNvPr>
              <p:cNvSpPr/>
              <p:nvPr/>
            </p:nvSpPr>
            <p:spPr>
              <a:xfrm>
                <a:off x="317963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0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302 w 188423"/>
                  <a:gd name="connsiteY7" fmla="*/ 75438 h 277148"/>
                  <a:gd name="connsiteX8" fmla="*/ 145304 w 188423"/>
                  <a:gd name="connsiteY8" fmla="*/ 101155 h 277148"/>
                  <a:gd name="connsiteX9" fmla="*/ 145304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5" y="75395"/>
                      <a:pt x="174506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438"/>
                    </a:lnTo>
                    <a:cubicBezTo>
                      <a:pt x="139503" y="80753"/>
                      <a:pt x="145210" y="90534"/>
                      <a:pt x="145304" y="101155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3" name="Freeform: Shape 3732">
                <a:extLst>
                  <a:ext uri="{FF2B5EF4-FFF2-40B4-BE49-F238E27FC236}">
                    <a16:creationId xmlns:a16="http://schemas.microsoft.com/office/drawing/2014/main" id="{E192F495-A9E0-4445-8570-0E4D4638E673}"/>
                  </a:ext>
                </a:extLst>
              </p:cNvPr>
              <p:cNvSpPr/>
              <p:nvPr/>
            </p:nvSpPr>
            <p:spPr>
              <a:xfrm>
                <a:off x="2890142" y="4431039"/>
                <a:ext cx="107413" cy="43976"/>
              </a:xfrm>
              <a:custGeom>
                <a:avLst/>
                <a:gdLst>
                  <a:gd name="connsiteX0" fmla="*/ 85725 w 107413"/>
                  <a:gd name="connsiteY0" fmla="*/ 0 h 43976"/>
                  <a:gd name="connsiteX1" fmla="*/ 85725 w 107413"/>
                  <a:gd name="connsiteY1" fmla="*/ 0 h 43976"/>
                  <a:gd name="connsiteX2" fmla="*/ 85725 w 107413"/>
                  <a:gd name="connsiteY2" fmla="*/ 0 h 43976"/>
                  <a:gd name="connsiteX3" fmla="*/ 85639 w 107413"/>
                  <a:gd name="connsiteY3" fmla="*/ 0 h 43976"/>
                  <a:gd name="connsiteX4" fmla="*/ 0 w 107413"/>
                  <a:gd name="connsiteY4" fmla="*/ 0 h 43976"/>
                  <a:gd name="connsiteX5" fmla="*/ 76038 w 107413"/>
                  <a:gd name="connsiteY5" fmla="*/ 43977 h 43976"/>
                  <a:gd name="connsiteX6" fmla="*/ 107413 w 107413"/>
                  <a:gd name="connsiteY6" fmla="*/ 12601 h 43976"/>
                  <a:gd name="connsiteX7" fmla="*/ 85725 w 107413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977"/>
                    </a:lnTo>
                    <a:lnTo>
                      <a:pt x="107413" y="12601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4" name="Freeform: Shape 3733">
                <a:extLst>
                  <a:ext uri="{FF2B5EF4-FFF2-40B4-BE49-F238E27FC236}">
                    <a16:creationId xmlns:a16="http://schemas.microsoft.com/office/drawing/2014/main" id="{684FB28C-D2D5-49BD-853F-50657E6573C8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5" name="Freeform: Shape 3734">
                <a:extLst>
                  <a:ext uri="{FF2B5EF4-FFF2-40B4-BE49-F238E27FC236}">
                    <a16:creationId xmlns:a16="http://schemas.microsoft.com/office/drawing/2014/main" id="{185279C8-BBF7-48CC-AFEA-D09343FA1E8A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6" name="Freeform: Shape 3735">
                <a:extLst>
                  <a:ext uri="{FF2B5EF4-FFF2-40B4-BE49-F238E27FC236}">
                    <a16:creationId xmlns:a16="http://schemas.microsoft.com/office/drawing/2014/main" id="{03DAF0C0-A117-43B6-BF64-922BE626D61D}"/>
                  </a:ext>
                </a:extLst>
              </p:cNvPr>
              <p:cNvSpPr/>
              <p:nvPr/>
            </p:nvSpPr>
            <p:spPr>
              <a:xfrm>
                <a:off x="2966180" y="4443640"/>
                <a:ext cx="224942" cy="111699"/>
              </a:xfrm>
              <a:custGeom>
                <a:avLst/>
                <a:gdLst>
                  <a:gd name="connsiteX0" fmla="*/ 224942 w 224942"/>
                  <a:gd name="connsiteY0" fmla="*/ 111700 h 111699"/>
                  <a:gd name="connsiteX1" fmla="*/ 31375 w 224942"/>
                  <a:gd name="connsiteY1" fmla="*/ 0 h 111699"/>
                  <a:gd name="connsiteX2" fmla="*/ 0 w 224942"/>
                  <a:gd name="connsiteY2" fmla="*/ 31376 h 111699"/>
                  <a:gd name="connsiteX3" fmla="*/ 139217 w 224942"/>
                  <a:gd name="connsiteY3" fmla="*/ 111700 h 111699"/>
                  <a:gd name="connsiteX4" fmla="*/ 211569 w 224942"/>
                  <a:gd name="connsiteY4" fmla="*/ 111700 h 111699"/>
                  <a:gd name="connsiteX5" fmla="*/ 224942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224942" y="111700"/>
                    </a:move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lnTo>
                      <a:pt x="211569" y="111700"/>
                    </a:lnTo>
                    <a:lnTo>
                      <a:pt x="224942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7" name="Freeform: Shape 3736">
                <a:extLst>
                  <a:ext uri="{FF2B5EF4-FFF2-40B4-BE49-F238E27FC236}">
                    <a16:creationId xmlns:a16="http://schemas.microsoft.com/office/drawing/2014/main" id="{E2713007-0288-4EB4-B809-FE794EA87B49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8" name="Freeform: Shape 3737">
                <a:extLst>
                  <a:ext uri="{FF2B5EF4-FFF2-40B4-BE49-F238E27FC236}">
                    <a16:creationId xmlns:a16="http://schemas.microsoft.com/office/drawing/2014/main" id="{69FBC09B-41E8-4A44-B959-1AB7BEAEC0C2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9" name="Freeform: Shape 3738">
                <a:extLst>
                  <a:ext uri="{FF2B5EF4-FFF2-40B4-BE49-F238E27FC236}">
                    <a16:creationId xmlns:a16="http://schemas.microsoft.com/office/drawing/2014/main" id="{6343C248-BE6F-47CC-BA19-53BAFB5EE2EC}"/>
                  </a:ext>
                </a:extLst>
              </p:cNvPr>
              <p:cNvSpPr/>
              <p:nvPr/>
            </p:nvSpPr>
            <p:spPr>
              <a:xfrm>
                <a:off x="2773213" y="4957562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658 h 200082"/>
                  <a:gd name="connsiteX11" fmla="*/ 35747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403"/>
                      <a:pt x="0" y="35919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48"/>
                      <a:pt x="136903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7" y="157108"/>
                      <a:pt x="116424" y="151407"/>
                      <a:pt x="111100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0" name="Freeform: Shape 3739">
                <a:extLst>
                  <a:ext uri="{FF2B5EF4-FFF2-40B4-BE49-F238E27FC236}">
                    <a16:creationId xmlns:a16="http://schemas.microsoft.com/office/drawing/2014/main" id="{26942A43-C78F-4BC8-9823-268DB9C2C804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1" name="Freeform: Shape 3740">
                <a:extLst>
                  <a:ext uri="{FF2B5EF4-FFF2-40B4-BE49-F238E27FC236}">
                    <a16:creationId xmlns:a16="http://schemas.microsoft.com/office/drawing/2014/main" id="{8AE9114A-B04C-45DE-B325-62113E98BAFB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2" name="Freeform: Shape 3741">
                <a:extLst>
                  <a:ext uri="{FF2B5EF4-FFF2-40B4-BE49-F238E27FC236}">
                    <a16:creationId xmlns:a16="http://schemas.microsoft.com/office/drawing/2014/main" id="{88CC6734-9010-483B-8B7C-A2EA1F362046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3" name="Freeform: Shape 3742">
                <a:extLst>
                  <a:ext uri="{FF2B5EF4-FFF2-40B4-BE49-F238E27FC236}">
                    <a16:creationId xmlns:a16="http://schemas.microsoft.com/office/drawing/2014/main" id="{1950443A-EF9E-4A17-AB4E-17C098A03427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4" name="Freeform: Shape 3743">
                <a:extLst>
                  <a:ext uri="{FF2B5EF4-FFF2-40B4-BE49-F238E27FC236}">
                    <a16:creationId xmlns:a16="http://schemas.microsoft.com/office/drawing/2014/main" id="{9F971E16-FCC4-44F3-BC4E-F5AB705BABFE}"/>
                  </a:ext>
                </a:extLst>
              </p:cNvPr>
              <p:cNvSpPr/>
              <p:nvPr/>
            </p:nvSpPr>
            <p:spPr>
              <a:xfrm>
                <a:off x="2667000" y="4723447"/>
                <a:ext cx="134931" cy="270033"/>
              </a:xfrm>
              <a:custGeom>
                <a:avLst/>
                <a:gdLst>
                  <a:gd name="connsiteX0" fmla="*/ 134931 w 134931"/>
                  <a:gd name="connsiteY0" fmla="*/ 234115 h 270033"/>
                  <a:gd name="connsiteX1" fmla="*/ 98841 w 134931"/>
                  <a:gd name="connsiteY1" fmla="*/ 171450 h 270033"/>
                  <a:gd name="connsiteX2" fmla="*/ 98841 w 134931"/>
                  <a:gd name="connsiteY2" fmla="*/ 171450 h 270033"/>
                  <a:gd name="connsiteX3" fmla="*/ 0 w 134931"/>
                  <a:gd name="connsiteY3" fmla="*/ 0 h 270033"/>
                  <a:gd name="connsiteX4" fmla="*/ 0 w 134931"/>
                  <a:gd name="connsiteY4" fmla="*/ 85725 h 270033"/>
                  <a:gd name="connsiteX5" fmla="*/ 106213 w 134931"/>
                  <a:gd name="connsiteY5" fmla="*/ 270034 h 270033"/>
                  <a:gd name="connsiteX6" fmla="*/ 134931 w 134931"/>
                  <a:gd name="connsiteY6" fmla="*/ 234115 h 2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70033">
                    <a:moveTo>
                      <a:pt x="134931" y="234115"/>
                    </a:moveTo>
                    <a:lnTo>
                      <a:pt x="98841" y="171450"/>
                    </a:lnTo>
                    <a:lnTo>
                      <a:pt x="98841" y="17145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70034"/>
                    </a:lnTo>
                    <a:cubicBezTo>
                      <a:pt x="115414" y="257801"/>
                      <a:pt x="124987" y="245834"/>
                      <a:pt x="134931" y="23411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5" name="Freeform: Shape 3744">
                <a:extLst>
                  <a:ext uri="{FF2B5EF4-FFF2-40B4-BE49-F238E27FC236}">
                    <a16:creationId xmlns:a16="http://schemas.microsoft.com/office/drawing/2014/main" id="{9B593EB0-20F4-4567-A03A-B80FF5D4A5B3}"/>
                  </a:ext>
                </a:extLst>
              </p:cNvPr>
              <p:cNvSpPr/>
              <p:nvPr/>
            </p:nvSpPr>
            <p:spPr>
              <a:xfrm>
                <a:off x="3036731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8908 w 288464"/>
                  <a:gd name="connsiteY8" fmla="*/ 82125 h 128952"/>
                  <a:gd name="connsiteX9" fmla="*/ 148904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201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4" y="132188"/>
                      <a:pt x="178033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8908" y="82125"/>
                    </a:lnTo>
                    <a:cubicBezTo>
                      <a:pt x="169611" y="87431"/>
                      <a:pt x="158201" y="87431"/>
                      <a:pt x="148904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6" name="Freeform: Shape 3745">
                <a:extLst>
                  <a:ext uri="{FF2B5EF4-FFF2-40B4-BE49-F238E27FC236}">
                    <a16:creationId xmlns:a16="http://schemas.microsoft.com/office/drawing/2014/main" id="{6DD1303D-A136-4B9D-827D-3297228CEBC5}"/>
                  </a:ext>
                </a:extLst>
              </p:cNvPr>
              <p:cNvSpPr/>
              <p:nvPr/>
            </p:nvSpPr>
            <p:spPr>
              <a:xfrm>
                <a:off x="2808703" y="4671069"/>
                <a:ext cx="234972" cy="180965"/>
              </a:xfrm>
              <a:custGeom>
                <a:avLst/>
                <a:gdLst>
                  <a:gd name="connsiteX0" fmla="*/ 228029 w 234972"/>
                  <a:gd name="connsiteY0" fmla="*/ 180965 h 180965"/>
                  <a:gd name="connsiteX1" fmla="*/ 234972 w 234972"/>
                  <a:gd name="connsiteY1" fmla="*/ 135445 h 180965"/>
                  <a:gd name="connsiteX2" fmla="*/ 172393 w 234972"/>
                  <a:gd name="connsiteY2" fmla="*/ 99355 h 180965"/>
                  <a:gd name="connsiteX3" fmla="*/ 172393 w 234972"/>
                  <a:gd name="connsiteY3" fmla="*/ 99355 h 180965"/>
                  <a:gd name="connsiteX4" fmla="*/ 0 w 234972"/>
                  <a:gd name="connsiteY4" fmla="*/ 0 h 180965"/>
                  <a:gd name="connsiteX5" fmla="*/ 0 w 234972"/>
                  <a:gd name="connsiteY5" fmla="*/ 49549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0965">
                    <a:moveTo>
                      <a:pt x="228029" y="180965"/>
                    </a:moveTo>
                    <a:cubicBezTo>
                      <a:pt x="229914" y="165706"/>
                      <a:pt x="232229" y="150533"/>
                      <a:pt x="234972" y="135445"/>
                    </a:cubicBezTo>
                    <a:lnTo>
                      <a:pt x="172393" y="99355"/>
                    </a:lnTo>
                    <a:lnTo>
                      <a:pt x="172393" y="99355"/>
                    </a:lnTo>
                    <a:lnTo>
                      <a:pt x="0" y="0"/>
                    </a:lnTo>
                    <a:lnTo>
                      <a:pt x="0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7" name="Freeform: Shape 3746">
                <a:extLst>
                  <a:ext uri="{FF2B5EF4-FFF2-40B4-BE49-F238E27FC236}">
                    <a16:creationId xmlns:a16="http://schemas.microsoft.com/office/drawing/2014/main" id="{A77B7C9D-A6CA-478E-833B-77E7DEA2DA8F}"/>
                  </a:ext>
                </a:extLst>
              </p:cNvPr>
              <p:cNvSpPr/>
              <p:nvPr/>
            </p:nvSpPr>
            <p:spPr>
              <a:xfrm>
                <a:off x="2666999" y="4627949"/>
                <a:ext cx="98840" cy="93697"/>
              </a:xfrm>
              <a:custGeom>
                <a:avLst/>
                <a:gdLst>
                  <a:gd name="connsiteX0" fmla="*/ 38919 w 98840"/>
                  <a:gd name="connsiteY0" fmla="*/ 43463 h 93697"/>
                  <a:gd name="connsiteX1" fmla="*/ 61636 w 98840"/>
                  <a:gd name="connsiteY1" fmla="*/ 46464 h 93697"/>
                  <a:gd name="connsiteX2" fmla="*/ 98841 w 98840"/>
                  <a:gd name="connsiteY2" fmla="*/ 67895 h 93697"/>
                  <a:gd name="connsiteX3" fmla="*/ 98841 w 98840"/>
                  <a:gd name="connsiteY3" fmla="*/ 18346 h 93697"/>
                  <a:gd name="connsiteX4" fmla="*/ 83068 w 98840"/>
                  <a:gd name="connsiteY4" fmla="*/ 9773 h 93697"/>
                  <a:gd name="connsiteX5" fmla="*/ 46806 w 98840"/>
                  <a:gd name="connsiteY5" fmla="*/ 0 h 93697"/>
                  <a:gd name="connsiteX6" fmla="*/ 27775 w 98840"/>
                  <a:gd name="connsiteY6" fmla="*/ 2487 h 93697"/>
                  <a:gd name="connsiteX7" fmla="*/ 0 w 98840"/>
                  <a:gd name="connsiteY7" fmla="*/ 16545 h 93697"/>
                  <a:gd name="connsiteX8" fmla="*/ 0 w 98840"/>
                  <a:gd name="connsiteY8" fmla="*/ 93698 h 93697"/>
                  <a:gd name="connsiteX9" fmla="*/ 20660 w 98840"/>
                  <a:gd name="connsiteY9" fmla="*/ 57865 h 93697"/>
                  <a:gd name="connsiteX10" fmla="*/ 38919 w 98840"/>
                  <a:gd name="connsiteY10" fmla="*/ 43463 h 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3697">
                    <a:moveTo>
                      <a:pt x="38919" y="43463"/>
                    </a:moveTo>
                    <a:cubicBezTo>
                      <a:pt x="46588" y="41380"/>
                      <a:pt x="54772" y="42460"/>
                      <a:pt x="61636" y="46464"/>
                    </a:cubicBezTo>
                    <a:lnTo>
                      <a:pt x="98841" y="67895"/>
                    </a:lnTo>
                    <a:lnTo>
                      <a:pt x="98841" y="18346"/>
                    </a:lnTo>
                    <a:lnTo>
                      <a:pt x="83068" y="9773"/>
                    </a:lnTo>
                    <a:cubicBezTo>
                      <a:pt x="72062" y="3352"/>
                      <a:pt x="59546" y="-17"/>
                      <a:pt x="46806" y="0"/>
                    </a:cubicBezTo>
                    <a:cubicBezTo>
                      <a:pt x="40380" y="-17"/>
                      <a:pt x="33980" y="815"/>
                      <a:pt x="27775" y="2487"/>
                    </a:cubicBezTo>
                    <a:cubicBezTo>
                      <a:pt x="17621" y="5135"/>
                      <a:pt x="8151" y="9936"/>
                      <a:pt x="0" y="16545"/>
                    </a:cubicBezTo>
                    <a:lnTo>
                      <a:pt x="0" y="93698"/>
                    </a:lnTo>
                    <a:lnTo>
                      <a:pt x="20660" y="57865"/>
                    </a:lnTo>
                    <a:cubicBezTo>
                      <a:pt x="24555" y="50801"/>
                      <a:pt x="31140" y="45606"/>
                      <a:pt x="38919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8" name="Freeform: Shape 3747">
                <a:extLst>
                  <a:ext uri="{FF2B5EF4-FFF2-40B4-BE49-F238E27FC236}">
                    <a16:creationId xmlns:a16="http://schemas.microsoft.com/office/drawing/2014/main" id="{F665BB79-F555-4D94-8806-43A4D565BAC2}"/>
                  </a:ext>
                </a:extLst>
              </p:cNvPr>
              <p:cNvSpPr/>
              <p:nvPr/>
            </p:nvSpPr>
            <p:spPr>
              <a:xfrm>
                <a:off x="3177663" y="4431039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814"/>
                      <a:pt x="10859" y="153105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1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9" name="Freeform: Shape 3748">
                <a:extLst>
                  <a:ext uri="{FF2B5EF4-FFF2-40B4-BE49-F238E27FC236}">
                    <a16:creationId xmlns:a16="http://schemas.microsoft.com/office/drawing/2014/main" id="{9816DBB0-D874-48B5-B97B-DDD21435EAEC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0" name="Freeform: Shape 3749">
                <a:extLst>
                  <a:ext uri="{FF2B5EF4-FFF2-40B4-BE49-F238E27FC236}">
                    <a16:creationId xmlns:a16="http://schemas.microsoft.com/office/drawing/2014/main" id="{543FCF15-356C-4606-B682-62D5B9E30F54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1" name="Freeform: Shape 3750">
                <a:extLst>
                  <a:ext uri="{FF2B5EF4-FFF2-40B4-BE49-F238E27FC236}">
                    <a16:creationId xmlns:a16="http://schemas.microsoft.com/office/drawing/2014/main" id="{EA9A592E-AD13-4089-A19C-36039609A4B2}"/>
                  </a:ext>
                </a:extLst>
              </p:cNvPr>
              <p:cNvSpPr/>
              <p:nvPr/>
            </p:nvSpPr>
            <p:spPr>
              <a:xfrm>
                <a:off x="2906258" y="4555340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803"/>
                      <a:pt x="276406" y="14513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2" name="Freeform: Shape 3751">
                <a:extLst>
                  <a:ext uri="{FF2B5EF4-FFF2-40B4-BE49-F238E27FC236}">
                    <a16:creationId xmlns:a16="http://schemas.microsoft.com/office/drawing/2014/main" id="{CFA78AC7-7F3F-435C-9437-0B372FA34975}"/>
                  </a:ext>
                </a:extLst>
              </p:cNvPr>
              <p:cNvSpPr/>
              <p:nvPr/>
            </p:nvSpPr>
            <p:spPr>
              <a:xfrm>
                <a:off x="2667000" y="4981051"/>
                <a:ext cx="141703" cy="264204"/>
              </a:xfrm>
              <a:custGeom>
                <a:avLst/>
                <a:gdLst>
                  <a:gd name="connsiteX0" fmla="*/ 17145 w 141703"/>
                  <a:gd name="connsiteY0" fmla="*/ 264205 h 264204"/>
                  <a:gd name="connsiteX1" fmla="*/ 105270 w 141703"/>
                  <a:gd name="connsiteY1" fmla="*/ 213884 h 264204"/>
                  <a:gd name="connsiteX2" fmla="*/ 141703 w 141703"/>
                  <a:gd name="connsiteY2" fmla="*/ 150705 h 264204"/>
                  <a:gd name="connsiteX3" fmla="*/ 141703 w 141703"/>
                  <a:gd name="connsiteY3" fmla="*/ 74238 h 264204"/>
                  <a:gd name="connsiteX4" fmla="*/ 98841 w 141703"/>
                  <a:gd name="connsiteY4" fmla="*/ 0 h 264204"/>
                  <a:gd name="connsiteX5" fmla="*/ 98841 w 141703"/>
                  <a:gd name="connsiteY5" fmla="*/ 150705 h 264204"/>
                  <a:gd name="connsiteX6" fmla="*/ 83839 w 141703"/>
                  <a:gd name="connsiteY6" fmla="*/ 176422 h 264204"/>
                  <a:gd name="connsiteX7" fmla="*/ 0 w 141703"/>
                  <a:gd name="connsiteY7" fmla="*/ 224771 h 264204"/>
                  <a:gd name="connsiteX8" fmla="*/ 0 w 141703"/>
                  <a:gd name="connsiteY8" fmla="*/ 264205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703" h="264204">
                    <a:moveTo>
                      <a:pt x="17145" y="264205"/>
                    </a:moveTo>
                    <a:lnTo>
                      <a:pt x="105270" y="213884"/>
                    </a:lnTo>
                    <a:cubicBezTo>
                      <a:pt x="127774" y="200794"/>
                      <a:pt x="141643" y="176739"/>
                      <a:pt x="141703" y="150705"/>
                    </a:cubicBezTo>
                    <a:lnTo>
                      <a:pt x="141703" y="74238"/>
                    </a:lnTo>
                    <a:lnTo>
                      <a:pt x="98841" y="0"/>
                    </a:lnTo>
                    <a:lnTo>
                      <a:pt x="98841" y="150705"/>
                    </a:lnTo>
                    <a:cubicBezTo>
                      <a:pt x="98695" y="161317"/>
                      <a:pt x="93003" y="171073"/>
                      <a:pt x="83839" y="176422"/>
                    </a:cubicBezTo>
                    <a:lnTo>
                      <a:pt x="0" y="224771"/>
                    </a:lnTo>
                    <a:lnTo>
                      <a:pt x="0" y="2642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3" name="Freeform: Shape 3752">
                <a:extLst>
                  <a:ext uri="{FF2B5EF4-FFF2-40B4-BE49-F238E27FC236}">
                    <a16:creationId xmlns:a16="http://schemas.microsoft.com/office/drawing/2014/main" id="{C7DCD81C-305B-4476-901F-3592494273F8}"/>
                  </a:ext>
                </a:extLst>
              </p:cNvPr>
              <p:cNvSpPr/>
              <p:nvPr/>
            </p:nvSpPr>
            <p:spPr>
              <a:xfrm>
                <a:off x="2765669" y="4555340"/>
                <a:ext cx="115900" cy="190310"/>
              </a:xfrm>
              <a:custGeom>
                <a:avLst/>
                <a:gdLst>
                  <a:gd name="connsiteX0" fmla="*/ 43034 w 115900"/>
                  <a:gd name="connsiteY0" fmla="*/ 165278 h 190310"/>
                  <a:gd name="connsiteX1" fmla="*/ 43034 w 115900"/>
                  <a:gd name="connsiteY1" fmla="*/ 165278 h 190310"/>
                  <a:gd name="connsiteX2" fmla="*/ 43034 w 115900"/>
                  <a:gd name="connsiteY2" fmla="*/ 115730 h 190310"/>
                  <a:gd name="connsiteX3" fmla="*/ 43034 w 115900"/>
                  <a:gd name="connsiteY3" fmla="*/ 115730 h 190310"/>
                  <a:gd name="connsiteX4" fmla="*/ 43034 w 115900"/>
                  <a:gd name="connsiteY4" fmla="*/ 72867 h 190310"/>
                  <a:gd name="connsiteX5" fmla="*/ 73038 w 115900"/>
                  <a:gd name="connsiteY5" fmla="*/ 42863 h 190310"/>
                  <a:gd name="connsiteX6" fmla="*/ 115900 w 115900"/>
                  <a:gd name="connsiteY6" fmla="*/ 42863 h 190310"/>
                  <a:gd name="connsiteX7" fmla="*/ 91126 w 115900"/>
                  <a:gd name="connsiteY7" fmla="*/ 1 h 190310"/>
                  <a:gd name="connsiteX8" fmla="*/ 72781 w 115900"/>
                  <a:gd name="connsiteY8" fmla="*/ 1 h 190310"/>
                  <a:gd name="connsiteX9" fmla="*/ 36433 w 115900"/>
                  <a:gd name="connsiteY9" fmla="*/ 9688 h 190310"/>
                  <a:gd name="connsiteX10" fmla="*/ 21346 w 115900"/>
                  <a:gd name="connsiteY10" fmla="*/ 21346 h 190310"/>
                  <a:gd name="connsiteX11" fmla="*/ 0 w 115900"/>
                  <a:gd name="connsiteY11" fmla="*/ 72781 h 190310"/>
                  <a:gd name="connsiteX12" fmla="*/ 0 w 115900"/>
                  <a:gd name="connsiteY12" fmla="*/ 178823 h 190310"/>
                  <a:gd name="connsiteX13" fmla="*/ 42863 w 115900"/>
                  <a:gd name="connsiteY13" fmla="*/ 190310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900" h="190310">
                    <a:moveTo>
                      <a:pt x="43034" y="165278"/>
                    </a:moveTo>
                    <a:lnTo>
                      <a:pt x="43034" y="165278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3034" y="56296"/>
                      <a:pt x="56467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20" y="12902"/>
                      <a:pt x="25849" y="16820"/>
                      <a:pt x="21346" y="21346"/>
                    </a:cubicBezTo>
                    <a:cubicBezTo>
                      <a:pt x="7645" y="34951"/>
                      <a:pt x="-42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4" name="Freeform: Shape 3753">
                <a:extLst>
                  <a:ext uri="{FF2B5EF4-FFF2-40B4-BE49-F238E27FC236}">
                    <a16:creationId xmlns:a16="http://schemas.microsoft.com/office/drawing/2014/main" id="{7B3ADEEF-457B-4E76-B9B5-02229D0AA4CE}"/>
                  </a:ext>
                </a:extLst>
              </p:cNvPr>
              <p:cNvSpPr/>
              <p:nvPr/>
            </p:nvSpPr>
            <p:spPr>
              <a:xfrm>
                <a:off x="2765840" y="4734248"/>
                <a:ext cx="42862" cy="234971"/>
              </a:xfrm>
              <a:custGeom>
                <a:avLst/>
                <a:gdLst>
                  <a:gd name="connsiteX0" fmla="*/ 42863 w 42862"/>
                  <a:gd name="connsiteY0" fmla="*/ 234972 h 234971"/>
                  <a:gd name="connsiteX1" fmla="*/ 42863 w 42862"/>
                  <a:gd name="connsiteY1" fmla="*/ 11487 h 234971"/>
                  <a:gd name="connsiteX2" fmla="*/ 0 w 42862"/>
                  <a:gd name="connsiteY2" fmla="*/ 0 h 234971"/>
                  <a:gd name="connsiteX3" fmla="*/ 0 w 42862"/>
                  <a:gd name="connsiteY3" fmla="*/ 160649 h 234971"/>
                  <a:gd name="connsiteX4" fmla="*/ 36090 w 42862"/>
                  <a:gd name="connsiteY4" fmla="*/ 223228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649"/>
                    </a:lnTo>
                    <a:lnTo>
                      <a:pt x="36090" y="2232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5" name="Freeform: Shape 3754">
                <a:extLst>
                  <a:ext uri="{FF2B5EF4-FFF2-40B4-BE49-F238E27FC236}">
                    <a16:creationId xmlns:a16="http://schemas.microsoft.com/office/drawing/2014/main" id="{EE62F1E7-1E8D-46FF-A093-6D8AA8F036CE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41703" cy="278091"/>
              </a:xfrm>
              <a:custGeom>
                <a:avLst/>
                <a:gdLst>
                  <a:gd name="connsiteX0" fmla="*/ 98841 w 141703"/>
                  <a:gd name="connsiteY0" fmla="*/ 278092 h 278091"/>
                  <a:gd name="connsiteX1" fmla="*/ 141703 w 141703"/>
                  <a:gd name="connsiteY1" fmla="*/ 260947 h 278091"/>
                  <a:gd name="connsiteX2" fmla="*/ 141703 w 141703"/>
                  <a:gd name="connsiteY2" fmla="*/ 113843 h 278091"/>
                  <a:gd name="connsiteX3" fmla="*/ 105270 w 141703"/>
                  <a:gd name="connsiteY3" fmla="*/ 50749 h 278091"/>
                  <a:gd name="connsiteX4" fmla="*/ 17145 w 141703"/>
                  <a:gd name="connsiteY4" fmla="*/ 0 h 278091"/>
                  <a:gd name="connsiteX5" fmla="*/ 0 w 141703"/>
                  <a:gd name="connsiteY5" fmla="*/ 10030 h 278091"/>
                  <a:gd name="connsiteX6" fmla="*/ 0 w 141703"/>
                  <a:gd name="connsiteY6" fmla="*/ 39519 h 278091"/>
                  <a:gd name="connsiteX7" fmla="*/ 83839 w 141703"/>
                  <a:gd name="connsiteY7" fmla="*/ 87868 h 278091"/>
                  <a:gd name="connsiteX8" fmla="*/ 98841 w 141703"/>
                  <a:gd name="connsiteY8" fmla="*/ 113586 h 278091"/>
                  <a:gd name="connsiteX9" fmla="*/ 98841 w 141703"/>
                  <a:gd name="connsiteY9" fmla="*/ 264633 h 278091"/>
                  <a:gd name="connsiteX10" fmla="*/ 98841 w 141703"/>
                  <a:gd name="connsiteY10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91">
                    <a:moveTo>
                      <a:pt x="98841" y="278092"/>
                    </a:moveTo>
                    <a:cubicBezTo>
                      <a:pt x="113243" y="272948"/>
                      <a:pt x="127531" y="267230"/>
                      <a:pt x="141703" y="260947"/>
                    </a:cubicBezTo>
                    <a:lnTo>
                      <a:pt x="141703" y="113843"/>
                    </a:lnTo>
                    <a:cubicBezTo>
                      <a:pt x="141647" y="87825"/>
                      <a:pt x="127773" y="63805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519"/>
                    </a:lnTo>
                    <a:lnTo>
                      <a:pt x="83839" y="87868"/>
                    </a:lnTo>
                    <a:cubicBezTo>
                      <a:pt x="92953" y="93269"/>
                      <a:pt x="98628" y="102999"/>
                      <a:pt x="98841" y="113586"/>
                    </a:cubicBezTo>
                    <a:lnTo>
                      <a:pt x="98841" y="264633"/>
                    </a:lnTo>
                    <a:lnTo>
                      <a:pt x="9884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6" name="Freeform: Shape 3755">
                <a:extLst>
                  <a:ext uri="{FF2B5EF4-FFF2-40B4-BE49-F238E27FC236}">
                    <a16:creationId xmlns:a16="http://schemas.microsoft.com/office/drawing/2014/main" id="{C0F13EDD-A8B1-42D8-9E02-B1A2A27B09D5}"/>
                  </a:ext>
                </a:extLst>
              </p:cNvPr>
              <p:cNvSpPr/>
              <p:nvPr/>
            </p:nvSpPr>
            <p:spPr>
              <a:xfrm>
                <a:off x="2765840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690" y="6001"/>
                      <a:pt x="14402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7" name="Freeform: Shape 3756">
                <a:extLst>
                  <a:ext uri="{FF2B5EF4-FFF2-40B4-BE49-F238E27FC236}">
                    <a16:creationId xmlns:a16="http://schemas.microsoft.com/office/drawing/2014/main" id="{16487E7F-2702-484E-B49F-75B3F5ACE473}"/>
                  </a:ext>
                </a:extLst>
              </p:cNvPr>
              <p:cNvSpPr/>
              <p:nvPr/>
            </p:nvSpPr>
            <p:spPr>
              <a:xfrm>
                <a:off x="3191122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6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5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6"/>
                    </a:moveTo>
                    <a:lnTo>
                      <a:pt x="213798" y="36433"/>
                    </a:lnTo>
                    <a:cubicBezTo>
                      <a:pt x="200823" y="13854"/>
                      <a:pt x="176748" y="-51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24" y="42923"/>
                      <a:pt x="171222" y="48641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8" name="Freeform: Shape 3757">
                <a:extLst>
                  <a:ext uri="{FF2B5EF4-FFF2-40B4-BE49-F238E27FC236}">
                    <a16:creationId xmlns:a16="http://schemas.microsoft.com/office/drawing/2014/main" id="{7D733A18-CB99-4A99-AAED-DC17994A6E5F}"/>
                  </a:ext>
                </a:extLst>
              </p:cNvPr>
              <p:cNvSpPr/>
              <p:nvPr/>
            </p:nvSpPr>
            <p:spPr>
              <a:xfrm>
                <a:off x="2765583" y="6156083"/>
                <a:ext cx="190567" cy="115643"/>
              </a:xfrm>
              <a:custGeom>
                <a:avLst/>
                <a:gdLst>
                  <a:gd name="connsiteX0" fmla="*/ 115729 w 190567"/>
                  <a:gd name="connsiteY0" fmla="*/ 72866 h 115643"/>
                  <a:gd name="connsiteX1" fmla="*/ 72867 w 190567"/>
                  <a:gd name="connsiteY1" fmla="*/ 72866 h 115643"/>
                  <a:gd name="connsiteX2" fmla="*/ 42863 w 190567"/>
                  <a:gd name="connsiteY2" fmla="*/ 43205 h 115643"/>
                  <a:gd name="connsiteX3" fmla="*/ 42863 w 190567"/>
                  <a:gd name="connsiteY3" fmla="*/ 42863 h 115643"/>
                  <a:gd name="connsiteX4" fmla="*/ 42863 w 190567"/>
                  <a:gd name="connsiteY4" fmla="*/ 0 h 115643"/>
                  <a:gd name="connsiteX5" fmla="*/ 0 w 190567"/>
                  <a:gd name="connsiteY5" fmla="*/ 24775 h 115643"/>
                  <a:gd name="connsiteX6" fmla="*/ 0 w 190567"/>
                  <a:gd name="connsiteY6" fmla="*/ 42863 h 115643"/>
                  <a:gd name="connsiteX7" fmla="*/ 9602 w 190567"/>
                  <a:gd name="connsiteY7" fmla="*/ 79210 h 115643"/>
                  <a:gd name="connsiteX8" fmla="*/ 21432 w 190567"/>
                  <a:gd name="connsiteY8" fmla="*/ 94383 h 115643"/>
                  <a:gd name="connsiteX9" fmla="*/ 72867 w 190567"/>
                  <a:gd name="connsiteY9" fmla="*/ 115643 h 115643"/>
                  <a:gd name="connsiteX10" fmla="*/ 179080 w 190567"/>
                  <a:gd name="connsiteY10" fmla="*/ 115643 h 115643"/>
                  <a:gd name="connsiteX11" fmla="*/ 190567 w 190567"/>
                  <a:gd name="connsiteY11" fmla="*/ 72780 h 115643"/>
                  <a:gd name="connsiteX12" fmla="*/ 115729 w 190567"/>
                  <a:gd name="connsiteY12" fmla="*/ 72780 h 115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7" h="115643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46" y="55610"/>
                      <a:pt x="3266" y="68151"/>
                      <a:pt x="9602" y="79210"/>
                    </a:cubicBezTo>
                    <a:cubicBezTo>
                      <a:pt x="12868" y="84765"/>
                      <a:pt x="16845" y="89866"/>
                      <a:pt x="21432" y="94383"/>
                    </a:cubicBezTo>
                    <a:cubicBezTo>
                      <a:pt x="35062" y="108039"/>
                      <a:pt x="53575" y="115686"/>
                      <a:pt x="72867" y="115643"/>
                    </a:cubicBezTo>
                    <a:lnTo>
                      <a:pt x="179080" y="115643"/>
                    </a:lnTo>
                    <a:cubicBezTo>
                      <a:pt x="182938" y="101413"/>
                      <a:pt x="186710" y="87097"/>
                      <a:pt x="190567" y="72780"/>
                    </a:cubicBezTo>
                    <a:lnTo>
                      <a:pt x="115729" y="727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9" name="Freeform: Shape 3758">
                <a:extLst>
                  <a:ext uri="{FF2B5EF4-FFF2-40B4-BE49-F238E27FC236}">
                    <a16:creationId xmlns:a16="http://schemas.microsoft.com/office/drawing/2014/main" id="{F85A7ADE-8A01-4B04-964E-B79EE684C7C3}"/>
                  </a:ext>
                </a:extLst>
              </p:cNvPr>
              <p:cNvSpPr/>
              <p:nvPr/>
            </p:nvSpPr>
            <p:spPr>
              <a:xfrm>
                <a:off x="2944663" y="6228864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3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0" name="Freeform: Shape 3759">
                <a:extLst>
                  <a:ext uri="{FF2B5EF4-FFF2-40B4-BE49-F238E27FC236}">
                    <a16:creationId xmlns:a16="http://schemas.microsoft.com/office/drawing/2014/main" id="{DEAEE74E-741A-4A66-B231-3C63E6D34081}"/>
                  </a:ext>
                </a:extLst>
              </p:cNvPr>
              <p:cNvSpPr/>
              <p:nvPr/>
            </p:nvSpPr>
            <p:spPr>
              <a:xfrm>
                <a:off x="3055334" y="5891707"/>
                <a:ext cx="312724" cy="134759"/>
              </a:xfrm>
              <a:custGeom>
                <a:avLst/>
                <a:gdLst>
                  <a:gd name="connsiteX0" fmla="*/ 280321 w 312724"/>
                  <a:gd name="connsiteY0" fmla="*/ 115814 h 134759"/>
                  <a:gd name="connsiteX1" fmla="*/ 280321 w 312724"/>
                  <a:gd name="connsiteY1" fmla="*/ 115814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6 h 134759"/>
                  <a:gd name="connsiteX5" fmla="*/ 181994 w 312724"/>
                  <a:gd name="connsiteY5" fmla="*/ 9772 h 134759"/>
                  <a:gd name="connsiteX6" fmla="*/ 109128 w 312724"/>
                  <a:gd name="connsiteY6" fmla="*/ 9772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1 h 134759"/>
                  <a:gd name="connsiteX10" fmla="*/ 160563 w 312724"/>
                  <a:gd name="connsiteY10" fmla="*/ 46891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321" y="115814"/>
                    </a:moveTo>
                    <a:lnTo>
                      <a:pt x="280321" y="115814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6"/>
                    </a:lnTo>
                    <a:lnTo>
                      <a:pt x="181994" y="9772"/>
                    </a:lnTo>
                    <a:cubicBezTo>
                      <a:pt x="159454" y="-3257"/>
                      <a:pt x="131668" y="-3257"/>
                      <a:pt x="109128" y="9772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1"/>
                    </a:lnTo>
                    <a:cubicBezTo>
                      <a:pt x="139833" y="41499"/>
                      <a:pt x="151289" y="41499"/>
                      <a:pt x="160563" y="46891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1" name="Freeform: Shape 3760">
                <a:extLst>
                  <a:ext uri="{FF2B5EF4-FFF2-40B4-BE49-F238E27FC236}">
                    <a16:creationId xmlns:a16="http://schemas.microsoft.com/office/drawing/2014/main" id="{A4CB6438-BFF2-4D1F-9876-97C82F2A491A}"/>
                  </a:ext>
                </a:extLst>
              </p:cNvPr>
              <p:cNvSpPr/>
              <p:nvPr/>
            </p:nvSpPr>
            <p:spPr>
              <a:xfrm>
                <a:off x="2667000" y="6094018"/>
                <a:ext cx="174878" cy="105613"/>
              </a:xfrm>
              <a:custGeom>
                <a:avLst/>
                <a:gdLst>
                  <a:gd name="connsiteX0" fmla="*/ 98841 w 174878"/>
                  <a:gd name="connsiteY0" fmla="*/ 37290 h 105613"/>
                  <a:gd name="connsiteX1" fmla="*/ 98841 w 174878"/>
                  <a:gd name="connsiteY1" fmla="*/ 37290 h 105613"/>
                  <a:gd name="connsiteX2" fmla="*/ 61636 w 174878"/>
                  <a:gd name="connsiteY2" fmla="*/ 58721 h 105613"/>
                  <a:gd name="connsiteX3" fmla="*/ 20660 w 174878"/>
                  <a:gd name="connsiteY3" fmla="*/ 47749 h 105613"/>
                  <a:gd name="connsiteX4" fmla="*/ 0 w 174878"/>
                  <a:gd name="connsiteY4" fmla="*/ 11916 h 105613"/>
                  <a:gd name="connsiteX5" fmla="*/ 0 w 174878"/>
                  <a:gd name="connsiteY5" fmla="*/ 88554 h 105613"/>
                  <a:gd name="connsiteX6" fmla="*/ 10116 w 174878"/>
                  <a:gd name="connsiteY6" fmla="*/ 95755 h 105613"/>
                  <a:gd name="connsiteX7" fmla="*/ 27775 w 174878"/>
                  <a:gd name="connsiteY7" fmla="*/ 103127 h 105613"/>
                  <a:gd name="connsiteX8" fmla="*/ 83068 w 174878"/>
                  <a:gd name="connsiteY8" fmla="*/ 95840 h 105613"/>
                  <a:gd name="connsiteX9" fmla="*/ 174879 w 174878"/>
                  <a:gd name="connsiteY9" fmla="*/ 42863 h 105613"/>
                  <a:gd name="connsiteX10" fmla="*/ 163392 w 174878"/>
                  <a:gd name="connsiteY10" fmla="*/ 0 h 105613"/>
                  <a:gd name="connsiteX11" fmla="*/ 141703 w 174878"/>
                  <a:gd name="connsiteY11" fmla="*/ 12516 h 105613"/>
                  <a:gd name="connsiteX12" fmla="*/ 141703 w 174878"/>
                  <a:gd name="connsiteY12" fmla="*/ 12516 h 10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13">
                    <a:moveTo>
                      <a:pt x="98841" y="37290"/>
                    </a:moveTo>
                    <a:lnTo>
                      <a:pt x="98841" y="37290"/>
                    </a:lnTo>
                    <a:lnTo>
                      <a:pt x="61636" y="58721"/>
                    </a:lnTo>
                    <a:cubicBezTo>
                      <a:pt x="47290" y="67002"/>
                      <a:pt x="28948" y="62090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46"/>
                      <a:pt x="6537" y="93663"/>
                      <a:pt x="10116" y="95755"/>
                    </a:cubicBezTo>
                    <a:cubicBezTo>
                      <a:pt x="15661" y="98961"/>
                      <a:pt x="21597" y="101438"/>
                      <a:pt x="27775" y="103127"/>
                    </a:cubicBezTo>
                    <a:cubicBezTo>
                      <a:pt x="46442" y="108134"/>
                      <a:pt x="66335" y="105519"/>
                      <a:pt x="83068" y="95840"/>
                    </a:cubicBezTo>
                    <a:lnTo>
                      <a:pt x="174879" y="42863"/>
                    </a:lnTo>
                    <a:cubicBezTo>
                      <a:pt x="171021" y="28547"/>
                      <a:pt x="167249" y="14230"/>
                      <a:pt x="163392" y="0"/>
                    </a:cubicBezTo>
                    <a:lnTo>
                      <a:pt x="141703" y="12516"/>
                    </a:lnTo>
                    <a:lnTo>
                      <a:pt x="141703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2" name="Freeform: Shape 3761">
                <a:extLst>
                  <a:ext uri="{FF2B5EF4-FFF2-40B4-BE49-F238E27FC236}">
                    <a16:creationId xmlns:a16="http://schemas.microsoft.com/office/drawing/2014/main" id="{122AB61B-455E-47E0-A78B-54EC9D949FCD}"/>
                  </a:ext>
                </a:extLst>
              </p:cNvPr>
              <p:cNvSpPr/>
              <p:nvPr/>
            </p:nvSpPr>
            <p:spPr>
              <a:xfrm>
                <a:off x="283039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3" name="Freeform: Shape 3762">
                <a:extLst>
                  <a:ext uri="{FF2B5EF4-FFF2-40B4-BE49-F238E27FC236}">
                    <a16:creationId xmlns:a16="http://schemas.microsoft.com/office/drawing/2014/main" id="{1E64C664-FFE2-496D-83DC-1409A248D4BC}"/>
                  </a:ext>
                </a:extLst>
              </p:cNvPr>
              <p:cNvSpPr/>
              <p:nvPr/>
            </p:nvSpPr>
            <p:spPr>
              <a:xfrm>
                <a:off x="2808789" y="5669508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8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4" name="Freeform: Shape 3763">
                <a:extLst>
                  <a:ext uri="{FF2B5EF4-FFF2-40B4-BE49-F238E27FC236}">
                    <a16:creationId xmlns:a16="http://schemas.microsoft.com/office/drawing/2014/main" id="{750D3F33-4F66-4808-9AB0-E8DFBD9A79B5}"/>
                  </a:ext>
                </a:extLst>
              </p:cNvPr>
              <p:cNvSpPr/>
              <p:nvPr/>
            </p:nvSpPr>
            <p:spPr>
              <a:xfrm>
                <a:off x="2667000" y="6052956"/>
                <a:ext cx="18430" cy="50320"/>
              </a:xfrm>
              <a:custGeom>
                <a:avLst/>
                <a:gdLst>
                  <a:gd name="connsiteX0" fmla="*/ 0 w 18430"/>
                  <a:gd name="connsiteY0" fmla="*/ 0 h 50320"/>
                  <a:gd name="connsiteX1" fmla="*/ 0 w 18430"/>
                  <a:gd name="connsiteY1" fmla="*/ 50321 h 50320"/>
                  <a:gd name="connsiteX2" fmla="*/ 18431 w 18430"/>
                  <a:gd name="connsiteY2" fmla="*/ 18431 h 50320"/>
                  <a:gd name="connsiteX3" fmla="*/ 0 w 18430"/>
                  <a:gd name="connsiteY3" fmla="*/ 0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0"/>
                    </a:moveTo>
                    <a:lnTo>
                      <a:pt x="0" y="50321"/>
                    </a:lnTo>
                    <a:lnTo>
                      <a:pt x="18431" y="1843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5" name="Freeform: Shape 3764">
                <a:extLst>
                  <a:ext uri="{FF2B5EF4-FFF2-40B4-BE49-F238E27FC236}">
                    <a16:creationId xmlns:a16="http://schemas.microsoft.com/office/drawing/2014/main" id="{E54DB4D0-E0B4-461C-A444-6DB16FB3F6D7}"/>
                  </a:ext>
                </a:extLst>
              </p:cNvPr>
              <p:cNvSpPr/>
              <p:nvPr/>
            </p:nvSpPr>
            <p:spPr>
              <a:xfrm>
                <a:off x="2667000" y="5846445"/>
                <a:ext cx="98840" cy="224942"/>
              </a:xfrm>
              <a:custGeom>
                <a:avLst/>
                <a:gdLst>
                  <a:gd name="connsiteX0" fmla="*/ 98841 w 98840"/>
                  <a:gd name="connsiteY0" fmla="*/ 85725 h 224942"/>
                  <a:gd name="connsiteX1" fmla="*/ 98841 w 98840"/>
                  <a:gd name="connsiteY1" fmla="*/ 13459 h 224942"/>
                  <a:gd name="connsiteX2" fmla="*/ 98841 w 98840"/>
                  <a:gd name="connsiteY2" fmla="*/ 0 h 224942"/>
                  <a:gd name="connsiteX3" fmla="*/ 0 w 98840"/>
                  <a:gd name="connsiteY3" fmla="*/ 171107 h 224942"/>
                  <a:gd name="connsiteX4" fmla="*/ 0 w 98840"/>
                  <a:gd name="connsiteY4" fmla="*/ 206512 h 224942"/>
                  <a:gd name="connsiteX5" fmla="*/ 18431 w 98840"/>
                  <a:gd name="connsiteY5" fmla="*/ 224942 h 224942"/>
                  <a:gd name="connsiteX6" fmla="*/ 98841 w 98840"/>
                  <a:gd name="connsiteY6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85725"/>
                    </a:moveTo>
                    <a:lnTo>
                      <a:pt x="98841" y="13459"/>
                    </a:lnTo>
                    <a:lnTo>
                      <a:pt x="98841" y="0"/>
                    </a:ln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6" name="Freeform: Shape 3765">
                <a:extLst>
                  <a:ext uri="{FF2B5EF4-FFF2-40B4-BE49-F238E27FC236}">
                    <a16:creationId xmlns:a16="http://schemas.microsoft.com/office/drawing/2014/main" id="{CF5069EE-0652-46F7-8FE0-962439BB3267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7" name="Freeform: Shape 3766">
                <a:extLst>
                  <a:ext uri="{FF2B5EF4-FFF2-40B4-BE49-F238E27FC236}">
                    <a16:creationId xmlns:a16="http://schemas.microsoft.com/office/drawing/2014/main" id="{FCF7FEFB-D4B4-4EBD-981F-B32D8A951F29}"/>
                  </a:ext>
                </a:extLst>
              </p:cNvPr>
              <p:cNvSpPr/>
              <p:nvPr/>
            </p:nvSpPr>
            <p:spPr>
              <a:xfrm>
                <a:off x="3167976" y="6001350"/>
                <a:ext cx="200082" cy="263004"/>
              </a:xfrm>
              <a:custGeom>
                <a:avLst/>
                <a:gdLst>
                  <a:gd name="connsiteX0" fmla="*/ 0 w 200082"/>
                  <a:gd name="connsiteY0" fmla="*/ 234287 h 263004"/>
                  <a:gd name="connsiteX1" fmla="*/ 35919 w 200082"/>
                  <a:gd name="connsiteY1" fmla="*/ 263004 h 263004"/>
                  <a:gd name="connsiteX2" fmla="*/ 163649 w 200082"/>
                  <a:gd name="connsiteY2" fmla="*/ 189281 h 263004"/>
                  <a:gd name="connsiteX3" fmla="*/ 200082 w 200082"/>
                  <a:gd name="connsiteY3" fmla="*/ 126187 h 263004"/>
                  <a:gd name="connsiteX4" fmla="*/ 200082 w 200082"/>
                  <a:gd name="connsiteY4" fmla="*/ 25117 h 263004"/>
                  <a:gd name="connsiteX5" fmla="*/ 167678 w 200082"/>
                  <a:gd name="connsiteY5" fmla="*/ 6172 h 263004"/>
                  <a:gd name="connsiteX6" fmla="*/ 167678 w 200082"/>
                  <a:gd name="connsiteY6" fmla="*/ 6172 h 263004"/>
                  <a:gd name="connsiteX7" fmla="*/ 156962 w 200082"/>
                  <a:gd name="connsiteY7" fmla="*/ 0 h 263004"/>
                  <a:gd name="connsiteX8" fmla="*/ 156962 w 200082"/>
                  <a:gd name="connsiteY8" fmla="*/ 126187 h 263004"/>
                  <a:gd name="connsiteX9" fmla="*/ 141961 w 200082"/>
                  <a:gd name="connsiteY9" fmla="*/ 151904 h 263004"/>
                  <a:gd name="connsiteX10" fmla="*/ 11659 w 200082"/>
                  <a:gd name="connsiteY10" fmla="*/ 227514 h 263004"/>
                  <a:gd name="connsiteX11" fmla="*/ 11659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7"/>
                    </a:moveTo>
                    <a:cubicBezTo>
                      <a:pt x="11430" y="244230"/>
                      <a:pt x="23403" y="253806"/>
                      <a:pt x="35919" y="263004"/>
                    </a:cubicBezTo>
                    <a:lnTo>
                      <a:pt x="163649" y="189281"/>
                    </a:lnTo>
                    <a:cubicBezTo>
                      <a:pt x="186165" y="176242"/>
                      <a:pt x="200044" y="152205"/>
                      <a:pt x="200082" y="126187"/>
                    </a:cubicBezTo>
                    <a:lnTo>
                      <a:pt x="200082" y="25117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8"/>
                      <a:pt x="151162" y="146590"/>
                      <a:pt x="141961" y="151904"/>
                    </a:cubicBezTo>
                    <a:lnTo>
                      <a:pt x="11659" y="227514"/>
                    </a:lnTo>
                    <a:lnTo>
                      <a:pt x="11659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8" name="Freeform: Shape 3767">
                <a:extLst>
                  <a:ext uri="{FF2B5EF4-FFF2-40B4-BE49-F238E27FC236}">
                    <a16:creationId xmlns:a16="http://schemas.microsoft.com/office/drawing/2014/main" id="{285DEA92-C996-43C3-96EB-129F2526FA00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9" name="Freeform: Shape 3768">
                <a:extLst>
                  <a:ext uri="{FF2B5EF4-FFF2-40B4-BE49-F238E27FC236}">
                    <a16:creationId xmlns:a16="http://schemas.microsoft.com/office/drawing/2014/main" id="{9C42C2A8-64E2-4DB3-94F3-F1869CEC4AE8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0" name="Freeform: Shape 3769">
                <a:extLst>
                  <a:ext uri="{FF2B5EF4-FFF2-40B4-BE49-F238E27FC236}">
                    <a16:creationId xmlns:a16="http://schemas.microsoft.com/office/drawing/2014/main" id="{F3A1D579-65BC-41FC-99CF-7936B3D2D724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1" name="Freeform: Shape 3770">
                <a:extLst>
                  <a:ext uri="{FF2B5EF4-FFF2-40B4-BE49-F238E27FC236}">
                    <a16:creationId xmlns:a16="http://schemas.microsoft.com/office/drawing/2014/main" id="{AE7AAC16-D667-4678-913B-5C35A09FAAE0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2" name="Freeform: Shape 3771">
                <a:extLst>
                  <a:ext uri="{FF2B5EF4-FFF2-40B4-BE49-F238E27FC236}">
                    <a16:creationId xmlns:a16="http://schemas.microsoft.com/office/drawing/2014/main" id="{EC276FC4-FA63-4105-B6AD-361EEF1B13A5}"/>
                  </a:ext>
                </a:extLst>
              </p:cNvPr>
              <p:cNvSpPr/>
              <p:nvPr/>
            </p:nvSpPr>
            <p:spPr>
              <a:xfrm>
                <a:off x="2932747" y="6235636"/>
                <a:ext cx="270890" cy="160476"/>
              </a:xfrm>
              <a:custGeom>
                <a:avLst/>
                <a:gdLst>
                  <a:gd name="connsiteX0" fmla="*/ 172650 w 270890"/>
                  <a:gd name="connsiteY0" fmla="*/ 36090 h 160476"/>
                  <a:gd name="connsiteX1" fmla="*/ 172650 w 270890"/>
                  <a:gd name="connsiteY1" fmla="*/ 36090 h 160476"/>
                  <a:gd name="connsiteX2" fmla="*/ 0 w 270890"/>
                  <a:gd name="connsiteY2" fmla="*/ 135702 h 160476"/>
                  <a:gd name="connsiteX3" fmla="*/ 42863 w 270890"/>
                  <a:gd name="connsiteY3" fmla="*/ 160477 h 160476"/>
                  <a:gd name="connsiteX4" fmla="*/ 270891 w 270890"/>
                  <a:gd name="connsiteY4" fmla="*/ 28718 h 160476"/>
                  <a:gd name="connsiteX5" fmla="*/ 234972 w 270890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172650" y="36090"/>
                    </a:moveTo>
                    <a:lnTo>
                      <a:pt x="172650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891" y="28718"/>
                    </a:lnTo>
                    <a:cubicBezTo>
                      <a:pt x="258604" y="19519"/>
                      <a:pt x="24663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3" name="Freeform: Shape 3772">
                <a:extLst>
                  <a:ext uri="{FF2B5EF4-FFF2-40B4-BE49-F238E27FC236}">
                    <a16:creationId xmlns:a16="http://schemas.microsoft.com/office/drawing/2014/main" id="{7F7F35B5-AF72-4D07-B7EB-52F8362AF8B4}"/>
                  </a:ext>
                </a:extLst>
              </p:cNvPr>
              <p:cNvSpPr/>
              <p:nvPr/>
            </p:nvSpPr>
            <p:spPr>
              <a:xfrm>
                <a:off x="3017272" y="5712370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3 h 288464"/>
                  <a:gd name="connsiteX9" fmla="*/ 6687 w 128932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8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3"/>
                    </a:lnTo>
                    <a:lnTo>
                      <a:pt x="6687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4" name="Freeform: Shape 3773">
                <a:extLst>
                  <a:ext uri="{FF2B5EF4-FFF2-40B4-BE49-F238E27FC236}">
                    <a16:creationId xmlns:a16="http://schemas.microsoft.com/office/drawing/2014/main" id="{D86CD52F-FEAA-4CFE-8A7A-4834F4A55995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5" name="Freeform: Shape 3774">
                <a:extLst>
                  <a:ext uri="{FF2B5EF4-FFF2-40B4-BE49-F238E27FC236}">
                    <a16:creationId xmlns:a16="http://schemas.microsoft.com/office/drawing/2014/main" id="{A1E4D9C5-A8C4-4BC4-9558-F5529C689B60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6" name="Freeform: Shape 3775">
                <a:extLst>
                  <a:ext uri="{FF2B5EF4-FFF2-40B4-BE49-F238E27FC236}">
                    <a16:creationId xmlns:a16="http://schemas.microsoft.com/office/drawing/2014/main" id="{C1D87AF1-BE0F-4EB3-8F59-7B6BB841E823}"/>
                  </a:ext>
                </a:extLst>
              </p:cNvPr>
              <p:cNvSpPr/>
              <p:nvPr/>
            </p:nvSpPr>
            <p:spPr>
              <a:xfrm>
                <a:off x="2881312" y="5993806"/>
                <a:ext cx="181394" cy="235057"/>
              </a:xfrm>
              <a:custGeom>
                <a:avLst/>
                <a:gdLst>
                  <a:gd name="connsiteX0" fmla="*/ 99784 w 181394"/>
                  <a:gd name="connsiteY0" fmla="*/ 62665 h 235057"/>
                  <a:gd name="connsiteX1" fmla="*/ 99784 w 181394"/>
                  <a:gd name="connsiteY1" fmla="*/ 62665 h 235057"/>
                  <a:gd name="connsiteX2" fmla="*/ 0 w 181394"/>
                  <a:gd name="connsiteY2" fmla="*/ 235058 h 235057"/>
                  <a:gd name="connsiteX3" fmla="*/ 49720 w 181394"/>
                  <a:gd name="connsiteY3" fmla="*/ 235058 h 235057"/>
                  <a:gd name="connsiteX4" fmla="*/ 181394 w 181394"/>
                  <a:gd name="connsiteY4" fmla="*/ 6944 h 235057"/>
                  <a:gd name="connsiteX5" fmla="*/ 135960 w 181394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7">
                    <a:moveTo>
                      <a:pt x="99784" y="62665"/>
                    </a:move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lnTo>
                      <a:pt x="181394" y="6944"/>
                    </a:lnTo>
                    <a:cubicBezTo>
                      <a:pt x="166135" y="5058"/>
                      <a:pt x="151047" y="2743"/>
                      <a:pt x="13596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7" name="Freeform: Shape 3776">
                <a:extLst>
                  <a:ext uri="{FF2B5EF4-FFF2-40B4-BE49-F238E27FC236}">
                    <a16:creationId xmlns:a16="http://schemas.microsoft.com/office/drawing/2014/main" id="{473B5E30-81A5-4CA9-BA34-648AEB3DBC03}"/>
                  </a:ext>
                </a:extLst>
              </p:cNvPr>
              <p:cNvSpPr/>
              <p:nvPr/>
            </p:nvSpPr>
            <p:spPr>
              <a:xfrm>
                <a:off x="2837935" y="6271812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3634 w 137674"/>
                  <a:gd name="connsiteY3" fmla="*/ 59836 h 124301"/>
                  <a:gd name="connsiteX4" fmla="*/ 46634 w 137674"/>
                  <a:gd name="connsiteY4" fmla="*/ 37119 h 124301"/>
                  <a:gd name="connsiteX5" fmla="*/ 68066 w 137674"/>
                  <a:gd name="connsiteY5" fmla="*/ 0 h 124301"/>
                  <a:gd name="connsiteX6" fmla="*/ 18859 w 137674"/>
                  <a:gd name="connsiteY6" fmla="*/ 0 h 124301"/>
                  <a:gd name="connsiteX7" fmla="*/ 9773 w 137674"/>
                  <a:gd name="connsiteY7" fmla="*/ 15688 h 124301"/>
                  <a:gd name="connsiteX8" fmla="*/ 0 w 137674"/>
                  <a:gd name="connsiteY8" fmla="*/ 51949 h 124301"/>
                  <a:gd name="connsiteX9" fmla="*/ 2486 w 137674"/>
                  <a:gd name="connsiteY9" fmla="*/ 70981 h 124301"/>
                  <a:gd name="connsiteX10" fmla="*/ 36776 w 137674"/>
                  <a:gd name="connsiteY10" fmla="*/ 115214 h 124301"/>
                  <a:gd name="connsiteX11" fmla="*/ 51949 w 137674"/>
                  <a:gd name="connsiteY11" fmla="*/ 124301 h 124301"/>
                  <a:gd name="connsiteX12" fmla="*/ 137674 w 137674"/>
                  <a:gd name="connsiteY12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50735" y="74075"/>
                      <a:pt x="45716" y="67517"/>
                      <a:pt x="43634" y="59836"/>
                    </a:cubicBezTo>
                    <a:cubicBezTo>
                      <a:pt x="41589" y="52164"/>
                      <a:pt x="42668" y="43994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02" y="26712"/>
                      <a:pt x="33" y="39219"/>
                      <a:pt x="0" y="51949"/>
                    </a:cubicBezTo>
                    <a:cubicBezTo>
                      <a:pt x="24" y="58370"/>
                      <a:pt x="860" y="64765"/>
                      <a:pt x="2486" y="70981"/>
                    </a:cubicBezTo>
                    <a:cubicBezTo>
                      <a:pt x="7564" y="89703"/>
                      <a:pt x="19907" y="105631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8" name="Freeform: Shape 3777">
                <a:extLst>
                  <a:ext uri="{FF2B5EF4-FFF2-40B4-BE49-F238E27FC236}">
                    <a16:creationId xmlns:a16="http://schemas.microsoft.com/office/drawing/2014/main" id="{25DB8DAE-5D63-4601-A9DF-8EDDBCD248F5}"/>
                  </a:ext>
                </a:extLst>
              </p:cNvPr>
              <p:cNvSpPr/>
              <p:nvPr/>
            </p:nvSpPr>
            <p:spPr>
              <a:xfrm>
                <a:off x="5540309" y="5669508"/>
                <a:ext cx="134695" cy="312725"/>
              </a:xfrm>
              <a:custGeom>
                <a:avLst/>
                <a:gdLst>
                  <a:gd name="connsiteX0" fmla="*/ 116179 w 134695"/>
                  <a:gd name="connsiteY0" fmla="*/ 32147 h 312725"/>
                  <a:gd name="connsiteX1" fmla="*/ 116179 w 134695"/>
                  <a:gd name="connsiteY1" fmla="*/ 32147 h 312725"/>
                  <a:gd name="connsiteX2" fmla="*/ 134696 w 134695"/>
                  <a:gd name="connsiteY2" fmla="*/ 0 h 312725"/>
                  <a:gd name="connsiteX3" fmla="*/ 134696 w 134695"/>
                  <a:gd name="connsiteY3" fmla="*/ 0 h 312725"/>
                  <a:gd name="connsiteX4" fmla="*/ 60458 w 134695"/>
                  <a:gd name="connsiteY4" fmla="*/ 42863 h 312725"/>
                  <a:gd name="connsiteX5" fmla="*/ 9708 w 134695"/>
                  <a:gd name="connsiteY5" fmla="*/ 130731 h 312725"/>
                  <a:gd name="connsiteX6" fmla="*/ 9708 w 134695"/>
                  <a:gd name="connsiteY6" fmla="*/ 203597 h 312725"/>
                  <a:gd name="connsiteX7" fmla="*/ 48028 w 134695"/>
                  <a:gd name="connsiteY7" fmla="*/ 269863 h 312725"/>
                  <a:gd name="connsiteX8" fmla="*/ 122265 w 134695"/>
                  <a:gd name="connsiteY8" fmla="*/ 312725 h 312725"/>
                  <a:gd name="connsiteX9" fmla="*/ 46827 w 134695"/>
                  <a:gd name="connsiteY9" fmla="*/ 182166 h 312725"/>
                  <a:gd name="connsiteX10" fmla="*/ 46827 w 134695"/>
                  <a:gd name="connsiteY10" fmla="*/ 152162 h 312725"/>
                  <a:gd name="connsiteX11" fmla="*/ 109921 w 134695"/>
                  <a:gd name="connsiteY11" fmla="*/ 42863 h 312725"/>
                  <a:gd name="connsiteX12" fmla="*/ 109921 w 134695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5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8028" y="269863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9" name="Freeform: Shape 3778">
                <a:extLst>
                  <a:ext uri="{FF2B5EF4-FFF2-40B4-BE49-F238E27FC236}">
                    <a16:creationId xmlns:a16="http://schemas.microsoft.com/office/drawing/2014/main" id="{DC7158C1-1E83-451F-AD46-6D3ED8C8F2CA}"/>
                  </a:ext>
                </a:extLst>
              </p:cNvPr>
              <p:cNvSpPr/>
              <p:nvPr/>
            </p:nvSpPr>
            <p:spPr>
              <a:xfrm>
                <a:off x="5742984" y="6196031"/>
                <a:ext cx="105663" cy="200081"/>
              </a:xfrm>
              <a:custGeom>
                <a:avLst/>
                <a:gdLst>
                  <a:gd name="connsiteX0" fmla="*/ 37205 w 105663"/>
                  <a:gd name="connsiteY0" fmla="*/ 75781 h 200081"/>
                  <a:gd name="connsiteX1" fmla="*/ 37205 w 105663"/>
                  <a:gd name="connsiteY1" fmla="*/ 75781 h 200081"/>
                  <a:gd name="connsiteX2" fmla="*/ 58636 w 105663"/>
                  <a:gd name="connsiteY2" fmla="*/ 112900 h 200081"/>
                  <a:gd name="connsiteX3" fmla="*/ 61636 w 105663"/>
                  <a:gd name="connsiteY3" fmla="*/ 135616 h 200081"/>
                  <a:gd name="connsiteX4" fmla="*/ 47663 w 105663"/>
                  <a:gd name="connsiteY4" fmla="*/ 153876 h 200081"/>
                  <a:gd name="connsiteX5" fmla="*/ 10544 w 105663"/>
                  <a:gd name="connsiteY5" fmla="*/ 175307 h 200081"/>
                  <a:gd name="connsiteX6" fmla="*/ 53407 w 105663"/>
                  <a:gd name="connsiteY6" fmla="*/ 200082 h 200081"/>
                  <a:gd name="connsiteX7" fmla="*/ 69094 w 105663"/>
                  <a:gd name="connsiteY7" fmla="*/ 190995 h 200081"/>
                  <a:gd name="connsiteX8" fmla="*/ 95840 w 105663"/>
                  <a:gd name="connsiteY8" fmla="*/ 164763 h 200081"/>
                  <a:gd name="connsiteX9" fmla="*/ 103127 w 105663"/>
                  <a:gd name="connsiteY9" fmla="*/ 147104 h 200081"/>
                  <a:gd name="connsiteX10" fmla="*/ 95840 w 105663"/>
                  <a:gd name="connsiteY10" fmla="*/ 91811 h 200081"/>
                  <a:gd name="connsiteX11" fmla="*/ 42863 w 105663"/>
                  <a:gd name="connsiteY11" fmla="*/ 0 h 200081"/>
                  <a:gd name="connsiteX12" fmla="*/ 0 w 105663"/>
                  <a:gd name="connsiteY12" fmla="*/ 11487 h 200081"/>
                  <a:gd name="connsiteX13" fmla="*/ 12602 w 105663"/>
                  <a:gd name="connsiteY13" fmla="*/ 33261 h 200081"/>
                  <a:gd name="connsiteX14" fmla="*/ 12602 w 105663"/>
                  <a:gd name="connsiteY14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081">
                    <a:moveTo>
                      <a:pt x="37205" y="75781"/>
                    </a:moveTo>
                    <a:lnTo>
                      <a:pt x="37205" y="75781"/>
                    </a:lnTo>
                    <a:lnTo>
                      <a:pt x="58636" y="112900"/>
                    </a:lnTo>
                    <a:cubicBezTo>
                      <a:pt x="62674" y="119749"/>
                      <a:pt x="63762" y="127953"/>
                      <a:pt x="61636" y="135616"/>
                    </a:cubicBezTo>
                    <a:cubicBezTo>
                      <a:pt x="59613" y="143332"/>
                      <a:pt x="54581" y="149907"/>
                      <a:pt x="47663" y="153876"/>
                    </a:cubicBezTo>
                    <a:lnTo>
                      <a:pt x="10544" y="175307"/>
                    </a:lnTo>
                    <a:lnTo>
                      <a:pt x="53407" y="200082"/>
                    </a:lnTo>
                    <a:lnTo>
                      <a:pt x="69094" y="190995"/>
                    </a:lnTo>
                    <a:cubicBezTo>
                      <a:pt x="80144" y="184737"/>
                      <a:pt x="89368" y="175693"/>
                      <a:pt x="95840" y="164763"/>
                    </a:cubicBezTo>
                    <a:cubicBezTo>
                      <a:pt x="99055" y="159234"/>
                      <a:pt x="101507" y="153293"/>
                      <a:pt x="103127" y="147104"/>
                    </a:cubicBezTo>
                    <a:cubicBezTo>
                      <a:pt x="108211" y="128442"/>
                      <a:pt x="105587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0" name="Freeform: Shape 3779">
                <a:extLst>
                  <a:ext uri="{FF2B5EF4-FFF2-40B4-BE49-F238E27FC236}">
                    <a16:creationId xmlns:a16="http://schemas.microsoft.com/office/drawing/2014/main" id="{89911896-9E1D-4041-9F30-94186F2BCB68}"/>
                  </a:ext>
                </a:extLst>
              </p:cNvPr>
              <p:cNvSpPr/>
              <p:nvPr/>
            </p:nvSpPr>
            <p:spPr>
              <a:xfrm>
                <a:off x="5631199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1" name="Freeform: Shape 3780">
                <a:extLst>
                  <a:ext uri="{FF2B5EF4-FFF2-40B4-BE49-F238E27FC236}">
                    <a16:creationId xmlns:a16="http://schemas.microsoft.com/office/drawing/2014/main" id="{166D7ABA-1689-47A1-A24D-6D2C75A2B6B3}"/>
                  </a:ext>
                </a:extLst>
              </p:cNvPr>
              <p:cNvSpPr/>
              <p:nvPr/>
            </p:nvSpPr>
            <p:spPr>
              <a:xfrm>
                <a:off x="5318388" y="5951800"/>
                <a:ext cx="188509" cy="277149"/>
              </a:xfrm>
              <a:custGeom>
                <a:avLst/>
                <a:gdLst>
                  <a:gd name="connsiteX0" fmla="*/ 42863 w 188509"/>
                  <a:gd name="connsiteY0" fmla="*/ 37119 h 277149"/>
                  <a:gd name="connsiteX1" fmla="*/ 42863 w 188509"/>
                  <a:gd name="connsiteY1" fmla="*/ 37119 h 277149"/>
                  <a:gd name="connsiteX2" fmla="*/ 42863 w 188509"/>
                  <a:gd name="connsiteY2" fmla="*/ 0 h 277149"/>
                  <a:gd name="connsiteX3" fmla="*/ 0 w 188509"/>
                  <a:gd name="connsiteY3" fmla="*/ 74238 h 277149"/>
                  <a:gd name="connsiteX4" fmla="*/ 0 w 188509"/>
                  <a:gd name="connsiteY4" fmla="*/ 175736 h 277149"/>
                  <a:gd name="connsiteX5" fmla="*/ 36519 w 188509"/>
                  <a:gd name="connsiteY5" fmla="*/ 238830 h 277149"/>
                  <a:gd name="connsiteX6" fmla="*/ 102784 w 188509"/>
                  <a:gd name="connsiteY6" fmla="*/ 277149 h 277149"/>
                  <a:gd name="connsiteX7" fmla="*/ 188509 w 188509"/>
                  <a:gd name="connsiteY7" fmla="*/ 277149 h 277149"/>
                  <a:gd name="connsiteX8" fmla="*/ 57950 w 188509"/>
                  <a:gd name="connsiteY8" fmla="*/ 201711 h 277149"/>
                  <a:gd name="connsiteX9" fmla="*/ 42863 w 188509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80"/>
                      <a:pt x="13956" y="225826"/>
                      <a:pt x="36519" y="238830"/>
                    </a:cubicBezTo>
                    <a:lnTo>
                      <a:pt x="102784" y="277149"/>
                    </a:lnTo>
                    <a:lnTo>
                      <a:pt x="188509" y="277149"/>
                    </a:lnTo>
                    <a:lnTo>
                      <a:pt x="57950" y="201711"/>
                    </a:lnTo>
                    <a:cubicBezTo>
                      <a:pt x="48700" y="196430"/>
                      <a:pt x="42957" y="186641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2" name="Freeform: Shape 3781">
                <a:extLst>
                  <a:ext uri="{FF2B5EF4-FFF2-40B4-BE49-F238E27FC236}">
                    <a16:creationId xmlns:a16="http://schemas.microsoft.com/office/drawing/2014/main" id="{BB77FCC8-3633-47A9-9326-BB4FEF05C7F6}"/>
                  </a:ext>
                </a:extLst>
              </p:cNvPr>
              <p:cNvSpPr/>
              <p:nvPr/>
            </p:nvSpPr>
            <p:spPr>
              <a:xfrm>
                <a:off x="5688977" y="6352136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21688 w 107413"/>
                  <a:gd name="connsiteY2" fmla="*/ 43977 h 43976"/>
                  <a:gd name="connsiteX3" fmla="*/ 21688 w 107413"/>
                  <a:gd name="connsiteY3" fmla="*/ 43977 h 43976"/>
                  <a:gd name="connsiteX4" fmla="*/ 107413 w 107413"/>
                  <a:gd name="connsiteY4" fmla="*/ 43977 h 43976"/>
                  <a:gd name="connsiteX5" fmla="*/ 31375 w 107413"/>
                  <a:gd name="connsiteY5" fmla="*/ 0 h 43976"/>
                  <a:gd name="connsiteX6" fmla="*/ 0 w 107413"/>
                  <a:gd name="connsiteY6" fmla="*/ 31376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3" name="Freeform: Shape 3782">
                <a:extLst>
                  <a:ext uri="{FF2B5EF4-FFF2-40B4-BE49-F238E27FC236}">
                    <a16:creationId xmlns:a16="http://schemas.microsoft.com/office/drawing/2014/main" id="{EA2F7337-AD24-4927-ABBF-5D5EC71CB74C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4" name="Freeform: Shape 3783">
                <a:extLst>
                  <a:ext uri="{FF2B5EF4-FFF2-40B4-BE49-F238E27FC236}">
                    <a16:creationId xmlns:a16="http://schemas.microsoft.com/office/drawing/2014/main" id="{B6EA0632-57DA-4BEF-9D39-9D9B1B65172D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5" name="Freeform: Shape 3784">
                <a:extLst>
                  <a:ext uri="{FF2B5EF4-FFF2-40B4-BE49-F238E27FC236}">
                    <a16:creationId xmlns:a16="http://schemas.microsoft.com/office/drawing/2014/main" id="{6367922A-10C3-4572-ABB2-2B7BC3D99477}"/>
                  </a:ext>
                </a:extLst>
              </p:cNvPr>
              <p:cNvSpPr/>
              <p:nvPr/>
            </p:nvSpPr>
            <p:spPr>
              <a:xfrm>
                <a:off x="5495410" y="6271812"/>
                <a:ext cx="224942" cy="111699"/>
              </a:xfrm>
              <a:custGeom>
                <a:avLst/>
                <a:gdLst>
                  <a:gd name="connsiteX0" fmla="*/ 0 w 224942"/>
                  <a:gd name="connsiteY0" fmla="*/ 0 h 111699"/>
                  <a:gd name="connsiteX1" fmla="*/ 193567 w 224942"/>
                  <a:gd name="connsiteY1" fmla="*/ 111700 h 111699"/>
                  <a:gd name="connsiteX2" fmla="*/ 224942 w 224942"/>
                  <a:gd name="connsiteY2" fmla="*/ 80324 h 111699"/>
                  <a:gd name="connsiteX3" fmla="*/ 85725 w 224942"/>
                  <a:gd name="connsiteY3" fmla="*/ 0 h 111699"/>
                  <a:gd name="connsiteX4" fmla="*/ 13373 w 224942"/>
                  <a:gd name="connsiteY4" fmla="*/ 0 h 111699"/>
                  <a:gd name="connsiteX5" fmla="*/ 0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0" y="0"/>
                    </a:move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lnTo>
                      <a:pt x="1337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6" name="Freeform: Shape 3785">
                <a:extLst>
                  <a:ext uri="{FF2B5EF4-FFF2-40B4-BE49-F238E27FC236}">
                    <a16:creationId xmlns:a16="http://schemas.microsoft.com/office/drawing/2014/main" id="{FBC18D4C-5F0E-4C9B-9F41-08663B1793C8}"/>
                  </a:ext>
                </a:extLst>
              </p:cNvPr>
              <p:cNvSpPr/>
              <p:nvPr/>
            </p:nvSpPr>
            <p:spPr>
              <a:xfrm>
                <a:off x="5255552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7" name="Freeform: Shape 3786">
                <a:extLst>
                  <a:ext uri="{FF2B5EF4-FFF2-40B4-BE49-F238E27FC236}">
                    <a16:creationId xmlns:a16="http://schemas.microsoft.com/office/drawing/2014/main" id="{6C5EAE26-6030-42D8-BF14-C4F25F9D14D9}"/>
                  </a:ext>
                </a:extLst>
              </p:cNvPr>
              <p:cNvSpPr/>
              <p:nvPr/>
            </p:nvSpPr>
            <p:spPr>
              <a:xfrm>
                <a:off x="5230777" y="6353165"/>
                <a:ext cx="24774" cy="42948"/>
              </a:xfrm>
              <a:custGeom>
                <a:avLst/>
                <a:gdLst>
                  <a:gd name="connsiteX0" fmla="*/ 18602 w 24774"/>
                  <a:gd name="connsiteY0" fmla="*/ 32233 h 42948"/>
                  <a:gd name="connsiteX1" fmla="*/ 0 w 24774"/>
                  <a:gd name="connsiteY1" fmla="*/ 86 h 42948"/>
                  <a:gd name="connsiteX2" fmla="*/ 0 w 24774"/>
                  <a:gd name="connsiteY2" fmla="*/ 86 h 42948"/>
                  <a:gd name="connsiteX3" fmla="*/ 0 w 24774"/>
                  <a:gd name="connsiteY3" fmla="*/ 0 h 42948"/>
                  <a:gd name="connsiteX4" fmla="*/ 0 w 24774"/>
                  <a:gd name="connsiteY4" fmla="*/ 42948 h 42948"/>
                  <a:gd name="connsiteX5" fmla="*/ 24774 w 24774"/>
                  <a:gd name="connsiteY5" fmla="*/ 42948 h 42948"/>
                  <a:gd name="connsiteX6" fmla="*/ 18602 w 24774"/>
                  <a:gd name="connsiteY6" fmla="*/ 32233 h 42948"/>
                  <a:gd name="connsiteX7" fmla="*/ 18602 w 24774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948">
                    <a:moveTo>
                      <a:pt x="18602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774" y="42948"/>
                    </a:lnTo>
                    <a:lnTo>
                      <a:pt x="18602" y="32233"/>
                    </a:lnTo>
                    <a:lnTo>
                      <a:pt x="18602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8" name="Freeform: Shape 3787">
                <a:extLst>
                  <a:ext uri="{FF2B5EF4-FFF2-40B4-BE49-F238E27FC236}">
                    <a16:creationId xmlns:a16="http://schemas.microsoft.com/office/drawing/2014/main" id="{38A2A3E9-F63B-4179-8D37-F8A268D144B0}"/>
                  </a:ext>
                </a:extLst>
              </p:cNvPr>
              <p:cNvSpPr/>
              <p:nvPr/>
            </p:nvSpPr>
            <p:spPr>
              <a:xfrm>
                <a:off x="5650230" y="5669508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4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4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9" name="Freeform: Shape 3788">
                <a:extLst>
                  <a:ext uri="{FF2B5EF4-FFF2-40B4-BE49-F238E27FC236}">
                    <a16:creationId xmlns:a16="http://schemas.microsoft.com/office/drawing/2014/main" id="{24AF938C-7431-48B9-977C-AD3808C17888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0" name="Freeform: Shape 3789">
                <a:extLst>
                  <a:ext uri="{FF2B5EF4-FFF2-40B4-BE49-F238E27FC236}">
                    <a16:creationId xmlns:a16="http://schemas.microsoft.com/office/drawing/2014/main" id="{49D801F6-CE6E-4344-8F69-E3D18F528572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1" name="Freeform: Shape 3790">
                <a:extLst>
                  <a:ext uri="{FF2B5EF4-FFF2-40B4-BE49-F238E27FC236}">
                    <a16:creationId xmlns:a16="http://schemas.microsoft.com/office/drawing/2014/main" id="{C210DD75-C1FC-4060-926B-CBC6D3788136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2" name="Freeform: Shape 3791">
                <a:extLst>
                  <a:ext uri="{FF2B5EF4-FFF2-40B4-BE49-F238E27FC236}">
                    <a16:creationId xmlns:a16="http://schemas.microsoft.com/office/drawing/2014/main" id="{E7B267C9-CB7A-4EAF-ADA7-6DEC968E8C24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3" name="Freeform: Shape 3792">
                <a:extLst>
                  <a:ext uri="{FF2B5EF4-FFF2-40B4-BE49-F238E27FC236}">
                    <a16:creationId xmlns:a16="http://schemas.microsoft.com/office/drawing/2014/main" id="{032D2C52-DF9C-4555-A1DB-5DCAEC302D7C}"/>
                  </a:ext>
                </a:extLst>
              </p:cNvPr>
              <p:cNvSpPr/>
              <p:nvPr/>
            </p:nvSpPr>
            <p:spPr>
              <a:xfrm>
                <a:off x="5884516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4" name="Freeform: Shape 3793">
                <a:extLst>
                  <a:ext uri="{FF2B5EF4-FFF2-40B4-BE49-F238E27FC236}">
                    <a16:creationId xmlns:a16="http://schemas.microsoft.com/office/drawing/2014/main" id="{CE4911B3-DBD3-42D9-9ABD-B0FCA74BB1F7}"/>
                  </a:ext>
                </a:extLst>
              </p:cNvPr>
              <p:cNvSpPr/>
              <p:nvPr/>
            </p:nvSpPr>
            <p:spPr>
              <a:xfrm>
                <a:off x="5361336" y="5891364"/>
                <a:ext cx="288464" cy="128930"/>
              </a:xfrm>
              <a:custGeom>
                <a:avLst/>
                <a:gdLst>
                  <a:gd name="connsiteX0" fmla="*/ 281435 w 288464"/>
                  <a:gd name="connsiteY0" fmla="*/ 128931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385 w 288464"/>
                  <a:gd name="connsiteY8" fmla="*/ 46892 h 128930"/>
                  <a:gd name="connsiteX9" fmla="*/ 139389 w 288464"/>
                  <a:gd name="connsiteY9" fmla="*/ 46892 h 128930"/>
                  <a:gd name="connsiteX10" fmla="*/ 269948 w 288464"/>
                  <a:gd name="connsiteY10" fmla="*/ 122244 h 128930"/>
                  <a:gd name="connsiteX11" fmla="*/ 269948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435" y="128931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385" y="46892"/>
                    </a:lnTo>
                    <a:cubicBezTo>
                      <a:pt x="118669" y="41534"/>
                      <a:pt x="130105" y="41534"/>
                      <a:pt x="139389" y="46892"/>
                    </a:cubicBezTo>
                    <a:lnTo>
                      <a:pt x="269948" y="122244"/>
                    </a:lnTo>
                    <a:lnTo>
                      <a:pt x="269948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5" name="Freeform: Shape 3794">
                <a:extLst>
                  <a:ext uri="{FF2B5EF4-FFF2-40B4-BE49-F238E27FC236}">
                    <a16:creationId xmlns:a16="http://schemas.microsoft.com/office/drawing/2014/main" id="{6DB46630-0DC4-443E-A552-1AA41B67DE6A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6" name="Freeform: Shape 3795">
                <a:extLst>
                  <a:ext uri="{FF2B5EF4-FFF2-40B4-BE49-F238E27FC236}">
                    <a16:creationId xmlns:a16="http://schemas.microsoft.com/office/drawing/2014/main" id="{2D3244A7-D6DC-448F-ABF9-21C847FDEA8F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7" name="Freeform: Shape 3796">
                <a:extLst>
                  <a:ext uri="{FF2B5EF4-FFF2-40B4-BE49-F238E27FC236}">
                    <a16:creationId xmlns:a16="http://schemas.microsoft.com/office/drawing/2014/main" id="{0A75B0A1-3138-4E01-B593-795255F73DC4}"/>
                  </a:ext>
                </a:extLst>
              </p:cNvPr>
              <p:cNvSpPr/>
              <p:nvPr/>
            </p:nvSpPr>
            <p:spPr>
              <a:xfrm>
                <a:off x="5643200" y="5975032"/>
                <a:ext cx="234629" cy="180965"/>
              </a:xfrm>
              <a:custGeom>
                <a:avLst/>
                <a:gdLst>
                  <a:gd name="connsiteX0" fmla="*/ 62236 w 234629"/>
                  <a:gd name="connsiteY0" fmla="*/ 81439 h 180965"/>
                  <a:gd name="connsiteX1" fmla="*/ 62236 w 234629"/>
                  <a:gd name="connsiteY1" fmla="*/ 81439 h 180965"/>
                  <a:gd name="connsiteX2" fmla="*/ 234629 w 234629"/>
                  <a:gd name="connsiteY2" fmla="*/ 180965 h 180965"/>
                  <a:gd name="connsiteX3" fmla="*/ 234629 w 234629"/>
                  <a:gd name="connsiteY3" fmla="*/ 131502 h 180965"/>
                  <a:gd name="connsiteX4" fmla="*/ 7030 w 234629"/>
                  <a:gd name="connsiteY4" fmla="*/ 0 h 180965"/>
                  <a:gd name="connsiteX5" fmla="*/ 0 w 234629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0965">
                    <a:moveTo>
                      <a:pt x="62236" y="81439"/>
                    </a:moveTo>
                    <a:lnTo>
                      <a:pt x="62236" y="81439"/>
                    </a:lnTo>
                    <a:lnTo>
                      <a:pt x="234629" y="180965"/>
                    </a:lnTo>
                    <a:lnTo>
                      <a:pt x="234629" y="131502"/>
                    </a:lnTo>
                    <a:lnTo>
                      <a:pt x="7030" y="0"/>
                    </a:lnTo>
                    <a:cubicBezTo>
                      <a:pt x="5144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8" name="Freeform: Shape 3797">
                <a:extLst>
                  <a:ext uri="{FF2B5EF4-FFF2-40B4-BE49-F238E27FC236}">
                    <a16:creationId xmlns:a16="http://schemas.microsoft.com/office/drawing/2014/main" id="{20C0CBEC-58AC-4255-988A-0F07E8CCB777}"/>
                  </a:ext>
                </a:extLst>
              </p:cNvPr>
              <p:cNvSpPr/>
              <p:nvPr/>
            </p:nvSpPr>
            <p:spPr>
              <a:xfrm>
                <a:off x="592069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6 w 124301"/>
                  <a:gd name="connsiteY2" fmla="*/ 80496 h 138274"/>
                  <a:gd name="connsiteX3" fmla="*/ 59922 w 124301"/>
                  <a:gd name="connsiteY3" fmla="*/ 94469 h 138274"/>
                  <a:gd name="connsiteX4" fmla="*/ 37119 w 124301"/>
                  <a:gd name="connsiteY4" fmla="*/ 91468 h 138274"/>
                  <a:gd name="connsiteX5" fmla="*/ 0 w 124301"/>
                  <a:gd name="connsiteY5" fmla="*/ 70037 h 138274"/>
                  <a:gd name="connsiteX6" fmla="*/ 0 w 124301"/>
                  <a:gd name="connsiteY6" fmla="*/ 119415 h 138274"/>
                  <a:gd name="connsiteX7" fmla="*/ 15688 w 124301"/>
                  <a:gd name="connsiteY7" fmla="*/ 128502 h 138274"/>
                  <a:gd name="connsiteX8" fmla="*/ 52035 w 124301"/>
                  <a:gd name="connsiteY8" fmla="*/ 138274 h 138274"/>
                  <a:gd name="connsiteX9" fmla="*/ 70980 w 124301"/>
                  <a:gd name="connsiteY9" fmla="*/ 135788 h 138274"/>
                  <a:gd name="connsiteX10" fmla="*/ 115214 w 124301"/>
                  <a:gd name="connsiteY10" fmla="*/ 101498 h 138274"/>
                  <a:gd name="connsiteX11" fmla="*/ 124301 w 124301"/>
                  <a:gd name="connsiteY11" fmla="*/ 85725 h 138274"/>
                  <a:gd name="connsiteX12" fmla="*/ 124301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6" y="80496"/>
                    </a:lnTo>
                    <a:cubicBezTo>
                      <a:pt x="74144" y="87388"/>
                      <a:pt x="67603" y="92420"/>
                      <a:pt x="59922" y="94469"/>
                    </a:cubicBezTo>
                    <a:cubicBezTo>
                      <a:pt x="52224" y="96509"/>
                      <a:pt x="44029" y="9542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8" y="128502"/>
                    </a:lnTo>
                    <a:cubicBezTo>
                      <a:pt x="26746" y="134871"/>
                      <a:pt x="39271" y="138240"/>
                      <a:pt x="52035" y="138274"/>
                    </a:cubicBezTo>
                    <a:cubicBezTo>
                      <a:pt x="58430" y="138257"/>
                      <a:pt x="64800" y="137417"/>
                      <a:pt x="70980" y="135788"/>
                    </a:cubicBezTo>
                    <a:cubicBezTo>
                      <a:pt x="89728" y="130756"/>
                      <a:pt x="105665" y="118403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9" name="Freeform: Shape 3798">
                <a:extLst>
                  <a:ext uri="{FF2B5EF4-FFF2-40B4-BE49-F238E27FC236}">
                    <a16:creationId xmlns:a16="http://schemas.microsoft.com/office/drawing/2014/main" id="{26CFCD3D-520B-493A-BBFC-B1EE8E9CB290}"/>
                  </a:ext>
                </a:extLst>
              </p:cNvPr>
              <p:cNvSpPr/>
              <p:nvPr/>
            </p:nvSpPr>
            <p:spPr>
              <a:xfrm>
                <a:off x="5230777" y="6228949"/>
                <a:ext cx="278006" cy="167077"/>
              </a:xfrm>
              <a:custGeom>
                <a:avLst/>
                <a:gdLst>
                  <a:gd name="connsiteX0" fmla="*/ 278006 w 278006"/>
                  <a:gd name="connsiteY0" fmla="*/ 42863 h 167077"/>
                  <a:gd name="connsiteX1" fmla="*/ 261375 w 278006"/>
                  <a:gd name="connsiteY1" fmla="*/ 0 h 167077"/>
                  <a:gd name="connsiteX2" fmla="*/ 113843 w 278006"/>
                  <a:gd name="connsiteY2" fmla="*/ 0 h 167077"/>
                  <a:gd name="connsiteX3" fmla="*/ 50749 w 278006"/>
                  <a:gd name="connsiteY3" fmla="*/ 36433 h 167077"/>
                  <a:gd name="connsiteX4" fmla="*/ 0 w 278006"/>
                  <a:gd name="connsiteY4" fmla="*/ 124215 h 167077"/>
                  <a:gd name="connsiteX5" fmla="*/ 18602 w 278006"/>
                  <a:gd name="connsiteY5" fmla="*/ 156448 h 167077"/>
                  <a:gd name="connsiteX6" fmla="*/ 18602 w 278006"/>
                  <a:gd name="connsiteY6" fmla="*/ 156448 h 167077"/>
                  <a:gd name="connsiteX7" fmla="*/ 24860 w 278006"/>
                  <a:gd name="connsiteY7" fmla="*/ 167078 h 167077"/>
                  <a:gd name="connsiteX8" fmla="*/ 87954 w 278006"/>
                  <a:gd name="connsiteY8" fmla="*/ 57864 h 167077"/>
                  <a:gd name="connsiteX9" fmla="*/ 113671 w 278006"/>
                  <a:gd name="connsiteY9" fmla="*/ 42863 h 167077"/>
                  <a:gd name="connsiteX10" fmla="*/ 278006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6" y="42863"/>
                    </a:moveTo>
                    <a:cubicBezTo>
                      <a:pt x="272974" y="28349"/>
                      <a:pt x="267436" y="14059"/>
                      <a:pt x="261375" y="0"/>
                    </a:cubicBezTo>
                    <a:lnTo>
                      <a:pt x="113843" y="0"/>
                    </a:lnTo>
                    <a:cubicBezTo>
                      <a:pt x="87817" y="0"/>
                      <a:pt x="63762" y="13887"/>
                      <a:pt x="50749" y="36433"/>
                    </a:cubicBezTo>
                    <a:lnTo>
                      <a:pt x="0" y="124215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078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0" name="Freeform: Shape 3799">
                <a:extLst>
                  <a:ext uri="{FF2B5EF4-FFF2-40B4-BE49-F238E27FC236}">
                    <a16:creationId xmlns:a16="http://schemas.microsoft.com/office/drawing/2014/main" id="{061418D2-545C-4A79-8374-8B9A2CC978F7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1" name="Freeform: Shape 3800">
                <a:extLst>
                  <a:ext uri="{FF2B5EF4-FFF2-40B4-BE49-F238E27FC236}">
                    <a16:creationId xmlns:a16="http://schemas.microsoft.com/office/drawing/2014/main" id="{2D3F04CA-27CC-41B4-9881-AA1E65271824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2" name="Freeform: Shape 3801">
                <a:extLst>
                  <a:ext uri="{FF2B5EF4-FFF2-40B4-BE49-F238E27FC236}">
                    <a16:creationId xmlns:a16="http://schemas.microsoft.com/office/drawing/2014/main" id="{E28A7605-FE6D-4F46-8AB9-626646DB04F6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3" name="Freeform: Shape 3802">
                <a:extLst>
                  <a:ext uri="{FF2B5EF4-FFF2-40B4-BE49-F238E27FC236}">
                    <a16:creationId xmlns:a16="http://schemas.microsoft.com/office/drawing/2014/main" id="{5F1EDE6C-C510-4DFD-A601-3CABDAF8D9E4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4" name="Freeform: Shape 3803">
                <a:extLst>
                  <a:ext uri="{FF2B5EF4-FFF2-40B4-BE49-F238E27FC236}">
                    <a16:creationId xmlns:a16="http://schemas.microsoft.com/office/drawing/2014/main" id="{489B0ED0-6977-40FD-A743-808B6E94339D}"/>
                  </a:ext>
                </a:extLst>
              </p:cNvPr>
              <p:cNvSpPr/>
              <p:nvPr/>
            </p:nvSpPr>
            <p:spPr>
              <a:xfrm>
                <a:off x="5492153" y="6228949"/>
                <a:ext cx="288036" cy="42862"/>
              </a:xfrm>
              <a:custGeom>
                <a:avLst/>
                <a:gdLst>
                  <a:gd name="connsiteX0" fmla="*/ 16631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16631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9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5" name="Freeform: Shape 3804">
                <a:extLst>
                  <a:ext uri="{FF2B5EF4-FFF2-40B4-BE49-F238E27FC236}">
                    <a16:creationId xmlns:a16="http://schemas.microsoft.com/office/drawing/2014/main" id="{3762B6CE-D884-45D5-BA55-EF486BF337D9}"/>
                  </a:ext>
                </a:extLst>
              </p:cNvPr>
              <p:cNvSpPr/>
              <p:nvPr/>
            </p:nvSpPr>
            <p:spPr>
              <a:xfrm>
                <a:off x="587782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5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6" name="Freeform: Shape 3805">
                <a:extLst>
                  <a:ext uri="{FF2B5EF4-FFF2-40B4-BE49-F238E27FC236}">
                    <a16:creationId xmlns:a16="http://schemas.microsoft.com/office/drawing/2014/main" id="{075D9FDD-6315-470C-B766-4B0A17FDCFC6}"/>
                  </a:ext>
                </a:extLst>
              </p:cNvPr>
              <p:cNvSpPr/>
              <p:nvPr/>
            </p:nvSpPr>
            <p:spPr>
              <a:xfrm>
                <a:off x="5805135" y="6081416"/>
                <a:ext cx="115728" cy="190138"/>
              </a:xfrm>
              <a:custGeom>
                <a:avLst/>
                <a:gdLst>
                  <a:gd name="connsiteX0" fmla="*/ 72695 w 115728"/>
                  <a:gd name="connsiteY0" fmla="*/ 74581 h 190138"/>
                  <a:gd name="connsiteX1" fmla="*/ 72695 w 115728"/>
                  <a:gd name="connsiteY1" fmla="*/ 74581 h 190138"/>
                  <a:gd name="connsiteX2" fmla="*/ 72695 w 115728"/>
                  <a:gd name="connsiteY2" fmla="*/ 117443 h 190138"/>
                  <a:gd name="connsiteX3" fmla="*/ 64122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774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80" y="125390"/>
                      <a:pt x="69694" y="133045"/>
                      <a:pt x="64122" y="138704"/>
                    </a:cubicBezTo>
                    <a:cubicBezTo>
                      <a:pt x="58413" y="144207"/>
                      <a:pt x="50792" y="147284"/>
                      <a:pt x="42863" y="147276"/>
                    </a:cubicBezTo>
                    <a:lnTo>
                      <a:pt x="0" y="147276"/>
                    </a:lnTo>
                    <a:lnTo>
                      <a:pt x="24774" y="190139"/>
                    </a:lnTo>
                    <a:lnTo>
                      <a:pt x="42863" y="190139"/>
                    </a:lnTo>
                    <a:cubicBezTo>
                      <a:pt x="55610" y="190173"/>
                      <a:pt x="68143" y="186864"/>
                      <a:pt x="79210" y="180537"/>
                    </a:cubicBezTo>
                    <a:cubicBezTo>
                      <a:pt x="84756" y="177331"/>
                      <a:pt x="89857" y="173405"/>
                      <a:pt x="94383" y="168878"/>
                    </a:cubicBezTo>
                    <a:cubicBezTo>
                      <a:pt x="108056" y="155257"/>
                      <a:pt x="115746" y="136749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7" name="Freeform: Shape 3806">
                <a:extLst>
                  <a:ext uri="{FF2B5EF4-FFF2-40B4-BE49-F238E27FC236}">
                    <a16:creationId xmlns:a16="http://schemas.microsoft.com/office/drawing/2014/main" id="{46AAFA51-9326-4D99-A334-3F93F62A5019}"/>
                  </a:ext>
                </a:extLst>
              </p:cNvPr>
              <p:cNvSpPr/>
              <p:nvPr/>
            </p:nvSpPr>
            <p:spPr>
              <a:xfrm>
                <a:off x="587782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7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7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8" name="Freeform: Shape 3807">
                <a:extLst>
                  <a:ext uri="{FF2B5EF4-FFF2-40B4-BE49-F238E27FC236}">
                    <a16:creationId xmlns:a16="http://schemas.microsoft.com/office/drawing/2014/main" id="{D042553C-A23A-461A-B516-92A08A74BE8B}"/>
                  </a:ext>
                </a:extLst>
              </p:cNvPr>
              <p:cNvSpPr/>
              <p:nvPr/>
            </p:nvSpPr>
            <p:spPr>
              <a:xfrm>
                <a:off x="5877829" y="4967249"/>
                <a:ext cx="167163" cy="278348"/>
              </a:xfrm>
              <a:custGeom>
                <a:avLst/>
                <a:gdLst>
                  <a:gd name="connsiteX0" fmla="*/ 42863 w 167163"/>
                  <a:gd name="connsiteY0" fmla="*/ 0 h 278348"/>
                  <a:gd name="connsiteX1" fmla="*/ 0 w 167163"/>
                  <a:gd name="connsiteY1" fmla="*/ 16716 h 278348"/>
                  <a:gd name="connsiteX2" fmla="*/ 0 w 167163"/>
                  <a:gd name="connsiteY2" fmla="*/ 164164 h 278348"/>
                  <a:gd name="connsiteX3" fmla="*/ 36433 w 167163"/>
                  <a:gd name="connsiteY3" fmla="*/ 227686 h 278348"/>
                  <a:gd name="connsiteX4" fmla="*/ 124301 w 167163"/>
                  <a:gd name="connsiteY4" fmla="*/ 278349 h 278348"/>
                  <a:gd name="connsiteX5" fmla="*/ 156448 w 167163"/>
                  <a:gd name="connsiteY5" fmla="*/ 259832 h 278348"/>
                  <a:gd name="connsiteX6" fmla="*/ 156448 w 167163"/>
                  <a:gd name="connsiteY6" fmla="*/ 259832 h 278348"/>
                  <a:gd name="connsiteX7" fmla="*/ 167164 w 167163"/>
                  <a:gd name="connsiteY7" fmla="*/ 253661 h 278348"/>
                  <a:gd name="connsiteX8" fmla="*/ 57865 w 167163"/>
                  <a:gd name="connsiteY8" fmla="*/ 190567 h 278348"/>
                  <a:gd name="connsiteX9" fmla="*/ 42863 w 167163"/>
                  <a:gd name="connsiteY9" fmla="*/ 164849 h 278348"/>
                  <a:gd name="connsiteX10" fmla="*/ 42863 w 167163"/>
                  <a:gd name="connsiteY10" fmla="*/ 13373 h 278348"/>
                  <a:gd name="connsiteX11" fmla="*/ 42863 w 167163"/>
                  <a:gd name="connsiteY11" fmla="*/ 13373 h 2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348">
                    <a:moveTo>
                      <a:pt x="42863" y="0"/>
                    </a:moveTo>
                    <a:cubicBezTo>
                      <a:pt x="28461" y="5143"/>
                      <a:pt x="14171" y="10716"/>
                      <a:pt x="0" y="16716"/>
                    </a:cubicBezTo>
                    <a:lnTo>
                      <a:pt x="0" y="164164"/>
                    </a:lnTo>
                    <a:cubicBezTo>
                      <a:pt x="-60" y="190318"/>
                      <a:pt x="13828" y="214527"/>
                      <a:pt x="36433" y="227686"/>
                    </a:cubicBezTo>
                    <a:lnTo>
                      <a:pt x="124301" y="278349"/>
                    </a:lnTo>
                    <a:lnTo>
                      <a:pt x="156448" y="259832"/>
                    </a:lnTo>
                    <a:lnTo>
                      <a:pt x="156448" y="259832"/>
                    </a:lnTo>
                    <a:lnTo>
                      <a:pt x="167164" y="253661"/>
                    </a:lnTo>
                    <a:lnTo>
                      <a:pt x="57865" y="190567"/>
                    </a:lnTo>
                    <a:cubicBezTo>
                      <a:pt x="48701" y="185218"/>
                      <a:pt x="43008" y="175462"/>
                      <a:pt x="42863" y="164849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9" name="Freeform: Shape 3808">
                <a:extLst>
                  <a:ext uri="{FF2B5EF4-FFF2-40B4-BE49-F238E27FC236}">
                    <a16:creationId xmlns:a16="http://schemas.microsoft.com/office/drawing/2014/main" id="{D1A963C4-FDA8-4412-ADC9-58EA323344CF}"/>
                  </a:ext>
                </a:extLst>
              </p:cNvPr>
              <p:cNvSpPr/>
              <p:nvPr/>
            </p:nvSpPr>
            <p:spPr>
              <a:xfrm>
                <a:off x="5877829" y="4695844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19" y="282404"/>
                      <a:pt x="28401" y="276831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0" name="Freeform: Shape 3809">
                <a:extLst>
                  <a:ext uri="{FF2B5EF4-FFF2-40B4-BE49-F238E27FC236}">
                    <a16:creationId xmlns:a16="http://schemas.microsoft.com/office/drawing/2014/main" id="{CF4823F1-ABF6-4A16-A6BB-D5506AAAFB4A}"/>
                  </a:ext>
                </a:extLst>
              </p:cNvPr>
              <p:cNvSpPr/>
              <p:nvPr/>
            </p:nvSpPr>
            <p:spPr>
              <a:xfrm>
                <a:off x="5230777" y="4431039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1" name="Freeform: Shape 3810">
                <a:extLst>
                  <a:ext uri="{FF2B5EF4-FFF2-40B4-BE49-F238E27FC236}">
                    <a16:creationId xmlns:a16="http://schemas.microsoft.com/office/drawing/2014/main" id="{A880B020-7676-4AC0-A226-AF317B94655F}"/>
                  </a:ext>
                </a:extLst>
              </p:cNvPr>
              <p:cNvSpPr/>
              <p:nvPr/>
            </p:nvSpPr>
            <p:spPr>
              <a:xfrm>
                <a:off x="5730382" y="4555340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17443 w 190309"/>
                  <a:gd name="connsiteY7" fmla="*/ 0 h 115728"/>
                  <a:gd name="connsiteX8" fmla="*/ 11487 w 190309"/>
                  <a:gd name="connsiteY8" fmla="*/ 0 h 115728"/>
                  <a:gd name="connsiteX9" fmla="*/ 0 w 190309"/>
                  <a:gd name="connsiteY9" fmla="*/ 42863 h 115728"/>
                  <a:gd name="connsiteX10" fmla="*/ 74581 w 190309"/>
                  <a:gd name="connsiteY10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5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0" y="47569"/>
                      <a:pt x="180623" y="36519"/>
                    </a:cubicBezTo>
                    <a:cubicBezTo>
                      <a:pt x="167592" y="13948"/>
                      <a:pt x="143512" y="26"/>
                      <a:pt x="117443" y="0"/>
                    </a:cubicBezTo>
                    <a:lnTo>
                      <a:pt x="11487" y="0"/>
                    </a:lnTo>
                    <a:cubicBezTo>
                      <a:pt x="7629" y="14316"/>
                      <a:pt x="3857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2" name="Freeform: Shape 3811">
                <a:extLst>
                  <a:ext uri="{FF2B5EF4-FFF2-40B4-BE49-F238E27FC236}">
                    <a16:creationId xmlns:a16="http://schemas.microsoft.com/office/drawing/2014/main" id="{881BA5D2-FDBD-4659-A5DE-9240EE15AD74}"/>
                  </a:ext>
                </a:extLst>
              </p:cNvPr>
              <p:cNvSpPr/>
              <p:nvPr/>
            </p:nvSpPr>
            <p:spPr>
              <a:xfrm>
                <a:off x="5506897" y="4555340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3" name="Freeform: Shape 3812">
                <a:extLst>
                  <a:ext uri="{FF2B5EF4-FFF2-40B4-BE49-F238E27FC236}">
                    <a16:creationId xmlns:a16="http://schemas.microsoft.com/office/drawing/2014/main" id="{2E1EF6BB-F04B-4380-A300-39B3E280758B}"/>
                  </a:ext>
                </a:extLst>
              </p:cNvPr>
              <p:cNvSpPr/>
              <p:nvPr/>
            </p:nvSpPr>
            <p:spPr>
              <a:xfrm>
                <a:off x="5318388" y="4801028"/>
                <a:ext cx="312724" cy="134721"/>
              </a:xfrm>
              <a:custGeom>
                <a:avLst/>
                <a:gdLst>
                  <a:gd name="connsiteX0" fmla="*/ 32232 w 312724"/>
                  <a:gd name="connsiteY0" fmla="*/ 18602 h 134721"/>
                  <a:gd name="connsiteX1" fmla="*/ 32232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645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076 w 312724"/>
                  <a:gd name="connsiteY10" fmla="*/ 87868 h 134721"/>
                  <a:gd name="connsiteX11" fmla="*/ 42777 w 312724"/>
                  <a:gd name="connsiteY11" fmla="*/ 24775 h 134721"/>
                  <a:gd name="connsiteX12" fmla="*/ 42777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232" y="18602"/>
                    </a:moveTo>
                    <a:lnTo>
                      <a:pt x="32232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33" y="137966"/>
                      <a:pt x="181008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4" name="Freeform: Shape 3813">
                <a:extLst>
                  <a:ext uri="{FF2B5EF4-FFF2-40B4-BE49-F238E27FC236}">
                    <a16:creationId xmlns:a16="http://schemas.microsoft.com/office/drawing/2014/main" id="{AC61C202-9063-4E67-8778-A33EF61DAD35}"/>
                  </a:ext>
                </a:extLst>
              </p:cNvPr>
              <p:cNvSpPr/>
              <p:nvPr/>
            </p:nvSpPr>
            <p:spPr>
              <a:xfrm>
                <a:off x="5844654" y="4627905"/>
                <a:ext cx="200339" cy="105657"/>
              </a:xfrm>
              <a:custGeom>
                <a:avLst/>
                <a:gdLst>
                  <a:gd name="connsiteX0" fmla="*/ 76038 w 200339"/>
                  <a:gd name="connsiteY0" fmla="*/ 67939 h 105657"/>
                  <a:gd name="connsiteX1" fmla="*/ 76038 w 200339"/>
                  <a:gd name="connsiteY1" fmla="*/ 67939 h 105657"/>
                  <a:gd name="connsiteX2" fmla="*/ 113157 w 200339"/>
                  <a:gd name="connsiteY2" fmla="*/ 46508 h 105657"/>
                  <a:gd name="connsiteX3" fmla="*/ 135960 w 200339"/>
                  <a:gd name="connsiteY3" fmla="*/ 43507 h 105657"/>
                  <a:gd name="connsiteX4" fmla="*/ 154134 w 200339"/>
                  <a:gd name="connsiteY4" fmla="*/ 57480 h 105657"/>
                  <a:gd name="connsiteX5" fmla="*/ 175565 w 200339"/>
                  <a:gd name="connsiteY5" fmla="*/ 94599 h 105657"/>
                  <a:gd name="connsiteX6" fmla="*/ 200339 w 200339"/>
                  <a:gd name="connsiteY6" fmla="*/ 51737 h 105657"/>
                  <a:gd name="connsiteX7" fmla="*/ 191338 w 200339"/>
                  <a:gd name="connsiteY7" fmla="*/ 36049 h 105657"/>
                  <a:gd name="connsiteX8" fmla="*/ 164763 w 200339"/>
                  <a:gd name="connsiteY8" fmla="*/ 9817 h 105657"/>
                  <a:gd name="connsiteX9" fmla="*/ 147018 w 200339"/>
                  <a:gd name="connsiteY9" fmla="*/ 2531 h 105657"/>
                  <a:gd name="connsiteX10" fmla="*/ 91726 w 200339"/>
                  <a:gd name="connsiteY10" fmla="*/ 9817 h 105657"/>
                  <a:gd name="connsiteX11" fmla="*/ 0 w 200339"/>
                  <a:gd name="connsiteY11" fmla="*/ 62795 h 105657"/>
                  <a:gd name="connsiteX12" fmla="*/ 11487 w 200339"/>
                  <a:gd name="connsiteY12" fmla="*/ 105658 h 105657"/>
                  <a:gd name="connsiteX13" fmla="*/ 33176 w 200339"/>
                  <a:gd name="connsiteY13" fmla="*/ 93142 h 105657"/>
                  <a:gd name="connsiteX14" fmla="*/ 33176 w 200339"/>
                  <a:gd name="connsiteY14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76038" y="67939"/>
                    </a:moveTo>
                    <a:lnTo>
                      <a:pt x="76038" y="67939"/>
                    </a:lnTo>
                    <a:lnTo>
                      <a:pt x="113157" y="46508"/>
                    </a:lnTo>
                    <a:cubicBezTo>
                      <a:pt x="120058" y="42513"/>
                      <a:pt x="128262" y="41432"/>
                      <a:pt x="135960" y="43507"/>
                    </a:cubicBezTo>
                    <a:cubicBezTo>
                      <a:pt x="143650" y="45530"/>
                      <a:pt x="150199" y="50571"/>
                      <a:pt x="154134" y="57480"/>
                    </a:cubicBezTo>
                    <a:lnTo>
                      <a:pt x="175565" y="94599"/>
                    </a:lnTo>
                    <a:lnTo>
                      <a:pt x="200339" y="51737"/>
                    </a:lnTo>
                    <a:lnTo>
                      <a:pt x="191338" y="36049"/>
                    </a:lnTo>
                    <a:cubicBezTo>
                      <a:pt x="184918" y="25136"/>
                      <a:pt x="175762" y="16092"/>
                      <a:pt x="164763" y="9817"/>
                    </a:cubicBezTo>
                    <a:cubicBezTo>
                      <a:pt x="159191" y="6628"/>
                      <a:pt x="153225" y="4176"/>
                      <a:pt x="147018" y="2531"/>
                    </a:cubicBezTo>
                    <a:cubicBezTo>
                      <a:pt x="128356" y="-2545"/>
                      <a:pt x="108434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30" y="91342"/>
                      <a:pt x="11487" y="105658"/>
                    </a:cubicBezTo>
                    <a:lnTo>
                      <a:pt x="33176" y="93142"/>
                    </a:lnTo>
                    <a:lnTo>
                      <a:pt x="33176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5" name="Freeform: Shape 3814">
                <a:extLst>
                  <a:ext uri="{FF2B5EF4-FFF2-40B4-BE49-F238E27FC236}">
                    <a16:creationId xmlns:a16="http://schemas.microsoft.com/office/drawing/2014/main" id="{A63640CB-C8FA-4F87-9ADD-C3B7CDCC6877}"/>
                  </a:ext>
                </a:extLst>
              </p:cNvPr>
              <p:cNvSpPr/>
              <p:nvPr/>
            </p:nvSpPr>
            <p:spPr>
              <a:xfrm>
                <a:off x="5662574" y="4690614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7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6" name="Freeform: Shape 3815">
                <a:extLst>
                  <a:ext uri="{FF2B5EF4-FFF2-40B4-BE49-F238E27FC236}">
                    <a16:creationId xmlns:a16="http://schemas.microsoft.com/office/drawing/2014/main" id="{39E0D4B6-EC24-4718-95CD-408AC8E5D512}"/>
                  </a:ext>
                </a:extLst>
              </p:cNvPr>
              <p:cNvSpPr/>
              <p:nvPr/>
            </p:nvSpPr>
            <p:spPr>
              <a:xfrm>
                <a:off x="5601023" y="4969220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1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60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4"/>
                      <a:pt x="225517" y="174494"/>
                      <a:pt x="238573" y="151991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60"/>
                    </a:lnTo>
                    <a:cubicBezTo>
                      <a:pt x="196113" y="139732"/>
                      <a:pt x="186349" y="145433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7" name="Freeform: Shape 3816">
                <a:extLst>
                  <a:ext uri="{FF2B5EF4-FFF2-40B4-BE49-F238E27FC236}">
                    <a16:creationId xmlns:a16="http://schemas.microsoft.com/office/drawing/2014/main" id="{C554BC63-42D3-41F2-A0AE-A878D6FBD40D}"/>
                  </a:ext>
                </a:extLst>
              </p:cNvPr>
              <p:cNvSpPr/>
              <p:nvPr/>
            </p:nvSpPr>
            <p:spPr>
              <a:xfrm>
                <a:off x="6001102" y="4679642"/>
                <a:ext cx="43891" cy="107498"/>
              </a:xfrm>
              <a:custGeom>
                <a:avLst/>
                <a:gdLst>
                  <a:gd name="connsiteX0" fmla="*/ 43891 w 43891"/>
                  <a:gd name="connsiteY0" fmla="*/ 85725 h 107498"/>
                  <a:gd name="connsiteX1" fmla="*/ 43891 w 43891"/>
                  <a:gd name="connsiteY1" fmla="*/ 85725 h 107498"/>
                  <a:gd name="connsiteX2" fmla="*/ 43891 w 43891"/>
                  <a:gd name="connsiteY2" fmla="*/ 85725 h 107498"/>
                  <a:gd name="connsiteX3" fmla="*/ 43891 w 43891"/>
                  <a:gd name="connsiteY3" fmla="*/ 0 h 107498"/>
                  <a:gd name="connsiteX4" fmla="*/ 0 w 43891"/>
                  <a:gd name="connsiteY4" fmla="*/ 76124 h 107498"/>
                  <a:gd name="connsiteX5" fmla="*/ 31375 w 43891"/>
                  <a:gd name="connsiteY5" fmla="*/ 107499 h 107498"/>
                  <a:gd name="connsiteX6" fmla="*/ 43891 w 43891"/>
                  <a:gd name="connsiteY6" fmla="*/ 85725 h 107498"/>
                  <a:gd name="connsiteX7" fmla="*/ 43891 w 43891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8" name="Freeform: Shape 3817">
                <a:extLst>
                  <a:ext uri="{FF2B5EF4-FFF2-40B4-BE49-F238E27FC236}">
                    <a16:creationId xmlns:a16="http://schemas.microsoft.com/office/drawing/2014/main" id="{CDD8A805-1365-4165-A2F8-600B7653051A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9" name="Freeform: Shape 3818">
                <a:extLst>
                  <a:ext uri="{FF2B5EF4-FFF2-40B4-BE49-F238E27FC236}">
                    <a16:creationId xmlns:a16="http://schemas.microsoft.com/office/drawing/2014/main" id="{80C395B3-DF8A-447A-BF2A-8C477EBEBADB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0" name="Freeform: Shape 3819">
                <a:extLst>
                  <a:ext uri="{FF2B5EF4-FFF2-40B4-BE49-F238E27FC236}">
                    <a16:creationId xmlns:a16="http://schemas.microsoft.com/office/drawing/2014/main" id="{B44CE47B-9D5F-48BD-BFC7-A30BBE8AA639}"/>
                  </a:ext>
                </a:extLst>
              </p:cNvPr>
              <p:cNvSpPr/>
              <p:nvPr/>
            </p:nvSpPr>
            <p:spPr>
              <a:xfrm>
                <a:off x="5920692" y="4755765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483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1" name="Freeform: Shape 3820">
                <a:extLst>
                  <a:ext uri="{FF2B5EF4-FFF2-40B4-BE49-F238E27FC236}">
                    <a16:creationId xmlns:a16="http://schemas.microsoft.com/office/drawing/2014/main" id="{C658ACC1-44EE-4C86-9265-B8AAD3EFCED2}"/>
                  </a:ext>
                </a:extLst>
              </p:cNvPr>
              <p:cNvSpPr/>
              <p:nvPr/>
            </p:nvSpPr>
            <p:spPr>
              <a:xfrm>
                <a:off x="604499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2" name="Freeform: Shape 3821">
                <a:extLst>
                  <a:ext uri="{FF2B5EF4-FFF2-40B4-BE49-F238E27FC236}">
                    <a16:creationId xmlns:a16="http://schemas.microsoft.com/office/drawing/2014/main" id="{A48D199F-1DCD-443E-B90C-F753BCBE3BB3}"/>
                  </a:ext>
                </a:extLst>
              </p:cNvPr>
              <p:cNvSpPr/>
              <p:nvPr/>
            </p:nvSpPr>
            <p:spPr>
              <a:xfrm>
                <a:off x="6002131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3" name="Freeform: Shape 3822">
                <a:extLst>
                  <a:ext uri="{FF2B5EF4-FFF2-40B4-BE49-F238E27FC236}">
                    <a16:creationId xmlns:a16="http://schemas.microsoft.com/office/drawing/2014/main" id="{E048B297-6C58-4126-B2F4-A487B1F683D3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4" name="Freeform: Shape 3823">
                <a:extLst>
                  <a:ext uri="{FF2B5EF4-FFF2-40B4-BE49-F238E27FC236}">
                    <a16:creationId xmlns:a16="http://schemas.microsoft.com/office/drawing/2014/main" id="{E9A2AB85-B90D-4C72-B300-1CE255C13DA9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5" name="Freeform: Shape 3824">
                <a:extLst>
                  <a:ext uri="{FF2B5EF4-FFF2-40B4-BE49-F238E27FC236}">
                    <a16:creationId xmlns:a16="http://schemas.microsoft.com/office/drawing/2014/main" id="{381B716B-2ACF-4904-89CA-89EC7F8D41CD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6" name="Freeform: Shape 3825">
                <a:extLst>
                  <a:ext uri="{FF2B5EF4-FFF2-40B4-BE49-F238E27FC236}">
                    <a16:creationId xmlns:a16="http://schemas.microsoft.com/office/drawing/2014/main" id="{492DFA29-3491-4243-8F54-3E04C39921E4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7" name="Freeform: Shape 3826">
                <a:extLst>
                  <a:ext uri="{FF2B5EF4-FFF2-40B4-BE49-F238E27FC236}">
                    <a16:creationId xmlns:a16="http://schemas.microsoft.com/office/drawing/2014/main" id="{87DD593C-0400-4BBB-B83D-95CE83909C6B}"/>
                  </a:ext>
                </a:extLst>
              </p:cNvPr>
              <p:cNvSpPr/>
              <p:nvPr/>
            </p:nvSpPr>
            <p:spPr>
              <a:xfrm>
                <a:off x="5318474" y="4562713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3 h 263090"/>
                  <a:gd name="connsiteX1" fmla="*/ 164164 w 199996"/>
                  <a:gd name="connsiteY1" fmla="*/ 0 h 263090"/>
                  <a:gd name="connsiteX2" fmla="*/ 36433 w 199996"/>
                  <a:gd name="connsiteY2" fmla="*/ 73809 h 263090"/>
                  <a:gd name="connsiteX3" fmla="*/ 0 w 199996"/>
                  <a:gd name="connsiteY3" fmla="*/ 136903 h 263090"/>
                  <a:gd name="connsiteX4" fmla="*/ 0 w 199996"/>
                  <a:gd name="connsiteY4" fmla="*/ 238315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747 h 263090"/>
                  <a:gd name="connsiteX11" fmla="*/ 188424 w 199996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3"/>
                    </a:moveTo>
                    <a:cubicBezTo>
                      <a:pt x="188569" y="18860"/>
                      <a:pt x="176619" y="9258"/>
                      <a:pt x="164164" y="0"/>
                    </a:cubicBezTo>
                    <a:lnTo>
                      <a:pt x="36433" y="73809"/>
                    </a:lnTo>
                    <a:cubicBezTo>
                      <a:pt x="13888" y="86822"/>
                      <a:pt x="0" y="110877"/>
                      <a:pt x="0" y="136903"/>
                    </a:cubicBezTo>
                    <a:lnTo>
                      <a:pt x="0" y="238315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8" name="Freeform: Shape 3827">
                <a:extLst>
                  <a:ext uri="{FF2B5EF4-FFF2-40B4-BE49-F238E27FC236}">
                    <a16:creationId xmlns:a16="http://schemas.microsoft.com/office/drawing/2014/main" id="{F5DD8510-1A56-4C24-ACC6-EAD7586C1580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9" name="Freeform: Shape 3828">
                <a:extLst>
                  <a:ext uri="{FF2B5EF4-FFF2-40B4-BE49-F238E27FC236}">
                    <a16:creationId xmlns:a16="http://schemas.microsoft.com/office/drawing/2014/main" id="{EEF331DF-B22E-4E9C-B4AE-7C85803CA459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0" name="Freeform: Shape 3829">
                <a:extLst>
                  <a:ext uri="{FF2B5EF4-FFF2-40B4-BE49-F238E27FC236}">
                    <a16:creationId xmlns:a16="http://schemas.microsoft.com/office/drawing/2014/main" id="{02512F9A-FB59-4CB0-8824-7A37639AEA91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1" name="Freeform: Shape 3830">
                <a:extLst>
                  <a:ext uri="{FF2B5EF4-FFF2-40B4-BE49-F238E27FC236}">
                    <a16:creationId xmlns:a16="http://schemas.microsoft.com/office/drawing/2014/main" id="{6B8FC587-A621-4701-A5B7-FB37E8AE2DC2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2" name="Freeform: Shape 3831">
                <a:extLst>
                  <a:ext uri="{FF2B5EF4-FFF2-40B4-BE49-F238E27FC236}">
                    <a16:creationId xmlns:a16="http://schemas.microsoft.com/office/drawing/2014/main" id="{42489316-C309-4893-9614-0CA18C798A30}"/>
                  </a:ext>
                </a:extLst>
              </p:cNvPr>
              <p:cNvSpPr/>
              <p:nvPr/>
            </p:nvSpPr>
            <p:spPr>
              <a:xfrm>
                <a:off x="5482637" y="4431039"/>
                <a:ext cx="270890" cy="160476"/>
              </a:xfrm>
              <a:custGeom>
                <a:avLst/>
                <a:gdLst>
                  <a:gd name="connsiteX0" fmla="*/ 98498 w 270890"/>
                  <a:gd name="connsiteY0" fmla="*/ 124301 h 160476"/>
                  <a:gd name="connsiteX1" fmla="*/ 98498 w 270890"/>
                  <a:gd name="connsiteY1" fmla="*/ 124301 h 160476"/>
                  <a:gd name="connsiteX2" fmla="*/ 270891 w 270890"/>
                  <a:gd name="connsiteY2" fmla="*/ 24775 h 160476"/>
                  <a:gd name="connsiteX3" fmla="*/ 228028 w 270890"/>
                  <a:gd name="connsiteY3" fmla="*/ 0 h 160476"/>
                  <a:gd name="connsiteX4" fmla="*/ 0 w 270890"/>
                  <a:gd name="connsiteY4" fmla="*/ 131673 h 160476"/>
                  <a:gd name="connsiteX5" fmla="*/ 35833 w 270890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5"/>
                    </a:lnTo>
                    <a:lnTo>
                      <a:pt x="228028" y="0"/>
                    </a:lnTo>
                    <a:lnTo>
                      <a:pt x="0" y="131673"/>
                    </a:lnTo>
                    <a:cubicBezTo>
                      <a:pt x="12284" y="140932"/>
                      <a:pt x="24234" y="150533"/>
                      <a:pt x="35833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3" name="Freeform: Shape 3832">
                <a:extLst>
                  <a:ext uri="{FF2B5EF4-FFF2-40B4-BE49-F238E27FC236}">
                    <a16:creationId xmlns:a16="http://schemas.microsoft.com/office/drawing/2014/main" id="{6985F3E8-D506-4FF5-94C0-C440DCCEA71B}"/>
                  </a:ext>
                </a:extLst>
              </p:cNvPr>
              <p:cNvSpPr/>
              <p:nvPr/>
            </p:nvSpPr>
            <p:spPr>
              <a:xfrm>
                <a:off x="5540309" y="4826317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6944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6944"/>
                    </a:lnTo>
                    <a:cubicBezTo>
                      <a:pt x="113864" y="4140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4" name="Freeform: Shape 3833">
                <a:extLst>
                  <a:ext uri="{FF2B5EF4-FFF2-40B4-BE49-F238E27FC236}">
                    <a16:creationId xmlns:a16="http://schemas.microsoft.com/office/drawing/2014/main" id="{CD626DE5-854F-49F5-B185-E6B0A9856D38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5" name="Freeform: Shape 3834">
                <a:extLst>
                  <a:ext uri="{FF2B5EF4-FFF2-40B4-BE49-F238E27FC236}">
                    <a16:creationId xmlns:a16="http://schemas.microsoft.com/office/drawing/2014/main" id="{127E14D7-5B92-433B-8816-9D7D2EE3ADD6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6" name="Freeform: Shape 3835">
                <a:extLst>
                  <a:ext uri="{FF2B5EF4-FFF2-40B4-BE49-F238E27FC236}">
                    <a16:creationId xmlns:a16="http://schemas.microsoft.com/office/drawing/2014/main" id="{78E6F964-A514-4591-B840-9A84F240E110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7" name="Freeform: Shape 3836">
                <a:extLst>
                  <a:ext uri="{FF2B5EF4-FFF2-40B4-BE49-F238E27FC236}">
                    <a16:creationId xmlns:a16="http://schemas.microsoft.com/office/drawing/2014/main" id="{5C030924-F84D-4353-AA8F-517C0EE4E5CA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8" name="Freeform: Shape 3837">
                <a:extLst>
                  <a:ext uri="{FF2B5EF4-FFF2-40B4-BE49-F238E27FC236}">
                    <a16:creationId xmlns:a16="http://schemas.microsoft.com/office/drawing/2014/main" id="{C1C9A1E8-AB01-4152-A1B6-196D6755B270}"/>
                  </a:ext>
                </a:extLst>
              </p:cNvPr>
              <p:cNvSpPr/>
              <p:nvPr/>
            </p:nvSpPr>
            <p:spPr>
              <a:xfrm>
                <a:off x="5623826" y="4598203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479 h 235057"/>
                  <a:gd name="connsiteX1" fmla="*/ 81610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148" y="229940"/>
                      <a:pt x="30287" y="232254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9" name="Freeform: Shape 3838">
                <a:extLst>
                  <a:ext uri="{FF2B5EF4-FFF2-40B4-BE49-F238E27FC236}">
                    <a16:creationId xmlns:a16="http://schemas.microsoft.com/office/drawing/2014/main" id="{A5755E7C-23DC-470A-8B70-43797F8EE6CC}"/>
                  </a:ext>
                </a:extLst>
              </p:cNvPr>
              <p:cNvSpPr/>
              <p:nvPr/>
            </p:nvSpPr>
            <p:spPr>
              <a:xfrm>
                <a:off x="5710666" y="4431468"/>
                <a:ext cx="137595" cy="123872"/>
              </a:xfrm>
              <a:custGeom>
                <a:avLst/>
                <a:gdLst>
                  <a:gd name="connsiteX0" fmla="*/ 93869 w 137595"/>
                  <a:gd name="connsiteY0" fmla="*/ 63951 h 123872"/>
                  <a:gd name="connsiteX1" fmla="*/ 90869 w 137595"/>
                  <a:gd name="connsiteY1" fmla="*/ 86754 h 123872"/>
                  <a:gd name="connsiteX2" fmla="*/ 69437 w 137595"/>
                  <a:gd name="connsiteY2" fmla="*/ 123873 h 123872"/>
                  <a:gd name="connsiteX3" fmla="*/ 118986 w 137595"/>
                  <a:gd name="connsiteY3" fmla="*/ 123873 h 123872"/>
                  <a:gd name="connsiteX4" fmla="*/ 127988 w 137595"/>
                  <a:gd name="connsiteY4" fmla="*/ 108185 h 123872"/>
                  <a:gd name="connsiteX5" fmla="*/ 101413 w 137595"/>
                  <a:gd name="connsiteY5" fmla="*/ 9087 h 123872"/>
                  <a:gd name="connsiteX6" fmla="*/ 85725 w 137595"/>
                  <a:gd name="connsiteY6" fmla="*/ 0 h 123872"/>
                  <a:gd name="connsiteX7" fmla="*/ 0 w 137595"/>
                  <a:gd name="connsiteY7" fmla="*/ 0 h 123872"/>
                  <a:gd name="connsiteX8" fmla="*/ 42863 w 137595"/>
                  <a:gd name="connsiteY8" fmla="*/ 24775 h 123872"/>
                  <a:gd name="connsiteX9" fmla="*/ 42863 w 137595"/>
                  <a:gd name="connsiteY9" fmla="*/ 24775 h 123872"/>
                  <a:gd name="connsiteX10" fmla="*/ 79982 w 137595"/>
                  <a:gd name="connsiteY10" fmla="*/ 46206 h 123872"/>
                  <a:gd name="connsiteX11" fmla="*/ 93869 w 137595"/>
                  <a:gd name="connsiteY11" fmla="*/ 63951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595" h="123872">
                    <a:moveTo>
                      <a:pt x="93869" y="63951"/>
                    </a:moveTo>
                    <a:cubicBezTo>
                      <a:pt x="95995" y="71649"/>
                      <a:pt x="94915" y="79870"/>
                      <a:pt x="90869" y="86754"/>
                    </a:cubicBezTo>
                    <a:lnTo>
                      <a:pt x="69437" y="123873"/>
                    </a:lnTo>
                    <a:lnTo>
                      <a:pt x="118986" y="123873"/>
                    </a:lnTo>
                    <a:lnTo>
                      <a:pt x="127988" y="108185"/>
                    </a:lnTo>
                    <a:cubicBezTo>
                      <a:pt x="147824" y="73457"/>
                      <a:pt x="135969" y="29224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lnTo>
                      <a:pt x="79982" y="46206"/>
                    </a:lnTo>
                    <a:cubicBezTo>
                      <a:pt x="86762" y="50072"/>
                      <a:pt x="91743" y="56441"/>
                      <a:pt x="93869" y="6395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0" name="Freeform: Shape 3839">
                <a:extLst>
                  <a:ext uri="{FF2B5EF4-FFF2-40B4-BE49-F238E27FC236}">
                    <a16:creationId xmlns:a16="http://schemas.microsoft.com/office/drawing/2014/main" id="{619B95E3-7A77-40BA-91D4-9622E98B9BE2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1" name="Freeform: Shape 3840">
                <a:extLst>
                  <a:ext uri="{FF2B5EF4-FFF2-40B4-BE49-F238E27FC236}">
                    <a16:creationId xmlns:a16="http://schemas.microsoft.com/office/drawing/2014/main" id="{C9CD9A70-F659-4435-BF91-89B96D6E393F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2" name="Freeform: Shape 3841">
                <a:extLst>
                  <a:ext uri="{FF2B5EF4-FFF2-40B4-BE49-F238E27FC236}">
                    <a16:creationId xmlns:a16="http://schemas.microsoft.com/office/drawing/2014/main" id="{FAA4A6CE-B382-4E3A-801A-CE3B63902A26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3" name="Freeform: Shape 3842">
                <a:extLst>
                  <a:ext uri="{FF2B5EF4-FFF2-40B4-BE49-F238E27FC236}">
                    <a16:creationId xmlns:a16="http://schemas.microsoft.com/office/drawing/2014/main" id="{4A119E5D-F0DE-4645-AAF7-0D69B2C68C4D}"/>
                  </a:ext>
                </a:extLst>
              </p:cNvPr>
              <p:cNvSpPr/>
              <p:nvPr/>
            </p:nvSpPr>
            <p:spPr>
              <a:xfrm>
                <a:off x="4300404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4" name="Freeform: Shape 3843">
                <a:extLst>
                  <a:ext uri="{FF2B5EF4-FFF2-40B4-BE49-F238E27FC236}">
                    <a16:creationId xmlns:a16="http://schemas.microsoft.com/office/drawing/2014/main" id="{47DD1B03-FBEA-4BF2-806F-51009CA7DEF9}"/>
                  </a:ext>
                </a:extLst>
              </p:cNvPr>
              <p:cNvSpPr/>
              <p:nvPr/>
            </p:nvSpPr>
            <p:spPr>
              <a:xfrm>
                <a:off x="4175760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8036 w 167163"/>
                  <a:gd name="connsiteY4" fmla="*/ 80153 h 168021"/>
                  <a:gd name="connsiteX5" fmla="*/ 43034 w 167163"/>
                  <a:gd name="connsiteY5" fmla="*/ 54436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6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5" name="Freeform: Shape 3844">
                <a:extLst>
                  <a:ext uri="{FF2B5EF4-FFF2-40B4-BE49-F238E27FC236}">
                    <a16:creationId xmlns:a16="http://schemas.microsoft.com/office/drawing/2014/main" id="{69B9DBBE-A045-43FC-91E0-9190857DB36B}"/>
                  </a:ext>
                </a:extLst>
              </p:cNvPr>
              <p:cNvSpPr/>
              <p:nvPr/>
            </p:nvSpPr>
            <p:spPr>
              <a:xfrm>
                <a:off x="5877829" y="5245855"/>
                <a:ext cx="167335" cy="335956"/>
              </a:xfrm>
              <a:custGeom>
                <a:avLst/>
                <a:gdLst>
                  <a:gd name="connsiteX0" fmla="*/ 36433 w 167335"/>
                  <a:gd name="connsiteY0" fmla="*/ 50149 h 335956"/>
                  <a:gd name="connsiteX1" fmla="*/ 0 w 167335"/>
                  <a:gd name="connsiteY1" fmla="*/ 113243 h 335956"/>
                  <a:gd name="connsiteX2" fmla="*/ 0 w 167335"/>
                  <a:gd name="connsiteY2" fmla="*/ 222113 h 335956"/>
                  <a:gd name="connsiteX3" fmla="*/ 36433 w 167335"/>
                  <a:gd name="connsiteY3" fmla="*/ 285293 h 335956"/>
                  <a:gd name="connsiteX4" fmla="*/ 124301 w 167335"/>
                  <a:gd name="connsiteY4" fmla="*/ 335956 h 335956"/>
                  <a:gd name="connsiteX5" fmla="*/ 167164 w 167335"/>
                  <a:gd name="connsiteY5" fmla="*/ 311182 h 335956"/>
                  <a:gd name="connsiteX6" fmla="*/ 58036 w 167335"/>
                  <a:gd name="connsiteY6" fmla="*/ 248174 h 335956"/>
                  <a:gd name="connsiteX7" fmla="*/ 43034 w 167335"/>
                  <a:gd name="connsiteY7" fmla="*/ 222456 h 335956"/>
                  <a:gd name="connsiteX8" fmla="*/ 43034 w 167335"/>
                  <a:gd name="connsiteY8" fmla="*/ 113586 h 335956"/>
                  <a:gd name="connsiteX9" fmla="*/ 58036 w 167335"/>
                  <a:gd name="connsiteY9" fmla="*/ 87868 h 335956"/>
                  <a:gd name="connsiteX10" fmla="*/ 167335 w 167335"/>
                  <a:gd name="connsiteY10" fmla="*/ 24775 h 335956"/>
                  <a:gd name="connsiteX11" fmla="*/ 167335 w 167335"/>
                  <a:gd name="connsiteY11" fmla="*/ 0 h 335956"/>
                  <a:gd name="connsiteX12" fmla="*/ 124473 w 167335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6" y="102964"/>
                      <a:pt x="48846" y="93191"/>
                      <a:pt x="58036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6" name="Freeform: Shape 3845">
                <a:extLst>
                  <a:ext uri="{FF2B5EF4-FFF2-40B4-BE49-F238E27FC236}">
                    <a16:creationId xmlns:a16="http://schemas.microsoft.com/office/drawing/2014/main" id="{3ED57104-6825-4606-8596-44C52DE73C18}"/>
                  </a:ext>
                </a:extLst>
              </p:cNvPr>
              <p:cNvSpPr/>
              <p:nvPr/>
            </p:nvSpPr>
            <p:spPr>
              <a:xfrm>
                <a:off x="6002131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7" name="Freeform: Shape 3846">
                <a:extLst>
                  <a:ext uri="{FF2B5EF4-FFF2-40B4-BE49-F238E27FC236}">
                    <a16:creationId xmlns:a16="http://schemas.microsoft.com/office/drawing/2014/main" id="{CE59A1BE-2524-4815-BF9C-F733B904A152}"/>
                  </a:ext>
                </a:extLst>
              </p:cNvPr>
              <p:cNvSpPr/>
              <p:nvPr/>
            </p:nvSpPr>
            <p:spPr>
              <a:xfrm>
                <a:off x="3368059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4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4" y="-3258"/>
                      <a:pt x="110409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2" y="41500"/>
                      <a:pt x="129858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4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8" name="Freeform: Shape 3847">
                <a:extLst>
                  <a:ext uri="{FF2B5EF4-FFF2-40B4-BE49-F238E27FC236}">
                    <a16:creationId xmlns:a16="http://schemas.microsoft.com/office/drawing/2014/main" id="{38D2F650-B036-4E97-AC35-DF9B341B0F35}"/>
                  </a:ext>
                </a:extLst>
              </p:cNvPr>
              <p:cNvSpPr/>
              <p:nvPr/>
            </p:nvSpPr>
            <p:spPr>
              <a:xfrm>
                <a:off x="3325196" y="4801028"/>
                <a:ext cx="291207" cy="302999"/>
              </a:xfrm>
              <a:custGeom>
                <a:avLst/>
                <a:gdLst>
                  <a:gd name="connsiteX0" fmla="*/ 42863 w 291207"/>
                  <a:gd name="connsiteY0" fmla="*/ 37119 h 302999"/>
                  <a:gd name="connsiteX1" fmla="*/ 42863 w 291207"/>
                  <a:gd name="connsiteY1" fmla="*/ 0 h 302999"/>
                  <a:gd name="connsiteX2" fmla="*/ 0 w 291207"/>
                  <a:gd name="connsiteY2" fmla="*/ 74323 h 302999"/>
                  <a:gd name="connsiteX3" fmla="*/ 0 w 291207"/>
                  <a:gd name="connsiteY3" fmla="*/ 175736 h 302999"/>
                  <a:gd name="connsiteX4" fmla="*/ 36176 w 291207"/>
                  <a:gd name="connsiteY4" fmla="*/ 238830 h 302999"/>
                  <a:gd name="connsiteX5" fmla="*/ 130473 w 291207"/>
                  <a:gd name="connsiteY5" fmla="*/ 293265 h 302999"/>
                  <a:gd name="connsiteX6" fmla="*/ 203340 w 291207"/>
                  <a:gd name="connsiteY6" fmla="*/ 293265 h 302999"/>
                  <a:gd name="connsiteX7" fmla="*/ 291208 w 291207"/>
                  <a:gd name="connsiteY7" fmla="*/ 242516 h 302999"/>
                  <a:gd name="connsiteX8" fmla="*/ 291208 w 291207"/>
                  <a:gd name="connsiteY8" fmla="*/ 193139 h 302999"/>
                  <a:gd name="connsiteX9" fmla="*/ 181908 w 291207"/>
                  <a:gd name="connsiteY9" fmla="*/ 256146 h 302999"/>
                  <a:gd name="connsiteX10" fmla="*/ 151905 w 291207"/>
                  <a:gd name="connsiteY10" fmla="*/ 256146 h 302999"/>
                  <a:gd name="connsiteX11" fmla="*/ 57607 w 291207"/>
                  <a:gd name="connsiteY11" fmla="*/ 201711 h 302999"/>
                  <a:gd name="connsiteX12" fmla="*/ 42605 w 291207"/>
                  <a:gd name="connsiteY12" fmla="*/ 175994 h 302999"/>
                  <a:gd name="connsiteX13" fmla="*/ 42605 w 291207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-15" y="201702"/>
                      <a:pt x="13759" y="225722"/>
                      <a:pt x="36176" y="238830"/>
                    </a:cubicBezTo>
                    <a:lnTo>
                      <a:pt x="130473" y="293265"/>
                    </a:lnTo>
                    <a:cubicBezTo>
                      <a:pt x="153028" y="306244"/>
                      <a:pt x="180786" y="306244"/>
                      <a:pt x="203340" y="293265"/>
                    </a:cubicBezTo>
                    <a:lnTo>
                      <a:pt x="291208" y="242516"/>
                    </a:lnTo>
                    <a:lnTo>
                      <a:pt x="291208" y="193139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06" y="196396"/>
                      <a:pt x="42700" y="186615"/>
                      <a:pt x="42605" y="175994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9" name="Freeform: Shape 3848">
                <a:extLst>
                  <a:ext uri="{FF2B5EF4-FFF2-40B4-BE49-F238E27FC236}">
                    <a16:creationId xmlns:a16="http://schemas.microsoft.com/office/drawing/2014/main" id="{8A733F11-75D9-4EEE-B021-56455D44E068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41703" cy="336470"/>
              </a:xfrm>
              <a:custGeom>
                <a:avLst/>
                <a:gdLst>
                  <a:gd name="connsiteX0" fmla="*/ 105270 w 141703"/>
                  <a:gd name="connsiteY0" fmla="*/ 285807 h 336470"/>
                  <a:gd name="connsiteX1" fmla="*/ 141703 w 141703"/>
                  <a:gd name="connsiteY1" fmla="*/ 222628 h 336470"/>
                  <a:gd name="connsiteX2" fmla="*/ 141703 w 141703"/>
                  <a:gd name="connsiteY2" fmla="*/ 113757 h 336470"/>
                  <a:gd name="connsiteX3" fmla="*/ 105270 w 141703"/>
                  <a:gd name="connsiteY3" fmla="*/ 50663 h 336470"/>
                  <a:gd name="connsiteX4" fmla="*/ 17145 w 141703"/>
                  <a:gd name="connsiteY4" fmla="*/ 0 h 336470"/>
                  <a:gd name="connsiteX5" fmla="*/ 0 w 141703"/>
                  <a:gd name="connsiteY5" fmla="*/ 10030 h 336470"/>
                  <a:gd name="connsiteX6" fmla="*/ 0 w 141703"/>
                  <a:gd name="connsiteY6" fmla="*/ 39433 h 336470"/>
                  <a:gd name="connsiteX7" fmla="*/ 83839 w 141703"/>
                  <a:gd name="connsiteY7" fmla="*/ 87782 h 336470"/>
                  <a:gd name="connsiteX8" fmla="*/ 98841 w 141703"/>
                  <a:gd name="connsiteY8" fmla="*/ 113500 h 336470"/>
                  <a:gd name="connsiteX9" fmla="*/ 98841 w 141703"/>
                  <a:gd name="connsiteY9" fmla="*/ 222371 h 336470"/>
                  <a:gd name="connsiteX10" fmla="*/ 83839 w 141703"/>
                  <a:gd name="connsiteY10" fmla="*/ 248088 h 336470"/>
                  <a:gd name="connsiteX11" fmla="*/ 0 w 141703"/>
                  <a:gd name="connsiteY11" fmla="*/ 297037 h 336470"/>
                  <a:gd name="connsiteX12" fmla="*/ 0 w 141703"/>
                  <a:gd name="connsiteY12" fmla="*/ 336471 h 336470"/>
                  <a:gd name="connsiteX13" fmla="*/ 17145 w 141703"/>
                  <a:gd name="connsiteY13" fmla="*/ 336471 h 33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470">
                    <a:moveTo>
                      <a:pt x="105270" y="285807"/>
                    </a:moveTo>
                    <a:cubicBezTo>
                      <a:pt x="127774" y="272717"/>
                      <a:pt x="141643" y="248663"/>
                      <a:pt x="141703" y="222628"/>
                    </a:cubicBezTo>
                    <a:lnTo>
                      <a:pt x="141703" y="113757"/>
                    </a:lnTo>
                    <a:cubicBezTo>
                      <a:pt x="141665" y="87739"/>
                      <a:pt x="127786" y="63702"/>
                      <a:pt x="105270" y="50663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782"/>
                    </a:lnTo>
                    <a:cubicBezTo>
                      <a:pt x="93015" y="93123"/>
                      <a:pt x="98712" y="102887"/>
                      <a:pt x="98841" y="113500"/>
                    </a:cubicBezTo>
                    <a:lnTo>
                      <a:pt x="98841" y="222371"/>
                    </a:lnTo>
                    <a:cubicBezTo>
                      <a:pt x="98662" y="232975"/>
                      <a:pt x="92978" y="242713"/>
                      <a:pt x="83839" y="248088"/>
                    </a:cubicBezTo>
                    <a:lnTo>
                      <a:pt x="0" y="297037"/>
                    </a:lnTo>
                    <a:lnTo>
                      <a:pt x="0" y="336471"/>
                    </a:lnTo>
                    <a:lnTo>
                      <a:pt x="17145" y="3364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0" name="Freeform: Shape 3849">
                <a:extLst>
                  <a:ext uri="{FF2B5EF4-FFF2-40B4-BE49-F238E27FC236}">
                    <a16:creationId xmlns:a16="http://schemas.microsoft.com/office/drawing/2014/main" id="{B9FB4D54-7C00-4546-9FD8-CCC3C49BCA78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7402" cy="9943"/>
              </a:xfrm>
              <a:custGeom>
                <a:avLst/>
                <a:gdLst>
                  <a:gd name="connsiteX0" fmla="*/ 17402 w 17402"/>
                  <a:gd name="connsiteY0" fmla="*/ 0 h 9943"/>
                  <a:gd name="connsiteX1" fmla="*/ 0 w 17402"/>
                  <a:gd name="connsiteY1" fmla="*/ 0 h 9943"/>
                  <a:gd name="connsiteX2" fmla="*/ 0 w 17402"/>
                  <a:gd name="connsiteY2" fmla="*/ 9944 h 9943"/>
                  <a:gd name="connsiteX3" fmla="*/ 17402 w 17402"/>
                  <a:gd name="connsiteY3" fmla="*/ 0 h 9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9943">
                    <a:moveTo>
                      <a:pt x="17402" y="0"/>
                    </a:moveTo>
                    <a:lnTo>
                      <a:pt x="0" y="0"/>
                    </a:lnTo>
                    <a:lnTo>
                      <a:pt x="0" y="9944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1" name="Freeform: Shape 3850">
                <a:extLst>
                  <a:ext uri="{FF2B5EF4-FFF2-40B4-BE49-F238E27FC236}">
                    <a16:creationId xmlns:a16="http://schemas.microsoft.com/office/drawing/2014/main" id="{748DA6B8-47E8-4729-BD6C-FFA54BED76F5}"/>
                  </a:ext>
                </a:extLst>
              </p:cNvPr>
              <p:cNvSpPr/>
              <p:nvPr/>
            </p:nvSpPr>
            <p:spPr>
              <a:xfrm>
                <a:off x="3324939" y="5723086"/>
                <a:ext cx="334327" cy="253317"/>
              </a:xfrm>
              <a:custGeom>
                <a:avLst/>
                <a:gdLst>
                  <a:gd name="connsiteX0" fmla="*/ 203854 w 334327"/>
                  <a:gd name="connsiteY0" fmla="*/ 9773 h 253317"/>
                  <a:gd name="connsiteX1" fmla="*/ 130988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854" y="9773"/>
                    </a:moveTo>
                    <a:cubicBezTo>
                      <a:pt x="181313" y="-3258"/>
                      <a:pt x="153528" y="-3258"/>
                      <a:pt x="130988" y="9773"/>
                    </a:cubicBezTo>
                    <a:lnTo>
                      <a:pt x="36433" y="64208"/>
                    </a:lnTo>
                    <a:cubicBezTo>
                      <a:pt x="13917" y="77247"/>
                      <a:pt x="39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3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6" y="41757"/>
                      <a:pt x="172892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2" name="Freeform: Shape 3851">
                <a:extLst>
                  <a:ext uri="{FF2B5EF4-FFF2-40B4-BE49-F238E27FC236}">
                    <a16:creationId xmlns:a16="http://schemas.microsoft.com/office/drawing/2014/main" id="{B63E7478-ABBD-4219-BB63-65B07905D523}"/>
                  </a:ext>
                </a:extLst>
              </p:cNvPr>
              <p:cNvSpPr/>
              <p:nvPr/>
            </p:nvSpPr>
            <p:spPr>
              <a:xfrm>
                <a:off x="3324939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40" y="176096"/>
                      <a:pt x="334328" y="152042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9" y="211475"/>
                      <a:pt x="161459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3" name="Freeform: Shape 3852">
                <a:extLst>
                  <a:ext uri="{FF2B5EF4-FFF2-40B4-BE49-F238E27FC236}">
                    <a16:creationId xmlns:a16="http://schemas.microsoft.com/office/drawing/2014/main" id="{CC5007BD-1065-4B48-9681-AD5C7B5D7766}"/>
                  </a:ext>
                </a:extLst>
              </p:cNvPr>
              <p:cNvSpPr/>
              <p:nvPr/>
            </p:nvSpPr>
            <p:spPr>
              <a:xfrm>
                <a:off x="4176102" y="6228092"/>
                <a:ext cx="210026" cy="168020"/>
              </a:xfrm>
              <a:custGeom>
                <a:avLst/>
                <a:gdLst>
                  <a:gd name="connsiteX0" fmla="*/ 36433 w 210026"/>
                  <a:gd name="connsiteY0" fmla="*/ 50406 h 168020"/>
                  <a:gd name="connsiteX1" fmla="*/ 0 w 210026"/>
                  <a:gd name="connsiteY1" fmla="*/ 113500 h 168020"/>
                  <a:gd name="connsiteX2" fmla="*/ 0 w 210026"/>
                  <a:gd name="connsiteY2" fmla="*/ 168021 h 168020"/>
                  <a:gd name="connsiteX3" fmla="*/ 42863 w 210026"/>
                  <a:gd name="connsiteY3" fmla="*/ 168021 h 168020"/>
                  <a:gd name="connsiteX4" fmla="*/ 42863 w 210026"/>
                  <a:gd name="connsiteY4" fmla="*/ 113500 h 168020"/>
                  <a:gd name="connsiteX5" fmla="*/ 57864 w 210026"/>
                  <a:gd name="connsiteY5" fmla="*/ 87782 h 168020"/>
                  <a:gd name="connsiteX6" fmla="*/ 177879 w 210026"/>
                  <a:gd name="connsiteY6" fmla="*/ 18516 h 168020"/>
                  <a:gd name="connsiteX7" fmla="*/ 177879 w 210026"/>
                  <a:gd name="connsiteY7" fmla="*/ 18516 h 168020"/>
                  <a:gd name="connsiteX8" fmla="*/ 210026 w 210026"/>
                  <a:gd name="connsiteY8" fmla="*/ 0 h 168020"/>
                  <a:gd name="connsiteX9" fmla="*/ 124301 w 210026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2991" y="102887"/>
                      <a:pt x="48692" y="93123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4" name="Freeform: Shape 3853">
                <a:extLst>
                  <a:ext uri="{FF2B5EF4-FFF2-40B4-BE49-F238E27FC236}">
                    <a16:creationId xmlns:a16="http://schemas.microsoft.com/office/drawing/2014/main" id="{82791429-68EE-4962-BE62-1A9B9E547027}"/>
                  </a:ext>
                </a:extLst>
              </p:cNvPr>
              <p:cNvSpPr/>
              <p:nvPr/>
            </p:nvSpPr>
            <p:spPr>
              <a:xfrm>
                <a:off x="4342923" y="6227835"/>
                <a:ext cx="167163" cy="168021"/>
              </a:xfrm>
              <a:custGeom>
                <a:avLst/>
                <a:gdLst>
                  <a:gd name="connsiteX0" fmla="*/ 167164 w 167163"/>
                  <a:gd name="connsiteY0" fmla="*/ 113757 h 168021"/>
                  <a:gd name="connsiteX1" fmla="*/ 130731 w 167163"/>
                  <a:gd name="connsiteY1" fmla="*/ 50664 h 168021"/>
                  <a:gd name="connsiteX2" fmla="*/ 42863 w 167163"/>
                  <a:gd name="connsiteY2" fmla="*/ 0 h 168021"/>
                  <a:gd name="connsiteX3" fmla="*/ 0 w 167163"/>
                  <a:gd name="connsiteY3" fmla="*/ 24775 h 168021"/>
                  <a:gd name="connsiteX4" fmla="*/ 109128 w 167163"/>
                  <a:gd name="connsiteY4" fmla="*/ 87782 h 168021"/>
                  <a:gd name="connsiteX5" fmla="*/ 124130 w 167163"/>
                  <a:gd name="connsiteY5" fmla="*/ 113500 h 168021"/>
                  <a:gd name="connsiteX6" fmla="*/ 124130 w 167163"/>
                  <a:gd name="connsiteY6" fmla="*/ 168021 h 168021"/>
                  <a:gd name="connsiteX7" fmla="*/ 166992 w 167163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167164" y="113757"/>
                    </a:moveTo>
                    <a:cubicBezTo>
                      <a:pt x="167087" y="87748"/>
                      <a:pt x="153225" y="63728"/>
                      <a:pt x="130731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5" name="Freeform: Shape 3854">
                <a:extLst>
                  <a:ext uri="{FF2B5EF4-FFF2-40B4-BE49-F238E27FC236}">
                    <a16:creationId xmlns:a16="http://schemas.microsoft.com/office/drawing/2014/main" id="{032A132F-654D-4C01-B1D2-2732D782E342}"/>
                  </a:ext>
                </a:extLst>
              </p:cNvPr>
              <p:cNvSpPr/>
              <p:nvPr/>
            </p:nvSpPr>
            <p:spPr>
              <a:xfrm>
                <a:off x="5027009" y="5783608"/>
                <a:ext cx="291379" cy="302952"/>
              </a:xfrm>
              <a:custGeom>
                <a:avLst/>
                <a:gdLst>
                  <a:gd name="connsiteX0" fmla="*/ 0 w 291379"/>
                  <a:gd name="connsiteY0" fmla="*/ 175650 h 302952"/>
                  <a:gd name="connsiteX1" fmla="*/ 36433 w 291379"/>
                  <a:gd name="connsiteY1" fmla="*/ 238744 h 302952"/>
                  <a:gd name="connsiteX2" fmla="*/ 130731 w 291379"/>
                  <a:gd name="connsiteY2" fmla="*/ 293180 h 302952"/>
                  <a:gd name="connsiteX3" fmla="*/ 203683 w 291379"/>
                  <a:gd name="connsiteY3" fmla="*/ 293180 h 302952"/>
                  <a:gd name="connsiteX4" fmla="*/ 291379 w 291379"/>
                  <a:gd name="connsiteY4" fmla="*/ 242859 h 302952"/>
                  <a:gd name="connsiteX5" fmla="*/ 291379 w 291379"/>
                  <a:gd name="connsiteY5" fmla="*/ 193396 h 302952"/>
                  <a:gd name="connsiteX6" fmla="*/ 182251 w 291379"/>
                  <a:gd name="connsiteY6" fmla="*/ 256404 h 302952"/>
                  <a:gd name="connsiteX7" fmla="*/ 152162 w 291379"/>
                  <a:gd name="connsiteY7" fmla="*/ 256404 h 302952"/>
                  <a:gd name="connsiteX8" fmla="*/ 57864 w 291379"/>
                  <a:gd name="connsiteY8" fmla="*/ 201968 h 302952"/>
                  <a:gd name="connsiteX9" fmla="*/ 42863 w 291379"/>
                  <a:gd name="connsiteY9" fmla="*/ 176251 h 302952"/>
                  <a:gd name="connsiteX10" fmla="*/ 42863 w 291379"/>
                  <a:gd name="connsiteY10" fmla="*/ 37119 h 302952"/>
                  <a:gd name="connsiteX11" fmla="*/ 42863 w 291379"/>
                  <a:gd name="connsiteY11" fmla="*/ 37119 h 302952"/>
                  <a:gd name="connsiteX12" fmla="*/ 42863 w 291379"/>
                  <a:gd name="connsiteY12" fmla="*/ 0 h 302952"/>
                  <a:gd name="connsiteX13" fmla="*/ 0 w 291379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52">
                    <a:moveTo>
                      <a:pt x="0" y="175650"/>
                    </a:moveTo>
                    <a:cubicBezTo>
                      <a:pt x="0" y="201677"/>
                      <a:pt x="13888" y="225731"/>
                      <a:pt x="36433" y="238744"/>
                    </a:cubicBezTo>
                    <a:lnTo>
                      <a:pt x="130731" y="293180"/>
                    </a:lnTo>
                    <a:cubicBezTo>
                      <a:pt x="153302" y="306210"/>
                      <a:pt x="181111" y="306210"/>
                      <a:pt x="203683" y="293180"/>
                    </a:cubicBezTo>
                    <a:lnTo>
                      <a:pt x="291379" y="242859"/>
                    </a:lnTo>
                    <a:lnTo>
                      <a:pt x="291379" y="193396"/>
                    </a:lnTo>
                    <a:lnTo>
                      <a:pt x="182251" y="256404"/>
                    </a:lnTo>
                    <a:cubicBezTo>
                      <a:pt x="172950" y="261796"/>
                      <a:pt x="161463" y="261796"/>
                      <a:pt x="152162" y="256404"/>
                    </a:cubicBezTo>
                    <a:lnTo>
                      <a:pt x="57864" y="201968"/>
                    </a:lnTo>
                    <a:cubicBezTo>
                      <a:pt x="48666" y="196653"/>
                      <a:pt x="42957" y="186872"/>
                      <a:pt x="42863" y="176251"/>
                    </a:cubicBez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6" name="Freeform: Shape 3855">
                <a:extLst>
                  <a:ext uri="{FF2B5EF4-FFF2-40B4-BE49-F238E27FC236}">
                    <a16:creationId xmlns:a16="http://schemas.microsoft.com/office/drawing/2014/main" id="{92BEA5F3-55C3-4518-9BEE-9BF589BC472E}"/>
                  </a:ext>
                </a:extLst>
              </p:cNvPr>
              <p:cNvSpPr/>
              <p:nvPr/>
            </p:nvSpPr>
            <p:spPr>
              <a:xfrm>
                <a:off x="5069528" y="5723086"/>
                <a:ext cx="291722" cy="303380"/>
              </a:xfrm>
              <a:custGeom>
                <a:avLst/>
                <a:gdLst>
                  <a:gd name="connsiteX0" fmla="*/ 248860 w 291722"/>
                  <a:gd name="connsiteY0" fmla="*/ 265833 h 303380"/>
                  <a:gd name="connsiteX1" fmla="*/ 248860 w 291722"/>
                  <a:gd name="connsiteY1" fmla="*/ 303381 h 303380"/>
                  <a:gd name="connsiteX2" fmla="*/ 291722 w 291722"/>
                  <a:gd name="connsiteY2" fmla="*/ 229143 h 303380"/>
                  <a:gd name="connsiteX3" fmla="*/ 291722 w 291722"/>
                  <a:gd name="connsiteY3" fmla="*/ 127302 h 303380"/>
                  <a:gd name="connsiteX4" fmla="*/ 254946 w 291722"/>
                  <a:gd name="connsiteY4" fmla="*/ 64208 h 303380"/>
                  <a:gd name="connsiteX5" fmla="*/ 160649 w 291722"/>
                  <a:gd name="connsiteY5" fmla="*/ 9773 h 303380"/>
                  <a:gd name="connsiteX6" fmla="*/ 87782 w 291722"/>
                  <a:gd name="connsiteY6" fmla="*/ 9773 h 303380"/>
                  <a:gd name="connsiteX7" fmla="*/ 0 w 291722"/>
                  <a:gd name="connsiteY7" fmla="*/ 60436 h 303380"/>
                  <a:gd name="connsiteX8" fmla="*/ 0 w 291722"/>
                  <a:gd name="connsiteY8" fmla="*/ 109900 h 303380"/>
                  <a:gd name="connsiteX9" fmla="*/ 109214 w 291722"/>
                  <a:gd name="connsiteY9" fmla="*/ 46892 h 303380"/>
                  <a:gd name="connsiteX10" fmla="*/ 139217 w 291722"/>
                  <a:gd name="connsiteY10" fmla="*/ 46892 h 303380"/>
                  <a:gd name="connsiteX11" fmla="*/ 233515 w 291722"/>
                  <a:gd name="connsiteY11" fmla="*/ 101327 h 303380"/>
                  <a:gd name="connsiteX12" fmla="*/ 248517 w 291722"/>
                  <a:gd name="connsiteY12" fmla="*/ 127045 h 303380"/>
                  <a:gd name="connsiteX13" fmla="*/ 248517 w 291722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722" h="303380">
                    <a:moveTo>
                      <a:pt x="248860" y="265833"/>
                    </a:moveTo>
                    <a:lnTo>
                      <a:pt x="248860" y="303381"/>
                    </a:lnTo>
                    <a:lnTo>
                      <a:pt x="291722" y="229143"/>
                    </a:lnTo>
                    <a:lnTo>
                      <a:pt x="291722" y="127302"/>
                    </a:lnTo>
                    <a:cubicBezTo>
                      <a:pt x="291645" y="101198"/>
                      <a:pt x="277620" y="77135"/>
                      <a:pt x="254946" y="64208"/>
                    </a:cubicBezTo>
                    <a:lnTo>
                      <a:pt x="160649" y="9773"/>
                    </a:lnTo>
                    <a:cubicBezTo>
                      <a:pt x="138111" y="-3258"/>
                      <a:pt x="110319" y="-3258"/>
                      <a:pt x="87782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214" y="46892"/>
                    </a:lnTo>
                    <a:cubicBezTo>
                      <a:pt x="118489" y="41500"/>
                      <a:pt x="129942" y="41500"/>
                      <a:pt x="139217" y="46892"/>
                    </a:cubicBezTo>
                    <a:lnTo>
                      <a:pt x="233515" y="101327"/>
                    </a:lnTo>
                    <a:cubicBezTo>
                      <a:pt x="242713" y="106642"/>
                      <a:pt x="248423" y="116423"/>
                      <a:pt x="248517" y="127045"/>
                    </a:cubicBezTo>
                    <a:lnTo>
                      <a:pt x="248517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7" name="Freeform: Shape 3856">
                <a:extLst>
                  <a:ext uri="{FF2B5EF4-FFF2-40B4-BE49-F238E27FC236}">
                    <a16:creationId xmlns:a16="http://schemas.microsoft.com/office/drawing/2014/main" id="{D2B9D628-9255-4A07-9F1F-8C545F67840B}"/>
                  </a:ext>
                </a:extLst>
              </p:cNvPr>
              <p:cNvSpPr/>
              <p:nvPr/>
            </p:nvSpPr>
            <p:spPr>
              <a:xfrm>
                <a:off x="5027009" y="4850748"/>
                <a:ext cx="334413" cy="253253"/>
              </a:xfrm>
              <a:custGeom>
                <a:avLst/>
                <a:gdLst>
                  <a:gd name="connsiteX0" fmla="*/ 130731 w 334413"/>
                  <a:gd name="connsiteY0" fmla="*/ 243545 h 253253"/>
                  <a:gd name="connsiteX1" fmla="*/ 203597 w 334413"/>
                  <a:gd name="connsiteY1" fmla="*/ 243545 h 253253"/>
                  <a:gd name="connsiteX2" fmla="*/ 297894 w 334413"/>
                  <a:gd name="connsiteY2" fmla="*/ 189109 h 253253"/>
                  <a:gd name="connsiteX3" fmla="*/ 334413 w 334413"/>
                  <a:gd name="connsiteY3" fmla="*/ 126016 h 253253"/>
                  <a:gd name="connsiteX4" fmla="*/ 334413 w 334413"/>
                  <a:gd name="connsiteY4" fmla="*/ 24603 h 253253"/>
                  <a:gd name="connsiteX5" fmla="*/ 291551 w 334413"/>
                  <a:gd name="connsiteY5" fmla="*/ 0 h 253253"/>
                  <a:gd name="connsiteX6" fmla="*/ 291551 w 334413"/>
                  <a:gd name="connsiteY6" fmla="*/ 126016 h 253253"/>
                  <a:gd name="connsiteX7" fmla="*/ 276463 w 334413"/>
                  <a:gd name="connsiteY7" fmla="*/ 151733 h 253253"/>
                  <a:gd name="connsiteX8" fmla="*/ 182166 w 334413"/>
                  <a:gd name="connsiteY8" fmla="*/ 206169 h 253253"/>
                  <a:gd name="connsiteX9" fmla="*/ 152162 w 334413"/>
                  <a:gd name="connsiteY9" fmla="*/ 206169 h 253253"/>
                  <a:gd name="connsiteX10" fmla="*/ 32147 w 334413"/>
                  <a:gd name="connsiteY10" fmla="*/ 136903 h 253253"/>
                  <a:gd name="connsiteX11" fmla="*/ 32147 w 334413"/>
                  <a:gd name="connsiteY11" fmla="*/ 136903 h 253253"/>
                  <a:gd name="connsiteX12" fmla="*/ 0 w 334413"/>
                  <a:gd name="connsiteY12" fmla="*/ 118301 h 253253"/>
                  <a:gd name="connsiteX13" fmla="*/ 42863 w 334413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5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8" name="Freeform: Shape 3857">
                <a:extLst>
                  <a:ext uri="{FF2B5EF4-FFF2-40B4-BE49-F238E27FC236}">
                    <a16:creationId xmlns:a16="http://schemas.microsoft.com/office/drawing/2014/main" id="{4F1C9AE7-D3AC-406B-A053-8055DBCC1EDE}"/>
                  </a:ext>
                </a:extLst>
              </p:cNvPr>
              <p:cNvSpPr/>
              <p:nvPr/>
            </p:nvSpPr>
            <p:spPr>
              <a:xfrm>
                <a:off x="5026580" y="4740592"/>
                <a:ext cx="334670" cy="253317"/>
              </a:xfrm>
              <a:custGeom>
                <a:avLst/>
                <a:gdLst>
                  <a:gd name="connsiteX0" fmla="*/ 334670 w 334670"/>
                  <a:gd name="connsiteY0" fmla="*/ 134674 h 253317"/>
                  <a:gd name="connsiteX1" fmla="*/ 291808 w 334670"/>
                  <a:gd name="connsiteY1" fmla="*/ 60436 h 253317"/>
                  <a:gd name="connsiteX2" fmla="*/ 203597 w 334670"/>
                  <a:gd name="connsiteY2" fmla="*/ 9773 h 253317"/>
                  <a:gd name="connsiteX3" fmla="*/ 130731 w 334670"/>
                  <a:gd name="connsiteY3" fmla="*/ 9773 h 253317"/>
                  <a:gd name="connsiteX4" fmla="*/ 36433 w 334670"/>
                  <a:gd name="connsiteY4" fmla="*/ 64208 h 253317"/>
                  <a:gd name="connsiteX5" fmla="*/ 0 w 334670"/>
                  <a:gd name="connsiteY5" fmla="*/ 127301 h 253317"/>
                  <a:gd name="connsiteX6" fmla="*/ 0 w 334670"/>
                  <a:gd name="connsiteY6" fmla="*/ 228714 h 253317"/>
                  <a:gd name="connsiteX7" fmla="*/ 42863 w 334670"/>
                  <a:gd name="connsiteY7" fmla="*/ 253317 h 253317"/>
                  <a:gd name="connsiteX8" fmla="*/ 42863 w 334670"/>
                  <a:gd name="connsiteY8" fmla="*/ 127301 h 253317"/>
                  <a:gd name="connsiteX9" fmla="*/ 57864 w 334670"/>
                  <a:gd name="connsiteY9" fmla="*/ 101584 h 253317"/>
                  <a:gd name="connsiteX10" fmla="*/ 152162 w 334670"/>
                  <a:gd name="connsiteY10" fmla="*/ 47149 h 253317"/>
                  <a:gd name="connsiteX11" fmla="*/ 182166 w 334670"/>
                  <a:gd name="connsiteY11" fmla="*/ 47149 h 253317"/>
                  <a:gd name="connsiteX12" fmla="*/ 302181 w 334670"/>
                  <a:gd name="connsiteY12" fmla="*/ 116415 h 253317"/>
                  <a:gd name="connsiteX13" fmla="*/ 302181 w 334670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17">
                    <a:moveTo>
                      <a:pt x="334670" y="134674"/>
                    </a:moveTo>
                    <a:lnTo>
                      <a:pt x="291808" y="60436"/>
                    </a:lnTo>
                    <a:lnTo>
                      <a:pt x="203597" y="9773"/>
                    </a:ln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9" name="Freeform: Shape 3858">
                <a:extLst>
                  <a:ext uri="{FF2B5EF4-FFF2-40B4-BE49-F238E27FC236}">
                    <a16:creationId xmlns:a16="http://schemas.microsoft.com/office/drawing/2014/main" id="{8AA57873-72E1-4B82-A0CD-3D486812AAB3}"/>
                  </a:ext>
                </a:extLst>
              </p:cNvPr>
              <p:cNvSpPr/>
              <p:nvPr/>
            </p:nvSpPr>
            <p:spPr>
              <a:xfrm>
                <a:off x="3899039" y="4431039"/>
                <a:ext cx="170764" cy="298837"/>
              </a:xfrm>
              <a:custGeom>
                <a:avLst/>
                <a:gdLst>
                  <a:gd name="connsiteX0" fmla="*/ 126702 w 170764"/>
                  <a:gd name="connsiteY0" fmla="*/ 165021 h 298837"/>
                  <a:gd name="connsiteX1" fmla="*/ 170764 w 170764"/>
                  <a:gd name="connsiteY1" fmla="*/ 0 h 298837"/>
                  <a:gd name="connsiteX2" fmla="*/ 127902 w 170764"/>
                  <a:gd name="connsiteY2" fmla="*/ 0 h 298837"/>
                  <a:gd name="connsiteX3" fmla="*/ 89583 w 170764"/>
                  <a:gd name="connsiteY3" fmla="*/ 143589 h 298837"/>
                  <a:gd name="connsiteX4" fmla="*/ 15688 w 170764"/>
                  <a:gd name="connsiteY4" fmla="*/ 271577 h 298837"/>
                  <a:gd name="connsiteX5" fmla="*/ 0 w 170764"/>
                  <a:gd name="connsiteY5" fmla="*/ 298837 h 298837"/>
                  <a:gd name="connsiteX6" fmla="*/ 0 w 170764"/>
                  <a:gd name="connsiteY6" fmla="*/ 298837 h 298837"/>
                  <a:gd name="connsiteX7" fmla="*/ 74238 w 170764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126702" y="165021"/>
                    </a:moveTo>
                    <a:cubicBezTo>
                      <a:pt x="155634" y="114846"/>
                      <a:pt x="170833" y="57924"/>
                      <a:pt x="170764" y="0"/>
                    </a:cubicBezTo>
                    <a:lnTo>
                      <a:pt x="127902" y="0"/>
                    </a:lnTo>
                    <a:cubicBezTo>
                      <a:pt x="127953" y="50397"/>
                      <a:pt x="114734" y="99921"/>
                      <a:pt x="89583" y="143589"/>
                    </a:cubicBezTo>
                    <a:lnTo>
                      <a:pt x="15688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0" name="Freeform: Shape 3859">
                <a:extLst>
                  <a:ext uri="{FF2B5EF4-FFF2-40B4-BE49-F238E27FC236}">
                    <a16:creationId xmlns:a16="http://schemas.microsoft.com/office/drawing/2014/main" id="{DB3E5BA8-C3A2-428D-BB98-ED30CFBBD6DF}"/>
                  </a:ext>
                </a:extLst>
              </p:cNvPr>
              <p:cNvSpPr/>
              <p:nvPr/>
            </p:nvSpPr>
            <p:spPr>
              <a:xfrm>
                <a:off x="3455670" y="4431039"/>
                <a:ext cx="468058" cy="298837"/>
              </a:xfrm>
              <a:custGeom>
                <a:avLst/>
                <a:gdLst>
                  <a:gd name="connsiteX0" fmla="*/ 468059 w 468058"/>
                  <a:gd name="connsiteY0" fmla="*/ 255975 h 298837"/>
                  <a:gd name="connsiteX1" fmla="*/ 338357 w 468058"/>
                  <a:gd name="connsiteY1" fmla="*/ 255975 h 298837"/>
                  <a:gd name="connsiteX2" fmla="*/ 89754 w 468058"/>
                  <a:gd name="connsiteY2" fmla="*/ 112385 h 298837"/>
                  <a:gd name="connsiteX3" fmla="*/ 24860 w 468058"/>
                  <a:gd name="connsiteY3" fmla="*/ 0 h 298837"/>
                  <a:gd name="connsiteX4" fmla="*/ 0 w 468058"/>
                  <a:gd name="connsiteY4" fmla="*/ 0 h 298837"/>
                  <a:gd name="connsiteX5" fmla="*/ 0 w 468058"/>
                  <a:gd name="connsiteY5" fmla="*/ 42863 h 298837"/>
                  <a:gd name="connsiteX6" fmla="*/ 52464 w 468058"/>
                  <a:gd name="connsiteY6" fmla="*/ 133817 h 298837"/>
                  <a:gd name="connsiteX7" fmla="*/ 338271 w 468058"/>
                  <a:gd name="connsiteY7" fmla="*/ 298837 h 298837"/>
                  <a:gd name="connsiteX8" fmla="*/ 443284 w 468058"/>
                  <a:gd name="connsiteY8" fmla="*/ 298837 h 298837"/>
                  <a:gd name="connsiteX9" fmla="*/ 458972 w 468058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837">
                    <a:moveTo>
                      <a:pt x="468059" y="255975"/>
                    </a:moveTo>
                    <a:lnTo>
                      <a:pt x="338357" y="255975"/>
                    </a:lnTo>
                    <a:cubicBezTo>
                      <a:pt x="235838" y="255777"/>
                      <a:pt x="141155" y="201094"/>
                      <a:pt x="89754" y="112385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284" y="298837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1" name="Freeform: Shape 3860">
                <a:extLst>
                  <a:ext uri="{FF2B5EF4-FFF2-40B4-BE49-F238E27FC236}">
                    <a16:creationId xmlns:a16="http://schemas.microsoft.com/office/drawing/2014/main" id="{9CB32987-11FD-482C-A3B3-B3398490491F}"/>
                  </a:ext>
                </a:extLst>
              </p:cNvPr>
              <p:cNvSpPr/>
              <p:nvPr/>
            </p:nvSpPr>
            <p:spPr>
              <a:xfrm>
                <a:off x="3060992" y="5114782"/>
                <a:ext cx="467972" cy="341613"/>
              </a:xfrm>
              <a:custGeom>
                <a:avLst/>
                <a:gdLst>
                  <a:gd name="connsiteX0" fmla="*/ 415509 w 467972"/>
                  <a:gd name="connsiteY0" fmla="*/ 165021 h 341613"/>
                  <a:gd name="connsiteX1" fmla="*/ 129702 w 467972"/>
                  <a:gd name="connsiteY1" fmla="*/ 0 h 341613"/>
                  <a:gd name="connsiteX2" fmla="*/ 24775 w 467972"/>
                  <a:gd name="connsiteY2" fmla="*/ 0 h 341613"/>
                  <a:gd name="connsiteX3" fmla="*/ 0 w 467972"/>
                  <a:gd name="connsiteY3" fmla="*/ 42863 h 341613"/>
                  <a:gd name="connsiteX4" fmla="*/ 129702 w 467972"/>
                  <a:gd name="connsiteY4" fmla="*/ 42863 h 341613"/>
                  <a:gd name="connsiteX5" fmla="*/ 378304 w 467972"/>
                  <a:gd name="connsiteY5" fmla="*/ 186452 h 341613"/>
                  <a:gd name="connsiteX6" fmla="*/ 452285 w 467972"/>
                  <a:gd name="connsiteY6" fmla="*/ 314525 h 341613"/>
                  <a:gd name="connsiteX7" fmla="*/ 467973 w 467972"/>
                  <a:gd name="connsiteY7" fmla="*/ 341614 h 341613"/>
                  <a:gd name="connsiteX8" fmla="*/ 467973 w 467972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3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2" y="43059"/>
                      <a:pt x="326907" y="97743"/>
                      <a:pt x="378304" y="186452"/>
                    </a:cubicBezTo>
                    <a:lnTo>
                      <a:pt x="452285" y="314525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2" name="Freeform: Shape 3861">
                <a:extLst>
                  <a:ext uri="{FF2B5EF4-FFF2-40B4-BE49-F238E27FC236}">
                    <a16:creationId xmlns:a16="http://schemas.microsoft.com/office/drawing/2014/main" id="{CF88AEF9-E885-4D39-8F28-1277D75B543D}"/>
                  </a:ext>
                </a:extLst>
              </p:cNvPr>
              <p:cNvSpPr/>
              <p:nvPr/>
            </p:nvSpPr>
            <p:spPr>
              <a:xfrm>
                <a:off x="2915276" y="5114782"/>
                <a:ext cx="170832" cy="554726"/>
              </a:xfrm>
              <a:custGeom>
                <a:avLst/>
                <a:gdLst>
                  <a:gd name="connsiteX0" fmla="*/ 80822 w 170832"/>
                  <a:gd name="connsiteY0" fmla="*/ 442341 h 554726"/>
                  <a:gd name="connsiteX1" fmla="*/ 80822 w 170832"/>
                  <a:gd name="connsiteY1" fmla="*/ 155162 h 554726"/>
                  <a:gd name="connsiteX2" fmla="*/ 146058 w 170832"/>
                  <a:gd name="connsiteY2" fmla="*/ 42863 h 554726"/>
                  <a:gd name="connsiteX3" fmla="*/ 170833 w 170832"/>
                  <a:gd name="connsiteY3" fmla="*/ 0 h 554726"/>
                  <a:gd name="connsiteX4" fmla="*/ 170833 w 170832"/>
                  <a:gd name="connsiteY4" fmla="*/ 0 h 554726"/>
                  <a:gd name="connsiteX5" fmla="*/ 96595 w 170832"/>
                  <a:gd name="connsiteY5" fmla="*/ 42863 h 554726"/>
                  <a:gd name="connsiteX6" fmla="*/ 44046 w 170832"/>
                  <a:gd name="connsiteY6" fmla="*/ 133731 h 554726"/>
                  <a:gd name="connsiteX7" fmla="*/ 44046 w 170832"/>
                  <a:gd name="connsiteY7" fmla="*/ 463772 h 554726"/>
                  <a:gd name="connsiteX8" fmla="*/ 96595 w 170832"/>
                  <a:gd name="connsiteY8" fmla="*/ 554726 h 554726"/>
                  <a:gd name="connsiteX9" fmla="*/ 146058 w 170832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726">
                    <a:moveTo>
                      <a:pt x="80822" y="442341"/>
                    </a:moveTo>
                    <a:cubicBezTo>
                      <a:pt x="29681" y="353444"/>
                      <a:pt x="29681" y="244059"/>
                      <a:pt x="80822" y="155162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6"/>
                      <a:pt x="-14682" y="361596"/>
                      <a:pt x="44046" y="463772"/>
                    </a:cubicBezTo>
                    <a:lnTo>
                      <a:pt x="96595" y="554726"/>
                    </a:lnTo>
                    <a:lnTo>
                      <a:pt x="146058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3" name="Freeform: Shape 3862">
                <a:extLst>
                  <a:ext uri="{FF2B5EF4-FFF2-40B4-BE49-F238E27FC236}">
                    <a16:creationId xmlns:a16="http://schemas.microsoft.com/office/drawing/2014/main" id="{50C3D44F-114D-426A-AD68-CE147E347F50}"/>
                  </a:ext>
                </a:extLst>
              </p:cNvPr>
              <p:cNvSpPr/>
              <p:nvPr/>
            </p:nvSpPr>
            <p:spPr>
              <a:xfrm>
                <a:off x="3011528" y="5413533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5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7 h 298837"/>
                  <a:gd name="connsiteX5" fmla="*/ 179165 w 517521"/>
                  <a:gd name="connsiteY5" fmla="*/ 298837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5"/>
                    </a:lnTo>
                    <a:cubicBezTo>
                      <a:pt x="376456" y="201094"/>
                      <a:pt x="281771" y="255777"/>
                      <a:pt x="179251" y="255975"/>
                    </a:cubicBezTo>
                    <a:lnTo>
                      <a:pt x="0" y="255975"/>
                    </a:lnTo>
                    <a:lnTo>
                      <a:pt x="74238" y="298837"/>
                    </a:lnTo>
                    <a:lnTo>
                      <a:pt x="179165" y="298837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4" name="Freeform: Shape 3863">
                <a:extLst>
                  <a:ext uri="{FF2B5EF4-FFF2-40B4-BE49-F238E27FC236}">
                    <a16:creationId xmlns:a16="http://schemas.microsoft.com/office/drawing/2014/main" id="{7422E87A-1795-471D-B9F7-F8C1D8BEC8F3}"/>
                  </a:ext>
                </a:extLst>
              </p:cNvPr>
              <p:cNvSpPr/>
              <p:nvPr/>
            </p:nvSpPr>
            <p:spPr>
              <a:xfrm>
                <a:off x="3455670" y="6097276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1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1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5" name="Freeform: Shape 3864">
                <a:extLst>
                  <a:ext uri="{FF2B5EF4-FFF2-40B4-BE49-F238E27FC236}">
                    <a16:creationId xmlns:a16="http://schemas.microsoft.com/office/drawing/2014/main" id="{F744D1AE-A66B-453D-BB8C-C46BCF98D70B}"/>
                  </a:ext>
                </a:extLst>
              </p:cNvPr>
              <p:cNvSpPr/>
              <p:nvPr/>
            </p:nvSpPr>
            <p:spPr>
              <a:xfrm>
                <a:off x="3455755" y="6353251"/>
                <a:ext cx="24688" cy="42862"/>
              </a:xfrm>
              <a:custGeom>
                <a:avLst/>
                <a:gdLst>
                  <a:gd name="connsiteX0" fmla="*/ 24689 w 24688"/>
                  <a:gd name="connsiteY0" fmla="*/ 42863 h 42862"/>
                  <a:gd name="connsiteX1" fmla="*/ 15688 w 24688"/>
                  <a:gd name="connsiteY1" fmla="*/ 27089 h 42862"/>
                  <a:gd name="connsiteX2" fmla="*/ 0 w 24688"/>
                  <a:gd name="connsiteY2" fmla="*/ 0 h 42862"/>
                  <a:gd name="connsiteX3" fmla="*/ 0 w 24688"/>
                  <a:gd name="connsiteY3" fmla="*/ 42863 h 42862"/>
                  <a:gd name="connsiteX4" fmla="*/ 24689 w 24688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24689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6" name="Freeform: Shape 3865">
                <a:extLst>
                  <a:ext uri="{FF2B5EF4-FFF2-40B4-BE49-F238E27FC236}">
                    <a16:creationId xmlns:a16="http://schemas.microsoft.com/office/drawing/2014/main" id="{3614CF3A-A2EB-4CA4-A3ED-36A14F7FA5B6}"/>
                  </a:ext>
                </a:extLst>
              </p:cNvPr>
              <p:cNvSpPr/>
              <p:nvPr/>
            </p:nvSpPr>
            <p:spPr>
              <a:xfrm>
                <a:off x="392372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0"/>
                      <a:pt x="130945" y="141129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7" name="Freeform: Shape 3866">
                <a:extLst>
                  <a:ext uri="{FF2B5EF4-FFF2-40B4-BE49-F238E27FC236}">
                    <a16:creationId xmlns:a16="http://schemas.microsoft.com/office/drawing/2014/main" id="{BAC3FA57-BCD8-4F96-87B0-419726069A99}"/>
                  </a:ext>
                </a:extLst>
              </p:cNvPr>
              <p:cNvSpPr/>
              <p:nvPr/>
            </p:nvSpPr>
            <p:spPr>
              <a:xfrm>
                <a:off x="4616729" y="6097276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0"/>
                      <a:pt x="-60" y="240887"/>
                      <a:pt x="0" y="298837"/>
                    </a:cubicBezTo>
                    <a:lnTo>
                      <a:pt x="42863" y="298837"/>
                    </a:lnTo>
                    <a:cubicBezTo>
                      <a:pt x="42777" y="248405"/>
                      <a:pt x="55996" y="198848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8" name="Freeform: Shape 3867">
                <a:extLst>
                  <a:ext uri="{FF2B5EF4-FFF2-40B4-BE49-F238E27FC236}">
                    <a16:creationId xmlns:a16="http://schemas.microsoft.com/office/drawing/2014/main" id="{792D7EEB-8C4A-43F6-8B40-E19743C46C2D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8"/>
                      <a:pt x="248063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9" name="Freeform: Shape 3868">
                <a:extLst>
                  <a:ext uri="{FF2B5EF4-FFF2-40B4-BE49-F238E27FC236}">
                    <a16:creationId xmlns:a16="http://schemas.microsoft.com/office/drawing/2014/main" id="{B2CAA3DF-5248-46B4-961B-1A70324AB7B2}"/>
                  </a:ext>
                </a:extLst>
              </p:cNvPr>
              <p:cNvSpPr/>
              <p:nvPr/>
            </p:nvSpPr>
            <p:spPr>
              <a:xfrm>
                <a:off x="478749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0" name="Freeform: Shape 3869">
                <a:extLst>
                  <a:ext uri="{FF2B5EF4-FFF2-40B4-BE49-F238E27FC236}">
                    <a16:creationId xmlns:a16="http://schemas.microsoft.com/office/drawing/2014/main" id="{20F966B3-FCE0-479E-A491-56B06B525B7A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1" name="Freeform: Shape 3870">
                <a:extLst>
                  <a:ext uri="{FF2B5EF4-FFF2-40B4-BE49-F238E27FC236}">
                    <a16:creationId xmlns:a16="http://schemas.microsoft.com/office/drawing/2014/main" id="{D6A950C0-EDCF-46EA-92D7-8243B0EF20D3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2" name="Freeform: Shape 3871">
                <a:extLst>
                  <a:ext uri="{FF2B5EF4-FFF2-40B4-BE49-F238E27FC236}">
                    <a16:creationId xmlns:a16="http://schemas.microsoft.com/office/drawing/2014/main" id="{BB2E0E92-9E7B-476B-AA76-1CAA9462E4B9}"/>
                  </a:ext>
                </a:extLst>
              </p:cNvPr>
              <p:cNvSpPr/>
              <p:nvPr/>
            </p:nvSpPr>
            <p:spPr>
              <a:xfrm>
                <a:off x="5157739" y="5370671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679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679"/>
                    </a:moveTo>
                    <a:cubicBezTo>
                      <a:pt x="111348" y="278683"/>
                      <a:pt x="220270" y="341545"/>
                      <a:pt x="338185" y="341700"/>
                    </a:cubicBezTo>
                    <a:lnTo>
                      <a:pt x="443113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23"/>
                      <a:pt x="140992" y="243939"/>
                      <a:pt x="89583" y="155248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3" name="Freeform: Shape 3872">
                <a:extLst>
                  <a:ext uri="{FF2B5EF4-FFF2-40B4-BE49-F238E27FC236}">
                    <a16:creationId xmlns:a16="http://schemas.microsoft.com/office/drawing/2014/main" id="{F899C058-6F94-465D-89C1-523C05A63DC5}"/>
                  </a:ext>
                </a:extLst>
              </p:cNvPr>
              <p:cNvSpPr/>
              <p:nvPr/>
            </p:nvSpPr>
            <p:spPr>
              <a:xfrm>
                <a:off x="560076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4" name="Freeform: Shape 3873">
                <a:extLst>
                  <a:ext uri="{FF2B5EF4-FFF2-40B4-BE49-F238E27FC236}">
                    <a16:creationId xmlns:a16="http://schemas.microsoft.com/office/drawing/2014/main" id="{A125EBA9-0B5B-4F43-8CC9-44A432BC4A76}"/>
                  </a:ext>
                </a:extLst>
              </p:cNvPr>
              <p:cNvSpPr/>
              <p:nvPr/>
            </p:nvSpPr>
            <p:spPr>
              <a:xfrm>
                <a:off x="5600766" y="5157644"/>
                <a:ext cx="170727" cy="554726"/>
              </a:xfrm>
              <a:custGeom>
                <a:avLst/>
                <a:gdLst>
                  <a:gd name="connsiteX0" fmla="*/ 89582 w 170727"/>
                  <a:gd name="connsiteY0" fmla="*/ 112300 h 554726"/>
                  <a:gd name="connsiteX1" fmla="*/ 89582 w 170727"/>
                  <a:gd name="connsiteY1" fmla="*/ 399478 h 554726"/>
                  <a:gd name="connsiteX2" fmla="*/ 24774 w 170727"/>
                  <a:gd name="connsiteY2" fmla="*/ 511864 h 554726"/>
                  <a:gd name="connsiteX3" fmla="*/ 0 w 170727"/>
                  <a:gd name="connsiteY3" fmla="*/ 554726 h 554726"/>
                  <a:gd name="connsiteX4" fmla="*/ 74238 w 170727"/>
                  <a:gd name="connsiteY4" fmla="*/ 511864 h 554726"/>
                  <a:gd name="connsiteX5" fmla="*/ 126616 w 170727"/>
                  <a:gd name="connsiteY5" fmla="*/ 420910 h 554726"/>
                  <a:gd name="connsiteX6" fmla="*/ 126616 w 170727"/>
                  <a:gd name="connsiteY6" fmla="*/ 90868 h 554726"/>
                  <a:gd name="connsiteX7" fmla="*/ 74152 w 170727"/>
                  <a:gd name="connsiteY7" fmla="*/ 0 h 554726"/>
                  <a:gd name="connsiteX8" fmla="*/ 24689 w 170727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27" h="554726">
                    <a:moveTo>
                      <a:pt x="89582" y="112300"/>
                    </a:moveTo>
                    <a:cubicBezTo>
                      <a:pt x="140760" y="201188"/>
                      <a:pt x="140760" y="310590"/>
                      <a:pt x="89582" y="399478"/>
                    </a:cubicBezTo>
                    <a:lnTo>
                      <a:pt x="24774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616" y="420910"/>
                    </a:lnTo>
                    <a:cubicBezTo>
                      <a:pt x="185432" y="318760"/>
                      <a:pt x="185432" y="193018"/>
                      <a:pt x="126616" y="90868"/>
                    </a:cubicBezTo>
                    <a:lnTo>
                      <a:pt x="74152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5" name="Freeform: Shape 3874">
                <a:extLst>
                  <a:ext uri="{FF2B5EF4-FFF2-40B4-BE49-F238E27FC236}">
                    <a16:creationId xmlns:a16="http://schemas.microsoft.com/office/drawing/2014/main" id="{6D7F59DE-5373-4BFA-B01D-B4FDAF03D001}"/>
                  </a:ext>
                </a:extLst>
              </p:cNvPr>
              <p:cNvSpPr/>
              <p:nvPr/>
            </p:nvSpPr>
            <p:spPr>
              <a:xfrm>
                <a:off x="567500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6" name="Freeform: Shape 3875">
                <a:extLst>
                  <a:ext uri="{FF2B5EF4-FFF2-40B4-BE49-F238E27FC236}">
                    <a16:creationId xmlns:a16="http://schemas.microsoft.com/office/drawing/2014/main" id="{CC895B4E-079D-40A9-B869-54270FF2C450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7" name="Freeform: Shape 3876">
                <a:extLst>
                  <a:ext uri="{FF2B5EF4-FFF2-40B4-BE49-F238E27FC236}">
                    <a16:creationId xmlns:a16="http://schemas.microsoft.com/office/drawing/2014/main" id="{6984DA29-D1B2-49BF-9FA1-8EC0E59101A9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8" name="Freeform: Shape 3877">
                <a:extLst>
                  <a:ext uri="{FF2B5EF4-FFF2-40B4-BE49-F238E27FC236}">
                    <a16:creationId xmlns:a16="http://schemas.microsoft.com/office/drawing/2014/main" id="{A72520FF-45CA-431D-93D7-C02750FC0FE4}"/>
                  </a:ext>
                </a:extLst>
              </p:cNvPr>
              <p:cNvSpPr/>
              <p:nvPr/>
            </p:nvSpPr>
            <p:spPr>
              <a:xfrm>
                <a:off x="5157568" y="5114782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1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9" name="Freeform: Shape 3878">
                <a:extLst>
                  <a:ext uri="{FF2B5EF4-FFF2-40B4-BE49-F238E27FC236}">
                    <a16:creationId xmlns:a16="http://schemas.microsoft.com/office/drawing/2014/main" id="{AF657BC1-6C01-4EC8-AD60-81502EB26A3A}"/>
                  </a:ext>
                </a:extLst>
              </p:cNvPr>
              <p:cNvSpPr/>
              <p:nvPr/>
            </p:nvSpPr>
            <p:spPr>
              <a:xfrm>
                <a:off x="4713255" y="4431039"/>
                <a:ext cx="517950" cy="298837"/>
              </a:xfrm>
              <a:custGeom>
                <a:avLst/>
                <a:gdLst>
                  <a:gd name="connsiteX0" fmla="*/ 74238 w 517950"/>
                  <a:gd name="connsiteY0" fmla="*/ 298837 h 298837"/>
                  <a:gd name="connsiteX1" fmla="*/ 179165 w 517950"/>
                  <a:gd name="connsiteY1" fmla="*/ 298837 h 298837"/>
                  <a:gd name="connsiteX2" fmla="*/ 465487 w 517950"/>
                  <a:gd name="connsiteY2" fmla="*/ 133817 h 298837"/>
                  <a:gd name="connsiteX3" fmla="*/ 517950 w 517950"/>
                  <a:gd name="connsiteY3" fmla="*/ 42863 h 298837"/>
                  <a:gd name="connsiteX4" fmla="*/ 493176 w 517950"/>
                  <a:gd name="connsiteY4" fmla="*/ 0 h 298837"/>
                  <a:gd name="connsiteX5" fmla="*/ 427939 w 517950"/>
                  <a:gd name="connsiteY5" fmla="*/ 112385 h 298837"/>
                  <a:gd name="connsiteX6" fmla="*/ 179337 w 517950"/>
                  <a:gd name="connsiteY6" fmla="*/ 255975 h 298837"/>
                  <a:gd name="connsiteX7" fmla="*/ 0 w 517950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837">
                    <a:moveTo>
                      <a:pt x="74238" y="298837"/>
                    </a:moveTo>
                    <a:lnTo>
                      <a:pt x="179165" y="298837"/>
                    </a:lnTo>
                    <a:cubicBezTo>
                      <a:pt x="297200" y="298803"/>
                      <a:pt x="406285" y="235932"/>
                      <a:pt x="465487" y="133817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7939" y="112385"/>
                    </a:lnTo>
                    <a:cubicBezTo>
                      <a:pt x="376504" y="201051"/>
                      <a:pt x="281847" y="255726"/>
                      <a:pt x="179337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0" name="Freeform: Shape 3879">
                <a:extLst>
                  <a:ext uri="{FF2B5EF4-FFF2-40B4-BE49-F238E27FC236}">
                    <a16:creationId xmlns:a16="http://schemas.microsoft.com/office/drawing/2014/main" id="{CCBB804E-A1E1-4957-B281-BB7816871F22}"/>
                  </a:ext>
                </a:extLst>
              </p:cNvPr>
              <p:cNvSpPr/>
              <p:nvPr/>
            </p:nvSpPr>
            <p:spPr>
              <a:xfrm>
                <a:off x="520600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1" name="Freeform: Shape 3880">
                <a:extLst>
                  <a:ext uri="{FF2B5EF4-FFF2-40B4-BE49-F238E27FC236}">
                    <a16:creationId xmlns:a16="http://schemas.microsoft.com/office/drawing/2014/main" id="{1A1638F5-6F77-470F-90D6-8D72A6C11BEE}"/>
                  </a:ext>
                </a:extLst>
              </p:cNvPr>
              <p:cNvSpPr/>
              <p:nvPr/>
            </p:nvSpPr>
            <p:spPr>
              <a:xfrm>
                <a:off x="4616643" y="4431039"/>
                <a:ext cx="145989" cy="255974"/>
              </a:xfrm>
              <a:custGeom>
                <a:avLst/>
                <a:gdLst>
                  <a:gd name="connsiteX0" fmla="*/ 81268 w 145989"/>
                  <a:gd name="connsiteY0" fmla="*/ 143589 h 255974"/>
                  <a:gd name="connsiteX1" fmla="*/ 42863 w 145989"/>
                  <a:gd name="connsiteY1" fmla="*/ 0 h 255974"/>
                  <a:gd name="connsiteX2" fmla="*/ 0 w 145989"/>
                  <a:gd name="connsiteY2" fmla="*/ 0 h 255974"/>
                  <a:gd name="connsiteX3" fmla="*/ 44063 w 145989"/>
                  <a:gd name="connsiteY3" fmla="*/ 165021 h 255974"/>
                  <a:gd name="connsiteX4" fmla="*/ 96527 w 145989"/>
                  <a:gd name="connsiteY4" fmla="*/ 255975 h 255974"/>
                  <a:gd name="connsiteX5" fmla="*/ 145990 w 145989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974">
                    <a:moveTo>
                      <a:pt x="81268" y="143589"/>
                    </a:moveTo>
                    <a:cubicBezTo>
                      <a:pt x="56056" y="99938"/>
                      <a:pt x="42803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975"/>
                    </a:lnTo>
                    <a:lnTo>
                      <a:pt x="14599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2" name="Freeform: Shape 3881">
                <a:extLst>
                  <a:ext uri="{FF2B5EF4-FFF2-40B4-BE49-F238E27FC236}">
                    <a16:creationId xmlns:a16="http://schemas.microsoft.com/office/drawing/2014/main" id="{A8E327E3-C4AE-45EF-B6B2-6C75CBA60C48}"/>
                  </a:ext>
                </a:extLst>
              </p:cNvPr>
              <p:cNvSpPr/>
              <p:nvPr/>
            </p:nvSpPr>
            <p:spPr>
              <a:xfrm>
                <a:off x="4510087" y="6652431"/>
                <a:ext cx="276805" cy="188423"/>
              </a:xfrm>
              <a:custGeom>
                <a:avLst/>
                <a:gdLst>
                  <a:gd name="connsiteX0" fmla="*/ 38576 w 276805"/>
                  <a:gd name="connsiteY0" fmla="*/ 36004 h 188423"/>
                  <a:gd name="connsiteX1" fmla="*/ 0 w 276805"/>
                  <a:gd name="connsiteY1" fmla="*/ 102698 h 188423"/>
                  <a:gd name="connsiteX2" fmla="*/ 0 w 276805"/>
                  <a:gd name="connsiteY2" fmla="*/ 188423 h 188423"/>
                  <a:gd name="connsiteX3" fmla="*/ 75352 w 276805"/>
                  <a:gd name="connsiteY3" fmla="*/ 57864 h 188423"/>
                  <a:gd name="connsiteX4" fmla="*/ 101070 w 276805"/>
                  <a:gd name="connsiteY4" fmla="*/ 42863 h 188423"/>
                  <a:gd name="connsiteX5" fmla="*/ 276806 w 276805"/>
                  <a:gd name="connsiteY5" fmla="*/ 42863 h 188423"/>
                  <a:gd name="connsiteX6" fmla="*/ 202568 w 276805"/>
                  <a:gd name="connsiteY6" fmla="*/ 0 h 188423"/>
                  <a:gd name="connsiteX7" fmla="*/ 101670 w 276805"/>
                  <a:gd name="connsiteY7" fmla="*/ 0 h 188423"/>
                  <a:gd name="connsiteX8" fmla="*/ 38576 w 276805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05" h="188423">
                    <a:moveTo>
                      <a:pt x="38576" y="36004"/>
                    </a:move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lnTo>
                      <a:pt x="276806" y="42863"/>
                    </a:lnTo>
                    <a:lnTo>
                      <a:pt x="202568" y="0"/>
                    </a:lnTo>
                    <a:lnTo>
                      <a:pt x="101670" y="0"/>
                    </a:lnTo>
                    <a:cubicBezTo>
                      <a:pt x="75747" y="-17"/>
                      <a:pt x="51752" y="13682"/>
                      <a:pt x="38576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3" name="Freeform: Shape 3882">
                <a:extLst>
                  <a:ext uri="{FF2B5EF4-FFF2-40B4-BE49-F238E27FC236}">
                    <a16:creationId xmlns:a16="http://schemas.microsoft.com/office/drawing/2014/main" id="{E8416C5C-5670-49CE-BB62-D29AB7A1D02D}"/>
                  </a:ext>
                </a:extLst>
              </p:cNvPr>
              <p:cNvSpPr/>
              <p:nvPr/>
            </p:nvSpPr>
            <p:spPr>
              <a:xfrm>
                <a:off x="4450765" y="6828939"/>
                <a:ext cx="16802" cy="29060"/>
              </a:xfrm>
              <a:custGeom>
                <a:avLst/>
                <a:gdLst>
                  <a:gd name="connsiteX0" fmla="*/ 16802 w 16802"/>
                  <a:gd name="connsiteY0" fmla="*/ 29061 h 29060"/>
                  <a:gd name="connsiteX1" fmla="*/ 16802 w 16802"/>
                  <a:gd name="connsiteY1" fmla="*/ 0 h 29060"/>
                  <a:gd name="connsiteX2" fmla="*/ 0 w 16802"/>
                  <a:gd name="connsiteY2" fmla="*/ 29061 h 29060"/>
                  <a:gd name="connsiteX3" fmla="*/ 16802 w 16802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02" h="29060">
                    <a:moveTo>
                      <a:pt x="16802" y="29061"/>
                    </a:moveTo>
                    <a:lnTo>
                      <a:pt x="16802" y="0"/>
                    </a:lnTo>
                    <a:lnTo>
                      <a:pt x="0" y="29061"/>
                    </a:lnTo>
                    <a:lnTo>
                      <a:pt x="16802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4" name="Freeform: Shape 3883">
                <a:extLst>
                  <a:ext uri="{FF2B5EF4-FFF2-40B4-BE49-F238E27FC236}">
                    <a16:creationId xmlns:a16="http://schemas.microsoft.com/office/drawing/2014/main" id="{036F375C-FB63-42EE-93EC-C0F72BE37E25}"/>
                  </a:ext>
                </a:extLst>
              </p:cNvPr>
              <p:cNvSpPr/>
              <p:nvPr/>
            </p:nvSpPr>
            <p:spPr>
              <a:xfrm>
                <a:off x="4175760" y="6564306"/>
                <a:ext cx="210369" cy="265061"/>
              </a:xfrm>
              <a:custGeom>
                <a:avLst/>
                <a:gdLst>
                  <a:gd name="connsiteX0" fmla="*/ 178222 w 210369"/>
                  <a:gd name="connsiteY0" fmla="*/ 18602 h 265061"/>
                  <a:gd name="connsiteX1" fmla="*/ 178222 w 210369"/>
                  <a:gd name="connsiteY1" fmla="*/ 18602 h 265061"/>
                  <a:gd name="connsiteX2" fmla="*/ 210369 w 210369"/>
                  <a:gd name="connsiteY2" fmla="*/ 0 h 265061"/>
                  <a:gd name="connsiteX3" fmla="*/ 124644 w 210369"/>
                  <a:gd name="connsiteY3" fmla="*/ 0 h 265061"/>
                  <a:gd name="connsiteX4" fmla="*/ 36776 w 210369"/>
                  <a:gd name="connsiteY4" fmla="*/ 50749 h 265061"/>
                  <a:gd name="connsiteX5" fmla="*/ 0 w 210369"/>
                  <a:gd name="connsiteY5" fmla="*/ 113671 h 265061"/>
                  <a:gd name="connsiteX6" fmla="*/ 0 w 210369"/>
                  <a:gd name="connsiteY6" fmla="*/ 190824 h 265061"/>
                  <a:gd name="connsiteX7" fmla="*/ 42863 w 210369"/>
                  <a:gd name="connsiteY7" fmla="*/ 265062 h 265061"/>
                  <a:gd name="connsiteX8" fmla="*/ 42863 w 210369"/>
                  <a:gd name="connsiteY8" fmla="*/ 113671 h 265061"/>
                  <a:gd name="connsiteX9" fmla="*/ 57864 w 210369"/>
                  <a:gd name="connsiteY9" fmla="*/ 87954 h 265061"/>
                  <a:gd name="connsiteX10" fmla="*/ 167164 w 210369"/>
                  <a:gd name="connsiteY10" fmla="*/ 24860 h 265061"/>
                  <a:gd name="connsiteX11" fmla="*/ 167164 w 210369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5061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205" y="63694"/>
                      <a:pt x="206" y="87654"/>
                      <a:pt x="0" y="113671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5" name="Freeform: Shape 3884">
                <a:extLst>
                  <a:ext uri="{FF2B5EF4-FFF2-40B4-BE49-F238E27FC236}">
                    <a16:creationId xmlns:a16="http://schemas.microsoft.com/office/drawing/2014/main" id="{9AA708D8-2023-44EF-A86A-98EAFA558B57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10115" cy="17573"/>
              </a:xfrm>
              <a:custGeom>
                <a:avLst/>
                <a:gdLst>
                  <a:gd name="connsiteX0" fmla="*/ 0 w 10115"/>
                  <a:gd name="connsiteY0" fmla="*/ 0 h 17573"/>
                  <a:gd name="connsiteX1" fmla="*/ 0 w 10115"/>
                  <a:gd name="connsiteY1" fmla="*/ 17574 h 17573"/>
                  <a:gd name="connsiteX2" fmla="*/ 10116 w 10115"/>
                  <a:gd name="connsiteY2" fmla="*/ 17574 h 17573"/>
                  <a:gd name="connsiteX3" fmla="*/ 6687 w 10115"/>
                  <a:gd name="connsiteY3" fmla="*/ 11658 h 17573"/>
                  <a:gd name="connsiteX4" fmla="*/ 0 w 10115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5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116" y="17574"/>
                    </a:lnTo>
                    <a:lnTo>
                      <a:pt x="6687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6" name="Freeform: Shape 3885">
                <a:extLst>
                  <a:ext uri="{FF2B5EF4-FFF2-40B4-BE49-F238E27FC236}">
                    <a16:creationId xmlns:a16="http://schemas.microsoft.com/office/drawing/2014/main" id="{E13569CD-9FFF-4CE9-A8C6-23AF87B409F4}"/>
                  </a:ext>
                </a:extLst>
              </p:cNvPr>
              <p:cNvSpPr/>
              <p:nvPr/>
            </p:nvSpPr>
            <p:spPr>
              <a:xfrm>
                <a:off x="3838652" y="6652260"/>
                <a:ext cx="134624" cy="205740"/>
              </a:xfrm>
              <a:custGeom>
                <a:avLst/>
                <a:gdLst>
                  <a:gd name="connsiteX0" fmla="*/ 9638 w 134624"/>
                  <a:gd name="connsiteY0" fmla="*/ 203339 h 205740"/>
                  <a:gd name="connsiteX1" fmla="*/ 11009 w 134624"/>
                  <a:gd name="connsiteY1" fmla="*/ 205740 h 205740"/>
                  <a:gd name="connsiteX2" fmla="*/ 60473 w 134624"/>
                  <a:gd name="connsiteY2" fmla="*/ 205740 h 205740"/>
                  <a:gd name="connsiteX3" fmla="*/ 46757 w 134624"/>
                  <a:gd name="connsiteY3" fmla="*/ 181908 h 205740"/>
                  <a:gd name="connsiteX4" fmla="*/ 46757 w 134624"/>
                  <a:gd name="connsiteY4" fmla="*/ 151904 h 205740"/>
                  <a:gd name="connsiteX5" fmla="*/ 109850 w 134624"/>
                  <a:gd name="connsiteY5" fmla="*/ 42863 h 205740"/>
                  <a:gd name="connsiteX6" fmla="*/ 116022 w 134624"/>
                  <a:gd name="connsiteY6" fmla="*/ 32147 h 205740"/>
                  <a:gd name="connsiteX7" fmla="*/ 116022 w 134624"/>
                  <a:gd name="connsiteY7" fmla="*/ 32147 h 205740"/>
                  <a:gd name="connsiteX8" fmla="*/ 134625 w 134624"/>
                  <a:gd name="connsiteY8" fmla="*/ 0 h 205740"/>
                  <a:gd name="connsiteX9" fmla="*/ 134625 w 134624"/>
                  <a:gd name="connsiteY9" fmla="*/ 0 h 205740"/>
                  <a:gd name="connsiteX10" fmla="*/ 60387 w 134624"/>
                  <a:gd name="connsiteY10" fmla="*/ 42863 h 205740"/>
                  <a:gd name="connsiteX11" fmla="*/ 9638 w 134624"/>
                  <a:gd name="connsiteY11" fmla="*/ 130731 h 205740"/>
                  <a:gd name="connsiteX12" fmla="*/ 9638 w 134624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24" h="205740">
                    <a:moveTo>
                      <a:pt x="9638" y="203339"/>
                    </a:moveTo>
                    <a:lnTo>
                      <a:pt x="11009" y="205740"/>
                    </a:lnTo>
                    <a:lnTo>
                      <a:pt x="60473" y="205740"/>
                    </a:lnTo>
                    <a:lnTo>
                      <a:pt x="46757" y="181908"/>
                    </a:lnTo>
                    <a:cubicBezTo>
                      <a:pt x="41450" y="172607"/>
                      <a:pt x="41450" y="161206"/>
                      <a:pt x="46757" y="151904"/>
                    </a:cubicBezTo>
                    <a:lnTo>
                      <a:pt x="109850" y="42863"/>
                    </a:lnTo>
                    <a:lnTo>
                      <a:pt x="116022" y="32147"/>
                    </a:lnTo>
                    <a:lnTo>
                      <a:pt x="116022" y="32147"/>
                    </a:lnTo>
                    <a:lnTo>
                      <a:pt x="134625" y="0"/>
                    </a:lnTo>
                    <a:lnTo>
                      <a:pt x="134625" y="0"/>
                    </a:lnTo>
                    <a:lnTo>
                      <a:pt x="60387" y="42863"/>
                    </a:lnTo>
                    <a:lnTo>
                      <a:pt x="9638" y="130731"/>
                    </a:lnTo>
                    <a:cubicBezTo>
                      <a:pt x="-3213" y="153225"/>
                      <a:pt x="-3213" y="180846"/>
                      <a:pt x="9638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7" name="Freeform: Shape 3886">
                <a:extLst>
                  <a:ext uri="{FF2B5EF4-FFF2-40B4-BE49-F238E27FC236}">
                    <a16:creationId xmlns:a16="http://schemas.microsoft.com/office/drawing/2014/main" id="{B64ADA09-A799-463B-ADD1-A2DE101591BA}"/>
                  </a:ext>
                </a:extLst>
              </p:cNvPr>
              <p:cNvSpPr/>
              <p:nvPr/>
            </p:nvSpPr>
            <p:spPr>
              <a:xfrm>
                <a:off x="4737773" y="6695122"/>
                <a:ext cx="110178" cy="162877"/>
              </a:xfrm>
              <a:custGeom>
                <a:avLst/>
                <a:gdLst>
                  <a:gd name="connsiteX0" fmla="*/ 12344 w 110178"/>
                  <a:gd name="connsiteY0" fmla="*/ 0 h 162877"/>
                  <a:gd name="connsiteX1" fmla="*/ 0 w 110178"/>
                  <a:gd name="connsiteY1" fmla="*/ 0 h 162877"/>
                  <a:gd name="connsiteX2" fmla="*/ 63779 w 110178"/>
                  <a:gd name="connsiteY2" fmla="*/ 109042 h 162877"/>
                  <a:gd name="connsiteX3" fmla="*/ 63779 w 110178"/>
                  <a:gd name="connsiteY3" fmla="*/ 139046 h 162877"/>
                  <a:gd name="connsiteX4" fmla="*/ 49549 w 110178"/>
                  <a:gd name="connsiteY4" fmla="*/ 162878 h 162877"/>
                  <a:gd name="connsiteX5" fmla="*/ 99098 w 110178"/>
                  <a:gd name="connsiteY5" fmla="*/ 162878 h 162877"/>
                  <a:gd name="connsiteX6" fmla="*/ 100470 w 110178"/>
                  <a:gd name="connsiteY6" fmla="*/ 160477 h 162877"/>
                  <a:gd name="connsiteX7" fmla="*/ 100470 w 110178"/>
                  <a:gd name="connsiteY7" fmla="*/ 87611 h 162877"/>
                  <a:gd name="connsiteX8" fmla="*/ 49721 w 110178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78" h="162877">
                    <a:moveTo>
                      <a:pt x="12344" y="0"/>
                    </a:moveTo>
                    <a:lnTo>
                      <a:pt x="0" y="0"/>
                    </a:lnTo>
                    <a:lnTo>
                      <a:pt x="63779" y="109042"/>
                    </a:lnTo>
                    <a:cubicBezTo>
                      <a:pt x="69086" y="118343"/>
                      <a:pt x="69086" y="129745"/>
                      <a:pt x="63779" y="139046"/>
                    </a:cubicBezTo>
                    <a:lnTo>
                      <a:pt x="49549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414" y="137914"/>
                      <a:pt x="113414" y="110174"/>
                      <a:pt x="100470" y="87611"/>
                    </a:cubicBezTo>
                    <a:lnTo>
                      <a:pt x="4972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8" name="Freeform: Shape 3887">
                <a:extLst>
                  <a:ext uri="{FF2B5EF4-FFF2-40B4-BE49-F238E27FC236}">
                    <a16:creationId xmlns:a16="http://schemas.microsoft.com/office/drawing/2014/main" id="{C1EC1F15-116D-424E-8261-4535765DDE24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9" name="Freeform: Shape 3888">
                <a:extLst>
                  <a:ext uri="{FF2B5EF4-FFF2-40B4-BE49-F238E27FC236}">
                    <a16:creationId xmlns:a16="http://schemas.microsoft.com/office/drawing/2014/main" id="{E2BA31DC-5BBE-4FB3-909E-45B117AC66C8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0" name="Freeform: Shape 3889">
                <a:extLst>
                  <a:ext uri="{FF2B5EF4-FFF2-40B4-BE49-F238E27FC236}">
                    <a16:creationId xmlns:a16="http://schemas.microsoft.com/office/drawing/2014/main" id="{E1919F10-83B8-4255-982E-7535E8A14C0B}"/>
                  </a:ext>
                </a:extLst>
              </p:cNvPr>
              <p:cNvSpPr/>
              <p:nvPr/>
            </p:nvSpPr>
            <p:spPr>
              <a:xfrm>
                <a:off x="4342923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863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642 w 167163"/>
                  <a:gd name="connsiteY8" fmla="*/ 88126 h 278263"/>
                  <a:gd name="connsiteX9" fmla="*/ 124644 w 167163"/>
                  <a:gd name="connsiteY9" fmla="*/ 113843 h 278263"/>
                  <a:gd name="connsiteX10" fmla="*/ 124644 w 167163"/>
                  <a:gd name="connsiteY10" fmla="*/ 264634 h 278263"/>
                  <a:gd name="connsiteX11" fmla="*/ 124644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789" y="273120"/>
                      <a:pt x="153019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087" y="87834"/>
                      <a:pt x="153225" y="63814"/>
                      <a:pt x="130731" y="50750"/>
                    </a:cubicBezTo>
                    <a:lnTo>
                      <a:pt x="42863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642" y="88126"/>
                    </a:lnTo>
                    <a:cubicBezTo>
                      <a:pt x="118815" y="93466"/>
                      <a:pt x="124516" y="103231"/>
                      <a:pt x="124644" y="113843"/>
                    </a:cubicBezTo>
                    <a:lnTo>
                      <a:pt x="124644" y="264634"/>
                    </a:lnTo>
                    <a:lnTo>
                      <a:pt x="124644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1" name="Freeform: Shape 3890">
                <a:extLst>
                  <a:ext uri="{FF2B5EF4-FFF2-40B4-BE49-F238E27FC236}">
                    <a16:creationId xmlns:a16="http://schemas.microsoft.com/office/drawing/2014/main" id="{CF72A8A1-7331-4924-9566-D68D5D8D9362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2" name="Freeform: Shape 3891">
                <a:extLst>
                  <a:ext uri="{FF2B5EF4-FFF2-40B4-BE49-F238E27FC236}">
                    <a16:creationId xmlns:a16="http://schemas.microsoft.com/office/drawing/2014/main" id="{078858D3-B007-461C-B1AC-4CB931CF11C9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3" name="Freeform: Shape 3892">
                <a:extLst>
                  <a:ext uri="{FF2B5EF4-FFF2-40B4-BE49-F238E27FC236}">
                    <a16:creationId xmlns:a16="http://schemas.microsoft.com/office/drawing/2014/main" id="{B0B7D760-6CD7-47D8-8CA6-A74AF0FF888A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4" name="Freeform: Shape 3893">
                <a:extLst>
                  <a:ext uri="{FF2B5EF4-FFF2-40B4-BE49-F238E27FC236}">
                    <a16:creationId xmlns:a16="http://schemas.microsoft.com/office/drawing/2014/main" id="{80C58E03-43ED-4540-81D5-754F51AACA57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5" name="Freeform: Shape 3894">
                <a:extLst>
                  <a:ext uri="{FF2B5EF4-FFF2-40B4-BE49-F238E27FC236}">
                    <a16:creationId xmlns:a16="http://schemas.microsoft.com/office/drawing/2014/main" id="{FA7EEA1B-B3FC-4D9B-815A-DACEE9EEC59A}"/>
                  </a:ext>
                </a:extLst>
              </p:cNvPr>
              <p:cNvSpPr/>
              <p:nvPr/>
            </p:nvSpPr>
            <p:spPr>
              <a:xfrm>
                <a:off x="4467225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6" name="Freeform: Shape 3895">
                <a:extLst>
                  <a:ext uri="{FF2B5EF4-FFF2-40B4-BE49-F238E27FC236}">
                    <a16:creationId xmlns:a16="http://schemas.microsoft.com/office/drawing/2014/main" id="{599AEC3B-5DC6-401A-BA88-386158DCF0AA}"/>
                  </a:ext>
                </a:extLst>
              </p:cNvPr>
              <p:cNvSpPr/>
              <p:nvPr/>
            </p:nvSpPr>
            <p:spPr>
              <a:xfrm>
                <a:off x="3948503" y="6652431"/>
                <a:ext cx="262747" cy="200081"/>
              </a:xfrm>
              <a:custGeom>
                <a:avLst/>
                <a:gdLst>
                  <a:gd name="connsiteX0" fmla="*/ 6172 w 262747"/>
                  <a:gd name="connsiteY0" fmla="*/ 31718 h 200081"/>
                  <a:gd name="connsiteX1" fmla="*/ 0 w 262747"/>
                  <a:gd name="connsiteY1" fmla="*/ 42433 h 200081"/>
                  <a:gd name="connsiteX2" fmla="*/ 126187 w 262747"/>
                  <a:gd name="connsiteY2" fmla="*/ 42433 h 200081"/>
                  <a:gd name="connsiteX3" fmla="*/ 151905 w 262747"/>
                  <a:gd name="connsiteY3" fmla="*/ 57435 h 200081"/>
                  <a:gd name="connsiteX4" fmla="*/ 227257 w 262747"/>
                  <a:gd name="connsiteY4" fmla="*/ 188423 h 200081"/>
                  <a:gd name="connsiteX5" fmla="*/ 227257 w 262747"/>
                  <a:gd name="connsiteY5" fmla="*/ 188423 h 200081"/>
                  <a:gd name="connsiteX6" fmla="*/ 233943 w 262747"/>
                  <a:gd name="connsiteY6" fmla="*/ 200082 h 200081"/>
                  <a:gd name="connsiteX7" fmla="*/ 262747 w 262747"/>
                  <a:gd name="connsiteY7" fmla="*/ 164163 h 200081"/>
                  <a:gd name="connsiteX8" fmla="*/ 188938 w 262747"/>
                  <a:gd name="connsiteY8" fmla="*/ 36433 h 200081"/>
                  <a:gd name="connsiteX9" fmla="*/ 125844 w 262747"/>
                  <a:gd name="connsiteY9" fmla="*/ 0 h 200081"/>
                  <a:gd name="connsiteX10" fmla="*/ 24775 w 262747"/>
                  <a:gd name="connsiteY10" fmla="*/ 0 h 200081"/>
                  <a:gd name="connsiteX11" fmla="*/ 6172 w 262747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747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9" y="42528"/>
                      <a:pt x="146590" y="48237"/>
                      <a:pt x="151905" y="57435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lnTo>
                      <a:pt x="233943" y="200082"/>
                    </a:lnTo>
                    <a:cubicBezTo>
                      <a:pt x="243888" y="188655"/>
                      <a:pt x="253489" y="176679"/>
                      <a:pt x="262747" y="164163"/>
                    </a:cubicBezTo>
                    <a:lnTo>
                      <a:pt x="188938" y="36433"/>
                    </a:lnTo>
                    <a:cubicBezTo>
                      <a:pt x="175899" y="13913"/>
                      <a:pt x="151862" y="43"/>
                      <a:pt x="125844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7" name="Freeform: Shape 3896">
                <a:extLst>
                  <a:ext uri="{FF2B5EF4-FFF2-40B4-BE49-F238E27FC236}">
                    <a16:creationId xmlns:a16="http://schemas.microsoft.com/office/drawing/2014/main" id="{C068EAAA-9A7D-41A4-AD37-99DCE3FDF13C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8" name="Freeform: Shape 3897">
                <a:extLst>
                  <a:ext uri="{FF2B5EF4-FFF2-40B4-BE49-F238E27FC236}">
                    <a16:creationId xmlns:a16="http://schemas.microsoft.com/office/drawing/2014/main" id="{31047F88-5A59-43B5-96C5-45B6420364EE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9" name="Freeform: Shape 3898">
                <a:extLst>
                  <a:ext uri="{FF2B5EF4-FFF2-40B4-BE49-F238E27FC236}">
                    <a16:creationId xmlns:a16="http://schemas.microsoft.com/office/drawing/2014/main" id="{5A480BD3-F842-4AC8-B28A-F433CEA3EED6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0" name="Freeform: Shape 3899">
                <a:extLst>
                  <a:ext uri="{FF2B5EF4-FFF2-40B4-BE49-F238E27FC236}">
                    <a16:creationId xmlns:a16="http://schemas.microsoft.com/office/drawing/2014/main" id="{98664690-9105-42DD-81CF-29265B7BC5DC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1" name="Freeform: Shape 3900">
                <a:extLst>
                  <a:ext uri="{FF2B5EF4-FFF2-40B4-BE49-F238E27FC236}">
                    <a16:creationId xmlns:a16="http://schemas.microsoft.com/office/drawing/2014/main" id="{033EFFD2-A426-4A19-A782-0FBEB702C83F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2" name="Freeform: Shape 3901">
                <a:extLst>
                  <a:ext uri="{FF2B5EF4-FFF2-40B4-BE49-F238E27FC236}">
                    <a16:creationId xmlns:a16="http://schemas.microsoft.com/office/drawing/2014/main" id="{B90995D7-50F2-46A0-B39F-9733560D6B06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3" name="Freeform: Shape 3902">
                <a:extLst>
                  <a:ext uri="{FF2B5EF4-FFF2-40B4-BE49-F238E27FC236}">
                    <a16:creationId xmlns:a16="http://schemas.microsoft.com/office/drawing/2014/main" id="{42F73A0B-9E01-4145-817A-CA205FD6F5B2}"/>
                  </a:ext>
                </a:extLst>
              </p:cNvPr>
              <p:cNvSpPr/>
              <p:nvPr/>
            </p:nvSpPr>
            <p:spPr>
              <a:xfrm>
                <a:off x="4182875" y="6816166"/>
                <a:ext cx="52892" cy="41833"/>
              </a:xfrm>
              <a:custGeom>
                <a:avLst/>
                <a:gdLst>
                  <a:gd name="connsiteX0" fmla="*/ 3343 w 52892"/>
                  <a:gd name="connsiteY0" fmla="*/ 41834 h 41833"/>
                  <a:gd name="connsiteX1" fmla="*/ 52892 w 52892"/>
                  <a:gd name="connsiteY1" fmla="*/ 41834 h 41833"/>
                  <a:gd name="connsiteX2" fmla="*/ 28804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343" y="41834"/>
                    </a:moveTo>
                    <a:lnTo>
                      <a:pt x="52892" y="4183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4" name="Freeform: Shape 3903">
                <a:extLst>
                  <a:ext uri="{FF2B5EF4-FFF2-40B4-BE49-F238E27FC236}">
                    <a16:creationId xmlns:a16="http://schemas.microsoft.com/office/drawing/2014/main" id="{FE030F49-F830-4990-91AE-199B8CF25400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5" name="Freeform: Shape 3904">
                <a:extLst>
                  <a:ext uri="{FF2B5EF4-FFF2-40B4-BE49-F238E27FC236}">
                    <a16:creationId xmlns:a16="http://schemas.microsoft.com/office/drawing/2014/main" id="{52CFC891-5275-4B84-B97D-D27B9E30E264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6" name="Freeform: Shape 3905">
                <a:extLst>
                  <a:ext uri="{FF2B5EF4-FFF2-40B4-BE49-F238E27FC236}">
                    <a16:creationId xmlns:a16="http://schemas.microsoft.com/office/drawing/2014/main" id="{F309B982-F888-4FC3-B7D8-C8EF928F26ED}"/>
                  </a:ext>
                </a:extLst>
              </p:cNvPr>
              <p:cNvSpPr/>
              <p:nvPr/>
            </p:nvSpPr>
            <p:spPr>
              <a:xfrm>
                <a:off x="302395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7" name="Freeform: Shape 3906">
                <a:extLst>
                  <a:ext uri="{FF2B5EF4-FFF2-40B4-BE49-F238E27FC236}">
                    <a16:creationId xmlns:a16="http://schemas.microsoft.com/office/drawing/2014/main" id="{B79531A0-66DC-490A-82B2-86948E821DE8}"/>
                  </a:ext>
                </a:extLst>
              </p:cNvPr>
              <p:cNvSpPr/>
              <p:nvPr/>
            </p:nvSpPr>
            <p:spPr>
              <a:xfrm>
                <a:off x="2837677" y="6396113"/>
                <a:ext cx="105699" cy="199910"/>
              </a:xfrm>
              <a:custGeom>
                <a:avLst/>
                <a:gdLst>
                  <a:gd name="connsiteX0" fmla="*/ 68581 w 105699"/>
                  <a:gd name="connsiteY0" fmla="*/ 124301 h 199910"/>
                  <a:gd name="connsiteX1" fmla="*/ 68581 w 105699"/>
                  <a:gd name="connsiteY1" fmla="*/ 124301 h 199910"/>
                  <a:gd name="connsiteX2" fmla="*/ 47150 w 105699"/>
                  <a:gd name="connsiteY2" fmla="*/ 87097 h 199910"/>
                  <a:gd name="connsiteX3" fmla="*/ 58122 w 105699"/>
                  <a:gd name="connsiteY3" fmla="*/ 46120 h 199910"/>
                  <a:gd name="connsiteX4" fmla="*/ 95070 w 105699"/>
                  <a:gd name="connsiteY4" fmla="*/ 24689 h 199910"/>
                  <a:gd name="connsiteX5" fmla="*/ 52207 w 105699"/>
                  <a:gd name="connsiteY5" fmla="*/ 0 h 199910"/>
                  <a:gd name="connsiteX6" fmla="*/ 36434 w 105699"/>
                  <a:gd name="connsiteY6" fmla="*/ 8573 h 199910"/>
                  <a:gd name="connsiteX7" fmla="*/ 9859 w 105699"/>
                  <a:gd name="connsiteY7" fmla="*/ 35147 h 199910"/>
                  <a:gd name="connsiteX8" fmla="*/ 2487 w 105699"/>
                  <a:gd name="connsiteY8" fmla="*/ 52807 h 199910"/>
                  <a:gd name="connsiteX9" fmla="*/ 9773 w 105699"/>
                  <a:gd name="connsiteY9" fmla="*/ 108099 h 199910"/>
                  <a:gd name="connsiteX10" fmla="*/ 62837 w 105699"/>
                  <a:gd name="connsiteY10" fmla="*/ 199911 h 199910"/>
                  <a:gd name="connsiteX11" fmla="*/ 105700 w 105699"/>
                  <a:gd name="connsiteY11" fmla="*/ 188423 h 199910"/>
                  <a:gd name="connsiteX12" fmla="*/ 93098 w 105699"/>
                  <a:gd name="connsiteY12" fmla="*/ 166735 h 199910"/>
                  <a:gd name="connsiteX13" fmla="*/ 93098 w 105699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68581" y="124301"/>
                    </a:moveTo>
                    <a:lnTo>
                      <a:pt x="68581" y="124301"/>
                    </a:lnTo>
                    <a:lnTo>
                      <a:pt x="47150" y="87097"/>
                    </a:lnTo>
                    <a:cubicBezTo>
                      <a:pt x="38869" y="72755"/>
                      <a:pt x="43781" y="54410"/>
                      <a:pt x="58122" y="46120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394" y="14942"/>
                      <a:pt x="16229" y="24106"/>
                      <a:pt x="9859" y="35147"/>
                    </a:cubicBezTo>
                    <a:cubicBezTo>
                      <a:pt x="6655" y="40694"/>
                      <a:pt x="4177" y="46626"/>
                      <a:pt x="2487" y="52807"/>
                    </a:cubicBezTo>
                    <a:cubicBezTo>
                      <a:pt x="-2522" y="71478"/>
                      <a:pt x="99" y="91366"/>
                      <a:pt x="9773" y="108099"/>
                    </a:cubicBezTo>
                    <a:lnTo>
                      <a:pt x="62837" y="199911"/>
                    </a:lnTo>
                    <a:lnTo>
                      <a:pt x="105700" y="188423"/>
                    </a:lnTo>
                    <a:lnTo>
                      <a:pt x="93098" y="166735"/>
                    </a:lnTo>
                    <a:lnTo>
                      <a:pt x="93098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8" name="Freeform: Shape 3907">
                <a:extLst>
                  <a:ext uri="{FF2B5EF4-FFF2-40B4-BE49-F238E27FC236}">
                    <a16:creationId xmlns:a16="http://schemas.microsoft.com/office/drawing/2014/main" id="{F60F1EBC-94AE-4FA1-9DD9-1D1BED6F5781}"/>
                  </a:ext>
                </a:extLst>
              </p:cNvPr>
              <p:cNvSpPr/>
              <p:nvPr/>
            </p:nvSpPr>
            <p:spPr>
              <a:xfrm>
                <a:off x="2901029" y="6584966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9" name="Freeform: Shape 3908">
                <a:extLst>
                  <a:ext uri="{FF2B5EF4-FFF2-40B4-BE49-F238E27FC236}">
                    <a16:creationId xmlns:a16="http://schemas.microsoft.com/office/drawing/2014/main" id="{118231CC-822C-45FD-AEEC-A5E44519DE82}"/>
                  </a:ext>
                </a:extLst>
              </p:cNvPr>
              <p:cNvSpPr/>
              <p:nvPr/>
            </p:nvSpPr>
            <p:spPr>
              <a:xfrm>
                <a:off x="317963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0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302 w 188423"/>
                  <a:gd name="connsiteY7" fmla="*/ 75352 h 277063"/>
                  <a:gd name="connsiteX8" fmla="*/ 145304 w 188423"/>
                  <a:gd name="connsiteY8" fmla="*/ 101070 h 277063"/>
                  <a:gd name="connsiteX9" fmla="*/ 145304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5" y="75310"/>
                      <a:pt x="174506" y="51272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352"/>
                    </a:lnTo>
                    <a:cubicBezTo>
                      <a:pt x="139503" y="80668"/>
                      <a:pt x="145210" y="90449"/>
                      <a:pt x="145304" y="101070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0" name="Freeform: Shape 3909">
                <a:extLst>
                  <a:ext uri="{FF2B5EF4-FFF2-40B4-BE49-F238E27FC236}">
                    <a16:creationId xmlns:a16="http://schemas.microsoft.com/office/drawing/2014/main" id="{C56E829E-673F-4ABE-BEA8-90807F75E493}"/>
                  </a:ext>
                </a:extLst>
              </p:cNvPr>
              <p:cNvSpPr/>
              <p:nvPr/>
            </p:nvSpPr>
            <p:spPr>
              <a:xfrm>
                <a:off x="2890142" y="6396113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639 w 107413"/>
                  <a:gd name="connsiteY2" fmla="*/ 0 h 43891"/>
                  <a:gd name="connsiteX3" fmla="*/ 0 w 107413"/>
                  <a:gd name="connsiteY3" fmla="*/ 0 h 43891"/>
                  <a:gd name="connsiteX4" fmla="*/ 76038 w 107413"/>
                  <a:gd name="connsiteY4" fmla="*/ 43891 h 43891"/>
                  <a:gd name="connsiteX5" fmla="*/ 107413 w 107413"/>
                  <a:gd name="connsiteY5" fmla="*/ 12516 h 43891"/>
                  <a:gd name="connsiteX6" fmla="*/ 85725 w 107413"/>
                  <a:gd name="connsiteY6" fmla="*/ 0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1" name="Freeform: Shape 3910">
                <a:extLst>
                  <a:ext uri="{FF2B5EF4-FFF2-40B4-BE49-F238E27FC236}">
                    <a16:creationId xmlns:a16="http://schemas.microsoft.com/office/drawing/2014/main" id="{2307D573-B1DD-46C5-A294-203F7FE62C34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2" name="Freeform: Shape 3911">
                <a:extLst>
                  <a:ext uri="{FF2B5EF4-FFF2-40B4-BE49-F238E27FC236}">
                    <a16:creationId xmlns:a16="http://schemas.microsoft.com/office/drawing/2014/main" id="{C6066993-5047-4906-9AD1-88C20409AB5F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3" name="Freeform: Shape 3912">
                <a:extLst>
                  <a:ext uri="{FF2B5EF4-FFF2-40B4-BE49-F238E27FC236}">
                    <a16:creationId xmlns:a16="http://schemas.microsoft.com/office/drawing/2014/main" id="{B5CDA77C-E8C1-40CD-BF43-3BC1C2DBCA60}"/>
                  </a:ext>
                </a:extLst>
              </p:cNvPr>
              <p:cNvSpPr/>
              <p:nvPr/>
            </p:nvSpPr>
            <p:spPr>
              <a:xfrm>
                <a:off x="2966180" y="6408629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4" name="Freeform: Shape 3913">
                <a:extLst>
                  <a:ext uri="{FF2B5EF4-FFF2-40B4-BE49-F238E27FC236}">
                    <a16:creationId xmlns:a16="http://schemas.microsoft.com/office/drawing/2014/main" id="{AD3D5A55-3CD6-44DD-BBA6-A3C1E442B69E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5" name="Freeform: Shape 3914">
                <a:extLst>
                  <a:ext uri="{FF2B5EF4-FFF2-40B4-BE49-F238E27FC236}">
                    <a16:creationId xmlns:a16="http://schemas.microsoft.com/office/drawing/2014/main" id="{865C7729-4BFA-4BF9-9DF4-D61CE385DA16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6" name="Freeform: Shape 3915">
                <a:extLst>
                  <a:ext uri="{FF2B5EF4-FFF2-40B4-BE49-F238E27FC236}">
                    <a16:creationId xmlns:a16="http://schemas.microsoft.com/office/drawing/2014/main" id="{32689A29-4760-420D-8922-ECCA0F894819}"/>
                  </a:ext>
                </a:extLst>
              </p:cNvPr>
              <p:cNvSpPr/>
              <p:nvPr/>
            </p:nvSpPr>
            <p:spPr>
              <a:xfrm>
                <a:off x="2667000" y="6688864"/>
                <a:ext cx="97640" cy="169135"/>
              </a:xfrm>
              <a:custGeom>
                <a:avLst/>
                <a:gdLst>
                  <a:gd name="connsiteX0" fmla="*/ 97641 w 97640"/>
                  <a:gd name="connsiteY0" fmla="*/ 169135 h 169135"/>
                  <a:gd name="connsiteX1" fmla="*/ 0 w 97640"/>
                  <a:gd name="connsiteY1" fmla="*/ 0 h 169135"/>
                  <a:gd name="connsiteX2" fmla="*/ 0 w 97640"/>
                  <a:gd name="connsiteY2" fmla="*/ 85725 h 169135"/>
                  <a:gd name="connsiteX3" fmla="*/ 48177 w 97640"/>
                  <a:gd name="connsiteY3" fmla="*/ 169135 h 169135"/>
                  <a:gd name="connsiteX4" fmla="*/ 97641 w 97640"/>
                  <a:gd name="connsiteY4" fmla="*/ 169135 h 1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40" h="169135">
                    <a:moveTo>
                      <a:pt x="97641" y="169135"/>
                    </a:moveTo>
                    <a:lnTo>
                      <a:pt x="0" y="0"/>
                    </a:lnTo>
                    <a:lnTo>
                      <a:pt x="0" y="85725"/>
                    </a:lnTo>
                    <a:lnTo>
                      <a:pt x="48177" y="169135"/>
                    </a:lnTo>
                    <a:lnTo>
                      <a:pt x="97641" y="1691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7" name="Freeform: Shape 3916">
                <a:extLst>
                  <a:ext uri="{FF2B5EF4-FFF2-40B4-BE49-F238E27FC236}">
                    <a16:creationId xmlns:a16="http://schemas.microsoft.com/office/drawing/2014/main" id="{D7DF40C9-21B2-41B3-BE61-770B0CDC0839}"/>
                  </a:ext>
                </a:extLst>
              </p:cNvPr>
              <p:cNvSpPr/>
              <p:nvPr/>
            </p:nvSpPr>
            <p:spPr>
              <a:xfrm>
                <a:off x="3036731" y="6772275"/>
                <a:ext cx="288464" cy="85725"/>
              </a:xfrm>
              <a:custGeom>
                <a:avLst/>
                <a:gdLst>
                  <a:gd name="connsiteX0" fmla="*/ 6944 w 288464"/>
                  <a:gd name="connsiteY0" fmla="*/ 0 h 85725"/>
                  <a:gd name="connsiteX1" fmla="*/ 0 w 288464"/>
                  <a:gd name="connsiteY1" fmla="*/ 45434 h 85725"/>
                  <a:gd name="connsiteX2" fmla="*/ 70552 w 288464"/>
                  <a:gd name="connsiteY2" fmla="*/ 85725 h 85725"/>
                  <a:gd name="connsiteX3" fmla="*/ 257861 w 288464"/>
                  <a:gd name="connsiteY3" fmla="*/ 85725 h 85725"/>
                  <a:gd name="connsiteX4" fmla="*/ 288465 w 288464"/>
                  <a:gd name="connsiteY4" fmla="*/ 68066 h 85725"/>
                  <a:gd name="connsiteX5" fmla="*/ 288465 w 288464"/>
                  <a:gd name="connsiteY5" fmla="*/ 30947 h 85725"/>
                  <a:gd name="connsiteX6" fmla="*/ 288465 w 288464"/>
                  <a:gd name="connsiteY6" fmla="*/ 30947 h 85725"/>
                  <a:gd name="connsiteX7" fmla="*/ 288465 w 288464"/>
                  <a:gd name="connsiteY7" fmla="*/ 18516 h 85725"/>
                  <a:gd name="connsiteX8" fmla="*/ 178908 w 288464"/>
                  <a:gd name="connsiteY8" fmla="*/ 81610 h 85725"/>
                  <a:gd name="connsiteX9" fmla="*/ 148904 w 288464"/>
                  <a:gd name="connsiteY9" fmla="*/ 81610 h 85725"/>
                  <a:gd name="connsiteX10" fmla="*/ 18602 w 288464"/>
                  <a:gd name="connsiteY10" fmla="*/ 6258 h 85725"/>
                  <a:gd name="connsiteX11" fmla="*/ 18602 w 288464"/>
                  <a:gd name="connsiteY11" fmla="*/ 625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5725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70552" y="85725"/>
                    </a:lnTo>
                    <a:lnTo>
                      <a:pt x="257861" y="85725"/>
                    </a:lnTo>
                    <a:lnTo>
                      <a:pt x="288465" y="68066"/>
                    </a:lnTo>
                    <a:lnTo>
                      <a:pt x="288465" y="30947"/>
                    </a:lnTo>
                    <a:lnTo>
                      <a:pt x="288465" y="30947"/>
                    </a:lnTo>
                    <a:lnTo>
                      <a:pt x="288465" y="18516"/>
                    </a:lnTo>
                    <a:lnTo>
                      <a:pt x="178908" y="81610"/>
                    </a:lnTo>
                    <a:cubicBezTo>
                      <a:pt x="169625" y="86968"/>
                      <a:pt x="158187" y="86968"/>
                      <a:pt x="148904" y="81610"/>
                    </a:cubicBezTo>
                    <a:lnTo>
                      <a:pt x="18602" y="6258"/>
                    </a:lnTo>
                    <a:lnTo>
                      <a:pt x="18602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8" name="Freeform: Shape 3917">
                <a:extLst>
                  <a:ext uri="{FF2B5EF4-FFF2-40B4-BE49-F238E27FC236}">
                    <a16:creationId xmlns:a16="http://schemas.microsoft.com/office/drawing/2014/main" id="{6368DCCE-6C0F-489E-88BD-699CF45F5408}"/>
                  </a:ext>
                </a:extLst>
              </p:cNvPr>
              <p:cNvSpPr/>
              <p:nvPr/>
            </p:nvSpPr>
            <p:spPr>
              <a:xfrm>
                <a:off x="2808703" y="6636143"/>
                <a:ext cx="234972" cy="181136"/>
              </a:xfrm>
              <a:custGeom>
                <a:avLst/>
                <a:gdLst>
                  <a:gd name="connsiteX0" fmla="*/ 172393 w 234972"/>
                  <a:gd name="connsiteY0" fmla="*/ 99527 h 181136"/>
                  <a:gd name="connsiteX1" fmla="*/ 172393 w 234972"/>
                  <a:gd name="connsiteY1" fmla="*/ 99527 h 181136"/>
                  <a:gd name="connsiteX2" fmla="*/ 0 w 234972"/>
                  <a:gd name="connsiteY2" fmla="*/ 0 h 181136"/>
                  <a:gd name="connsiteX3" fmla="*/ 0 w 234972"/>
                  <a:gd name="connsiteY3" fmla="*/ 49463 h 181136"/>
                  <a:gd name="connsiteX4" fmla="*/ 228029 w 234972"/>
                  <a:gd name="connsiteY4" fmla="*/ 181137 h 181136"/>
                  <a:gd name="connsiteX5" fmla="*/ 234972 w 234972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4" y="165878"/>
                      <a:pt x="232229" y="150791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9" name="Freeform: Shape 3918">
                <a:extLst>
                  <a:ext uri="{FF2B5EF4-FFF2-40B4-BE49-F238E27FC236}">
                    <a16:creationId xmlns:a16="http://schemas.microsoft.com/office/drawing/2014/main" id="{88A13BE2-85B0-461D-BD56-EE281FF2E4E3}"/>
                  </a:ext>
                </a:extLst>
              </p:cNvPr>
              <p:cNvSpPr/>
              <p:nvPr/>
            </p:nvSpPr>
            <p:spPr>
              <a:xfrm>
                <a:off x="2667000" y="6592252"/>
                <a:ext cx="98840" cy="94297"/>
              </a:xfrm>
              <a:custGeom>
                <a:avLst/>
                <a:gdLst>
                  <a:gd name="connsiteX0" fmla="*/ 46806 w 98840"/>
                  <a:gd name="connsiteY0" fmla="*/ 0 h 94297"/>
                  <a:gd name="connsiteX1" fmla="*/ 27775 w 98840"/>
                  <a:gd name="connsiteY1" fmla="*/ 2486 h 94297"/>
                  <a:gd name="connsiteX2" fmla="*/ 0 w 98840"/>
                  <a:gd name="connsiteY2" fmla="*/ 17145 h 94297"/>
                  <a:gd name="connsiteX3" fmla="*/ 0 w 98840"/>
                  <a:gd name="connsiteY3" fmla="*/ 94298 h 94297"/>
                  <a:gd name="connsiteX4" fmla="*/ 20660 w 98840"/>
                  <a:gd name="connsiteY4" fmla="*/ 58465 h 94297"/>
                  <a:gd name="connsiteX5" fmla="*/ 61636 w 98840"/>
                  <a:gd name="connsiteY5" fmla="*/ 47491 h 94297"/>
                  <a:gd name="connsiteX6" fmla="*/ 98841 w 98840"/>
                  <a:gd name="connsiteY6" fmla="*/ 68923 h 94297"/>
                  <a:gd name="connsiteX7" fmla="*/ 98841 w 98840"/>
                  <a:gd name="connsiteY7" fmla="*/ 19460 h 94297"/>
                  <a:gd name="connsiteX8" fmla="*/ 83068 w 98840"/>
                  <a:gd name="connsiteY8" fmla="*/ 10373 h 94297"/>
                  <a:gd name="connsiteX9" fmla="*/ 46806 w 98840"/>
                  <a:gd name="connsiteY9" fmla="*/ 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4297">
                    <a:moveTo>
                      <a:pt x="46806" y="0"/>
                    </a:moveTo>
                    <a:cubicBezTo>
                      <a:pt x="40383" y="26"/>
                      <a:pt x="33989" y="857"/>
                      <a:pt x="27775" y="2486"/>
                    </a:cubicBezTo>
                    <a:cubicBezTo>
                      <a:pt x="17570" y="5315"/>
                      <a:pt x="8096" y="10321"/>
                      <a:pt x="0" y="17145"/>
                    </a:cubicBezTo>
                    <a:lnTo>
                      <a:pt x="0" y="94298"/>
                    </a:lnTo>
                    <a:lnTo>
                      <a:pt x="20660" y="58465"/>
                    </a:lnTo>
                    <a:cubicBezTo>
                      <a:pt x="28948" y="44122"/>
                      <a:pt x="47290" y="39210"/>
                      <a:pt x="61636" y="47491"/>
                    </a:cubicBezTo>
                    <a:lnTo>
                      <a:pt x="98841" y="68923"/>
                    </a:lnTo>
                    <a:lnTo>
                      <a:pt x="98841" y="19460"/>
                    </a:lnTo>
                    <a:lnTo>
                      <a:pt x="83068" y="10373"/>
                    </a:lnTo>
                    <a:cubicBezTo>
                      <a:pt x="72105" y="3780"/>
                      <a:pt x="59596" y="206"/>
                      <a:pt x="4680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0" name="Freeform: Shape 3919">
                <a:extLst>
                  <a:ext uri="{FF2B5EF4-FFF2-40B4-BE49-F238E27FC236}">
                    <a16:creationId xmlns:a16="http://schemas.microsoft.com/office/drawing/2014/main" id="{2359939D-2A0F-47FB-8DDE-A54BB881D445}"/>
                  </a:ext>
                </a:extLst>
              </p:cNvPr>
              <p:cNvSpPr/>
              <p:nvPr/>
            </p:nvSpPr>
            <p:spPr>
              <a:xfrm>
                <a:off x="3177663" y="6396199"/>
                <a:ext cx="278006" cy="167077"/>
              </a:xfrm>
              <a:custGeom>
                <a:avLst/>
                <a:gdLst>
                  <a:gd name="connsiteX0" fmla="*/ 0 w 278006"/>
                  <a:gd name="connsiteY0" fmla="*/ 124215 h 167077"/>
                  <a:gd name="connsiteX1" fmla="*/ 17145 w 278006"/>
                  <a:gd name="connsiteY1" fmla="*/ 167078 h 167077"/>
                  <a:gd name="connsiteX2" fmla="*/ 164249 w 278006"/>
                  <a:gd name="connsiteY2" fmla="*/ 167078 h 167077"/>
                  <a:gd name="connsiteX3" fmla="*/ 227343 w 278006"/>
                  <a:gd name="connsiteY3" fmla="*/ 130645 h 167077"/>
                  <a:gd name="connsiteX4" fmla="*/ 278006 w 278006"/>
                  <a:gd name="connsiteY4" fmla="*/ 42777 h 167077"/>
                  <a:gd name="connsiteX5" fmla="*/ 259404 w 278006"/>
                  <a:gd name="connsiteY5" fmla="*/ 10630 h 167077"/>
                  <a:gd name="connsiteX6" fmla="*/ 259404 w 278006"/>
                  <a:gd name="connsiteY6" fmla="*/ 10630 h 167077"/>
                  <a:gd name="connsiteX7" fmla="*/ 253232 w 278006"/>
                  <a:gd name="connsiteY7" fmla="*/ 0 h 167077"/>
                  <a:gd name="connsiteX8" fmla="*/ 190138 w 278006"/>
                  <a:gd name="connsiteY8" fmla="*/ 109214 h 167077"/>
                  <a:gd name="connsiteX9" fmla="*/ 164421 w 278006"/>
                  <a:gd name="connsiteY9" fmla="*/ 124215 h 167077"/>
                  <a:gd name="connsiteX10" fmla="*/ 0 w 278006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0" y="124215"/>
                    </a:moveTo>
                    <a:cubicBezTo>
                      <a:pt x="5143" y="138617"/>
                      <a:pt x="10716" y="152933"/>
                      <a:pt x="17145" y="167078"/>
                    </a:cubicBezTo>
                    <a:lnTo>
                      <a:pt x="164249" y="167078"/>
                    </a:lnTo>
                    <a:cubicBezTo>
                      <a:pt x="190278" y="167078"/>
                      <a:pt x="214328" y="153191"/>
                      <a:pt x="227343" y="130645"/>
                    </a:cubicBezTo>
                    <a:lnTo>
                      <a:pt x="278006" y="42777"/>
                    </a:lnTo>
                    <a:lnTo>
                      <a:pt x="259404" y="10630"/>
                    </a:lnTo>
                    <a:lnTo>
                      <a:pt x="259404" y="10630"/>
                    </a:lnTo>
                    <a:lnTo>
                      <a:pt x="253232" y="0"/>
                    </a:lnTo>
                    <a:lnTo>
                      <a:pt x="190138" y="109214"/>
                    </a:lnTo>
                    <a:cubicBezTo>
                      <a:pt x="184814" y="118403"/>
                      <a:pt x="175040" y="124104"/>
                      <a:pt x="164421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1" name="Freeform: Shape 3920">
                <a:extLst>
                  <a:ext uri="{FF2B5EF4-FFF2-40B4-BE49-F238E27FC236}">
                    <a16:creationId xmlns:a16="http://schemas.microsoft.com/office/drawing/2014/main" id="{227288C6-7BA4-4791-9A3E-949C84EF3E29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2" name="Freeform: Shape 3921">
                <a:extLst>
                  <a:ext uri="{FF2B5EF4-FFF2-40B4-BE49-F238E27FC236}">
                    <a16:creationId xmlns:a16="http://schemas.microsoft.com/office/drawing/2014/main" id="{63BE31E2-60EB-4C09-8376-5EFF7F778D89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3" name="Freeform: Shape 3922">
                <a:extLst>
                  <a:ext uri="{FF2B5EF4-FFF2-40B4-BE49-F238E27FC236}">
                    <a16:creationId xmlns:a16="http://schemas.microsoft.com/office/drawing/2014/main" id="{E44F0561-A633-42AD-8739-80DE012C3B3F}"/>
                  </a:ext>
                </a:extLst>
              </p:cNvPr>
              <p:cNvSpPr/>
              <p:nvPr/>
            </p:nvSpPr>
            <p:spPr>
              <a:xfrm>
                <a:off x="290625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0977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0977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4" name="Freeform: Shape 3923">
                <a:extLst>
                  <a:ext uri="{FF2B5EF4-FFF2-40B4-BE49-F238E27FC236}">
                    <a16:creationId xmlns:a16="http://schemas.microsoft.com/office/drawing/2014/main" id="{6AAB2051-AC5F-4D58-B8A7-EEEFE5BF6A13}"/>
                  </a:ext>
                </a:extLst>
              </p:cNvPr>
              <p:cNvSpPr/>
              <p:nvPr/>
            </p:nvSpPr>
            <p:spPr>
              <a:xfrm>
                <a:off x="2765669" y="6520414"/>
                <a:ext cx="115900" cy="190138"/>
              </a:xfrm>
              <a:custGeom>
                <a:avLst/>
                <a:gdLst>
                  <a:gd name="connsiteX0" fmla="*/ 43034 w 115900"/>
                  <a:gd name="connsiteY0" fmla="*/ 115729 h 190138"/>
                  <a:gd name="connsiteX1" fmla="*/ 43034 w 115900"/>
                  <a:gd name="connsiteY1" fmla="*/ 115729 h 190138"/>
                  <a:gd name="connsiteX2" fmla="*/ 43034 w 115900"/>
                  <a:gd name="connsiteY2" fmla="*/ 72867 h 190138"/>
                  <a:gd name="connsiteX3" fmla="*/ 72694 w 115900"/>
                  <a:gd name="connsiteY3" fmla="*/ 42863 h 190138"/>
                  <a:gd name="connsiteX4" fmla="*/ 73038 w 115900"/>
                  <a:gd name="connsiteY4" fmla="*/ 42863 h 190138"/>
                  <a:gd name="connsiteX5" fmla="*/ 115900 w 115900"/>
                  <a:gd name="connsiteY5" fmla="*/ 42863 h 190138"/>
                  <a:gd name="connsiteX6" fmla="*/ 91126 w 115900"/>
                  <a:gd name="connsiteY6" fmla="*/ 0 h 190138"/>
                  <a:gd name="connsiteX7" fmla="*/ 72781 w 115900"/>
                  <a:gd name="connsiteY7" fmla="*/ 0 h 190138"/>
                  <a:gd name="connsiteX8" fmla="*/ 36433 w 115900"/>
                  <a:gd name="connsiteY8" fmla="*/ 9602 h 190138"/>
                  <a:gd name="connsiteX9" fmla="*/ 21346 w 115900"/>
                  <a:gd name="connsiteY9" fmla="*/ 21260 h 190138"/>
                  <a:gd name="connsiteX10" fmla="*/ 0 w 115900"/>
                  <a:gd name="connsiteY10" fmla="*/ 72695 h 190138"/>
                  <a:gd name="connsiteX11" fmla="*/ 0 w 115900"/>
                  <a:gd name="connsiteY11" fmla="*/ 178652 h 190138"/>
                  <a:gd name="connsiteX12" fmla="*/ 42863 w 115900"/>
                  <a:gd name="connsiteY12" fmla="*/ 190138 h 190138"/>
                  <a:gd name="connsiteX13" fmla="*/ 42863 w 115900"/>
                  <a:gd name="connsiteY13" fmla="*/ 165021 h 190138"/>
                  <a:gd name="connsiteX14" fmla="*/ 42863 w 115900"/>
                  <a:gd name="connsiteY14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138">
                    <a:moveTo>
                      <a:pt x="43034" y="115729"/>
                    </a:moveTo>
                    <a:lnTo>
                      <a:pt x="43034" y="115729"/>
                    </a:lnTo>
                    <a:lnTo>
                      <a:pt x="43034" y="72867"/>
                    </a:lnTo>
                    <a:cubicBezTo>
                      <a:pt x="42939" y="56390"/>
                      <a:pt x="56218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0"/>
                    </a:lnTo>
                    <a:lnTo>
                      <a:pt x="72781" y="0"/>
                    </a:lnTo>
                    <a:cubicBezTo>
                      <a:pt x="60032" y="-42"/>
                      <a:pt x="47496" y="3266"/>
                      <a:pt x="36433" y="9602"/>
                    </a:cubicBezTo>
                    <a:cubicBezTo>
                      <a:pt x="30920" y="12816"/>
                      <a:pt x="25849" y="16734"/>
                      <a:pt x="21346" y="21260"/>
                    </a:cubicBezTo>
                    <a:cubicBezTo>
                      <a:pt x="7669" y="34882"/>
                      <a:pt x="-13" y="53390"/>
                      <a:pt x="0" y="72695"/>
                    </a:cubicBezTo>
                    <a:lnTo>
                      <a:pt x="0" y="178652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5" name="Freeform: Shape 3924">
                <a:extLst>
                  <a:ext uri="{FF2B5EF4-FFF2-40B4-BE49-F238E27FC236}">
                    <a16:creationId xmlns:a16="http://schemas.microsoft.com/office/drawing/2014/main" id="{50397D8A-83B9-417D-9895-4F684483F981}"/>
                  </a:ext>
                </a:extLst>
              </p:cNvPr>
              <p:cNvSpPr/>
              <p:nvPr/>
            </p:nvSpPr>
            <p:spPr>
              <a:xfrm>
                <a:off x="2765840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6" name="Freeform: Shape 3925">
                <a:extLst>
                  <a:ext uri="{FF2B5EF4-FFF2-40B4-BE49-F238E27FC236}">
                    <a16:creationId xmlns:a16="http://schemas.microsoft.com/office/drawing/2014/main" id="{7BEE6BFB-A7EB-4A2F-9519-CF8DE2F13D48}"/>
                  </a:ext>
                </a:extLst>
              </p:cNvPr>
              <p:cNvSpPr/>
              <p:nvPr/>
            </p:nvSpPr>
            <p:spPr>
              <a:xfrm>
                <a:off x="5877829" y="6660832"/>
                <a:ext cx="42862" cy="197167"/>
              </a:xfrm>
              <a:custGeom>
                <a:avLst/>
                <a:gdLst>
                  <a:gd name="connsiteX0" fmla="*/ 0 w 42862"/>
                  <a:gd name="connsiteY0" fmla="*/ 197168 h 197167"/>
                  <a:gd name="connsiteX1" fmla="*/ 42863 w 42862"/>
                  <a:gd name="connsiteY1" fmla="*/ 197168 h 197167"/>
                  <a:gd name="connsiteX2" fmla="*/ 42863 w 42862"/>
                  <a:gd name="connsiteY2" fmla="*/ 0 h 197167"/>
                  <a:gd name="connsiteX3" fmla="*/ 0 w 42862"/>
                  <a:gd name="connsiteY3" fmla="*/ 24775 h 197167"/>
                  <a:gd name="connsiteX4" fmla="*/ 0 w 42862"/>
                  <a:gd name="connsiteY4" fmla="*/ 197168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0" y="197168"/>
                    </a:moveTo>
                    <a:lnTo>
                      <a:pt x="42863" y="197168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19716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7" name="Freeform: Shape 3926">
                <a:extLst>
                  <a:ext uri="{FF2B5EF4-FFF2-40B4-BE49-F238E27FC236}">
                    <a16:creationId xmlns:a16="http://schemas.microsoft.com/office/drawing/2014/main" id="{EC854854-ADF5-42DA-B07A-98F61DAC8770}"/>
                  </a:ext>
                </a:extLst>
              </p:cNvPr>
              <p:cNvSpPr/>
              <p:nvPr/>
            </p:nvSpPr>
            <p:spPr>
              <a:xfrm>
                <a:off x="5230777" y="6396113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8" name="Freeform: Shape 3927">
                <a:extLst>
                  <a:ext uri="{FF2B5EF4-FFF2-40B4-BE49-F238E27FC236}">
                    <a16:creationId xmlns:a16="http://schemas.microsoft.com/office/drawing/2014/main" id="{8333C322-25BE-4D99-B188-937349F90D7F}"/>
                  </a:ext>
                </a:extLst>
              </p:cNvPr>
              <p:cNvSpPr/>
              <p:nvPr/>
            </p:nvSpPr>
            <p:spPr>
              <a:xfrm>
                <a:off x="5730382" y="6520414"/>
                <a:ext cx="190310" cy="115728"/>
              </a:xfrm>
              <a:custGeom>
                <a:avLst/>
                <a:gdLst>
                  <a:gd name="connsiteX0" fmla="*/ 25117 w 190310"/>
                  <a:gd name="connsiteY0" fmla="*/ 42863 h 115728"/>
                  <a:gd name="connsiteX1" fmla="*/ 117443 w 190310"/>
                  <a:gd name="connsiteY1" fmla="*/ 42863 h 115728"/>
                  <a:gd name="connsiteX2" fmla="*/ 147447 w 190310"/>
                  <a:gd name="connsiteY2" fmla="*/ 72524 h 115728"/>
                  <a:gd name="connsiteX3" fmla="*/ 147447 w 190310"/>
                  <a:gd name="connsiteY3" fmla="*/ 72866 h 115728"/>
                  <a:gd name="connsiteX4" fmla="*/ 147447 w 190310"/>
                  <a:gd name="connsiteY4" fmla="*/ 115729 h 115728"/>
                  <a:gd name="connsiteX5" fmla="*/ 190309 w 190310"/>
                  <a:gd name="connsiteY5" fmla="*/ 90954 h 115728"/>
                  <a:gd name="connsiteX6" fmla="*/ 190309 w 190310"/>
                  <a:gd name="connsiteY6" fmla="*/ 72866 h 115728"/>
                  <a:gd name="connsiteX7" fmla="*/ 180623 w 190310"/>
                  <a:gd name="connsiteY7" fmla="*/ 36519 h 115728"/>
                  <a:gd name="connsiteX8" fmla="*/ 168964 w 190310"/>
                  <a:gd name="connsiteY8" fmla="*/ 21260 h 115728"/>
                  <a:gd name="connsiteX9" fmla="*/ 117529 w 190310"/>
                  <a:gd name="connsiteY9" fmla="*/ 0 h 115728"/>
                  <a:gd name="connsiteX10" fmla="*/ 11487 w 190310"/>
                  <a:gd name="connsiteY10" fmla="*/ 0 h 115728"/>
                  <a:gd name="connsiteX11" fmla="*/ 0 w 190310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10" h="115728">
                    <a:moveTo>
                      <a:pt x="25117" y="42863"/>
                    </a:moveTo>
                    <a:lnTo>
                      <a:pt x="117443" y="42863"/>
                    </a:lnTo>
                    <a:cubicBezTo>
                      <a:pt x="133919" y="42769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70" y="60102"/>
                      <a:pt x="187026" y="47561"/>
                      <a:pt x="180623" y="36519"/>
                    </a:cubicBezTo>
                    <a:cubicBezTo>
                      <a:pt x="177416" y="30947"/>
                      <a:pt x="173499" y="25812"/>
                      <a:pt x="168964" y="21260"/>
                    </a:cubicBezTo>
                    <a:cubicBezTo>
                      <a:pt x="155334" y="7604"/>
                      <a:pt x="136817" y="-43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9" name="Freeform: Shape 3928">
                <a:extLst>
                  <a:ext uri="{FF2B5EF4-FFF2-40B4-BE49-F238E27FC236}">
                    <a16:creationId xmlns:a16="http://schemas.microsoft.com/office/drawing/2014/main" id="{08F043FA-68D9-4B3E-9BF1-B75DC135CE8D}"/>
                  </a:ext>
                </a:extLst>
              </p:cNvPr>
              <p:cNvSpPr/>
              <p:nvPr/>
            </p:nvSpPr>
            <p:spPr>
              <a:xfrm>
                <a:off x="5506897" y="6520414"/>
                <a:ext cx="234972" cy="42862"/>
              </a:xfrm>
              <a:custGeom>
                <a:avLst/>
                <a:gdLst>
                  <a:gd name="connsiteX0" fmla="*/ 0 w 234972"/>
                  <a:gd name="connsiteY0" fmla="*/ 42863 h 42862"/>
                  <a:gd name="connsiteX1" fmla="*/ 223485 w 234972"/>
                  <a:gd name="connsiteY1" fmla="*/ 42863 h 42862"/>
                  <a:gd name="connsiteX2" fmla="*/ 234972 w 234972"/>
                  <a:gd name="connsiteY2" fmla="*/ 0 h 42862"/>
                  <a:gd name="connsiteX3" fmla="*/ 74238 w 234972"/>
                  <a:gd name="connsiteY3" fmla="*/ 0 h 42862"/>
                  <a:gd name="connsiteX4" fmla="*/ 11573 w 234972"/>
                  <a:gd name="connsiteY4" fmla="*/ 3609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0" y="42863"/>
                    </a:moveTo>
                    <a:lnTo>
                      <a:pt x="223485" y="42863"/>
                    </a:lnTo>
                    <a:cubicBezTo>
                      <a:pt x="227343" y="28547"/>
                      <a:pt x="231115" y="14231"/>
                      <a:pt x="234972" y="0"/>
                    </a:cubicBezTo>
                    <a:lnTo>
                      <a:pt x="74238" y="0"/>
                    </a:lnTo>
                    <a:lnTo>
                      <a:pt x="11573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0" name="Freeform: Shape 3929">
                <a:extLst>
                  <a:ext uri="{FF2B5EF4-FFF2-40B4-BE49-F238E27FC236}">
                    <a16:creationId xmlns:a16="http://schemas.microsoft.com/office/drawing/2014/main" id="{ACD69455-3CF4-4537-AD62-4A4E3C1C3E25}"/>
                  </a:ext>
                </a:extLst>
              </p:cNvPr>
              <p:cNvSpPr/>
              <p:nvPr/>
            </p:nvSpPr>
            <p:spPr>
              <a:xfrm>
                <a:off x="5318388" y="6766103"/>
                <a:ext cx="312724" cy="91982"/>
              </a:xfrm>
              <a:custGeom>
                <a:avLst/>
                <a:gdLst>
                  <a:gd name="connsiteX0" fmla="*/ 32232 w 312724"/>
                  <a:gd name="connsiteY0" fmla="*/ 18516 h 91982"/>
                  <a:gd name="connsiteX1" fmla="*/ 32232 w 312724"/>
                  <a:gd name="connsiteY1" fmla="*/ 18516 h 91982"/>
                  <a:gd name="connsiteX2" fmla="*/ 0 w 312724"/>
                  <a:gd name="connsiteY2" fmla="*/ 0 h 91982"/>
                  <a:gd name="connsiteX3" fmla="*/ 0 w 312724"/>
                  <a:gd name="connsiteY3" fmla="*/ 0 h 91982"/>
                  <a:gd name="connsiteX4" fmla="*/ 42863 w 312724"/>
                  <a:gd name="connsiteY4" fmla="*/ 74323 h 91982"/>
                  <a:gd name="connsiteX5" fmla="*/ 73466 w 312724"/>
                  <a:gd name="connsiteY5" fmla="*/ 91983 h 91982"/>
                  <a:gd name="connsiteX6" fmla="*/ 260775 w 312724"/>
                  <a:gd name="connsiteY6" fmla="*/ 91983 h 91982"/>
                  <a:gd name="connsiteX7" fmla="*/ 269862 w 312724"/>
                  <a:gd name="connsiteY7" fmla="*/ 86754 h 91982"/>
                  <a:gd name="connsiteX8" fmla="*/ 312725 w 312724"/>
                  <a:gd name="connsiteY8" fmla="*/ 12516 h 91982"/>
                  <a:gd name="connsiteX9" fmla="*/ 182166 w 312724"/>
                  <a:gd name="connsiteY9" fmla="*/ 87868 h 91982"/>
                  <a:gd name="connsiteX10" fmla="*/ 152076 w 312724"/>
                  <a:gd name="connsiteY10" fmla="*/ 87868 h 91982"/>
                  <a:gd name="connsiteX11" fmla="*/ 42777 w 312724"/>
                  <a:gd name="connsiteY11" fmla="*/ 24774 h 91982"/>
                  <a:gd name="connsiteX12" fmla="*/ 42777 w 312724"/>
                  <a:gd name="connsiteY12" fmla="*/ 24774 h 9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91982">
                    <a:moveTo>
                      <a:pt x="32232" y="18516"/>
                    </a:moveTo>
                    <a:lnTo>
                      <a:pt x="32232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466" y="91983"/>
                    </a:lnTo>
                    <a:lnTo>
                      <a:pt x="260775" y="91983"/>
                    </a:ln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260"/>
                      <a:pt x="161377" y="93260"/>
                      <a:pt x="152076" y="87868"/>
                    </a:cubicBezTo>
                    <a:lnTo>
                      <a:pt x="42777" y="24774"/>
                    </a:lnTo>
                    <a:lnTo>
                      <a:pt x="42777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1" name="Freeform: Shape 3930">
                <a:extLst>
                  <a:ext uri="{FF2B5EF4-FFF2-40B4-BE49-F238E27FC236}">
                    <a16:creationId xmlns:a16="http://schemas.microsoft.com/office/drawing/2014/main" id="{766D67E8-8147-48AB-AAA0-545DB5CE1682}"/>
                  </a:ext>
                </a:extLst>
              </p:cNvPr>
              <p:cNvSpPr/>
              <p:nvPr/>
            </p:nvSpPr>
            <p:spPr>
              <a:xfrm>
                <a:off x="5844740" y="6592522"/>
                <a:ext cx="200253" cy="105600"/>
              </a:xfrm>
              <a:custGeom>
                <a:avLst/>
                <a:gdLst>
                  <a:gd name="connsiteX0" fmla="*/ 33090 w 200253"/>
                  <a:gd name="connsiteY0" fmla="*/ 93085 h 105600"/>
                  <a:gd name="connsiteX1" fmla="*/ 33090 w 200253"/>
                  <a:gd name="connsiteY1" fmla="*/ 93085 h 105600"/>
                  <a:gd name="connsiteX2" fmla="*/ 75952 w 200253"/>
                  <a:gd name="connsiteY2" fmla="*/ 68310 h 105600"/>
                  <a:gd name="connsiteX3" fmla="*/ 75952 w 200253"/>
                  <a:gd name="connsiteY3" fmla="*/ 68310 h 105600"/>
                  <a:gd name="connsiteX4" fmla="*/ 113071 w 200253"/>
                  <a:gd name="connsiteY4" fmla="*/ 46879 h 105600"/>
                  <a:gd name="connsiteX5" fmla="*/ 154048 w 200253"/>
                  <a:gd name="connsiteY5" fmla="*/ 57852 h 105600"/>
                  <a:gd name="connsiteX6" fmla="*/ 175479 w 200253"/>
                  <a:gd name="connsiteY6" fmla="*/ 95056 h 105600"/>
                  <a:gd name="connsiteX7" fmla="*/ 200253 w 200253"/>
                  <a:gd name="connsiteY7" fmla="*/ 52194 h 105600"/>
                  <a:gd name="connsiteX8" fmla="*/ 191252 w 200253"/>
                  <a:gd name="connsiteY8" fmla="*/ 36421 h 105600"/>
                  <a:gd name="connsiteX9" fmla="*/ 164763 w 200253"/>
                  <a:gd name="connsiteY9" fmla="*/ 9846 h 105600"/>
                  <a:gd name="connsiteX10" fmla="*/ 147018 w 200253"/>
                  <a:gd name="connsiteY10" fmla="*/ 2473 h 105600"/>
                  <a:gd name="connsiteX11" fmla="*/ 91726 w 200253"/>
                  <a:gd name="connsiteY11" fmla="*/ 9760 h 105600"/>
                  <a:gd name="connsiteX12" fmla="*/ 0 w 200253"/>
                  <a:gd name="connsiteY12" fmla="*/ 62738 h 105600"/>
                  <a:gd name="connsiteX13" fmla="*/ 11487 w 200253"/>
                  <a:gd name="connsiteY13" fmla="*/ 105600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00">
                    <a:moveTo>
                      <a:pt x="33090" y="93085"/>
                    </a:moveTo>
                    <a:lnTo>
                      <a:pt x="33090" y="93085"/>
                    </a:lnTo>
                    <a:lnTo>
                      <a:pt x="75952" y="68310"/>
                    </a:lnTo>
                    <a:lnTo>
                      <a:pt x="75952" y="68310"/>
                    </a:lnTo>
                    <a:lnTo>
                      <a:pt x="113071" y="46879"/>
                    </a:lnTo>
                    <a:cubicBezTo>
                      <a:pt x="127413" y="38598"/>
                      <a:pt x="145758" y="43510"/>
                      <a:pt x="154048" y="57852"/>
                    </a:cubicBezTo>
                    <a:lnTo>
                      <a:pt x="175479" y="95056"/>
                    </a:lnTo>
                    <a:lnTo>
                      <a:pt x="200253" y="52194"/>
                    </a:lnTo>
                    <a:lnTo>
                      <a:pt x="191252" y="36421"/>
                    </a:lnTo>
                    <a:cubicBezTo>
                      <a:pt x="184943" y="25371"/>
                      <a:pt x="175796" y="16198"/>
                      <a:pt x="164763" y="9846"/>
                    </a:cubicBezTo>
                    <a:cubicBezTo>
                      <a:pt x="159191" y="6623"/>
                      <a:pt x="153233" y="4145"/>
                      <a:pt x="147018" y="2473"/>
                    </a:cubicBezTo>
                    <a:cubicBezTo>
                      <a:pt x="128347" y="-2516"/>
                      <a:pt x="108468" y="107"/>
                      <a:pt x="91726" y="9760"/>
                    </a:cubicBezTo>
                    <a:lnTo>
                      <a:pt x="0" y="62738"/>
                    </a:lnTo>
                    <a:cubicBezTo>
                      <a:pt x="3772" y="77029"/>
                      <a:pt x="7604" y="91310"/>
                      <a:pt x="11487" y="10560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2" name="Freeform: Shape 3931">
                <a:extLst>
                  <a:ext uri="{FF2B5EF4-FFF2-40B4-BE49-F238E27FC236}">
                    <a16:creationId xmlns:a16="http://schemas.microsoft.com/office/drawing/2014/main" id="{446EBB13-A379-40AB-A55C-B6B21B3AD165}"/>
                  </a:ext>
                </a:extLst>
              </p:cNvPr>
              <p:cNvSpPr/>
              <p:nvPr/>
            </p:nvSpPr>
            <p:spPr>
              <a:xfrm>
                <a:off x="5662574" y="6655603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687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35" y="28632"/>
                      <a:pt x="185912" y="14342"/>
                      <a:pt x="182080" y="0"/>
                    </a:cubicBezTo>
                    <a:lnTo>
                      <a:pt x="42863" y="80410"/>
                    </a:lnTo>
                    <a:lnTo>
                      <a:pt x="6687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3" name="Freeform: Shape 3932">
                <a:extLst>
                  <a:ext uri="{FF2B5EF4-FFF2-40B4-BE49-F238E27FC236}">
                    <a16:creationId xmlns:a16="http://schemas.microsoft.com/office/drawing/2014/main" id="{ABF8D5B4-20C5-46D3-829B-45B9F0BFC5CE}"/>
                  </a:ext>
                </a:extLst>
              </p:cNvPr>
              <p:cNvSpPr/>
              <p:nvPr/>
            </p:nvSpPr>
            <p:spPr>
              <a:xfrm>
                <a:off x="6001102" y="6644716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4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4" name="Freeform: Shape 3933">
                <a:extLst>
                  <a:ext uri="{FF2B5EF4-FFF2-40B4-BE49-F238E27FC236}">
                    <a16:creationId xmlns:a16="http://schemas.microsoft.com/office/drawing/2014/main" id="{5ED1D572-A698-46E2-BA89-7B2CC402DD97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5" name="Freeform: Shape 3934">
                <a:extLst>
                  <a:ext uri="{FF2B5EF4-FFF2-40B4-BE49-F238E27FC236}">
                    <a16:creationId xmlns:a16="http://schemas.microsoft.com/office/drawing/2014/main" id="{C74350E0-CA81-4DBD-A00E-AB47EA759BFA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6" name="Freeform: Shape 3935">
                <a:extLst>
                  <a:ext uri="{FF2B5EF4-FFF2-40B4-BE49-F238E27FC236}">
                    <a16:creationId xmlns:a16="http://schemas.microsoft.com/office/drawing/2014/main" id="{8596C2A7-C4C7-489C-99CF-3BEEA1527945}"/>
                  </a:ext>
                </a:extLst>
              </p:cNvPr>
              <p:cNvSpPr/>
              <p:nvPr/>
            </p:nvSpPr>
            <p:spPr>
              <a:xfrm>
                <a:off x="5921892" y="6720754"/>
                <a:ext cx="110585" cy="137245"/>
              </a:xfrm>
              <a:custGeom>
                <a:avLst/>
                <a:gdLst>
                  <a:gd name="connsiteX0" fmla="*/ 0 w 110585"/>
                  <a:gd name="connsiteY0" fmla="*/ 137246 h 137245"/>
                  <a:gd name="connsiteX1" fmla="*/ 49463 w 110585"/>
                  <a:gd name="connsiteY1" fmla="*/ 137246 h 137245"/>
                  <a:gd name="connsiteX2" fmla="*/ 110585 w 110585"/>
                  <a:gd name="connsiteY2" fmla="*/ 31376 h 137245"/>
                  <a:gd name="connsiteX3" fmla="*/ 79210 w 110585"/>
                  <a:gd name="connsiteY3" fmla="*/ 0 h 137245"/>
                  <a:gd name="connsiteX4" fmla="*/ 0 w 110585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5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7" name="Freeform: Shape 3936">
                <a:extLst>
                  <a:ext uri="{FF2B5EF4-FFF2-40B4-BE49-F238E27FC236}">
                    <a16:creationId xmlns:a16="http://schemas.microsoft.com/office/drawing/2014/main" id="{BE794956-8E81-4E8B-B858-7BB05741670B}"/>
                  </a:ext>
                </a:extLst>
              </p:cNvPr>
              <p:cNvSpPr/>
              <p:nvPr/>
            </p:nvSpPr>
            <p:spPr>
              <a:xfrm>
                <a:off x="5318474" y="6527787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748 h 263004"/>
                  <a:gd name="connsiteX11" fmla="*/ 188424 w 199996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198"/>
                      <a:pt x="164164" y="0"/>
                    </a:cubicBezTo>
                    <a:lnTo>
                      <a:pt x="36433" y="73724"/>
                    </a:lnTo>
                    <a:cubicBezTo>
                      <a:pt x="13888" y="86737"/>
                      <a:pt x="0" y="110791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8" name="Freeform: Shape 3937">
                <a:extLst>
                  <a:ext uri="{FF2B5EF4-FFF2-40B4-BE49-F238E27FC236}">
                    <a16:creationId xmlns:a16="http://schemas.microsoft.com/office/drawing/2014/main" id="{44CFFF40-4478-4B41-B6DC-ACAA06F3AA2D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9" name="Freeform: Shape 3938">
                <a:extLst>
                  <a:ext uri="{FF2B5EF4-FFF2-40B4-BE49-F238E27FC236}">
                    <a16:creationId xmlns:a16="http://schemas.microsoft.com/office/drawing/2014/main" id="{1D844D54-C7D1-49F7-8444-05EF3D3F1573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0" name="Freeform: Shape 3939">
                <a:extLst>
                  <a:ext uri="{FF2B5EF4-FFF2-40B4-BE49-F238E27FC236}">
                    <a16:creationId xmlns:a16="http://schemas.microsoft.com/office/drawing/2014/main" id="{5C53563E-F4CF-4803-B159-A2F7EDB82FFC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1" name="Freeform: Shape 3940">
                <a:extLst>
                  <a:ext uri="{FF2B5EF4-FFF2-40B4-BE49-F238E27FC236}">
                    <a16:creationId xmlns:a16="http://schemas.microsoft.com/office/drawing/2014/main" id="{B485BE89-436F-4489-83AB-786F72AE0CD1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2" name="Freeform: Shape 3941">
                <a:extLst>
                  <a:ext uri="{FF2B5EF4-FFF2-40B4-BE49-F238E27FC236}">
                    <a16:creationId xmlns:a16="http://schemas.microsoft.com/office/drawing/2014/main" id="{43A5AC9C-D3AA-4121-9208-9C064690BD1D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3" name="Freeform: Shape 3942">
                <a:extLst>
                  <a:ext uri="{FF2B5EF4-FFF2-40B4-BE49-F238E27FC236}">
                    <a16:creationId xmlns:a16="http://schemas.microsoft.com/office/drawing/2014/main" id="{408BD40C-1839-472C-85B1-DC1DB2F09160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4" name="Freeform: Shape 3943">
                <a:extLst>
                  <a:ext uri="{FF2B5EF4-FFF2-40B4-BE49-F238E27FC236}">
                    <a16:creationId xmlns:a16="http://schemas.microsoft.com/office/drawing/2014/main" id="{59C2A6DA-D2DE-41E8-8B71-1C85C30A27AE}"/>
                  </a:ext>
                </a:extLst>
              </p:cNvPr>
              <p:cNvSpPr/>
              <p:nvPr/>
            </p:nvSpPr>
            <p:spPr>
              <a:xfrm>
                <a:off x="5482637" y="6396113"/>
                <a:ext cx="270890" cy="160391"/>
              </a:xfrm>
              <a:custGeom>
                <a:avLst/>
                <a:gdLst>
                  <a:gd name="connsiteX0" fmla="*/ 0 w 270890"/>
                  <a:gd name="connsiteY0" fmla="*/ 131673 h 160391"/>
                  <a:gd name="connsiteX1" fmla="*/ 35833 w 270890"/>
                  <a:gd name="connsiteY1" fmla="*/ 160392 h 160391"/>
                  <a:gd name="connsiteX2" fmla="*/ 98498 w 270890"/>
                  <a:gd name="connsiteY2" fmla="*/ 124301 h 160391"/>
                  <a:gd name="connsiteX3" fmla="*/ 98498 w 270890"/>
                  <a:gd name="connsiteY3" fmla="*/ 124301 h 160391"/>
                  <a:gd name="connsiteX4" fmla="*/ 270891 w 270890"/>
                  <a:gd name="connsiteY4" fmla="*/ 24689 h 160391"/>
                  <a:gd name="connsiteX5" fmla="*/ 228028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0" y="131673"/>
                    </a:moveTo>
                    <a:cubicBezTo>
                      <a:pt x="12284" y="140820"/>
                      <a:pt x="24234" y="150388"/>
                      <a:pt x="35833" y="160392"/>
                    </a:cubicBez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5" name="Freeform: Shape 3944">
                <a:extLst>
                  <a:ext uri="{FF2B5EF4-FFF2-40B4-BE49-F238E27FC236}">
                    <a16:creationId xmlns:a16="http://schemas.microsoft.com/office/drawing/2014/main" id="{4D3271C7-6293-4D7A-A729-EC8CB95DE6BB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6" name="Freeform: Shape 3945">
                <a:extLst>
                  <a:ext uri="{FF2B5EF4-FFF2-40B4-BE49-F238E27FC236}">
                    <a16:creationId xmlns:a16="http://schemas.microsoft.com/office/drawing/2014/main" id="{A27979D1-CE71-4369-9765-E9676C3F9F45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7" name="Freeform: Shape 3946">
                <a:extLst>
                  <a:ext uri="{FF2B5EF4-FFF2-40B4-BE49-F238E27FC236}">
                    <a16:creationId xmlns:a16="http://schemas.microsoft.com/office/drawing/2014/main" id="{006E85F7-0943-4DEF-823F-AD27BF07966B}"/>
                  </a:ext>
                </a:extLst>
              </p:cNvPr>
              <p:cNvSpPr/>
              <p:nvPr/>
            </p:nvSpPr>
            <p:spPr>
              <a:xfrm>
                <a:off x="5585336" y="6791048"/>
                <a:ext cx="83924" cy="66951"/>
              </a:xfrm>
              <a:custGeom>
                <a:avLst/>
                <a:gdLst>
                  <a:gd name="connsiteX0" fmla="*/ 83925 w 83924"/>
                  <a:gd name="connsiteY0" fmla="*/ 6944 h 66951"/>
                  <a:gd name="connsiteX1" fmla="*/ 38491 w 83924"/>
                  <a:gd name="connsiteY1" fmla="*/ 0 h 66951"/>
                  <a:gd name="connsiteX2" fmla="*/ 0 w 83924"/>
                  <a:gd name="connsiteY2" fmla="*/ 66951 h 66951"/>
                  <a:gd name="connsiteX3" fmla="*/ 49463 w 83924"/>
                  <a:gd name="connsiteY3" fmla="*/ 66951 h 66951"/>
                  <a:gd name="connsiteX4" fmla="*/ 77238 w 83924"/>
                  <a:gd name="connsiteY4" fmla="*/ 18860 h 66951"/>
                  <a:gd name="connsiteX5" fmla="*/ 77238 w 83924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4" h="66951">
                    <a:moveTo>
                      <a:pt x="83925" y="6944"/>
                    </a:moveTo>
                    <a:cubicBezTo>
                      <a:pt x="68837" y="4200"/>
                      <a:pt x="53690" y="1886"/>
                      <a:pt x="38491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8" name="Freeform: Shape 3947">
                <a:extLst>
                  <a:ext uri="{FF2B5EF4-FFF2-40B4-BE49-F238E27FC236}">
                    <a16:creationId xmlns:a16="http://schemas.microsoft.com/office/drawing/2014/main" id="{4D55769F-64D3-4D26-9A46-A4A567114A96}"/>
                  </a:ext>
                </a:extLst>
              </p:cNvPr>
              <p:cNvSpPr/>
              <p:nvPr/>
            </p:nvSpPr>
            <p:spPr>
              <a:xfrm>
                <a:off x="5623826" y="6563277"/>
                <a:ext cx="181136" cy="234972"/>
              </a:xfrm>
              <a:custGeom>
                <a:avLst/>
                <a:gdLst>
                  <a:gd name="connsiteX0" fmla="*/ 0 w 181136"/>
                  <a:gd name="connsiteY0" fmla="*/ 228028 h 234972"/>
                  <a:gd name="connsiteX1" fmla="*/ 45434 w 181136"/>
                  <a:gd name="connsiteY1" fmla="*/ 234973 h 234972"/>
                  <a:gd name="connsiteX2" fmla="*/ 81610 w 181136"/>
                  <a:gd name="connsiteY2" fmla="*/ 172393 h 234972"/>
                  <a:gd name="connsiteX3" fmla="*/ 81610 w 181136"/>
                  <a:gd name="connsiteY3" fmla="*/ 172393 h 234972"/>
                  <a:gd name="connsiteX4" fmla="*/ 181137 w 181136"/>
                  <a:gd name="connsiteY4" fmla="*/ 0 h 234972"/>
                  <a:gd name="connsiteX5" fmla="*/ 131673 w 181136"/>
                  <a:gd name="connsiteY5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972">
                    <a:moveTo>
                      <a:pt x="0" y="228028"/>
                    </a:moveTo>
                    <a:cubicBezTo>
                      <a:pt x="15148" y="229915"/>
                      <a:pt x="30287" y="232229"/>
                      <a:pt x="45434" y="234973"/>
                    </a:cubicBezTo>
                    <a:lnTo>
                      <a:pt x="81610" y="172393"/>
                    </a:ln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9" name="Freeform: Shape 3948">
                <a:extLst>
                  <a:ext uri="{FF2B5EF4-FFF2-40B4-BE49-F238E27FC236}">
                    <a16:creationId xmlns:a16="http://schemas.microsoft.com/office/drawing/2014/main" id="{565FC12C-1EF5-445C-B923-F94CBCDE4E69}"/>
                  </a:ext>
                </a:extLst>
              </p:cNvPr>
              <p:cNvSpPr/>
              <p:nvPr/>
            </p:nvSpPr>
            <p:spPr>
              <a:xfrm>
                <a:off x="5710666" y="6396542"/>
                <a:ext cx="137846" cy="123872"/>
              </a:xfrm>
              <a:custGeom>
                <a:avLst/>
                <a:gdLst>
                  <a:gd name="connsiteX0" fmla="*/ 42863 w 137846"/>
                  <a:gd name="connsiteY0" fmla="*/ 24260 h 123872"/>
                  <a:gd name="connsiteX1" fmla="*/ 42863 w 137846"/>
                  <a:gd name="connsiteY1" fmla="*/ 24260 h 123872"/>
                  <a:gd name="connsiteX2" fmla="*/ 79982 w 137846"/>
                  <a:gd name="connsiteY2" fmla="*/ 45692 h 123872"/>
                  <a:gd name="connsiteX3" fmla="*/ 93955 w 137846"/>
                  <a:gd name="connsiteY3" fmla="*/ 63951 h 123872"/>
                  <a:gd name="connsiteX4" fmla="*/ 90954 w 137846"/>
                  <a:gd name="connsiteY4" fmla="*/ 86668 h 123872"/>
                  <a:gd name="connsiteX5" fmla="*/ 69523 w 137846"/>
                  <a:gd name="connsiteY5" fmla="*/ 123873 h 123872"/>
                  <a:gd name="connsiteX6" fmla="*/ 119072 w 137846"/>
                  <a:gd name="connsiteY6" fmla="*/ 123873 h 123872"/>
                  <a:gd name="connsiteX7" fmla="*/ 128073 w 137846"/>
                  <a:gd name="connsiteY7" fmla="*/ 108100 h 123872"/>
                  <a:gd name="connsiteX8" fmla="*/ 101413 w 137846"/>
                  <a:gd name="connsiteY8" fmla="*/ 8573 h 123872"/>
                  <a:gd name="connsiteX9" fmla="*/ 85725 w 137846"/>
                  <a:gd name="connsiteY9" fmla="*/ 0 h 123872"/>
                  <a:gd name="connsiteX10" fmla="*/ 0 w 137846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846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2" y="45692"/>
                    </a:lnTo>
                    <a:cubicBezTo>
                      <a:pt x="86900" y="49661"/>
                      <a:pt x="91931" y="56236"/>
                      <a:pt x="93955" y="63951"/>
                    </a:cubicBezTo>
                    <a:cubicBezTo>
                      <a:pt x="96089" y="71615"/>
                      <a:pt x="95000" y="79819"/>
                      <a:pt x="90954" y="86668"/>
                    </a:cubicBezTo>
                    <a:lnTo>
                      <a:pt x="69523" y="123873"/>
                    </a:lnTo>
                    <a:lnTo>
                      <a:pt x="119072" y="123873"/>
                    </a:lnTo>
                    <a:lnTo>
                      <a:pt x="128073" y="108100"/>
                    </a:lnTo>
                    <a:cubicBezTo>
                      <a:pt x="148193" y="73252"/>
                      <a:pt x="136251" y="28701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0" name="Freeform: Shape 3949">
                <a:extLst>
                  <a:ext uri="{FF2B5EF4-FFF2-40B4-BE49-F238E27FC236}">
                    <a16:creationId xmlns:a16="http://schemas.microsoft.com/office/drawing/2014/main" id="{96AE38D5-148F-4FAF-B447-A9EB0A4E8591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1" name="Freeform: Shape 3950">
                <a:extLst>
                  <a:ext uri="{FF2B5EF4-FFF2-40B4-BE49-F238E27FC236}">
                    <a16:creationId xmlns:a16="http://schemas.microsoft.com/office/drawing/2014/main" id="{59874FB4-58F8-4AE6-9DA3-41AD5947703D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2" name="Freeform: Shape 3951">
                <a:extLst>
                  <a:ext uri="{FF2B5EF4-FFF2-40B4-BE49-F238E27FC236}">
                    <a16:creationId xmlns:a16="http://schemas.microsoft.com/office/drawing/2014/main" id="{9D964224-353C-4DB7-891B-6DB5649543BE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3" name="Freeform: Shape 3952">
                <a:extLst>
                  <a:ext uri="{FF2B5EF4-FFF2-40B4-BE49-F238E27FC236}">
                    <a16:creationId xmlns:a16="http://schemas.microsoft.com/office/drawing/2014/main" id="{F9F12342-5A77-4E84-B18A-65CB40D7BC7F}"/>
                  </a:ext>
                </a:extLst>
              </p:cNvPr>
              <p:cNvSpPr/>
              <p:nvPr/>
            </p:nvSpPr>
            <p:spPr>
              <a:xfrm>
                <a:off x="4300404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087" y="104465"/>
                      <a:pt x="209949" y="8044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4" name="Freeform: Shape 3953">
                <a:extLst>
                  <a:ext uri="{FF2B5EF4-FFF2-40B4-BE49-F238E27FC236}">
                    <a16:creationId xmlns:a16="http://schemas.microsoft.com/office/drawing/2014/main" id="{D865ED7A-8682-4A95-B995-8CCBE8CEE6A9}"/>
                  </a:ext>
                </a:extLst>
              </p:cNvPr>
              <p:cNvSpPr/>
              <p:nvPr/>
            </p:nvSpPr>
            <p:spPr>
              <a:xfrm>
                <a:off x="4175760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8036 w 167163"/>
                  <a:gd name="connsiteY4" fmla="*/ 80153 h 167934"/>
                  <a:gd name="connsiteX5" fmla="*/ 43034 w 167163"/>
                  <a:gd name="connsiteY5" fmla="*/ 54435 h 167934"/>
                  <a:gd name="connsiteX6" fmla="*/ 43034 w 167163"/>
                  <a:gd name="connsiteY6" fmla="*/ 0 h 167934"/>
                  <a:gd name="connsiteX7" fmla="*/ 171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8036" y="80153"/>
                    </a:lnTo>
                    <a:cubicBezTo>
                      <a:pt x="48863" y="74812"/>
                      <a:pt x="43163" y="65048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5" name="Freeform: Shape 3954">
                <a:extLst>
                  <a:ext uri="{FF2B5EF4-FFF2-40B4-BE49-F238E27FC236}">
                    <a16:creationId xmlns:a16="http://schemas.microsoft.com/office/drawing/2014/main" id="{1F297362-D5CA-4B6F-BBA9-BF16011BA46D}"/>
                  </a:ext>
                </a:extLst>
              </p:cNvPr>
              <p:cNvSpPr/>
              <p:nvPr/>
            </p:nvSpPr>
            <p:spPr>
              <a:xfrm>
                <a:off x="3368059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343 w 291465"/>
                  <a:gd name="connsiteY8" fmla="*/ 100984 h 152418"/>
                  <a:gd name="connsiteX9" fmla="*/ 248345 w 291465"/>
                  <a:gd name="connsiteY9" fmla="*/ 126701 h 152418"/>
                  <a:gd name="connsiteX10" fmla="*/ 248345 w 291465"/>
                  <a:gd name="connsiteY10" fmla="*/ 152419 h 152418"/>
                  <a:gd name="connsiteX11" fmla="*/ 291208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4" y="-3257"/>
                      <a:pt x="110409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2" y="41499"/>
                      <a:pt x="129858" y="41499"/>
                      <a:pt x="139132" y="46891"/>
                    </a:cubicBezTo>
                    <a:lnTo>
                      <a:pt x="233343" y="100984"/>
                    </a:lnTo>
                    <a:cubicBezTo>
                      <a:pt x="242542" y="106299"/>
                      <a:pt x="248251" y="116080"/>
                      <a:pt x="248345" y="126701"/>
                    </a:cubicBezTo>
                    <a:lnTo>
                      <a:pt x="248345" y="152419"/>
                    </a:lnTo>
                    <a:lnTo>
                      <a:pt x="291208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6" name="Freeform: Shape 3955">
                <a:extLst>
                  <a:ext uri="{FF2B5EF4-FFF2-40B4-BE49-F238E27FC236}">
                    <a16:creationId xmlns:a16="http://schemas.microsoft.com/office/drawing/2014/main" id="{0726FB54-84EC-4A89-AEE1-0371B323D36A}"/>
                  </a:ext>
                </a:extLst>
              </p:cNvPr>
              <p:cNvSpPr/>
              <p:nvPr/>
            </p:nvSpPr>
            <p:spPr>
              <a:xfrm>
                <a:off x="332519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7" name="Freeform: Shape 3956">
                <a:extLst>
                  <a:ext uri="{FF2B5EF4-FFF2-40B4-BE49-F238E27FC236}">
                    <a16:creationId xmlns:a16="http://schemas.microsoft.com/office/drawing/2014/main" id="{6C39C086-8539-4E03-809F-841E335E31C3}"/>
                  </a:ext>
                </a:extLst>
              </p:cNvPr>
              <p:cNvSpPr/>
              <p:nvPr/>
            </p:nvSpPr>
            <p:spPr>
              <a:xfrm>
                <a:off x="5318474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8" name="Freeform: Shape 3957">
                <a:extLst>
                  <a:ext uri="{FF2B5EF4-FFF2-40B4-BE49-F238E27FC236}">
                    <a16:creationId xmlns:a16="http://schemas.microsoft.com/office/drawing/2014/main" id="{978689E8-2C7F-4573-950A-DFCC70CA7241}"/>
                  </a:ext>
                </a:extLst>
              </p:cNvPr>
              <p:cNvSpPr/>
              <p:nvPr/>
            </p:nvSpPr>
            <p:spPr>
              <a:xfrm>
                <a:off x="5026580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9" name="Freeform: Shape 3958">
                <a:extLst>
                  <a:ext uri="{FF2B5EF4-FFF2-40B4-BE49-F238E27FC236}">
                    <a16:creationId xmlns:a16="http://schemas.microsoft.com/office/drawing/2014/main" id="{07F70DDF-3037-483F-8BBF-28B3D8F21153}"/>
                  </a:ext>
                </a:extLst>
              </p:cNvPr>
              <p:cNvSpPr/>
              <p:nvPr/>
            </p:nvSpPr>
            <p:spPr>
              <a:xfrm>
                <a:off x="3899039" y="6396371"/>
                <a:ext cx="170764" cy="298751"/>
              </a:xfrm>
              <a:custGeom>
                <a:avLst/>
                <a:gdLst>
                  <a:gd name="connsiteX0" fmla="*/ 89583 w 170764"/>
                  <a:gd name="connsiteY0" fmla="*/ 143332 h 298751"/>
                  <a:gd name="connsiteX1" fmla="*/ 15688 w 170764"/>
                  <a:gd name="connsiteY1" fmla="*/ 271319 h 298751"/>
                  <a:gd name="connsiteX2" fmla="*/ 0 w 170764"/>
                  <a:gd name="connsiteY2" fmla="*/ 298751 h 298751"/>
                  <a:gd name="connsiteX3" fmla="*/ 0 w 170764"/>
                  <a:gd name="connsiteY3" fmla="*/ 298751 h 298751"/>
                  <a:gd name="connsiteX4" fmla="*/ 74238 w 170764"/>
                  <a:gd name="connsiteY4" fmla="*/ 255889 h 298751"/>
                  <a:gd name="connsiteX5" fmla="*/ 126702 w 170764"/>
                  <a:gd name="connsiteY5" fmla="*/ 165021 h 298751"/>
                  <a:gd name="connsiteX6" fmla="*/ 170764 w 170764"/>
                  <a:gd name="connsiteY6" fmla="*/ 0 h 298751"/>
                  <a:gd name="connsiteX7" fmla="*/ 127902 w 170764"/>
                  <a:gd name="connsiteY7" fmla="*/ 0 h 298751"/>
                  <a:gd name="connsiteX8" fmla="*/ 89583 w 170764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64" h="298751">
                    <a:moveTo>
                      <a:pt x="89583" y="143332"/>
                    </a:moveTo>
                    <a:lnTo>
                      <a:pt x="15688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02" y="165021"/>
                    </a:lnTo>
                    <a:cubicBezTo>
                      <a:pt x="155617" y="114837"/>
                      <a:pt x="170816" y="57924"/>
                      <a:pt x="170764" y="0"/>
                    </a:cubicBezTo>
                    <a:lnTo>
                      <a:pt x="127902" y="0"/>
                    </a:lnTo>
                    <a:cubicBezTo>
                      <a:pt x="127893" y="50303"/>
                      <a:pt x="114683" y="99732"/>
                      <a:pt x="89583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0" name="Freeform: Shape 3959">
                <a:extLst>
                  <a:ext uri="{FF2B5EF4-FFF2-40B4-BE49-F238E27FC236}">
                    <a16:creationId xmlns:a16="http://schemas.microsoft.com/office/drawing/2014/main" id="{001478D3-E131-4D13-B046-06A860A8124B}"/>
                  </a:ext>
                </a:extLst>
              </p:cNvPr>
              <p:cNvSpPr/>
              <p:nvPr/>
            </p:nvSpPr>
            <p:spPr>
              <a:xfrm>
                <a:off x="3455670" y="639637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1 h 298751"/>
                  <a:gd name="connsiteX8" fmla="*/ 443370 w 468058"/>
                  <a:gd name="connsiteY8" fmla="*/ 298751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2"/>
                      <a:pt x="141155" y="201008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0"/>
                      <a:pt x="338357" y="298751"/>
                    </a:cubicBezTo>
                    <a:lnTo>
                      <a:pt x="443370" y="298751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1" name="Freeform: Shape 3960">
                <a:extLst>
                  <a:ext uri="{FF2B5EF4-FFF2-40B4-BE49-F238E27FC236}">
                    <a16:creationId xmlns:a16="http://schemas.microsoft.com/office/drawing/2014/main" id="{BADC053B-5C38-43D3-995E-54DEAA6F934A}"/>
                  </a:ext>
                </a:extLst>
              </p:cNvPr>
              <p:cNvSpPr/>
              <p:nvPr/>
            </p:nvSpPr>
            <p:spPr>
              <a:xfrm>
                <a:off x="4713255" y="6396113"/>
                <a:ext cx="517950" cy="298751"/>
              </a:xfrm>
              <a:custGeom>
                <a:avLst/>
                <a:gdLst>
                  <a:gd name="connsiteX0" fmla="*/ 427939 w 517950"/>
                  <a:gd name="connsiteY0" fmla="*/ 112300 h 298751"/>
                  <a:gd name="connsiteX1" fmla="*/ 179337 w 517950"/>
                  <a:gd name="connsiteY1" fmla="*/ 255889 h 298751"/>
                  <a:gd name="connsiteX2" fmla="*/ 0 w 517950"/>
                  <a:gd name="connsiteY2" fmla="*/ 255889 h 298751"/>
                  <a:gd name="connsiteX3" fmla="*/ 74238 w 517950"/>
                  <a:gd name="connsiteY3" fmla="*/ 298751 h 298751"/>
                  <a:gd name="connsiteX4" fmla="*/ 179165 w 517950"/>
                  <a:gd name="connsiteY4" fmla="*/ 298751 h 298751"/>
                  <a:gd name="connsiteX5" fmla="*/ 465487 w 517950"/>
                  <a:gd name="connsiteY5" fmla="*/ 133731 h 298751"/>
                  <a:gd name="connsiteX6" fmla="*/ 517950 w 517950"/>
                  <a:gd name="connsiteY6" fmla="*/ 42863 h 298751"/>
                  <a:gd name="connsiteX7" fmla="*/ 493176 w 517950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427939" y="112300"/>
                    </a:moveTo>
                    <a:cubicBezTo>
                      <a:pt x="376504" y="200965"/>
                      <a:pt x="281847" y="255640"/>
                      <a:pt x="179337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200" y="298717"/>
                      <a:pt x="406285" y="235847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2" name="Freeform: Shape 3961">
                <a:extLst>
                  <a:ext uri="{FF2B5EF4-FFF2-40B4-BE49-F238E27FC236}">
                    <a16:creationId xmlns:a16="http://schemas.microsoft.com/office/drawing/2014/main" id="{6E7524FE-0D5F-4570-BA3F-62C5E0A1B55C}"/>
                  </a:ext>
                </a:extLst>
              </p:cNvPr>
              <p:cNvSpPr/>
              <p:nvPr/>
            </p:nvSpPr>
            <p:spPr>
              <a:xfrm>
                <a:off x="520600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3" name="Freeform: Shape 3962">
                <a:extLst>
                  <a:ext uri="{FF2B5EF4-FFF2-40B4-BE49-F238E27FC236}">
                    <a16:creationId xmlns:a16="http://schemas.microsoft.com/office/drawing/2014/main" id="{6C8A2B15-1465-48EC-9C07-4EC652D86FC0}"/>
                  </a:ext>
                </a:extLst>
              </p:cNvPr>
              <p:cNvSpPr/>
              <p:nvPr/>
            </p:nvSpPr>
            <p:spPr>
              <a:xfrm>
                <a:off x="4616643" y="6396113"/>
                <a:ext cx="146075" cy="256146"/>
              </a:xfrm>
              <a:custGeom>
                <a:avLst/>
                <a:gdLst>
                  <a:gd name="connsiteX0" fmla="*/ 81268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3 w 146075"/>
                  <a:gd name="connsiteY3" fmla="*/ 164935 h 256146"/>
                  <a:gd name="connsiteX4" fmla="*/ 96612 w 146075"/>
                  <a:gd name="connsiteY4" fmla="*/ 256146 h 256146"/>
                  <a:gd name="connsiteX5" fmla="*/ 146076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268" y="143504"/>
                    </a:moveTo>
                    <a:cubicBezTo>
                      <a:pt x="56056" y="99887"/>
                      <a:pt x="42811" y="50381"/>
                      <a:pt x="42863" y="0"/>
                    </a:cubicBezTo>
                    <a:lnTo>
                      <a:pt x="0" y="0"/>
                    </a:lnTo>
                    <a:cubicBezTo>
                      <a:pt x="-60" y="57899"/>
                      <a:pt x="15139" y="114786"/>
                      <a:pt x="44063" y="164935"/>
                    </a:cubicBezTo>
                    <a:lnTo>
                      <a:pt x="96612" y="256146"/>
                    </a:lnTo>
                    <a:lnTo>
                      <a:pt x="146076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983" name="Rectangle 1982">
            <a:extLst>
              <a:ext uri="{FF2B5EF4-FFF2-40B4-BE49-F238E27FC236}">
                <a16:creationId xmlns:a16="http://schemas.microsoft.com/office/drawing/2014/main" id="{32D3D611-0ED3-4F93-86BF-A0CDCAF0169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50000">
                <a:srgbClr val="FFFFFF">
                  <a:alpha val="93000"/>
                </a:srgb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969" name="Freeform: Shape 3968">
            <a:extLst>
              <a:ext uri="{FF2B5EF4-FFF2-40B4-BE49-F238E27FC236}">
                <a16:creationId xmlns:a16="http://schemas.microsoft.com/office/drawing/2014/main" id="{30141512-3125-4A52-9FE2-5AE4DFA7D757}"/>
              </a:ext>
            </a:extLst>
          </p:cNvPr>
          <p:cNvSpPr/>
          <p:nvPr userDrawn="1"/>
        </p:nvSpPr>
        <p:spPr>
          <a:xfrm>
            <a:off x="689133" y="470747"/>
            <a:ext cx="10801363" cy="6387255"/>
          </a:xfrm>
          <a:custGeom>
            <a:avLst/>
            <a:gdLst>
              <a:gd name="connsiteX0" fmla="*/ 5398277 w 10801363"/>
              <a:gd name="connsiteY0" fmla="*/ 0 h 6387255"/>
              <a:gd name="connsiteX1" fmla="*/ 5695346 w 10801363"/>
              <a:gd name="connsiteY1" fmla="*/ 535313 h 6387255"/>
              <a:gd name="connsiteX2" fmla="*/ 7233583 w 10801363"/>
              <a:gd name="connsiteY2" fmla="*/ 1344246 h 6387255"/>
              <a:gd name="connsiteX3" fmla="*/ 8736251 w 10801363"/>
              <a:gd name="connsiteY3" fmla="*/ 1925474 h 6387255"/>
              <a:gd name="connsiteX4" fmla="*/ 9029001 w 10801363"/>
              <a:gd name="connsiteY4" fmla="*/ 3795383 h 6387255"/>
              <a:gd name="connsiteX5" fmla="*/ 8992947 w 10801363"/>
              <a:gd name="connsiteY5" fmla="*/ 3839920 h 6387255"/>
              <a:gd name="connsiteX6" fmla="*/ 9701495 w 10801363"/>
              <a:gd name="connsiteY6" fmla="*/ 4816886 h 6387255"/>
              <a:gd name="connsiteX7" fmla="*/ 10801335 w 10801363"/>
              <a:gd name="connsiteY7" fmla="*/ 6174897 h 6387255"/>
              <a:gd name="connsiteX8" fmla="*/ 10801335 w 10801363"/>
              <a:gd name="connsiteY8" fmla="*/ 6387255 h 6387255"/>
              <a:gd name="connsiteX9" fmla="*/ 10409084 w 10801363"/>
              <a:gd name="connsiteY9" fmla="*/ 6387255 h 6387255"/>
              <a:gd name="connsiteX10" fmla="*/ 10409084 w 10801363"/>
              <a:gd name="connsiteY10" fmla="*/ 6174897 h 6387255"/>
              <a:gd name="connsiteX11" fmla="*/ 9490946 w 10801363"/>
              <a:gd name="connsiteY11" fmla="*/ 5155699 h 6387255"/>
              <a:gd name="connsiteX12" fmla="*/ 9338091 w 10801363"/>
              <a:gd name="connsiteY12" fmla="*/ 5133662 h 6387255"/>
              <a:gd name="connsiteX13" fmla="*/ 9327514 w 10801363"/>
              <a:gd name="connsiteY13" fmla="*/ 4986751 h 6387255"/>
              <a:gd name="connsiteX14" fmla="*/ 8602614 w 10801363"/>
              <a:gd name="connsiteY14" fmla="*/ 4078652 h 6387255"/>
              <a:gd name="connsiteX15" fmla="*/ 8302658 w 10801363"/>
              <a:gd name="connsiteY15" fmla="*/ 3977646 h 6387255"/>
              <a:gd name="connsiteX16" fmla="*/ 8535321 w 10801363"/>
              <a:gd name="connsiteY16" fmla="*/ 3771052 h 6387255"/>
              <a:gd name="connsiteX17" fmla="*/ 8910262 w 10801363"/>
              <a:gd name="connsiteY17" fmla="*/ 3054856 h 6387255"/>
              <a:gd name="connsiteX18" fmla="*/ 8488205 w 10801363"/>
              <a:gd name="connsiteY18" fmla="*/ 2216541 h 6387255"/>
              <a:gd name="connsiteX19" fmla="*/ 7135526 w 10801363"/>
              <a:gd name="connsiteY19" fmla="*/ 1706022 h 6387255"/>
              <a:gd name="connsiteX20" fmla="*/ 5395390 w 10801363"/>
              <a:gd name="connsiteY20" fmla="*/ 779560 h 6387255"/>
              <a:gd name="connsiteX21" fmla="*/ 3656223 w 10801363"/>
              <a:gd name="connsiteY21" fmla="*/ 1697760 h 6387255"/>
              <a:gd name="connsiteX22" fmla="*/ 2303544 w 10801363"/>
              <a:gd name="connsiteY22" fmla="*/ 2208280 h 6387255"/>
              <a:gd name="connsiteX23" fmla="*/ 1881487 w 10801363"/>
              <a:gd name="connsiteY23" fmla="*/ 3046595 h 6387255"/>
              <a:gd name="connsiteX24" fmla="*/ 2255469 w 10801363"/>
              <a:gd name="connsiteY24" fmla="*/ 3762791 h 6387255"/>
              <a:gd name="connsiteX25" fmla="*/ 2489091 w 10801363"/>
              <a:gd name="connsiteY25" fmla="*/ 3969384 h 6387255"/>
              <a:gd name="connsiteX26" fmla="*/ 2189135 w 10801363"/>
              <a:gd name="connsiteY26" fmla="*/ 4070391 h 6387255"/>
              <a:gd name="connsiteX27" fmla="*/ 1463276 w 10801363"/>
              <a:gd name="connsiteY27" fmla="*/ 4978489 h 6387255"/>
              <a:gd name="connsiteX28" fmla="*/ 1453657 w 10801363"/>
              <a:gd name="connsiteY28" fmla="*/ 5125401 h 6387255"/>
              <a:gd name="connsiteX29" fmla="*/ 1300793 w 10801363"/>
              <a:gd name="connsiteY29" fmla="*/ 5147438 h 6387255"/>
              <a:gd name="connsiteX30" fmla="*/ 381696 w 10801363"/>
              <a:gd name="connsiteY30" fmla="*/ 6171234 h 6387255"/>
              <a:gd name="connsiteX31" fmla="*/ 381696 w 10801363"/>
              <a:gd name="connsiteY31" fmla="*/ 6387255 h 6387255"/>
              <a:gd name="connsiteX32" fmla="*/ 23 w 10801363"/>
              <a:gd name="connsiteY32" fmla="*/ 6387255 h 6387255"/>
              <a:gd name="connsiteX33" fmla="*/ 23 w 10801363"/>
              <a:gd name="connsiteY33" fmla="*/ 6174897 h 6387255"/>
              <a:gd name="connsiteX34" fmla="*/ 1099863 w 10801363"/>
              <a:gd name="connsiteY34" fmla="*/ 4816886 h 6387255"/>
              <a:gd name="connsiteX35" fmla="*/ 1809380 w 10801363"/>
              <a:gd name="connsiteY35" fmla="*/ 3839920 h 6387255"/>
              <a:gd name="connsiteX36" fmla="*/ 1499804 w 10801363"/>
              <a:gd name="connsiteY36" fmla="*/ 3069547 h 6387255"/>
              <a:gd name="connsiteX37" fmla="*/ 2065107 w 10801363"/>
              <a:gd name="connsiteY37" fmla="*/ 1925474 h 6387255"/>
              <a:gd name="connsiteX38" fmla="*/ 3568733 w 10801363"/>
              <a:gd name="connsiteY38" fmla="*/ 1345171 h 6387255"/>
              <a:gd name="connsiteX39" fmla="*/ 5101208 w 10801363"/>
              <a:gd name="connsiteY39" fmla="*/ 535313 h 638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801363" h="6387255">
                <a:moveTo>
                  <a:pt x="5398277" y="0"/>
                </a:moveTo>
                <a:lnTo>
                  <a:pt x="5695346" y="535313"/>
                </a:lnTo>
                <a:cubicBezTo>
                  <a:pt x="5983766" y="1058693"/>
                  <a:pt x="6560605" y="1191829"/>
                  <a:pt x="7233583" y="1344246"/>
                </a:cubicBezTo>
                <a:cubicBezTo>
                  <a:pt x="7756584" y="1464532"/>
                  <a:pt x="8296895" y="1589408"/>
                  <a:pt x="8736251" y="1925474"/>
                </a:cubicBezTo>
                <a:cubicBezTo>
                  <a:pt x="9357703" y="2364649"/>
                  <a:pt x="9488837" y="3201768"/>
                  <a:pt x="9029001" y="3795383"/>
                </a:cubicBezTo>
                <a:cubicBezTo>
                  <a:pt x="9017363" y="3810442"/>
                  <a:pt x="9005251" y="3825316"/>
                  <a:pt x="8992947" y="3839920"/>
                </a:cubicBezTo>
                <a:cubicBezTo>
                  <a:pt x="9369240" y="4049087"/>
                  <a:pt x="9628812" y="4406997"/>
                  <a:pt x="9701495" y="4816886"/>
                </a:cubicBezTo>
                <a:cubicBezTo>
                  <a:pt x="10351592" y="4973987"/>
                  <a:pt x="10805473" y="5534461"/>
                  <a:pt x="10801335" y="6174897"/>
                </a:cubicBezTo>
                <a:lnTo>
                  <a:pt x="10801335" y="6387255"/>
                </a:lnTo>
                <a:lnTo>
                  <a:pt x="10409084" y="6387255"/>
                </a:lnTo>
                <a:lnTo>
                  <a:pt x="10409084" y="6174897"/>
                </a:lnTo>
                <a:cubicBezTo>
                  <a:pt x="10409760" y="5664840"/>
                  <a:pt x="10019145" y="5231267"/>
                  <a:pt x="9490946" y="5155699"/>
                </a:cubicBezTo>
                <a:lnTo>
                  <a:pt x="9338091" y="5133662"/>
                </a:lnTo>
                <a:lnTo>
                  <a:pt x="9327514" y="4986751"/>
                </a:lnTo>
                <a:cubicBezTo>
                  <a:pt x="9294538" y="4574018"/>
                  <a:pt x="9010631" y="4218315"/>
                  <a:pt x="8602614" y="4078652"/>
                </a:cubicBezTo>
                <a:lnTo>
                  <a:pt x="8302658" y="3977646"/>
                </a:lnTo>
                <a:lnTo>
                  <a:pt x="8535321" y="3771052"/>
                </a:lnTo>
                <a:cubicBezTo>
                  <a:pt x="8754429" y="3588974"/>
                  <a:pt x="8889207" y="3331512"/>
                  <a:pt x="8910262" y="3054856"/>
                </a:cubicBezTo>
                <a:cubicBezTo>
                  <a:pt x="8920749" y="2726512"/>
                  <a:pt x="8763271" y="2413774"/>
                  <a:pt x="8488205" y="2216541"/>
                </a:cubicBezTo>
                <a:cubicBezTo>
                  <a:pt x="8116152" y="1931904"/>
                  <a:pt x="7618143" y="1817121"/>
                  <a:pt x="7135526" y="1706022"/>
                </a:cubicBezTo>
                <a:cubicBezTo>
                  <a:pt x="6467352" y="1548091"/>
                  <a:pt x="5774186" y="1391077"/>
                  <a:pt x="5395390" y="779560"/>
                </a:cubicBezTo>
                <a:cubicBezTo>
                  <a:pt x="5010831" y="1389235"/>
                  <a:pt x="4323429" y="1548091"/>
                  <a:pt x="3656223" y="1697760"/>
                </a:cubicBezTo>
                <a:cubicBezTo>
                  <a:pt x="3175524" y="1808860"/>
                  <a:pt x="2675597" y="1923633"/>
                  <a:pt x="2303544" y="2208280"/>
                </a:cubicBezTo>
                <a:cubicBezTo>
                  <a:pt x="2028478" y="2405503"/>
                  <a:pt x="1871000" y="2718240"/>
                  <a:pt x="1881487" y="3046595"/>
                </a:cubicBezTo>
                <a:cubicBezTo>
                  <a:pt x="1902633" y="3323067"/>
                  <a:pt x="2037037" y="3580346"/>
                  <a:pt x="2255469" y="3762791"/>
                </a:cubicBezTo>
                <a:lnTo>
                  <a:pt x="2489091" y="3969384"/>
                </a:lnTo>
                <a:lnTo>
                  <a:pt x="2189135" y="4070391"/>
                </a:lnTo>
                <a:cubicBezTo>
                  <a:pt x="1780916" y="4209958"/>
                  <a:pt x="1496635" y="4565574"/>
                  <a:pt x="1463276" y="4978489"/>
                </a:cubicBezTo>
                <a:lnTo>
                  <a:pt x="1453657" y="5125401"/>
                </a:lnTo>
                <a:lnTo>
                  <a:pt x="1300793" y="5147438"/>
                </a:lnTo>
                <a:cubicBezTo>
                  <a:pt x="770393" y="5222822"/>
                  <a:pt x="378728" y="5659143"/>
                  <a:pt x="381696" y="6171234"/>
                </a:cubicBezTo>
                <a:lnTo>
                  <a:pt x="381696" y="6387255"/>
                </a:lnTo>
                <a:lnTo>
                  <a:pt x="23" y="6387255"/>
                </a:lnTo>
                <a:lnTo>
                  <a:pt x="23" y="6174897"/>
                </a:lnTo>
                <a:cubicBezTo>
                  <a:pt x="-3722" y="5534643"/>
                  <a:pt x="450058" y="4974363"/>
                  <a:pt x="1099863" y="4816886"/>
                </a:cubicBezTo>
                <a:cubicBezTo>
                  <a:pt x="1173030" y="4406901"/>
                  <a:pt x="1432986" y="4049000"/>
                  <a:pt x="1809380" y="3839920"/>
                </a:cubicBezTo>
                <a:cubicBezTo>
                  <a:pt x="1624791" y="3620188"/>
                  <a:pt x="1516539" y="3350888"/>
                  <a:pt x="1499804" y="3069547"/>
                </a:cubicBezTo>
                <a:cubicBezTo>
                  <a:pt x="1482888" y="2623210"/>
                  <a:pt x="1693628" y="2196702"/>
                  <a:pt x="2065107" y="1925474"/>
                </a:cubicBezTo>
                <a:cubicBezTo>
                  <a:pt x="2504473" y="1589408"/>
                  <a:pt x="3045733" y="1466373"/>
                  <a:pt x="3568733" y="1345171"/>
                </a:cubicBezTo>
                <a:cubicBezTo>
                  <a:pt x="4234990" y="1191829"/>
                  <a:pt x="4810860" y="1058693"/>
                  <a:pt x="5101208" y="535313"/>
                </a:cubicBezTo>
                <a:close/>
              </a:path>
            </a:pathLst>
          </a:custGeom>
          <a:ln>
            <a:noFill/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3977" name="Picture Placeholder 3976">
            <a:extLst>
              <a:ext uri="{FF2B5EF4-FFF2-40B4-BE49-F238E27FC236}">
                <a16:creationId xmlns:a16="http://schemas.microsoft.com/office/drawing/2014/main" id="{CEBB424B-9232-459C-9A5B-E948D8FD6D2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11183" y="1640540"/>
            <a:ext cx="9546689" cy="5217461"/>
          </a:xfrm>
          <a:custGeom>
            <a:avLst/>
            <a:gdLst>
              <a:gd name="connsiteX0" fmla="*/ 4773350 w 9546689"/>
              <a:gd name="connsiteY0" fmla="*/ 0 h 5217461"/>
              <a:gd name="connsiteX1" fmla="*/ 6458678 w 9546689"/>
              <a:gd name="connsiteY1" fmla="*/ 759354 h 5217461"/>
              <a:gd name="connsiteX2" fmla="*/ 7715217 w 9546689"/>
              <a:gd name="connsiteY2" fmla="*/ 1225800 h 5217461"/>
              <a:gd name="connsiteX3" fmla="*/ 8047867 w 9546689"/>
              <a:gd name="connsiteY3" fmla="*/ 1868541 h 5217461"/>
              <a:gd name="connsiteX4" fmla="*/ 7555631 w 9546689"/>
              <a:gd name="connsiteY4" fmla="*/ 2571878 h 5217461"/>
              <a:gd name="connsiteX5" fmla="*/ 6832659 w 9546689"/>
              <a:gd name="connsiteY5" fmla="*/ 3015371 h 5217461"/>
              <a:gd name="connsiteX6" fmla="*/ 7688309 w 9546689"/>
              <a:gd name="connsiteY6" fmla="*/ 3077808 h 5217461"/>
              <a:gd name="connsiteX7" fmla="*/ 8467995 w 9546689"/>
              <a:gd name="connsiteY7" fmla="*/ 3882152 h 5217461"/>
              <a:gd name="connsiteX8" fmla="*/ 8467995 w 9546689"/>
              <a:gd name="connsiteY8" fmla="*/ 4187911 h 5217461"/>
              <a:gd name="connsiteX9" fmla="*/ 8742960 w 9546689"/>
              <a:gd name="connsiteY9" fmla="*/ 4200771 h 5217461"/>
              <a:gd name="connsiteX10" fmla="*/ 9546689 w 9546689"/>
              <a:gd name="connsiteY10" fmla="*/ 5005105 h 5217461"/>
              <a:gd name="connsiteX11" fmla="*/ 9546689 w 9546689"/>
              <a:gd name="connsiteY11" fmla="*/ 5217461 h 5217461"/>
              <a:gd name="connsiteX12" fmla="*/ 0 w 9546689"/>
              <a:gd name="connsiteY12" fmla="*/ 5217461 h 5217461"/>
              <a:gd name="connsiteX13" fmla="*/ 0 w 9546689"/>
              <a:gd name="connsiteY13" fmla="*/ 5005105 h 5217461"/>
              <a:gd name="connsiteX14" fmla="*/ 804698 w 9546689"/>
              <a:gd name="connsiteY14" fmla="*/ 4200771 h 5217461"/>
              <a:gd name="connsiteX15" fmla="*/ 1079653 w 9546689"/>
              <a:gd name="connsiteY15" fmla="*/ 4187911 h 5217461"/>
              <a:gd name="connsiteX16" fmla="*/ 1079653 w 9546689"/>
              <a:gd name="connsiteY16" fmla="*/ 3882152 h 5217461"/>
              <a:gd name="connsiteX17" fmla="*/ 1858390 w 9546689"/>
              <a:gd name="connsiteY17" fmla="*/ 3077808 h 5217461"/>
              <a:gd name="connsiteX18" fmla="*/ 2714999 w 9546689"/>
              <a:gd name="connsiteY18" fmla="*/ 3015371 h 5217461"/>
              <a:gd name="connsiteX19" fmla="*/ 1992986 w 9546689"/>
              <a:gd name="connsiteY19" fmla="*/ 2571878 h 5217461"/>
              <a:gd name="connsiteX20" fmla="*/ 1499781 w 9546689"/>
              <a:gd name="connsiteY20" fmla="*/ 1868541 h 5217461"/>
              <a:gd name="connsiteX21" fmla="*/ 1831471 w 9546689"/>
              <a:gd name="connsiteY21" fmla="*/ 1225800 h 5217461"/>
              <a:gd name="connsiteX22" fmla="*/ 3089939 w 9546689"/>
              <a:gd name="connsiteY22" fmla="*/ 759354 h 5217461"/>
              <a:gd name="connsiteX23" fmla="*/ 4773350 w 9546689"/>
              <a:gd name="connsiteY23" fmla="*/ 0 h 521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46689" h="5217461">
                <a:moveTo>
                  <a:pt x="4773350" y="0"/>
                </a:moveTo>
                <a:cubicBezTo>
                  <a:pt x="5215583" y="473791"/>
                  <a:pt x="5846260" y="618872"/>
                  <a:pt x="6458678" y="759354"/>
                </a:cubicBezTo>
                <a:cubicBezTo>
                  <a:pt x="6935532" y="868613"/>
                  <a:pt x="7386425" y="972377"/>
                  <a:pt x="7715217" y="1225800"/>
                </a:cubicBezTo>
                <a:cubicBezTo>
                  <a:pt x="7928461" y="1376009"/>
                  <a:pt x="8052389" y="1615484"/>
                  <a:pt x="8047867" y="1868541"/>
                </a:cubicBezTo>
                <a:cubicBezTo>
                  <a:pt x="8036329" y="2135730"/>
                  <a:pt x="7858473" y="2385480"/>
                  <a:pt x="7555631" y="2571878"/>
                </a:cubicBezTo>
                <a:lnTo>
                  <a:pt x="6832659" y="3015371"/>
                </a:lnTo>
                <a:lnTo>
                  <a:pt x="7688309" y="3077808"/>
                </a:lnTo>
                <a:cubicBezTo>
                  <a:pt x="8127383" y="3112146"/>
                  <a:pt x="8465976" y="3461438"/>
                  <a:pt x="8467995" y="3882152"/>
                </a:cubicBezTo>
                <a:lnTo>
                  <a:pt x="8467995" y="4187911"/>
                </a:lnTo>
                <a:lnTo>
                  <a:pt x="8742960" y="4200771"/>
                </a:lnTo>
                <a:cubicBezTo>
                  <a:pt x="9192985" y="4220416"/>
                  <a:pt x="9547173" y="4574847"/>
                  <a:pt x="9546689" y="5005105"/>
                </a:cubicBezTo>
                <a:lnTo>
                  <a:pt x="9546689" y="5217461"/>
                </a:lnTo>
                <a:lnTo>
                  <a:pt x="0" y="5217461"/>
                </a:lnTo>
                <a:lnTo>
                  <a:pt x="0" y="5005105"/>
                </a:lnTo>
                <a:cubicBezTo>
                  <a:pt x="101" y="4574654"/>
                  <a:pt x="354471" y="4220416"/>
                  <a:pt x="804698" y="4200771"/>
                </a:cubicBezTo>
                <a:lnTo>
                  <a:pt x="1079653" y="4187911"/>
                </a:lnTo>
                <a:lnTo>
                  <a:pt x="1079653" y="3882152"/>
                </a:lnTo>
                <a:cubicBezTo>
                  <a:pt x="1081197" y="3461612"/>
                  <a:pt x="1419508" y="3112146"/>
                  <a:pt x="1858390" y="3077808"/>
                </a:cubicBezTo>
                <a:lnTo>
                  <a:pt x="2714999" y="3015371"/>
                </a:lnTo>
                <a:lnTo>
                  <a:pt x="1992986" y="2571878"/>
                </a:lnTo>
                <a:cubicBezTo>
                  <a:pt x="1692061" y="2385480"/>
                  <a:pt x="1514205" y="2135730"/>
                  <a:pt x="1499781" y="1868541"/>
                </a:cubicBezTo>
                <a:cubicBezTo>
                  <a:pt x="1495269" y="1615753"/>
                  <a:pt x="1618712" y="1376385"/>
                  <a:pt x="1831471" y="1225800"/>
                </a:cubicBezTo>
                <a:cubicBezTo>
                  <a:pt x="2161223" y="972377"/>
                  <a:pt x="2609240" y="868613"/>
                  <a:pt x="3089939" y="759354"/>
                </a:cubicBezTo>
                <a:cubicBezTo>
                  <a:pt x="3701389" y="618872"/>
                  <a:pt x="4331107" y="473791"/>
                  <a:pt x="47733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1385524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4" name="Rectangle 3963">
            <a:extLst>
              <a:ext uri="{FF2B5EF4-FFF2-40B4-BE49-F238E27FC236}">
                <a16:creationId xmlns:a16="http://schemas.microsoft.com/office/drawing/2014/main" id="{C0434A60-2466-9980-F0CD-46222A30E03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grpSp>
        <p:nvGrpSpPr>
          <p:cNvPr id="3966" name="Group 3965">
            <a:extLst>
              <a:ext uri="{FF2B5EF4-FFF2-40B4-BE49-F238E27FC236}">
                <a16:creationId xmlns:a16="http://schemas.microsoft.com/office/drawing/2014/main" id="{BB1CB05C-FC94-609F-4FC2-AB653E8527F2}"/>
              </a:ext>
            </a:extLst>
          </p:cNvPr>
          <p:cNvGrpSpPr/>
          <p:nvPr userDrawn="1"/>
        </p:nvGrpSpPr>
        <p:grpSpPr>
          <a:xfrm>
            <a:off x="0" y="-642"/>
            <a:ext cx="12192000" cy="6858642"/>
            <a:chOff x="0" y="-214"/>
            <a:chExt cx="12192000" cy="6858642"/>
          </a:xfrm>
          <a:solidFill>
            <a:schemeClr val="accent4">
              <a:alpha val="4000"/>
            </a:schemeClr>
          </a:solidFill>
        </p:grpSpPr>
        <p:grpSp>
          <p:nvGrpSpPr>
            <p:cNvPr id="3967" name="Group 3966">
              <a:extLst>
                <a:ext uri="{FF2B5EF4-FFF2-40B4-BE49-F238E27FC236}">
                  <a16:creationId xmlns:a16="http://schemas.microsoft.com/office/drawing/2014/main" id="{D8911585-CB82-94F3-6FC6-5523193772C3}"/>
                </a:ext>
              </a:extLst>
            </p:cNvPr>
            <p:cNvGrpSpPr/>
            <p:nvPr userDrawn="1"/>
          </p:nvGrpSpPr>
          <p:grpSpPr>
            <a:xfrm>
              <a:off x="5892800" y="0"/>
              <a:ext cx="6299200" cy="6858428"/>
              <a:chOff x="2666999" y="0"/>
              <a:chExt cx="6858343" cy="6858428"/>
            </a:xfrm>
            <a:grpFill/>
          </p:grpSpPr>
          <p:pic>
            <p:nvPicPr>
              <p:cNvPr id="5950" name="Graphic 5949">
                <a:extLst>
                  <a:ext uri="{FF2B5EF4-FFF2-40B4-BE49-F238E27FC236}">
                    <a16:creationId xmlns:a16="http://schemas.microsoft.com/office/drawing/2014/main" id="{9E34D345-61A7-7ABB-27C3-DD1BD4775D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667000" y="0"/>
                <a:ext cx="6858000" cy="6858000"/>
              </a:xfrm>
              <a:prstGeom prst="rect">
                <a:avLst/>
              </a:prstGeom>
            </p:spPr>
          </p:pic>
          <p:sp>
            <p:nvSpPr>
              <p:cNvPr id="5951" name="Freeform: Shape 5950">
                <a:extLst>
                  <a:ext uri="{FF2B5EF4-FFF2-40B4-BE49-F238E27FC236}">
                    <a16:creationId xmlns:a16="http://schemas.microsoft.com/office/drawing/2014/main" id="{16021832-C379-6123-6575-6B2213B7172F}"/>
                  </a:ext>
                </a:extLst>
              </p:cNvPr>
              <p:cNvSpPr/>
              <p:nvPr/>
            </p:nvSpPr>
            <p:spPr>
              <a:xfrm>
                <a:off x="9448876" y="209597"/>
                <a:ext cx="76123" cy="94952"/>
              </a:xfrm>
              <a:custGeom>
                <a:avLst/>
                <a:gdLst>
                  <a:gd name="connsiteX0" fmla="*/ 64037 w 76123"/>
                  <a:gd name="connsiteY0" fmla="*/ 51092 h 94952"/>
                  <a:gd name="connsiteX1" fmla="*/ 45777 w 76123"/>
                  <a:gd name="connsiteY1" fmla="*/ 37119 h 94952"/>
                  <a:gd name="connsiteX2" fmla="*/ 24689 w 76123"/>
                  <a:gd name="connsiteY2" fmla="*/ 0 h 94952"/>
                  <a:gd name="connsiteX3" fmla="*/ 0 w 76123"/>
                  <a:gd name="connsiteY3" fmla="*/ 42863 h 94952"/>
                  <a:gd name="connsiteX4" fmla="*/ 8573 w 76123"/>
                  <a:gd name="connsiteY4" fmla="*/ 58550 h 94952"/>
                  <a:gd name="connsiteX5" fmla="*/ 35147 w 76123"/>
                  <a:gd name="connsiteY5" fmla="*/ 85125 h 94952"/>
                  <a:gd name="connsiteX6" fmla="*/ 76124 w 76123"/>
                  <a:gd name="connsiteY6" fmla="*/ 94812 h 94952"/>
                  <a:gd name="connsiteX7" fmla="*/ 76124 w 76123"/>
                  <a:gd name="connsiteY7" fmla="*/ 51949 h 94952"/>
                  <a:gd name="connsiteX8" fmla="*/ 64037 w 76123"/>
                  <a:gd name="connsiteY8" fmla="*/ 51092 h 9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123" h="94952">
                    <a:moveTo>
                      <a:pt x="64037" y="51092"/>
                    </a:moveTo>
                    <a:cubicBezTo>
                      <a:pt x="56347" y="49018"/>
                      <a:pt x="49789" y="43997"/>
                      <a:pt x="45777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0"/>
                      <a:pt x="24106" y="78756"/>
                      <a:pt x="35147" y="85125"/>
                    </a:cubicBezTo>
                    <a:cubicBezTo>
                      <a:pt x="47552" y="92335"/>
                      <a:pt x="61808" y="95706"/>
                      <a:pt x="76124" y="94812"/>
                    </a:cubicBezTo>
                    <a:lnTo>
                      <a:pt x="76124" y="51949"/>
                    </a:lnTo>
                    <a:cubicBezTo>
                      <a:pt x="72078" y="52477"/>
                      <a:pt x="67971" y="52185"/>
                      <a:pt x="64037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2" name="Freeform: Shape 5951">
                <a:extLst>
                  <a:ext uri="{FF2B5EF4-FFF2-40B4-BE49-F238E27FC236}">
                    <a16:creationId xmlns:a16="http://schemas.microsoft.com/office/drawing/2014/main" id="{9CF8611B-7B0F-9A76-E71F-F48152640A98}"/>
                  </a:ext>
                </a:extLst>
              </p:cNvPr>
              <p:cNvSpPr/>
              <p:nvPr/>
            </p:nvSpPr>
            <p:spPr>
              <a:xfrm>
                <a:off x="9448533" y="144960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3" name="Freeform: Shape 5952">
                <a:extLst>
                  <a:ext uri="{FF2B5EF4-FFF2-40B4-BE49-F238E27FC236}">
                    <a16:creationId xmlns:a16="http://schemas.microsoft.com/office/drawing/2014/main" id="{F8451D4F-5DD4-B019-3E8B-E85BD9302BF0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4" name="Freeform: Shape 5953">
                <a:extLst>
                  <a:ext uri="{FF2B5EF4-FFF2-40B4-BE49-F238E27FC236}">
                    <a16:creationId xmlns:a16="http://schemas.microsoft.com/office/drawing/2014/main" id="{6F95EDFE-3412-E934-470E-B2994ECAE003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5" name="Freeform: Shape 5954">
                <a:extLst>
                  <a:ext uri="{FF2B5EF4-FFF2-40B4-BE49-F238E27FC236}">
                    <a16:creationId xmlns:a16="http://schemas.microsoft.com/office/drawing/2014/main" id="{E83AE4DC-67A2-99D4-4680-9E3D2BDC3632}"/>
                  </a:ext>
                </a:extLst>
              </p:cNvPr>
              <p:cNvSpPr/>
              <p:nvPr/>
            </p:nvSpPr>
            <p:spPr>
              <a:xfrm>
                <a:off x="9461048" y="34204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6" name="Freeform: Shape 5955">
                <a:extLst>
                  <a:ext uri="{FF2B5EF4-FFF2-40B4-BE49-F238E27FC236}">
                    <a16:creationId xmlns:a16="http://schemas.microsoft.com/office/drawing/2014/main" id="{5C5278E0-226B-362B-C539-C9E257E42715}"/>
                  </a:ext>
                </a:extLst>
              </p:cNvPr>
              <p:cNvSpPr/>
              <p:nvPr/>
            </p:nvSpPr>
            <p:spPr>
              <a:xfrm>
                <a:off x="9448533" y="792527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8 h 175307"/>
                  <a:gd name="connsiteX1" fmla="*/ 76467 w 76466"/>
                  <a:gd name="connsiteY1" fmla="*/ 89583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8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8"/>
                    </a:moveTo>
                    <a:lnTo>
                      <a:pt x="76467" y="89583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7" name="Freeform: Shape 5956">
                <a:extLst>
                  <a:ext uri="{FF2B5EF4-FFF2-40B4-BE49-F238E27FC236}">
                    <a16:creationId xmlns:a16="http://schemas.microsoft.com/office/drawing/2014/main" id="{36F61BAB-D939-0799-6EA7-760FCA15B1BF}"/>
                  </a:ext>
                </a:extLst>
              </p:cNvPr>
              <p:cNvSpPr/>
              <p:nvPr/>
            </p:nvSpPr>
            <p:spPr>
              <a:xfrm>
                <a:off x="9448533" y="697801"/>
                <a:ext cx="76466" cy="138188"/>
              </a:xfrm>
              <a:custGeom>
                <a:avLst/>
                <a:gdLst>
                  <a:gd name="connsiteX0" fmla="*/ 25032 w 76466"/>
                  <a:gd name="connsiteY0" fmla="*/ 94726 h 138188"/>
                  <a:gd name="connsiteX1" fmla="*/ 25032 w 76466"/>
                  <a:gd name="connsiteY1" fmla="*/ 94726 h 138188"/>
                  <a:gd name="connsiteX2" fmla="*/ 46549 w 76466"/>
                  <a:gd name="connsiteY2" fmla="*/ 57607 h 138188"/>
                  <a:gd name="connsiteX3" fmla="*/ 64722 w 76466"/>
                  <a:gd name="connsiteY3" fmla="*/ 43548 h 138188"/>
                  <a:gd name="connsiteX4" fmla="*/ 76467 w 76466"/>
                  <a:gd name="connsiteY4" fmla="*/ 42863 h 138188"/>
                  <a:gd name="connsiteX5" fmla="*/ 76467 w 76466"/>
                  <a:gd name="connsiteY5" fmla="*/ 0 h 138188"/>
                  <a:gd name="connsiteX6" fmla="*/ 72266 w 76466"/>
                  <a:gd name="connsiteY6" fmla="*/ 0 h 138188"/>
                  <a:gd name="connsiteX7" fmla="*/ 53321 w 76466"/>
                  <a:gd name="connsiteY7" fmla="*/ 2486 h 138188"/>
                  <a:gd name="connsiteX8" fmla="*/ 9087 w 76466"/>
                  <a:gd name="connsiteY8" fmla="*/ 36776 h 138188"/>
                  <a:gd name="connsiteX9" fmla="*/ 0 w 76466"/>
                  <a:gd name="connsiteY9" fmla="*/ 52464 h 138188"/>
                  <a:gd name="connsiteX10" fmla="*/ 0 w 76466"/>
                  <a:gd name="connsiteY10" fmla="*/ 138189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8">
                    <a:moveTo>
                      <a:pt x="25032" y="94726"/>
                    </a:moveTo>
                    <a:lnTo>
                      <a:pt x="25032" y="94726"/>
                    </a:lnTo>
                    <a:lnTo>
                      <a:pt x="46549" y="57607"/>
                    </a:lnTo>
                    <a:cubicBezTo>
                      <a:pt x="50501" y="50695"/>
                      <a:pt x="57041" y="45637"/>
                      <a:pt x="64722" y="43548"/>
                    </a:cubicBezTo>
                    <a:cubicBezTo>
                      <a:pt x="68563" y="42598"/>
                      <a:pt x="72540" y="42364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20"/>
                      <a:pt x="59502" y="855"/>
                      <a:pt x="53321" y="2486"/>
                    </a:cubicBezTo>
                    <a:cubicBezTo>
                      <a:pt x="34564" y="7502"/>
                      <a:pt x="18619" y="19862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8" name="Freeform: Shape 5957">
                <a:extLst>
                  <a:ext uri="{FF2B5EF4-FFF2-40B4-BE49-F238E27FC236}">
                    <a16:creationId xmlns:a16="http://schemas.microsoft.com/office/drawing/2014/main" id="{3EA5B333-54BA-C1DF-8C8F-EEC6C4E38395}"/>
                  </a:ext>
                </a:extLst>
              </p:cNvPr>
              <p:cNvSpPr/>
              <p:nvPr/>
            </p:nvSpPr>
            <p:spPr>
              <a:xfrm>
                <a:off x="9448533" y="1246355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9" name="Freeform: Shape 5958">
                <a:extLst>
                  <a:ext uri="{FF2B5EF4-FFF2-40B4-BE49-F238E27FC236}">
                    <a16:creationId xmlns:a16="http://schemas.microsoft.com/office/drawing/2014/main" id="{35DDB6D0-1026-6960-79EB-9F71F7FDF504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76466" cy="68922"/>
              </a:xfrm>
              <a:custGeom>
                <a:avLst/>
                <a:gdLst>
                  <a:gd name="connsiteX0" fmla="*/ 10716 w 76466"/>
                  <a:gd name="connsiteY0" fmla="*/ 18517 h 68922"/>
                  <a:gd name="connsiteX1" fmla="*/ 0 w 76466"/>
                  <a:gd name="connsiteY1" fmla="*/ 24689 h 68922"/>
                  <a:gd name="connsiteX2" fmla="*/ 76467 w 76466"/>
                  <a:gd name="connsiteY2" fmla="*/ 68923 h 68922"/>
                  <a:gd name="connsiteX3" fmla="*/ 76467 w 76466"/>
                  <a:gd name="connsiteY3" fmla="*/ 19374 h 68922"/>
                  <a:gd name="connsiteX4" fmla="*/ 42863 w 76466"/>
                  <a:gd name="connsiteY4" fmla="*/ 0 h 68922"/>
                  <a:gd name="connsiteX5" fmla="*/ 10716 w 76466"/>
                  <a:gd name="connsiteY5" fmla="*/ 18517 h 68922"/>
                  <a:gd name="connsiteX6" fmla="*/ 10716 w 76466"/>
                  <a:gd name="connsiteY6" fmla="*/ 18517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517"/>
                    </a:moveTo>
                    <a:lnTo>
                      <a:pt x="0" y="24689"/>
                    </a:lnTo>
                    <a:lnTo>
                      <a:pt x="76467" y="68923"/>
                    </a:lnTo>
                    <a:lnTo>
                      <a:pt x="76467" y="19374"/>
                    </a:ln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0" name="Freeform: Shape 5959">
                <a:extLst>
                  <a:ext uri="{FF2B5EF4-FFF2-40B4-BE49-F238E27FC236}">
                    <a16:creationId xmlns:a16="http://schemas.microsoft.com/office/drawing/2014/main" id="{1BE07990-F149-2B1F-8335-D47D9FCDE1A2}"/>
                  </a:ext>
                </a:extLst>
              </p:cNvPr>
              <p:cNvSpPr/>
              <p:nvPr/>
            </p:nvSpPr>
            <p:spPr>
              <a:xfrm>
                <a:off x="9448533" y="2174586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76038 w 76038"/>
                  <a:gd name="connsiteY5" fmla="*/ 94812 h 94947"/>
                  <a:gd name="connsiteX6" fmla="*/ 76038 w 76038"/>
                  <a:gd name="connsiteY6" fmla="*/ 51949 h 94947"/>
                  <a:gd name="connsiteX7" fmla="*/ 64380 w 76038"/>
                  <a:gd name="connsiteY7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22366" y="82450"/>
                      <a:pt x="48494" y="96492"/>
                      <a:pt x="76038" y="94812"/>
                    </a:cubicBezTo>
                    <a:lnTo>
                      <a:pt x="76038" y="51949"/>
                    </a:lnTo>
                    <a:cubicBezTo>
                      <a:pt x="72137" y="52455"/>
                      <a:pt x="68168" y="52164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1" name="Freeform: Shape 5960">
                <a:extLst>
                  <a:ext uri="{FF2B5EF4-FFF2-40B4-BE49-F238E27FC236}">
                    <a16:creationId xmlns:a16="http://schemas.microsoft.com/office/drawing/2014/main" id="{23CA485C-FC3D-348A-132B-F4D2D98144C0}"/>
                  </a:ext>
                </a:extLst>
              </p:cNvPr>
              <p:cNvSpPr/>
              <p:nvPr/>
            </p:nvSpPr>
            <p:spPr>
              <a:xfrm>
                <a:off x="9448533" y="2109949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2" name="Freeform: Shape 5961">
                <a:extLst>
                  <a:ext uri="{FF2B5EF4-FFF2-40B4-BE49-F238E27FC236}">
                    <a16:creationId xmlns:a16="http://schemas.microsoft.com/office/drawing/2014/main" id="{2FC3E8D8-364E-D102-3B1C-648F80623C60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3" name="Freeform: Shape 5962">
                <a:extLst>
                  <a:ext uri="{FF2B5EF4-FFF2-40B4-BE49-F238E27FC236}">
                    <a16:creationId xmlns:a16="http://schemas.microsoft.com/office/drawing/2014/main" id="{AF35428B-0916-75CC-BC9E-3201FE19CA64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4" name="Freeform: Shape 5963">
                <a:extLst>
                  <a:ext uri="{FF2B5EF4-FFF2-40B4-BE49-F238E27FC236}">
                    <a16:creationId xmlns:a16="http://schemas.microsoft.com/office/drawing/2014/main" id="{4BB488FC-AB79-15CA-5661-25D2E28A640B}"/>
                  </a:ext>
                </a:extLst>
              </p:cNvPr>
              <p:cNvSpPr/>
              <p:nvPr/>
            </p:nvSpPr>
            <p:spPr>
              <a:xfrm>
                <a:off x="9461048" y="1999278"/>
                <a:ext cx="63951" cy="142046"/>
              </a:xfrm>
              <a:custGeom>
                <a:avLst/>
                <a:gdLst>
                  <a:gd name="connsiteX0" fmla="*/ 63951 w 63951"/>
                  <a:gd name="connsiteY0" fmla="*/ 85725 h 142046"/>
                  <a:gd name="connsiteX1" fmla="*/ 63951 w 63951"/>
                  <a:gd name="connsiteY1" fmla="*/ 0 h 142046"/>
                  <a:gd name="connsiteX2" fmla="*/ 0 w 63951"/>
                  <a:gd name="connsiteY2" fmla="*/ 110671 h 142046"/>
                  <a:gd name="connsiteX3" fmla="*/ 31376 w 63951"/>
                  <a:gd name="connsiteY3" fmla="*/ 142046 h 142046"/>
                  <a:gd name="connsiteX4" fmla="*/ 63951 w 63951"/>
                  <a:gd name="connsiteY4" fmla="*/ 85725 h 14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046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671"/>
                    </a:lnTo>
                    <a:lnTo>
                      <a:pt x="31376" y="142046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5" name="Freeform: Shape 5964">
                <a:extLst>
                  <a:ext uri="{FF2B5EF4-FFF2-40B4-BE49-F238E27FC236}">
                    <a16:creationId xmlns:a16="http://schemas.microsoft.com/office/drawing/2014/main" id="{F38BABEF-28D3-6E46-C5E6-478C617DB1DE}"/>
                  </a:ext>
                </a:extLst>
              </p:cNvPr>
              <p:cNvSpPr/>
              <p:nvPr/>
            </p:nvSpPr>
            <p:spPr>
              <a:xfrm>
                <a:off x="944853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6" name="Freeform: Shape 5965">
                <a:extLst>
                  <a:ext uri="{FF2B5EF4-FFF2-40B4-BE49-F238E27FC236}">
                    <a16:creationId xmlns:a16="http://schemas.microsoft.com/office/drawing/2014/main" id="{3527B748-9E07-A927-7404-346E3A0110A9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7" name="Freeform: Shape 5966">
                <a:extLst>
                  <a:ext uri="{FF2B5EF4-FFF2-40B4-BE49-F238E27FC236}">
                    <a16:creationId xmlns:a16="http://schemas.microsoft.com/office/drawing/2014/main" id="{848EDFAC-45E8-4AAC-5270-03E022B8AD03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8" name="Freeform: Shape 5967">
                <a:extLst>
                  <a:ext uri="{FF2B5EF4-FFF2-40B4-BE49-F238E27FC236}">
                    <a16:creationId xmlns:a16="http://schemas.microsoft.com/office/drawing/2014/main" id="{F6DFA4C0-0720-AE3D-C100-76B6B770B42D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9" name="Freeform: Shape 5968">
                <a:extLst>
                  <a:ext uri="{FF2B5EF4-FFF2-40B4-BE49-F238E27FC236}">
                    <a16:creationId xmlns:a16="http://schemas.microsoft.com/office/drawing/2014/main" id="{23D4D25A-6D6D-5127-B4D4-27AC85CC094A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0" name="Freeform: Shape 5969">
                <a:extLst>
                  <a:ext uri="{FF2B5EF4-FFF2-40B4-BE49-F238E27FC236}">
                    <a16:creationId xmlns:a16="http://schemas.microsoft.com/office/drawing/2014/main" id="{331294BA-9E9C-4B48-DEE1-54BCA83383E3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1" name="Freeform: Shape 5970">
                <a:extLst>
                  <a:ext uri="{FF2B5EF4-FFF2-40B4-BE49-F238E27FC236}">
                    <a16:creationId xmlns:a16="http://schemas.microsoft.com/office/drawing/2014/main" id="{D2946602-BD7A-C1CC-03F8-51EDD7251D11}"/>
                  </a:ext>
                </a:extLst>
              </p:cNvPr>
              <p:cNvSpPr/>
              <p:nvPr/>
            </p:nvSpPr>
            <p:spPr>
              <a:xfrm>
                <a:off x="9448533" y="1582912"/>
                <a:ext cx="76466" cy="68922"/>
              </a:xfrm>
              <a:custGeom>
                <a:avLst/>
                <a:gdLst>
                  <a:gd name="connsiteX0" fmla="*/ 76467 w 76466"/>
                  <a:gd name="connsiteY0" fmla="*/ 49463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46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2" name="Freeform: Shape 5971">
                <a:extLst>
                  <a:ext uri="{FF2B5EF4-FFF2-40B4-BE49-F238E27FC236}">
                    <a16:creationId xmlns:a16="http://schemas.microsoft.com/office/drawing/2014/main" id="{9606395D-4AF1-46E2-00D1-541D2A661AE1}"/>
                  </a:ext>
                </a:extLst>
              </p:cNvPr>
              <p:cNvSpPr/>
              <p:nvPr/>
            </p:nvSpPr>
            <p:spPr>
              <a:xfrm>
                <a:off x="9448704" y="1315278"/>
                <a:ext cx="76295" cy="68922"/>
              </a:xfrm>
              <a:custGeom>
                <a:avLst/>
                <a:gdLst>
                  <a:gd name="connsiteX0" fmla="*/ 0 w 76295"/>
                  <a:gd name="connsiteY0" fmla="*/ 24775 h 68922"/>
                  <a:gd name="connsiteX1" fmla="*/ 76295 w 76295"/>
                  <a:gd name="connsiteY1" fmla="*/ 68923 h 68922"/>
                  <a:gd name="connsiteX2" fmla="*/ 76295 w 76295"/>
                  <a:gd name="connsiteY2" fmla="*/ 19374 h 68922"/>
                  <a:gd name="connsiteX3" fmla="*/ 42691 w 76295"/>
                  <a:gd name="connsiteY3" fmla="*/ 0 h 68922"/>
                  <a:gd name="connsiteX4" fmla="*/ 0 w 76295"/>
                  <a:gd name="connsiteY4" fmla="*/ 24775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775"/>
                    </a:moveTo>
                    <a:lnTo>
                      <a:pt x="76295" y="68923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3" name="Freeform: Shape 5972">
                <a:extLst>
                  <a:ext uri="{FF2B5EF4-FFF2-40B4-BE49-F238E27FC236}">
                    <a16:creationId xmlns:a16="http://schemas.microsoft.com/office/drawing/2014/main" id="{14F728BF-312C-3A2B-17CE-79901E1B2BBB}"/>
                  </a:ext>
                </a:extLst>
              </p:cNvPr>
              <p:cNvSpPr/>
              <p:nvPr/>
            </p:nvSpPr>
            <p:spPr>
              <a:xfrm>
                <a:off x="944853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4" name="Freeform: Shape 5973">
                <a:extLst>
                  <a:ext uri="{FF2B5EF4-FFF2-40B4-BE49-F238E27FC236}">
                    <a16:creationId xmlns:a16="http://schemas.microsoft.com/office/drawing/2014/main" id="{E733BEC2-07D6-3E1C-FB2F-03ABC84D7921}"/>
                  </a:ext>
                </a:extLst>
              </p:cNvPr>
              <p:cNvSpPr/>
              <p:nvPr/>
            </p:nvSpPr>
            <p:spPr>
              <a:xfrm>
                <a:off x="9448533" y="2757516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7 h 175307"/>
                  <a:gd name="connsiteX1" fmla="*/ 76467 w 76466"/>
                  <a:gd name="connsiteY1" fmla="*/ 89582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7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7"/>
                    </a:moveTo>
                    <a:lnTo>
                      <a:pt x="76467" y="89582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5" name="Freeform: Shape 5974">
                <a:extLst>
                  <a:ext uri="{FF2B5EF4-FFF2-40B4-BE49-F238E27FC236}">
                    <a16:creationId xmlns:a16="http://schemas.microsoft.com/office/drawing/2014/main" id="{A3C2017C-AE11-767D-4258-38B51D689E55}"/>
                  </a:ext>
                </a:extLst>
              </p:cNvPr>
              <p:cNvSpPr/>
              <p:nvPr/>
            </p:nvSpPr>
            <p:spPr>
              <a:xfrm>
                <a:off x="9448876" y="2662875"/>
                <a:ext cx="76466" cy="137931"/>
              </a:xfrm>
              <a:custGeom>
                <a:avLst/>
                <a:gdLst>
                  <a:gd name="connsiteX0" fmla="*/ 24689 w 76466"/>
                  <a:gd name="connsiteY0" fmla="*/ 94640 h 137931"/>
                  <a:gd name="connsiteX1" fmla="*/ 24689 w 76466"/>
                  <a:gd name="connsiteY1" fmla="*/ 94640 h 137931"/>
                  <a:gd name="connsiteX2" fmla="*/ 46206 w 76466"/>
                  <a:gd name="connsiteY2" fmla="*/ 57521 h 137931"/>
                  <a:gd name="connsiteX3" fmla="*/ 64380 w 76466"/>
                  <a:gd name="connsiteY3" fmla="*/ 43548 h 137931"/>
                  <a:gd name="connsiteX4" fmla="*/ 76467 w 76466"/>
                  <a:gd name="connsiteY4" fmla="*/ 42863 h 137931"/>
                  <a:gd name="connsiteX5" fmla="*/ 76467 w 76466"/>
                  <a:gd name="connsiteY5" fmla="*/ 0 h 137931"/>
                  <a:gd name="connsiteX6" fmla="*/ 72266 w 76466"/>
                  <a:gd name="connsiteY6" fmla="*/ 0 h 137931"/>
                  <a:gd name="connsiteX7" fmla="*/ 9087 w 76466"/>
                  <a:gd name="connsiteY7" fmla="*/ 36519 h 137931"/>
                  <a:gd name="connsiteX8" fmla="*/ 0 w 76466"/>
                  <a:gd name="connsiteY8" fmla="*/ 52206 h 137931"/>
                  <a:gd name="connsiteX9" fmla="*/ 0 w 76466"/>
                  <a:gd name="connsiteY9" fmla="*/ 137932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466" h="137931">
                    <a:moveTo>
                      <a:pt x="24689" y="94640"/>
                    </a:moveTo>
                    <a:lnTo>
                      <a:pt x="24689" y="94640"/>
                    </a:lnTo>
                    <a:lnTo>
                      <a:pt x="46206" y="57521"/>
                    </a:lnTo>
                    <a:cubicBezTo>
                      <a:pt x="50141" y="50612"/>
                      <a:pt x="56690" y="45571"/>
                      <a:pt x="64380" y="43548"/>
                    </a:cubicBezTo>
                    <a:cubicBezTo>
                      <a:pt x="68314" y="42468"/>
                      <a:pt x="72438" y="42237"/>
                      <a:pt x="76467" y="42863"/>
                    </a:cubicBezTo>
                    <a:lnTo>
                      <a:pt x="76467" y="0"/>
                    </a:lnTo>
                    <a:cubicBezTo>
                      <a:pt x="75095" y="0"/>
                      <a:pt x="73638" y="0"/>
                      <a:pt x="72266" y="0"/>
                    </a:cubicBezTo>
                    <a:cubicBezTo>
                      <a:pt x="46223" y="111"/>
                      <a:pt x="22186" y="14007"/>
                      <a:pt x="9087" y="36519"/>
                    </a:cubicBezTo>
                    <a:lnTo>
                      <a:pt x="0" y="52206"/>
                    </a:lnTo>
                    <a:lnTo>
                      <a:pt x="0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6" name="Freeform: Shape 5975">
                <a:extLst>
                  <a:ext uri="{FF2B5EF4-FFF2-40B4-BE49-F238E27FC236}">
                    <a16:creationId xmlns:a16="http://schemas.microsoft.com/office/drawing/2014/main" id="{57EA91BC-9FD9-DE14-B49B-D284E774B999}"/>
                  </a:ext>
                </a:extLst>
              </p:cNvPr>
              <p:cNvSpPr/>
              <p:nvPr/>
            </p:nvSpPr>
            <p:spPr>
              <a:xfrm>
                <a:off x="9448533" y="3211344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549 h 68922"/>
                  <a:gd name="connsiteX3" fmla="*/ 76467 w 76466"/>
                  <a:gd name="connsiteY3" fmla="*/ 0 h 68922"/>
                  <a:gd name="connsiteX4" fmla="*/ 0 w 76466"/>
                  <a:gd name="connsiteY4" fmla="*/ 44149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549"/>
                    </a:ln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7" name="Freeform: Shape 5976">
                <a:extLst>
                  <a:ext uri="{FF2B5EF4-FFF2-40B4-BE49-F238E27FC236}">
                    <a16:creationId xmlns:a16="http://schemas.microsoft.com/office/drawing/2014/main" id="{5260338E-5ED4-ECAD-84D0-EAD6D914F488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4 h 68922"/>
                  <a:gd name="connsiteX2" fmla="*/ 76467 w 76466"/>
                  <a:gd name="connsiteY2" fmla="*/ 68923 h 68922"/>
                  <a:gd name="connsiteX3" fmla="*/ 76467 w 76466"/>
                  <a:gd name="connsiteY3" fmla="*/ 19459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4"/>
                    </a:lnTo>
                    <a:lnTo>
                      <a:pt x="76467" y="68923"/>
                    </a:lnTo>
                    <a:lnTo>
                      <a:pt x="76467" y="19459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8" name="Freeform: Shape 5977">
                <a:extLst>
                  <a:ext uri="{FF2B5EF4-FFF2-40B4-BE49-F238E27FC236}">
                    <a16:creationId xmlns:a16="http://schemas.microsoft.com/office/drawing/2014/main" id="{BB2E902B-3904-59AE-DEE4-399F1CA5207E}"/>
                  </a:ext>
                </a:extLst>
              </p:cNvPr>
              <p:cNvSpPr/>
              <p:nvPr/>
            </p:nvSpPr>
            <p:spPr>
              <a:xfrm>
                <a:off x="9448533" y="4139574"/>
                <a:ext cx="76466" cy="95354"/>
              </a:xfrm>
              <a:custGeom>
                <a:avLst/>
                <a:gdLst>
                  <a:gd name="connsiteX0" fmla="*/ 64380 w 76466"/>
                  <a:gd name="connsiteY0" fmla="*/ 51092 h 95354"/>
                  <a:gd name="connsiteX1" fmla="*/ 46120 w 76466"/>
                  <a:gd name="connsiteY1" fmla="*/ 37119 h 95354"/>
                  <a:gd name="connsiteX2" fmla="*/ 24689 w 76466"/>
                  <a:gd name="connsiteY2" fmla="*/ 0 h 95354"/>
                  <a:gd name="connsiteX3" fmla="*/ 0 w 76466"/>
                  <a:gd name="connsiteY3" fmla="*/ 42863 h 95354"/>
                  <a:gd name="connsiteX4" fmla="*/ 8573 w 76466"/>
                  <a:gd name="connsiteY4" fmla="*/ 58550 h 95354"/>
                  <a:gd name="connsiteX5" fmla="*/ 35147 w 76466"/>
                  <a:gd name="connsiteY5" fmla="*/ 85210 h 95354"/>
                  <a:gd name="connsiteX6" fmla="*/ 76467 w 76466"/>
                  <a:gd name="connsiteY6" fmla="*/ 95240 h 95354"/>
                  <a:gd name="connsiteX7" fmla="*/ 76467 w 76466"/>
                  <a:gd name="connsiteY7" fmla="*/ 52378 h 95354"/>
                  <a:gd name="connsiteX8" fmla="*/ 64380 w 76466"/>
                  <a:gd name="connsiteY8" fmla="*/ 51092 h 9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466" h="95354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59" y="69600"/>
                      <a:pt x="24123" y="78790"/>
                      <a:pt x="35147" y="85210"/>
                    </a:cubicBezTo>
                    <a:cubicBezTo>
                      <a:pt x="47629" y="92557"/>
                      <a:pt x="62005" y="96046"/>
                      <a:pt x="76467" y="95240"/>
                    </a:cubicBezTo>
                    <a:lnTo>
                      <a:pt x="76467" y="52378"/>
                    </a:lnTo>
                    <a:cubicBezTo>
                      <a:pt x="72395" y="52806"/>
                      <a:pt x="68271" y="5236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9" name="Freeform: Shape 5978">
                <a:extLst>
                  <a:ext uri="{FF2B5EF4-FFF2-40B4-BE49-F238E27FC236}">
                    <a16:creationId xmlns:a16="http://schemas.microsoft.com/office/drawing/2014/main" id="{10A30246-509F-B35A-6AC6-2D23C36BA048}"/>
                  </a:ext>
                </a:extLst>
              </p:cNvPr>
              <p:cNvSpPr/>
              <p:nvPr/>
            </p:nvSpPr>
            <p:spPr>
              <a:xfrm>
                <a:off x="9448533" y="4075023"/>
                <a:ext cx="43891" cy="107413"/>
              </a:xfrm>
              <a:custGeom>
                <a:avLst/>
                <a:gdLst>
                  <a:gd name="connsiteX0" fmla="*/ 0 w 43891"/>
                  <a:gd name="connsiteY0" fmla="*/ 21689 h 107413"/>
                  <a:gd name="connsiteX1" fmla="*/ 0 w 43891"/>
                  <a:gd name="connsiteY1" fmla="*/ 21689 h 107413"/>
                  <a:gd name="connsiteX2" fmla="*/ 0 w 43891"/>
                  <a:gd name="connsiteY2" fmla="*/ 21689 h 107413"/>
                  <a:gd name="connsiteX3" fmla="*/ 0 w 43891"/>
                  <a:gd name="connsiteY3" fmla="*/ 107414 h 107413"/>
                  <a:gd name="connsiteX4" fmla="*/ 43891 w 43891"/>
                  <a:gd name="connsiteY4" fmla="*/ 31375 h 107413"/>
                  <a:gd name="connsiteX5" fmla="*/ 12516 w 43891"/>
                  <a:gd name="connsiteY5" fmla="*/ 0 h 107413"/>
                  <a:gd name="connsiteX6" fmla="*/ 0 w 43891"/>
                  <a:gd name="connsiteY6" fmla="*/ 21689 h 107413"/>
                  <a:gd name="connsiteX7" fmla="*/ 0 w 43891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0" name="Freeform: Shape 5979">
                <a:extLst>
                  <a:ext uri="{FF2B5EF4-FFF2-40B4-BE49-F238E27FC236}">
                    <a16:creationId xmlns:a16="http://schemas.microsoft.com/office/drawing/2014/main" id="{26A3EA45-52B1-4D92-6B40-1B1986AEF118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1" name="Freeform: Shape 5980">
                <a:extLst>
                  <a:ext uri="{FF2B5EF4-FFF2-40B4-BE49-F238E27FC236}">
                    <a16:creationId xmlns:a16="http://schemas.microsoft.com/office/drawing/2014/main" id="{DC0C7D1A-BB3D-865A-811C-3A7DEDD5D9BF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2" name="Freeform: Shape 5981">
                <a:extLst>
                  <a:ext uri="{FF2B5EF4-FFF2-40B4-BE49-F238E27FC236}">
                    <a16:creationId xmlns:a16="http://schemas.microsoft.com/office/drawing/2014/main" id="{AC5C906B-79BC-F38B-3866-8D2EFD6211B3}"/>
                  </a:ext>
                </a:extLst>
              </p:cNvPr>
              <p:cNvSpPr/>
              <p:nvPr/>
            </p:nvSpPr>
            <p:spPr>
              <a:xfrm>
                <a:off x="9461048" y="3964266"/>
                <a:ext cx="63951" cy="142131"/>
              </a:xfrm>
              <a:custGeom>
                <a:avLst/>
                <a:gdLst>
                  <a:gd name="connsiteX0" fmla="*/ 63951 w 63951"/>
                  <a:gd name="connsiteY0" fmla="*/ 85725 h 142131"/>
                  <a:gd name="connsiteX1" fmla="*/ 63951 w 63951"/>
                  <a:gd name="connsiteY1" fmla="*/ 0 h 142131"/>
                  <a:gd name="connsiteX2" fmla="*/ 0 w 63951"/>
                  <a:gd name="connsiteY2" fmla="*/ 110757 h 142131"/>
                  <a:gd name="connsiteX3" fmla="*/ 31376 w 63951"/>
                  <a:gd name="connsiteY3" fmla="*/ 142132 h 142131"/>
                  <a:gd name="connsiteX4" fmla="*/ 63951 w 63951"/>
                  <a:gd name="connsiteY4" fmla="*/ 85725 h 14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1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3" name="Freeform: Shape 5982">
                <a:extLst>
                  <a:ext uri="{FF2B5EF4-FFF2-40B4-BE49-F238E27FC236}">
                    <a16:creationId xmlns:a16="http://schemas.microsoft.com/office/drawing/2014/main" id="{8CCEFD2D-9E96-E76E-68E6-F52EC00ECFDD}"/>
                  </a:ext>
                </a:extLst>
              </p:cNvPr>
              <p:cNvSpPr/>
              <p:nvPr/>
            </p:nvSpPr>
            <p:spPr>
              <a:xfrm>
                <a:off x="944853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4" name="Freeform: Shape 5983">
                <a:extLst>
                  <a:ext uri="{FF2B5EF4-FFF2-40B4-BE49-F238E27FC236}">
                    <a16:creationId xmlns:a16="http://schemas.microsoft.com/office/drawing/2014/main" id="{7EA2FFC1-11B6-932A-861E-7E1CB0166BD8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5" name="Freeform: Shape 5984">
                <a:extLst>
                  <a:ext uri="{FF2B5EF4-FFF2-40B4-BE49-F238E27FC236}">
                    <a16:creationId xmlns:a16="http://schemas.microsoft.com/office/drawing/2014/main" id="{4796330A-2A20-3950-A03F-27028D1AA0ED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6" name="Freeform: Shape 5985">
                <a:extLst>
                  <a:ext uri="{FF2B5EF4-FFF2-40B4-BE49-F238E27FC236}">
                    <a16:creationId xmlns:a16="http://schemas.microsoft.com/office/drawing/2014/main" id="{24353FFC-1422-DFE2-B325-47CE55B92C87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7" name="Freeform: Shape 5986">
                <a:extLst>
                  <a:ext uri="{FF2B5EF4-FFF2-40B4-BE49-F238E27FC236}">
                    <a16:creationId xmlns:a16="http://schemas.microsoft.com/office/drawing/2014/main" id="{2270FA20-24B2-9A9F-30B8-076FAEC72885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8" name="Freeform: Shape 5987">
                <a:extLst>
                  <a:ext uri="{FF2B5EF4-FFF2-40B4-BE49-F238E27FC236}">
                    <a16:creationId xmlns:a16="http://schemas.microsoft.com/office/drawing/2014/main" id="{B5E90B69-7AD5-1C7D-29CC-CBE9B5125333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9" name="Freeform: Shape 5988">
                <a:extLst>
                  <a:ext uri="{FF2B5EF4-FFF2-40B4-BE49-F238E27FC236}">
                    <a16:creationId xmlns:a16="http://schemas.microsoft.com/office/drawing/2014/main" id="{E7C90026-77F1-5219-1619-1F8889E3DC29}"/>
                  </a:ext>
                </a:extLst>
              </p:cNvPr>
              <p:cNvSpPr/>
              <p:nvPr/>
            </p:nvSpPr>
            <p:spPr>
              <a:xfrm>
                <a:off x="9448704" y="3280267"/>
                <a:ext cx="76295" cy="68922"/>
              </a:xfrm>
              <a:custGeom>
                <a:avLst/>
                <a:gdLst>
                  <a:gd name="connsiteX0" fmla="*/ 0 w 76295"/>
                  <a:gd name="connsiteY0" fmla="*/ 24860 h 68922"/>
                  <a:gd name="connsiteX1" fmla="*/ 76295 w 76295"/>
                  <a:gd name="connsiteY1" fmla="*/ 68923 h 68922"/>
                  <a:gd name="connsiteX2" fmla="*/ 76295 w 76295"/>
                  <a:gd name="connsiteY2" fmla="*/ 19460 h 68922"/>
                  <a:gd name="connsiteX3" fmla="*/ 42691 w 76295"/>
                  <a:gd name="connsiteY3" fmla="*/ 0 h 68922"/>
                  <a:gd name="connsiteX4" fmla="*/ 0 w 76295"/>
                  <a:gd name="connsiteY4" fmla="*/ 24860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860"/>
                    </a:moveTo>
                    <a:lnTo>
                      <a:pt x="76295" y="68923"/>
                    </a:lnTo>
                    <a:lnTo>
                      <a:pt x="76295" y="19460"/>
                    </a:lnTo>
                    <a:lnTo>
                      <a:pt x="42691" y="0"/>
                    </a:lnTo>
                    <a:lnTo>
                      <a:pt x="0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0" name="Freeform: Shape 5989">
                <a:extLst>
                  <a:ext uri="{FF2B5EF4-FFF2-40B4-BE49-F238E27FC236}">
                    <a16:creationId xmlns:a16="http://schemas.microsoft.com/office/drawing/2014/main" id="{27CC7072-82B1-929E-BC38-9A466CDBAEDE}"/>
                  </a:ext>
                </a:extLst>
              </p:cNvPr>
              <p:cNvSpPr/>
              <p:nvPr/>
            </p:nvSpPr>
            <p:spPr>
              <a:xfrm>
                <a:off x="9448533" y="3547900"/>
                <a:ext cx="76466" cy="68922"/>
              </a:xfrm>
              <a:custGeom>
                <a:avLst/>
                <a:gdLst>
                  <a:gd name="connsiteX0" fmla="*/ 76467 w 76466"/>
                  <a:gd name="connsiteY0" fmla="*/ 49549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549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549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1" name="Freeform: Shape 5990">
                <a:extLst>
                  <a:ext uri="{FF2B5EF4-FFF2-40B4-BE49-F238E27FC236}">
                    <a16:creationId xmlns:a16="http://schemas.microsoft.com/office/drawing/2014/main" id="{7F3DFE1B-2D82-7F17-6BA6-5B437530B7C2}"/>
                  </a:ext>
                </a:extLst>
              </p:cNvPr>
              <p:cNvSpPr/>
              <p:nvPr/>
            </p:nvSpPr>
            <p:spPr>
              <a:xfrm>
                <a:off x="944853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2" name="Freeform: Shape 5991">
                <a:extLst>
                  <a:ext uri="{FF2B5EF4-FFF2-40B4-BE49-F238E27FC236}">
                    <a16:creationId xmlns:a16="http://schemas.microsoft.com/office/drawing/2014/main" id="{C298400D-DA5B-1C30-12DC-A06AC37CDB58}"/>
                  </a:ext>
                </a:extLst>
              </p:cNvPr>
              <p:cNvSpPr/>
              <p:nvPr/>
            </p:nvSpPr>
            <p:spPr>
              <a:xfrm>
                <a:off x="9448533" y="4722504"/>
                <a:ext cx="76466" cy="175393"/>
              </a:xfrm>
              <a:custGeom>
                <a:avLst/>
                <a:gdLst>
                  <a:gd name="connsiteX0" fmla="*/ 76467 w 76466"/>
                  <a:gd name="connsiteY0" fmla="*/ 175393 h 175393"/>
                  <a:gd name="connsiteX1" fmla="*/ 76467 w 76466"/>
                  <a:gd name="connsiteY1" fmla="*/ 89668 h 175393"/>
                  <a:gd name="connsiteX2" fmla="*/ 24689 w 76466"/>
                  <a:gd name="connsiteY2" fmla="*/ 0 h 175393"/>
                  <a:gd name="connsiteX3" fmla="*/ 0 w 76466"/>
                  <a:gd name="connsiteY3" fmla="*/ 42863 h 175393"/>
                  <a:gd name="connsiteX4" fmla="*/ 76467 w 76466"/>
                  <a:gd name="connsiteY4" fmla="*/ 175393 h 17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93">
                    <a:moveTo>
                      <a:pt x="76467" y="175393"/>
                    </a:moveTo>
                    <a:lnTo>
                      <a:pt x="76467" y="89668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3" name="Freeform: Shape 5992">
                <a:extLst>
                  <a:ext uri="{FF2B5EF4-FFF2-40B4-BE49-F238E27FC236}">
                    <a16:creationId xmlns:a16="http://schemas.microsoft.com/office/drawing/2014/main" id="{B0256309-5535-EBA6-AB19-25A8273D11FE}"/>
                  </a:ext>
                </a:extLst>
              </p:cNvPr>
              <p:cNvSpPr/>
              <p:nvPr/>
            </p:nvSpPr>
            <p:spPr>
              <a:xfrm>
                <a:off x="9448876" y="4627863"/>
                <a:ext cx="76466" cy="138189"/>
              </a:xfrm>
              <a:custGeom>
                <a:avLst/>
                <a:gdLst>
                  <a:gd name="connsiteX0" fmla="*/ 24689 w 76466"/>
                  <a:gd name="connsiteY0" fmla="*/ 94641 h 138189"/>
                  <a:gd name="connsiteX1" fmla="*/ 24689 w 76466"/>
                  <a:gd name="connsiteY1" fmla="*/ 94641 h 138189"/>
                  <a:gd name="connsiteX2" fmla="*/ 46206 w 76466"/>
                  <a:gd name="connsiteY2" fmla="*/ 57522 h 138189"/>
                  <a:gd name="connsiteX3" fmla="*/ 64380 w 76466"/>
                  <a:gd name="connsiteY3" fmla="*/ 43549 h 138189"/>
                  <a:gd name="connsiteX4" fmla="*/ 76467 w 76466"/>
                  <a:gd name="connsiteY4" fmla="*/ 42863 h 138189"/>
                  <a:gd name="connsiteX5" fmla="*/ 76467 w 76466"/>
                  <a:gd name="connsiteY5" fmla="*/ 1 h 138189"/>
                  <a:gd name="connsiteX6" fmla="*/ 72266 w 76466"/>
                  <a:gd name="connsiteY6" fmla="*/ 1 h 138189"/>
                  <a:gd name="connsiteX7" fmla="*/ 53321 w 76466"/>
                  <a:gd name="connsiteY7" fmla="*/ 2487 h 138189"/>
                  <a:gd name="connsiteX8" fmla="*/ 9087 w 76466"/>
                  <a:gd name="connsiteY8" fmla="*/ 36777 h 138189"/>
                  <a:gd name="connsiteX9" fmla="*/ 0 w 76466"/>
                  <a:gd name="connsiteY9" fmla="*/ 52464 h 138189"/>
                  <a:gd name="connsiteX10" fmla="*/ 0 w 76466"/>
                  <a:gd name="connsiteY10" fmla="*/ 138189 h 13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9">
                    <a:moveTo>
                      <a:pt x="24689" y="94641"/>
                    </a:moveTo>
                    <a:lnTo>
                      <a:pt x="24689" y="94641"/>
                    </a:lnTo>
                    <a:lnTo>
                      <a:pt x="46206" y="57522"/>
                    </a:lnTo>
                    <a:cubicBezTo>
                      <a:pt x="50141" y="50613"/>
                      <a:pt x="56690" y="45572"/>
                      <a:pt x="64380" y="43549"/>
                    </a:cubicBezTo>
                    <a:cubicBezTo>
                      <a:pt x="68323" y="42512"/>
                      <a:pt x="72429" y="42280"/>
                      <a:pt x="76467" y="42863"/>
                    </a:cubicBezTo>
                    <a:lnTo>
                      <a:pt x="76467" y="1"/>
                    </a:lnTo>
                    <a:lnTo>
                      <a:pt x="72266" y="1"/>
                    </a:lnTo>
                    <a:cubicBezTo>
                      <a:pt x="65871" y="-25"/>
                      <a:pt x="59493" y="815"/>
                      <a:pt x="53321" y="2487"/>
                    </a:cubicBezTo>
                    <a:cubicBezTo>
                      <a:pt x="34573" y="7519"/>
                      <a:pt x="18637" y="19872"/>
                      <a:pt x="9087" y="36777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4" name="Freeform: Shape 5993">
                <a:extLst>
                  <a:ext uri="{FF2B5EF4-FFF2-40B4-BE49-F238E27FC236}">
                    <a16:creationId xmlns:a16="http://schemas.microsoft.com/office/drawing/2014/main" id="{FFB71AFE-6A8D-2B06-3EDC-0334854256BC}"/>
                  </a:ext>
                </a:extLst>
              </p:cNvPr>
              <p:cNvSpPr/>
              <p:nvPr/>
            </p:nvSpPr>
            <p:spPr>
              <a:xfrm>
                <a:off x="9448533" y="5176418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837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837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5" name="Freeform: Shape 5994">
                <a:extLst>
                  <a:ext uri="{FF2B5EF4-FFF2-40B4-BE49-F238E27FC236}">
                    <a16:creationId xmlns:a16="http://schemas.microsoft.com/office/drawing/2014/main" id="{7AB64D4A-905E-147B-5B0A-D90A9BE6B725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5 h 68922"/>
                  <a:gd name="connsiteX2" fmla="*/ 76467 w 76466"/>
                  <a:gd name="connsiteY2" fmla="*/ 68923 h 68922"/>
                  <a:gd name="connsiteX3" fmla="*/ 76467 w 76466"/>
                  <a:gd name="connsiteY3" fmla="*/ 19460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5"/>
                    </a:lnTo>
                    <a:lnTo>
                      <a:pt x="76467" y="68923"/>
                    </a:lnTo>
                    <a:lnTo>
                      <a:pt x="76467" y="19460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6" name="Freeform: Shape 5995">
                <a:extLst>
                  <a:ext uri="{FF2B5EF4-FFF2-40B4-BE49-F238E27FC236}">
                    <a16:creationId xmlns:a16="http://schemas.microsoft.com/office/drawing/2014/main" id="{FBCDDC39-168A-385F-9AA6-3F2335C14FF5}"/>
                  </a:ext>
                </a:extLst>
              </p:cNvPr>
              <p:cNvSpPr/>
              <p:nvPr/>
            </p:nvSpPr>
            <p:spPr>
              <a:xfrm>
                <a:off x="9448533" y="6104648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35147 w 76038"/>
                  <a:gd name="connsiteY5" fmla="*/ 85125 h 94947"/>
                  <a:gd name="connsiteX6" fmla="*/ 76038 w 76038"/>
                  <a:gd name="connsiteY6" fmla="*/ 94812 h 94947"/>
                  <a:gd name="connsiteX7" fmla="*/ 76038 w 76038"/>
                  <a:gd name="connsiteY7" fmla="*/ 51949 h 94947"/>
                  <a:gd name="connsiteX8" fmla="*/ 64380 w 76038"/>
                  <a:gd name="connsiteY8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707" y="48983"/>
                      <a:pt x="50158" y="43977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1"/>
                      <a:pt x="24106" y="78756"/>
                      <a:pt x="35147" y="85125"/>
                    </a:cubicBezTo>
                    <a:cubicBezTo>
                      <a:pt x="47526" y="92317"/>
                      <a:pt x="61748" y="95686"/>
                      <a:pt x="76038" y="94812"/>
                    </a:cubicBezTo>
                    <a:lnTo>
                      <a:pt x="76038" y="51949"/>
                    </a:lnTo>
                    <a:cubicBezTo>
                      <a:pt x="72129" y="52421"/>
                      <a:pt x="68177" y="5212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7" name="Freeform: Shape 5996">
                <a:extLst>
                  <a:ext uri="{FF2B5EF4-FFF2-40B4-BE49-F238E27FC236}">
                    <a16:creationId xmlns:a16="http://schemas.microsoft.com/office/drawing/2014/main" id="{970E89E8-ABE5-282C-85CA-F828A293AD4F}"/>
                  </a:ext>
                </a:extLst>
              </p:cNvPr>
              <p:cNvSpPr/>
              <p:nvPr/>
            </p:nvSpPr>
            <p:spPr>
              <a:xfrm>
                <a:off x="9448533" y="6040012"/>
                <a:ext cx="43891" cy="107498"/>
              </a:xfrm>
              <a:custGeom>
                <a:avLst/>
                <a:gdLst>
                  <a:gd name="connsiteX0" fmla="*/ 0 w 43891"/>
                  <a:gd name="connsiteY0" fmla="*/ 21774 h 107498"/>
                  <a:gd name="connsiteX1" fmla="*/ 0 w 43891"/>
                  <a:gd name="connsiteY1" fmla="*/ 21774 h 107498"/>
                  <a:gd name="connsiteX2" fmla="*/ 0 w 43891"/>
                  <a:gd name="connsiteY2" fmla="*/ 21774 h 107498"/>
                  <a:gd name="connsiteX3" fmla="*/ 0 w 43891"/>
                  <a:gd name="connsiteY3" fmla="*/ 107499 h 107498"/>
                  <a:gd name="connsiteX4" fmla="*/ 43891 w 43891"/>
                  <a:gd name="connsiteY4" fmla="*/ 31375 h 107498"/>
                  <a:gd name="connsiteX5" fmla="*/ 12516 w 43891"/>
                  <a:gd name="connsiteY5" fmla="*/ 0 h 107498"/>
                  <a:gd name="connsiteX6" fmla="*/ 0 w 43891"/>
                  <a:gd name="connsiteY6" fmla="*/ 21774 h 107498"/>
                  <a:gd name="connsiteX7" fmla="*/ 0 w 43891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8" name="Freeform: Shape 5997">
                <a:extLst>
                  <a:ext uri="{FF2B5EF4-FFF2-40B4-BE49-F238E27FC236}">
                    <a16:creationId xmlns:a16="http://schemas.microsoft.com/office/drawing/2014/main" id="{C0BFE837-EF41-5142-3314-60973916E5B6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9" name="Freeform: Shape 5998">
                <a:extLst>
                  <a:ext uri="{FF2B5EF4-FFF2-40B4-BE49-F238E27FC236}">
                    <a16:creationId xmlns:a16="http://schemas.microsoft.com/office/drawing/2014/main" id="{BBE14F9A-2C5F-1F3B-469A-28AB8CA599C9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0" name="Freeform: Shape 5999">
                <a:extLst>
                  <a:ext uri="{FF2B5EF4-FFF2-40B4-BE49-F238E27FC236}">
                    <a16:creationId xmlns:a16="http://schemas.microsoft.com/office/drawing/2014/main" id="{54147C5E-345B-C526-E34F-E620D5FC7064}"/>
                  </a:ext>
                </a:extLst>
              </p:cNvPr>
              <p:cNvSpPr/>
              <p:nvPr/>
            </p:nvSpPr>
            <p:spPr>
              <a:xfrm>
                <a:off x="9461048" y="5929255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1" name="Freeform: Shape 6000">
                <a:extLst>
                  <a:ext uri="{FF2B5EF4-FFF2-40B4-BE49-F238E27FC236}">
                    <a16:creationId xmlns:a16="http://schemas.microsoft.com/office/drawing/2014/main" id="{EC6DA5FA-C2E0-37EB-4CD4-8E719BCF0B21}"/>
                  </a:ext>
                </a:extLst>
              </p:cNvPr>
              <p:cNvSpPr/>
              <p:nvPr/>
            </p:nvSpPr>
            <p:spPr>
              <a:xfrm>
                <a:off x="944853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2" name="Freeform: Shape 6001">
                <a:extLst>
                  <a:ext uri="{FF2B5EF4-FFF2-40B4-BE49-F238E27FC236}">
                    <a16:creationId xmlns:a16="http://schemas.microsoft.com/office/drawing/2014/main" id="{71D163B8-D3E5-A736-0691-9AFC02A704B5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3" name="Freeform: Shape 6002">
                <a:extLst>
                  <a:ext uri="{FF2B5EF4-FFF2-40B4-BE49-F238E27FC236}">
                    <a16:creationId xmlns:a16="http://schemas.microsoft.com/office/drawing/2014/main" id="{2880E26E-FD88-C4D2-9461-DF6A029D5668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4" name="Freeform: Shape 6003">
                <a:extLst>
                  <a:ext uri="{FF2B5EF4-FFF2-40B4-BE49-F238E27FC236}">
                    <a16:creationId xmlns:a16="http://schemas.microsoft.com/office/drawing/2014/main" id="{20C83FE1-935E-8DA5-E52E-2AD140871C4F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5" name="Freeform: Shape 6004">
                <a:extLst>
                  <a:ext uri="{FF2B5EF4-FFF2-40B4-BE49-F238E27FC236}">
                    <a16:creationId xmlns:a16="http://schemas.microsoft.com/office/drawing/2014/main" id="{BDE8CC31-C352-7ED4-E71B-3D727C7F0276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6" name="Freeform: Shape 6005">
                <a:extLst>
                  <a:ext uri="{FF2B5EF4-FFF2-40B4-BE49-F238E27FC236}">
                    <a16:creationId xmlns:a16="http://schemas.microsoft.com/office/drawing/2014/main" id="{4D8073B1-E246-4D9B-12F4-089C83DEC842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7" name="Freeform: Shape 6006">
                <a:extLst>
                  <a:ext uri="{FF2B5EF4-FFF2-40B4-BE49-F238E27FC236}">
                    <a16:creationId xmlns:a16="http://schemas.microsoft.com/office/drawing/2014/main" id="{FE4C3C83-AC92-A9F4-FFB6-F39D07DB867D}"/>
                  </a:ext>
                </a:extLst>
              </p:cNvPr>
              <p:cNvSpPr/>
              <p:nvPr/>
            </p:nvSpPr>
            <p:spPr>
              <a:xfrm>
                <a:off x="9448704" y="5245341"/>
                <a:ext cx="76295" cy="68836"/>
              </a:xfrm>
              <a:custGeom>
                <a:avLst/>
                <a:gdLst>
                  <a:gd name="connsiteX0" fmla="*/ 0 w 76295"/>
                  <a:gd name="connsiteY0" fmla="*/ 24775 h 68836"/>
                  <a:gd name="connsiteX1" fmla="*/ 76295 w 76295"/>
                  <a:gd name="connsiteY1" fmla="*/ 68837 h 68836"/>
                  <a:gd name="connsiteX2" fmla="*/ 76295 w 76295"/>
                  <a:gd name="connsiteY2" fmla="*/ 19374 h 68836"/>
                  <a:gd name="connsiteX3" fmla="*/ 42691 w 76295"/>
                  <a:gd name="connsiteY3" fmla="*/ 0 h 68836"/>
                  <a:gd name="connsiteX4" fmla="*/ 0 w 76295"/>
                  <a:gd name="connsiteY4" fmla="*/ 24775 h 6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836">
                    <a:moveTo>
                      <a:pt x="0" y="24775"/>
                    </a:moveTo>
                    <a:lnTo>
                      <a:pt x="76295" y="68837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8" name="Freeform: Shape 6007">
                <a:extLst>
                  <a:ext uri="{FF2B5EF4-FFF2-40B4-BE49-F238E27FC236}">
                    <a16:creationId xmlns:a16="http://schemas.microsoft.com/office/drawing/2014/main" id="{BA7FB858-6F6E-4435-C96E-46B60A02B8C7}"/>
                  </a:ext>
                </a:extLst>
              </p:cNvPr>
              <p:cNvSpPr/>
              <p:nvPr/>
            </p:nvSpPr>
            <p:spPr>
              <a:xfrm>
                <a:off x="9448533" y="5512974"/>
                <a:ext cx="76466" cy="68837"/>
              </a:xfrm>
              <a:custGeom>
                <a:avLst/>
                <a:gdLst>
                  <a:gd name="connsiteX0" fmla="*/ 76467 w 76466"/>
                  <a:gd name="connsiteY0" fmla="*/ 49463 h 68837"/>
                  <a:gd name="connsiteX1" fmla="*/ 76467 w 76466"/>
                  <a:gd name="connsiteY1" fmla="*/ 0 h 68837"/>
                  <a:gd name="connsiteX2" fmla="*/ 0 w 76466"/>
                  <a:gd name="connsiteY2" fmla="*/ 44149 h 68837"/>
                  <a:gd name="connsiteX3" fmla="*/ 0 w 76466"/>
                  <a:gd name="connsiteY3" fmla="*/ 68837 h 68837"/>
                  <a:gd name="connsiteX4" fmla="*/ 42863 w 76466"/>
                  <a:gd name="connsiteY4" fmla="*/ 68837 h 68837"/>
                  <a:gd name="connsiteX5" fmla="*/ 76467 w 76466"/>
                  <a:gd name="connsiteY5" fmla="*/ 49463 h 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837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837"/>
                    </a:lnTo>
                    <a:lnTo>
                      <a:pt x="42863" y="68837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9" name="Freeform: Shape 6008">
                <a:extLst>
                  <a:ext uri="{FF2B5EF4-FFF2-40B4-BE49-F238E27FC236}">
                    <a16:creationId xmlns:a16="http://schemas.microsoft.com/office/drawing/2014/main" id="{27CD5835-8667-DA43-926E-06C1A5AEB4A0}"/>
                  </a:ext>
                </a:extLst>
              </p:cNvPr>
              <p:cNvSpPr/>
              <p:nvPr/>
            </p:nvSpPr>
            <p:spPr>
              <a:xfrm>
                <a:off x="944853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0" name="Freeform: Shape 6009">
                <a:extLst>
                  <a:ext uri="{FF2B5EF4-FFF2-40B4-BE49-F238E27FC236}">
                    <a16:creationId xmlns:a16="http://schemas.microsoft.com/office/drawing/2014/main" id="{A3C2400A-11B1-3EA1-8EAC-12DED1DBB6AF}"/>
                  </a:ext>
                </a:extLst>
              </p:cNvPr>
              <p:cNvSpPr/>
              <p:nvPr/>
            </p:nvSpPr>
            <p:spPr>
              <a:xfrm>
                <a:off x="9448533" y="6687578"/>
                <a:ext cx="76466" cy="170421"/>
              </a:xfrm>
              <a:custGeom>
                <a:avLst/>
                <a:gdLst>
                  <a:gd name="connsiteX0" fmla="*/ 76467 w 76466"/>
                  <a:gd name="connsiteY0" fmla="*/ 89583 h 170421"/>
                  <a:gd name="connsiteX1" fmla="*/ 24689 w 76466"/>
                  <a:gd name="connsiteY1" fmla="*/ 0 h 170421"/>
                  <a:gd name="connsiteX2" fmla="*/ 0 w 76466"/>
                  <a:gd name="connsiteY2" fmla="*/ 42863 h 170421"/>
                  <a:gd name="connsiteX3" fmla="*/ 73637 w 76466"/>
                  <a:gd name="connsiteY3" fmla="*/ 170421 h 170421"/>
                  <a:gd name="connsiteX4" fmla="*/ 76467 w 76466"/>
                  <a:gd name="connsiteY4" fmla="*/ 170421 h 170421"/>
                  <a:gd name="connsiteX5" fmla="*/ 76467 w 76466"/>
                  <a:gd name="connsiteY5" fmla="*/ 89583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170421">
                    <a:moveTo>
                      <a:pt x="76467" y="89583"/>
                    </a:moveTo>
                    <a:lnTo>
                      <a:pt x="24689" y="0"/>
                    </a:lnTo>
                    <a:lnTo>
                      <a:pt x="0" y="42863"/>
                    </a:lnTo>
                    <a:lnTo>
                      <a:pt x="73637" y="170421"/>
                    </a:lnTo>
                    <a:lnTo>
                      <a:pt x="76467" y="170421"/>
                    </a:lnTo>
                    <a:lnTo>
                      <a:pt x="76467" y="895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1" name="Freeform: Shape 6010">
                <a:extLst>
                  <a:ext uri="{FF2B5EF4-FFF2-40B4-BE49-F238E27FC236}">
                    <a16:creationId xmlns:a16="http://schemas.microsoft.com/office/drawing/2014/main" id="{CA85C4D8-DD5A-5F10-1EA3-7592C94F77BC}"/>
                  </a:ext>
                </a:extLst>
              </p:cNvPr>
              <p:cNvSpPr/>
              <p:nvPr/>
            </p:nvSpPr>
            <p:spPr>
              <a:xfrm>
                <a:off x="9448876" y="6592852"/>
                <a:ext cx="76466" cy="138274"/>
              </a:xfrm>
              <a:custGeom>
                <a:avLst/>
                <a:gdLst>
                  <a:gd name="connsiteX0" fmla="*/ 24689 w 76466"/>
                  <a:gd name="connsiteY0" fmla="*/ 94726 h 138274"/>
                  <a:gd name="connsiteX1" fmla="*/ 24689 w 76466"/>
                  <a:gd name="connsiteY1" fmla="*/ 94726 h 138274"/>
                  <a:gd name="connsiteX2" fmla="*/ 46206 w 76466"/>
                  <a:gd name="connsiteY2" fmla="*/ 57522 h 138274"/>
                  <a:gd name="connsiteX3" fmla="*/ 64380 w 76466"/>
                  <a:gd name="connsiteY3" fmla="*/ 43548 h 138274"/>
                  <a:gd name="connsiteX4" fmla="*/ 76467 w 76466"/>
                  <a:gd name="connsiteY4" fmla="*/ 42863 h 138274"/>
                  <a:gd name="connsiteX5" fmla="*/ 76467 w 76466"/>
                  <a:gd name="connsiteY5" fmla="*/ 0 h 138274"/>
                  <a:gd name="connsiteX6" fmla="*/ 72266 w 76466"/>
                  <a:gd name="connsiteY6" fmla="*/ 0 h 138274"/>
                  <a:gd name="connsiteX7" fmla="*/ 53321 w 76466"/>
                  <a:gd name="connsiteY7" fmla="*/ 2486 h 138274"/>
                  <a:gd name="connsiteX8" fmla="*/ 9087 w 76466"/>
                  <a:gd name="connsiteY8" fmla="*/ 36776 h 138274"/>
                  <a:gd name="connsiteX9" fmla="*/ 0 w 76466"/>
                  <a:gd name="connsiteY9" fmla="*/ 52549 h 138274"/>
                  <a:gd name="connsiteX10" fmla="*/ 0 w 76466"/>
                  <a:gd name="connsiteY10" fmla="*/ 138274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274">
                    <a:moveTo>
                      <a:pt x="24689" y="94726"/>
                    </a:moveTo>
                    <a:lnTo>
                      <a:pt x="24689" y="94726"/>
                    </a:lnTo>
                    <a:lnTo>
                      <a:pt x="46206" y="57522"/>
                    </a:lnTo>
                    <a:cubicBezTo>
                      <a:pt x="50158" y="50629"/>
                      <a:pt x="56699" y="45597"/>
                      <a:pt x="64380" y="43548"/>
                    </a:cubicBezTo>
                    <a:cubicBezTo>
                      <a:pt x="68331" y="42554"/>
                      <a:pt x="72429" y="42323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17"/>
                      <a:pt x="59502" y="857"/>
                      <a:pt x="53321" y="2486"/>
                    </a:cubicBezTo>
                    <a:cubicBezTo>
                      <a:pt x="34573" y="7518"/>
                      <a:pt x="18637" y="19871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2" name="Freeform: Shape 6011">
                <a:extLst>
                  <a:ext uri="{FF2B5EF4-FFF2-40B4-BE49-F238E27FC236}">
                    <a16:creationId xmlns:a16="http://schemas.microsoft.com/office/drawing/2014/main" id="{C213833B-E4DA-5817-5615-F3CE91F4E381}"/>
                  </a:ext>
                </a:extLst>
              </p:cNvPr>
              <p:cNvSpPr/>
              <p:nvPr/>
            </p:nvSpPr>
            <p:spPr>
              <a:xfrm>
                <a:off x="7242057" y="0"/>
                <a:ext cx="109985" cy="202225"/>
              </a:xfrm>
              <a:custGeom>
                <a:avLst/>
                <a:gdLst>
                  <a:gd name="connsiteX0" fmla="*/ 97555 w 109985"/>
                  <a:gd name="connsiteY0" fmla="*/ 202225 h 202225"/>
                  <a:gd name="connsiteX1" fmla="*/ 109985 w 109985"/>
                  <a:gd name="connsiteY1" fmla="*/ 202225 h 202225"/>
                  <a:gd name="connsiteX2" fmla="*/ 46891 w 109985"/>
                  <a:gd name="connsiteY2" fmla="*/ 92926 h 202225"/>
                  <a:gd name="connsiteX3" fmla="*/ 46891 w 109985"/>
                  <a:gd name="connsiteY3" fmla="*/ 62922 h 202225"/>
                  <a:gd name="connsiteX4" fmla="*/ 83239 w 109985"/>
                  <a:gd name="connsiteY4" fmla="*/ 0 h 202225"/>
                  <a:gd name="connsiteX5" fmla="*/ 33690 w 109985"/>
                  <a:gd name="connsiteY5" fmla="*/ 0 h 202225"/>
                  <a:gd name="connsiteX6" fmla="*/ 9773 w 109985"/>
                  <a:gd name="connsiteY6" fmla="*/ 41491 h 202225"/>
                  <a:gd name="connsiteX7" fmla="*/ 9773 w 109985"/>
                  <a:gd name="connsiteY7" fmla="*/ 114357 h 202225"/>
                  <a:gd name="connsiteX8" fmla="*/ 60436 w 109985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85" h="202225">
                    <a:moveTo>
                      <a:pt x="97555" y="202225"/>
                    </a:moveTo>
                    <a:lnTo>
                      <a:pt x="109985" y="202225"/>
                    </a:lnTo>
                    <a:lnTo>
                      <a:pt x="46891" y="92926"/>
                    </a:lnTo>
                    <a:cubicBezTo>
                      <a:pt x="41534" y="83643"/>
                      <a:pt x="41534" y="72205"/>
                      <a:pt x="46891" y="62922"/>
                    </a:cubicBezTo>
                    <a:lnTo>
                      <a:pt x="83239" y="0"/>
                    </a:lnTo>
                    <a:lnTo>
                      <a:pt x="33690" y="0"/>
                    </a:lnTo>
                    <a:lnTo>
                      <a:pt x="9773" y="41491"/>
                    </a:lnTo>
                    <a:cubicBezTo>
                      <a:pt x="-3258" y="64031"/>
                      <a:pt x="-3258" y="91817"/>
                      <a:pt x="9773" y="114357"/>
                    </a:cubicBezTo>
                    <a:lnTo>
                      <a:pt x="6043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3" name="Freeform: Shape 6012">
                <a:extLst>
                  <a:ext uri="{FF2B5EF4-FFF2-40B4-BE49-F238E27FC236}">
                    <a16:creationId xmlns:a16="http://schemas.microsoft.com/office/drawing/2014/main" id="{2682D3A9-545E-F8C1-65E3-F71DCE66D058}"/>
                  </a:ext>
                </a:extLst>
              </p:cNvPr>
              <p:cNvSpPr/>
              <p:nvPr/>
            </p:nvSpPr>
            <p:spPr>
              <a:xfrm>
                <a:off x="7579642" y="54692"/>
                <a:ext cx="167077" cy="278091"/>
              </a:xfrm>
              <a:custGeom>
                <a:avLst/>
                <a:gdLst>
                  <a:gd name="connsiteX0" fmla="*/ 156362 w 167077"/>
                  <a:gd name="connsiteY0" fmla="*/ 259490 h 278091"/>
                  <a:gd name="connsiteX1" fmla="*/ 167078 w 167077"/>
                  <a:gd name="connsiteY1" fmla="*/ 253317 h 278091"/>
                  <a:gd name="connsiteX2" fmla="*/ 57864 w 167077"/>
                  <a:gd name="connsiteY2" fmla="*/ 190224 h 278091"/>
                  <a:gd name="connsiteX3" fmla="*/ 42863 w 167077"/>
                  <a:gd name="connsiteY3" fmla="*/ 164506 h 278091"/>
                  <a:gd name="connsiteX4" fmla="*/ 42863 w 167077"/>
                  <a:gd name="connsiteY4" fmla="*/ 13887 h 278091"/>
                  <a:gd name="connsiteX5" fmla="*/ 42863 w 167077"/>
                  <a:gd name="connsiteY5" fmla="*/ 13887 h 278091"/>
                  <a:gd name="connsiteX6" fmla="*/ 42863 w 167077"/>
                  <a:gd name="connsiteY6" fmla="*/ 0 h 278091"/>
                  <a:gd name="connsiteX7" fmla="*/ 0 w 167077"/>
                  <a:gd name="connsiteY7" fmla="*/ 17145 h 278091"/>
                  <a:gd name="connsiteX8" fmla="*/ 0 w 167077"/>
                  <a:gd name="connsiteY8" fmla="*/ 164249 h 278091"/>
                  <a:gd name="connsiteX9" fmla="*/ 36433 w 167077"/>
                  <a:gd name="connsiteY9" fmla="*/ 227343 h 278091"/>
                  <a:gd name="connsiteX10" fmla="*/ 124215 w 167077"/>
                  <a:gd name="connsiteY10" fmla="*/ 278092 h 278091"/>
                  <a:gd name="connsiteX11" fmla="*/ 156362 w 167077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091">
                    <a:moveTo>
                      <a:pt x="156362" y="259490"/>
                    </a:moveTo>
                    <a:lnTo>
                      <a:pt x="167078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461" y="5143"/>
                      <a:pt x="14144" y="10716"/>
                      <a:pt x="0" y="17145"/>
                    </a:cubicBezTo>
                    <a:lnTo>
                      <a:pt x="0" y="164249"/>
                    </a:lnTo>
                    <a:cubicBezTo>
                      <a:pt x="-17" y="190283"/>
                      <a:pt x="13879" y="214342"/>
                      <a:pt x="36433" y="227343"/>
                    </a:cubicBezTo>
                    <a:lnTo>
                      <a:pt x="124215" y="278092"/>
                    </a:lnTo>
                    <a:lnTo>
                      <a:pt x="156362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4" name="Freeform: Shape 6013">
                <a:extLst>
                  <a:ext uri="{FF2B5EF4-FFF2-40B4-BE49-F238E27FC236}">
                    <a16:creationId xmlns:a16="http://schemas.microsoft.com/office/drawing/2014/main" id="{57E22C66-25FB-C863-583A-2F5E451711B4}"/>
                  </a:ext>
                </a:extLst>
              </p:cNvPr>
              <p:cNvSpPr/>
              <p:nvPr/>
            </p:nvSpPr>
            <p:spPr>
              <a:xfrm>
                <a:off x="7579556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059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5" name="Freeform: Shape 6014">
                <a:extLst>
                  <a:ext uri="{FF2B5EF4-FFF2-40B4-BE49-F238E27FC236}">
                    <a16:creationId xmlns:a16="http://schemas.microsoft.com/office/drawing/2014/main" id="{18F4B9D5-FBA4-B702-0126-9EBCECFCA8C9}"/>
                  </a:ext>
                </a:extLst>
              </p:cNvPr>
              <p:cNvSpPr/>
              <p:nvPr/>
            </p:nvSpPr>
            <p:spPr>
              <a:xfrm>
                <a:off x="7878737" y="45005"/>
                <a:ext cx="262746" cy="200082"/>
              </a:xfrm>
              <a:custGeom>
                <a:avLst/>
                <a:gdLst>
                  <a:gd name="connsiteX0" fmla="*/ 136560 w 262746"/>
                  <a:gd name="connsiteY0" fmla="*/ 200082 h 200082"/>
                  <a:gd name="connsiteX1" fmla="*/ 238058 w 262746"/>
                  <a:gd name="connsiteY1" fmla="*/ 200082 h 200082"/>
                  <a:gd name="connsiteX2" fmla="*/ 256575 w 262746"/>
                  <a:gd name="connsiteY2" fmla="*/ 167935 h 200082"/>
                  <a:gd name="connsiteX3" fmla="*/ 256575 w 262746"/>
                  <a:gd name="connsiteY3" fmla="*/ 167935 h 200082"/>
                  <a:gd name="connsiteX4" fmla="*/ 262747 w 262746"/>
                  <a:gd name="connsiteY4" fmla="*/ 157220 h 200082"/>
                  <a:gd name="connsiteX5" fmla="*/ 136560 w 262746"/>
                  <a:gd name="connsiteY5" fmla="*/ 157220 h 200082"/>
                  <a:gd name="connsiteX6" fmla="*/ 110842 w 262746"/>
                  <a:gd name="connsiteY6" fmla="*/ 142218 h 200082"/>
                  <a:gd name="connsiteX7" fmla="*/ 35404 w 262746"/>
                  <a:gd name="connsiteY7" fmla="*/ 11659 h 200082"/>
                  <a:gd name="connsiteX8" fmla="*/ 35404 w 262746"/>
                  <a:gd name="connsiteY8" fmla="*/ 11659 h 200082"/>
                  <a:gd name="connsiteX9" fmla="*/ 28718 w 262746"/>
                  <a:gd name="connsiteY9" fmla="*/ 0 h 200082"/>
                  <a:gd name="connsiteX10" fmla="*/ 0 w 262746"/>
                  <a:gd name="connsiteY10" fmla="*/ 35919 h 200082"/>
                  <a:gd name="connsiteX11" fmla="*/ 73723 w 262746"/>
                  <a:gd name="connsiteY11" fmla="*/ 163649 h 200082"/>
                  <a:gd name="connsiteX12" fmla="*/ 136560 w 262746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746" h="200082">
                    <a:moveTo>
                      <a:pt x="136560" y="200082"/>
                    </a:moveTo>
                    <a:lnTo>
                      <a:pt x="238058" y="200082"/>
                    </a:lnTo>
                    <a:lnTo>
                      <a:pt x="256575" y="167935"/>
                    </a:lnTo>
                    <a:lnTo>
                      <a:pt x="256575" y="167935"/>
                    </a:lnTo>
                    <a:lnTo>
                      <a:pt x="262747" y="157220"/>
                    </a:lnTo>
                    <a:lnTo>
                      <a:pt x="136560" y="157220"/>
                    </a:lnTo>
                    <a:cubicBezTo>
                      <a:pt x="125938" y="157125"/>
                      <a:pt x="116157" y="151419"/>
                      <a:pt x="110842" y="142218"/>
                    </a:cubicBezTo>
                    <a:lnTo>
                      <a:pt x="35404" y="11659"/>
                    </a:lnTo>
                    <a:lnTo>
                      <a:pt x="35404" y="11659"/>
                    </a:lnTo>
                    <a:lnTo>
                      <a:pt x="28718" y="0"/>
                    </a:lnTo>
                    <a:cubicBezTo>
                      <a:pt x="18774" y="11430"/>
                      <a:pt x="9198" y="23403"/>
                      <a:pt x="0" y="35919"/>
                    </a:cubicBezTo>
                    <a:lnTo>
                      <a:pt x="73723" y="163649"/>
                    </a:lnTo>
                    <a:cubicBezTo>
                      <a:pt x="86719" y="186086"/>
                      <a:pt x="110628" y="199952"/>
                      <a:pt x="136560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6" name="Freeform: Shape 6015">
                <a:extLst>
                  <a:ext uri="{FF2B5EF4-FFF2-40B4-BE49-F238E27FC236}">
                    <a16:creationId xmlns:a16="http://schemas.microsoft.com/office/drawing/2014/main" id="{ACEBF973-2009-455C-16CD-E85CAFCD03BF}"/>
                  </a:ext>
                </a:extLst>
              </p:cNvPr>
              <p:cNvSpPr/>
              <p:nvPr/>
            </p:nvSpPr>
            <p:spPr>
              <a:xfrm>
                <a:off x="7831759" y="0"/>
                <a:ext cx="75438" cy="80924"/>
              </a:xfrm>
              <a:custGeom>
                <a:avLst/>
                <a:gdLst>
                  <a:gd name="connsiteX0" fmla="*/ 49463 w 75438"/>
                  <a:gd name="connsiteY0" fmla="*/ 0 h 80924"/>
                  <a:gd name="connsiteX1" fmla="*/ 0 w 75438"/>
                  <a:gd name="connsiteY1" fmla="*/ 0 h 80924"/>
                  <a:gd name="connsiteX2" fmla="*/ 46720 w 75438"/>
                  <a:gd name="connsiteY2" fmla="*/ 80924 h 80924"/>
                  <a:gd name="connsiteX3" fmla="*/ 75438 w 75438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38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5919" y="68694"/>
                      <a:pt x="65494" y="56721"/>
                      <a:pt x="75438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7" name="Freeform: Shape 6016">
                <a:extLst>
                  <a:ext uri="{FF2B5EF4-FFF2-40B4-BE49-F238E27FC236}">
                    <a16:creationId xmlns:a16="http://schemas.microsoft.com/office/drawing/2014/main" id="{73A00794-81B9-882C-B920-EF7ABB4C91DF}"/>
                  </a:ext>
                </a:extLst>
              </p:cNvPr>
              <p:cNvSpPr/>
              <p:nvPr/>
            </p:nvSpPr>
            <p:spPr>
              <a:xfrm>
                <a:off x="7127529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8" name="Freeform: Shape 6017">
                <a:extLst>
                  <a:ext uri="{FF2B5EF4-FFF2-40B4-BE49-F238E27FC236}">
                    <a16:creationId xmlns:a16="http://schemas.microsoft.com/office/drawing/2014/main" id="{DE4955CE-C28B-1E5E-0E3F-35991C883EFF}"/>
                  </a:ext>
                </a:extLst>
              </p:cNvPr>
              <p:cNvSpPr/>
              <p:nvPr/>
            </p:nvSpPr>
            <p:spPr>
              <a:xfrm>
                <a:off x="8246411" y="0"/>
                <a:ext cx="119586" cy="23234"/>
              </a:xfrm>
              <a:custGeom>
                <a:avLst/>
                <a:gdLst>
                  <a:gd name="connsiteX0" fmla="*/ 96184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317 w 119586"/>
                  <a:gd name="connsiteY3" fmla="*/ 13459 h 23234"/>
                  <a:gd name="connsiteX4" fmla="*/ 96184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184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317" y="13459"/>
                    </a:lnTo>
                    <a:cubicBezTo>
                      <a:pt x="45854" y="26493"/>
                      <a:pt x="73646" y="26493"/>
                      <a:pt x="96184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9" name="Freeform: Shape 6018">
                <a:extLst>
                  <a:ext uri="{FF2B5EF4-FFF2-40B4-BE49-F238E27FC236}">
                    <a16:creationId xmlns:a16="http://schemas.microsoft.com/office/drawing/2014/main" id="{CC9ACC1D-5CE3-810F-DE6C-23300E5EAB56}"/>
                  </a:ext>
                </a:extLst>
              </p:cNvPr>
              <p:cNvSpPr/>
              <p:nvPr/>
            </p:nvSpPr>
            <p:spPr>
              <a:xfrm>
                <a:off x="7302750" y="56664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2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85"/>
                      <a:pt x="225534" y="174506"/>
                      <a:pt x="238572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39" y="139760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0" name="Freeform: Shape 6019">
                <a:extLst>
                  <a:ext uri="{FF2B5EF4-FFF2-40B4-BE49-F238E27FC236}">
                    <a16:creationId xmlns:a16="http://schemas.microsoft.com/office/drawing/2014/main" id="{4AC3B52B-3133-E019-EC06-C5B1152C0868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1" name="Freeform: Shape 6020">
                <a:extLst>
                  <a:ext uri="{FF2B5EF4-FFF2-40B4-BE49-F238E27FC236}">
                    <a16:creationId xmlns:a16="http://schemas.microsoft.com/office/drawing/2014/main" id="{28240EA3-DC01-F783-F421-B55822CDE1BB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2" name="Freeform: Shape 6021">
                <a:extLst>
                  <a:ext uri="{FF2B5EF4-FFF2-40B4-BE49-F238E27FC236}">
                    <a16:creationId xmlns:a16="http://schemas.microsoft.com/office/drawing/2014/main" id="{AB188D65-8856-9664-947D-5AF11B32A76A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3" name="Freeform: Shape 6022">
                <a:extLst>
                  <a:ext uri="{FF2B5EF4-FFF2-40B4-BE49-F238E27FC236}">
                    <a16:creationId xmlns:a16="http://schemas.microsoft.com/office/drawing/2014/main" id="{C139B201-FF53-E086-6459-B864B342D68C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4" name="Freeform: Shape 6023">
                <a:extLst>
                  <a:ext uri="{FF2B5EF4-FFF2-40B4-BE49-F238E27FC236}">
                    <a16:creationId xmlns:a16="http://schemas.microsoft.com/office/drawing/2014/main" id="{4563DCB3-C512-A1BA-1DD1-5A11B6365A14}"/>
                  </a:ext>
                </a:extLst>
              </p:cNvPr>
              <p:cNvSpPr/>
              <p:nvPr/>
            </p:nvSpPr>
            <p:spPr>
              <a:xfrm>
                <a:off x="7622505" y="0"/>
                <a:ext cx="39262" cy="68151"/>
              </a:xfrm>
              <a:custGeom>
                <a:avLst/>
                <a:gdLst>
                  <a:gd name="connsiteX0" fmla="*/ 0 w 39262"/>
                  <a:gd name="connsiteY0" fmla="*/ 68151 h 68151"/>
                  <a:gd name="connsiteX1" fmla="*/ 39262 w 39262"/>
                  <a:gd name="connsiteY1" fmla="*/ 0 h 68151"/>
                  <a:gd name="connsiteX2" fmla="*/ 0 w 39262"/>
                  <a:gd name="connsiteY2" fmla="*/ 0 h 68151"/>
                  <a:gd name="connsiteX3" fmla="*/ 0 w 39262"/>
                  <a:gd name="connsiteY3" fmla="*/ 54693 h 68151"/>
                  <a:gd name="connsiteX4" fmla="*/ 0 w 39262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62" h="68151">
                    <a:moveTo>
                      <a:pt x="0" y="68151"/>
                    </a:moveTo>
                    <a:lnTo>
                      <a:pt x="39262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5" name="Freeform: Shape 6024">
                <a:extLst>
                  <a:ext uri="{FF2B5EF4-FFF2-40B4-BE49-F238E27FC236}">
                    <a16:creationId xmlns:a16="http://schemas.microsoft.com/office/drawing/2014/main" id="{724E01BF-92EB-6FFB-0CF1-462C0186331C}"/>
                  </a:ext>
                </a:extLst>
              </p:cNvPr>
              <p:cNvSpPr/>
              <p:nvPr/>
            </p:nvSpPr>
            <p:spPr>
              <a:xfrm>
                <a:off x="7703858" y="68151"/>
                <a:ext cx="210026" cy="264375"/>
              </a:xfrm>
              <a:custGeom>
                <a:avLst/>
                <a:gdLst>
                  <a:gd name="connsiteX0" fmla="*/ 173593 w 210026"/>
                  <a:gd name="connsiteY0" fmla="*/ 213884 h 264375"/>
                  <a:gd name="connsiteX1" fmla="*/ 210026 w 210026"/>
                  <a:gd name="connsiteY1" fmla="*/ 150790 h 264375"/>
                  <a:gd name="connsiteX2" fmla="*/ 210026 w 210026"/>
                  <a:gd name="connsiteY2" fmla="*/ 74238 h 264375"/>
                  <a:gd name="connsiteX3" fmla="*/ 167164 w 210026"/>
                  <a:gd name="connsiteY3" fmla="*/ 0 h 264375"/>
                  <a:gd name="connsiteX4" fmla="*/ 167164 w 210026"/>
                  <a:gd name="connsiteY4" fmla="*/ 150790 h 264375"/>
                  <a:gd name="connsiteX5" fmla="*/ 152162 w 210026"/>
                  <a:gd name="connsiteY5" fmla="*/ 176508 h 264375"/>
                  <a:gd name="connsiteX6" fmla="*/ 32147 w 210026"/>
                  <a:gd name="connsiteY6" fmla="*/ 245774 h 264375"/>
                  <a:gd name="connsiteX7" fmla="*/ 32147 w 210026"/>
                  <a:gd name="connsiteY7" fmla="*/ 245774 h 264375"/>
                  <a:gd name="connsiteX8" fmla="*/ 0 w 210026"/>
                  <a:gd name="connsiteY8" fmla="*/ 264376 h 264375"/>
                  <a:gd name="connsiteX9" fmla="*/ 85725 w 210026"/>
                  <a:gd name="connsiteY9" fmla="*/ 264376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375">
                    <a:moveTo>
                      <a:pt x="173593" y="213884"/>
                    </a:moveTo>
                    <a:cubicBezTo>
                      <a:pt x="196139" y="200869"/>
                      <a:pt x="210026" y="176819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87" y="161419"/>
                      <a:pt x="161377" y="171209"/>
                      <a:pt x="152162" y="176508"/>
                    </a:cubicBezTo>
                    <a:lnTo>
                      <a:pt x="32147" y="245774"/>
                    </a:lnTo>
                    <a:lnTo>
                      <a:pt x="32147" y="245774"/>
                    </a:lnTo>
                    <a:lnTo>
                      <a:pt x="0" y="264376"/>
                    </a:lnTo>
                    <a:lnTo>
                      <a:pt x="85725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6" name="Freeform: Shape 6025">
                <a:extLst>
                  <a:ext uri="{FF2B5EF4-FFF2-40B4-BE49-F238E27FC236}">
                    <a16:creationId xmlns:a16="http://schemas.microsoft.com/office/drawing/2014/main" id="{370D9699-F711-4F1D-9C35-A6B49F3B99B4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7" name="Freeform: Shape 6026">
                <a:extLst>
                  <a:ext uri="{FF2B5EF4-FFF2-40B4-BE49-F238E27FC236}">
                    <a16:creationId xmlns:a16="http://schemas.microsoft.com/office/drawing/2014/main" id="{F9069157-176A-6F84-0CD2-ED9F78DD03C8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8" name="Freeform: Shape 6027">
                <a:extLst>
                  <a:ext uri="{FF2B5EF4-FFF2-40B4-BE49-F238E27FC236}">
                    <a16:creationId xmlns:a16="http://schemas.microsoft.com/office/drawing/2014/main" id="{F7832EEB-E2B5-3396-F292-4D0FDC130EFB}"/>
                  </a:ext>
                </a:extLst>
              </p:cNvPr>
              <p:cNvSpPr/>
              <p:nvPr/>
            </p:nvSpPr>
            <p:spPr>
              <a:xfrm>
                <a:off x="7881223" y="0"/>
                <a:ext cx="32747" cy="56664"/>
              </a:xfrm>
              <a:custGeom>
                <a:avLst/>
                <a:gdLst>
                  <a:gd name="connsiteX0" fmla="*/ 32747 w 32747"/>
                  <a:gd name="connsiteY0" fmla="*/ 56664 h 56664"/>
                  <a:gd name="connsiteX1" fmla="*/ 32747 w 32747"/>
                  <a:gd name="connsiteY1" fmla="*/ 0 h 56664"/>
                  <a:gd name="connsiteX2" fmla="*/ 0 w 32747"/>
                  <a:gd name="connsiteY2" fmla="*/ 0 h 56664"/>
                  <a:gd name="connsiteX3" fmla="*/ 25975 w 32747"/>
                  <a:gd name="connsiteY3" fmla="*/ 45006 h 56664"/>
                  <a:gd name="connsiteX4" fmla="*/ 32747 w 32747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7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5975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9" name="Freeform: Shape 6028">
                <a:extLst>
                  <a:ext uri="{FF2B5EF4-FFF2-40B4-BE49-F238E27FC236}">
                    <a16:creationId xmlns:a16="http://schemas.microsoft.com/office/drawing/2014/main" id="{B2DC3AD1-3FF7-0E55-A670-AB288643A5D3}"/>
                  </a:ext>
                </a:extLst>
              </p:cNvPr>
              <p:cNvSpPr/>
              <p:nvPr/>
            </p:nvSpPr>
            <p:spPr>
              <a:xfrm>
                <a:off x="8116795" y="0"/>
                <a:ext cx="134759" cy="245087"/>
              </a:xfrm>
              <a:custGeom>
                <a:avLst/>
                <a:gdLst>
                  <a:gd name="connsiteX0" fmla="*/ 18517 w 134759"/>
                  <a:gd name="connsiteY0" fmla="*/ 212941 h 245087"/>
                  <a:gd name="connsiteX1" fmla="*/ 18517 w 134759"/>
                  <a:gd name="connsiteY1" fmla="*/ 212941 h 245087"/>
                  <a:gd name="connsiteX2" fmla="*/ 0 w 134759"/>
                  <a:gd name="connsiteY2" fmla="*/ 245088 h 245087"/>
                  <a:gd name="connsiteX3" fmla="*/ 0 w 134759"/>
                  <a:gd name="connsiteY3" fmla="*/ 245088 h 245087"/>
                  <a:gd name="connsiteX4" fmla="*/ 74324 w 134759"/>
                  <a:gd name="connsiteY4" fmla="*/ 202225 h 245087"/>
                  <a:gd name="connsiteX5" fmla="*/ 124987 w 134759"/>
                  <a:gd name="connsiteY5" fmla="*/ 114357 h 245087"/>
                  <a:gd name="connsiteX6" fmla="*/ 124987 w 134759"/>
                  <a:gd name="connsiteY6" fmla="*/ 41491 h 245087"/>
                  <a:gd name="connsiteX7" fmla="*/ 100984 w 134759"/>
                  <a:gd name="connsiteY7" fmla="*/ 0 h 245087"/>
                  <a:gd name="connsiteX8" fmla="*/ 51521 w 134759"/>
                  <a:gd name="connsiteY8" fmla="*/ 0 h 245087"/>
                  <a:gd name="connsiteX9" fmla="*/ 88040 w 134759"/>
                  <a:gd name="connsiteY9" fmla="*/ 62922 h 245087"/>
                  <a:gd name="connsiteX10" fmla="*/ 88040 w 134759"/>
                  <a:gd name="connsiteY10" fmla="*/ 92926 h 245087"/>
                  <a:gd name="connsiteX11" fmla="*/ 24946 w 134759"/>
                  <a:gd name="connsiteY11" fmla="*/ 202225 h 245087"/>
                  <a:gd name="connsiteX12" fmla="*/ 24946 w 134759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324" y="202225"/>
                    </a:lnTo>
                    <a:lnTo>
                      <a:pt x="124987" y="114357"/>
                    </a:lnTo>
                    <a:cubicBezTo>
                      <a:pt x="138018" y="91817"/>
                      <a:pt x="138018" y="64031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040" y="62922"/>
                    </a:lnTo>
                    <a:cubicBezTo>
                      <a:pt x="93432" y="72196"/>
                      <a:pt x="93432" y="83652"/>
                      <a:pt x="88040" y="92926"/>
                    </a:cubicBezTo>
                    <a:lnTo>
                      <a:pt x="24946" y="202225"/>
                    </a:lnTo>
                    <a:lnTo>
                      <a:pt x="2494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0" name="Freeform: Shape 6029">
                <a:extLst>
                  <a:ext uri="{FF2B5EF4-FFF2-40B4-BE49-F238E27FC236}">
                    <a16:creationId xmlns:a16="http://schemas.microsoft.com/office/drawing/2014/main" id="{36D2037B-7D2E-4E04-A458-F983C52825C2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1" name="Freeform: Shape 6030">
                <a:extLst>
                  <a:ext uri="{FF2B5EF4-FFF2-40B4-BE49-F238E27FC236}">
                    <a16:creationId xmlns:a16="http://schemas.microsoft.com/office/drawing/2014/main" id="{C4134771-C3AD-9ECA-5333-DE1D98ADD0FB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2" name="Freeform: Shape 6031">
                <a:extLst>
                  <a:ext uri="{FF2B5EF4-FFF2-40B4-BE49-F238E27FC236}">
                    <a16:creationId xmlns:a16="http://schemas.microsoft.com/office/drawing/2014/main" id="{F145DE60-7222-9E78-EBD6-8D14620791D6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3" name="Freeform: Shape 6032">
                <a:extLst>
                  <a:ext uri="{FF2B5EF4-FFF2-40B4-BE49-F238E27FC236}">
                    <a16:creationId xmlns:a16="http://schemas.microsoft.com/office/drawing/2014/main" id="{02B89B21-FC7F-5132-18E9-E60675CA5644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4" name="Freeform: Shape 6033">
                <a:extLst>
                  <a:ext uri="{FF2B5EF4-FFF2-40B4-BE49-F238E27FC236}">
                    <a16:creationId xmlns:a16="http://schemas.microsoft.com/office/drawing/2014/main" id="{579F8E68-A0A6-CC8D-CCDC-48A2D3C5387B}"/>
                  </a:ext>
                </a:extLst>
              </p:cNvPr>
              <p:cNvSpPr/>
              <p:nvPr/>
            </p:nvSpPr>
            <p:spPr>
              <a:xfrm>
                <a:off x="6169294" y="0"/>
                <a:ext cx="42862" cy="236258"/>
              </a:xfrm>
              <a:custGeom>
                <a:avLst/>
                <a:gdLst>
                  <a:gd name="connsiteX0" fmla="*/ 0 w 42862"/>
                  <a:gd name="connsiteY0" fmla="*/ 37119 h 236258"/>
                  <a:gd name="connsiteX1" fmla="*/ 0 w 42862"/>
                  <a:gd name="connsiteY1" fmla="*/ 236258 h 236258"/>
                  <a:gd name="connsiteX2" fmla="*/ 42863 w 42862"/>
                  <a:gd name="connsiteY2" fmla="*/ 211484 h 236258"/>
                  <a:gd name="connsiteX3" fmla="*/ 42863 w 42862"/>
                  <a:gd name="connsiteY3" fmla="*/ 0 h 236258"/>
                  <a:gd name="connsiteX4" fmla="*/ 0 w 42862"/>
                  <a:gd name="connsiteY4" fmla="*/ 0 h 236258"/>
                  <a:gd name="connsiteX5" fmla="*/ 0 w 42862"/>
                  <a:gd name="connsiteY5" fmla="*/ 37119 h 236258"/>
                  <a:gd name="connsiteX6" fmla="*/ 0 w 42862"/>
                  <a:gd name="connsiteY6" fmla="*/ 37119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0" y="37119"/>
                    </a:move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5" name="Freeform: Shape 6034">
                <a:extLst>
                  <a:ext uri="{FF2B5EF4-FFF2-40B4-BE49-F238E27FC236}">
                    <a16:creationId xmlns:a16="http://schemas.microsoft.com/office/drawing/2014/main" id="{4368984F-88E1-A728-10BE-9E4C3791606A}"/>
                  </a:ext>
                </a:extLst>
              </p:cNvPr>
              <p:cNvSpPr/>
              <p:nvPr/>
            </p:nvSpPr>
            <p:spPr>
              <a:xfrm>
                <a:off x="6594662" y="334327"/>
                <a:ext cx="264290" cy="167164"/>
              </a:xfrm>
              <a:custGeom>
                <a:avLst/>
                <a:gdLst>
                  <a:gd name="connsiteX0" fmla="*/ 264290 w 264290"/>
                  <a:gd name="connsiteY0" fmla="*/ 123873 h 167164"/>
                  <a:gd name="connsiteX1" fmla="*/ 213884 w 264290"/>
                  <a:gd name="connsiteY1" fmla="*/ 36005 h 167164"/>
                  <a:gd name="connsiteX2" fmla="*/ 150704 w 264290"/>
                  <a:gd name="connsiteY2" fmla="*/ 0 h 167164"/>
                  <a:gd name="connsiteX3" fmla="*/ 74238 w 264290"/>
                  <a:gd name="connsiteY3" fmla="*/ 0 h 167164"/>
                  <a:gd name="connsiteX4" fmla="*/ 0 w 264290"/>
                  <a:gd name="connsiteY4" fmla="*/ 42863 h 167164"/>
                  <a:gd name="connsiteX5" fmla="*/ 150704 w 264290"/>
                  <a:gd name="connsiteY5" fmla="*/ 42863 h 167164"/>
                  <a:gd name="connsiteX6" fmla="*/ 176422 w 264290"/>
                  <a:gd name="connsiteY6" fmla="*/ 57865 h 167164"/>
                  <a:gd name="connsiteX7" fmla="*/ 239515 w 264290"/>
                  <a:gd name="connsiteY7" fmla="*/ 167164 h 167164"/>
                  <a:gd name="connsiteX8" fmla="*/ 264290 w 264290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290" h="167164">
                    <a:moveTo>
                      <a:pt x="264290" y="123873"/>
                    </a:moveTo>
                    <a:lnTo>
                      <a:pt x="213884" y="36005"/>
                    </a:lnTo>
                    <a:cubicBezTo>
                      <a:pt x="200717" y="13627"/>
                      <a:pt x="176670" y="-8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9"/>
                      <a:pt x="171073" y="48701"/>
                      <a:pt x="176422" y="57865"/>
                    </a:cubicBezTo>
                    <a:lnTo>
                      <a:pt x="239515" y="167164"/>
                    </a:lnTo>
                    <a:lnTo>
                      <a:pt x="264290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6" name="Freeform: Shape 6035">
                <a:extLst>
                  <a:ext uri="{FF2B5EF4-FFF2-40B4-BE49-F238E27FC236}">
                    <a16:creationId xmlns:a16="http://schemas.microsoft.com/office/drawing/2014/main" id="{16C8A79D-A427-DC2D-8CAA-E7315F4D2B40}"/>
                  </a:ext>
                </a:extLst>
              </p:cNvPr>
              <p:cNvSpPr/>
              <p:nvPr/>
            </p:nvSpPr>
            <p:spPr>
              <a:xfrm>
                <a:off x="6169551" y="261718"/>
                <a:ext cx="190052" cy="115471"/>
              </a:xfrm>
              <a:custGeom>
                <a:avLst/>
                <a:gdLst>
                  <a:gd name="connsiteX0" fmla="*/ 115472 w 190052"/>
                  <a:gd name="connsiteY0" fmla="*/ 72609 h 115471"/>
                  <a:gd name="connsiteX1" fmla="*/ 72609 w 190052"/>
                  <a:gd name="connsiteY1" fmla="*/ 72609 h 115471"/>
                  <a:gd name="connsiteX2" fmla="*/ 51435 w 190052"/>
                  <a:gd name="connsiteY2" fmla="*/ 64037 h 115471"/>
                  <a:gd name="connsiteX3" fmla="*/ 42863 w 190052"/>
                  <a:gd name="connsiteY3" fmla="*/ 42862 h 115471"/>
                  <a:gd name="connsiteX4" fmla="*/ 42863 w 190052"/>
                  <a:gd name="connsiteY4" fmla="*/ 0 h 115471"/>
                  <a:gd name="connsiteX5" fmla="*/ 0 w 190052"/>
                  <a:gd name="connsiteY5" fmla="*/ 24775 h 115471"/>
                  <a:gd name="connsiteX6" fmla="*/ 0 w 190052"/>
                  <a:gd name="connsiteY6" fmla="*/ 42948 h 115471"/>
                  <a:gd name="connsiteX7" fmla="*/ 9687 w 190052"/>
                  <a:gd name="connsiteY7" fmla="*/ 79296 h 115471"/>
                  <a:gd name="connsiteX8" fmla="*/ 72609 w 190052"/>
                  <a:gd name="connsiteY8" fmla="*/ 115472 h 115471"/>
                  <a:gd name="connsiteX9" fmla="*/ 178651 w 190052"/>
                  <a:gd name="connsiteY9" fmla="*/ 115472 h 115471"/>
                  <a:gd name="connsiteX10" fmla="*/ 190053 w 190052"/>
                  <a:gd name="connsiteY10" fmla="*/ 72609 h 115471"/>
                  <a:gd name="connsiteX11" fmla="*/ 115472 w 190052"/>
                  <a:gd name="connsiteY11" fmla="*/ 72609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115472" y="72609"/>
                    </a:moveTo>
                    <a:lnTo>
                      <a:pt x="72609" y="72609"/>
                    </a:lnTo>
                    <a:cubicBezTo>
                      <a:pt x="64697" y="72674"/>
                      <a:pt x="57076" y="69590"/>
                      <a:pt x="51435" y="64037"/>
                    </a:cubicBezTo>
                    <a:cubicBezTo>
                      <a:pt x="45846" y="58417"/>
                      <a:pt x="42760" y="50785"/>
                      <a:pt x="42863" y="4286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-34" y="55707"/>
                      <a:pt x="3309" y="68247"/>
                      <a:pt x="9687" y="79296"/>
                    </a:cubicBezTo>
                    <a:cubicBezTo>
                      <a:pt x="22760" y="101660"/>
                      <a:pt x="46703" y="115425"/>
                      <a:pt x="72609" y="115472"/>
                    </a:cubicBezTo>
                    <a:lnTo>
                      <a:pt x="178651" y="115472"/>
                    </a:lnTo>
                    <a:cubicBezTo>
                      <a:pt x="182423" y="101156"/>
                      <a:pt x="186281" y="86839"/>
                      <a:pt x="190053" y="72609"/>
                    </a:cubicBezTo>
                    <a:lnTo>
                      <a:pt x="115472" y="726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7" name="Freeform: Shape 6036">
                <a:extLst>
                  <a:ext uri="{FF2B5EF4-FFF2-40B4-BE49-F238E27FC236}">
                    <a16:creationId xmlns:a16="http://schemas.microsoft.com/office/drawing/2014/main" id="{F823612A-FE63-F61D-FA88-858DBAB603E9}"/>
                  </a:ext>
                </a:extLst>
              </p:cNvPr>
              <p:cNvSpPr/>
              <p:nvPr/>
            </p:nvSpPr>
            <p:spPr>
              <a:xfrm>
                <a:off x="6348203" y="33432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230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8" name="Freeform: Shape 6037">
                <a:extLst>
                  <a:ext uri="{FF2B5EF4-FFF2-40B4-BE49-F238E27FC236}">
                    <a16:creationId xmlns:a16="http://schemas.microsoft.com/office/drawing/2014/main" id="{694449DE-F077-9D86-210F-3C9F3B745144}"/>
                  </a:ext>
                </a:extLst>
              </p:cNvPr>
              <p:cNvSpPr/>
              <p:nvPr/>
            </p:nvSpPr>
            <p:spPr>
              <a:xfrm>
                <a:off x="6458873" y="0"/>
                <a:ext cx="312724" cy="131073"/>
              </a:xfrm>
              <a:custGeom>
                <a:avLst/>
                <a:gdLst>
                  <a:gd name="connsiteX0" fmla="*/ 280578 w 312724"/>
                  <a:gd name="connsiteY0" fmla="*/ 112471 h 131073"/>
                  <a:gd name="connsiteX1" fmla="*/ 280578 w 312724"/>
                  <a:gd name="connsiteY1" fmla="*/ 112471 h 131073"/>
                  <a:gd name="connsiteX2" fmla="*/ 312725 w 312724"/>
                  <a:gd name="connsiteY2" fmla="*/ 131074 h 131073"/>
                  <a:gd name="connsiteX3" fmla="*/ 312725 w 312724"/>
                  <a:gd name="connsiteY3" fmla="*/ 131074 h 131073"/>
                  <a:gd name="connsiteX4" fmla="*/ 269862 w 312724"/>
                  <a:gd name="connsiteY4" fmla="*/ 56750 h 131073"/>
                  <a:gd name="connsiteX5" fmla="*/ 181994 w 312724"/>
                  <a:gd name="connsiteY5" fmla="*/ 6086 h 131073"/>
                  <a:gd name="connsiteX6" fmla="*/ 167936 w 312724"/>
                  <a:gd name="connsiteY6" fmla="*/ 0 h 131073"/>
                  <a:gd name="connsiteX7" fmla="*/ 123101 w 312724"/>
                  <a:gd name="connsiteY7" fmla="*/ 0 h 131073"/>
                  <a:gd name="connsiteX8" fmla="*/ 109128 w 312724"/>
                  <a:gd name="connsiteY8" fmla="*/ 6086 h 131073"/>
                  <a:gd name="connsiteX9" fmla="*/ 42863 w 312724"/>
                  <a:gd name="connsiteY9" fmla="*/ 44320 h 131073"/>
                  <a:gd name="connsiteX10" fmla="*/ 0 w 312724"/>
                  <a:gd name="connsiteY10" fmla="*/ 118558 h 131073"/>
                  <a:gd name="connsiteX11" fmla="*/ 130559 w 312724"/>
                  <a:gd name="connsiteY11" fmla="*/ 42863 h 131073"/>
                  <a:gd name="connsiteX12" fmla="*/ 160563 w 312724"/>
                  <a:gd name="connsiteY12" fmla="*/ 42863 h 131073"/>
                  <a:gd name="connsiteX13" fmla="*/ 269862 w 312724"/>
                  <a:gd name="connsiteY13" fmla="*/ 105956 h 131073"/>
                  <a:gd name="connsiteX14" fmla="*/ 269862 w 312724"/>
                  <a:gd name="connsiteY14" fmla="*/ 105956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724" h="131073">
                    <a:moveTo>
                      <a:pt x="280578" y="112471"/>
                    </a:moveTo>
                    <a:lnTo>
                      <a:pt x="280578" y="112471"/>
                    </a:lnTo>
                    <a:lnTo>
                      <a:pt x="312725" y="131074"/>
                    </a:lnTo>
                    <a:lnTo>
                      <a:pt x="312725" y="131074"/>
                    </a:lnTo>
                    <a:lnTo>
                      <a:pt x="269862" y="56750"/>
                    </a:lnTo>
                    <a:lnTo>
                      <a:pt x="181994" y="6086"/>
                    </a:lnTo>
                    <a:cubicBezTo>
                      <a:pt x="177537" y="3568"/>
                      <a:pt x="172822" y="1527"/>
                      <a:pt x="167936" y="0"/>
                    </a:cubicBezTo>
                    <a:lnTo>
                      <a:pt x="123101" y="0"/>
                    </a:lnTo>
                    <a:cubicBezTo>
                      <a:pt x="118240" y="1528"/>
                      <a:pt x="113560" y="3568"/>
                      <a:pt x="109128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835" y="37467"/>
                      <a:pt x="151288" y="37467"/>
                      <a:pt x="160563" y="42863"/>
                    </a:cubicBezTo>
                    <a:lnTo>
                      <a:pt x="269862" y="105956"/>
                    </a:lnTo>
                    <a:lnTo>
                      <a:pt x="269862" y="1059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39" name="Freeform: Shape 6038">
                <a:extLst>
                  <a:ext uri="{FF2B5EF4-FFF2-40B4-BE49-F238E27FC236}">
                    <a16:creationId xmlns:a16="http://schemas.microsoft.com/office/drawing/2014/main" id="{8DFA529A-3403-EABF-6258-0CA332431629}"/>
                  </a:ext>
                </a:extLst>
              </p:cNvPr>
              <p:cNvSpPr/>
              <p:nvPr/>
            </p:nvSpPr>
            <p:spPr>
              <a:xfrm>
                <a:off x="6044993" y="198967"/>
                <a:ext cx="200425" cy="105633"/>
              </a:xfrm>
              <a:custGeom>
                <a:avLst/>
                <a:gdLst>
                  <a:gd name="connsiteX0" fmla="*/ 124301 w 200425"/>
                  <a:gd name="connsiteY0" fmla="*/ 37290 h 105633"/>
                  <a:gd name="connsiteX1" fmla="*/ 124301 w 200425"/>
                  <a:gd name="connsiteY1" fmla="*/ 37290 h 105633"/>
                  <a:gd name="connsiteX2" fmla="*/ 87182 w 200425"/>
                  <a:gd name="connsiteY2" fmla="*/ 58722 h 105633"/>
                  <a:gd name="connsiteX3" fmla="*/ 46206 w 200425"/>
                  <a:gd name="connsiteY3" fmla="*/ 47749 h 105633"/>
                  <a:gd name="connsiteX4" fmla="*/ 24775 w 200425"/>
                  <a:gd name="connsiteY4" fmla="*/ 10630 h 105633"/>
                  <a:gd name="connsiteX5" fmla="*/ 0 w 200425"/>
                  <a:gd name="connsiteY5" fmla="*/ 53492 h 105633"/>
                  <a:gd name="connsiteX6" fmla="*/ 9087 w 200425"/>
                  <a:gd name="connsiteY6" fmla="*/ 69180 h 105633"/>
                  <a:gd name="connsiteX7" fmla="*/ 35662 w 200425"/>
                  <a:gd name="connsiteY7" fmla="*/ 95755 h 105633"/>
                  <a:gd name="connsiteX8" fmla="*/ 53321 w 200425"/>
                  <a:gd name="connsiteY8" fmla="*/ 103127 h 105633"/>
                  <a:gd name="connsiteX9" fmla="*/ 108614 w 200425"/>
                  <a:gd name="connsiteY9" fmla="*/ 95841 h 105633"/>
                  <a:gd name="connsiteX10" fmla="*/ 200425 w 200425"/>
                  <a:gd name="connsiteY10" fmla="*/ 42863 h 105633"/>
                  <a:gd name="connsiteX11" fmla="*/ 188938 w 200425"/>
                  <a:gd name="connsiteY11" fmla="*/ 0 h 105633"/>
                  <a:gd name="connsiteX12" fmla="*/ 167164 w 200425"/>
                  <a:gd name="connsiteY12" fmla="*/ 12516 h 105633"/>
                  <a:gd name="connsiteX13" fmla="*/ 167164 w 200425"/>
                  <a:gd name="connsiteY13" fmla="*/ 12516 h 10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3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2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9"/>
                      <a:pt x="24603" y="89412"/>
                      <a:pt x="35662" y="95755"/>
                    </a:cubicBezTo>
                    <a:cubicBezTo>
                      <a:pt x="41208" y="98959"/>
                      <a:pt x="47140" y="101438"/>
                      <a:pt x="53321" y="103127"/>
                    </a:cubicBezTo>
                    <a:cubicBezTo>
                      <a:pt x="71983" y="108165"/>
                      <a:pt x="91889" y="105542"/>
                      <a:pt x="108614" y="95841"/>
                    </a:cubicBezTo>
                    <a:lnTo>
                      <a:pt x="200425" y="42863"/>
                    </a:lnTo>
                    <a:cubicBezTo>
                      <a:pt x="196542" y="28518"/>
                      <a:pt x="192710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0" name="Freeform: Shape 6039">
                <a:extLst>
                  <a:ext uri="{FF2B5EF4-FFF2-40B4-BE49-F238E27FC236}">
                    <a16:creationId xmlns:a16="http://schemas.microsoft.com/office/drawing/2014/main" id="{A0F676A3-D64B-25B0-E3AC-A6B40C736EA2}"/>
                  </a:ext>
                </a:extLst>
              </p:cNvPr>
              <p:cNvSpPr/>
              <p:nvPr/>
            </p:nvSpPr>
            <p:spPr>
              <a:xfrm>
                <a:off x="6233931" y="87182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1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1" name="Freeform: Shape 6040">
                <a:extLst>
                  <a:ext uri="{FF2B5EF4-FFF2-40B4-BE49-F238E27FC236}">
                    <a16:creationId xmlns:a16="http://schemas.microsoft.com/office/drawing/2014/main" id="{D206848C-3CEB-1E90-385B-B44BCABB3BE4}"/>
                  </a:ext>
                </a:extLst>
              </p:cNvPr>
              <p:cNvSpPr/>
              <p:nvPr/>
            </p:nvSpPr>
            <p:spPr>
              <a:xfrm>
                <a:off x="6044993" y="144960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2" name="Freeform: Shape 6041">
                <a:extLst>
                  <a:ext uri="{FF2B5EF4-FFF2-40B4-BE49-F238E27FC236}">
                    <a16:creationId xmlns:a16="http://schemas.microsoft.com/office/drawing/2014/main" id="{F0572584-A6E7-CD08-2E59-2A59BF9B1EC6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3" name="Freeform: Shape 6042">
                <a:extLst>
                  <a:ext uri="{FF2B5EF4-FFF2-40B4-BE49-F238E27FC236}">
                    <a16:creationId xmlns:a16="http://schemas.microsoft.com/office/drawing/2014/main" id="{D10602B0-A7F2-72E3-45D0-3B77939A2B2A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4" name="Freeform: Shape 6043">
                <a:extLst>
                  <a:ext uri="{FF2B5EF4-FFF2-40B4-BE49-F238E27FC236}">
                    <a16:creationId xmlns:a16="http://schemas.microsoft.com/office/drawing/2014/main" id="{3421A995-FCD9-7CF9-6776-4CCB3D1A9463}"/>
                  </a:ext>
                </a:extLst>
              </p:cNvPr>
              <p:cNvSpPr/>
              <p:nvPr/>
            </p:nvSpPr>
            <p:spPr>
              <a:xfrm>
                <a:off x="6057595" y="0"/>
                <a:ext cx="111699" cy="176336"/>
              </a:xfrm>
              <a:custGeom>
                <a:avLst/>
                <a:gdLst>
                  <a:gd name="connsiteX0" fmla="*/ 111700 w 111699"/>
                  <a:gd name="connsiteY0" fmla="*/ 37119 h 176336"/>
                  <a:gd name="connsiteX1" fmla="*/ 111700 w 111699"/>
                  <a:gd name="connsiteY1" fmla="*/ 0 h 176336"/>
                  <a:gd name="connsiteX2" fmla="*/ 83668 w 111699"/>
                  <a:gd name="connsiteY2" fmla="*/ 0 h 176336"/>
                  <a:gd name="connsiteX3" fmla="*/ 0 w 111699"/>
                  <a:gd name="connsiteY3" fmla="*/ 144961 h 176336"/>
                  <a:gd name="connsiteX4" fmla="*/ 31375 w 111699"/>
                  <a:gd name="connsiteY4" fmla="*/ 176336 h 176336"/>
                  <a:gd name="connsiteX5" fmla="*/ 111700 w 111699"/>
                  <a:gd name="connsiteY5" fmla="*/ 37119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176336">
                    <a:moveTo>
                      <a:pt x="111700" y="37119"/>
                    </a:moveTo>
                    <a:lnTo>
                      <a:pt x="111700" y="0"/>
                    </a:lnTo>
                    <a:lnTo>
                      <a:pt x="83668" y="0"/>
                    </a:lnTo>
                    <a:lnTo>
                      <a:pt x="0" y="144961"/>
                    </a:lnTo>
                    <a:lnTo>
                      <a:pt x="31375" y="176336"/>
                    </a:lnTo>
                    <a:lnTo>
                      <a:pt x="11170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5" name="Freeform: Shape 6044">
                <a:extLst>
                  <a:ext uri="{FF2B5EF4-FFF2-40B4-BE49-F238E27FC236}">
                    <a16:creationId xmlns:a16="http://schemas.microsoft.com/office/drawing/2014/main" id="{65CBBC8B-70D3-488C-722A-2D4A681A9737}"/>
                  </a:ext>
                </a:extLst>
              </p:cNvPr>
              <p:cNvSpPr/>
              <p:nvPr/>
            </p:nvSpPr>
            <p:spPr>
              <a:xfrm>
                <a:off x="657151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935 w 200082"/>
                  <a:gd name="connsiteY5" fmla="*/ 6172 h 263090"/>
                  <a:gd name="connsiteX6" fmla="*/ 167935 w 200082"/>
                  <a:gd name="connsiteY6" fmla="*/ 6172 h 263090"/>
                  <a:gd name="connsiteX7" fmla="*/ 157220 w 200082"/>
                  <a:gd name="connsiteY7" fmla="*/ 0 h 263090"/>
                  <a:gd name="connsiteX8" fmla="*/ 157220 w 200082"/>
                  <a:gd name="connsiteY8" fmla="*/ 126187 h 263090"/>
                  <a:gd name="connsiteX9" fmla="*/ 142218 w 200082"/>
                  <a:gd name="connsiteY9" fmla="*/ 151905 h 263090"/>
                  <a:gd name="connsiteX10" fmla="*/ 11658 w 200082"/>
                  <a:gd name="connsiteY10" fmla="*/ 228029 h 263090"/>
                  <a:gd name="connsiteX11" fmla="*/ 11658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0"/>
                      <a:pt x="200039" y="152206"/>
                      <a:pt x="200082" y="126187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11"/>
                      <a:pt x="151416" y="146593"/>
                      <a:pt x="142218" y="151905"/>
                    </a:cubicBezTo>
                    <a:lnTo>
                      <a:pt x="11658" y="228029"/>
                    </a:lnTo>
                    <a:lnTo>
                      <a:pt x="11658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6" name="Freeform: Shape 6045">
                <a:extLst>
                  <a:ext uri="{FF2B5EF4-FFF2-40B4-BE49-F238E27FC236}">
                    <a16:creationId xmlns:a16="http://schemas.microsoft.com/office/drawing/2014/main" id="{3E9B9CCC-F3C7-C261-E5C2-77C61C57FD02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7" name="Freeform: Shape 6046">
                <a:extLst>
                  <a:ext uri="{FF2B5EF4-FFF2-40B4-BE49-F238E27FC236}">
                    <a16:creationId xmlns:a16="http://schemas.microsoft.com/office/drawing/2014/main" id="{9BB87A7B-1CB8-3246-18C3-12F16CCD91A9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8" name="Freeform: Shape 6047">
                <a:extLst>
                  <a:ext uri="{FF2B5EF4-FFF2-40B4-BE49-F238E27FC236}">
                    <a16:creationId xmlns:a16="http://schemas.microsoft.com/office/drawing/2014/main" id="{9BCD5E91-C668-76E7-6EBA-FA96A893AA2D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9" name="Freeform: Shape 6048">
                <a:extLst>
                  <a:ext uri="{FF2B5EF4-FFF2-40B4-BE49-F238E27FC236}">
                    <a16:creationId xmlns:a16="http://schemas.microsoft.com/office/drawing/2014/main" id="{CA11FCFD-9144-1FA2-2521-AA25ED77EC5D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0" name="Freeform: Shape 6049">
                <a:extLst>
                  <a:ext uri="{FF2B5EF4-FFF2-40B4-BE49-F238E27FC236}">
                    <a16:creationId xmlns:a16="http://schemas.microsoft.com/office/drawing/2014/main" id="{A5A03056-5DB0-145D-6367-BB326D8860BE}"/>
                  </a:ext>
                </a:extLst>
              </p:cNvPr>
              <p:cNvSpPr/>
              <p:nvPr/>
            </p:nvSpPr>
            <p:spPr>
              <a:xfrm>
                <a:off x="6336458" y="340585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605 h 160477"/>
                  <a:gd name="connsiteX1" fmla="*/ 172479 w 270976"/>
                  <a:gd name="connsiteY1" fmla="*/ 36605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4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605"/>
                    </a:moveTo>
                    <a:lnTo>
                      <a:pt x="172479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4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1" name="Freeform: Shape 6050">
                <a:extLst>
                  <a:ext uri="{FF2B5EF4-FFF2-40B4-BE49-F238E27FC236}">
                    <a16:creationId xmlns:a16="http://schemas.microsoft.com/office/drawing/2014/main" id="{53F0A580-5A88-57D5-2EB9-F0711398ECFF}"/>
                  </a:ext>
                </a:extLst>
              </p:cNvPr>
              <p:cNvSpPr/>
              <p:nvPr/>
            </p:nvSpPr>
            <p:spPr>
              <a:xfrm>
                <a:off x="6420726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520 w 106556"/>
                  <a:gd name="connsiteY1" fmla="*/ 105785 h 105784"/>
                  <a:gd name="connsiteX2" fmla="*/ 106556 w 106556"/>
                  <a:gd name="connsiteY2" fmla="*/ 0 h 105784"/>
                  <a:gd name="connsiteX3" fmla="*/ 57093 w 106556"/>
                  <a:gd name="connsiteY3" fmla="*/ 0 h 105784"/>
                  <a:gd name="connsiteX4" fmla="*/ 6772 w 106556"/>
                  <a:gd name="connsiteY4" fmla="*/ 87182 h 105784"/>
                  <a:gd name="connsiteX5" fmla="*/ 6772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261" y="103899"/>
                      <a:pt x="45520" y="105785"/>
                    </a:cubicBezTo>
                    <a:lnTo>
                      <a:pt x="106556" y="0"/>
                    </a:lnTo>
                    <a:lnTo>
                      <a:pt x="57093" y="0"/>
                    </a:lnTo>
                    <a:lnTo>
                      <a:pt x="6772" y="87182"/>
                    </a:lnTo>
                    <a:lnTo>
                      <a:pt x="6772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2" name="Freeform: Shape 6051">
                <a:extLst>
                  <a:ext uri="{FF2B5EF4-FFF2-40B4-BE49-F238E27FC236}">
                    <a16:creationId xmlns:a16="http://schemas.microsoft.com/office/drawing/2014/main" id="{20530C17-BA63-7532-8C0C-5318AA6C04E9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3" name="Freeform: Shape 6052">
                <a:extLst>
                  <a:ext uri="{FF2B5EF4-FFF2-40B4-BE49-F238E27FC236}">
                    <a16:creationId xmlns:a16="http://schemas.microsoft.com/office/drawing/2014/main" id="{47DF21A7-953B-CB43-D2F7-4CDFF4652376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4" name="Freeform: Shape 6053">
                <a:extLst>
                  <a:ext uri="{FF2B5EF4-FFF2-40B4-BE49-F238E27FC236}">
                    <a16:creationId xmlns:a16="http://schemas.microsoft.com/office/drawing/2014/main" id="{90101DC3-0BA6-BC6F-B2F5-8C210DBB4124}"/>
                  </a:ext>
                </a:extLst>
              </p:cNvPr>
              <p:cNvSpPr/>
              <p:nvPr/>
            </p:nvSpPr>
            <p:spPr>
              <a:xfrm>
                <a:off x="6285023" y="99269"/>
                <a:ext cx="181222" cy="235057"/>
              </a:xfrm>
              <a:custGeom>
                <a:avLst/>
                <a:gdLst>
                  <a:gd name="connsiteX0" fmla="*/ 99613 w 181222"/>
                  <a:gd name="connsiteY0" fmla="*/ 62151 h 235057"/>
                  <a:gd name="connsiteX1" fmla="*/ 99613 w 181222"/>
                  <a:gd name="connsiteY1" fmla="*/ 62151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151"/>
                    </a:moveTo>
                    <a:lnTo>
                      <a:pt x="99613" y="62151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5" name="Freeform: Shape 6054">
                <a:extLst>
                  <a:ext uri="{FF2B5EF4-FFF2-40B4-BE49-F238E27FC236}">
                    <a16:creationId xmlns:a16="http://schemas.microsoft.com/office/drawing/2014/main" id="{E0DA8517-7E6E-4F89-C646-B6BD15A59F57}"/>
                  </a:ext>
                </a:extLst>
              </p:cNvPr>
              <p:cNvSpPr/>
              <p:nvPr/>
            </p:nvSpPr>
            <p:spPr>
              <a:xfrm>
                <a:off x="6241474" y="376761"/>
                <a:ext cx="137846" cy="124301"/>
              </a:xfrm>
              <a:custGeom>
                <a:avLst/>
                <a:gdLst>
                  <a:gd name="connsiteX0" fmla="*/ 43892 w 137846"/>
                  <a:gd name="connsiteY0" fmla="*/ 59836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836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836"/>
                    </a:moveTo>
                    <a:cubicBezTo>
                      <a:pt x="41809" y="52167"/>
                      <a:pt x="42889" y="43984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4"/>
                      <a:pt x="1595" y="95090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8"/>
                      <a:pt x="45915" y="67550"/>
                      <a:pt x="43892" y="5983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6" name="Freeform: Shape 6055">
                <a:extLst>
                  <a:ext uri="{FF2B5EF4-FFF2-40B4-BE49-F238E27FC236}">
                    <a16:creationId xmlns:a16="http://schemas.microsoft.com/office/drawing/2014/main" id="{CE97BA85-40B4-8F93-AF7E-2D7DC18D1CDC}"/>
                  </a:ext>
                </a:extLst>
              </p:cNvPr>
              <p:cNvSpPr/>
              <p:nvPr/>
            </p:nvSpPr>
            <p:spPr>
              <a:xfrm>
                <a:off x="8966244" y="0"/>
                <a:ext cx="99784" cy="87182"/>
              </a:xfrm>
              <a:custGeom>
                <a:avLst/>
                <a:gdLst>
                  <a:gd name="connsiteX0" fmla="*/ 25546 w 99784"/>
                  <a:gd name="connsiteY0" fmla="*/ 44320 h 87182"/>
                  <a:gd name="connsiteX1" fmla="*/ 99784 w 99784"/>
                  <a:gd name="connsiteY1" fmla="*/ 87182 h 87182"/>
                  <a:gd name="connsiteX2" fmla="*/ 49463 w 99784"/>
                  <a:gd name="connsiteY2" fmla="*/ 0 h 87182"/>
                  <a:gd name="connsiteX3" fmla="*/ 0 w 99784"/>
                  <a:gd name="connsiteY3" fmla="*/ 0 h 87182"/>
                  <a:gd name="connsiteX4" fmla="*/ 25546 w 99784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784" h="87182">
                    <a:moveTo>
                      <a:pt x="25546" y="44320"/>
                    </a:moveTo>
                    <a:lnTo>
                      <a:pt x="99784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546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7" name="Freeform: Shape 6056">
                <a:extLst>
                  <a:ext uri="{FF2B5EF4-FFF2-40B4-BE49-F238E27FC236}">
                    <a16:creationId xmlns:a16="http://schemas.microsoft.com/office/drawing/2014/main" id="{588D107D-4E6A-D3D0-307B-E8AC3A09F8CC}"/>
                  </a:ext>
                </a:extLst>
              </p:cNvPr>
              <p:cNvSpPr/>
              <p:nvPr/>
            </p:nvSpPr>
            <p:spPr>
              <a:xfrm>
                <a:off x="9146438" y="301066"/>
                <a:ext cx="105640" cy="200425"/>
              </a:xfrm>
              <a:custGeom>
                <a:avLst/>
                <a:gdLst>
                  <a:gd name="connsiteX0" fmla="*/ 37290 w 105640"/>
                  <a:gd name="connsiteY0" fmla="*/ 76124 h 200425"/>
                  <a:gd name="connsiteX1" fmla="*/ 37290 w 105640"/>
                  <a:gd name="connsiteY1" fmla="*/ 76124 h 200425"/>
                  <a:gd name="connsiteX2" fmla="*/ 58721 w 105640"/>
                  <a:gd name="connsiteY2" fmla="*/ 113243 h 200425"/>
                  <a:gd name="connsiteX3" fmla="*/ 47748 w 105640"/>
                  <a:gd name="connsiteY3" fmla="*/ 154219 h 200425"/>
                  <a:gd name="connsiteX4" fmla="*/ 10630 w 105640"/>
                  <a:gd name="connsiteY4" fmla="*/ 175651 h 200425"/>
                  <a:gd name="connsiteX5" fmla="*/ 53492 w 105640"/>
                  <a:gd name="connsiteY5" fmla="*/ 200425 h 200425"/>
                  <a:gd name="connsiteX6" fmla="*/ 69180 w 105640"/>
                  <a:gd name="connsiteY6" fmla="*/ 191338 h 200425"/>
                  <a:gd name="connsiteX7" fmla="*/ 95840 w 105640"/>
                  <a:gd name="connsiteY7" fmla="*/ 164763 h 200425"/>
                  <a:gd name="connsiteX8" fmla="*/ 103127 w 105640"/>
                  <a:gd name="connsiteY8" fmla="*/ 147104 h 200425"/>
                  <a:gd name="connsiteX9" fmla="*/ 95840 w 105640"/>
                  <a:gd name="connsiteY9" fmla="*/ 91812 h 200425"/>
                  <a:gd name="connsiteX10" fmla="*/ 42863 w 105640"/>
                  <a:gd name="connsiteY10" fmla="*/ 0 h 200425"/>
                  <a:gd name="connsiteX11" fmla="*/ 0 w 105640"/>
                  <a:gd name="connsiteY11" fmla="*/ 11487 h 200425"/>
                  <a:gd name="connsiteX12" fmla="*/ 12516 w 105640"/>
                  <a:gd name="connsiteY12" fmla="*/ 33261 h 200425"/>
                  <a:gd name="connsiteX13" fmla="*/ 12516 w 10564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9"/>
                      <a:pt x="62090" y="145931"/>
                      <a:pt x="47748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21" y="159214"/>
                      <a:pt x="101464" y="153279"/>
                      <a:pt x="103127" y="147104"/>
                    </a:cubicBezTo>
                    <a:cubicBezTo>
                      <a:pt x="108176" y="128439"/>
                      <a:pt x="105553" y="108531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8" name="Freeform: Shape 6057">
                <a:extLst>
                  <a:ext uri="{FF2B5EF4-FFF2-40B4-BE49-F238E27FC236}">
                    <a16:creationId xmlns:a16="http://schemas.microsoft.com/office/drawing/2014/main" id="{7B73A9EF-13FB-DBB8-E148-F7006095C31C}"/>
                  </a:ext>
                </a:extLst>
              </p:cNvPr>
              <p:cNvSpPr/>
              <p:nvPr/>
            </p:nvSpPr>
            <p:spPr>
              <a:xfrm>
                <a:off x="9034652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9" name="Freeform: Shape 6058">
                <a:extLst>
                  <a:ext uri="{FF2B5EF4-FFF2-40B4-BE49-F238E27FC236}">
                    <a16:creationId xmlns:a16="http://schemas.microsoft.com/office/drawing/2014/main" id="{AED29071-C552-1C48-BAA4-7EB608DF8120}"/>
                  </a:ext>
                </a:extLst>
              </p:cNvPr>
              <p:cNvSpPr/>
              <p:nvPr/>
            </p:nvSpPr>
            <p:spPr>
              <a:xfrm>
                <a:off x="8721928" y="56749"/>
                <a:ext cx="188423" cy="277577"/>
              </a:xfrm>
              <a:custGeom>
                <a:avLst/>
                <a:gdLst>
                  <a:gd name="connsiteX0" fmla="*/ 42863 w 188423"/>
                  <a:gd name="connsiteY0" fmla="*/ 37548 h 277577"/>
                  <a:gd name="connsiteX1" fmla="*/ 42863 w 188423"/>
                  <a:gd name="connsiteY1" fmla="*/ 37548 h 277577"/>
                  <a:gd name="connsiteX2" fmla="*/ 42863 w 188423"/>
                  <a:gd name="connsiteY2" fmla="*/ 0 h 277577"/>
                  <a:gd name="connsiteX3" fmla="*/ 0 w 188423"/>
                  <a:gd name="connsiteY3" fmla="*/ 74324 h 277577"/>
                  <a:gd name="connsiteX4" fmla="*/ 0 w 188423"/>
                  <a:gd name="connsiteY4" fmla="*/ 175736 h 277577"/>
                  <a:gd name="connsiteX5" fmla="*/ 36433 w 188423"/>
                  <a:gd name="connsiteY5" fmla="*/ 238830 h 277577"/>
                  <a:gd name="connsiteX6" fmla="*/ 102698 w 188423"/>
                  <a:gd name="connsiteY6" fmla="*/ 277578 h 277577"/>
                  <a:gd name="connsiteX7" fmla="*/ 188423 w 188423"/>
                  <a:gd name="connsiteY7" fmla="*/ 277578 h 277577"/>
                  <a:gd name="connsiteX8" fmla="*/ 57864 w 188423"/>
                  <a:gd name="connsiteY8" fmla="*/ 202140 h 277577"/>
                  <a:gd name="connsiteX9" fmla="*/ 42863 w 188423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6"/>
                      <a:pt x="13913" y="225789"/>
                      <a:pt x="36433" y="238830"/>
                    </a:cubicBezTo>
                    <a:lnTo>
                      <a:pt x="102698" y="277578"/>
                    </a:lnTo>
                    <a:lnTo>
                      <a:pt x="188423" y="277578"/>
                    </a:lnTo>
                    <a:lnTo>
                      <a:pt x="57864" y="202140"/>
                    </a:lnTo>
                    <a:cubicBezTo>
                      <a:pt x="48666" y="196828"/>
                      <a:pt x="42957" y="187046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0" name="Freeform: Shape 6059">
                <a:extLst>
                  <a:ext uri="{FF2B5EF4-FFF2-40B4-BE49-F238E27FC236}">
                    <a16:creationId xmlns:a16="http://schemas.microsoft.com/office/drawing/2014/main" id="{E1D535B6-2BBB-DC43-2E4D-F0964E9DE988}"/>
                  </a:ext>
                </a:extLst>
              </p:cNvPr>
              <p:cNvSpPr/>
              <p:nvPr/>
            </p:nvSpPr>
            <p:spPr>
              <a:xfrm>
                <a:off x="9092431" y="457085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5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1" name="Freeform: Shape 6060">
                <a:extLst>
                  <a:ext uri="{FF2B5EF4-FFF2-40B4-BE49-F238E27FC236}">
                    <a16:creationId xmlns:a16="http://schemas.microsoft.com/office/drawing/2014/main" id="{41F64404-00AA-42D3-B290-4E1A2034A988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2" name="Freeform: Shape 6061">
                <a:extLst>
                  <a:ext uri="{FF2B5EF4-FFF2-40B4-BE49-F238E27FC236}">
                    <a16:creationId xmlns:a16="http://schemas.microsoft.com/office/drawing/2014/main" id="{E423DBA6-F1E6-9668-6C58-9373CB99C63F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3" name="Freeform: Shape 6062">
                <a:extLst>
                  <a:ext uri="{FF2B5EF4-FFF2-40B4-BE49-F238E27FC236}">
                    <a16:creationId xmlns:a16="http://schemas.microsoft.com/office/drawing/2014/main" id="{4B773199-9C7D-0554-4A34-08018AD7395F}"/>
                  </a:ext>
                </a:extLst>
              </p:cNvPr>
              <p:cNvSpPr/>
              <p:nvPr/>
            </p:nvSpPr>
            <p:spPr>
              <a:xfrm>
                <a:off x="8898864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4" name="Freeform: Shape 6063">
                <a:extLst>
                  <a:ext uri="{FF2B5EF4-FFF2-40B4-BE49-F238E27FC236}">
                    <a16:creationId xmlns:a16="http://schemas.microsoft.com/office/drawing/2014/main" id="{E233FFF7-034B-A2D6-6245-AB323827D838}"/>
                  </a:ext>
                </a:extLst>
              </p:cNvPr>
              <p:cNvSpPr/>
              <p:nvPr/>
            </p:nvSpPr>
            <p:spPr>
              <a:xfrm>
                <a:off x="86590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5" name="Freeform: Shape 6064">
                <a:extLst>
                  <a:ext uri="{FF2B5EF4-FFF2-40B4-BE49-F238E27FC236}">
                    <a16:creationId xmlns:a16="http://schemas.microsoft.com/office/drawing/2014/main" id="{AA2512C6-F540-0FB2-DCFF-940A1950A914}"/>
                  </a:ext>
                </a:extLst>
              </p:cNvPr>
              <p:cNvSpPr/>
              <p:nvPr/>
            </p:nvSpPr>
            <p:spPr>
              <a:xfrm>
                <a:off x="8634317" y="458200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6" name="Freeform: Shape 6065">
                <a:extLst>
                  <a:ext uri="{FF2B5EF4-FFF2-40B4-BE49-F238E27FC236}">
                    <a16:creationId xmlns:a16="http://schemas.microsoft.com/office/drawing/2014/main" id="{A4255BE8-C249-6278-2C75-A36E8711DADA}"/>
                  </a:ext>
                </a:extLst>
              </p:cNvPr>
              <p:cNvSpPr/>
              <p:nvPr/>
            </p:nvSpPr>
            <p:spPr>
              <a:xfrm>
                <a:off x="9302800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0958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0958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7" name="Freeform: Shape 6066">
                <a:extLst>
                  <a:ext uri="{FF2B5EF4-FFF2-40B4-BE49-F238E27FC236}">
                    <a16:creationId xmlns:a16="http://schemas.microsoft.com/office/drawing/2014/main" id="{10F2C068-5D4C-07DD-9D1E-BE2A07732694}"/>
                  </a:ext>
                </a:extLst>
              </p:cNvPr>
              <p:cNvSpPr/>
              <p:nvPr/>
            </p:nvSpPr>
            <p:spPr>
              <a:xfrm>
                <a:off x="8764790" y="0"/>
                <a:ext cx="288464" cy="125244"/>
              </a:xfrm>
              <a:custGeom>
                <a:avLst/>
                <a:gdLst>
                  <a:gd name="connsiteX0" fmla="*/ 281521 w 288464"/>
                  <a:gd name="connsiteY0" fmla="*/ 125244 h 125244"/>
                  <a:gd name="connsiteX1" fmla="*/ 288464 w 288464"/>
                  <a:gd name="connsiteY1" fmla="*/ 79810 h 125244"/>
                  <a:gd name="connsiteX2" fmla="*/ 160734 w 288464"/>
                  <a:gd name="connsiteY2" fmla="*/ 6086 h 125244"/>
                  <a:gd name="connsiteX3" fmla="*/ 146675 w 288464"/>
                  <a:gd name="connsiteY3" fmla="*/ 0 h 125244"/>
                  <a:gd name="connsiteX4" fmla="*/ 101927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521" y="125244"/>
                    </a:moveTo>
                    <a:cubicBezTo>
                      <a:pt x="284375" y="110271"/>
                      <a:pt x="286690" y="95126"/>
                      <a:pt x="288464" y="79810"/>
                    </a:cubicBezTo>
                    <a:lnTo>
                      <a:pt x="160734" y="6086"/>
                    </a:lnTo>
                    <a:cubicBezTo>
                      <a:pt x="156285" y="3552"/>
                      <a:pt x="151570" y="1511"/>
                      <a:pt x="146675" y="0"/>
                    </a:cubicBezTo>
                    <a:lnTo>
                      <a:pt x="101927" y="0"/>
                    </a:lnTo>
                    <a:cubicBezTo>
                      <a:pt x="97041" y="1527"/>
                      <a:pt x="92326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8" name="Freeform: Shape 6067">
                <a:extLst>
                  <a:ext uri="{FF2B5EF4-FFF2-40B4-BE49-F238E27FC236}">
                    <a16:creationId xmlns:a16="http://schemas.microsoft.com/office/drawing/2014/main" id="{3AE150CB-1139-5FC1-EC8F-2C17A3BDF236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9" name="Freeform: Shape 6068">
                <a:extLst>
                  <a:ext uri="{FF2B5EF4-FFF2-40B4-BE49-F238E27FC236}">
                    <a16:creationId xmlns:a16="http://schemas.microsoft.com/office/drawing/2014/main" id="{D8A79C5A-889B-1D86-716F-EA38B5C06ABB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0" name="Freeform: Shape 6069">
                <a:extLst>
                  <a:ext uri="{FF2B5EF4-FFF2-40B4-BE49-F238E27FC236}">
                    <a16:creationId xmlns:a16="http://schemas.microsoft.com/office/drawing/2014/main" id="{E1BC0C86-C92A-1338-AF29-8233BE2CBFF1}"/>
                  </a:ext>
                </a:extLst>
              </p:cNvPr>
              <p:cNvSpPr/>
              <p:nvPr/>
            </p:nvSpPr>
            <p:spPr>
              <a:xfrm>
                <a:off x="9046568" y="79809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4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1" name="Freeform: Shape 6070">
                <a:extLst>
                  <a:ext uri="{FF2B5EF4-FFF2-40B4-BE49-F238E27FC236}">
                    <a16:creationId xmlns:a16="http://schemas.microsoft.com/office/drawing/2014/main" id="{F64941CE-CFE1-6F46-9066-2E9767FFB2A4}"/>
                  </a:ext>
                </a:extLst>
              </p:cNvPr>
              <p:cNvSpPr/>
              <p:nvPr/>
            </p:nvSpPr>
            <p:spPr>
              <a:xfrm>
                <a:off x="9324232" y="166392"/>
                <a:ext cx="124301" cy="138188"/>
              </a:xfrm>
              <a:custGeom>
                <a:avLst/>
                <a:gdLst>
                  <a:gd name="connsiteX0" fmla="*/ 99527 w 124301"/>
                  <a:gd name="connsiteY0" fmla="*/ 43205 h 138188"/>
                  <a:gd name="connsiteX1" fmla="*/ 99527 w 124301"/>
                  <a:gd name="connsiteY1" fmla="*/ 43205 h 138188"/>
                  <a:gd name="connsiteX2" fmla="*/ 78095 w 124301"/>
                  <a:gd name="connsiteY2" fmla="*/ 80324 h 138188"/>
                  <a:gd name="connsiteX3" fmla="*/ 59922 w 124301"/>
                  <a:gd name="connsiteY3" fmla="*/ 94298 h 138188"/>
                  <a:gd name="connsiteX4" fmla="*/ 37119 w 124301"/>
                  <a:gd name="connsiteY4" fmla="*/ 91297 h 138188"/>
                  <a:gd name="connsiteX5" fmla="*/ 0 w 124301"/>
                  <a:gd name="connsiteY5" fmla="*/ 69866 h 138188"/>
                  <a:gd name="connsiteX6" fmla="*/ 0 w 124301"/>
                  <a:gd name="connsiteY6" fmla="*/ 119329 h 138188"/>
                  <a:gd name="connsiteX7" fmla="*/ 15687 w 124301"/>
                  <a:gd name="connsiteY7" fmla="*/ 128416 h 138188"/>
                  <a:gd name="connsiteX8" fmla="*/ 52035 w 124301"/>
                  <a:gd name="connsiteY8" fmla="*/ 138189 h 138188"/>
                  <a:gd name="connsiteX9" fmla="*/ 70980 w 124301"/>
                  <a:gd name="connsiteY9" fmla="*/ 135703 h 138188"/>
                  <a:gd name="connsiteX10" fmla="*/ 115214 w 124301"/>
                  <a:gd name="connsiteY10" fmla="*/ 101413 h 138188"/>
                  <a:gd name="connsiteX11" fmla="*/ 124301 w 124301"/>
                  <a:gd name="connsiteY11" fmla="*/ 85725 h 138188"/>
                  <a:gd name="connsiteX12" fmla="*/ 124301 w 124301"/>
                  <a:gd name="connsiteY12" fmla="*/ 0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188">
                    <a:moveTo>
                      <a:pt x="99527" y="43205"/>
                    </a:moveTo>
                    <a:lnTo>
                      <a:pt x="99527" y="43205"/>
                    </a:lnTo>
                    <a:lnTo>
                      <a:pt x="78095" y="80324"/>
                    </a:lnTo>
                    <a:cubicBezTo>
                      <a:pt x="74143" y="87223"/>
                      <a:pt x="67603" y="92255"/>
                      <a:pt x="59922" y="94298"/>
                    </a:cubicBezTo>
                    <a:cubicBezTo>
                      <a:pt x="52224" y="96338"/>
                      <a:pt x="44028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7" y="128416"/>
                    </a:lnTo>
                    <a:cubicBezTo>
                      <a:pt x="26737" y="134797"/>
                      <a:pt x="39271" y="138166"/>
                      <a:pt x="52035" y="138189"/>
                    </a:cubicBezTo>
                    <a:cubicBezTo>
                      <a:pt x="58430" y="138164"/>
                      <a:pt x="64791" y="137328"/>
                      <a:pt x="70980" y="135703"/>
                    </a:cubicBezTo>
                    <a:cubicBezTo>
                      <a:pt x="89711" y="130643"/>
                      <a:pt x="105647" y="118295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2" name="Freeform: Shape 6071">
                <a:extLst>
                  <a:ext uri="{FF2B5EF4-FFF2-40B4-BE49-F238E27FC236}">
                    <a16:creationId xmlns:a16="http://schemas.microsoft.com/office/drawing/2014/main" id="{54EA7953-C29D-A3A6-9509-63BC0437E542}"/>
                  </a:ext>
                </a:extLst>
              </p:cNvPr>
              <p:cNvSpPr/>
              <p:nvPr/>
            </p:nvSpPr>
            <p:spPr>
              <a:xfrm>
                <a:off x="8634317" y="334327"/>
                <a:ext cx="278006" cy="166735"/>
              </a:xfrm>
              <a:custGeom>
                <a:avLst/>
                <a:gdLst>
                  <a:gd name="connsiteX0" fmla="*/ 278007 w 278006"/>
                  <a:gd name="connsiteY0" fmla="*/ 42863 h 166735"/>
                  <a:gd name="connsiteX1" fmla="*/ 261290 w 278006"/>
                  <a:gd name="connsiteY1" fmla="*/ 0 h 166735"/>
                  <a:gd name="connsiteX2" fmla="*/ 113843 w 278006"/>
                  <a:gd name="connsiteY2" fmla="*/ 0 h 166735"/>
                  <a:gd name="connsiteX3" fmla="*/ 50578 w 278006"/>
                  <a:gd name="connsiteY3" fmla="*/ 36005 h 166735"/>
                  <a:gd name="connsiteX4" fmla="*/ 0 w 278006"/>
                  <a:gd name="connsiteY4" fmla="*/ 123873 h 166735"/>
                  <a:gd name="connsiteX5" fmla="*/ 18517 w 278006"/>
                  <a:gd name="connsiteY5" fmla="*/ 156020 h 166735"/>
                  <a:gd name="connsiteX6" fmla="*/ 18517 w 278006"/>
                  <a:gd name="connsiteY6" fmla="*/ 156020 h 166735"/>
                  <a:gd name="connsiteX7" fmla="*/ 24689 w 278006"/>
                  <a:gd name="connsiteY7" fmla="*/ 166735 h 166735"/>
                  <a:gd name="connsiteX8" fmla="*/ 87783 w 278006"/>
                  <a:gd name="connsiteY8" fmla="*/ 57436 h 166735"/>
                  <a:gd name="connsiteX9" fmla="*/ 113500 w 278006"/>
                  <a:gd name="connsiteY9" fmla="*/ 42434 h 166735"/>
                  <a:gd name="connsiteX10" fmla="*/ 277663 w 278006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6735">
                    <a:moveTo>
                      <a:pt x="278007" y="42863"/>
                    </a:moveTo>
                    <a:cubicBezTo>
                      <a:pt x="272863" y="28347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860" y="-58"/>
                      <a:pt x="63797" y="13639"/>
                      <a:pt x="50578" y="36005"/>
                    </a:cubicBezTo>
                    <a:lnTo>
                      <a:pt x="0" y="123873"/>
                    </a:lnTo>
                    <a:lnTo>
                      <a:pt x="18517" y="156020"/>
                    </a:lnTo>
                    <a:lnTo>
                      <a:pt x="18517" y="156020"/>
                    </a:lnTo>
                    <a:lnTo>
                      <a:pt x="24689" y="166735"/>
                    </a:lnTo>
                    <a:lnTo>
                      <a:pt x="87783" y="57436"/>
                    </a:lnTo>
                    <a:cubicBezTo>
                      <a:pt x="93132" y="48272"/>
                      <a:pt x="102887" y="42580"/>
                      <a:pt x="113500" y="42434"/>
                    </a:cubicBezTo>
                    <a:lnTo>
                      <a:pt x="277663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3" name="Freeform: Shape 6072">
                <a:extLst>
                  <a:ext uri="{FF2B5EF4-FFF2-40B4-BE49-F238E27FC236}">
                    <a16:creationId xmlns:a16="http://schemas.microsoft.com/office/drawing/2014/main" id="{77CE995D-DD22-E591-6B13-8A3BB1B408FA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4" name="Freeform: Shape 6073">
                <a:extLst>
                  <a:ext uri="{FF2B5EF4-FFF2-40B4-BE49-F238E27FC236}">
                    <a16:creationId xmlns:a16="http://schemas.microsoft.com/office/drawing/2014/main" id="{11512AB3-E137-269D-B674-C1104D02C503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5" name="Freeform: Shape 6074">
                <a:extLst>
                  <a:ext uri="{FF2B5EF4-FFF2-40B4-BE49-F238E27FC236}">
                    <a16:creationId xmlns:a16="http://schemas.microsoft.com/office/drawing/2014/main" id="{6ED230CB-D9D5-5FB6-ABDC-3BB456E58352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6" name="Freeform: Shape 6075">
                <a:extLst>
                  <a:ext uri="{FF2B5EF4-FFF2-40B4-BE49-F238E27FC236}">
                    <a16:creationId xmlns:a16="http://schemas.microsoft.com/office/drawing/2014/main" id="{76A57BB2-0551-EB31-6707-01FC568B4A86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7" name="Freeform: Shape 6076">
                <a:extLst>
                  <a:ext uri="{FF2B5EF4-FFF2-40B4-BE49-F238E27FC236}">
                    <a16:creationId xmlns:a16="http://schemas.microsoft.com/office/drawing/2014/main" id="{B6AA4B75-FE81-064C-E2BD-03C03B9048C1}"/>
                  </a:ext>
                </a:extLst>
              </p:cNvPr>
              <p:cNvSpPr/>
              <p:nvPr/>
            </p:nvSpPr>
            <p:spPr>
              <a:xfrm>
                <a:off x="8895607" y="33432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7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8" name="Freeform: Shape 6077">
                <a:extLst>
                  <a:ext uri="{FF2B5EF4-FFF2-40B4-BE49-F238E27FC236}">
                    <a16:creationId xmlns:a16="http://schemas.microsoft.com/office/drawing/2014/main" id="{A664C3D9-A6CF-2DF7-1270-71ADA3D25D26}"/>
                  </a:ext>
                </a:extLst>
              </p:cNvPr>
              <p:cNvSpPr/>
              <p:nvPr/>
            </p:nvSpPr>
            <p:spPr>
              <a:xfrm>
                <a:off x="9208503" y="186366"/>
                <a:ext cx="116071" cy="190823"/>
              </a:xfrm>
              <a:custGeom>
                <a:avLst/>
                <a:gdLst>
                  <a:gd name="connsiteX0" fmla="*/ 72866 w 116071"/>
                  <a:gd name="connsiteY0" fmla="*/ 74581 h 190823"/>
                  <a:gd name="connsiteX1" fmla="*/ 72866 w 116071"/>
                  <a:gd name="connsiteY1" fmla="*/ 74581 h 190823"/>
                  <a:gd name="connsiteX2" fmla="*/ 72866 w 116071"/>
                  <a:gd name="connsiteY2" fmla="*/ 117443 h 190823"/>
                  <a:gd name="connsiteX3" fmla="*/ 42863 w 116071"/>
                  <a:gd name="connsiteY3" fmla="*/ 147447 h 190823"/>
                  <a:gd name="connsiteX4" fmla="*/ 0 w 116071"/>
                  <a:gd name="connsiteY4" fmla="*/ 147447 h 190823"/>
                  <a:gd name="connsiteX5" fmla="*/ 25032 w 116071"/>
                  <a:gd name="connsiteY5" fmla="*/ 190824 h 190823"/>
                  <a:gd name="connsiteX6" fmla="*/ 43205 w 116071"/>
                  <a:gd name="connsiteY6" fmla="*/ 190824 h 190823"/>
                  <a:gd name="connsiteX7" fmla="*/ 79553 w 116071"/>
                  <a:gd name="connsiteY7" fmla="*/ 181137 h 190823"/>
                  <a:gd name="connsiteX8" fmla="*/ 94726 w 116071"/>
                  <a:gd name="connsiteY8" fmla="*/ 169478 h 190823"/>
                  <a:gd name="connsiteX9" fmla="*/ 116071 w 116071"/>
                  <a:gd name="connsiteY9" fmla="*/ 118043 h 190823"/>
                  <a:gd name="connsiteX10" fmla="*/ 116071 w 116071"/>
                  <a:gd name="connsiteY10" fmla="*/ 11487 h 190823"/>
                  <a:gd name="connsiteX11" fmla="*/ 73209 w 116071"/>
                  <a:gd name="connsiteY11" fmla="*/ 0 h 190823"/>
                  <a:gd name="connsiteX12" fmla="*/ 73209 w 116071"/>
                  <a:gd name="connsiteY12" fmla="*/ 25117 h 190823"/>
                  <a:gd name="connsiteX13" fmla="*/ 73209 w 116071"/>
                  <a:gd name="connsiteY13" fmla="*/ 25117 h 19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823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772" y="133975"/>
                      <a:pt x="59390" y="147354"/>
                      <a:pt x="42863" y="147447"/>
                    </a:cubicBezTo>
                    <a:lnTo>
                      <a:pt x="0" y="147447"/>
                    </a:lnTo>
                    <a:lnTo>
                      <a:pt x="25032" y="190824"/>
                    </a:lnTo>
                    <a:lnTo>
                      <a:pt x="43205" y="190824"/>
                    </a:lnTo>
                    <a:cubicBezTo>
                      <a:pt x="55961" y="190816"/>
                      <a:pt x="68485" y="187476"/>
                      <a:pt x="79553" y="181137"/>
                    </a:cubicBezTo>
                    <a:cubicBezTo>
                      <a:pt x="85082" y="177904"/>
                      <a:pt x="90182" y="173987"/>
                      <a:pt x="94726" y="169478"/>
                    </a:cubicBezTo>
                    <a:cubicBezTo>
                      <a:pt x="108391" y="155846"/>
                      <a:pt x="116063" y="137342"/>
                      <a:pt x="116071" y="118043"/>
                    </a:cubicBezTo>
                    <a:lnTo>
                      <a:pt x="116071" y="11487"/>
                    </a:lnTo>
                    <a:lnTo>
                      <a:pt x="73209" y="0"/>
                    </a:lnTo>
                    <a:lnTo>
                      <a:pt x="73209" y="25117"/>
                    </a:lnTo>
                    <a:lnTo>
                      <a:pt x="73209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9" name="Freeform: Shape 6078">
                <a:extLst>
                  <a:ext uri="{FF2B5EF4-FFF2-40B4-BE49-F238E27FC236}">
                    <a16:creationId xmlns:a16="http://schemas.microsoft.com/office/drawing/2014/main" id="{32893B9E-A888-16EA-9AB3-082A43909345}"/>
                  </a:ext>
                </a:extLst>
              </p:cNvPr>
              <p:cNvSpPr/>
              <p:nvPr/>
            </p:nvSpPr>
            <p:spPr>
              <a:xfrm>
                <a:off x="928136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0" name="Freeform: Shape 6079">
                <a:extLst>
                  <a:ext uri="{FF2B5EF4-FFF2-40B4-BE49-F238E27FC236}">
                    <a16:creationId xmlns:a16="http://schemas.microsoft.com/office/drawing/2014/main" id="{3C01C5E7-0979-B8EE-BFDC-598CF41B48D4}"/>
                  </a:ext>
                </a:extLst>
              </p:cNvPr>
              <p:cNvSpPr/>
              <p:nvPr/>
            </p:nvSpPr>
            <p:spPr>
              <a:xfrm>
                <a:off x="672873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1" name="Freeform: Shape 6080">
                <a:extLst>
                  <a:ext uri="{FF2B5EF4-FFF2-40B4-BE49-F238E27FC236}">
                    <a16:creationId xmlns:a16="http://schemas.microsoft.com/office/drawing/2014/main" id="{890E9AB3-5294-3FD5-89ED-247CE10F1045}"/>
                  </a:ext>
                </a:extLst>
              </p:cNvPr>
              <p:cNvSpPr/>
              <p:nvPr/>
            </p:nvSpPr>
            <p:spPr>
              <a:xfrm>
                <a:off x="6728736" y="0"/>
                <a:ext cx="334327" cy="191512"/>
              </a:xfrm>
              <a:custGeom>
                <a:avLst/>
                <a:gdLst>
                  <a:gd name="connsiteX0" fmla="*/ 130731 w 334327"/>
                  <a:gd name="connsiteY0" fmla="*/ 181737 h 191512"/>
                  <a:gd name="connsiteX1" fmla="*/ 203597 w 334327"/>
                  <a:gd name="connsiteY1" fmla="*/ 181737 h 191512"/>
                  <a:gd name="connsiteX2" fmla="*/ 297894 w 334327"/>
                  <a:gd name="connsiteY2" fmla="*/ 127302 h 191512"/>
                  <a:gd name="connsiteX3" fmla="*/ 334328 w 334327"/>
                  <a:gd name="connsiteY3" fmla="*/ 64208 h 191512"/>
                  <a:gd name="connsiteX4" fmla="*/ 334328 w 334327"/>
                  <a:gd name="connsiteY4" fmla="*/ 0 h 191512"/>
                  <a:gd name="connsiteX5" fmla="*/ 291465 w 334327"/>
                  <a:gd name="connsiteY5" fmla="*/ 0 h 191512"/>
                  <a:gd name="connsiteX6" fmla="*/ 291465 w 334327"/>
                  <a:gd name="connsiteY6" fmla="*/ 64208 h 191512"/>
                  <a:gd name="connsiteX7" fmla="*/ 276463 w 334327"/>
                  <a:gd name="connsiteY7" fmla="*/ 89926 h 191512"/>
                  <a:gd name="connsiteX8" fmla="*/ 182166 w 334327"/>
                  <a:gd name="connsiteY8" fmla="*/ 144361 h 191512"/>
                  <a:gd name="connsiteX9" fmla="*/ 152162 w 334327"/>
                  <a:gd name="connsiteY9" fmla="*/ 144361 h 191512"/>
                  <a:gd name="connsiteX10" fmla="*/ 32147 w 334327"/>
                  <a:gd name="connsiteY10" fmla="*/ 75095 h 191512"/>
                  <a:gd name="connsiteX11" fmla="*/ 32147 w 334327"/>
                  <a:gd name="connsiteY11" fmla="*/ 75095 h 191512"/>
                  <a:gd name="connsiteX12" fmla="*/ 0 w 334327"/>
                  <a:gd name="connsiteY12" fmla="*/ 56493 h 191512"/>
                  <a:gd name="connsiteX13" fmla="*/ 42863 w 334327"/>
                  <a:gd name="connsiteY13" fmla="*/ 130816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91512">
                    <a:moveTo>
                      <a:pt x="130731" y="181737"/>
                    </a:moveTo>
                    <a:cubicBezTo>
                      <a:pt x="153268" y="194771"/>
                      <a:pt x="181060" y="194771"/>
                      <a:pt x="203597" y="181737"/>
                    </a:cubicBezTo>
                    <a:lnTo>
                      <a:pt x="297894" y="127302"/>
                    </a:lnTo>
                    <a:cubicBezTo>
                      <a:pt x="320414" y="114261"/>
                      <a:pt x="334285" y="90227"/>
                      <a:pt x="334328" y="64208"/>
                    </a:cubicBezTo>
                    <a:lnTo>
                      <a:pt x="334328" y="0"/>
                    </a:lnTo>
                    <a:lnTo>
                      <a:pt x="291465" y="0"/>
                    </a:lnTo>
                    <a:lnTo>
                      <a:pt x="291465" y="64208"/>
                    </a:lnTo>
                    <a:cubicBezTo>
                      <a:pt x="291371" y="74832"/>
                      <a:pt x="285661" y="84614"/>
                      <a:pt x="276463" y="89926"/>
                    </a:cubicBezTo>
                    <a:lnTo>
                      <a:pt x="182166" y="144361"/>
                    </a:lnTo>
                    <a:cubicBezTo>
                      <a:pt x="172890" y="149756"/>
                      <a:pt x="161437" y="149756"/>
                      <a:pt x="152162" y="144361"/>
                    </a:cubicBezTo>
                    <a:lnTo>
                      <a:pt x="32147" y="75095"/>
                    </a:lnTo>
                    <a:lnTo>
                      <a:pt x="32147" y="75095"/>
                    </a:lnTo>
                    <a:lnTo>
                      <a:pt x="0" y="56493"/>
                    </a:lnTo>
                    <a:lnTo>
                      <a:pt x="42863" y="1308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2" name="Freeform: Shape 6081">
                <a:extLst>
                  <a:ext uri="{FF2B5EF4-FFF2-40B4-BE49-F238E27FC236}">
                    <a16:creationId xmlns:a16="http://schemas.microsoft.com/office/drawing/2014/main" id="{9D174113-9A62-414D-9180-FF5EE06C50F0}"/>
                  </a:ext>
                </a:extLst>
              </p:cNvPr>
              <p:cNvSpPr/>
              <p:nvPr/>
            </p:nvSpPr>
            <p:spPr>
              <a:xfrm>
                <a:off x="7579642" y="333127"/>
                <a:ext cx="210026" cy="168278"/>
              </a:xfrm>
              <a:custGeom>
                <a:avLst/>
                <a:gdLst>
                  <a:gd name="connsiteX0" fmla="*/ 42777 w 210026"/>
                  <a:gd name="connsiteY0" fmla="*/ 113500 h 168278"/>
                  <a:gd name="connsiteX1" fmla="*/ 57779 w 210026"/>
                  <a:gd name="connsiteY1" fmla="*/ 87782 h 168278"/>
                  <a:gd name="connsiteX2" fmla="*/ 177794 w 210026"/>
                  <a:gd name="connsiteY2" fmla="*/ 18517 h 168278"/>
                  <a:gd name="connsiteX3" fmla="*/ 177794 w 210026"/>
                  <a:gd name="connsiteY3" fmla="*/ 18517 h 168278"/>
                  <a:gd name="connsiteX4" fmla="*/ 210026 w 210026"/>
                  <a:gd name="connsiteY4" fmla="*/ 0 h 168278"/>
                  <a:gd name="connsiteX5" fmla="*/ 124301 w 210026"/>
                  <a:gd name="connsiteY5" fmla="*/ 0 h 168278"/>
                  <a:gd name="connsiteX6" fmla="*/ 36433 w 210026"/>
                  <a:gd name="connsiteY6" fmla="*/ 50663 h 168278"/>
                  <a:gd name="connsiteX7" fmla="*/ 0 w 210026"/>
                  <a:gd name="connsiteY7" fmla="*/ 113843 h 168278"/>
                  <a:gd name="connsiteX8" fmla="*/ 0 w 210026"/>
                  <a:gd name="connsiteY8" fmla="*/ 168278 h 168278"/>
                  <a:gd name="connsiteX9" fmla="*/ 42863 w 210026"/>
                  <a:gd name="connsiteY9" fmla="*/ 168278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278">
                    <a:moveTo>
                      <a:pt x="42777" y="113500"/>
                    </a:moveTo>
                    <a:cubicBezTo>
                      <a:pt x="42957" y="102899"/>
                      <a:pt x="48640" y="93156"/>
                      <a:pt x="57779" y="87782"/>
                    </a:cubicBezTo>
                    <a:lnTo>
                      <a:pt x="177794" y="18517"/>
                    </a:ln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3930" y="63758"/>
                      <a:pt x="60" y="87807"/>
                      <a:pt x="0" y="113843"/>
                    </a:cubicBezTo>
                    <a:lnTo>
                      <a:pt x="0" y="168278"/>
                    </a:lnTo>
                    <a:lnTo>
                      <a:pt x="42863" y="1682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3" name="Freeform: Shape 6082">
                <a:extLst>
                  <a:ext uri="{FF2B5EF4-FFF2-40B4-BE49-F238E27FC236}">
                    <a16:creationId xmlns:a16="http://schemas.microsoft.com/office/drawing/2014/main" id="{5E80E5F6-F7AE-6262-24CD-7B4E898D5CC3}"/>
                  </a:ext>
                </a:extLst>
              </p:cNvPr>
              <p:cNvSpPr/>
              <p:nvPr/>
            </p:nvSpPr>
            <p:spPr>
              <a:xfrm>
                <a:off x="7746806" y="332784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757 h 168020"/>
                  <a:gd name="connsiteX1" fmla="*/ 130645 w 167077"/>
                  <a:gd name="connsiteY1" fmla="*/ 50663 h 168020"/>
                  <a:gd name="connsiteX2" fmla="*/ 42863 w 167077"/>
                  <a:gd name="connsiteY2" fmla="*/ 0 h 168020"/>
                  <a:gd name="connsiteX3" fmla="*/ 0 w 167077"/>
                  <a:gd name="connsiteY3" fmla="*/ 24775 h 168020"/>
                  <a:gd name="connsiteX4" fmla="*/ 109128 w 167077"/>
                  <a:gd name="connsiteY4" fmla="*/ 87782 h 168020"/>
                  <a:gd name="connsiteX5" fmla="*/ 124130 w 167077"/>
                  <a:gd name="connsiteY5" fmla="*/ 113500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757"/>
                    </a:moveTo>
                    <a:cubicBezTo>
                      <a:pt x="167035" y="87738"/>
                      <a:pt x="153165" y="63704"/>
                      <a:pt x="130645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4" name="Freeform: Shape 6083">
                <a:extLst>
                  <a:ext uri="{FF2B5EF4-FFF2-40B4-BE49-F238E27FC236}">
                    <a16:creationId xmlns:a16="http://schemas.microsoft.com/office/drawing/2014/main" id="{FD839BF1-3A13-C2E6-B94F-1252AD131165}"/>
                  </a:ext>
                </a:extLst>
              </p:cNvPr>
              <p:cNvSpPr/>
              <p:nvPr/>
            </p:nvSpPr>
            <p:spPr>
              <a:xfrm>
                <a:off x="8430463" y="0"/>
                <a:ext cx="291465" cy="191512"/>
              </a:xfrm>
              <a:custGeom>
                <a:avLst/>
                <a:gdLst>
                  <a:gd name="connsiteX0" fmla="*/ 0 w 291465"/>
                  <a:gd name="connsiteY0" fmla="*/ 64208 h 191512"/>
                  <a:gd name="connsiteX1" fmla="*/ 36433 w 291465"/>
                  <a:gd name="connsiteY1" fmla="*/ 127302 h 191512"/>
                  <a:gd name="connsiteX2" fmla="*/ 130731 w 291465"/>
                  <a:gd name="connsiteY2" fmla="*/ 181737 h 191512"/>
                  <a:gd name="connsiteX3" fmla="*/ 203597 w 291465"/>
                  <a:gd name="connsiteY3" fmla="*/ 181737 h 191512"/>
                  <a:gd name="connsiteX4" fmla="*/ 291465 w 291465"/>
                  <a:gd name="connsiteY4" fmla="*/ 131074 h 191512"/>
                  <a:gd name="connsiteX5" fmla="*/ 291465 w 291465"/>
                  <a:gd name="connsiteY5" fmla="*/ 81610 h 191512"/>
                  <a:gd name="connsiteX6" fmla="*/ 182337 w 291465"/>
                  <a:gd name="connsiteY6" fmla="*/ 144618 h 191512"/>
                  <a:gd name="connsiteX7" fmla="*/ 152334 w 291465"/>
                  <a:gd name="connsiteY7" fmla="*/ 144618 h 191512"/>
                  <a:gd name="connsiteX8" fmla="*/ 58036 w 291465"/>
                  <a:gd name="connsiteY8" fmla="*/ 90183 h 191512"/>
                  <a:gd name="connsiteX9" fmla="*/ 43034 w 291465"/>
                  <a:gd name="connsiteY9" fmla="*/ 64465 h 191512"/>
                  <a:gd name="connsiteX10" fmla="*/ 43034 w 291465"/>
                  <a:gd name="connsiteY10" fmla="*/ 0 h 191512"/>
                  <a:gd name="connsiteX11" fmla="*/ 172 w 291465"/>
                  <a:gd name="connsiteY11" fmla="*/ 0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2">
                    <a:moveTo>
                      <a:pt x="0" y="64208"/>
                    </a:moveTo>
                    <a:cubicBezTo>
                      <a:pt x="43" y="90227"/>
                      <a:pt x="13913" y="114261"/>
                      <a:pt x="36433" y="127302"/>
                    </a:cubicBezTo>
                    <a:lnTo>
                      <a:pt x="130731" y="181737"/>
                    </a:lnTo>
                    <a:cubicBezTo>
                      <a:pt x="153267" y="194771"/>
                      <a:pt x="181060" y="194771"/>
                      <a:pt x="203597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62" y="150014"/>
                      <a:pt x="161609" y="150014"/>
                      <a:pt x="152334" y="144618"/>
                    </a:cubicBezTo>
                    <a:lnTo>
                      <a:pt x="58036" y="90183"/>
                    </a:lnTo>
                    <a:cubicBezTo>
                      <a:pt x="48838" y="84871"/>
                      <a:pt x="43128" y="75089"/>
                      <a:pt x="43034" y="64465"/>
                    </a:cubicBezTo>
                    <a:lnTo>
                      <a:pt x="43034" y="0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5" name="Freeform: Shape 6084">
                <a:extLst>
                  <a:ext uri="{FF2B5EF4-FFF2-40B4-BE49-F238E27FC236}">
                    <a16:creationId xmlns:a16="http://schemas.microsoft.com/office/drawing/2014/main" id="{06DA121E-D44D-73D0-D3F7-3B4A2151B9E6}"/>
                  </a:ext>
                </a:extLst>
              </p:cNvPr>
              <p:cNvSpPr/>
              <p:nvPr/>
            </p:nvSpPr>
            <p:spPr>
              <a:xfrm>
                <a:off x="872192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6" name="Freeform: Shape 6085">
                <a:extLst>
                  <a:ext uri="{FF2B5EF4-FFF2-40B4-BE49-F238E27FC236}">
                    <a16:creationId xmlns:a16="http://schemas.microsoft.com/office/drawing/2014/main" id="{91F9F9C8-91A5-8B78-A4B1-2153B880560C}"/>
                  </a:ext>
                </a:extLst>
              </p:cNvPr>
              <p:cNvSpPr/>
              <p:nvPr/>
            </p:nvSpPr>
            <p:spPr>
              <a:xfrm>
                <a:off x="6858952" y="202225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7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7"/>
                    </a:moveTo>
                    <a:lnTo>
                      <a:pt x="89925" y="186452"/>
                    </a:lnTo>
                    <a:cubicBezTo>
                      <a:pt x="141326" y="97746"/>
                      <a:pt x="236010" y="43057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200"/>
                      <a:pt x="111905" y="63052"/>
                      <a:pt x="52807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7" name="Freeform: Shape 6086">
                <a:extLst>
                  <a:ext uri="{FF2B5EF4-FFF2-40B4-BE49-F238E27FC236}">
                    <a16:creationId xmlns:a16="http://schemas.microsoft.com/office/drawing/2014/main" id="{210CC1C9-BB78-2E03-ABA1-EEE649B66C5C}"/>
                  </a:ext>
                </a:extLst>
              </p:cNvPr>
              <p:cNvSpPr/>
              <p:nvPr/>
            </p:nvSpPr>
            <p:spPr>
              <a:xfrm>
                <a:off x="6859209" y="458200"/>
                <a:ext cx="24774" cy="42862"/>
              </a:xfrm>
              <a:custGeom>
                <a:avLst/>
                <a:gdLst>
                  <a:gd name="connsiteX0" fmla="*/ 15688 w 24774"/>
                  <a:gd name="connsiteY0" fmla="*/ 27089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8" name="Freeform: Shape 6087">
                <a:extLst>
                  <a:ext uri="{FF2B5EF4-FFF2-40B4-BE49-F238E27FC236}">
                    <a16:creationId xmlns:a16="http://schemas.microsoft.com/office/drawing/2014/main" id="{E5339EC4-981D-87ED-69C4-F2FE50F229C8}"/>
                  </a:ext>
                </a:extLst>
              </p:cNvPr>
              <p:cNvSpPr/>
              <p:nvPr/>
            </p:nvSpPr>
            <p:spPr>
              <a:xfrm>
                <a:off x="732726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6"/>
                      <a:pt x="130911" y="141148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9" name="Freeform: Shape 6088">
                <a:extLst>
                  <a:ext uri="{FF2B5EF4-FFF2-40B4-BE49-F238E27FC236}">
                    <a16:creationId xmlns:a16="http://schemas.microsoft.com/office/drawing/2014/main" id="{90CD8923-1E39-FC7A-CB07-764EC472AC1A}"/>
                  </a:ext>
                </a:extLst>
              </p:cNvPr>
              <p:cNvSpPr/>
              <p:nvPr/>
            </p:nvSpPr>
            <p:spPr>
              <a:xfrm>
                <a:off x="8020183" y="202225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61"/>
                      <a:pt x="-17" y="240894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6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0" name="Freeform: Shape 6089">
                <a:extLst>
                  <a:ext uri="{FF2B5EF4-FFF2-40B4-BE49-F238E27FC236}">
                    <a16:creationId xmlns:a16="http://schemas.microsoft.com/office/drawing/2014/main" id="{94277644-A08A-7A30-1E31-4A8AF3341B65}"/>
                  </a:ext>
                </a:extLst>
              </p:cNvPr>
              <p:cNvSpPr/>
              <p:nvPr/>
            </p:nvSpPr>
            <p:spPr>
              <a:xfrm>
                <a:off x="8166258" y="202225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57"/>
                      <a:pt x="326903" y="97746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2"/>
                      <a:pt x="247814" y="20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1" name="Freeform: Shape 6090">
                <a:extLst>
                  <a:ext uri="{FF2B5EF4-FFF2-40B4-BE49-F238E27FC236}">
                    <a16:creationId xmlns:a16="http://schemas.microsoft.com/office/drawing/2014/main" id="{20CC5DEC-E3E8-C393-75F1-8131606EE5D5}"/>
                  </a:ext>
                </a:extLst>
              </p:cNvPr>
              <p:cNvSpPr/>
              <p:nvPr/>
            </p:nvSpPr>
            <p:spPr>
              <a:xfrm>
                <a:off x="819103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2" name="Freeform: Shape 6091">
                <a:extLst>
                  <a:ext uri="{FF2B5EF4-FFF2-40B4-BE49-F238E27FC236}">
                    <a16:creationId xmlns:a16="http://schemas.microsoft.com/office/drawing/2014/main" id="{AA02CEA5-ACB0-61A0-0241-545FCA7C502D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3" name="Freeform: Shape 6092">
                <a:extLst>
                  <a:ext uri="{FF2B5EF4-FFF2-40B4-BE49-F238E27FC236}">
                    <a16:creationId xmlns:a16="http://schemas.microsoft.com/office/drawing/2014/main" id="{2AA89BF6-64C3-24B3-5730-4C96065C40B3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4" name="Freeform: Shape 6093">
                <a:extLst>
                  <a:ext uri="{FF2B5EF4-FFF2-40B4-BE49-F238E27FC236}">
                    <a16:creationId xmlns:a16="http://schemas.microsoft.com/office/drawing/2014/main" id="{6B5FEC5C-4681-035C-C023-764BD2612B66}"/>
                  </a:ext>
                </a:extLst>
              </p:cNvPr>
              <p:cNvSpPr/>
              <p:nvPr/>
            </p:nvSpPr>
            <p:spPr>
              <a:xfrm>
                <a:off x="7063063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5" name="Freeform: Shape 6094">
                <a:extLst>
                  <a:ext uri="{FF2B5EF4-FFF2-40B4-BE49-F238E27FC236}">
                    <a16:creationId xmlns:a16="http://schemas.microsoft.com/office/drawing/2014/main" id="{18491604-0EAD-384D-266D-E77C4EEAB2E0}"/>
                  </a:ext>
                </a:extLst>
              </p:cNvPr>
              <p:cNvSpPr/>
              <p:nvPr/>
            </p:nvSpPr>
            <p:spPr>
              <a:xfrm>
                <a:off x="7345013" y="1062304"/>
                <a:ext cx="234971" cy="181222"/>
              </a:xfrm>
              <a:custGeom>
                <a:avLst/>
                <a:gdLst>
                  <a:gd name="connsiteX0" fmla="*/ 62579 w 234971"/>
                  <a:gd name="connsiteY0" fmla="*/ 81610 h 181222"/>
                  <a:gd name="connsiteX1" fmla="*/ 62579 w 234971"/>
                  <a:gd name="connsiteY1" fmla="*/ 81610 h 181222"/>
                  <a:gd name="connsiteX2" fmla="*/ 234972 w 234971"/>
                  <a:gd name="connsiteY2" fmla="*/ 181223 h 181222"/>
                  <a:gd name="connsiteX3" fmla="*/ 234972 w 234971"/>
                  <a:gd name="connsiteY3" fmla="*/ 131674 h 181222"/>
                  <a:gd name="connsiteX4" fmla="*/ 6944 w 234971"/>
                  <a:gd name="connsiteY4" fmla="*/ 0 h 181222"/>
                  <a:gd name="connsiteX5" fmla="*/ 0 w 234971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223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259"/>
                      <a:pt x="274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6" name="Freeform: Shape 6095">
                <a:extLst>
                  <a:ext uri="{FF2B5EF4-FFF2-40B4-BE49-F238E27FC236}">
                    <a16:creationId xmlns:a16="http://schemas.microsoft.com/office/drawing/2014/main" id="{D1992A26-44D6-F30E-C4DA-861D74200318}"/>
                  </a:ext>
                </a:extLst>
              </p:cNvPr>
              <p:cNvSpPr/>
              <p:nvPr/>
            </p:nvSpPr>
            <p:spPr>
              <a:xfrm>
                <a:off x="7913884" y="756951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9 h 188423"/>
                  <a:gd name="connsiteX6" fmla="*/ 0 w 277149"/>
                  <a:gd name="connsiteY6" fmla="*/ 188424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39"/>
                      <a:pt x="51358" y="13917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3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7" name="Freeform: Shape 6096">
                <a:extLst>
                  <a:ext uri="{FF2B5EF4-FFF2-40B4-BE49-F238E27FC236}">
                    <a16:creationId xmlns:a16="http://schemas.microsoft.com/office/drawing/2014/main" id="{3A875D0D-C6F2-F2D5-3119-9E61D2308E72}"/>
                  </a:ext>
                </a:extLst>
              </p:cNvPr>
              <p:cNvSpPr/>
              <p:nvPr/>
            </p:nvSpPr>
            <p:spPr>
              <a:xfrm>
                <a:off x="7622419" y="1127455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8 h 159620"/>
                  <a:gd name="connsiteX4" fmla="*/ 0 w 168278"/>
                  <a:gd name="connsiteY4" fmla="*/ 91297 h 159620"/>
                  <a:gd name="connsiteX5" fmla="*/ 0 w 168278"/>
                  <a:gd name="connsiteY5" fmla="*/ 140760 h 159620"/>
                  <a:gd name="connsiteX6" fmla="*/ 15774 w 168278"/>
                  <a:gd name="connsiteY6" fmla="*/ 149847 h 159620"/>
                  <a:gd name="connsiteX7" fmla="*/ 71066 w 168278"/>
                  <a:gd name="connsiteY7" fmla="*/ 157134 h 159620"/>
                  <a:gd name="connsiteX8" fmla="*/ 115300 w 168278"/>
                  <a:gd name="connsiteY8" fmla="*/ 122844 h 159620"/>
                  <a:gd name="connsiteX9" fmla="*/ 168278 w 168278"/>
                  <a:gd name="connsiteY9" fmla="*/ 31032 h 159620"/>
                  <a:gd name="connsiteX10" fmla="*/ 136646 w 168278"/>
                  <a:gd name="connsiteY10" fmla="*/ 0 h 159620"/>
                  <a:gd name="connsiteX11" fmla="*/ 124044 w 168278"/>
                  <a:gd name="connsiteY11" fmla="*/ 21774 h 159620"/>
                  <a:gd name="connsiteX12" fmla="*/ 124044 w 168278"/>
                  <a:gd name="connsiteY12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774" y="149847"/>
                    </a:lnTo>
                    <a:cubicBezTo>
                      <a:pt x="32507" y="159526"/>
                      <a:pt x="52395" y="162140"/>
                      <a:pt x="71066" y="157134"/>
                    </a:cubicBezTo>
                    <a:cubicBezTo>
                      <a:pt x="89788" y="152059"/>
                      <a:pt x="105716" y="139715"/>
                      <a:pt x="115300" y="122844"/>
                    </a:cubicBezTo>
                    <a:lnTo>
                      <a:pt x="168278" y="31032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8" name="Freeform: Shape 6097">
                <a:extLst>
                  <a:ext uri="{FF2B5EF4-FFF2-40B4-BE49-F238E27FC236}">
                    <a16:creationId xmlns:a16="http://schemas.microsoft.com/office/drawing/2014/main" id="{FCC86485-B793-C79D-3751-D828FB9F05E8}"/>
                  </a:ext>
                </a:extLst>
              </p:cNvPr>
              <p:cNvSpPr/>
              <p:nvPr/>
            </p:nvSpPr>
            <p:spPr>
              <a:xfrm>
                <a:off x="775932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9" name="Freeform: Shape 6098">
                <a:extLst>
                  <a:ext uri="{FF2B5EF4-FFF2-40B4-BE49-F238E27FC236}">
                    <a16:creationId xmlns:a16="http://schemas.microsoft.com/office/drawing/2014/main" id="{9DD60A59-657A-601B-293C-C6FFA3971774}"/>
                  </a:ext>
                </a:extLst>
              </p:cNvPr>
              <p:cNvSpPr/>
              <p:nvPr/>
            </p:nvSpPr>
            <p:spPr>
              <a:xfrm>
                <a:off x="6932504" y="1316393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01"/>
                      <a:pt x="267205" y="14119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0" name="Freeform: Shape 6099">
                <a:extLst>
                  <a:ext uri="{FF2B5EF4-FFF2-40B4-BE49-F238E27FC236}">
                    <a16:creationId xmlns:a16="http://schemas.microsoft.com/office/drawing/2014/main" id="{CCE14801-E41D-A6C3-861D-731B2AE887DA}"/>
                  </a:ext>
                </a:extLst>
              </p:cNvPr>
              <p:cNvSpPr/>
              <p:nvPr/>
            </p:nvSpPr>
            <p:spPr>
              <a:xfrm>
                <a:off x="7193880" y="1316393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1" name="Freeform: Shape 6100">
                <a:extLst>
                  <a:ext uri="{FF2B5EF4-FFF2-40B4-BE49-F238E27FC236}">
                    <a16:creationId xmlns:a16="http://schemas.microsoft.com/office/drawing/2014/main" id="{417FD045-DFF5-902A-B8BF-F2BD022B02BC}"/>
                  </a:ext>
                </a:extLst>
              </p:cNvPr>
              <p:cNvSpPr/>
              <p:nvPr/>
            </p:nvSpPr>
            <p:spPr>
              <a:xfrm>
                <a:off x="7579556" y="669340"/>
                <a:ext cx="210112" cy="264633"/>
              </a:xfrm>
              <a:custGeom>
                <a:avLst/>
                <a:gdLst>
                  <a:gd name="connsiteX0" fmla="*/ 177879 w 210112"/>
                  <a:gd name="connsiteY0" fmla="*/ 18517 h 264633"/>
                  <a:gd name="connsiteX1" fmla="*/ 177879 w 210112"/>
                  <a:gd name="connsiteY1" fmla="*/ 18517 h 264633"/>
                  <a:gd name="connsiteX2" fmla="*/ 210112 w 210112"/>
                  <a:gd name="connsiteY2" fmla="*/ 0 h 264633"/>
                  <a:gd name="connsiteX3" fmla="*/ 124387 w 210112"/>
                  <a:gd name="connsiteY3" fmla="*/ 0 h 264633"/>
                  <a:gd name="connsiteX4" fmla="*/ 36433 w 210112"/>
                  <a:gd name="connsiteY4" fmla="*/ 50749 h 264633"/>
                  <a:gd name="connsiteX5" fmla="*/ 0 w 210112"/>
                  <a:gd name="connsiteY5" fmla="*/ 113843 h 264633"/>
                  <a:gd name="connsiteX6" fmla="*/ 0 w 210112"/>
                  <a:gd name="connsiteY6" fmla="*/ 190395 h 264633"/>
                  <a:gd name="connsiteX7" fmla="*/ 42863 w 210112"/>
                  <a:gd name="connsiteY7" fmla="*/ 264633 h 264633"/>
                  <a:gd name="connsiteX8" fmla="*/ 42863 w 210112"/>
                  <a:gd name="connsiteY8" fmla="*/ 113757 h 264633"/>
                  <a:gd name="connsiteX9" fmla="*/ 57864 w 210112"/>
                  <a:gd name="connsiteY9" fmla="*/ 88040 h 264633"/>
                  <a:gd name="connsiteX10" fmla="*/ 167164 w 210112"/>
                  <a:gd name="connsiteY10" fmla="*/ 25032 h 264633"/>
                  <a:gd name="connsiteX11" fmla="*/ 167164 w 210112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112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lnTo>
                      <a:pt x="36433" y="50749"/>
                    </a:lnTo>
                    <a:cubicBezTo>
                      <a:pt x="13939" y="63815"/>
                      <a:pt x="77" y="87833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2" name="Freeform: Shape 6101">
                <a:extLst>
                  <a:ext uri="{FF2B5EF4-FFF2-40B4-BE49-F238E27FC236}">
                    <a16:creationId xmlns:a16="http://schemas.microsoft.com/office/drawing/2014/main" id="{8139BFD3-289C-8A8C-C122-86ECAD41B237}"/>
                  </a:ext>
                </a:extLst>
              </p:cNvPr>
              <p:cNvSpPr/>
              <p:nvPr/>
            </p:nvSpPr>
            <p:spPr>
              <a:xfrm>
                <a:off x="7506690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775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469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866" y="134100"/>
                      <a:pt x="59433" y="147533"/>
                      <a:pt x="42863" y="147533"/>
                    </a:cubicBezTo>
                    <a:lnTo>
                      <a:pt x="0" y="147533"/>
                    </a:lnTo>
                    <a:lnTo>
                      <a:pt x="24775" y="190395"/>
                    </a:lnTo>
                    <a:lnTo>
                      <a:pt x="42863" y="190395"/>
                    </a:lnTo>
                    <a:cubicBezTo>
                      <a:pt x="55627" y="190455"/>
                      <a:pt x="68169" y="187112"/>
                      <a:pt x="79210" y="180708"/>
                    </a:cubicBezTo>
                    <a:cubicBezTo>
                      <a:pt x="84765" y="177476"/>
                      <a:pt x="89891" y="173559"/>
                      <a:pt x="94469" y="169050"/>
                    </a:cubicBezTo>
                    <a:cubicBezTo>
                      <a:pt x="108108" y="155411"/>
                      <a:pt x="115754" y="136903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3" name="Freeform: Shape 6102">
                <a:extLst>
                  <a:ext uri="{FF2B5EF4-FFF2-40B4-BE49-F238E27FC236}">
                    <a16:creationId xmlns:a16="http://schemas.microsoft.com/office/drawing/2014/main" id="{9E15D54B-5766-58E1-1E79-F3552B25D85A}"/>
                  </a:ext>
                </a:extLst>
              </p:cNvPr>
              <p:cNvSpPr/>
              <p:nvPr/>
            </p:nvSpPr>
            <p:spPr>
              <a:xfrm>
                <a:off x="7579556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4" name="Freeform: Shape 6103">
                <a:extLst>
                  <a:ext uri="{FF2B5EF4-FFF2-40B4-BE49-F238E27FC236}">
                    <a16:creationId xmlns:a16="http://schemas.microsoft.com/office/drawing/2014/main" id="{3CCD200E-F5EE-D18B-080F-AC35E0947C0F}"/>
                  </a:ext>
                </a:extLst>
              </p:cNvPr>
              <p:cNvSpPr/>
              <p:nvPr/>
            </p:nvSpPr>
            <p:spPr>
              <a:xfrm>
                <a:off x="7020201" y="1615230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718 h 263090"/>
                  <a:gd name="connsiteX1" fmla="*/ 164164 w 200082"/>
                  <a:gd name="connsiteY1" fmla="*/ 0 h 263090"/>
                  <a:gd name="connsiteX2" fmla="*/ 36433 w 200082"/>
                  <a:gd name="connsiteY2" fmla="*/ 73724 h 263090"/>
                  <a:gd name="connsiteX3" fmla="*/ 0 w 200082"/>
                  <a:gd name="connsiteY3" fmla="*/ 136817 h 263090"/>
                  <a:gd name="connsiteX4" fmla="*/ 0 w 200082"/>
                  <a:gd name="connsiteY4" fmla="*/ 238316 h 263090"/>
                  <a:gd name="connsiteX5" fmla="*/ 32147 w 200082"/>
                  <a:gd name="connsiteY5" fmla="*/ 256832 h 263090"/>
                  <a:gd name="connsiteX6" fmla="*/ 32147 w 200082"/>
                  <a:gd name="connsiteY6" fmla="*/ 256832 h 263090"/>
                  <a:gd name="connsiteX7" fmla="*/ 42863 w 200082"/>
                  <a:gd name="connsiteY7" fmla="*/ 263090 h 263090"/>
                  <a:gd name="connsiteX8" fmla="*/ 42863 w 200082"/>
                  <a:gd name="connsiteY8" fmla="*/ 136817 h 263090"/>
                  <a:gd name="connsiteX9" fmla="*/ 57864 w 200082"/>
                  <a:gd name="connsiteY9" fmla="*/ 111100 h 263090"/>
                  <a:gd name="connsiteX10" fmla="*/ 188423 w 200082"/>
                  <a:gd name="connsiteY10" fmla="*/ 35747 h 263090"/>
                  <a:gd name="connsiteX11" fmla="*/ 188423 w 200082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4" y="0"/>
                    </a:cubicBezTo>
                    <a:lnTo>
                      <a:pt x="36433" y="73724"/>
                    </a:lnTo>
                    <a:cubicBezTo>
                      <a:pt x="13930" y="86779"/>
                      <a:pt x="60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90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5" name="Freeform: Shape 6104">
                <a:extLst>
                  <a:ext uri="{FF2B5EF4-FFF2-40B4-BE49-F238E27FC236}">
                    <a16:creationId xmlns:a16="http://schemas.microsoft.com/office/drawing/2014/main" id="{031CDB70-0991-5A4C-97D8-129E8333D3B8}"/>
                  </a:ext>
                </a:extLst>
              </p:cNvPr>
              <p:cNvSpPr/>
              <p:nvPr/>
            </p:nvSpPr>
            <p:spPr>
              <a:xfrm>
                <a:off x="7184707" y="1483556"/>
                <a:ext cx="270548" cy="160391"/>
              </a:xfrm>
              <a:custGeom>
                <a:avLst/>
                <a:gdLst>
                  <a:gd name="connsiteX0" fmla="*/ 35576 w 270548"/>
                  <a:gd name="connsiteY0" fmla="*/ 160392 h 160391"/>
                  <a:gd name="connsiteX1" fmla="*/ 98155 w 270548"/>
                  <a:gd name="connsiteY1" fmla="*/ 124301 h 160391"/>
                  <a:gd name="connsiteX2" fmla="*/ 98155 w 270548"/>
                  <a:gd name="connsiteY2" fmla="*/ 124301 h 160391"/>
                  <a:gd name="connsiteX3" fmla="*/ 270548 w 270548"/>
                  <a:gd name="connsiteY3" fmla="*/ 24689 h 160391"/>
                  <a:gd name="connsiteX4" fmla="*/ 227686 w 270548"/>
                  <a:gd name="connsiteY4" fmla="*/ 0 h 160391"/>
                  <a:gd name="connsiteX5" fmla="*/ 0 w 270548"/>
                  <a:gd name="connsiteY5" fmla="*/ 131674 h 160391"/>
                  <a:gd name="connsiteX6" fmla="*/ 35576 w 270548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391">
                    <a:moveTo>
                      <a:pt x="35576" y="160392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689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2061" y="140701"/>
                      <a:pt x="23917" y="150276"/>
                      <a:pt x="35576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6" name="Freeform: Shape 6105">
                <a:extLst>
                  <a:ext uri="{FF2B5EF4-FFF2-40B4-BE49-F238E27FC236}">
                    <a16:creationId xmlns:a16="http://schemas.microsoft.com/office/drawing/2014/main" id="{4318BD08-9422-FFAE-469B-91A940A50670}"/>
                  </a:ext>
                </a:extLst>
              </p:cNvPr>
              <p:cNvSpPr/>
              <p:nvPr/>
            </p:nvSpPr>
            <p:spPr>
              <a:xfrm>
                <a:off x="7241971" y="756951"/>
                <a:ext cx="134759" cy="312724"/>
              </a:xfrm>
              <a:custGeom>
                <a:avLst/>
                <a:gdLst>
                  <a:gd name="connsiteX0" fmla="*/ 116243 w 134759"/>
                  <a:gd name="connsiteY0" fmla="*/ 32147 h 312724"/>
                  <a:gd name="connsiteX1" fmla="*/ 134760 w 134759"/>
                  <a:gd name="connsiteY1" fmla="*/ 0 h 312724"/>
                  <a:gd name="connsiteX2" fmla="*/ 134760 w 134759"/>
                  <a:gd name="connsiteY2" fmla="*/ 0 h 312724"/>
                  <a:gd name="connsiteX3" fmla="*/ 60436 w 134759"/>
                  <a:gd name="connsiteY3" fmla="*/ 42863 h 312724"/>
                  <a:gd name="connsiteX4" fmla="*/ 9773 w 134759"/>
                  <a:gd name="connsiteY4" fmla="*/ 130731 h 312724"/>
                  <a:gd name="connsiteX5" fmla="*/ 9773 w 134759"/>
                  <a:gd name="connsiteY5" fmla="*/ 203597 h 312724"/>
                  <a:gd name="connsiteX6" fmla="*/ 48006 w 134759"/>
                  <a:gd name="connsiteY6" fmla="*/ 269862 h 312724"/>
                  <a:gd name="connsiteX7" fmla="*/ 122244 w 134759"/>
                  <a:gd name="connsiteY7" fmla="*/ 312725 h 312724"/>
                  <a:gd name="connsiteX8" fmla="*/ 46892 w 134759"/>
                  <a:gd name="connsiteY8" fmla="*/ 182166 h 312724"/>
                  <a:gd name="connsiteX9" fmla="*/ 46892 w 134759"/>
                  <a:gd name="connsiteY9" fmla="*/ 152162 h 312724"/>
                  <a:gd name="connsiteX10" fmla="*/ 109985 w 134759"/>
                  <a:gd name="connsiteY10" fmla="*/ 42863 h 312724"/>
                  <a:gd name="connsiteX11" fmla="*/ 116157 w 134759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724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7" name="Freeform: Shape 6106">
                <a:extLst>
                  <a:ext uri="{FF2B5EF4-FFF2-40B4-BE49-F238E27FC236}">
                    <a16:creationId xmlns:a16="http://schemas.microsoft.com/office/drawing/2014/main" id="{4588C1B0-00ED-9D06-BDF3-BC9BB9E5006D}"/>
                  </a:ext>
                </a:extLst>
              </p:cNvPr>
              <p:cNvSpPr/>
              <p:nvPr/>
            </p:nvSpPr>
            <p:spPr>
              <a:xfrm>
                <a:off x="7444711" y="1283131"/>
                <a:ext cx="105606" cy="200425"/>
              </a:xfrm>
              <a:custGeom>
                <a:avLst/>
                <a:gdLst>
                  <a:gd name="connsiteX0" fmla="*/ 37290 w 105606"/>
                  <a:gd name="connsiteY0" fmla="*/ 76124 h 200425"/>
                  <a:gd name="connsiteX1" fmla="*/ 37290 w 105606"/>
                  <a:gd name="connsiteY1" fmla="*/ 76124 h 200425"/>
                  <a:gd name="connsiteX2" fmla="*/ 58721 w 105606"/>
                  <a:gd name="connsiteY2" fmla="*/ 113243 h 200425"/>
                  <a:gd name="connsiteX3" fmla="*/ 47749 w 105606"/>
                  <a:gd name="connsiteY3" fmla="*/ 154219 h 200425"/>
                  <a:gd name="connsiteX4" fmla="*/ 10544 w 105606"/>
                  <a:gd name="connsiteY4" fmla="*/ 175651 h 200425"/>
                  <a:gd name="connsiteX5" fmla="*/ 53407 w 105606"/>
                  <a:gd name="connsiteY5" fmla="*/ 200425 h 200425"/>
                  <a:gd name="connsiteX6" fmla="*/ 69180 w 105606"/>
                  <a:gd name="connsiteY6" fmla="*/ 191338 h 200425"/>
                  <a:gd name="connsiteX7" fmla="*/ 95755 w 105606"/>
                  <a:gd name="connsiteY7" fmla="*/ 164763 h 200425"/>
                  <a:gd name="connsiteX8" fmla="*/ 103127 w 105606"/>
                  <a:gd name="connsiteY8" fmla="*/ 147104 h 200425"/>
                  <a:gd name="connsiteX9" fmla="*/ 95840 w 105606"/>
                  <a:gd name="connsiteY9" fmla="*/ 91812 h 200425"/>
                  <a:gd name="connsiteX10" fmla="*/ 42863 w 105606"/>
                  <a:gd name="connsiteY10" fmla="*/ 0 h 200425"/>
                  <a:gd name="connsiteX11" fmla="*/ 0 w 105606"/>
                  <a:gd name="connsiteY11" fmla="*/ 11487 h 200425"/>
                  <a:gd name="connsiteX12" fmla="*/ 12516 w 105606"/>
                  <a:gd name="connsiteY12" fmla="*/ 33261 h 200425"/>
                  <a:gd name="connsiteX13" fmla="*/ 12516 w 105606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5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8" y="184995"/>
                      <a:pt x="89411" y="175822"/>
                      <a:pt x="95755" y="164763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33"/>
                      <a:pt x="105502" y="108545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8" name="Freeform: Shape 6107">
                <a:extLst>
                  <a:ext uri="{FF2B5EF4-FFF2-40B4-BE49-F238E27FC236}">
                    <a16:creationId xmlns:a16="http://schemas.microsoft.com/office/drawing/2014/main" id="{79043E84-07E0-DBB5-7E77-BA63A7274F7E}"/>
                  </a:ext>
                </a:extLst>
              </p:cNvPr>
              <p:cNvSpPr/>
              <p:nvPr/>
            </p:nvSpPr>
            <p:spPr>
              <a:xfrm>
                <a:off x="7333354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9" name="Freeform: Shape 6108">
                <a:extLst>
                  <a:ext uri="{FF2B5EF4-FFF2-40B4-BE49-F238E27FC236}">
                    <a16:creationId xmlns:a16="http://schemas.microsoft.com/office/drawing/2014/main" id="{71F21CD2-11CF-E861-5975-689298B88728}"/>
                  </a:ext>
                </a:extLst>
              </p:cNvPr>
              <p:cNvSpPr/>
              <p:nvPr/>
            </p:nvSpPr>
            <p:spPr>
              <a:xfrm>
                <a:off x="7242057" y="1878920"/>
                <a:ext cx="128930" cy="288464"/>
              </a:xfrm>
              <a:custGeom>
                <a:avLst/>
                <a:gdLst>
                  <a:gd name="connsiteX0" fmla="*/ 128930 w 128930"/>
                  <a:gd name="connsiteY0" fmla="*/ 7030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431 h 288464"/>
                  <a:gd name="connsiteX9" fmla="*/ 122672 w 128930"/>
                  <a:gd name="connsiteY9" fmla="*/ 18431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7030"/>
                    </a:moveTo>
                    <a:cubicBezTo>
                      <a:pt x="113843" y="4201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60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431"/>
                    </a:lnTo>
                    <a:lnTo>
                      <a:pt x="122672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0" name="Freeform: Shape 6109">
                <a:extLst>
                  <a:ext uri="{FF2B5EF4-FFF2-40B4-BE49-F238E27FC236}">
                    <a16:creationId xmlns:a16="http://schemas.microsoft.com/office/drawing/2014/main" id="{55C0B936-F00E-CE66-6F04-B5B3B03C938C}"/>
                  </a:ext>
                </a:extLst>
              </p:cNvPr>
              <p:cNvSpPr/>
              <p:nvPr/>
            </p:nvSpPr>
            <p:spPr>
              <a:xfrm>
                <a:off x="7325982" y="1650720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4 w 181136"/>
                  <a:gd name="connsiteY3" fmla="*/ 0 h 235057"/>
                  <a:gd name="connsiteX4" fmla="*/ 0 w 181136"/>
                  <a:gd name="connsiteY4" fmla="*/ 228029 h 235057"/>
                  <a:gd name="connsiteX5" fmla="*/ 45435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1" name="Freeform: Shape 6110">
                <a:extLst>
                  <a:ext uri="{FF2B5EF4-FFF2-40B4-BE49-F238E27FC236}">
                    <a16:creationId xmlns:a16="http://schemas.microsoft.com/office/drawing/2014/main" id="{0C4B0EA3-4162-1C44-A489-A5B5677470B0}"/>
                  </a:ext>
                </a:extLst>
              </p:cNvPr>
              <p:cNvSpPr/>
              <p:nvPr/>
            </p:nvSpPr>
            <p:spPr>
              <a:xfrm>
                <a:off x="702020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2" name="Freeform: Shape 6111">
                <a:extLst>
                  <a:ext uri="{FF2B5EF4-FFF2-40B4-BE49-F238E27FC236}">
                    <a16:creationId xmlns:a16="http://schemas.microsoft.com/office/drawing/2014/main" id="{2521B6BB-44C2-FDF2-15D0-05B0C5F0C562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3" name="Freeform: Shape 6112">
                <a:extLst>
                  <a:ext uri="{FF2B5EF4-FFF2-40B4-BE49-F238E27FC236}">
                    <a16:creationId xmlns:a16="http://schemas.microsoft.com/office/drawing/2014/main" id="{63A0D94D-5F6D-3043-EB8B-FEF427814A22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4" name="Freeform: Shape 6113">
                <a:extLst>
                  <a:ext uri="{FF2B5EF4-FFF2-40B4-BE49-F238E27FC236}">
                    <a16:creationId xmlns:a16="http://schemas.microsoft.com/office/drawing/2014/main" id="{955BD21A-21DB-73E8-5097-4DDDF02D45D1}"/>
                  </a:ext>
                </a:extLst>
              </p:cNvPr>
              <p:cNvSpPr/>
              <p:nvPr/>
            </p:nvSpPr>
            <p:spPr>
              <a:xfrm>
                <a:off x="7390447" y="1439579"/>
                <a:ext cx="159877" cy="168278"/>
              </a:xfrm>
              <a:custGeom>
                <a:avLst/>
                <a:gdLst>
                  <a:gd name="connsiteX0" fmla="*/ 64808 w 159877"/>
                  <a:gd name="connsiteY0" fmla="*/ 68666 h 168278"/>
                  <a:gd name="connsiteX1" fmla="*/ 64808 w 159877"/>
                  <a:gd name="connsiteY1" fmla="*/ 68666 h 168278"/>
                  <a:gd name="connsiteX2" fmla="*/ 102013 w 159877"/>
                  <a:gd name="connsiteY2" fmla="*/ 90183 h 168278"/>
                  <a:gd name="connsiteX3" fmla="*/ 115986 w 159877"/>
                  <a:gd name="connsiteY3" fmla="*/ 108357 h 168278"/>
                  <a:gd name="connsiteX4" fmla="*/ 112985 w 159877"/>
                  <a:gd name="connsiteY4" fmla="*/ 131159 h 168278"/>
                  <a:gd name="connsiteX5" fmla="*/ 91554 w 159877"/>
                  <a:gd name="connsiteY5" fmla="*/ 168278 h 168278"/>
                  <a:gd name="connsiteX6" fmla="*/ 141018 w 159877"/>
                  <a:gd name="connsiteY6" fmla="*/ 168278 h 168278"/>
                  <a:gd name="connsiteX7" fmla="*/ 150105 w 159877"/>
                  <a:gd name="connsiteY7" fmla="*/ 152591 h 168278"/>
                  <a:gd name="connsiteX8" fmla="*/ 159877 w 159877"/>
                  <a:gd name="connsiteY8" fmla="*/ 116243 h 168278"/>
                  <a:gd name="connsiteX9" fmla="*/ 157391 w 159877"/>
                  <a:gd name="connsiteY9" fmla="*/ 97298 h 168278"/>
                  <a:gd name="connsiteX10" fmla="*/ 123101 w 159877"/>
                  <a:gd name="connsiteY10" fmla="*/ 53064 h 168278"/>
                  <a:gd name="connsiteX11" fmla="*/ 31290 w 159877"/>
                  <a:gd name="connsiteY11" fmla="*/ 0 h 168278"/>
                  <a:gd name="connsiteX12" fmla="*/ 0 w 159877"/>
                  <a:gd name="connsiteY12" fmla="*/ 31375 h 168278"/>
                  <a:gd name="connsiteX13" fmla="*/ 21689 w 159877"/>
                  <a:gd name="connsiteY13" fmla="*/ 43977 h 168278"/>
                  <a:gd name="connsiteX14" fmla="*/ 21689 w 159877"/>
                  <a:gd name="connsiteY14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877" h="168278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183"/>
                    </a:lnTo>
                    <a:cubicBezTo>
                      <a:pt x="108905" y="94135"/>
                      <a:pt x="113937" y="100675"/>
                      <a:pt x="115986" y="108357"/>
                    </a:cubicBezTo>
                    <a:cubicBezTo>
                      <a:pt x="118026" y="116055"/>
                      <a:pt x="116946" y="124250"/>
                      <a:pt x="112985" y="131159"/>
                    </a:cubicBezTo>
                    <a:lnTo>
                      <a:pt x="91554" y="168278"/>
                    </a:lnTo>
                    <a:lnTo>
                      <a:pt x="141018" y="168278"/>
                    </a:lnTo>
                    <a:lnTo>
                      <a:pt x="150105" y="152591"/>
                    </a:lnTo>
                    <a:cubicBezTo>
                      <a:pt x="156474" y="141532"/>
                      <a:pt x="159843" y="129008"/>
                      <a:pt x="159877" y="116243"/>
                    </a:cubicBezTo>
                    <a:cubicBezTo>
                      <a:pt x="159860" y="109848"/>
                      <a:pt x="159020" y="103479"/>
                      <a:pt x="157391" y="97298"/>
                    </a:cubicBezTo>
                    <a:cubicBezTo>
                      <a:pt x="152359" y="78550"/>
                      <a:pt x="140006" y="62614"/>
                      <a:pt x="123101" y="53064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977"/>
                    </a:lnTo>
                    <a:lnTo>
                      <a:pt x="21689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5" name="Freeform: Shape 6114">
                <a:extLst>
                  <a:ext uri="{FF2B5EF4-FFF2-40B4-BE49-F238E27FC236}">
                    <a16:creationId xmlns:a16="http://schemas.microsoft.com/office/drawing/2014/main" id="{4FAD5315-E590-8889-6EDF-DB410E970156}"/>
                  </a:ext>
                </a:extLst>
              </p:cNvPr>
              <p:cNvSpPr/>
              <p:nvPr/>
            </p:nvSpPr>
            <p:spPr>
              <a:xfrm>
                <a:off x="719713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6" name="Freeform: Shape 6115">
                <a:extLst>
                  <a:ext uri="{FF2B5EF4-FFF2-40B4-BE49-F238E27FC236}">
                    <a16:creationId xmlns:a16="http://schemas.microsoft.com/office/drawing/2014/main" id="{963EE0BD-0B95-B01E-4070-8D89044CEAB3}"/>
                  </a:ext>
                </a:extLst>
              </p:cNvPr>
              <p:cNvSpPr/>
              <p:nvPr/>
            </p:nvSpPr>
            <p:spPr>
              <a:xfrm>
                <a:off x="7579556" y="2019766"/>
                <a:ext cx="167163" cy="277663"/>
              </a:xfrm>
              <a:custGeom>
                <a:avLst/>
                <a:gdLst>
                  <a:gd name="connsiteX0" fmla="*/ 42863 w 167163"/>
                  <a:gd name="connsiteY0" fmla="*/ 0 h 277663"/>
                  <a:gd name="connsiteX1" fmla="*/ 0 w 167163"/>
                  <a:gd name="connsiteY1" fmla="*/ 16631 h 277663"/>
                  <a:gd name="connsiteX2" fmla="*/ 0 w 167163"/>
                  <a:gd name="connsiteY2" fmla="*/ 164163 h 277663"/>
                  <a:gd name="connsiteX3" fmla="*/ 36433 w 167163"/>
                  <a:gd name="connsiteY3" fmla="*/ 227257 h 277663"/>
                  <a:gd name="connsiteX4" fmla="*/ 124301 w 167163"/>
                  <a:gd name="connsiteY4" fmla="*/ 277663 h 277663"/>
                  <a:gd name="connsiteX5" fmla="*/ 156448 w 167163"/>
                  <a:gd name="connsiteY5" fmla="*/ 259061 h 277663"/>
                  <a:gd name="connsiteX6" fmla="*/ 156448 w 167163"/>
                  <a:gd name="connsiteY6" fmla="*/ 259061 h 277663"/>
                  <a:gd name="connsiteX7" fmla="*/ 167164 w 167163"/>
                  <a:gd name="connsiteY7" fmla="*/ 252889 h 277663"/>
                  <a:gd name="connsiteX8" fmla="*/ 57950 w 167163"/>
                  <a:gd name="connsiteY8" fmla="*/ 189795 h 277663"/>
                  <a:gd name="connsiteX9" fmla="*/ 42948 w 167163"/>
                  <a:gd name="connsiteY9" fmla="*/ 164078 h 277663"/>
                  <a:gd name="connsiteX10" fmla="*/ 42948 w 167163"/>
                  <a:gd name="connsiteY10" fmla="*/ 13373 h 277663"/>
                  <a:gd name="connsiteX11" fmla="*/ 42948 w 167163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663">
                    <a:moveTo>
                      <a:pt x="42863" y="0"/>
                    </a:moveTo>
                    <a:cubicBezTo>
                      <a:pt x="28461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-51" y="190207"/>
                      <a:pt x="13854" y="214278"/>
                      <a:pt x="36433" y="227257"/>
                    </a:cubicBezTo>
                    <a:lnTo>
                      <a:pt x="124301" y="277663"/>
                    </a:lnTo>
                    <a:lnTo>
                      <a:pt x="156448" y="259061"/>
                    </a:lnTo>
                    <a:lnTo>
                      <a:pt x="156448" y="259061"/>
                    </a:lnTo>
                    <a:lnTo>
                      <a:pt x="167164" y="252889"/>
                    </a:lnTo>
                    <a:lnTo>
                      <a:pt x="57950" y="189795"/>
                    </a:lnTo>
                    <a:cubicBezTo>
                      <a:pt x="48752" y="184480"/>
                      <a:pt x="43043" y="174699"/>
                      <a:pt x="42948" y="164078"/>
                    </a:cubicBezTo>
                    <a:lnTo>
                      <a:pt x="42948" y="13373"/>
                    </a:lnTo>
                    <a:lnTo>
                      <a:pt x="42948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7" name="Freeform: Shape 6116">
                <a:extLst>
                  <a:ext uri="{FF2B5EF4-FFF2-40B4-BE49-F238E27FC236}">
                    <a16:creationId xmlns:a16="http://schemas.microsoft.com/office/drawing/2014/main" id="{42DECEF5-E660-E6AD-E957-D5A81FF28082}"/>
                  </a:ext>
                </a:extLst>
              </p:cNvPr>
              <p:cNvSpPr/>
              <p:nvPr/>
            </p:nvSpPr>
            <p:spPr>
              <a:xfrm>
                <a:off x="7579556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059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8" name="Freeform: Shape 6117">
                <a:extLst>
                  <a:ext uri="{FF2B5EF4-FFF2-40B4-BE49-F238E27FC236}">
                    <a16:creationId xmlns:a16="http://schemas.microsoft.com/office/drawing/2014/main" id="{EF42C16D-8ED9-759C-0153-C7A97B55F8A2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69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9" name="Freeform: Shape 6118">
                <a:extLst>
                  <a:ext uri="{FF2B5EF4-FFF2-40B4-BE49-F238E27FC236}">
                    <a16:creationId xmlns:a16="http://schemas.microsoft.com/office/drawing/2014/main" id="{B9E31923-123F-1AA5-6AD3-DA11C1B55F04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0" name="Freeform: Shape 6119">
                <a:extLst>
                  <a:ext uri="{FF2B5EF4-FFF2-40B4-BE49-F238E27FC236}">
                    <a16:creationId xmlns:a16="http://schemas.microsoft.com/office/drawing/2014/main" id="{AEE88D64-FF94-F73C-28BB-AB59D47B2CAB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1" name="Freeform: Shape 6120">
                <a:extLst>
                  <a:ext uri="{FF2B5EF4-FFF2-40B4-BE49-F238E27FC236}">
                    <a16:creationId xmlns:a16="http://schemas.microsoft.com/office/drawing/2014/main" id="{F49D7422-AB78-6F64-F1C4-09BBA0674C64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2" name="Freeform: Shape 6121">
                <a:extLst>
                  <a:ext uri="{FF2B5EF4-FFF2-40B4-BE49-F238E27FC236}">
                    <a16:creationId xmlns:a16="http://schemas.microsoft.com/office/drawing/2014/main" id="{27FE9E9D-22E2-0323-4BB4-DB8417458EB4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3" name="Freeform: Shape 6122">
                <a:extLst>
                  <a:ext uri="{FF2B5EF4-FFF2-40B4-BE49-F238E27FC236}">
                    <a16:creationId xmlns:a16="http://schemas.microsoft.com/office/drawing/2014/main" id="{ACD226A0-11A7-43D6-D4C5-22A8B357FEB1}"/>
                  </a:ext>
                </a:extLst>
              </p:cNvPr>
              <p:cNvSpPr/>
              <p:nvPr/>
            </p:nvSpPr>
            <p:spPr>
              <a:xfrm>
                <a:off x="7432109" y="1607858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523 h 115728"/>
                  <a:gd name="connsiteX3" fmla="*/ 147447 w 190309"/>
                  <a:gd name="connsiteY3" fmla="*/ 72866 h 115728"/>
                  <a:gd name="connsiteX4" fmla="*/ 147447 w 190309"/>
                  <a:gd name="connsiteY4" fmla="*/ 115729 h 115728"/>
                  <a:gd name="connsiteX5" fmla="*/ 190310 w 190309"/>
                  <a:gd name="connsiteY5" fmla="*/ 90954 h 115728"/>
                  <a:gd name="connsiteX6" fmla="*/ 190310 w 190309"/>
                  <a:gd name="connsiteY6" fmla="*/ 72866 h 115728"/>
                  <a:gd name="connsiteX7" fmla="*/ 180708 w 190309"/>
                  <a:gd name="connsiteY7" fmla="*/ 36519 h 115728"/>
                  <a:gd name="connsiteX8" fmla="*/ 169050 w 190309"/>
                  <a:gd name="connsiteY8" fmla="*/ 21346 h 115728"/>
                  <a:gd name="connsiteX9" fmla="*/ 117615 w 190309"/>
                  <a:gd name="connsiteY9" fmla="*/ 0 h 115728"/>
                  <a:gd name="connsiteX10" fmla="*/ 11487 w 190309"/>
                  <a:gd name="connsiteY10" fmla="*/ 0 h 115728"/>
                  <a:gd name="connsiteX11" fmla="*/ 0 w 190309"/>
                  <a:gd name="connsiteY11" fmla="*/ 42863 h 115728"/>
                  <a:gd name="connsiteX12" fmla="*/ 74581 w 190309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20" y="42768"/>
                      <a:pt x="147353" y="56047"/>
                      <a:pt x="147447" y="72523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44" y="60119"/>
                      <a:pt x="187035" y="47586"/>
                      <a:pt x="180708" y="36519"/>
                    </a:cubicBezTo>
                    <a:cubicBezTo>
                      <a:pt x="177494" y="30973"/>
                      <a:pt x="173576" y="25872"/>
                      <a:pt x="169050" y="21346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4" name="Freeform: Shape 6123">
                <a:extLst>
                  <a:ext uri="{FF2B5EF4-FFF2-40B4-BE49-F238E27FC236}">
                    <a16:creationId xmlns:a16="http://schemas.microsoft.com/office/drawing/2014/main" id="{A6815E58-F38B-740B-0AB6-41F073F3BDAA}"/>
                  </a:ext>
                </a:extLst>
              </p:cNvPr>
              <p:cNvSpPr/>
              <p:nvPr/>
            </p:nvSpPr>
            <p:spPr>
              <a:xfrm>
                <a:off x="7208624" y="1607858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5" name="Freeform: Shape 6124">
                <a:extLst>
                  <a:ext uri="{FF2B5EF4-FFF2-40B4-BE49-F238E27FC236}">
                    <a16:creationId xmlns:a16="http://schemas.microsoft.com/office/drawing/2014/main" id="{F3E8DCD5-56D0-2D84-B011-F7362E220962}"/>
                  </a:ext>
                </a:extLst>
              </p:cNvPr>
              <p:cNvSpPr/>
              <p:nvPr/>
            </p:nvSpPr>
            <p:spPr>
              <a:xfrm>
                <a:off x="7878479" y="2010079"/>
                <a:ext cx="263004" cy="199996"/>
              </a:xfrm>
              <a:custGeom>
                <a:avLst/>
                <a:gdLst>
                  <a:gd name="connsiteX0" fmla="*/ 28718 w 263004"/>
                  <a:gd name="connsiteY0" fmla="*/ 0 h 199996"/>
                  <a:gd name="connsiteX1" fmla="*/ 0 w 263004"/>
                  <a:gd name="connsiteY1" fmla="*/ 35833 h 199996"/>
                  <a:gd name="connsiteX2" fmla="*/ 73724 w 263004"/>
                  <a:gd name="connsiteY2" fmla="*/ 163563 h 199996"/>
                  <a:gd name="connsiteX3" fmla="*/ 136817 w 263004"/>
                  <a:gd name="connsiteY3" fmla="*/ 199996 h 199996"/>
                  <a:gd name="connsiteX4" fmla="*/ 238315 w 263004"/>
                  <a:gd name="connsiteY4" fmla="*/ 199996 h 199996"/>
                  <a:gd name="connsiteX5" fmla="*/ 256832 w 263004"/>
                  <a:gd name="connsiteY5" fmla="*/ 167850 h 199996"/>
                  <a:gd name="connsiteX6" fmla="*/ 256832 w 263004"/>
                  <a:gd name="connsiteY6" fmla="*/ 167850 h 199996"/>
                  <a:gd name="connsiteX7" fmla="*/ 263004 w 263004"/>
                  <a:gd name="connsiteY7" fmla="*/ 157134 h 199996"/>
                  <a:gd name="connsiteX8" fmla="*/ 136817 w 263004"/>
                  <a:gd name="connsiteY8" fmla="*/ 157134 h 199996"/>
                  <a:gd name="connsiteX9" fmla="*/ 111100 w 263004"/>
                  <a:gd name="connsiteY9" fmla="*/ 142132 h 199996"/>
                  <a:gd name="connsiteX10" fmla="*/ 35662 w 263004"/>
                  <a:gd name="connsiteY10" fmla="*/ 11573 h 199996"/>
                  <a:gd name="connsiteX11" fmla="*/ 35662 w 263004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8718" y="0"/>
                    </a:moveTo>
                    <a:cubicBezTo>
                      <a:pt x="18774" y="11427"/>
                      <a:pt x="9198" y="23377"/>
                      <a:pt x="0" y="35833"/>
                    </a:cubicBezTo>
                    <a:lnTo>
                      <a:pt x="73724" y="163563"/>
                    </a:lnTo>
                    <a:cubicBezTo>
                      <a:pt x="86736" y="186109"/>
                      <a:pt x="110791" y="199996"/>
                      <a:pt x="136817" y="199996"/>
                    </a:cubicBezTo>
                    <a:lnTo>
                      <a:pt x="238315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04" y="157134"/>
                    </a:lnTo>
                    <a:lnTo>
                      <a:pt x="136817" y="157134"/>
                    </a:lnTo>
                    <a:cubicBezTo>
                      <a:pt x="126196" y="157040"/>
                      <a:pt x="116415" y="151330"/>
                      <a:pt x="111100" y="142132"/>
                    </a:cubicBezTo>
                    <a:lnTo>
                      <a:pt x="35662" y="11573"/>
                    </a:lnTo>
                    <a:lnTo>
                      <a:pt x="35662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6" name="Freeform: Shape 6125">
                <a:extLst>
                  <a:ext uri="{FF2B5EF4-FFF2-40B4-BE49-F238E27FC236}">
                    <a16:creationId xmlns:a16="http://schemas.microsoft.com/office/drawing/2014/main" id="{09BB73CF-5BEE-4447-DCC6-F1EC1B76E9CC}"/>
                  </a:ext>
                </a:extLst>
              </p:cNvPr>
              <p:cNvSpPr/>
              <p:nvPr/>
            </p:nvSpPr>
            <p:spPr>
              <a:xfrm>
                <a:off x="7746720" y="1775021"/>
                <a:ext cx="160477" cy="270891"/>
              </a:xfrm>
              <a:custGeom>
                <a:avLst/>
                <a:gdLst>
                  <a:gd name="connsiteX0" fmla="*/ 124387 w 160477"/>
                  <a:gd name="connsiteY0" fmla="*/ 172393 h 270891"/>
                  <a:gd name="connsiteX1" fmla="*/ 124387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759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87" y="172393"/>
                    </a:moveTo>
                    <a:lnTo>
                      <a:pt x="124387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891"/>
                    </a:lnTo>
                    <a:cubicBezTo>
                      <a:pt x="140958" y="258607"/>
                      <a:pt x="150533" y="24665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7" name="Freeform: Shape 6126">
                <a:extLst>
                  <a:ext uri="{FF2B5EF4-FFF2-40B4-BE49-F238E27FC236}">
                    <a16:creationId xmlns:a16="http://schemas.microsoft.com/office/drawing/2014/main" id="{A9D4E381-53FF-B9E5-9EC8-32ECD03E4F45}"/>
                  </a:ext>
                </a:extLst>
              </p:cNvPr>
              <p:cNvSpPr/>
              <p:nvPr/>
            </p:nvSpPr>
            <p:spPr>
              <a:xfrm>
                <a:off x="7020201" y="185354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0 w 312724"/>
                  <a:gd name="connsiteY1" fmla="*/ 0 h 134695"/>
                  <a:gd name="connsiteX2" fmla="*/ 0 w 312724"/>
                  <a:gd name="connsiteY2" fmla="*/ 0 h 134695"/>
                  <a:gd name="connsiteX3" fmla="*/ 42863 w 312724"/>
                  <a:gd name="connsiteY3" fmla="*/ 74238 h 134695"/>
                  <a:gd name="connsiteX4" fmla="*/ 130731 w 312724"/>
                  <a:gd name="connsiteY4" fmla="*/ 124987 h 134695"/>
                  <a:gd name="connsiteX5" fmla="*/ 203597 w 312724"/>
                  <a:gd name="connsiteY5" fmla="*/ 124987 h 134695"/>
                  <a:gd name="connsiteX6" fmla="*/ 269862 w 312724"/>
                  <a:gd name="connsiteY6" fmla="*/ 86668 h 134695"/>
                  <a:gd name="connsiteX7" fmla="*/ 312725 w 312724"/>
                  <a:gd name="connsiteY7" fmla="*/ 12430 h 134695"/>
                  <a:gd name="connsiteX8" fmla="*/ 182166 w 312724"/>
                  <a:gd name="connsiteY8" fmla="*/ 87868 h 134695"/>
                  <a:gd name="connsiteX9" fmla="*/ 152162 w 312724"/>
                  <a:gd name="connsiteY9" fmla="*/ 87868 h 134695"/>
                  <a:gd name="connsiteX10" fmla="*/ 42863 w 312724"/>
                  <a:gd name="connsiteY10" fmla="*/ 24775 h 134695"/>
                  <a:gd name="connsiteX11" fmla="*/ 32147 w 312724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8" name="Freeform: Shape 6127">
                <a:extLst>
                  <a:ext uri="{FF2B5EF4-FFF2-40B4-BE49-F238E27FC236}">
                    <a16:creationId xmlns:a16="http://schemas.microsoft.com/office/drawing/2014/main" id="{F5C2AB10-C1A6-7E72-1CA5-97DAC0943570}"/>
                  </a:ext>
                </a:extLst>
              </p:cNvPr>
              <p:cNvSpPr/>
              <p:nvPr/>
            </p:nvSpPr>
            <p:spPr>
              <a:xfrm>
                <a:off x="7546809" y="1680417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35531 w 199910"/>
                  <a:gd name="connsiteY3" fmla="*/ 43941 h 105663"/>
                  <a:gd name="connsiteX4" fmla="*/ 153791 w 199910"/>
                  <a:gd name="connsiteY4" fmla="*/ 57914 h 105663"/>
                  <a:gd name="connsiteX5" fmla="*/ 175222 w 199910"/>
                  <a:gd name="connsiteY5" fmla="*/ 95033 h 105663"/>
                  <a:gd name="connsiteX6" fmla="*/ 199911 w 199910"/>
                  <a:gd name="connsiteY6" fmla="*/ 52171 h 105663"/>
                  <a:gd name="connsiteX7" fmla="*/ 191338 w 199910"/>
                  <a:gd name="connsiteY7" fmla="*/ 36483 h 105663"/>
                  <a:gd name="connsiteX8" fmla="*/ 164764 w 199910"/>
                  <a:gd name="connsiteY8" fmla="*/ 9823 h 105663"/>
                  <a:gd name="connsiteX9" fmla="*/ 147104 w 199910"/>
                  <a:gd name="connsiteY9" fmla="*/ 2536 h 105663"/>
                  <a:gd name="connsiteX10" fmla="*/ 91812 w 199910"/>
                  <a:gd name="connsiteY10" fmla="*/ 9823 h 105663"/>
                  <a:gd name="connsiteX11" fmla="*/ 0 w 199910"/>
                  <a:gd name="connsiteY11" fmla="*/ 62801 h 105663"/>
                  <a:gd name="connsiteX12" fmla="*/ 11487 w 199910"/>
                  <a:gd name="connsiteY12" fmla="*/ 105663 h 105663"/>
                  <a:gd name="connsiteX13" fmla="*/ 33176 w 199910"/>
                  <a:gd name="connsiteY13" fmla="*/ 93062 h 105663"/>
                  <a:gd name="connsiteX14" fmla="*/ 33176 w 199910"/>
                  <a:gd name="connsiteY14" fmla="*/ 93062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19663" y="42904"/>
                      <a:pt x="127868" y="41815"/>
                      <a:pt x="135531" y="43941"/>
                    </a:cubicBezTo>
                    <a:cubicBezTo>
                      <a:pt x="143247" y="45964"/>
                      <a:pt x="149822" y="50997"/>
                      <a:pt x="153791" y="57914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031"/>
                      <a:pt x="7630" y="91347"/>
                      <a:pt x="11487" y="105663"/>
                    </a:cubicBezTo>
                    <a:lnTo>
                      <a:pt x="33176" y="93062"/>
                    </a:lnTo>
                    <a:lnTo>
                      <a:pt x="33176" y="930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9" name="Freeform: Shape 6128">
                <a:extLst>
                  <a:ext uri="{FF2B5EF4-FFF2-40B4-BE49-F238E27FC236}">
                    <a16:creationId xmlns:a16="http://schemas.microsoft.com/office/drawing/2014/main" id="{D0435FC1-B139-E1FC-AECD-E2B9F9BA3CAD}"/>
                  </a:ext>
                </a:extLst>
              </p:cNvPr>
              <p:cNvSpPr/>
              <p:nvPr/>
            </p:nvSpPr>
            <p:spPr>
              <a:xfrm>
                <a:off x="7364301" y="1743217"/>
                <a:ext cx="193567" cy="154305"/>
              </a:xfrm>
              <a:custGeom>
                <a:avLst/>
                <a:gdLst>
                  <a:gd name="connsiteX0" fmla="*/ 43291 w 193567"/>
                  <a:gd name="connsiteY0" fmla="*/ 79896 h 154305"/>
                  <a:gd name="connsiteX1" fmla="*/ 6686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3291" y="79896"/>
                    </a:moveTo>
                    <a:lnTo>
                      <a:pt x="6686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938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0" name="Freeform: Shape 6129">
                <a:extLst>
                  <a:ext uri="{FF2B5EF4-FFF2-40B4-BE49-F238E27FC236}">
                    <a16:creationId xmlns:a16="http://schemas.microsoft.com/office/drawing/2014/main" id="{B0BD57F3-0541-CAA9-A5E3-98E6A01A1300}"/>
                  </a:ext>
                </a:extLst>
              </p:cNvPr>
              <p:cNvSpPr/>
              <p:nvPr/>
            </p:nvSpPr>
            <p:spPr>
              <a:xfrm>
                <a:off x="8141998" y="1859289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687 h 128951"/>
                  <a:gd name="connsiteX11" fmla="*/ 18603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687"/>
                    </a:lnTo>
                    <a:lnTo>
                      <a:pt x="18603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1" name="Freeform: Shape 6130">
                <a:extLst>
                  <a:ext uri="{FF2B5EF4-FFF2-40B4-BE49-F238E27FC236}">
                    <a16:creationId xmlns:a16="http://schemas.microsoft.com/office/drawing/2014/main" id="{1B712565-27DC-F618-DF03-308C4C4FF729}"/>
                  </a:ext>
                </a:extLst>
              </p:cNvPr>
              <p:cNvSpPr/>
              <p:nvPr/>
            </p:nvSpPr>
            <p:spPr>
              <a:xfrm>
                <a:off x="7913970" y="1723586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938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2" name="Freeform: Shape 6131">
                <a:extLst>
                  <a:ext uri="{FF2B5EF4-FFF2-40B4-BE49-F238E27FC236}">
                    <a16:creationId xmlns:a16="http://schemas.microsoft.com/office/drawing/2014/main" id="{80791D65-C85D-9836-F35E-34E9FC3AC8DF}"/>
                  </a:ext>
                </a:extLst>
              </p:cNvPr>
              <p:cNvSpPr/>
              <p:nvPr/>
            </p:nvSpPr>
            <p:spPr>
              <a:xfrm>
                <a:off x="7302493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62" y="188424"/>
                      <a:pt x="225817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3" name="Freeform: Shape 6132">
                <a:extLst>
                  <a:ext uri="{FF2B5EF4-FFF2-40B4-BE49-F238E27FC236}">
                    <a16:creationId xmlns:a16="http://schemas.microsoft.com/office/drawing/2014/main" id="{2DEEC867-217C-60ED-90D8-E97BFF964062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4" name="Freeform: Shape 6133">
                <a:extLst>
                  <a:ext uri="{FF2B5EF4-FFF2-40B4-BE49-F238E27FC236}">
                    <a16:creationId xmlns:a16="http://schemas.microsoft.com/office/drawing/2014/main" id="{C9D77316-E135-0F9C-AEBF-08CFBEC72CBF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5" name="Freeform: Shape 6134">
                <a:extLst>
                  <a:ext uri="{FF2B5EF4-FFF2-40B4-BE49-F238E27FC236}">
                    <a16:creationId xmlns:a16="http://schemas.microsoft.com/office/drawing/2014/main" id="{9D6FD4E4-DF71-DFE5-1E80-5A916C29E94C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6" name="Freeform: Shape 6135">
                <a:extLst>
                  <a:ext uri="{FF2B5EF4-FFF2-40B4-BE49-F238E27FC236}">
                    <a16:creationId xmlns:a16="http://schemas.microsoft.com/office/drawing/2014/main" id="{2813D946-DFAB-79C5-9435-8F263D855712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7" name="Freeform: Shape 6136">
                <a:extLst>
                  <a:ext uri="{FF2B5EF4-FFF2-40B4-BE49-F238E27FC236}">
                    <a16:creationId xmlns:a16="http://schemas.microsoft.com/office/drawing/2014/main" id="{0B3A8DC5-4E6D-9C13-C688-3DC1E8F74333}"/>
                  </a:ext>
                </a:extLst>
              </p:cNvPr>
              <p:cNvSpPr/>
              <p:nvPr/>
            </p:nvSpPr>
            <p:spPr>
              <a:xfrm>
                <a:off x="7702829" y="1680466"/>
                <a:ext cx="168192" cy="159535"/>
              </a:xfrm>
              <a:custGeom>
                <a:avLst/>
                <a:gdLst>
                  <a:gd name="connsiteX0" fmla="*/ 68666 w 168192"/>
                  <a:gd name="connsiteY0" fmla="*/ 94555 h 159535"/>
                  <a:gd name="connsiteX1" fmla="*/ 68666 w 168192"/>
                  <a:gd name="connsiteY1" fmla="*/ 94555 h 159535"/>
                  <a:gd name="connsiteX2" fmla="*/ 90097 w 168192"/>
                  <a:gd name="connsiteY2" fmla="*/ 57437 h 159535"/>
                  <a:gd name="connsiteX3" fmla="*/ 108357 w 168192"/>
                  <a:gd name="connsiteY3" fmla="*/ 43463 h 159535"/>
                  <a:gd name="connsiteX4" fmla="*/ 131073 w 168192"/>
                  <a:gd name="connsiteY4" fmla="*/ 46464 h 159535"/>
                  <a:gd name="connsiteX5" fmla="*/ 168192 w 168192"/>
                  <a:gd name="connsiteY5" fmla="*/ 67895 h 159535"/>
                  <a:gd name="connsiteX6" fmla="*/ 168192 w 168192"/>
                  <a:gd name="connsiteY6" fmla="*/ 18346 h 159535"/>
                  <a:gd name="connsiteX7" fmla="*/ 152505 w 168192"/>
                  <a:gd name="connsiteY7" fmla="*/ 9773 h 159535"/>
                  <a:gd name="connsiteX8" fmla="*/ 52978 w 168192"/>
                  <a:gd name="connsiteY8" fmla="*/ 36434 h 159535"/>
                  <a:gd name="connsiteX9" fmla="*/ 0 w 168192"/>
                  <a:gd name="connsiteY9" fmla="*/ 128160 h 159535"/>
                  <a:gd name="connsiteX10" fmla="*/ 31375 w 168192"/>
                  <a:gd name="connsiteY10" fmla="*/ 159535 h 159535"/>
                  <a:gd name="connsiteX11" fmla="*/ 43891 w 168192"/>
                  <a:gd name="connsiteY11" fmla="*/ 137847 h 159535"/>
                  <a:gd name="connsiteX12" fmla="*/ 43891 w 168192"/>
                  <a:gd name="connsiteY12" fmla="*/ 137847 h 15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92" h="159535">
                    <a:moveTo>
                      <a:pt x="68666" y="94555"/>
                    </a:moveTo>
                    <a:lnTo>
                      <a:pt x="68666" y="94555"/>
                    </a:lnTo>
                    <a:lnTo>
                      <a:pt x="90097" y="57437"/>
                    </a:lnTo>
                    <a:cubicBezTo>
                      <a:pt x="94066" y="50519"/>
                      <a:pt x="100641" y="45486"/>
                      <a:pt x="108357" y="43463"/>
                    </a:cubicBezTo>
                    <a:cubicBezTo>
                      <a:pt x="116020" y="41337"/>
                      <a:pt x="124224" y="42426"/>
                      <a:pt x="131073" y="46464"/>
                    </a:cubicBezTo>
                    <a:lnTo>
                      <a:pt x="168192" y="67895"/>
                    </a:lnTo>
                    <a:lnTo>
                      <a:pt x="168192" y="18346"/>
                    </a:lnTo>
                    <a:lnTo>
                      <a:pt x="152505" y="9773"/>
                    </a:lnTo>
                    <a:cubicBezTo>
                      <a:pt x="117657" y="-10346"/>
                      <a:pt x="73106" y="1595"/>
                      <a:pt x="52978" y="36434"/>
                    </a:cubicBezTo>
                    <a:lnTo>
                      <a:pt x="0" y="128160"/>
                    </a:lnTo>
                    <a:lnTo>
                      <a:pt x="31375" y="159535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8" name="Freeform: Shape 6137">
                <a:extLst>
                  <a:ext uri="{FF2B5EF4-FFF2-40B4-BE49-F238E27FC236}">
                    <a16:creationId xmlns:a16="http://schemas.microsoft.com/office/drawing/2014/main" id="{7957E009-9D7F-1D4B-AC0C-095596C9F980}"/>
                  </a:ext>
                </a:extLst>
              </p:cNvPr>
              <p:cNvSpPr/>
              <p:nvPr/>
            </p:nvSpPr>
            <p:spPr>
              <a:xfrm>
                <a:off x="762250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9" name="Freeform: Shape 6138">
                <a:extLst>
                  <a:ext uri="{FF2B5EF4-FFF2-40B4-BE49-F238E27FC236}">
                    <a16:creationId xmlns:a16="http://schemas.microsoft.com/office/drawing/2014/main" id="{4863943B-E0B4-FD45-4488-25BBB86E1ECF}"/>
                  </a:ext>
                </a:extLst>
              </p:cNvPr>
              <p:cNvSpPr/>
              <p:nvPr/>
            </p:nvSpPr>
            <p:spPr>
              <a:xfrm>
                <a:off x="8282930" y="1483556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03"/>
                      <a:pt x="10716" y="152993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0" name="Freeform: Shape 6139">
                <a:extLst>
                  <a:ext uri="{FF2B5EF4-FFF2-40B4-BE49-F238E27FC236}">
                    <a16:creationId xmlns:a16="http://schemas.microsoft.com/office/drawing/2014/main" id="{671483B3-2182-50CB-B807-685790E54429}"/>
                  </a:ext>
                </a:extLst>
              </p:cNvPr>
              <p:cNvSpPr/>
              <p:nvPr/>
            </p:nvSpPr>
            <p:spPr>
              <a:xfrm>
                <a:off x="8011525" y="1607858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692"/>
                      <a:pt x="276831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1" name="Freeform: Shape 6140">
                <a:extLst>
                  <a:ext uri="{FF2B5EF4-FFF2-40B4-BE49-F238E27FC236}">
                    <a16:creationId xmlns:a16="http://schemas.microsoft.com/office/drawing/2014/main" id="{6C713C75-8FC6-4001-EBEC-93961D8EB2AD}"/>
                  </a:ext>
                </a:extLst>
              </p:cNvPr>
              <p:cNvSpPr/>
              <p:nvPr/>
            </p:nvSpPr>
            <p:spPr>
              <a:xfrm>
                <a:off x="7703858" y="2032796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0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0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88" y="200905"/>
                      <a:pt x="209992" y="176833"/>
                      <a:pt x="209940" y="150790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0"/>
                    </a:lnTo>
                    <a:cubicBezTo>
                      <a:pt x="167018" y="161420"/>
                      <a:pt x="161300" y="171218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2" name="Freeform: Shape 6141">
                <a:extLst>
                  <a:ext uri="{FF2B5EF4-FFF2-40B4-BE49-F238E27FC236}">
                    <a16:creationId xmlns:a16="http://schemas.microsoft.com/office/drawing/2014/main" id="{E5EF3D05-16EE-6A8A-6A90-C4529298023D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3" name="Freeform: Shape 6142">
                <a:extLst>
                  <a:ext uri="{FF2B5EF4-FFF2-40B4-BE49-F238E27FC236}">
                    <a16:creationId xmlns:a16="http://schemas.microsoft.com/office/drawing/2014/main" id="{2E22B07B-79DD-2BF8-3617-526C32440489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4" name="Freeform: Shape 6143">
                <a:extLst>
                  <a:ext uri="{FF2B5EF4-FFF2-40B4-BE49-F238E27FC236}">
                    <a16:creationId xmlns:a16="http://schemas.microsoft.com/office/drawing/2014/main" id="{A84E50B2-A1A2-8B6B-DCFA-F750F071A7BA}"/>
                  </a:ext>
                </a:extLst>
              </p:cNvPr>
              <p:cNvSpPr/>
              <p:nvPr/>
            </p:nvSpPr>
            <p:spPr>
              <a:xfrm>
                <a:off x="7871021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5 w 115729"/>
                  <a:gd name="connsiteY6" fmla="*/ 1 h 190224"/>
                  <a:gd name="connsiteX7" fmla="*/ 72867 w 115729"/>
                  <a:gd name="connsiteY7" fmla="*/ 1 h 190224"/>
                  <a:gd name="connsiteX8" fmla="*/ 36520 w 115729"/>
                  <a:gd name="connsiteY8" fmla="*/ 9688 h 190224"/>
                  <a:gd name="connsiteX9" fmla="*/ 21260 w 115729"/>
                  <a:gd name="connsiteY9" fmla="*/ 21346 h 190224"/>
                  <a:gd name="connsiteX10" fmla="*/ 1 w 115729"/>
                  <a:gd name="connsiteY10" fmla="*/ 72781 h 190224"/>
                  <a:gd name="connsiteX11" fmla="*/ 1 w 115729"/>
                  <a:gd name="connsiteY11" fmla="*/ 178737 h 190224"/>
                  <a:gd name="connsiteX12" fmla="*/ 42863 w 115729"/>
                  <a:gd name="connsiteY12" fmla="*/ 190225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769" y="56391"/>
                      <a:pt x="56048" y="42958"/>
                      <a:pt x="72524" y="42863"/>
                    </a:cubicBezTo>
                    <a:cubicBezTo>
                      <a:pt x="72636" y="42863"/>
                      <a:pt x="7275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9" y="34951"/>
                      <a:pt x="-85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5" name="Freeform: Shape 6144">
                <a:extLst>
                  <a:ext uri="{FF2B5EF4-FFF2-40B4-BE49-F238E27FC236}">
                    <a16:creationId xmlns:a16="http://schemas.microsoft.com/office/drawing/2014/main" id="{AEE9506F-29AD-B188-7267-96AA50C1D443}"/>
                  </a:ext>
                </a:extLst>
              </p:cNvPr>
              <p:cNvSpPr/>
              <p:nvPr/>
            </p:nvSpPr>
            <p:spPr>
              <a:xfrm>
                <a:off x="7871021" y="1786680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6" name="Freeform: Shape 6145">
                <a:extLst>
                  <a:ext uri="{FF2B5EF4-FFF2-40B4-BE49-F238E27FC236}">
                    <a16:creationId xmlns:a16="http://schemas.microsoft.com/office/drawing/2014/main" id="{00442B33-3074-B401-5932-9DBB089CAE78}"/>
                  </a:ext>
                </a:extLst>
              </p:cNvPr>
              <p:cNvSpPr/>
              <p:nvPr/>
            </p:nvSpPr>
            <p:spPr>
              <a:xfrm>
                <a:off x="8273415" y="1088793"/>
                <a:ext cx="200082" cy="263089"/>
              </a:xfrm>
              <a:custGeom>
                <a:avLst/>
                <a:gdLst>
                  <a:gd name="connsiteX0" fmla="*/ 0 w 200082"/>
                  <a:gd name="connsiteY0" fmla="*/ 234286 h 263089"/>
                  <a:gd name="connsiteX1" fmla="*/ 35919 w 200082"/>
                  <a:gd name="connsiteY1" fmla="*/ 263090 h 263089"/>
                  <a:gd name="connsiteX2" fmla="*/ 163649 w 200082"/>
                  <a:gd name="connsiteY2" fmla="*/ 189281 h 263089"/>
                  <a:gd name="connsiteX3" fmla="*/ 200082 w 200082"/>
                  <a:gd name="connsiteY3" fmla="*/ 126187 h 263089"/>
                  <a:gd name="connsiteX4" fmla="*/ 200082 w 200082"/>
                  <a:gd name="connsiteY4" fmla="*/ 24774 h 263089"/>
                  <a:gd name="connsiteX5" fmla="*/ 167936 w 200082"/>
                  <a:gd name="connsiteY5" fmla="*/ 6172 h 263089"/>
                  <a:gd name="connsiteX6" fmla="*/ 167936 w 200082"/>
                  <a:gd name="connsiteY6" fmla="*/ 6172 h 263089"/>
                  <a:gd name="connsiteX7" fmla="*/ 157220 w 200082"/>
                  <a:gd name="connsiteY7" fmla="*/ 0 h 263089"/>
                  <a:gd name="connsiteX8" fmla="*/ 157220 w 200082"/>
                  <a:gd name="connsiteY8" fmla="*/ 126187 h 263089"/>
                  <a:gd name="connsiteX9" fmla="*/ 142218 w 200082"/>
                  <a:gd name="connsiteY9" fmla="*/ 151905 h 263089"/>
                  <a:gd name="connsiteX10" fmla="*/ 11658 w 200082"/>
                  <a:gd name="connsiteY10" fmla="*/ 227343 h 263089"/>
                  <a:gd name="connsiteX11" fmla="*/ 11658 w 200082"/>
                  <a:gd name="connsiteY11" fmla="*/ 227343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2"/>
                      <a:pt x="200048" y="152205"/>
                      <a:pt x="200082" y="126187"/>
                    </a:cubicBezTo>
                    <a:lnTo>
                      <a:pt x="200082" y="24774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7" name="Freeform: Shape 6146">
                <a:extLst>
                  <a:ext uri="{FF2B5EF4-FFF2-40B4-BE49-F238E27FC236}">
                    <a16:creationId xmlns:a16="http://schemas.microsoft.com/office/drawing/2014/main" id="{96EC0242-1568-BC9D-C51E-5DABC3776256}"/>
                  </a:ext>
                </a:extLst>
              </p:cNvPr>
              <p:cNvSpPr/>
              <p:nvPr/>
            </p:nvSpPr>
            <p:spPr>
              <a:xfrm>
                <a:off x="8038185" y="1323079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69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8" name="Freeform: Shape 6147">
                <a:extLst>
                  <a:ext uri="{FF2B5EF4-FFF2-40B4-BE49-F238E27FC236}">
                    <a16:creationId xmlns:a16="http://schemas.microsoft.com/office/drawing/2014/main" id="{56636DAD-F8AD-5B86-5E54-D17A8B964347}"/>
                  </a:ext>
                </a:extLst>
              </p:cNvPr>
              <p:cNvSpPr/>
              <p:nvPr/>
            </p:nvSpPr>
            <p:spPr>
              <a:xfrm>
                <a:off x="8116795" y="1897351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578 h 312724"/>
                  <a:gd name="connsiteX1" fmla="*/ 18517 w 134759"/>
                  <a:gd name="connsiteY1" fmla="*/ 280578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559 h 312724"/>
                  <a:gd name="connsiteX10" fmla="*/ 88040 w 134759"/>
                  <a:gd name="connsiteY10" fmla="*/ 160563 h 312724"/>
                  <a:gd name="connsiteX11" fmla="*/ 24946 w 134759"/>
                  <a:gd name="connsiteY11" fmla="*/ 269862 h 312724"/>
                  <a:gd name="connsiteX12" fmla="*/ 24946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559"/>
                    </a:lnTo>
                    <a:cubicBezTo>
                      <a:pt x="93432" y="139835"/>
                      <a:pt x="93432" y="151287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9" name="Freeform: Shape 6148">
                <a:extLst>
                  <a:ext uri="{FF2B5EF4-FFF2-40B4-BE49-F238E27FC236}">
                    <a16:creationId xmlns:a16="http://schemas.microsoft.com/office/drawing/2014/main" id="{99242276-0550-58B2-AA98-243E5D3EF22D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0" name="Freeform: Shape 6149">
                <a:extLst>
                  <a:ext uri="{FF2B5EF4-FFF2-40B4-BE49-F238E27FC236}">
                    <a16:creationId xmlns:a16="http://schemas.microsoft.com/office/drawing/2014/main" id="{2AC4F196-EAF6-0A93-C24B-2EC5288DE72C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1" name="Freeform: Shape 6150">
                <a:extLst>
                  <a:ext uri="{FF2B5EF4-FFF2-40B4-BE49-F238E27FC236}">
                    <a16:creationId xmlns:a16="http://schemas.microsoft.com/office/drawing/2014/main" id="{08EB5AF4-B40E-6C31-A8B5-93A7BDFCDEE7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2" name="Freeform: Shape 6151">
                <a:extLst>
                  <a:ext uri="{FF2B5EF4-FFF2-40B4-BE49-F238E27FC236}">
                    <a16:creationId xmlns:a16="http://schemas.microsoft.com/office/drawing/2014/main" id="{918E6FA8-2BCA-AC84-A437-E8EBBDF4B869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3" name="Freeform: Shape 6152">
                <a:extLst>
                  <a:ext uri="{FF2B5EF4-FFF2-40B4-BE49-F238E27FC236}">
                    <a16:creationId xmlns:a16="http://schemas.microsoft.com/office/drawing/2014/main" id="{65282C9C-A59F-192B-BDB4-1A6F5F9300D4}"/>
                  </a:ext>
                </a:extLst>
              </p:cNvPr>
              <p:cNvSpPr/>
              <p:nvPr/>
            </p:nvSpPr>
            <p:spPr>
              <a:xfrm>
                <a:off x="7943214" y="1483556"/>
                <a:ext cx="105600" cy="200339"/>
              </a:xfrm>
              <a:custGeom>
                <a:avLst/>
                <a:gdLst>
                  <a:gd name="connsiteX0" fmla="*/ 68310 w 105600"/>
                  <a:gd name="connsiteY0" fmla="*/ 124301 h 200339"/>
                  <a:gd name="connsiteX1" fmla="*/ 68310 w 105600"/>
                  <a:gd name="connsiteY1" fmla="*/ 124301 h 200339"/>
                  <a:gd name="connsiteX2" fmla="*/ 46879 w 105600"/>
                  <a:gd name="connsiteY2" fmla="*/ 87182 h 200339"/>
                  <a:gd name="connsiteX3" fmla="*/ 57852 w 105600"/>
                  <a:gd name="connsiteY3" fmla="*/ 46120 h 200339"/>
                  <a:gd name="connsiteX4" fmla="*/ 94971 w 105600"/>
                  <a:gd name="connsiteY4" fmla="*/ 24689 h 200339"/>
                  <a:gd name="connsiteX5" fmla="*/ 52108 w 105600"/>
                  <a:gd name="connsiteY5" fmla="*/ 0 h 200339"/>
                  <a:gd name="connsiteX6" fmla="*/ 36420 w 105600"/>
                  <a:gd name="connsiteY6" fmla="*/ 9001 h 200339"/>
                  <a:gd name="connsiteX7" fmla="*/ 9846 w 105600"/>
                  <a:gd name="connsiteY7" fmla="*/ 35576 h 200339"/>
                  <a:gd name="connsiteX8" fmla="*/ 2473 w 105600"/>
                  <a:gd name="connsiteY8" fmla="*/ 53321 h 200339"/>
                  <a:gd name="connsiteX9" fmla="*/ 9760 w 105600"/>
                  <a:gd name="connsiteY9" fmla="*/ 108614 h 200339"/>
                  <a:gd name="connsiteX10" fmla="*/ 62738 w 105600"/>
                  <a:gd name="connsiteY10" fmla="*/ 200339 h 200339"/>
                  <a:gd name="connsiteX11" fmla="*/ 105600 w 105600"/>
                  <a:gd name="connsiteY11" fmla="*/ 188852 h 200339"/>
                  <a:gd name="connsiteX12" fmla="*/ 93085 w 105600"/>
                  <a:gd name="connsiteY12" fmla="*/ 167164 h 200339"/>
                  <a:gd name="connsiteX13" fmla="*/ 93085 w 105600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339">
                    <a:moveTo>
                      <a:pt x="68310" y="124301"/>
                    </a:moveTo>
                    <a:lnTo>
                      <a:pt x="68310" y="124301"/>
                    </a:lnTo>
                    <a:lnTo>
                      <a:pt x="46879" y="87182"/>
                    </a:lnTo>
                    <a:cubicBezTo>
                      <a:pt x="38589" y="72806"/>
                      <a:pt x="43502" y="54444"/>
                      <a:pt x="57852" y="46120"/>
                    </a:cubicBezTo>
                    <a:lnTo>
                      <a:pt x="94971" y="24689"/>
                    </a:lnTo>
                    <a:lnTo>
                      <a:pt x="52108" y="0"/>
                    </a:lnTo>
                    <a:lnTo>
                      <a:pt x="36420" y="9001"/>
                    </a:lnTo>
                    <a:cubicBezTo>
                      <a:pt x="25379" y="15370"/>
                      <a:pt x="16215" y="24534"/>
                      <a:pt x="9846" y="35576"/>
                    </a:cubicBezTo>
                    <a:cubicBezTo>
                      <a:pt x="6623" y="41148"/>
                      <a:pt x="4145" y="47106"/>
                      <a:pt x="2473" y="53321"/>
                    </a:cubicBezTo>
                    <a:cubicBezTo>
                      <a:pt x="-2516" y="71992"/>
                      <a:pt x="107" y="91871"/>
                      <a:pt x="9760" y="108614"/>
                    </a:cubicBezTo>
                    <a:lnTo>
                      <a:pt x="62738" y="200339"/>
                    </a:lnTo>
                    <a:lnTo>
                      <a:pt x="105600" y="188852"/>
                    </a:lnTo>
                    <a:lnTo>
                      <a:pt x="93085" y="167164"/>
                    </a:lnTo>
                    <a:lnTo>
                      <a:pt x="93085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4" name="Freeform: Shape 6153">
                <a:extLst>
                  <a:ext uri="{FF2B5EF4-FFF2-40B4-BE49-F238E27FC236}">
                    <a16:creationId xmlns:a16="http://schemas.microsoft.com/office/drawing/2014/main" id="{4C49DF7F-A0B0-4294-A256-408309945241}"/>
                  </a:ext>
                </a:extLst>
              </p:cNvPr>
              <p:cNvSpPr/>
              <p:nvPr/>
            </p:nvSpPr>
            <p:spPr>
              <a:xfrm>
                <a:off x="800629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5" name="Freeform: Shape 6154">
                <a:extLst>
                  <a:ext uri="{FF2B5EF4-FFF2-40B4-BE49-F238E27FC236}">
                    <a16:creationId xmlns:a16="http://schemas.microsoft.com/office/drawing/2014/main" id="{616C2540-66DB-4DE0-AA9B-A8A3758C6AF4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6" name="Freeform: Shape 6155">
                <a:extLst>
                  <a:ext uri="{FF2B5EF4-FFF2-40B4-BE49-F238E27FC236}">
                    <a16:creationId xmlns:a16="http://schemas.microsoft.com/office/drawing/2014/main" id="{1A7359D7-977E-6C0A-B8E3-56154496F056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7" name="Freeform: Shape 6156">
                <a:extLst>
                  <a:ext uri="{FF2B5EF4-FFF2-40B4-BE49-F238E27FC236}">
                    <a16:creationId xmlns:a16="http://schemas.microsoft.com/office/drawing/2014/main" id="{5AB3B60B-C24D-C2AB-05C6-775CEFC93958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8" name="Freeform: Shape 6157">
                <a:extLst>
                  <a:ext uri="{FF2B5EF4-FFF2-40B4-BE49-F238E27FC236}">
                    <a16:creationId xmlns:a16="http://schemas.microsoft.com/office/drawing/2014/main" id="{1DC9592D-E2B4-E731-D64E-E09C79F7E3C7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9" name="Freeform: Shape 6158">
                <a:extLst>
                  <a:ext uri="{FF2B5EF4-FFF2-40B4-BE49-F238E27FC236}">
                    <a16:creationId xmlns:a16="http://schemas.microsoft.com/office/drawing/2014/main" id="{CEEBB67B-091D-5B4A-4B29-AFA77CA6553F}"/>
                  </a:ext>
                </a:extLst>
              </p:cNvPr>
              <p:cNvSpPr/>
              <p:nvPr/>
            </p:nvSpPr>
            <p:spPr>
              <a:xfrm>
                <a:off x="8122539" y="799814"/>
                <a:ext cx="128930" cy="288464"/>
              </a:xfrm>
              <a:custGeom>
                <a:avLst/>
                <a:gdLst>
                  <a:gd name="connsiteX0" fmla="*/ 0 w 128930"/>
                  <a:gd name="connsiteY0" fmla="*/ 281521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521"/>
                    </a:moveTo>
                    <a:cubicBezTo>
                      <a:pt x="15028" y="284324"/>
                      <a:pt x="30175" y="28663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0" name="Freeform: Shape 6159">
                <a:extLst>
                  <a:ext uri="{FF2B5EF4-FFF2-40B4-BE49-F238E27FC236}">
                    <a16:creationId xmlns:a16="http://schemas.microsoft.com/office/drawing/2014/main" id="{EAAF0134-0690-B97D-C3E8-A73454E6F57C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1" name="Freeform: Shape 6160">
                <a:extLst>
                  <a:ext uri="{FF2B5EF4-FFF2-40B4-BE49-F238E27FC236}">
                    <a16:creationId xmlns:a16="http://schemas.microsoft.com/office/drawing/2014/main" id="{E2120953-B1D9-FDFA-30A6-05763761FB5A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2" name="Freeform: Shape 6161">
                <a:extLst>
                  <a:ext uri="{FF2B5EF4-FFF2-40B4-BE49-F238E27FC236}">
                    <a16:creationId xmlns:a16="http://schemas.microsoft.com/office/drawing/2014/main" id="{689B6B2D-87B9-E7C2-91D4-66420A72C0AA}"/>
                  </a:ext>
                </a:extLst>
              </p:cNvPr>
              <p:cNvSpPr/>
              <p:nvPr/>
            </p:nvSpPr>
            <p:spPr>
              <a:xfrm>
                <a:off x="798683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878" y="5118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3" name="Freeform: Shape 6162">
                <a:extLst>
                  <a:ext uri="{FF2B5EF4-FFF2-40B4-BE49-F238E27FC236}">
                    <a16:creationId xmlns:a16="http://schemas.microsoft.com/office/drawing/2014/main" id="{995B286D-3D85-4E99-06F0-AC285B61DA6F}"/>
                  </a:ext>
                </a:extLst>
              </p:cNvPr>
              <p:cNvSpPr/>
              <p:nvPr/>
            </p:nvSpPr>
            <p:spPr>
              <a:xfrm>
                <a:off x="8284902" y="1650720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327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327"/>
                    </a:lnTo>
                    <a:cubicBezTo>
                      <a:pt x="188380" y="75309"/>
                      <a:pt x="174510" y="51272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49" y="80676"/>
                      <a:pt x="145449" y="90448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4" name="Freeform: Shape 6163">
                <a:extLst>
                  <a:ext uri="{FF2B5EF4-FFF2-40B4-BE49-F238E27FC236}">
                    <a16:creationId xmlns:a16="http://schemas.microsoft.com/office/drawing/2014/main" id="{2B1A0DBF-F618-E7EE-5A06-EB932D2548A1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5" name="Freeform: Shape 6164">
                <a:extLst>
                  <a:ext uri="{FF2B5EF4-FFF2-40B4-BE49-F238E27FC236}">
                    <a16:creationId xmlns:a16="http://schemas.microsoft.com/office/drawing/2014/main" id="{61034102-A6AD-CB23-CB24-A1371A10668B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6" name="Freeform: Shape 6165">
                <a:extLst>
                  <a:ext uri="{FF2B5EF4-FFF2-40B4-BE49-F238E27FC236}">
                    <a16:creationId xmlns:a16="http://schemas.microsoft.com/office/drawing/2014/main" id="{F20DB17B-6824-F0C6-E76E-1E7D74DEA6C5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7" name="Freeform: Shape 6166">
                <a:extLst>
                  <a:ext uri="{FF2B5EF4-FFF2-40B4-BE49-F238E27FC236}">
                    <a16:creationId xmlns:a16="http://schemas.microsoft.com/office/drawing/2014/main" id="{9B525077-AA43-33A9-474E-92A17FFA589E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8" name="Freeform: Shape 6167">
                <a:extLst>
                  <a:ext uri="{FF2B5EF4-FFF2-40B4-BE49-F238E27FC236}">
                    <a16:creationId xmlns:a16="http://schemas.microsoft.com/office/drawing/2014/main" id="{968BEE33-C4E9-E217-7CB8-0FD9F44A8460}"/>
                  </a:ext>
                </a:extLst>
              </p:cNvPr>
              <p:cNvSpPr/>
              <p:nvPr/>
            </p:nvSpPr>
            <p:spPr>
              <a:xfrm>
                <a:off x="7943202" y="1359255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5 h 168192"/>
                  <a:gd name="connsiteX3" fmla="*/ 43891 w 159963"/>
                  <a:gd name="connsiteY3" fmla="*/ 59836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1949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46" y="74126"/>
                      <a:pt x="45914" y="67551"/>
                      <a:pt x="43891" y="59836"/>
                    </a:cubicBezTo>
                    <a:cubicBezTo>
                      <a:pt x="41859" y="52164"/>
                      <a:pt x="42931" y="44003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12"/>
                      <a:pt x="35" y="39219"/>
                      <a:pt x="0" y="51949"/>
                    </a:cubicBezTo>
                    <a:cubicBezTo>
                      <a:pt x="17" y="58370"/>
                      <a:pt x="858" y="64765"/>
                      <a:pt x="2486" y="70980"/>
                    </a:cubicBezTo>
                    <a:cubicBezTo>
                      <a:pt x="7544" y="89711"/>
                      <a:pt x="19897" y="105648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9" name="Freeform: Shape 6168">
                <a:extLst>
                  <a:ext uri="{FF2B5EF4-FFF2-40B4-BE49-F238E27FC236}">
                    <a16:creationId xmlns:a16="http://schemas.microsoft.com/office/drawing/2014/main" id="{2F6745EE-CF8A-8955-1E55-A61D6B861662}"/>
                  </a:ext>
                </a:extLst>
              </p:cNvPr>
              <p:cNvSpPr/>
              <p:nvPr/>
            </p:nvSpPr>
            <p:spPr>
              <a:xfrm>
                <a:off x="8071446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483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483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0" name="Freeform: Shape 6169">
                <a:extLst>
                  <a:ext uri="{FF2B5EF4-FFF2-40B4-BE49-F238E27FC236}">
                    <a16:creationId xmlns:a16="http://schemas.microsoft.com/office/drawing/2014/main" id="{7C9A385D-3E67-6ECC-12BC-D3D1F9507200}"/>
                  </a:ext>
                </a:extLst>
              </p:cNvPr>
              <p:cNvSpPr/>
              <p:nvPr/>
            </p:nvSpPr>
            <p:spPr>
              <a:xfrm>
                <a:off x="7746720" y="669426"/>
                <a:ext cx="167163" cy="277920"/>
              </a:xfrm>
              <a:custGeom>
                <a:avLst/>
                <a:gdLst>
                  <a:gd name="connsiteX0" fmla="*/ 124301 w 167163"/>
                  <a:gd name="connsiteY0" fmla="*/ 277921 h 277920"/>
                  <a:gd name="connsiteX1" fmla="*/ 167164 w 167163"/>
                  <a:gd name="connsiteY1" fmla="*/ 260776 h 277920"/>
                  <a:gd name="connsiteX2" fmla="*/ 167164 w 167163"/>
                  <a:gd name="connsiteY2" fmla="*/ 113671 h 277920"/>
                  <a:gd name="connsiteX3" fmla="*/ 130731 w 167163"/>
                  <a:gd name="connsiteY3" fmla="*/ 50664 h 277920"/>
                  <a:gd name="connsiteX4" fmla="*/ 42948 w 167163"/>
                  <a:gd name="connsiteY4" fmla="*/ 0 h 277920"/>
                  <a:gd name="connsiteX5" fmla="*/ 10716 w 167163"/>
                  <a:gd name="connsiteY5" fmla="*/ 18517 h 277920"/>
                  <a:gd name="connsiteX6" fmla="*/ 10716 w 167163"/>
                  <a:gd name="connsiteY6" fmla="*/ 18517 h 277920"/>
                  <a:gd name="connsiteX7" fmla="*/ 0 w 167163"/>
                  <a:gd name="connsiteY7" fmla="*/ 24689 h 277920"/>
                  <a:gd name="connsiteX8" fmla="*/ 109299 w 167163"/>
                  <a:gd name="connsiteY8" fmla="*/ 87782 h 277920"/>
                  <a:gd name="connsiteX9" fmla="*/ 124301 w 167163"/>
                  <a:gd name="connsiteY9" fmla="*/ 113500 h 277920"/>
                  <a:gd name="connsiteX10" fmla="*/ 124301 w 167163"/>
                  <a:gd name="connsiteY10" fmla="*/ 264290 h 277920"/>
                  <a:gd name="connsiteX11" fmla="*/ 124301 w 167163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920">
                    <a:moveTo>
                      <a:pt x="124301" y="277921"/>
                    </a:moveTo>
                    <a:cubicBezTo>
                      <a:pt x="138814" y="272777"/>
                      <a:pt x="153105" y="267059"/>
                      <a:pt x="167164" y="260776"/>
                    </a:cubicBezTo>
                    <a:lnTo>
                      <a:pt x="167164" y="113671"/>
                    </a:lnTo>
                    <a:cubicBezTo>
                      <a:pt x="167095" y="87683"/>
                      <a:pt x="153216" y="63689"/>
                      <a:pt x="130731" y="50664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1" name="Freeform: Shape 6170">
                <a:extLst>
                  <a:ext uri="{FF2B5EF4-FFF2-40B4-BE49-F238E27FC236}">
                    <a16:creationId xmlns:a16="http://schemas.microsoft.com/office/drawing/2014/main" id="{5B3C692A-6E80-F07C-5B56-46F215669868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2" name="Freeform: Shape 6171">
                <a:extLst>
                  <a:ext uri="{FF2B5EF4-FFF2-40B4-BE49-F238E27FC236}">
                    <a16:creationId xmlns:a16="http://schemas.microsoft.com/office/drawing/2014/main" id="{FD73CD95-40D2-E2F8-BBF5-905E7E9A3AEB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3" name="Freeform: Shape 6172">
                <a:extLst>
                  <a:ext uri="{FF2B5EF4-FFF2-40B4-BE49-F238E27FC236}">
                    <a16:creationId xmlns:a16="http://schemas.microsoft.com/office/drawing/2014/main" id="{5622E380-5BA8-28A3-2045-7985C7449917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4" name="Freeform: Shape 6173">
                <a:extLst>
                  <a:ext uri="{FF2B5EF4-FFF2-40B4-BE49-F238E27FC236}">
                    <a16:creationId xmlns:a16="http://schemas.microsoft.com/office/drawing/2014/main" id="{3F494BB7-1E42-0D2C-61AA-8C8546F8D8C3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5" name="Freeform: Shape 6174">
                <a:extLst>
                  <a:ext uri="{FF2B5EF4-FFF2-40B4-BE49-F238E27FC236}">
                    <a16:creationId xmlns:a16="http://schemas.microsoft.com/office/drawing/2014/main" id="{831E74D4-6356-D615-EC45-38A3B70757A8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6" name="Freeform: Shape 6175">
                <a:extLst>
                  <a:ext uri="{FF2B5EF4-FFF2-40B4-BE49-F238E27FC236}">
                    <a16:creationId xmlns:a16="http://schemas.microsoft.com/office/drawing/2014/main" id="{F4212DD4-528B-C8F9-9C73-9E91479A9ED6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7" name="Freeform: Shape 6176">
                <a:extLst>
                  <a:ext uri="{FF2B5EF4-FFF2-40B4-BE49-F238E27FC236}">
                    <a16:creationId xmlns:a16="http://schemas.microsoft.com/office/drawing/2014/main" id="{3559AD8D-E065-EE10-8881-73F80E06F3A7}"/>
                  </a:ext>
                </a:extLst>
              </p:cNvPr>
              <p:cNvSpPr/>
              <p:nvPr/>
            </p:nvSpPr>
            <p:spPr>
              <a:xfrm>
                <a:off x="7871021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803" y="6001"/>
                      <a:pt x="14513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8" name="Freeform: Shape 6177">
                <a:extLst>
                  <a:ext uri="{FF2B5EF4-FFF2-40B4-BE49-F238E27FC236}">
                    <a16:creationId xmlns:a16="http://schemas.microsoft.com/office/drawing/2014/main" id="{BCFBFCF9-4A9F-CB89-3AF7-DF0E642680B6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9" name="Freeform: Shape 6178">
                <a:extLst>
                  <a:ext uri="{FF2B5EF4-FFF2-40B4-BE49-F238E27FC236}">
                    <a16:creationId xmlns:a16="http://schemas.microsoft.com/office/drawing/2014/main" id="{3FAA65EB-1DAE-B1BF-8B75-17175EA43770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0" name="Freeform: Shape 6179">
                <a:extLst>
                  <a:ext uri="{FF2B5EF4-FFF2-40B4-BE49-F238E27FC236}">
                    <a16:creationId xmlns:a16="http://schemas.microsoft.com/office/drawing/2014/main" id="{152BF56D-B499-799E-7E18-EA38BDA39BF2}"/>
                  </a:ext>
                </a:extLst>
              </p:cNvPr>
              <p:cNvSpPr/>
              <p:nvPr/>
            </p:nvSpPr>
            <p:spPr>
              <a:xfrm>
                <a:off x="8296389" y="1316393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1" name="Freeform: Shape 6180">
                <a:extLst>
                  <a:ext uri="{FF2B5EF4-FFF2-40B4-BE49-F238E27FC236}">
                    <a16:creationId xmlns:a16="http://schemas.microsoft.com/office/drawing/2014/main" id="{AC816B27-E696-BBE8-D5CE-C8BF32AE69F4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2" name="Freeform: Shape 6181">
                <a:extLst>
                  <a:ext uri="{FF2B5EF4-FFF2-40B4-BE49-F238E27FC236}">
                    <a16:creationId xmlns:a16="http://schemas.microsoft.com/office/drawing/2014/main" id="{14E9551A-69AC-E93F-D6E3-73BBCBD91911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3" name="Freeform: Shape 6182">
                <a:extLst>
                  <a:ext uri="{FF2B5EF4-FFF2-40B4-BE49-F238E27FC236}">
                    <a16:creationId xmlns:a16="http://schemas.microsoft.com/office/drawing/2014/main" id="{B6F424A5-7102-1415-E1E7-FCAC2199EB58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4" name="Freeform: Shape 6183">
                <a:extLst>
                  <a:ext uri="{FF2B5EF4-FFF2-40B4-BE49-F238E27FC236}">
                    <a16:creationId xmlns:a16="http://schemas.microsoft.com/office/drawing/2014/main" id="{F2EA7409-8E29-B6BA-80EA-DD0B28422560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5" name="Freeform: Shape 6184">
                <a:extLst>
                  <a:ext uri="{FF2B5EF4-FFF2-40B4-BE49-F238E27FC236}">
                    <a16:creationId xmlns:a16="http://schemas.microsoft.com/office/drawing/2014/main" id="{534751AE-4325-EF51-96B8-A6CB177226DD}"/>
                  </a:ext>
                </a:extLst>
              </p:cNvPr>
              <p:cNvSpPr/>
              <p:nvPr/>
            </p:nvSpPr>
            <p:spPr>
              <a:xfrm>
                <a:off x="7871021" y="1243526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21345 w 190309"/>
                  <a:gd name="connsiteY7" fmla="*/ 94383 h 115728"/>
                  <a:gd name="connsiteX8" fmla="*/ 72780 w 190309"/>
                  <a:gd name="connsiteY8" fmla="*/ 115729 h 115728"/>
                  <a:gd name="connsiteX9" fmla="*/ 178822 w 190309"/>
                  <a:gd name="connsiteY9" fmla="*/ 115729 h 115728"/>
                  <a:gd name="connsiteX10" fmla="*/ 190310 w 190309"/>
                  <a:gd name="connsiteY10" fmla="*/ 72866 h 115728"/>
                  <a:gd name="connsiteX11" fmla="*/ 115729 w 190309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90" y="72823"/>
                      <a:pt x="42957" y="59425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7" y="79210"/>
                    </a:cubicBezTo>
                    <a:cubicBezTo>
                      <a:pt x="12919" y="84739"/>
                      <a:pt x="16836" y="89840"/>
                      <a:pt x="21345" y="94383"/>
                    </a:cubicBezTo>
                    <a:cubicBezTo>
                      <a:pt x="34984" y="108039"/>
                      <a:pt x="53484" y="115712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387"/>
                      <a:pt x="186426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6" name="Freeform: Shape 6185">
                <a:extLst>
                  <a:ext uri="{FF2B5EF4-FFF2-40B4-BE49-F238E27FC236}">
                    <a16:creationId xmlns:a16="http://schemas.microsoft.com/office/drawing/2014/main" id="{AE34F567-D0B5-CA58-4187-EF67513CF812}"/>
                  </a:ext>
                </a:extLst>
              </p:cNvPr>
              <p:cNvSpPr/>
              <p:nvPr/>
            </p:nvSpPr>
            <p:spPr>
              <a:xfrm>
                <a:off x="8049929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30"/>
                      <a:pt x="3832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7" name="Freeform: Shape 6186">
                <a:extLst>
                  <a:ext uri="{FF2B5EF4-FFF2-40B4-BE49-F238E27FC236}">
                    <a16:creationId xmlns:a16="http://schemas.microsoft.com/office/drawing/2014/main" id="{149ECCF9-A889-060B-BEA7-80C9D80B4B4E}"/>
                  </a:ext>
                </a:extLst>
              </p:cNvPr>
              <p:cNvSpPr/>
              <p:nvPr/>
            </p:nvSpPr>
            <p:spPr>
              <a:xfrm>
                <a:off x="7352042" y="756951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163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424 h 200082"/>
                  <a:gd name="connsiteX11" fmla="*/ 227257 w 263004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3"/>
                      <a:pt x="151904" y="57864"/>
                    </a:cubicBezTo>
                    <a:lnTo>
                      <a:pt x="227257" y="188424"/>
                    </a:lnTo>
                    <a:lnTo>
                      <a:pt x="227257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8" name="Freeform: Shape 6187">
                <a:extLst>
                  <a:ext uri="{FF2B5EF4-FFF2-40B4-BE49-F238E27FC236}">
                    <a16:creationId xmlns:a16="http://schemas.microsoft.com/office/drawing/2014/main" id="{35F0D6EB-37BC-7635-6163-EFFDB0D3CA06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9" name="Freeform: Shape 6188">
                <a:extLst>
                  <a:ext uri="{FF2B5EF4-FFF2-40B4-BE49-F238E27FC236}">
                    <a16:creationId xmlns:a16="http://schemas.microsoft.com/office/drawing/2014/main" id="{433F10CB-FFA2-F503-9A3D-F790F7045B80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0" name="Freeform: Shape 6189">
                <a:extLst>
                  <a:ext uri="{FF2B5EF4-FFF2-40B4-BE49-F238E27FC236}">
                    <a16:creationId xmlns:a16="http://schemas.microsoft.com/office/drawing/2014/main" id="{017D12A7-A12B-F3D3-5E29-52401EC5DC8B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1" name="Freeform: Shape 6190">
                <a:extLst>
                  <a:ext uri="{FF2B5EF4-FFF2-40B4-BE49-F238E27FC236}">
                    <a16:creationId xmlns:a16="http://schemas.microsoft.com/office/drawing/2014/main" id="{8B104E35-FCCC-EB31-5CD5-C528B1BDA7A4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2" name="Freeform: Shape 6191">
                <a:extLst>
                  <a:ext uri="{FF2B5EF4-FFF2-40B4-BE49-F238E27FC236}">
                    <a16:creationId xmlns:a16="http://schemas.microsoft.com/office/drawing/2014/main" id="{162413EC-39F3-B61A-0453-A8A9856BE1DC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3" name="Freeform: Shape 6192">
                <a:extLst>
                  <a:ext uri="{FF2B5EF4-FFF2-40B4-BE49-F238E27FC236}">
                    <a16:creationId xmlns:a16="http://schemas.microsoft.com/office/drawing/2014/main" id="{2082F9BD-9CE1-11E0-01D2-76429C939451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4" name="Freeform: Shape 6193">
                <a:extLst>
                  <a:ext uri="{FF2B5EF4-FFF2-40B4-BE49-F238E27FC236}">
                    <a16:creationId xmlns:a16="http://schemas.microsoft.com/office/drawing/2014/main" id="{0BE4F553-BE0C-EB48-C216-79130BC89BEB}"/>
                  </a:ext>
                </a:extLst>
              </p:cNvPr>
              <p:cNvSpPr/>
              <p:nvPr/>
            </p:nvSpPr>
            <p:spPr>
              <a:xfrm>
                <a:off x="7586328" y="921115"/>
                <a:ext cx="160391" cy="270976"/>
              </a:xfrm>
              <a:custGeom>
                <a:avLst/>
                <a:gdLst>
                  <a:gd name="connsiteX0" fmla="*/ 36090 w 160391"/>
                  <a:gd name="connsiteY0" fmla="*/ 98498 h 270976"/>
                  <a:gd name="connsiteX1" fmla="*/ 36090 w 160391"/>
                  <a:gd name="connsiteY1" fmla="*/ 98498 h 270976"/>
                  <a:gd name="connsiteX2" fmla="*/ 135703 w 160391"/>
                  <a:gd name="connsiteY2" fmla="*/ 270977 h 270976"/>
                  <a:gd name="connsiteX3" fmla="*/ 160392 w 160391"/>
                  <a:gd name="connsiteY3" fmla="*/ 228114 h 270976"/>
                  <a:gd name="connsiteX4" fmla="*/ 28718 w 160391"/>
                  <a:gd name="connsiteY4" fmla="*/ 0 h 270976"/>
                  <a:gd name="connsiteX5" fmla="*/ 0 w 160391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976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977"/>
                    </a:lnTo>
                    <a:lnTo>
                      <a:pt x="160392" y="228114"/>
                    </a:lnTo>
                    <a:lnTo>
                      <a:pt x="28718" y="0"/>
                    </a:lnTo>
                    <a:cubicBezTo>
                      <a:pt x="19520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5" name="Freeform: Shape 6194">
                <a:extLst>
                  <a:ext uri="{FF2B5EF4-FFF2-40B4-BE49-F238E27FC236}">
                    <a16:creationId xmlns:a16="http://schemas.microsoft.com/office/drawing/2014/main" id="{57A66185-79A7-6F6D-D653-919DD809BD74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6" name="Freeform: Shape 6195">
                <a:extLst>
                  <a:ext uri="{FF2B5EF4-FFF2-40B4-BE49-F238E27FC236}">
                    <a16:creationId xmlns:a16="http://schemas.microsoft.com/office/drawing/2014/main" id="{E42DC813-D7F5-D387-182D-21E4956BD37B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7" name="Freeform: Shape 6196">
                <a:extLst>
                  <a:ext uri="{FF2B5EF4-FFF2-40B4-BE49-F238E27FC236}">
                    <a16:creationId xmlns:a16="http://schemas.microsoft.com/office/drawing/2014/main" id="{C170F4FF-1237-F0D9-CF82-1BC2857DACDF}"/>
                  </a:ext>
                </a:extLst>
              </p:cNvPr>
              <p:cNvSpPr/>
              <p:nvPr/>
            </p:nvSpPr>
            <p:spPr>
              <a:xfrm>
                <a:off x="8160601" y="978808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157 h 134759"/>
                  <a:gd name="connsiteX1" fmla="*/ 312725 w 312724"/>
                  <a:gd name="connsiteY1" fmla="*/ 134760 h 134759"/>
                  <a:gd name="connsiteX2" fmla="*/ 312725 w 312724"/>
                  <a:gd name="connsiteY2" fmla="*/ 134760 h 134759"/>
                  <a:gd name="connsiteX3" fmla="*/ 269862 w 312724"/>
                  <a:gd name="connsiteY3" fmla="*/ 60522 h 134759"/>
                  <a:gd name="connsiteX4" fmla="*/ 181994 w 312724"/>
                  <a:gd name="connsiteY4" fmla="*/ 9773 h 134759"/>
                  <a:gd name="connsiteX5" fmla="*/ 109128 w 312724"/>
                  <a:gd name="connsiteY5" fmla="*/ 9773 h 134759"/>
                  <a:gd name="connsiteX6" fmla="*/ 42863 w 312724"/>
                  <a:gd name="connsiteY6" fmla="*/ 48006 h 134759"/>
                  <a:gd name="connsiteX7" fmla="*/ 0 w 312724"/>
                  <a:gd name="connsiteY7" fmla="*/ 122244 h 134759"/>
                  <a:gd name="connsiteX8" fmla="*/ 130559 w 312724"/>
                  <a:gd name="connsiteY8" fmla="*/ 46892 h 134759"/>
                  <a:gd name="connsiteX9" fmla="*/ 160563 w 312724"/>
                  <a:gd name="connsiteY9" fmla="*/ 46892 h 134759"/>
                  <a:gd name="connsiteX10" fmla="*/ 269862 w 312724"/>
                  <a:gd name="connsiteY10" fmla="*/ 109899 h 134759"/>
                  <a:gd name="connsiteX11" fmla="*/ 280578 w 312724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280578" y="116157"/>
                    </a:move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522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43" y="41534"/>
                      <a:pt x="151279" y="41534"/>
                      <a:pt x="160563" y="46892"/>
                    </a:cubicBezTo>
                    <a:lnTo>
                      <a:pt x="269862" y="109899"/>
                    </a:lnTo>
                    <a:lnTo>
                      <a:pt x="280578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8" name="Freeform: Shape 6197">
                <a:extLst>
                  <a:ext uri="{FF2B5EF4-FFF2-40B4-BE49-F238E27FC236}">
                    <a16:creationId xmlns:a16="http://schemas.microsoft.com/office/drawing/2014/main" id="{3DA50915-F104-3642-040B-E684F1E3CEA5}"/>
                  </a:ext>
                </a:extLst>
              </p:cNvPr>
              <p:cNvSpPr/>
              <p:nvPr/>
            </p:nvSpPr>
            <p:spPr>
              <a:xfrm>
                <a:off x="7746720" y="1181462"/>
                <a:ext cx="200425" cy="105640"/>
              </a:xfrm>
              <a:custGeom>
                <a:avLst/>
                <a:gdLst>
                  <a:gd name="connsiteX0" fmla="*/ 124301 w 200425"/>
                  <a:gd name="connsiteY0" fmla="*/ 37290 h 105640"/>
                  <a:gd name="connsiteX1" fmla="*/ 124301 w 200425"/>
                  <a:gd name="connsiteY1" fmla="*/ 37290 h 105640"/>
                  <a:gd name="connsiteX2" fmla="*/ 87182 w 200425"/>
                  <a:gd name="connsiteY2" fmla="*/ 58722 h 105640"/>
                  <a:gd name="connsiteX3" fmla="*/ 46206 w 200425"/>
                  <a:gd name="connsiteY3" fmla="*/ 47749 h 105640"/>
                  <a:gd name="connsiteX4" fmla="*/ 24775 w 200425"/>
                  <a:gd name="connsiteY4" fmla="*/ 10630 h 105640"/>
                  <a:gd name="connsiteX5" fmla="*/ 0 w 200425"/>
                  <a:gd name="connsiteY5" fmla="*/ 53492 h 105640"/>
                  <a:gd name="connsiteX6" fmla="*/ 9087 w 200425"/>
                  <a:gd name="connsiteY6" fmla="*/ 69180 h 105640"/>
                  <a:gd name="connsiteX7" fmla="*/ 35661 w 200425"/>
                  <a:gd name="connsiteY7" fmla="*/ 95840 h 105640"/>
                  <a:gd name="connsiteX8" fmla="*/ 53321 w 200425"/>
                  <a:gd name="connsiteY8" fmla="*/ 103127 h 105640"/>
                  <a:gd name="connsiteX9" fmla="*/ 108613 w 200425"/>
                  <a:gd name="connsiteY9" fmla="*/ 95840 h 105640"/>
                  <a:gd name="connsiteX10" fmla="*/ 200425 w 200425"/>
                  <a:gd name="connsiteY10" fmla="*/ 42863 h 105640"/>
                  <a:gd name="connsiteX11" fmla="*/ 188938 w 200425"/>
                  <a:gd name="connsiteY11" fmla="*/ 0 h 105640"/>
                  <a:gd name="connsiteX12" fmla="*/ 167164 w 200425"/>
                  <a:gd name="connsiteY12" fmla="*/ 12516 h 105640"/>
                  <a:gd name="connsiteX13" fmla="*/ 167164 w 200425"/>
                  <a:gd name="connsiteY13" fmla="*/ 12516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4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32" y="67003"/>
                      <a:pt x="54495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1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176"/>
                      <a:pt x="91897" y="105553"/>
                      <a:pt x="108613" y="95840"/>
                    </a:cubicBezTo>
                    <a:lnTo>
                      <a:pt x="200425" y="42863"/>
                    </a:lnTo>
                    <a:cubicBezTo>
                      <a:pt x="196567" y="28546"/>
                      <a:pt x="192795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9" name="Freeform: Shape 6198">
                <a:extLst>
                  <a:ext uri="{FF2B5EF4-FFF2-40B4-BE49-F238E27FC236}">
                    <a16:creationId xmlns:a16="http://schemas.microsoft.com/office/drawing/2014/main" id="{7EC69562-9E78-12A4-6B2A-B8A870383B2E}"/>
                  </a:ext>
                </a:extLst>
              </p:cNvPr>
              <p:cNvSpPr/>
              <p:nvPr/>
            </p:nvSpPr>
            <p:spPr>
              <a:xfrm>
                <a:off x="7935658" y="1069676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0" name="Freeform: Shape 6199">
                <a:extLst>
                  <a:ext uri="{FF2B5EF4-FFF2-40B4-BE49-F238E27FC236}">
                    <a16:creationId xmlns:a16="http://schemas.microsoft.com/office/drawing/2014/main" id="{2EDB7682-DE78-339D-5B31-363A2587971B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1" name="Freeform: Shape 6200">
                <a:extLst>
                  <a:ext uri="{FF2B5EF4-FFF2-40B4-BE49-F238E27FC236}">
                    <a16:creationId xmlns:a16="http://schemas.microsoft.com/office/drawing/2014/main" id="{CA876EFA-99FA-87FB-5B83-86EDEF825F53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2" name="Freeform: Shape 6201">
                <a:extLst>
                  <a:ext uri="{FF2B5EF4-FFF2-40B4-BE49-F238E27FC236}">
                    <a16:creationId xmlns:a16="http://schemas.microsoft.com/office/drawing/2014/main" id="{83C8726E-83FB-849C-7B38-0D5140BE728D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3" name="Freeform: Shape 6202">
                <a:extLst>
                  <a:ext uri="{FF2B5EF4-FFF2-40B4-BE49-F238E27FC236}">
                    <a16:creationId xmlns:a16="http://schemas.microsoft.com/office/drawing/2014/main" id="{3547D01E-2D18-6CA1-1AC0-9297E94D233C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4" name="Freeform: Shape 6203">
                <a:extLst>
                  <a:ext uri="{FF2B5EF4-FFF2-40B4-BE49-F238E27FC236}">
                    <a16:creationId xmlns:a16="http://schemas.microsoft.com/office/drawing/2014/main" id="{7C790C96-300C-2B80-A4DB-50D4219D0B4F}"/>
                  </a:ext>
                </a:extLst>
              </p:cNvPr>
              <p:cNvSpPr/>
              <p:nvPr/>
            </p:nvSpPr>
            <p:spPr>
              <a:xfrm>
                <a:off x="6414982" y="915285"/>
                <a:ext cx="134695" cy="312296"/>
              </a:xfrm>
              <a:custGeom>
                <a:avLst/>
                <a:gdLst>
                  <a:gd name="connsiteX0" fmla="*/ 18602 w 134695"/>
                  <a:gd name="connsiteY0" fmla="*/ 280149 h 312296"/>
                  <a:gd name="connsiteX1" fmla="*/ 0 w 134695"/>
                  <a:gd name="connsiteY1" fmla="*/ 312296 h 312296"/>
                  <a:gd name="connsiteX2" fmla="*/ 0 w 134695"/>
                  <a:gd name="connsiteY2" fmla="*/ 312296 h 312296"/>
                  <a:gd name="connsiteX3" fmla="*/ 74238 w 134695"/>
                  <a:gd name="connsiteY3" fmla="*/ 269434 h 312296"/>
                  <a:gd name="connsiteX4" fmla="*/ 124987 w 134695"/>
                  <a:gd name="connsiteY4" fmla="*/ 181994 h 312296"/>
                  <a:gd name="connsiteX5" fmla="*/ 124987 w 134695"/>
                  <a:gd name="connsiteY5" fmla="*/ 109128 h 312296"/>
                  <a:gd name="connsiteX6" fmla="*/ 86754 w 134695"/>
                  <a:gd name="connsiteY6" fmla="*/ 42863 h 312296"/>
                  <a:gd name="connsiteX7" fmla="*/ 12516 w 134695"/>
                  <a:gd name="connsiteY7" fmla="*/ 0 h 312296"/>
                  <a:gd name="connsiteX8" fmla="*/ 87868 w 134695"/>
                  <a:gd name="connsiteY8" fmla="*/ 130559 h 312296"/>
                  <a:gd name="connsiteX9" fmla="*/ 87868 w 134695"/>
                  <a:gd name="connsiteY9" fmla="*/ 160563 h 312296"/>
                  <a:gd name="connsiteX10" fmla="*/ 24775 w 134695"/>
                  <a:gd name="connsiteY10" fmla="*/ 269434 h 312296"/>
                  <a:gd name="connsiteX11" fmla="*/ 18602 w 134695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296">
                    <a:moveTo>
                      <a:pt x="18602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434"/>
                    </a:lnTo>
                    <a:lnTo>
                      <a:pt x="18602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5" name="Freeform: Shape 6204">
                <a:extLst>
                  <a:ext uri="{FF2B5EF4-FFF2-40B4-BE49-F238E27FC236}">
                    <a16:creationId xmlns:a16="http://schemas.microsoft.com/office/drawing/2014/main" id="{E28AC46A-2C28-33B1-AEAC-53AA50D318B0}"/>
                  </a:ext>
                </a:extLst>
              </p:cNvPr>
              <p:cNvSpPr/>
              <p:nvPr/>
            </p:nvSpPr>
            <p:spPr>
              <a:xfrm>
                <a:off x="6241425" y="501491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4 h 199910"/>
                  <a:gd name="connsiteX12" fmla="*/ 93147 w 105663"/>
                  <a:gd name="connsiteY12" fmla="*/ 167164 h 199910"/>
                  <a:gd name="connsiteX13" fmla="*/ 93147 w 105663"/>
                  <a:gd name="connsiteY13" fmla="*/ 16716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1"/>
                      <a:pt x="43573" y="54408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33" y="14962"/>
                      <a:pt x="16244" y="24121"/>
                      <a:pt x="9823" y="35147"/>
                    </a:cubicBezTo>
                    <a:cubicBezTo>
                      <a:pt x="6643" y="40696"/>
                      <a:pt x="4199" y="46632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4"/>
                    </a:lnTo>
                    <a:lnTo>
                      <a:pt x="93147" y="167164"/>
                    </a:lnTo>
                    <a:lnTo>
                      <a:pt x="931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6" name="Freeform: Shape 6205">
                <a:extLst>
                  <a:ext uri="{FF2B5EF4-FFF2-40B4-BE49-F238E27FC236}">
                    <a16:creationId xmlns:a16="http://schemas.microsoft.com/office/drawing/2014/main" id="{77378E5C-F19B-6756-6321-B7063EAF4EBB}"/>
                  </a:ext>
                </a:extLst>
              </p:cNvPr>
              <p:cNvSpPr/>
              <p:nvPr/>
            </p:nvSpPr>
            <p:spPr>
              <a:xfrm>
                <a:off x="6304568" y="689914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7" name="Freeform: Shape 6206">
                <a:extLst>
                  <a:ext uri="{FF2B5EF4-FFF2-40B4-BE49-F238E27FC236}">
                    <a16:creationId xmlns:a16="http://schemas.microsoft.com/office/drawing/2014/main" id="{958450DE-7AC7-10A0-CE8D-728BD0923366}"/>
                  </a:ext>
                </a:extLst>
              </p:cNvPr>
              <p:cNvSpPr/>
              <p:nvPr/>
            </p:nvSpPr>
            <p:spPr>
              <a:xfrm>
                <a:off x="658317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1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559 w 188423"/>
                  <a:gd name="connsiteY7" fmla="*/ 75352 h 276634"/>
                  <a:gd name="connsiteX8" fmla="*/ 145561 w 188423"/>
                  <a:gd name="connsiteY8" fmla="*/ 101070 h 276634"/>
                  <a:gd name="connsiteX9" fmla="*/ 145561 w 188423"/>
                  <a:gd name="connsiteY9" fmla="*/ 239687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1" y="74879"/>
                      <a:pt x="174511" y="50845"/>
                      <a:pt x="151991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4"/>
                      <a:pt x="145467" y="90446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8" name="Freeform: Shape 6207">
                <a:extLst>
                  <a:ext uri="{FF2B5EF4-FFF2-40B4-BE49-F238E27FC236}">
                    <a16:creationId xmlns:a16="http://schemas.microsoft.com/office/drawing/2014/main" id="{D036AA5B-FDDE-BD63-8BBA-22F0857E212E}"/>
                  </a:ext>
                </a:extLst>
              </p:cNvPr>
              <p:cNvSpPr/>
              <p:nvPr/>
            </p:nvSpPr>
            <p:spPr>
              <a:xfrm>
                <a:off x="6293596" y="501062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9" name="Freeform: Shape 6208">
                <a:extLst>
                  <a:ext uri="{FF2B5EF4-FFF2-40B4-BE49-F238E27FC236}">
                    <a16:creationId xmlns:a16="http://schemas.microsoft.com/office/drawing/2014/main" id="{1AB1894A-CFC1-0D2F-D82B-17C2EF6CFE34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0" name="Freeform: Shape 6209">
                <a:extLst>
                  <a:ext uri="{FF2B5EF4-FFF2-40B4-BE49-F238E27FC236}">
                    <a16:creationId xmlns:a16="http://schemas.microsoft.com/office/drawing/2014/main" id="{E6E8BDC0-5666-7AD5-198F-24CA21908669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1" name="Freeform: Shape 6210">
                <a:extLst>
                  <a:ext uri="{FF2B5EF4-FFF2-40B4-BE49-F238E27FC236}">
                    <a16:creationId xmlns:a16="http://schemas.microsoft.com/office/drawing/2014/main" id="{7B4E8E72-4D53-6F55-9202-3E6CA76D6496}"/>
                  </a:ext>
                </a:extLst>
              </p:cNvPr>
              <p:cNvSpPr/>
              <p:nvPr/>
            </p:nvSpPr>
            <p:spPr>
              <a:xfrm>
                <a:off x="6369719" y="513578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2" name="Freeform: Shape 6211">
                <a:extLst>
                  <a:ext uri="{FF2B5EF4-FFF2-40B4-BE49-F238E27FC236}">
                    <a16:creationId xmlns:a16="http://schemas.microsoft.com/office/drawing/2014/main" id="{605FF24D-EA88-68A4-C95C-A1D36813EE0B}"/>
                  </a:ext>
                </a:extLst>
              </p:cNvPr>
              <p:cNvSpPr/>
              <p:nvPr/>
            </p:nvSpPr>
            <p:spPr>
              <a:xfrm>
                <a:off x="6834520" y="501062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3" name="Freeform: Shape 6212">
                <a:extLst>
                  <a:ext uri="{FF2B5EF4-FFF2-40B4-BE49-F238E27FC236}">
                    <a16:creationId xmlns:a16="http://schemas.microsoft.com/office/drawing/2014/main" id="{1A4D2BC4-8D83-91BD-6E21-037F4E94D09A}"/>
                  </a:ext>
                </a:extLst>
              </p:cNvPr>
              <p:cNvSpPr/>
              <p:nvPr/>
            </p:nvSpPr>
            <p:spPr>
              <a:xfrm>
                <a:off x="6834520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4" name="Freeform: Shape 6213">
                <a:extLst>
                  <a:ext uri="{FF2B5EF4-FFF2-40B4-BE49-F238E27FC236}">
                    <a16:creationId xmlns:a16="http://schemas.microsoft.com/office/drawing/2014/main" id="{990705DC-354E-0738-3EDA-47398E3D7D8B}"/>
                  </a:ext>
                </a:extLst>
              </p:cNvPr>
              <p:cNvSpPr/>
              <p:nvPr/>
            </p:nvSpPr>
            <p:spPr>
              <a:xfrm>
                <a:off x="6176667" y="1027585"/>
                <a:ext cx="262918" cy="200425"/>
              </a:xfrm>
              <a:custGeom>
                <a:avLst/>
                <a:gdLst>
                  <a:gd name="connsiteX0" fmla="*/ 28803 w 262918"/>
                  <a:gd name="connsiteY0" fmla="*/ 0 h 200425"/>
                  <a:gd name="connsiteX1" fmla="*/ 0 w 262918"/>
                  <a:gd name="connsiteY1" fmla="*/ 35833 h 200425"/>
                  <a:gd name="connsiteX2" fmla="*/ 73638 w 262918"/>
                  <a:gd name="connsiteY2" fmla="*/ 163992 h 200425"/>
                  <a:gd name="connsiteX3" fmla="*/ 136731 w 262918"/>
                  <a:gd name="connsiteY3" fmla="*/ 200425 h 200425"/>
                  <a:gd name="connsiteX4" fmla="*/ 238144 w 262918"/>
                  <a:gd name="connsiteY4" fmla="*/ 200425 h 200425"/>
                  <a:gd name="connsiteX5" fmla="*/ 256746 w 262918"/>
                  <a:gd name="connsiteY5" fmla="*/ 168278 h 200425"/>
                  <a:gd name="connsiteX6" fmla="*/ 256746 w 262918"/>
                  <a:gd name="connsiteY6" fmla="*/ 168278 h 200425"/>
                  <a:gd name="connsiteX7" fmla="*/ 262918 w 262918"/>
                  <a:gd name="connsiteY7" fmla="*/ 157563 h 200425"/>
                  <a:gd name="connsiteX8" fmla="*/ 136903 w 262918"/>
                  <a:gd name="connsiteY8" fmla="*/ 157563 h 200425"/>
                  <a:gd name="connsiteX9" fmla="*/ 111185 w 262918"/>
                  <a:gd name="connsiteY9" fmla="*/ 142561 h 200425"/>
                  <a:gd name="connsiteX10" fmla="*/ 35747 w 262918"/>
                  <a:gd name="connsiteY10" fmla="*/ 12001 h 200425"/>
                  <a:gd name="connsiteX11" fmla="*/ 35747 w 262918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425">
                    <a:moveTo>
                      <a:pt x="28803" y="0"/>
                    </a:moveTo>
                    <a:cubicBezTo>
                      <a:pt x="18859" y="11573"/>
                      <a:pt x="9258" y="23574"/>
                      <a:pt x="0" y="35833"/>
                    </a:cubicBezTo>
                    <a:lnTo>
                      <a:pt x="73638" y="163992"/>
                    </a:lnTo>
                    <a:cubicBezTo>
                      <a:pt x="86676" y="186512"/>
                      <a:pt x="110714" y="200382"/>
                      <a:pt x="136731" y="200425"/>
                    </a:cubicBezTo>
                    <a:lnTo>
                      <a:pt x="238144" y="200425"/>
                    </a:lnTo>
                    <a:lnTo>
                      <a:pt x="256746" y="168278"/>
                    </a:lnTo>
                    <a:lnTo>
                      <a:pt x="256746" y="168278"/>
                    </a:lnTo>
                    <a:lnTo>
                      <a:pt x="262918" y="157563"/>
                    </a:lnTo>
                    <a:lnTo>
                      <a:pt x="136903" y="157563"/>
                    </a:lnTo>
                    <a:cubicBezTo>
                      <a:pt x="126281" y="157468"/>
                      <a:pt x="116500" y="151759"/>
                      <a:pt x="111185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5" name="Freeform: Shape 6214">
                <a:extLst>
                  <a:ext uri="{FF2B5EF4-FFF2-40B4-BE49-F238E27FC236}">
                    <a16:creationId xmlns:a16="http://schemas.microsoft.com/office/drawing/2014/main" id="{A144F3AC-8322-23DD-AAF8-1E528E1A95C3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6" name="Freeform: Shape 6215">
                <a:extLst>
                  <a:ext uri="{FF2B5EF4-FFF2-40B4-BE49-F238E27FC236}">
                    <a16:creationId xmlns:a16="http://schemas.microsoft.com/office/drawing/2014/main" id="{BFDCF785-718C-456B-BF40-7785E3AC8910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7" name="Freeform: Shape 6216">
                <a:extLst>
                  <a:ext uri="{FF2B5EF4-FFF2-40B4-BE49-F238E27FC236}">
                    <a16:creationId xmlns:a16="http://schemas.microsoft.com/office/drawing/2014/main" id="{A3EE175D-0B9E-B7AB-B65C-5C683979D0EC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8" name="Freeform: Shape 6217">
                <a:extLst>
                  <a:ext uri="{FF2B5EF4-FFF2-40B4-BE49-F238E27FC236}">
                    <a16:creationId xmlns:a16="http://schemas.microsoft.com/office/drawing/2014/main" id="{BF092467-7BA6-3EDD-58B2-15AA619F5BC7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9" name="Freeform: Shape 6218">
                <a:extLst>
                  <a:ext uri="{FF2B5EF4-FFF2-40B4-BE49-F238E27FC236}">
                    <a16:creationId xmlns:a16="http://schemas.microsoft.com/office/drawing/2014/main" id="{B71F2667-2125-C58B-46BB-75ED84FA36EF}"/>
                  </a:ext>
                </a:extLst>
              </p:cNvPr>
              <p:cNvSpPr/>
              <p:nvPr/>
            </p:nvSpPr>
            <p:spPr>
              <a:xfrm>
                <a:off x="6044993" y="792527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533" y="246631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0" name="Freeform: Shape 6219">
                <a:extLst>
                  <a:ext uri="{FF2B5EF4-FFF2-40B4-BE49-F238E27FC236}">
                    <a16:creationId xmlns:a16="http://schemas.microsoft.com/office/drawing/2014/main" id="{55530CD2-D255-E856-9651-85F2BCF8274B}"/>
                  </a:ext>
                </a:extLst>
              </p:cNvPr>
              <p:cNvSpPr/>
              <p:nvPr/>
            </p:nvSpPr>
            <p:spPr>
              <a:xfrm>
                <a:off x="6440528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9165 w 288464"/>
                  <a:gd name="connsiteY8" fmla="*/ 82039 h 128930"/>
                  <a:gd name="connsiteX9" fmla="*/ 149161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127730" y="119158"/>
                    </a:lnTo>
                    <a:cubicBezTo>
                      <a:pt x="150267" y="132188"/>
                      <a:pt x="178059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90" y="87431"/>
                      <a:pt x="158437" y="87431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1" name="Freeform: Shape 6220">
                <a:extLst>
                  <a:ext uri="{FF2B5EF4-FFF2-40B4-BE49-F238E27FC236}">
                    <a16:creationId xmlns:a16="http://schemas.microsoft.com/office/drawing/2014/main" id="{8FB7234C-30B4-62D2-A6C9-7B376E53DE10}"/>
                  </a:ext>
                </a:extLst>
              </p:cNvPr>
              <p:cNvSpPr/>
              <p:nvPr/>
            </p:nvSpPr>
            <p:spPr>
              <a:xfrm>
                <a:off x="6212157" y="741092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2" name="Freeform: Shape 6221">
                <a:extLst>
                  <a:ext uri="{FF2B5EF4-FFF2-40B4-BE49-F238E27FC236}">
                    <a16:creationId xmlns:a16="http://schemas.microsoft.com/office/drawing/2014/main" id="{E8C095B9-A371-3A00-D8F5-B2DB8E52E2FF}"/>
                  </a:ext>
                </a:extLst>
              </p:cNvPr>
              <p:cNvSpPr/>
              <p:nvPr/>
            </p:nvSpPr>
            <p:spPr>
              <a:xfrm>
                <a:off x="6044993" y="697458"/>
                <a:ext cx="124301" cy="138188"/>
              </a:xfrm>
              <a:custGeom>
                <a:avLst/>
                <a:gdLst>
                  <a:gd name="connsiteX0" fmla="*/ 64380 w 124301"/>
                  <a:gd name="connsiteY0" fmla="*/ 43891 h 138188"/>
                  <a:gd name="connsiteX1" fmla="*/ 87182 w 124301"/>
                  <a:gd name="connsiteY1" fmla="*/ 46892 h 138188"/>
                  <a:gd name="connsiteX2" fmla="*/ 124301 w 124301"/>
                  <a:gd name="connsiteY2" fmla="*/ 68323 h 138188"/>
                  <a:gd name="connsiteX3" fmla="*/ 124301 w 124301"/>
                  <a:gd name="connsiteY3" fmla="*/ 18859 h 138188"/>
                  <a:gd name="connsiteX4" fmla="*/ 108614 w 124301"/>
                  <a:gd name="connsiteY4" fmla="*/ 9773 h 138188"/>
                  <a:gd name="connsiteX5" fmla="*/ 72266 w 124301"/>
                  <a:gd name="connsiteY5" fmla="*/ 0 h 138188"/>
                  <a:gd name="connsiteX6" fmla="*/ 53321 w 124301"/>
                  <a:gd name="connsiteY6" fmla="*/ 2486 h 138188"/>
                  <a:gd name="connsiteX7" fmla="*/ 9087 w 124301"/>
                  <a:gd name="connsiteY7" fmla="*/ 36776 h 138188"/>
                  <a:gd name="connsiteX8" fmla="*/ 0 w 124301"/>
                  <a:gd name="connsiteY8" fmla="*/ 52464 h 138188"/>
                  <a:gd name="connsiteX9" fmla="*/ 0 w 124301"/>
                  <a:gd name="connsiteY9" fmla="*/ 138189 h 138188"/>
                  <a:gd name="connsiteX10" fmla="*/ 24775 w 124301"/>
                  <a:gd name="connsiteY10" fmla="*/ 95326 h 138188"/>
                  <a:gd name="connsiteX11" fmla="*/ 24775 w 124301"/>
                  <a:gd name="connsiteY11" fmla="*/ 95326 h 138188"/>
                  <a:gd name="connsiteX12" fmla="*/ 46206 w 124301"/>
                  <a:gd name="connsiteY12" fmla="*/ 58207 h 138188"/>
                  <a:gd name="connsiteX13" fmla="*/ 64380 w 124301"/>
                  <a:gd name="connsiteY13" fmla="*/ 43891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64380" y="43891"/>
                    </a:moveTo>
                    <a:cubicBezTo>
                      <a:pt x="72078" y="41851"/>
                      <a:pt x="80273" y="42929"/>
                      <a:pt x="87182" y="46892"/>
                    </a:cubicBezTo>
                    <a:lnTo>
                      <a:pt x="124301" y="68323"/>
                    </a:lnTo>
                    <a:lnTo>
                      <a:pt x="124301" y="18859"/>
                    </a:lnTo>
                    <a:lnTo>
                      <a:pt x="108614" y="9773"/>
                    </a:lnTo>
                    <a:cubicBezTo>
                      <a:pt x="97564" y="3392"/>
                      <a:pt x="85031" y="22"/>
                      <a:pt x="72266" y="0"/>
                    </a:cubicBezTo>
                    <a:cubicBezTo>
                      <a:pt x="65871" y="25"/>
                      <a:pt x="59502" y="861"/>
                      <a:pt x="53321" y="2486"/>
                    </a:cubicBezTo>
                    <a:cubicBezTo>
                      <a:pt x="34582" y="7528"/>
                      <a:pt x="18645" y="19881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lnTo>
                      <a:pt x="24775" y="95326"/>
                    </a:lnTo>
                    <a:lnTo>
                      <a:pt x="24775" y="95326"/>
                    </a:lnTo>
                    <a:lnTo>
                      <a:pt x="46206" y="58207"/>
                    </a:lnTo>
                    <a:cubicBezTo>
                      <a:pt x="50124" y="51210"/>
                      <a:pt x="56664" y="46059"/>
                      <a:pt x="64380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3" name="Freeform: Shape 6222">
                <a:extLst>
                  <a:ext uri="{FF2B5EF4-FFF2-40B4-BE49-F238E27FC236}">
                    <a16:creationId xmlns:a16="http://schemas.microsoft.com/office/drawing/2014/main" id="{B701F343-6BB1-13C6-3A81-44DA0975E133}"/>
                  </a:ext>
                </a:extLst>
              </p:cNvPr>
              <p:cNvSpPr/>
              <p:nvPr/>
            </p:nvSpPr>
            <p:spPr>
              <a:xfrm>
                <a:off x="6581203" y="501062"/>
                <a:ext cx="277748" cy="167592"/>
              </a:xfrm>
              <a:custGeom>
                <a:avLst/>
                <a:gdLst>
                  <a:gd name="connsiteX0" fmla="*/ 0 w 277748"/>
                  <a:gd name="connsiteY0" fmla="*/ 124730 h 167592"/>
                  <a:gd name="connsiteX1" fmla="*/ 16716 w 277748"/>
                  <a:gd name="connsiteY1" fmla="*/ 167592 h 167592"/>
                  <a:gd name="connsiteX2" fmla="*/ 164163 w 277748"/>
                  <a:gd name="connsiteY2" fmla="*/ 167592 h 167592"/>
                  <a:gd name="connsiteX3" fmla="*/ 227343 w 277748"/>
                  <a:gd name="connsiteY3" fmla="*/ 131159 h 167592"/>
                  <a:gd name="connsiteX4" fmla="*/ 277749 w 277748"/>
                  <a:gd name="connsiteY4" fmla="*/ 42863 h 167592"/>
                  <a:gd name="connsiteX5" fmla="*/ 259232 w 277748"/>
                  <a:gd name="connsiteY5" fmla="*/ 10716 h 167592"/>
                  <a:gd name="connsiteX6" fmla="*/ 259232 w 277748"/>
                  <a:gd name="connsiteY6" fmla="*/ 10716 h 167592"/>
                  <a:gd name="connsiteX7" fmla="*/ 253060 w 277748"/>
                  <a:gd name="connsiteY7" fmla="*/ 0 h 167592"/>
                  <a:gd name="connsiteX8" fmla="*/ 190224 w 277748"/>
                  <a:gd name="connsiteY8" fmla="*/ 109299 h 167592"/>
                  <a:gd name="connsiteX9" fmla="*/ 164506 w 277748"/>
                  <a:gd name="connsiteY9" fmla="*/ 124301 h 167592"/>
                  <a:gd name="connsiteX10" fmla="*/ 0 w 277748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592">
                    <a:moveTo>
                      <a:pt x="0" y="124730"/>
                    </a:moveTo>
                    <a:cubicBezTo>
                      <a:pt x="5144" y="139132"/>
                      <a:pt x="10716" y="153419"/>
                      <a:pt x="16716" y="167592"/>
                    </a:cubicBezTo>
                    <a:lnTo>
                      <a:pt x="164163" y="167592"/>
                    </a:lnTo>
                    <a:cubicBezTo>
                      <a:pt x="190198" y="167531"/>
                      <a:pt x="214252" y="153663"/>
                      <a:pt x="227343" y="131159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90224" y="109299"/>
                    </a:lnTo>
                    <a:cubicBezTo>
                      <a:pt x="184849" y="118438"/>
                      <a:pt x="175110" y="124122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4" name="Freeform: Shape 6223">
                <a:extLst>
                  <a:ext uri="{FF2B5EF4-FFF2-40B4-BE49-F238E27FC236}">
                    <a16:creationId xmlns:a16="http://schemas.microsoft.com/office/drawing/2014/main" id="{84DE6772-D968-8341-8BDD-1247A51548F1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5" name="Freeform: Shape 6224">
                <a:extLst>
                  <a:ext uri="{FF2B5EF4-FFF2-40B4-BE49-F238E27FC236}">
                    <a16:creationId xmlns:a16="http://schemas.microsoft.com/office/drawing/2014/main" id="{982AC0FA-BA6D-E935-40ED-F1F13600895E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6" name="Freeform: Shape 6225">
                <a:extLst>
                  <a:ext uri="{FF2B5EF4-FFF2-40B4-BE49-F238E27FC236}">
                    <a16:creationId xmlns:a16="http://schemas.microsoft.com/office/drawing/2014/main" id="{506FF7CE-2DAB-4CDE-7682-6CE9AEC39AA4}"/>
                  </a:ext>
                </a:extLst>
              </p:cNvPr>
              <p:cNvSpPr/>
              <p:nvPr/>
            </p:nvSpPr>
            <p:spPr>
              <a:xfrm>
                <a:off x="6309798" y="62579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690"/>
                      <a:pt x="276549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7" name="Freeform: Shape 6226">
                <a:extLst>
                  <a:ext uri="{FF2B5EF4-FFF2-40B4-BE49-F238E27FC236}">
                    <a16:creationId xmlns:a16="http://schemas.microsoft.com/office/drawing/2014/main" id="{E5A7065B-C4F1-6764-F1C8-760EE0A976E8}"/>
                  </a:ext>
                </a:extLst>
              </p:cNvPr>
              <p:cNvSpPr/>
              <p:nvPr/>
            </p:nvSpPr>
            <p:spPr>
              <a:xfrm>
                <a:off x="6044993" y="1050645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8" name="Freeform: Shape 6227">
                <a:extLst>
                  <a:ext uri="{FF2B5EF4-FFF2-40B4-BE49-F238E27FC236}">
                    <a16:creationId xmlns:a16="http://schemas.microsoft.com/office/drawing/2014/main" id="{7B73ABD1-6CB8-D72B-A066-88BE1605BB4C}"/>
                  </a:ext>
                </a:extLst>
              </p:cNvPr>
              <p:cNvSpPr/>
              <p:nvPr/>
            </p:nvSpPr>
            <p:spPr>
              <a:xfrm>
                <a:off x="6169294" y="625363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6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0 w 115728"/>
                  <a:gd name="connsiteY7" fmla="*/ 72866 h 190309"/>
                  <a:gd name="connsiteX8" fmla="*/ 0 w 115728"/>
                  <a:gd name="connsiteY8" fmla="*/ 178822 h 190309"/>
                  <a:gd name="connsiteX9" fmla="*/ 42863 w 115728"/>
                  <a:gd name="connsiteY9" fmla="*/ 190310 h 190309"/>
                  <a:gd name="connsiteX10" fmla="*/ 42863 w 115728"/>
                  <a:gd name="connsiteY10" fmla="*/ 165192 h 190309"/>
                  <a:gd name="connsiteX11" fmla="*/ 42863 w 115728"/>
                  <a:gd name="connsiteY11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32627" y="0"/>
                      <a:pt x="0" y="32624"/>
                      <a:pt x="0" y="72866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9" name="Freeform: Shape 6228">
                <a:extLst>
                  <a:ext uri="{FF2B5EF4-FFF2-40B4-BE49-F238E27FC236}">
                    <a16:creationId xmlns:a16="http://schemas.microsoft.com/office/drawing/2014/main" id="{9FB46A96-38BC-AB97-50AE-6C9860E39AF9}"/>
                  </a:ext>
                </a:extLst>
              </p:cNvPr>
              <p:cNvSpPr/>
              <p:nvPr/>
            </p:nvSpPr>
            <p:spPr>
              <a:xfrm>
                <a:off x="6169294" y="804186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0" name="Freeform: Shape 6229">
                <a:extLst>
                  <a:ext uri="{FF2B5EF4-FFF2-40B4-BE49-F238E27FC236}">
                    <a16:creationId xmlns:a16="http://schemas.microsoft.com/office/drawing/2014/main" id="{A01F8BB9-E822-3E1D-506D-F789782BC170}"/>
                  </a:ext>
                </a:extLst>
              </p:cNvPr>
              <p:cNvSpPr/>
              <p:nvPr/>
            </p:nvSpPr>
            <p:spPr>
              <a:xfrm>
                <a:off x="6044993" y="1652092"/>
                <a:ext cx="167163" cy="277748"/>
              </a:xfrm>
              <a:custGeom>
                <a:avLst/>
                <a:gdLst>
                  <a:gd name="connsiteX0" fmla="*/ 124301 w 167163"/>
                  <a:gd name="connsiteY0" fmla="*/ 277749 h 277748"/>
                  <a:gd name="connsiteX1" fmla="*/ 167164 w 167163"/>
                  <a:gd name="connsiteY1" fmla="*/ 260604 h 277748"/>
                  <a:gd name="connsiteX2" fmla="*/ 167164 w 167163"/>
                  <a:gd name="connsiteY2" fmla="*/ 113843 h 277748"/>
                  <a:gd name="connsiteX3" fmla="*/ 130731 w 167163"/>
                  <a:gd name="connsiteY3" fmla="*/ 50749 h 277748"/>
                  <a:gd name="connsiteX4" fmla="*/ 42863 w 167163"/>
                  <a:gd name="connsiteY4" fmla="*/ 0 h 277748"/>
                  <a:gd name="connsiteX5" fmla="*/ 10716 w 167163"/>
                  <a:gd name="connsiteY5" fmla="*/ 18517 h 277748"/>
                  <a:gd name="connsiteX6" fmla="*/ 10716 w 167163"/>
                  <a:gd name="connsiteY6" fmla="*/ 18517 h 277748"/>
                  <a:gd name="connsiteX7" fmla="*/ 0 w 167163"/>
                  <a:gd name="connsiteY7" fmla="*/ 24689 h 277748"/>
                  <a:gd name="connsiteX8" fmla="*/ 109299 w 167163"/>
                  <a:gd name="connsiteY8" fmla="*/ 87868 h 277748"/>
                  <a:gd name="connsiteX9" fmla="*/ 124301 w 167163"/>
                  <a:gd name="connsiteY9" fmla="*/ 113586 h 277748"/>
                  <a:gd name="connsiteX10" fmla="*/ 124301 w 167163"/>
                  <a:gd name="connsiteY10" fmla="*/ 264290 h 277748"/>
                  <a:gd name="connsiteX11" fmla="*/ 124301 w 167163"/>
                  <a:gd name="connsiteY11" fmla="*/ 264290 h 27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748">
                    <a:moveTo>
                      <a:pt x="124301" y="277749"/>
                    </a:moveTo>
                    <a:cubicBezTo>
                      <a:pt x="138789" y="272606"/>
                      <a:pt x="153019" y="267033"/>
                      <a:pt x="167164" y="2606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1" name="Freeform: Shape 6230">
                <a:extLst>
                  <a:ext uri="{FF2B5EF4-FFF2-40B4-BE49-F238E27FC236}">
                    <a16:creationId xmlns:a16="http://schemas.microsoft.com/office/drawing/2014/main" id="{C40744C9-8B5E-8479-5D51-5285EEF183F9}"/>
                  </a:ext>
                </a:extLst>
              </p:cNvPr>
              <p:cNvSpPr/>
              <p:nvPr/>
            </p:nvSpPr>
            <p:spPr>
              <a:xfrm>
                <a:off x="6169294" y="1913124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2" name="Freeform: Shape 6231">
                <a:extLst>
                  <a:ext uri="{FF2B5EF4-FFF2-40B4-BE49-F238E27FC236}">
                    <a16:creationId xmlns:a16="http://schemas.microsoft.com/office/drawing/2014/main" id="{92BA486B-F078-6189-498D-131D49B5803D}"/>
                  </a:ext>
                </a:extLst>
              </p:cNvPr>
              <p:cNvSpPr/>
              <p:nvPr/>
            </p:nvSpPr>
            <p:spPr>
              <a:xfrm>
                <a:off x="6594405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3" name="Freeform: Shape 6232">
                <a:extLst>
                  <a:ext uri="{FF2B5EF4-FFF2-40B4-BE49-F238E27FC236}">
                    <a16:creationId xmlns:a16="http://schemas.microsoft.com/office/drawing/2014/main" id="{3F8B1839-E251-8145-68F7-656B23D7DABB}"/>
                  </a:ext>
                </a:extLst>
              </p:cNvPr>
              <p:cNvSpPr/>
              <p:nvPr/>
            </p:nvSpPr>
            <p:spPr>
              <a:xfrm>
                <a:off x="6169294" y="2226021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909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39" y="72772"/>
                      <a:pt x="42957" y="59390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8" y="101781"/>
                      <a:pt x="46798" y="115703"/>
                      <a:pt x="72867" y="115729"/>
                    </a:cubicBezTo>
                    <a:lnTo>
                      <a:pt x="178909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4" name="Freeform: Shape 6233">
                <a:extLst>
                  <a:ext uri="{FF2B5EF4-FFF2-40B4-BE49-F238E27FC236}">
                    <a16:creationId xmlns:a16="http://schemas.microsoft.com/office/drawing/2014/main" id="{910366B0-DBF0-722C-94E6-E3BCC4A61A9D}"/>
                  </a:ext>
                </a:extLst>
              </p:cNvPr>
              <p:cNvSpPr/>
              <p:nvPr/>
            </p:nvSpPr>
            <p:spPr>
              <a:xfrm>
                <a:off x="6348203" y="229888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5" name="Freeform: Shape 6234">
                <a:extLst>
                  <a:ext uri="{FF2B5EF4-FFF2-40B4-BE49-F238E27FC236}">
                    <a16:creationId xmlns:a16="http://schemas.microsoft.com/office/drawing/2014/main" id="{65845759-A752-C150-64E5-16AEBD61441D}"/>
                  </a:ext>
                </a:extLst>
              </p:cNvPr>
              <p:cNvSpPr/>
              <p:nvPr/>
            </p:nvSpPr>
            <p:spPr>
              <a:xfrm>
                <a:off x="6458873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6" name="Freeform: Shape 6235">
                <a:extLst>
                  <a:ext uri="{FF2B5EF4-FFF2-40B4-BE49-F238E27FC236}">
                    <a16:creationId xmlns:a16="http://schemas.microsoft.com/office/drawing/2014/main" id="{60B030D9-66C7-DF58-AC8B-BBCDEC4F7F1E}"/>
                  </a:ext>
                </a:extLst>
              </p:cNvPr>
              <p:cNvSpPr/>
              <p:nvPr/>
            </p:nvSpPr>
            <p:spPr>
              <a:xfrm>
                <a:off x="6044993" y="2163956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46206 w 200425"/>
                  <a:gd name="connsiteY3" fmla="*/ 47749 h 105657"/>
                  <a:gd name="connsiteX4" fmla="*/ 24775 w 200425"/>
                  <a:gd name="connsiteY4" fmla="*/ 10630 h 105657"/>
                  <a:gd name="connsiteX5" fmla="*/ 0 w 200425"/>
                  <a:gd name="connsiteY5" fmla="*/ 53493 h 105657"/>
                  <a:gd name="connsiteX6" fmla="*/ 9087 w 200425"/>
                  <a:gd name="connsiteY6" fmla="*/ 69180 h 105657"/>
                  <a:gd name="connsiteX7" fmla="*/ 35662 w 200425"/>
                  <a:gd name="connsiteY7" fmla="*/ 95840 h 105657"/>
                  <a:gd name="connsiteX8" fmla="*/ 53321 w 200425"/>
                  <a:gd name="connsiteY8" fmla="*/ 103127 h 105657"/>
                  <a:gd name="connsiteX9" fmla="*/ 108614 w 200425"/>
                  <a:gd name="connsiteY9" fmla="*/ 95840 h 105657"/>
                  <a:gd name="connsiteX10" fmla="*/ 200425 w 200425"/>
                  <a:gd name="connsiteY10" fmla="*/ 42863 h 105657"/>
                  <a:gd name="connsiteX11" fmla="*/ 188938 w 200425"/>
                  <a:gd name="connsiteY11" fmla="*/ 0 h 105657"/>
                  <a:gd name="connsiteX12" fmla="*/ 167164 w 200425"/>
                  <a:gd name="connsiteY12" fmla="*/ 12516 h 105657"/>
                  <a:gd name="connsiteX13" fmla="*/ 167164 w 200425"/>
                  <a:gd name="connsiteY13" fmla="*/ 1251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3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68" y="28546"/>
                      <a:pt x="192710" y="14316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7" name="Freeform: Shape 6236">
                <a:extLst>
                  <a:ext uri="{FF2B5EF4-FFF2-40B4-BE49-F238E27FC236}">
                    <a16:creationId xmlns:a16="http://schemas.microsoft.com/office/drawing/2014/main" id="{465F37D2-E9AD-601D-88C0-2788480159F1}"/>
                  </a:ext>
                </a:extLst>
              </p:cNvPr>
              <p:cNvSpPr/>
              <p:nvPr/>
            </p:nvSpPr>
            <p:spPr>
              <a:xfrm>
                <a:off x="6233931" y="2052170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59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8" name="Freeform: Shape 6237">
                <a:extLst>
                  <a:ext uri="{FF2B5EF4-FFF2-40B4-BE49-F238E27FC236}">
                    <a16:creationId xmlns:a16="http://schemas.microsoft.com/office/drawing/2014/main" id="{93F74FFF-3FA2-ED90-9C92-CA1B1D91AE7B}"/>
                  </a:ext>
                </a:extLst>
              </p:cNvPr>
              <p:cNvSpPr/>
              <p:nvPr/>
            </p:nvSpPr>
            <p:spPr>
              <a:xfrm>
                <a:off x="6212157" y="1739446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9" name="Freeform: Shape 6238">
                <a:extLst>
                  <a:ext uri="{FF2B5EF4-FFF2-40B4-BE49-F238E27FC236}">
                    <a16:creationId xmlns:a16="http://schemas.microsoft.com/office/drawing/2014/main" id="{B5CB660F-73AE-B4CD-9363-7D02E5CEC52C}"/>
                  </a:ext>
                </a:extLst>
              </p:cNvPr>
              <p:cNvSpPr/>
              <p:nvPr/>
            </p:nvSpPr>
            <p:spPr>
              <a:xfrm>
                <a:off x="6044993" y="2109949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0" name="Freeform: Shape 6239">
                <a:extLst>
                  <a:ext uri="{FF2B5EF4-FFF2-40B4-BE49-F238E27FC236}">
                    <a16:creationId xmlns:a16="http://schemas.microsoft.com/office/drawing/2014/main" id="{6A364F37-B288-B048-E1A6-ADF72744C66D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1" name="Freeform: Shape 6240">
                <a:extLst>
                  <a:ext uri="{FF2B5EF4-FFF2-40B4-BE49-F238E27FC236}">
                    <a16:creationId xmlns:a16="http://schemas.microsoft.com/office/drawing/2014/main" id="{D2309ACD-DBE3-0EC5-3A12-5FE5B14EB5D1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2" name="Freeform: Shape 6241">
                <a:extLst>
                  <a:ext uri="{FF2B5EF4-FFF2-40B4-BE49-F238E27FC236}">
                    <a16:creationId xmlns:a16="http://schemas.microsoft.com/office/drawing/2014/main" id="{84AB1EDB-A077-72C2-DD90-C6545DC56760}"/>
                  </a:ext>
                </a:extLst>
              </p:cNvPr>
              <p:cNvSpPr/>
              <p:nvPr/>
            </p:nvSpPr>
            <p:spPr>
              <a:xfrm>
                <a:off x="6057595" y="1916468"/>
                <a:ext cx="111699" cy="224856"/>
              </a:xfrm>
              <a:custGeom>
                <a:avLst/>
                <a:gdLst>
                  <a:gd name="connsiteX0" fmla="*/ 111700 w 111699"/>
                  <a:gd name="connsiteY0" fmla="*/ 85725 h 224856"/>
                  <a:gd name="connsiteX1" fmla="*/ 111700 w 111699"/>
                  <a:gd name="connsiteY1" fmla="*/ 13373 h 224856"/>
                  <a:gd name="connsiteX2" fmla="*/ 111700 w 111699"/>
                  <a:gd name="connsiteY2" fmla="*/ 0 h 224856"/>
                  <a:gd name="connsiteX3" fmla="*/ 0 w 111699"/>
                  <a:gd name="connsiteY3" fmla="*/ 193481 h 224856"/>
                  <a:gd name="connsiteX4" fmla="*/ 31375 w 111699"/>
                  <a:gd name="connsiteY4" fmla="*/ 224857 h 224856"/>
                  <a:gd name="connsiteX5" fmla="*/ 111700 w 111699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481"/>
                    </a:lnTo>
                    <a:lnTo>
                      <a:pt x="31375" y="224857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3" name="Freeform: Shape 6242">
                <a:extLst>
                  <a:ext uri="{FF2B5EF4-FFF2-40B4-BE49-F238E27FC236}">
                    <a16:creationId xmlns:a16="http://schemas.microsoft.com/office/drawing/2014/main" id="{B7D77453-B823-EDE4-47D8-E5BBBAA1877A}"/>
                  </a:ext>
                </a:extLst>
              </p:cNvPr>
              <p:cNvSpPr/>
              <p:nvPr/>
            </p:nvSpPr>
            <p:spPr>
              <a:xfrm>
                <a:off x="604499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4" name="Freeform: Shape 6243">
                <a:extLst>
                  <a:ext uri="{FF2B5EF4-FFF2-40B4-BE49-F238E27FC236}">
                    <a16:creationId xmlns:a16="http://schemas.microsoft.com/office/drawing/2014/main" id="{CD146EA0-9295-F6C6-1472-35DE41B8B949}"/>
                  </a:ext>
                </a:extLst>
              </p:cNvPr>
              <p:cNvSpPr/>
              <p:nvPr/>
            </p:nvSpPr>
            <p:spPr>
              <a:xfrm>
                <a:off x="604499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5" name="Freeform: Shape 6244">
                <a:extLst>
                  <a:ext uri="{FF2B5EF4-FFF2-40B4-BE49-F238E27FC236}">
                    <a16:creationId xmlns:a16="http://schemas.microsoft.com/office/drawing/2014/main" id="{0CE7FDC7-1F6D-49F5-D9EA-3C59F6ED196B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6" name="Freeform: Shape 6245">
                <a:extLst>
                  <a:ext uri="{FF2B5EF4-FFF2-40B4-BE49-F238E27FC236}">
                    <a16:creationId xmlns:a16="http://schemas.microsoft.com/office/drawing/2014/main" id="{D77CB304-040B-EDAC-3FA3-3DAFF3107EC4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7" name="Freeform: Shape 6246">
                <a:extLst>
                  <a:ext uri="{FF2B5EF4-FFF2-40B4-BE49-F238E27FC236}">
                    <a16:creationId xmlns:a16="http://schemas.microsoft.com/office/drawing/2014/main" id="{DD8CB997-A334-9BC9-EAAD-2C9A552ADFA5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8" name="Freeform: Shape 6247">
                <a:extLst>
                  <a:ext uri="{FF2B5EF4-FFF2-40B4-BE49-F238E27FC236}">
                    <a16:creationId xmlns:a16="http://schemas.microsoft.com/office/drawing/2014/main" id="{4A93F9E8-A772-C980-C91F-6083BC295AFB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9" name="Freeform: Shape 6248">
                <a:extLst>
                  <a:ext uri="{FF2B5EF4-FFF2-40B4-BE49-F238E27FC236}">
                    <a16:creationId xmlns:a16="http://schemas.microsoft.com/office/drawing/2014/main" id="{FB0889B3-70A4-BF43-583E-F319D6AC7E95}"/>
                  </a:ext>
                </a:extLst>
              </p:cNvPr>
              <p:cNvSpPr/>
              <p:nvPr/>
            </p:nvSpPr>
            <p:spPr>
              <a:xfrm>
                <a:off x="657151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935 w 200082"/>
                  <a:gd name="connsiteY5" fmla="*/ 6172 h 263518"/>
                  <a:gd name="connsiteX6" fmla="*/ 167935 w 200082"/>
                  <a:gd name="connsiteY6" fmla="*/ 6172 h 263518"/>
                  <a:gd name="connsiteX7" fmla="*/ 157220 w 200082"/>
                  <a:gd name="connsiteY7" fmla="*/ 0 h 263518"/>
                  <a:gd name="connsiteX8" fmla="*/ 157220 w 200082"/>
                  <a:gd name="connsiteY8" fmla="*/ 126187 h 263518"/>
                  <a:gd name="connsiteX9" fmla="*/ 142218 w 200082"/>
                  <a:gd name="connsiteY9" fmla="*/ 151905 h 263518"/>
                  <a:gd name="connsiteX10" fmla="*/ 11658 w 200082"/>
                  <a:gd name="connsiteY10" fmla="*/ 227343 h 263518"/>
                  <a:gd name="connsiteX11" fmla="*/ 11658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27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9" y="176671"/>
                      <a:pt x="200039" y="152633"/>
                      <a:pt x="200082" y="126616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9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0" name="Freeform: Shape 6249">
                <a:extLst>
                  <a:ext uri="{FF2B5EF4-FFF2-40B4-BE49-F238E27FC236}">
                    <a16:creationId xmlns:a16="http://schemas.microsoft.com/office/drawing/2014/main" id="{AB03A7B4-6197-9A85-D816-4530CDBEFD62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1" name="Freeform: Shape 6250">
                <a:extLst>
                  <a:ext uri="{FF2B5EF4-FFF2-40B4-BE49-F238E27FC236}">
                    <a16:creationId xmlns:a16="http://schemas.microsoft.com/office/drawing/2014/main" id="{5D158AF3-3802-A97A-A843-333A71FA60CC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2" name="Freeform: Shape 6251">
                <a:extLst>
                  <a:ext uri="{FF2B5EF4-FFF2-40B4-BE49-F238E27FC236}">
                    <a16:creationId xmlns:a16="http://schemas.microsoft.com/office/drawing/2014/main" id="{87D20D1F-926D-4976-B29C-4814F2792146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3" name="Freeform: Shape 6252">
                <a:extLst>
                  <a:ext uri="{FF2B5EF4-FFF2-40B4-BE49-F238E27FC236}">
                    <a16:creationId xmlns:a16="http://schemas.microsoft.com/office/drawing/2014/main" id="{21C568D6-3A1F-E92B-3358-BDB71023D4AD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4" name="Freeform: Shape 6253">
                <a:extLst>
                  <a:ext uri="{FF2B5EF4-FFF2-40B4-BE49-F238E27FC236}">
                    <a16:creationId xmlns:a16="http://schemas.microsoft.com/office/drawing/2014/main" id="{5BF44AC3-E76E-CE35-99F4-4290936C49B4}"/>
                  </a:ext>
                </a:extLst>
              </p:cNvPr>
              <p:cNvSpPr/>
              <p:nvPr/>
            </p:nvSpPr>
            <p:spPr>
              <a:xfrm>
                <a:off x="6336458" y="2305573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176 h 160477"/>
                  <a:gd name="connsiteX1" fmla="*/ 172479 w 270976"/>
                  <a:gd name="connsiteY1" fmla="*/ 36176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5" name="Freeform: Shape 6254">
                <a:extLst>
                  <a:ext uri="{FF2B5EF4-FFF2-40B4-BE49-F238E27FC236}">
                    <a16:creationId xmlns:a16="http://schemas.microsoft.com/office/drawing/2014/main" id="{7B2896C9-B1BC-5274-CBE3-74B70AFA79D4}"/>
                  </a:ext>
                </a:extLst>
              </p:cNvPr>
              <p:cNvSpPr/>
              <p:nvPr/>
            </p:nvSpPr>
            <p:spPr>
              <a:xfrm>
                <a:off x="6420726" y="1782308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75"/>
                      <a:pt x="30261" y="286690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6" name="Freeform: Shape 6255">
                <a:extLst>
                  <a:ext uri="{FF2B5EF4-FFF2-40B4-BE49-F238E27FC236}">
                    <a16:creationId xmlns:a16="http://schemas.microsoft.com/office/drawing/2014/main" id="{04A64924-BBFE-0887-5133-39C1E6187A91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7" name="Freeform: Shape 6256">
                <a:extLst>
                  <a:ext uri="{FF2B5EF4-FFF2-40B4-BE49-F238E27FC236}">
                    <a16:creationId xmlns:a16="http://schemas.microsoft.com/office/drawing/2014/main" id="{0C6FB719-41ED-D7E9-DCDD-430E329F0102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8" name="Freeform: Shape 6257">
                <a:extLst>
                  <a:ext uri="{FF2B5EF4-FFF2-40B4-BE49-F238E27FC236}">
                    <a16:creationId xmlns:a16="http://schemas.microsoft.com/office/drawing/2014/main" id="{BA189DD8-A945-E0AB-E41D-DF2BF06A397E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9" name="Freeform: Shape 6258">
                <a:extLst>
                  <a:ext uri="{FF2B5EF4-FFF2-40B4-BE49-F238E27FC236}">
                    <a16:creationId xmlns:a16="http://schemas.microsoft.com/office/drawing/2014/main" id="{25480FAD-97B0-DD0C-5BE8-A47704F0B05F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0" name="Freeform: Shape 6259">
                <a:extLst>
                  <a:ext uri="{FF2B5EF4-FFF2-40B4-BE49-F238E27FC236}">
                    <a16:creationId xmlns:a16="http://schemas.microsoft.com/office/drawing/2014/main" id="{26D05489-7DE1-DBA4-CF6E-BC39475B5BCC}"/>
                  </a:ext>
                </a:extLst>
              </p:cNvPr>
              <p:cNvSpPr/>
              <p:nvPr/>
            </p:nvSpPr>
            <p:spPr>
              <a:xfrm>
                <a:off x="6285023" y="2063829"/>
                <a:ext cx="181222" cy="235058"/>
              </a:xfrm>
              <a:custGeom>
                <a:avLst/>
                <a:gdLst>
                  <a:gd name="connsiteX0" fmla="*/ 99613 w 181222"/>
                  <a:gd name="connsiteY0" fmla="*/ 62579 h 235058"/>
                  <a:gd name="connsiteX1" fmla="*/ 99613 w 181222"/>
                  <a:gd name="connsiteY1" fmla="*/ 62579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6944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579"/>
                    </a:moveTo>
                    <a:lnTo>
                      <a:pt x="99613" y="62579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169"/>
                      <a:pt x="150791" y="2855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1" name="Freeform: Shape 6260">
                <a:extLst>
                  <a:ext uri="{FF2B5EF4-FFF2-40B4-BE49-F238E27FC236}">
                    <a16:creationId xmlns:a16="http://schemas.microsoft.com/office/drawing/2014/main" id="{C90F6169-C180-9B88-1520-0CE68DEBBBBE}"/>
                  </a:ext>
                </a:extLst>
              </p:cNvPr>
              <p:cNvSpPr/>
              <p:nvPr/>
            </p:nvSpPr>
            <p:spPr>
              <a:xfrm>
                <a:off x="6241474" y="2341749"/>
                <a:ext cx="137846" cy="124301"/>
              </a:xfrm>
              <a:custGeom>
                <a:avLst/>
                <a:gdLst>
                  <a:gd name="connsiteX0" fmla="*/ 43892 w 137846"/>
                  <a:gd name="connsiteY0" fmla="*/ 59922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922"/>
                    </a:moveTo>
                    <a:cubicBezTo>
                      <a:pt x="41800" y="52224"/>
                      <a:pt x="42889" y="4401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64" y="74143"/>
                      <a:pt x="45932" y="67603"/>
                      <a:pt x="43892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2" name="Freeform: Shape 6261">
                <a:extLst>
                  <a:ext uri="{FF2B5EF4-FFF2-40B4-BE49-F238E27FC236}">
                    <a16:creationId xmlns:a16="http://schemas.microsoft.com/office/drawing/2014/main" id="{858A6AC0-8F63-7BAE-B136-03267CB91872}"/>
                  </a:ext>
                </a:extLst>
              </p:cNvPr>
              <p:cNvSpPr/>
              <p:nvPr/>
            </p:nvSpPr>
            <p:spPr>
              <a:xfrm>
                <a:off x="8943823" y="1739446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3" name="Freeform: Shape 6262">
                <a:extLst>
                  <a:ext uri="{FF2B5EF4-FFF2-40B4-BE49-F238E27FC236}">
                    <a16:creationId xmlns:a16="http://schemas.microsoft.com/office/drawing/2014/main" id="{786A14D7-3C68-2E1A-D4B4-4173D2021375}"/>
                  </a:ext>
                </a:extLst>
              </p:cNvPr>
              <p:cNvSpPr/>
              <p:nvPr/>
            </p:nvSpPr>
            <p:spPr>
              <a:xfrm>
                <a:off x="9146267" y="2265626"/>
                <a:ext cx="105750" cy="200425"/>
              </a:xfrm>
              <a:custGeom>
                <a:avLst/>
                <a:gdLst>
                  <a:gd name="connsiteX0" fmla="*/ 37462 w 105750"/>
                  <a:gd name="connsiteY0" fmla="*/ 76124 h 200425"/>
                  <a:gd name="connsiteX1" fmla="*/ 37462 w 105750"/>
                  <a:gd name="connsiteY1" fmla="*/ 76124 h 200425"/>
                  <a:gd name="connsiteX2" fmla="*/ 58893 w 105750"/>
                  <a:gd name="connsiteY2" fmla="*/ 113243 h 200425"/>
                  <a:gd name="connsiteX3" fmla="*/ 47920 w 105750"/>
                  <a:gd name="connsiteY3" fmla="*/ 154219 h 200425"/>
                  <a:gd name="connsiteX4" fmla="*/ 10801 w 105750"/>
                  <a:gd name="connsiteY4" fmla="*/ 175650 h 200425"/>
                  <a:gd name="connsiteX5" fmla="*/ 53664 w 105750"/>
                  <a:gd name="connsiteY5" fmla="*/ 200425 h 200425"/>
                  <a:gd name="connsiteX6" fmla="*/ 69351 w 105750"/>
                  <a:gd name="connsiteY6" fmla="*/ 191338 h 200425"/>
                  <a:gd name="connsiteX7" fmla="*/ 96012 w 105750"/>
                  <a:gd name="connsiteY7" fmla="*/ 164763 h 200425"/>
                  <a:gd name="connsiteX8" fmla="*/ 103299 w 105750"/>
                  <a:gd name="connsiteY8" fmla="*/ 147104 h 200425"/>
                  <a:gd name="connsiteX9" fmla="*/ 95840 w 105750"/>
                  <a:gd name="connsiteY9" fmla="*/ 91811 h 200425"/>
                  <a:gd name="connsiteX10" fmla="*/ 42863 w 105750"/>
                  <a:gd name="connsiteY10" fmla="*/ 0 h 200425"/>
                  <a:gd name="connsiteX11" fmla="*/ 0 w 105750"/>
                  <a:gd name="connsiteY11" fmla="*/ 11487 h 200425"/>
                  <a:gd name="connsiteX12" fmla="*/ 12516 w 105750"/>
                  <a:gd name="connsiteY12" fmla="*/ 33261 h 200425"/>
                  <a:gd name="connsiteX13" fmla="*/ 12516 w 10575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750" h="200425">
                    <a:moveTo>
                      <a:pt x="37462" y="76124"/>
                    </a:moveTo>
                    <a:lnTo>
                      <a:pt x="37462" y="76124"/>
                    </a:lnTo>
                    <a:lnTo>
                      <a:pt x="58893" y="113243"/>
                    </a:lnTo>
                    <a:cubicBezTo>
                      <a:pt x="67174" y="127584"/>
                      <a:pt x="62262" y="145930"/>
                      <a:pt x="47920" y="154219"/>
                    </a:cubicBezTo>
                    <a:lnTo>
                      <a:pt x="10801" y="175650"/>
                    </a:lnTo>
                    <a:lnTo>
                      <a:pt x="53664" y="200425"/>
                    </a:lnTo>
                    <a:lnTo>
                      <a:pt x="69351" y="191338"/>
                    </a:lnTo>
                    <a:cubicBezTo>
                      <a:pt x="80436" y="184994"/>
                      <a:pt x="89634" y="175830"/>
                      <a:pt x="96012" y="164763"/>
                    </a:cubicBezTo>
                    <a:cubicBezTo>
                      <a:pt x="99192" y="159217"/>
                      <a:pt x="101636" y="153276"/>
                      <a:pt x="103299" y="147104"/>
                    </a:cubicBezTo>
                    <a:cubicBezTo>
                      <a:pt x="108288" y="128416"/>
                      <a:pt x="105596" y="108511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4" name="Freeform: Shape 6263">
                <a:extLst>
                  <a:ext uri="{FF2B5EF4-FFF2-40B4-BE49-F238E27FC236}">
                    <a16:creationId xmlns:a16="http://schemas.microsoft.com/office/drawing/2014/main" id="{4F6065E4-D3C0-530D-D3A5-430C648FC229}"/>
                  </a:ext>
                </a:extLst>
              </p:cNvPr>
              <p:cNvSpPr/>
              <p:nvPr/>
            </p:nvSpPr>
            <p:spPr>
              <a:xfrm>
                <a:off x="9034652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5" name="Freeform: Shape 6264">
                <a:extLst>
                  <a:ext uri="{FF2B5EF4-FFF2-40B4-BE49-F238E27FC236}">
                    <a16:creationId xmlns:a16="http://schemas.microsoft.com/office/drawing/2014/main" id="{41278AF3-2602-6143-E02D-0E19F8E7418B}"/>
                  </a:ext>
                </a:extLst>
              </p:cNvPr>
              <p:cNvSpPr/>
              <p:nvPr/>
            </p:nvSpPr>
            <p:spPr>
              <a:xfrm>
                <a:off x="8721928" y="2021824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650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700" y="196362"/>
                      <a:pt x="43008" y="186606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6" name="Freeform: Shape 6265">
                <a:extLst>
                  <a:ext uri="{FF2B5EF4-FFF2-40B4-BE49-F238E27FC236}">
                    <a16:creationId xmlns:a16="http://schemas.microsoft.com/office/drawing/2014/main" id="{FE809259-6E24-6DC9-08CF-393AC27E7369}"/>
                  </a:ext>
                </a:extLst>
              </p:cNvPr>
              <p:cNvSpPr/>
              <p:nvPr/>
            </p:nvSpPr>
            <p:spPr>
              <a:xfrm>
                <a:off x="9092431" y="2422159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290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290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7" name="Freeform: Shape 6266">
                <a:extLst>
                  <a:ext uri="{FF2B5EF4-FFF2-40B4-BE49-F238E27FC236}">
                    <a16:creationId xmlns:a16="http://schemas.microsoft.com/office/drawing/2014/main" id="{B6444EBC-602D-4D3B-A5CC-1655BD342A96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8" name="Freeform: Shape 6267">
                <a:extLst>
                  <a:ext uri="{FF2B5EF4-FFF2-40B4-BE49-F238E27FC236}">
                    <a16:creationId xmlns:a16="http://schemas.microsoft.com/office/drawing/2014/main" id="{DA8F4253-DDF4-9E60-E4E8-6E5FA27D4E7F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9" name="Freeform: Shape 6268">
                <a:extLst>
                  <a:ext uri="{FF2B5EF4-FFF2-40B4-BE49-F238E27FC236}">
                    <a16:creationId xmlns:a16="http://schemas.microsoft.com/office/drawing/2014/main" id="{F2BB117A-FD9C-D724-D0FE-C98B187A5C53}"/>
                  </a:ext>
                </a:extLst>
              </p:cNvPr>
              <p:cNvSpPr/>
              <p:nvPr/>
            </p:nvSpPr>
            <p:spPr>
              <a:xfrm>
                <a:off x="8898864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0" name="Freeform: Shape 6269">
                <a:extLst>
                  <a:ext uri="{FF2B5EF4-FFF2-40B4-BE49-F238E27FC236}">
                    <a16:creationId xmlns:a16="http://schemas.microsoft.com/office/drawing/2014/main" id="{5D9FFD17-EB60-9604-FB60-849649BC51DF}"/>
                  </a:ext>
                </a:extLst>
              </p:cNvPr>
              <p:cNvSpPr/>
              <p:nvPr/>
            </p:nvSpPr>
            <p:spPr>
              <a:xfrm>
                <a:off x="86590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1" name="Freeform: Shape 6270">
                <a:extLst>
                  <a:ext uri="{FF2B5EF4-FFF2-40B4-BE49-F238E27FC236}">
                    <a16:creationId xmlns:a16="http://schemas.microsoft.com/office/drawing/2014/main" id="{AA584CB1-7E1B-14C1-2D52-803C4954575A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2" name="Freeform: Shape 6271">
                <a:extLst>
                  <a:ext uri="{FF2B5EF4-FFF2-40B4-BE49-F238E27FC236}">
                    <a16:creationId xmlns:a16="http://schemas.microsoft.com/office/drawing/2014/main" id="{87FD26FC-07EA-07FB-B2AB-83193472B884}"/>
                  </a:ext>
                </a:extLst>
              </p:cNvPr>
              <p:cNvSpPr/>
              <p:nvPr/>
            </p:nvSpPr>
            <p:spPr>
              <a:xfrm>
                <a:off x="9053769" y="1739446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3" name="Freeform: Shape 6272">
                <a:extLst>
                  <a:ext uri="{FF2B5EF4-FFF2-40B4-BE49-F238E27FC236}">
                    <a16:creationId xmlns:a16="http://schemas.microsoft.com/office/drawing/2014/main" id="{09061222-9703-1713-487E-4CD246CF3848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4" name="Freeform: Shape 6273">
                <a:extLst>
                  <a:ext uri="{FF2B5EF4-FFF2-40B4-BE49-F238E27FC236}">
                    <a16:creationId xmlns:a16="http://schemas.microsoft.com/office/drawing/2014/main" id="{CB20BA4E-5723-5A69-3DA5-5757F3FA743B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5" name="Freeform: Shape 6274">
                <a:extLst>
                  <a:ext uri="{FF2B5EF4-FFF2-40B4-BE49-F238E27FC236}">
                    <a16:creationId xmlns:a16="http://schemas.microsoft.com/office/drawing/2014/main" id="{5AB3BE2E-F807-56FE-5E3F-20AD2737A4AC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6" name="Freeform: Shape 6275">
                <a:extLst>
                  <a:ext uri="{FF2B5EF4-FFF2-40B4-BE49-F238E27FC236}">
                    <a16:creationId xmlns:a16="http://schemas.microsoft.com/office/drawing/2014/main" id="{59EB584C-453A-958B-A684-C26E2804FAA8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7" name="Freeform: Shape 6276">
                <a:extLst>
                  <a:ext uri="{FF2B5EF4-FFF2-40B4-BE49-F238E27FC236}">
                    <a16:creationId xmlns:a16="http://schemas.microsoft.com/office/drawing/2014/main" id="{F8C5B51C-65C6-CACC-DBBF-1C94B7E03D4C}"/>
                  </a:ext>
                </a:extLst>
              </p:cNvPr>
              <p:cNvSpPr/>
              <p:nvPr/>
            </p:nvSpPr>
            <p:spPr>
              <a:xfrm>
                <a:off x="9288055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3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8" name="Freeform: Shape 6277">
                <a:extLst>
                  <a:ext uri="{FF2B5EF4-FFF2-40B4-BE49-F238E27FC236}">
                    <a16:creationId xmlns:a16="http://schemas.microsoft.com/office/drawing/2014/main" id="{B01224CE-82C7-EC83-E629-2C3FAB97EB81}"/>
                  </a:ext>
                </a:extLst>
              </p:cNvPr>
              <p:cNvSpPr/>
              <p:nvPr/>
            </p:nvSpPr>
            <p:spPr>
              <a:xfrm>
                <a:off x="8764790" y="1961366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180 h 128951"/>
                  <a:gd name="connsiteX11" fmla="*/ 269862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691"/>
                      <a:pt x="288464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180"/>
                    </a:lnTo>
                    <a:lnTo>
                      <a:pt x="269862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9" name="Freeform: Shape 6278">
                <a:extLst>
                  <a:ext uri="{FF2B5EF4-FFF2-40B4-BE49-F238E27FC236}">
                    <a16:creationId xmlns:a16="http://schemas.microsoft.com/office/drawing/2014/main" id="{3D5E8103-DC34-9BE8-3BD4-CD970FB721A5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0" name="Freeform: Shape 6279">
                <a:extLst>
                  <a:ext uri="{FF2B5EF4-FFF2-40B4-BE49-F238E27FC236}">
                    <a16:creationId xmlns:a16="http://schemas.microsoft.com/office/drawing/2014/main" id="{587633DA-CF1A-B0BD-09AF-A067ABF6E307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1" name="Freeform: Shape 6280">
                <a:extLst>
                  <a:ext uri="{FF2B5EF4-FFF2-40B4-BE49-F238E27FC236}">
                    <a16:creationId xmlns:a16="http://schemas.microsoft.com/office/drawing/2014/main" id="{5FA77F75-7132-E227-970B-93AABE2C3DA2}"/>
                  </a:ext>
                </a:extLst>
              </p:cNvPr>
              <p:cNvSpPr/>
              <p:nvPr/>
            </p:nvSpPr>
            <p:spPr>
              <a:xfrm>
                <a:off x="9046568" y="2044798"/>
                <a:ext cx="234800" cy="181222"/>
              </a:xfrm>
              <a:custGeom>
                <a:avLst/>
                <a:gdLst>
                  <a:gd name="connsiteX0" fmla="*/ 62322 w 234800"/>
                  <a:gd name="connsiteY0" fmla="*/ 81610 h 181222"/>
                  <a:gd name="connsiteX1" fmla="*/ 62322 w 234800"/>
                  <a:gd name="connsiteY1" fmla="*/ 81610 h 181222"/>
                  <a:gd name="connsiteX2" fmla="*/ 234801 w 234800"/>
                  <a:gd name="connsiteY2" fmla="*/ 181223 h 181222"/>
                  <a:gd name="connsiteX3" fmla="*/ 234801 w 234800"/>
                  <a:gd name="connsiteY3" fmla="*/ 131674 h 181222"/>
                  <a:gd name="connsiteX4" fmla="*/ 6944 w 234800"/>
                  <a:gd name="connsiteY4" fmla="*/ 0 h 181222"/>
                  <a:gd name="connsiteX5" fmla="*/ 0 w 234800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222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223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2" name="Freeform: Shape 6281">
                <a:extLst>
                  <a:ext uri="{FF2B5EF4-FFF2-40B4-BE49-F238E27FC236}">
                    <a16:creationId xmlns:a16="http://schemas.microsoft.com/office/drawing/2014/main" id="{CB6998A7-9EBE-5542-5F91-3B1346C46AB9}"/>
                  </a:ext>
                </a:extLst>
              </p:cNvPr>
              <p:cNvSpPr/>
              <p:nvPr/>
            </p:nvSpPr>
            <p:spPr>
              <a:xfrm>
                <a:off x="9324232" y="2131723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37119 w 124129"/>
                  <a:gd name="connsiteY3" fmla="*/ 90954 h 137770"/>
                  <a:gd name="connsiteX4" fmla="*/ 0 w 124129"/>
                  <a:gd name="connsiteY4" fmla="*/ 69523 h 137770"/>
                  <a:gd name="connsiteX5" fmla="*/ 0 w 124129"/>
                  <a:gd name="connsiteY5" fmla="*/ 118986 h 137770"/>
                  <a:gd name="connsiteX6" fmla="*/ 15687 w 124129"/>
                  <a:gd name="connsiteY6" fmla="*/ 128073 h 137770"/>
                  <a:gd name="connsiteX7" fmla="*/ 115043 w 124129"/>
                  <a:gd name="connsiteY7" fmla="*/ 101413 h 137770"/>
                  <a:gd name="connsiteX8" fmla="*/ 124130 w 124129"/>
                  <a:gd name="connsiteY8" fmla="*/ 85725 h 137770"/>
                  <a:gd name="connsiteX9" fmla="*/ 124130 w 124129"/>
                  <a:gd name="connsiteY9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69806" y="94323"/>
                      <a:pt x="51461" y="99235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3" name="Freeform: Shape 6282">
                <a:extLst>
                  <a:ext uri="{FF2B5EF4-FFF2-40B4-BE49-F238E27FC236}">
                    <a16:creationId xmlns:a16="http://schemas.microsoft.com/office/drawing/2014/main" id="{5CC5B285-94F1-FF8B-6A64-90022CF443DE}"/>
                  </a:ext>
                </a:extLst>
              </p:cNvPr>
              <p:cNvSpPr/>
              <p:nvPr/>
            </p:nvSpPr>
            <p:spPr>
              <a:xfrm>
                <a:off x="8634317" y="2298887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375"/>
                      <a:pt x="267291" y="14145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4" name="Freeform: Shape 6283">
                <a:extLst>
                  <a:ext uri="{FF2B5EF4-FFF2-40B4-BE49-F238E27FC236}">
                    <a16:creationId xmlns:a16="http://schemas.microsoft.com/office/drawing/2014/main" id="{71A9E38C-B045-4BF5-BEE0-1E47195CBBC5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5" name="Freeform: Shape 6284">
                <a:extLst>
                  <a:ext uri="{FF2B5EF4-FFF2-40B4-BE49-F238E27FC236}">
                    <a16:creationId xmlns:a16="http://schemas.microsoft.com/office/drawing/2014/main" id="{E1D46C23-86C4-2BE2-CABB-4E2193358149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6" name="Freeform: Shape 6285">
                <a:extLst>
                  <a:ext uri="{FF2B5EF4-FFF2-40B4-BE49-F238E27FC236}">
                    <a16:creationId xmlns:a16="http://schemas.microsoft.com/office/drawing/2014/main" id="{9679C94F-9EAE-E216-C272-AD6F65441BFB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7" name="Freeform: Shape 6286">
                <a:extLst>
                  <a:ext uri="{FF2B5EF4-FFF2-40B4-BE49-F238E27FC236}">
                    <a16:creationId xmlns:a16="http://schemas.microsoft.com/office/drawing/2014/main" id="{76D944B0-D7E2-54BE-8931-F3866494C2BF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8" name="Freeform: Shape 6287">
                <a:extLst>
                  <a:ext uri="{FF2B5EF4-FFF2-40B4-BE49-F238E27FC236}">
                    <a16:creationId xmlns:a16="http://schemas.microsoft.com/office/drawing/2014/main" id="{A290C5AB-E703-361B-A7D3-F20586BD6E94}"/>
                  </a:ext>
                </a:extLst>
              </p:cNvPr>
              <p:cNvSpPr/>
              <p:nvPr/>
            </p:nvSpPr>
            <p:spPr>
              <a:xfrm>
                <a:off x="8895607" y="229888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9" name="Freeform: Shape 6288">
                <a:extLst>
                  <a:ext uri="{FF2B5EF4-FFF2-40B4-BE49-F238E27FC236}">
                    <a16:creationId xmlns:a16="http://schemas.microsoft.com/office/drawing/2014/main" id="{FFB561CA-0360-65C5-D3DA-C831DB9C34EB}"/>
                  </a:ext>
                </a:extLst>
              </p:cNvPr>
              <p:cNvSpPr/>
              <p:nvPr/>
            </p:nvSpPr>
            <p:spPr>
              <a:xfrm>
                <a:off x="928136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0" name="Freeform: Shape 6289">
                <a:extLst>
                  <a:ext uri="{FF2B5EF4-FFF2-40B4-BE49-F238E27FC236}">
                    <a16:creationId xmlns:a16="http://schemas.microsoft.com/office/drawing/2014/main" id="{71058E31-CEF2-7038-D6A5-27ABA38EBF90}"/>
                  </a:ext>
                </a:extLst>
              </p:cNvPr>
              <p:cNvSpPr/>
              <p:nvPr/>
            </p:nvSpPr>
            <p:spPr>
              <a:xfrm>
                <a:off x="9208760" y="2151440"/>
                <a:ext cx="115728" cy="190052"/>
              </a:xfrm>
              <a:custGeom>
                <a:avLst/>
                <a:gdLst>
                  <a:gd name="connsiteX0" fmla="*/ 72609 w 115728"/>
                  <a:gd name="connsiteY0" fmla="*/ 74581 h 190052"/>
                  <a:gd name="connsiteX1" fmla="*/ 72609 w 115728"/>
                  <a:gd name="connsiteY1" fmla="*/ 74581 h 190052"/>
                  <a:gd name="connsiteX2" fmla="*/ 72609 w 115728"/>
                  <a:gd name="connsiteY2" fmla="*/ 117443 h 190052"/>
                  <a:gd name="connsiteX3" fmla="*/ 64037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689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115729 w 115728"/>
                  <a:gd name="connsiteY9" fmla="*/ 117186 h 190052"/>
                  <a:gd name="connsiteX10" fmla="*/ 115729 w 115728"/>
                  <a:gd name="connsiteY10" fmla="*/ 11487 h 190052"/>
                  <a:gd name="connsiteX11" fmla="*/ 72866 w 115728"/>
                  <a:gd name="connsiteY11" fmla="*/ 0 h 190052"/>
                  <a:gd name="connsiteX12" fmla="*/ 72866 w 115728"/>
                  <a:gd name="connsiteY12" fmla="*/ 25032 h 190052"/>
                  <a:gd name="connsiteX13" fmla="*/ 72866 w 115728"/>
                  <a:gd name="connsiteY13" fmla="*/ 25032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052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78" y="125356"/>
                      <a:pt x="69592" y="132977"/>
                      <a:pt x="64037" y="138617"/>
                    </a:cubicBezTo>
                    <a:cubicBezTo>
                      <a:pt x="58413" y="144207"/>
                      <a:pt x="50784" y="147293"/>
                      <a:pt x="42863" y="147190"/>
                    </a:cubicBezTo>
                    <a:lnTo>
                      <a:pt x="0" y="147190"/>
                    </a:lnTo>
                    <a:lnTo>
                      <a:pt x="24689" y="190052"/>
                    </a:lnTo>
                    <a:lnTo>
                      <a:pt x="42863" y="190052"/>
                    </a:lnTo>
                    <a:cubicBezTo>
                      <a:pt x="55619" y="190087"/>
                      <a:pt x="68160" y="186743"/>
                      <a:pt x="79210" y="180365"/>
                    </a:cubicBezTo>
                    <a:cubicBezTo>
                      <a:pt x="101781" y="167335"/>
                      <a:pt x="115703" y="143255"/>
                      <a:pt x="115729" y="117186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1" name="Freeform: Shape 6290">
                <a:extLst>
                  <a:ext uri="{FF2B5EF4-FFF2-40B4-BE49-F238E27FC236}">
                    <a16:creationId xmlns:a16="http://schemas.microsoft.com/office/drawing/2014/main" id="{9044E8B9-AD42-6614-E077-94EC3E2E0CC1}"/>
                  </a:ext>
                </a:extLst>
              </p:cNvPr>
              <p:cNvSpPr/>
              <p:nvPr/>
            </p:nvSpPr>
            <p:spPr>
              <a:xfrm>
                <a:off x="928136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6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6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2" name="Freeform: Shape 6291">
                <a:extLst>
                  <a:ext uri="{FF2B5EF4-FFF2-40B4-BE49-F238E27FC236}">
                    <a16:creationId xmlns:a16="http://schemas.microsoft.com/office/drawing/2014/main" id="{4090A990-4B4D-4C1D-AD2D-2CA3545363A2}"/>
                  </a:ext>
                </a:extLst>
              </p:cNvPr>
              <p:cNvSpPr/>
              <p:nvPr/>
            </p:nvSpPr>
            <p:spPr>
              <a:xfrm>
                <a:off x="928136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84"/>
                      <a:pt x="14059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4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3" name="Freeform: Shape 6292">
                <a:extLst>
                  <a:ext uri="{FF2B5EF4-FFF2-40B4-BE49-F238E27FC236}">
                    <a16:creationId xmlns:a16="http://schemas.microsoft.com/office/drawing/2014/main" id="{A15E029E-5B07-C49F-A133-8324A7665618}"/>
                  </a:ext>
                </a:extLst>
              </p:cNvPr>
              <p:cNvSpPr/>
              <p:nvPr/>
            </p:nvSpPr>
            <p:spPr>
              <a:xfrm>
                <a:off x="9281369" y="765781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91 h 288121"/>
                  <a:gd name="connsiteX2" fmla="*/ 42863 w 42862"/>
                  <a:gd name="connsiteY2" fmla="*/ 199139 h 288121"/>
                  <a:gd name="connsiteX3" fmla="*/ 42863 w 42862"/>
                  <a:gd name="connsiteY3" fmla="*/ 199139 h 288121"/>
                  <a:gd name="connsiteX4" fmla="*/ 42863 w 42862"/>
                  <a:gd name="connsiteY4" fmla="*/ 0 h 288121"/>
                  <a:gd name="connsiteX5" fmla="*/ 0 w 42862"/>
                  <a:gd name="connsiteY5" fmla="*/ 2477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121"/>
                      <a:pt x="28349" y="276575"/>
                      <a:pt x="42863" y="271491"/>
                    </a:cubicBezTo>
                    <a:lnTo>
                      <a:pt x="42863" y="199139"/>
                    </a:ln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4" name="Freeform: Shape 6293">
                <a:extLst>
                  <a:ext uri="{FF2B5EF4-FFF2-40B4-BE49-F238E27FC236}">
                    <a16:creationId xmlns:a16="http://schemas.microsoft.com/office/drawing/2014/main" id="{669F4040-61DB-8AED-D3C3-1679A1789E3A}"/>
                  </a:ext>
                </a:extLst>
              </p:cNvPr>
              <p:cNvSpPr/>
              <p:nvPr/>
            </p:nvSpPr>
            <p:spPr>
              <a:xfrm>
                <a:off x="8634317" y="501062"/>
                <a:ext cx="264890" cy="167592"/>
              </a:xfrm>
              <a:custGeom>
                <a:avLst/>
                <a:gdLst>
                  <a:gd name="connsiteX0" fmla="*/ 0 w 264890"/>
                  <a:gd name="connsiteY0" fmla="*/ 42863 h 167592"/>
                  <a:gd name="connsiteX1" fmla="*/ 50578 w 264890"/>
                  <a:gd name="connsiteY1" fmla="*/ 130731 h 167592"/>
                  <a:gd name="connsiteX2" fmla="*/ 113757 w 264890"/>
                  <a:gd name="connsiteY2" fmla="*/ 167592 h 167592"/>
                  <a:gd name="connsiteX3" fmla="*/ 190310 w 264890"/>
                  <a:gd name="connsiteY3" fmla="*/ 167592 h 167592"/>
                  <a:gd name="connsiteX4" fmla="*/ 264890 w 264890"/>
                  <a:gd name="connsiteY4" fmla="*/ 124730 h 167592"/>
                  <a:gd name="connsiteX5" fmla="*/ 113757 w 264890"/>
                  <a:gd name="connsiteY5" fmla="*/ 124730 h 167592"/>
                  <a:gd name="connsiteX6" fmla="*/ 88040 w 264890"/>
                  <a:gd name="connsiteY6" fmla="*/ 109728 h 167592"/>
                  <a:gd name="connsiteX7" fmla="*/ 24860 w 264890"/>
                  <a:gd name="connsiteY7" fmla="*/ 0 h 167592"/>
                  <a:gd name="connsiteX8" fmla="*/ 0 w 264890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890" h="167592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548" y="153412"/>
                      <a:pt x="87628" y="167460"/>
                      <a:pt x="113757" y="167592"/>
                    </a:cubicBezTo>
                    <a:lnTo>
                      <a:pt x="190310" y="167592"/>
                    </a:lnTo>
                    <a:lnTo>
                      <a:pt x="264890" y="124730"/>
                    </a:lnTo>
                    <a:lnTo>
                      <a:pt x="113757" y="124730"/>
                    </a:lnTo>
                    <a:cubicBezTo>
                      <a:pt x="103145" y="124601"/>
                      <a:pt x="93380" y="118904"/>
                      <a:pt x="88040" y="109728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5" name="Freeform: Shape 6294">
                <a:extLst>
                  <a:ext uri="{FF2B5EF4-FFF2-40B4-BE49-F238E27FC236}">
                    <a16:creationId xmlns:a16="http://schemas.microsoft.com/office/drawing/2014/main" id="{35080B31-CF0E-B32D-0045-FBFA7657B408}"/>
                  </a:ext>
                </a:extLst>
              </p:cNvPr>
              <p:cNvSpPr/>
              <p:nvPr/>
            </p:nvSpPr>
            <p:spPr>
              <a:xfrm>
                <a:off x="9133836" y="625363"/>
                <a:ext cx="190396" cy="116157"/>
              </a:xfrm>
              <a:custGeom>
                <a:avLst/>
                <a:gdLst>
                  <a:gd name="connsiteX0" fmla="*/ 74667 w 190396"/>
                  <a:gd name="connsiteY0" fmla="*/ 43291 h 116157"/>
                  <a:gd name="connsiteX1" fmla="*/ 117529 w 190396"/>
                  <a:gd name="connsiteY1" fmla="*/ 43291 h 116157"/>
                  <a:gd name="connsiteX2" fmla="*/ 147533 w 190396"/>
                  <a:gd name="connsiteY2" fmla="*/ 73295 h 116157"/>
                  <a:gd name="connsiteX3" fmla="*/ 147533 w 190396"/>
                  <a:gd name="connsiteY3" fmla="*/ 116158 h 116157"/>
                  <a:gd name="connsiteX4" fmla="*/ 190395 w 190396"/>
                  <a:gd name="connsiteY4" fmla="*/ 91383 h 116157"/>
                  <a:gd name="connsiteX5" fmla="*/ 190395 w 190396"/>
                  <a:gd name="connsiteY5" fmla="*/ 72866 h 116157"/>
                  <a:gd name="connsiteX6" fmla="*/ 180708 w 190396"/>
                  <a:gd name="connsiteY6" fmla="*/ 36519 h 116157"/>
                  <a:gd name="connsiteX7" fmla="*/ 169050 w 190396"/>
                  <a:gd name="connsiteY7" fmla="*/ 21346 h 116157"/>
                  <a:gd name="connsiteX8" fmla="*/ 117615 w 190396"/>
                  <a:gd name="connsiteY8" fmla="*/ 0 h 116157"/>
                  <a:gd name="connsiteX9" fmla="*/ 11487 w 190396"/>
                  <a:gd name="connsiteY9" fmla="*/ 0 h 116157"/>
                  <a:gd name="connsiteX10" fmla="*/ 0 w 190396"/>
                  <a:gd name="connsiteY10" fmla="*/ 42863 h 116157"/>
                  <a:gd name="connsiteX11" fmla="*/ 74667 w 190396"/>
                  <a:gd name="connsiteY11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6157">
                    <a:moveTo>
                      <a:pt x="74667" y="43291"/>
                    </a:moveTo>
                    <a:lnTo>
                      <a:pt x="117529" y="43291"/>
                    </a:lnTo>
                    <a:cubicBezTo>
                      <a:pt x="134100" y="43291"/>
                      <a:pt x="147533" y="56724"/>
                      <a:pt x="147533" y="73295"/>
                    </a:cubicBezTo>
                    <a:lnTo>
                      <a:pt x="147533" y="116158"/>
                    </a:lnTo>
                    <a:lnTo>
                      <a:pt x="190395" y="91383"/>
                    </a:lnTo>
                    <a:lnTo>
                      <a:pt x="190395" y="72866"/>
                    </a:lnTo>
                    <a:cubicBezTo>
                      <a:pt x="190455" y="60105"/>
                      <a:pt x="187112" y="47560"/>
                      <a:pt x="180708" y="36519"/>
                    </a:cubicBezTo>
                    <a:cubicBezTo>
                      <a:pt x="177502" y="30976"/>
                      <a:pt x="173576" y="25875"/>
                      <a:pt x="169050" y="21346"/>
                    </a:cubicBezTo>
                    <a:cubicBezTo>
                      <a:pt x="155445" y="7645"/>
                      <a:pt x="136920" y="-42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18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6" name="Freeform: Shape 6295">
                <a:extLst>
                  <a:ext uri="{FF2B5EF4-FFF2-40B4-BE49-F238E27FC236}">
                    <a16:creationId xmlns:a16="http://schemas.microsoft.com/office/drawing/2014/main" id="{12D47734-4343-B27C-AA8B-936B14FA45C9}"/>
                  </a:ext>
                </a:extLst>
              </p:cNvPr>
              <p:cNvSpPr/>
              <p:nvPr/>
            </p:nvSpPr>
            <p:spPr>
              <a:xfrm>
                <a:off x="8910351" y="625792"/>
                <a:ext cx="234972" cy="42862"/>
              </a:xfrm>
              <a:custGeom>
                <a:avLst/>
                <a:gdLst>
                  <a:gd name="connsiteX0" fmla="*/ 74581 w 234972"/>
                  <a:gd name="connsiteY0" fmla="*/ 0 h 42862"/>
                  <a:gd name="connsiteX1" fmla="*/ 12002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581" y="0"/>
                    </a:moveTo>
                    <a:lnTo>
                      <a:pt x="12002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9" y="28518"/>
                      <a:pt x="231201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7" name="Freeform: Shape 6296">
                <a:extLst>
                  <a:ext uri="{FF2B5EF4-FFF2-40B4-BE49-F238E27FC236}">
                    <a16:creationId xmlns:a16="http://schemas.microsoft.com/office/drawing/2014/main" id="{7419C69F-D822-294A-88E6-303A87768276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162 w 312724"/>
                  <a:gd name="connsiteY10" fmla="*/ 87782 h 134695"/>
                  <a:gd name="connsiteX11" fmla="*/ 42863 w 312724"/>
                  <a:gd name="connsiteY11" fmla="*/ 24689 h 134695"/>
                  <a:gd name="connsiteX12" fmla="*/ 42863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90" y="93174"/>
                      <a:pt x="161437" y="93174"/>
                      <a:pt x="152162" y="87782"/>
                    </a:cubicBez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8" name="Freeform: Shape 6297">
                <a:extLst>
                  <a:ext uri="{FF2B5EF4-FFF2-40B4-BE49-F238E27FC236}">
                    <a16:creationId xmlns:a16="http://schemas.microsoft.com/office/drawing/2014/main" id="{885973FE-C813-E761-1C12-B5D07E5EE440}"/>
                  </a:ext>
                </a:extLst>
              </p:cNvPr>
              <p:cNvSpPr/>
              <p:nvPr/>
            </p:nvSpPr>
            <p:spPr>
              <a:xfrm>
                <a:off x="9248108" y="697463"/>
                <a:ext cx="200425" cy="105693"/>
              </a:xfrm>
              <a:custGeom>
                <a:avLst/>
                <a:gdLst>
                  <a:gd name="connsiteX0" fmla="*/ 33261 w 200425"/>
                  <a:gd name="connsiteY0" fmla="*/ 93092 h 105693"/>
                  <a:gd name="connsiteX1" fmla="*/ 33261 w 200425"/>
                  <a:gd name="connsiteY1" fmla="*/ 93092 h 105693"/>
                  <a:gd name="connsiteX2" fmla="*/ 76124 w 200425"/>
                  <a:gd name="connsiteY2" fmla="*/ 68318 h 105693"/>
                  <a:gd name="connsiteX3" fmla="*/ 76124 w 200425"/>
                  <a:gd name="connsiteY3" fmla="*/ 68318 h 105693"/>
                  <a:gd name="connsiteX4" fmla="*/ 113242 w 200425"/>
                  <a:gd name="connsiteY4" fmla="*/ 46886 h 105693"/>
                  <a:gd name="connsiteX5" fmla="*/ 154219 w 200425"/>
                  <a:gd name="connsiteY5" fmla="*/ 57859 h 105693"/>
                  <a:gd name="connsiteX6" fmla="*/ 175650 w 200425"/>
                  <a:gd name="connsiteY6" fmla="*/ 95064 h 105693"/>
                  <a:gd name="connsiteX7" fmla="*/ 200425 w 200425"/>
                  <a:gd name="connsiteY7" fmla="*/ 52201 h 105693"/>
                  <a:gd name="connsiteX8" fmla="*/ 191167 w 200425"/>
                  <a:gd name="connsiteY8" fmla="*/ 36514 h 105693"/>
                  <a:gd name="connsiteX9" fmla="*/ 164592 w 200425"/>
                  <a:gd name="connsiteY9" fmla="*/ 9853 h 105693"/>
                  <a:gd name="connsiteX10" fmla="*/ 146933 w 200425"/>
                  <a:gd name="connsiteY10" fmla="*/ 2481 h 105693"/>
                  <a:gd name="connsiteX11" fmla="*/ 91640 w 200425"/>
                  <a:gd name="connsiteY11" fmla="*/ 9767 h 105693"/>
                  <a:gd name="connsiteX12" fmla="*/ 0 w 200425"/>
                  <a:gd name="connsiteY12" fmla="*/ 62831 h 105693"/>
                  <a:gd name="connsiteX13" fmla="*/ 11487 w 200425"/>
                  <a:gd name="connsiteY13" fmla="*/ 105694 h 10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93">
                    <a:moveTo>
                      <a:pt x="33261" y="93092"/>
                    </a:moveTo>
                    <a:lnTo>
                      <a:pt x="33261" y="93092"/>
                    </a:lnTo>
                    <a:lnTo>
                      <a:pt x="76124" y="68318"/>
                    </a:lnTo>
                    <a:lnTo>
                      <a:pt x="76124" y="68318"/>
                    </a:lnTo>
                    <a:lnTo>
                      <a:pt x="113242" y="46886"/>
                    </a:lnTo>
                    <a:cubicBezTo>
                      <a:pt x="127584" y="38606"/>
                      <a:pt x="145930" y="43517"/>
                      <a:pt x="154219" y="57859"/>
                    </a:cubicBezTo>
                    <a:lnTo>
                      <a:pt x="175650" y="95064"/>
                    </a:lnTo>
                    <a:lnTo>
                      <a:pt x="200425" y="52201"/>
                    </a:lnTo>
                    <a:lnTo>
                      <a:pt x="191167" y="36514"/>
                    </a:lnTo>
                    <a:cubicBezTo>
                      <a:pt x="184823" y="25430"/>
                      <a:pt x="175650" y="16229"/>
                      <a:pt x="164592" y="9853"/>
                    </a:cubicBezTo>
                    <a:cubicBezTo>
                      <a:pt x="159045" y="6649"/>
                      <a:pt x="153113" y="4170"/>
                      <a:pt x="146933" y="2481"/>
                    </a:cubicBezTo>
                    <a:cubicBezTo>
                      <a:pt x="128262" y="-2519"/>
                      <a:pt x="108373" y="102"/>
                      <a:pt x="91640" y="9767"/>
                    </a:cubicBezTo>
                    <a:lnTo>
                      <a:pt x="0" y="62831"/>
                    </a:lnTo>
                    <a:cubicBezTo>
                      <a:pt x="3832" y="77062"/>
                      <a:pt x="7655" y="91349"/>
                      <a:pt x="11487" y="1056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9" name="Freeform: Shape 6298">
                <a:extLst>
                  <a:ext uri="{FF2B5EF4-FFF2-40B4-BE49-F238E27FC236}">
                    <a16:creationId xmlns:a16="http://schemas.microsoft.com/office/drawing/2014/main" id="{3D7D8E9A-337A-2AB6-2B75-7999B89366E7}"/>
                  </a:ext>
                </a:extLst>
              </p:cNvPr>
              <p:cNvSpPr/>
              <p:nvPr/>
            </p:nvSpPr>
            <p:spPr>
              <a:xfrm>
                <a:off x="9066028" y="760552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75"/>
                      <a:pt x="185963" y="14288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0" name="Freeform: Shape 6299">
                <a:extLst>
                  <a:ext uri="{FF2B5EF4-FFF2-40B4-BE49-F238E27FC236}">
                    <a16:creationId xmlns:a16="http://schemas.microsoft.com/office/drawing/2014/main" id="{C389E092-196C-94D5-4DA4-0407A8AC74FF}"/>
                  </a:ext>
                </a:extLst>
              </p:cNvPr>
              <p:cNvSpPr/>
              <p:nvPr/>
            </p:nvSpPr>
            <p:spPr>
              <a:xfrm>
                <a:off x="9004478" y="1039158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0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59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1"/>
                      <a:pt x="225534" y="174510"/>
                      <a:pt x="238572" y="151990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59"/>
                    </a:lnTo>
                    <a:cubicBezTo>
                      <a:pt x="196138" y="139757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1" name="Freeform: Shape 6300">
                <a:extLst>
                  <a:ext uri="{FF2B5EF4-FFF2-40B4-BE49-F238E27FC236}">
                    <a16:creationId xmlns:a16="http://schemas.microsoft.com/office/drawing/2014/main" id="{FEE7C7CE-EC08-8209-328B-C64E5CEAE86C}"/>
                  </a:ext>
                </a:extLst>
              </p:cNvPr>
              <p:cNvSpPr/>
              <p:nvPr/>
            </p:nvSpPr>
            <p:spPr>
              <a:xfrm>
                <a:off x="9404556" y="749665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038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2" name="Freeform: Shape 6301">
                <a:extLst>
                  <a:ext uri="{FF2B5EF4-FFF2-40B4-BE49-F238E27FC236}">
                    <a16:creationId xmlns:a16="http://schemas.microsoft.com/office/drawing/2014/main" id="{F527BF68-61E5-43D5-A4F7-EDC7238713B5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3" name="Freeform: Shape 6302">
                <a:extLst>
                  <a:ext uri="{FF2B5EF4-FFF2-40B4-BE49-F238E27FC236}">
                    <a16:creationId xmlns:a16="http://schemas.microsoft.com/office/drawing/2014/main" id="{DA4BC258-90E0-4F79-77DB-D46D9691B9E6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4" name="Freeform: Shape 6303">
                <a:extLst>
                  <a:ext uri="{FF2B5EF4-FFF2-40B4-BE49-F238E27FC236}">
                    <a16:creationId xmlns:a16="http://schemas.microsoft.com/office/drawing/2014/main" id="{1F79AF36-1E07-4806-4BF8-EB68C6AC0FFA}"/>
                  </a:ext>
                </a:extLst>
              </p:cNvPr>
              <p:cNvSpPr/>
              <p:nvPr/>
            </p:nvSpPr>
            <p:spPr>
              <a:xfrm>
                <a:off x="9324232" y="825703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569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569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5" name="Freeform: Shape 6304">
                <a:extLst>
                  <a:ext uri="{FF2B5EF4-FFF2-40B4-BE49-F238E27FC236}">
                    <a16:creationId xmlns:a16="http://schemas.microsoft.com/office/drawing/2014/main" id="{47E257CA-9C4B-B6F1-9421-4D7E66988C4B}"/>
                  </a:ext>
                </a:extLst>
              </p:cNvPr>
              <p:cNvSpPr/>
              <p:nvPr/>
            </p:nvSpPr>
            <p:spPr>
              <a:xfrm>
                <a:off x="944853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6" name="Freeform: Shape 6305">
                <a:extLst>
                  <a:ext uri="{FF2B5EF4-FFF2-40B4-BE49-F238E27FC236}">
                    <a16:creationId xmlns:a16="http://schemas.microsoft.com/office/drawing/2014/main" id="{4A7FFD72-659E-30CA-CFC2-90A3BCD0AE84}"/>
                  </a:ext>
                </a:extLst>
              </p:cNvPr>
              <p:cNvSpPr/>
              <p:nvPr/>
            </p:nvSpPr>
            <p:spPr>
              <a:xfrm>
                <a:off x="9405670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7" name="Freeform: Shape 6306">
                <a:extLst>
                  <a:ext uri="{FF2B5EF4-FFF2-40B4-BE49-F238E27FC236}">
                    <a16:creationId xmlns:a16="http://schemas.microsoft.com/office/drawing/2014/main" id="{72D2D8A0-25EB-225A-0E37-0EC242EB2AC4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8" name="Freeform: Shape 6307">
                <a:extLst>
                  <a:ext uri="{FF2B5EF4-FFF2-40B4-BE49-F238E27FC236}">
                    <a16:creationId xmlns:a16="http://schemas.microsoft.com/office/drawing/2014/main" id="{22BFB40B-67B5-DA5C-BBE5-913930BF76EC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9" name="Freeform: Shape 6308">
                <a:extLst>
                  <a:ext uri="{FF2B5EF4-FFF2-40B4-BE49-F238E27FC236}">
                    <a16:creationId xmlns:a16="http://schemas.microsoft.com/office/drawing/2014/main" id="{38FD08FC-075E-C412-6221-3547C31EFD70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0" name="Freeform: Shape 6309">
                <a:extLst>
                  <a:ext uri="{FF2B5EF4-FFF2-40B4-BE49-F238E27FC236}">
                    <a16:creationId xmlns:a16="http://schemas.microsoft.com/office/drawing/2014/main" id="{E52C8E09-5F36-1BEA-0364-005D008D61B0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1" name="Freeform: Shape 6310">
                <a:extLst>
                  <a:ext uri="{FF2B5EF4-FFF2-40B4-BE49-F238E27FC236}">
                    <a16:creationId xmlns:a16="http://schemas.microsoft.com/office/drawing/2014/main" id="{A43770F9-DB22-B3CF-7E10-C1F10ED0A45B}"/>
                  </a:ext>
                </a:extLst>
              </p:cNvPr>
              <p:cNvSpPr/>
              <p:nvPr/>
            </p:nvSpPr>
            <p:spPr>
              <a:xfrm>
                <a:off x="8721928" y="632736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919 h 263004"/>
                  <a:gd name="connsiteX11" fmla="*/ 188423 w 200081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201"/>
                      <a:pt x="164163" y="0"/>
                    </a:cubicBezTo>
                    <a:lnTo>
                      <a:pt x="36433" y="73724"/>
                    </a:lnTo>
                    <a:cubicBezTo>
                      <a:pt x="13913" y="86764"/>
                      <a:pt x="43" y="110798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4" y="116424"/>
                      <a:pt x="57864" y="111100"/>
                    </a:cubicBezTo>
                    <a:lnTo>
                      <a:pt x="188423" y="35919"/>
                    </a:lnTo>
                    <a:lnTo>
                      <a:pt x="188423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2" name="Freeform: Shape 6311">
                <a:extLst>
                  <a:ext uri="{FF2B5EF4-FFF2-40B4-BE49-F238E27FC236}">
                    <a16:creationId xmlns:a16="http://schemas.microsoft.com/office/drawing/2014/main" id="{DC84189D-8F71-8822-C5FF-8E0789E28492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3" name="Freeform: Shape 6312">
                <a:extLst>
                  <a:ext uri="{FF2B5EF4-FFF2-40B4-BE49-F238E27FC236}">
                    <a16:creationId xmlns:a16="http://schemas.microsoft.com/office/drawing/2014/main" id="{DE5FAD3F-7F8E-FF32-9AE4-8521414A06BB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4" name="Freeform: Shape 6313">
                <a:extLst>
                  <a:ext uri="{FF2B5EF4-FFF2-40B4-BE49-F238E27FC236}">
                    <a16:creationId xmlns:a16="http://schemas.microsoft.com/office/drawing/2014/main" id="{054DBE25-DF48-ABB3-9991-491BE4B15633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5" name="Freeform: Shape 6314">
                <a:extLst>
                  <a:ext uri="{FF2B5EF4-FFF2-40B4-BE49-F238E27FC236}">
                    <a16:creationId xmlns:a16="http://schemas.microsoft.com/office/drawing/2014/main" id="{D7DAE008-0158-2D90-14BD-F326E3467294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6" name="Freeform: Shape 6315">
                <a:extLst>
                  <a:ext uri="{FF2B5EF4-FFF2-40B4-BE49-F238E27FC236}">
                    <a16:creationId xmlns:a16="http://schemas.microsoft.com/office/drawing/2014/main" id="{51DB734B-FF07-2433-C7EA-2F8019E31F8F}"/>
                  </a:ext>
                </a:extLst>
              </p:cNvPr>
              <p:cNvSpPr/>
              <p:nvPr/>
            </p:nvSpPr>
            <p:spPr>
              <a:xfrm>
                <a:off x="8886091" y="501491"/>
                <a:ext cx="271319" cy="159962"/>
              </a:xfrm>
              <a:custGeom>
                <a:avLst/>
                <a:gdLst>
                  <a:gd name="connsiteX0" fmla="*/ 98841 w 271319"/>
                  <a:gd name="connsiteY0" fmla="*/ 124301 h 159962"/>
                  <a:gd name="connsiteX1" fmla="*/ 98841 w 271319"/>
                  <a:gd name="connsiteY1" fmla="*/ 124301 h 159962"/>
                  <a:gd name="connsiteX2" fmla="*/ 271320 w 271319"/>
                  <a:gd name="connsiteY2" fmla="*/ 24689 h 159962"/>
                  <a:gd name="connsiteX3" fmla="*/ 228457 w 271319"/>
                  <a:gd name="connsiteY3" fmla="*/ 0 h 159962"/>
                  <a:gd name="connsiteX4" fmla="*/ 0 w 271319"/>
                  <a:gd name="connsiteY4" fmla="*/ 131245 h 159962"/>
                  <a:gd name="connsiteX5" fmla="*/ 35919 w 271319"/>
                  <a:gd name="connsiteY5" fmla="*/ 159963 h 15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59962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689"/>
                    </a:lnTo>
                    <a:lnTo>
                      <a:pt x="228457" y="0"/>
                    </a:lnTo>
                    <a:lnTo>
                      <a:pt x="0" y="131245"/>
                    </a:lnTo>
                    <a:cubicBezTo>
                      <a:pt x="12233" y="140389"/>
                      <a:pt x="24201" y="149961"/>
                      <a:pt x="35919" y="1599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7" name="Freeform: Shape 6316">
                <a:extLst>
                  <a:ext uri="{FF2B5EF4-FFF2-40B4-BE49-F238E27FC236}">
                    <a16:creationId xmlns:a16="http://schemas.microsoft.com/office/drawing/2014/main" id="{02D45897-D35D-3A0D-C8C1-A77B6AA72084}"/>
                  </a:ext>
                </a:extLst>
              </p:cNvPr>
              <p:cNvSpPr/>
              <p:nvPr/>
            </p:nvSpPr>
            <p:spPr>
              <a:xfrm>
                <a:off x="8943591" y="896254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7029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29"/>
                    </a:lnTo>
                    <a:cubicBezTo>
                      <a:pt x="113865" y="4175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8" name="Freeform: Shape 6317">
                <a:extLst>
                  <a:ext uri="{FF2B5EF4-FFF2-40B4-BE49-F238E27FC236}">
                    <a16:creationId xmlns:a16="http://schemas.microsoft.com/office/drawing/2014/main" id="{084ACE20-B2B2-676D-0A65-A6DCB00F3B97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19" name="Freeform: Shape 6318">
                <a:extLst>
                  <a:ext uri="{FF2B5EF4-FFF2-40B4-BE49-F238E27FC236}">
                    <a16:creationId xmlns:a16="http://schemas.microsoft.com/office/drawing/2014/main" id="{6EA073B3-349C-3E14-7B0C-ED0DC00D4982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0" name="Freeform: Shape 6319">
                <a:extLst>
                  <a:ext uri="{FF2B5EF4-FFF2-40B4-BE49-F238E27FC236}">
                    <a16:creationId xmlns:a16="http://schemas.microsoft.com/office/drawing/2014/main" id="{036D5BAA-E69D-5549-8772-8972C3721DE1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1" name="Freeform: Shape 6320">
                <a:extLst>
                  <a:ext uri="{FF2B5EF4-FFF2-40B4-BE49-F238E27FC236}">
                    <a16:creationId xmlns:a16="http://schemas.microsoft.com/office/drawing/2014/main" id="{315646B1-D4AB-033B-CA7B-04D808058A8D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2" name="Freeform: Shape 6321">
                <a:extLst>
                  <a:ext uri="{FF2B5EF4-FFF2-40B4-BE49-F238E27FC236}">
                    <a16:creationId xmlns:a16="http://schemas.microsoft.com/office/drawing/2014/main" id="{832F0748-C966-38F6-1EAC-03E1738A0A92}"/>
                  </a:ext>
                </a:extLst>
              </p:cNvPr>
              <p:cNvSpPr/>
              <p:nvPr/>
            </p:nvSpPr>
            <p:spPr>
              <a:xfrm>
                <a:off x="9027280" y="668655"/>
                <a:ext cx="181222" cy="235057"/>
              </a:xfrm>
              <a:custGeom>
                <a:avLst/>
                <a:gdLst>
                  <a:gd name="connsiteX0" fmla="*/ 81610 w 181222"/>
                  <a:gd name="connsiteY0" fmla="*/ 171964 h 235057"/>
                  <a:gd name="connsiteX1" fmla="*/ 81610 w 181222"/>
                  <a:gd name="connsiteY1" fmla="*/ 171964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3" name="Freeform: Shape 6322">
                <a:extLst>
                  <a:ext uri="{FF2B5EF4-FFF2-40B4-BE49-F238E27FC236}">
                    <a16:creationId xmlns:a16="http://schemas.microsoft.com/office/drawing/2014/main" id="{FBD27397-1398-979F-9197-A80D31688583}"/>
                  </a:ext>
                </a:extLst>
              </p:cNvPr>
              <p:cNvSpPr/>
              <p:nvPr/>
            </p:nvSpPr>
            <p:spPr>
              <a:xfrm>
                <a:off x="9114034" y="501491"/>
                <a:ext cx="137846" cy="124301"/>
              </a:xfrm>
              <a:custGeom>
                <a:avLst/>
                <a:gdLst>
                  <a:gd name="connsiteX0" fmla="*/ 43034 w 137846"/>
                  <a:gd name="connsiteY0" fmla="*/ 24260 h 124301"/>
                  <a:gd name="connsiteX1" fmla="*/ 43034 w 137846"/>
                  <a:gd name="connsiteY1" fmla="*/ 24260 h 124301"/>
                  <a:gd name="connsiteX2" fmla="*/ 80153 w 137846"/>
                  <a:gd name="connsiteY2" fmla="*/ 45691 h 124301"/>
                  <a:gd name="connsiteX3" fmla="*/ 93783 w 137846"/>
                  <a:gd name="connsiteY3" fmla="*/ 64294 h 124301"/>
                  <a:gd name="connsiteX4" fmla="*/ 90783 w 137846"/>
                  <a:gd name="connsiteY4" fmla="*/ 87011 h 124301"/>
                  <a:gd name="connsiteX5" fmla="*/ 69694 w 137846"/>
                  <a:gd name="connsiteY5" fmla="*/ 124301 h 124301"/>
                  <a:gd name="connsiteX6" fmla="*/ 119501 w 137846"/>
                  <a:gd name="connsiteY6" fmla="*/ 124301 h 124301"/>
                  <a:gd name="connsiteX7" fmla="*/ 128073 w 137846"/>
                  <a:gd name="connsiteY7" fmla="*/ 108099 h 124301"/>
                  <a:gd name="connsiteX8" fmla="*/ 137846 w 137846"/>
                  <a:gd name="connsiteY8" fmla="*/ 71838 h 124301"/>
                  <a:gd name="connsiteX9" fmla="*/ 101413 w 137846"/>
                  <a:gd name="connsiteY9" fmla="*/ 8573 h 124301"/>
                  <a:gd name="connsiteX10" fmla="*/ 85725 w 137846"/>
                  <a:gd name="connsiteY10" fmla="*/ 0 h 124301"/>
                  <a:gd name="connsiteX11" fmla="*/ 0 w 137846"/>
                  <a:gd name="connsiteY11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034" y="24260"/>
                    </a:moveTo>
                    <a:lnTo>
                      <a:pt x="43034" y="24260"/>
                    </a:lnTo>
                    <a:lnTo>
                      <a:pt x="80153" y="45691"/>
                    </a:lnTo>
                    <a:cubicBezTo>
                      <a:pt x="87002" y="49822"/>
                      <a:pt x="91906" y="56521"/>
                      <a:pt x="93783" y="64294"/>
                    </a:cubicBezTo>
                    <a:cubicBezTo>
                      <a:pt x="95866" y="71963"/>
                      <a:pt x="94786" y="80146"/>
                      <a:pt x="90783" y="87011"/>
                    </a:cubicBezTo>
                    <a:lnTo>
                      <a:pt x="69694" y="124301"/>
                    </a:lnTo>
                    <a:lnTo>
                      <a:pt x="119501" y="124301"/>
                    </a:lnTo>
                    <a:lnTo>
                      <a:pt x="128073" y="108099"/>
                    </a:lnTo>
                    <a:cubicBezTo>
                      <a:pt x="134494" y="97094"/>
                      <a:pt x="137863" y="84578"/>
                      <a:pt x="137846" y="71838"/>
                    </a:cubicBezTo>
                    <a:cubicBezTo>
                      <a:pt x="137906" y="45747"/>
                      <a:pt x="124010" y="21617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4" name="Freeform: Shape 6323">
                <a:extLst>
                  <a:ext uri="{FF2B5EF4-FFF2-40B4-BE49-F238E27FC236}">
                    <a16:creationId xmlns:a16="http://schemas.microsoft.com/office/drawing/2014/main" id="{55A99A72-BB46-FEC6-F683-BB2E8E058282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5" name="Freeform: Shape 6324">
                <a:extLst>
                  <a:ext uri="{FF2B5EF4-FFF2-40B4-BE49-F238E27FC236}">
                    <a16:creationId xmlns:a16="http://schemas.microsoft.com/office/drawing/2014/main" id="{194F33DA-9584-1A22-B3C2-B00A19EE01EA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6" name="Freeform: Shape 6325">
                <a:extLst>
                  <a:ext uri="{FF2B5EF4-FFF2-40B4-BE49-F238E27FC236}">
                    <a16:creationId xmlns:a16="http://schemas.microsoft.com/office/drawing/2014/main" id="{F24CEE2A-4F98-F528-5404-F4C237998A8D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7" name="Freeform: Shape 6326">
                <a:extLst>
                  <a:ext uri="{FF2B5EF4-FFF2-40B4-BE49-F238E27FC236}">
                    <a16:creationId xmlns:a16="http://schemas.microsoft.com/office/drawing/2014/main" id="{9DBA23C5-6A9F-5C69-6B03-08C9647D5DE7}"/>
                  </a:ext>
                </a:extLst>
              </p:cNvPr>
              <p:cNvSpPr/>
              <p:nvPr/>
            </p:nvSpPr>
            <p:spPr>
              <a:xfrm>
                <a:off x="7703858" y="501062"/>
                <a:ext cx="210026" cy="168021"/>
              </a:xfrm>
              <a:custGeom>
                <a:avLst/>
                <a:gdLst>
                  <a:gd name="connsiteX0" fmla="*/ 173593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593" y="117529"/>
                    </a:moveTo>
                    <a:cubicBezTo>
                      <a:pt x="196113" y="104488"/>
                      <a:pt x="209983" y="8045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8" name="Freeform: Shape 6327">
                <a:extLst>
                  <a:ext uri="{FF2B5EF4-FFF2-40B4-BE49-F238E27FC236}">
                    <a16:creationId xmlns:a16="http://schemas.microsoft.com/office/drawing/2014/main" id="{E3AC31EE-35CE-039F-9538-93EC0FF5B073}"/>
                  </a:ext>
                </a:extLst>
              </p:cNvPr>
              <p:cNvSpPr/>
              <p:nvPr/>
            </p:nvSpPr>
            <p:spPr>
              <a:xfrm>
                <a:off x="7579556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7950 w 167163"/>
                  <a:gd name="connsiteY5" fmla="*/ 80410 h 168278"/>
                  <a:gd name="connsiteX6" fmla="*/ 42948 w 167163"/>
                  <a:gd name="connsiteY6" fmla="*/ 54693 h 168278"/>
                  <a:gd name="connsiteX7" fmla="*/ 42948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7950" y="80410"/>
                    </a:lnTo>
                    <a:cubicBezTo>
                      <a:pt x="48760" y="75086"/>
                      <a:pt x="43060" y="65312"/>
                      <a:pt x="42948" y="54693"/>
                    </a:cubicBezTo>
                    <a:lnTo>
                      <a:pt x="4294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9" name="Freeform: Shape 6328">
                <a:extLst>
                  <a:ext uri="{FF2B5EF4-FFF2-40B4-BE49-F238E27FC236}">
                    <a16:creationId xmlns:a16="http://schemas.microsoft.com/office/drawing/2014/main" id="{3F95DA1E-5871-CD4E-B512-F0B7939BFD29}"/>
                  </a:ext>
                </a:extLst>
              </p:cNvPr>
              <p:cNvSpPr/>
              <p:nvPr/>
            </p:nvSpPr>
            <p:spPr>
              <a:xfrm>
                <a:off x="9281369" y="1315793"/>
                <a:ext cx="167334" cy="336041"/>
              </a:xfrm>
              <a:custGeom>
                <a:avLst/>
                <a:gdLst>
                  <a:gd name="connsiteX0" fmla="*/ 36433 w 167334"/>
                  <a:gd name="connsiteY0" fmla="*/ 50235 h 336041"/>
                  <a:gd name="connsiteX1" fmla="*/ 0 w 167334"/>
                  <a:gd name="connsiteY1" fmla="*/ 113328 h 336041"/>
                  <a:gd name="connsiteX2" fmla="*/ 0 w 167334"/>
                  <a:gd name="connsiteY2" fmla="*/ 222199 h 336041"/>
                  <a:gd name="connsiteX3" fmla="*/ 36433 w 167334"/>
                  <a:gd name="connsiteY3" fmla="*/ 285293 h 336041"/>
                  <a:gd name="connsiteX4" fmla="*/ 124301 w 167334"/>
                  <a:gd name="connsiteY4" fmla="*/ 336042 h 336041"/>
                  <a:gd name="connsiteX5" fmla="*/ 167164 w 167334"/>
                  <a:gd name="connsiteY5" fmla="*/ 311182 h 336041"/>
                  <a:gd name="connsiteX6" fmla="*/ 58035 w 167334"/>
                  <a:gd name="connsiteY6" fmla="*/ 248174 h 336041"/>
                  <a:gd name="connsiteX7" fmla="*/ 43034 w 167334"/>
                  <a:gd name="connsiteY7" fmla="*/ 222456 h 336041"/>
                  <a:gd name="connsiteX8" fmla="*/ 43034 w 167334"/>
                  <a:gd name="connsiteY8" fmla="*/ 113586 h 336041"/>
                  <a:gd name="connsiteX9" fmla="*/ 58035 w 167334"/>
                  <a:gd name="connsiteY9" fmla="*/ 87868 h 336041"/>
                  <a:gd name="connsiteX10" fmla="*/ 167335 w 167334"/>
                  <a:gd name="connsiteY10" fmla="*/ 24689 h 336041"/>
                  <a:gd name="connsiteX11" fmla="*/ 167335 w 167334"/>
                  <a:gd name="connsiteY11" fmla="*/ 0 h 336041"/>
                  <a:gd name="connsiteX12" fmla="*/ 124472 w 167334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46" y="242850"/>
                      <a:pt x="43145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0" name="Freeform: Shape 6329">
                <a:extLst>
                  <a:ext uri="{FF2B5EF4-FFF2-40B4-BE49-F238E27FC236}">
                    <a16:creationId xmlns:a16="http://schemas.microsoft.com/office/drawing/2014/main" id="{5D942099-2395-BE54-8712-2FA64884BCFF}"/>
                  </a:ext>
                </a:extLst>
              </p:cNvPr>
              <p:cNvSpPr/>
              <p:nvPr/>
            </p:nvSpPr>
            <p:spPr>
              <a:xfrm>
                <a:off x="9405670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1" name="Freeform: Shape 6330">
                <a:extLst>
                  <a:ext uri="{FF2B5EF4-FFF2-40B4-BE49-F238E27FC236}">
                    <a16:creationId xmlns:a16="http://schemas.microsoft.com/office/drawing/2014/main" id="{81F30224-5028-0B5C-364E-0816D7411575}"/>
                  </a:ext>
                </a:extLst>
              </p:cNvPr>
              <p:cNvSpPr/>
              <p:nvPr/>
            </p:nvSpPr>
            <p:spPr>
              <a:xfrm>
                <a:off x="6771598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600" y="41376"/>
                      <a:pt x="130002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2" name="Freeform: Shape 6331">
                <a:extLst>
                  <a:ext uri="{FF2B5EF4-FFF2-40B4-BE49-F238E27FC236}">
                    <a16:creationId xmlns:a16="http://schemas.microsoft.com/office/drawing/2014/main" id="{207FF68A-23E0-192E-8D24-86F7EBFE5295}"/>
                  </a:ext>
                </a:extLst>
              </p:cNvPr>
              <p:cNvSpPr/>
              <p:nvPr/>
            </p:nvSpPr>
            <p:spPr>
              <a:xfrm>
                <a:off x="6728736" y="871051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651 h 302973"/>
                  <a:gd name="connsiteX4" fmla="*/ 36433 w 291465"/>
                  <a:gd name="connsiteY4" fmla="*/ 238744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053 h 302973"/>
                  <a:gd name="connsiteX9" fmla="*/ 182337 w 291465"/>
                  <a:gd name="connsiteY9" fmla="*/ 256061 h 302973"/>
                  <a:gd name="connsiteX10" fmla="*/ 152333 w 291465"/>
                  <a:gd name="connsiteY10" fmla="*/ 256061 h 302973"/>
                  <a:gd name="connsiteX11" fmla="*/ 58036 w 291465"/>
                  <a:gd name="connsiteY11" fmla="*/ 201625 h 302973"/>
                  <a:gd name="connsiteX12" fmla="*/ 43034 w 291465"/>
                  <a:gd name="connsiteY12" fmla="*/ 175908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43" y="201668"/>
                      <a:pt x="13913" y="225705"/>
                      <a:pt x="36433" y="238744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061"/>
                    </a:lnTo>
                    <a:cubicBezTo>
                      <a:pt x="173062" y="261453"/>
                      <a:pt x="161609" y="261453"/>
                      <a:pt x="152333" y="256061"/>
                    </a:cubicBezTo>
                    <a:lnTo>
                      <a:pt x="58036" y="201625"/>
                    </a:lnTo>
                    <a:cubicBezTo>
                      <a:pt x="48837" y="196310"/>
                      <a:pt x="43128" y="186529"/>
                      <a:pt x="43034" y="175908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3" name="Freeform: Shape 6332">
                <a:extLst>
                  <a:ext uri="{FF2B5EF4-FFF2-40B4-BE49-F238E27FC236}">
                    <a16:creationId xmlns:a16="http://schemas.microsoft.com/office/drawing/2014/main" id="{1FE0C48B-EB5E-75D8-266E-2C87025A88EE}"/>
                  </a:ext>
                </a:extLst>
              </p:cNvPr>
              <p:cNvSpPr/>
              <p:nvPr/>
            </p:nvSpPr>
            <p:spPr>
              <a:xfrm>
                <a:off x="6044822" y="1315278"/>
                <a:ext cx="167335" cy="336042"/>
              </a:xfrm>
              <a:custGeom>
                <a:avLst/>
                <a:gdLst>
                  <a:gd name="connsiteX0" fmla="*/ 130902 w 167335"/>
                  <a:gd name="connsiteY0" fmla="*/ 285807 h 336042"/>
                  <a:gd name="connsiteX1" fmla="*/ 167335 w 167335"/>
                  <a:gd name="connsiteY1" fmla="*/ 222714 h 336042"/>
                  <a:gd name="connsiteX2" fmla="*/ 167335 w 167335"/>
                  <a:gd name="connsiteY2" fmla="*/ 113843 h 336042"/>
                  <a:gd name="connsiteX3" fmla="*/ 130902 w 167335"/>
                  <a:gd name="connsiteY3" fmla="*/ 50749 h 336042"/>
                  <a:gd name="connsiteX4" fmla="*/ 43034 w 167335"/>
                  <a:gd name="connsiteY4" fmla="*/ 0 h 336042"/>
                  <a:gd name="connsiteX5" fmla="*/ 171 w 167335"/>
                  <a:gd name="connsiteY5" fmla="*/ 24775 h 336042"/>
                  <a:gd name="connsiteX6" fmla="*/ 109299 w 167335"/>
                  <a:gd name="connsiteY6" fmla="*/ 87868 h 336042"/>
                  <a:gd name="connsiteX7" fmla="*/ 124301 w 167335"/>
                  <a:gd name="connsiteY7" fmla="*/ 113586 h 336042"/>
                  <a:gd name="connsiteX8" fmla="*/ 124301 w 167335"/>
                  <a:gd name="connsiteY8" fmla="*/ 222456 h 336042"/>
                  <a:gd name="connsiteX9" fmla="*/ 109299 w 167335"/>
                  <a:gd name="connsiteY9" fmla="*/ 248174 h 336042"/>
                  <a:gd name="connsiteX10" fmla="*/ 0 w 167335"/>
                  <a:gd name="connsiteY10" fmla="*/ 311268 h 336042"/>
                  <a:gd name="connsiteX11" fmla="*/ 0 w 167335"/>
                  <a:gd name="connsiteY11" fmla="*/ 336042 h 336042"/>
                  <a:gd name="connsiteX12" fmla="*/ 42863 w 167335"/>
                  <a:gd name="connsiteY12" fmla="*/ 336042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130902" y="285807"/>
                    </a:moveTo>
                    <a:cubicBezTo>
                      <a:pt x="153405" y="272751"/>
                      <a:pt x="167275" y="248731"/>
                      <a:pt x="167335" y="222714"/>
                    </a:cubicBezTo>
                    <a:lnTo>
                      <a:pt x="167335" y="113843"/>
                    </a:lnTo>
                    <a:cubicBezTo>
                      <a:pt x="167292" y="87825"/>
                      <a:pt x="153422" y="63788"/>
                      <a:pt x="130902" y="50749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22456"/>
                    </a:lnTo>
                    <a:cubicBezTo>
                      <a:pt x="124190" y="233078"/>
                      <a:pt x="118489" y="242850"/>
                      <a:pt x="109299" y="248174"/>
                    </a:cubicBezTo>
                    <a:lnTo>
                      <a:pt x="0" y="311268"/>
                    </a:lnTo>
                    <a:lnTo>
                      <a:pt x="0" y="336042"/>
                    </a:lnTo>
                    <a:lnTo>
                      <a:pt x="42863" y="3360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4" name="Freeform: Shape 6333">
                <a:extLst>
                  <a:ext uri="{FF2B5EF4-FFF2-40B4-BE49-F238E27FC236}">
                    <a16:creationId xmlns:a16="http://schemas.microsoft.com/office/drawing/2014/main" id="{941F610F-D9CD-ACB9-2F7A-C3AD523DE2B9}"/>
                  </a:ext>
                </a:extLst>
              </p:cNvPr>
              <p:cNvSpPr/>
              <p:nvPr/>
            </p:nvSpPr>
            <p:spPr>
              <a:xfrm>
                <a:off x="604499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5" name="Freeform: Shape 6334">
                <a:extLst>
                  <a:ext uri="{FF2B5EF4-FFF2-40B4-BE49-F238E27FC236}">
                    <a16:creationId xmlns:a16="http://schemas.microsoft.com/office/drawing/2014/main" id="{B404D7CE-21CA-4EF2-8A55-5D0A0EB6F33F}"/>
                  </a:ext>
                </a:extLst>
              </p:cNvPr>
              <p:cNvSpPr/>
              <p:nvPr/>
            </p:nvSpPr>
            <p:spPr>
              <a:xfrm>
                <a:off x="6728736" y="1793088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237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152 h 253338"/>
                  <a:gd name="connsiteX7" fmla="*/ 57864 w 334327"/>
                  <a:gd name="connsiteY7" fmla="*/ 101434 h 253338"/>
                  <a:gd name="connsiteX8" fmla="*/ 152162 w 334327"/>
                  <a:gd name="connsiteY8" fmla="*/ 46999 h 253338"/>
                  <a:gd name="connsiteX9" fmla="*/ 182166 w 334327"/>
                  <a:gd name="connsiteY9" fmla="*/ 46999 h 253338"/>
                  <a:gd name="connsiteX10" fmla="*/ 302181 w 334327"/>
                  <a:gd name="connsiteY10" fmla="*/ 116265 h 253338"/>
                  <a:gd name="connsiteX11" fmla="*/ 302181 w 334327"/>
                  <a:gd name="connsiteY11" fmla="*/ 116265 h 253338"/>
                  <a:gd name="connsiteX12" fmla="*/ 334328 w 334327"/>
                  <a:gd name="connsiteY12" fmla="*/ 134867 h 253338"/>
                  <a:gd name="connsiteX13" fmla="*/ 291465 w 334327"/>
                  <a:gd name="connsiteY13" fmla="*/ 60629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152"/>
                    </a:lnTo>
                    <a:cubicBezTo>
                      <a:pt x="42974" y="116530"/>
                      <a:pt x="48675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63" y="41692"/>
                      <a:pt x="172865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6" name="Freeform: Shape 6335">
                <a:extLst>
                  <a:ext uri="{FF2B5EF4-FFF2-40B4-BE49-F238E27FC236}">
                    <a16:creationId xmlns:a16="http://schemas.microsoft.com/office/drawing/2014/main" id="{9E9874D1-DA03-C927-1BF5-A3DD5A3676ED}"/>
                  </a:ext>
                </a:extLst>
              </p:cNvPr>
              <p:cNvSpPr/>
              <p:nvPr/>
            </p:nvSpPr>
            <p:spPr>
              <a:xfrm>
                <a:off x="6728736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03 h 253338"/>
                  <a:gd name="connsiteX11" fmla="*/ 32147 w 334327"/>
                  <a:gd name="connsiteY11" fmla="*/ 136903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97" y="176105"/>
                      <a:pt x="334267" y="152050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7" name="Freeform: Shape 6336">
                <a:extLst>
                  <a:ext uri="{FF2B5EF4-FFF2-40B4-BE49-F238E27FC236}">
                    <a16:creationId xmlns:a16="http://schemas.microsoft.com/office/drawing/2014/main" id="{6E2A11E0-7539-C7B7-0812-ABA46F121256}"/>
                  </a:ext>
                </a:extLst>
              </p:cNvPr>
              <p:cNvSpPr/>
              <p:nvPr/>
            </p:nvSpPr>
            <p:spPr>
              <a:xfrm>
                <a:off x="7579556" y="2298372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517 h 168021"/>
                  <a:gd name="connsiteX7" fmla="*/ 177879 w 210112"/>
                  <a:gd name="connsiteY7" fmla="*/ 18517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91" y="102973"/>
                      <a:pt x="48692" y="93209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8" name="Freeform: Shape 6337">
                <a:extLst>
                  <a:ext uri="{FF2B5EF4-FFF2-40B4-BE49-F238E27FC236}">
                    <a16:creationId xmlns:a16="http://schemas.microsoft.com/office/drawing/2014/main" id="{B17A3274-9623-2880-FC18-4C1979237814}"/>
                  </a:ext>
                </a:extLst>
              </p:cNvPr>
              <p:cNvSpPr/>
              <p:nvPr/>
            </p:nvSpPr>
            <p:spPr>
              <a:xfrm>
                <a:off x="7746806" y="2297430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4186 h 168021"/>
                  <a:gd name="connsiteX1" fmla="*/ 130645 w 167077"/>
                  <a:gd name="connsiteY1" fmla="*/ 51092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868 h 168021"/>
                  <a:gd name="connsiteX5" fmla="*/ 124130 w 167077"/>
                  <a:gd name="connsiteY5" fmla="*/ 113586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4186"/>
                    </a:moveTo>
                    <a:cubicBezTo>
                      <a:pt x="167078" y="88160"/>
                      <a:pt x="153191" y="64105"/>
                      <a:pt x="130645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9" name="Freeform: Shape 6338">
                <a:extLst>
                  <a:ext uri="{FF2B5EF4-FFF2-40B4-BE49-F238E27FC236}">
                    <a16:creationId xmlns:a16="http://schemas.microsoft.com/office/drawing/2014/main" id="{10DFFFA4-3AA6-0D4B-817B-184FFD319A44}"/>
                  </a:ext>
                </a:extLst>
              </p:cNvPr>
              <p:cNvSpPr/>
              <p:nvPr/>
            </p:nvSpPr>
            <p:spPr>
              <a:xfrm>
                <a:off x="8430463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72" y="196362"/>
                      <a:pt x="43180" y="186606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0" name="Freeform: Shape 6339">
                <a:extLst>
                  <a:ext uri="{FF2B5EF4-FFF2-40B4-BE49-F238E27FC236}">
                    <a16:creationId xmlns:a16="http://schemas.microsoft.com/office/drawing/2014/main" id="{21C9571D-CEA2-F027-5814-F1FD9AD97D11}"/>
                  </a:ext>
                </a:extLst>
              </p:cNvPr>
              <p:cNvSpPr/>
              <p:nvPr/>
            </p:nvSpPr>
            <p:spPr>
              <a:xfrm>
                <a:off x="8473325" y="1793002"/>
                <a:ext cx="291465" cy="303059"/>
              </a:xfrm>
              <a:custGeom>
                <a:avLst/>
                <a:gdLst>
                  <a:gd name="connsiteX0" fmla="*/ 248603 w 291465"/>
                  <a:gd name="connsiteY0" fmla="*/ 265940 h 303059"/>
                  <a:gd name="connsiteX1" fmla="*/ 248603 w 291465"/>
                  <a:gd name="connsiteY1" fmla="*/ 303059 h 303059"/>
                  <a:gd name="connsiteX2" fmla="*/ 291465 w 291465"/>
                  <a:gd name="connsiteY2" fmla="*/ 228822 h 303059"/>
                  <a:gd name="connsiteX3" fmla="*/ 291465 w 291465"/>
                  <a:gd name="connsiteY3" fmla="*/ 127237 h 303059"/>
                  <a:gd name="connsiteX4" fmla="*/ 255032 w 291465"/>
                  <a:gd name="connsiteY4" fmla="*/ 64144 h 303059"/>
                  <a:gd name="connsiteX5" fmla="*/ 160734 w 291465"/>
                  <a:gd name="connsiteY5" fmla="*/ 9708 h 303059"/>
                  <a:gd name="connsiteX6" fmla="*/ 87868 w 291465"/>
                  <a:gd name="connsiteY6" fmla="*/ 9708 h 303059"/>
                  <a:gd name="connsiteX7" fmla="*/ 0 w 291465"/>
                  <a:gd name="connsiteY7" fmla="*/ 60458 h 303059"/>
                  <a:gd name="connsiteX8" fmla="*/ 0 w 291465"/>
                  <a:gd name="connsiteY8" fmla="*/ 109835 h 303059"/>
                  <a:gd name="connsiteX9" fmla="*/ 109128 w 291465"/>
                  <a:gd name="connsiteY9" fmla="*/ 46827 h 303059"/>
                  <a:gd name="connsiteX10" fmla="*/ 139132 w 291465"/>
                  <a:gd name="connsiteY10" fmla="*/ 46827 h 303059"/>
                  <a:gd name="connsiteX11" fmla="*/ 233429 w 291465"/>
                  <a:gd name="connsiteY11" fmla="*/ 101263 h 303059"/>
                  <a:gd name="connsiteX12" fmla="*/ 248431 w 291465"/>
                  <a:gd name="connsiteY12" fmla="*/ 126980 h 303059"/>
                  <a:gd name="connsiteX13" fmla="*/ 248431 w 291465"/>
                  <a:gd name="connsiteY13" fmla="*/ 265598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059">
                    <a:moveTo>
                      <a:pt x="248603" y="265940"/>
                    </a:moveTo>
                    <a:lnTo>
                      <a:pt x="248603" y="303059"/>
                    </a:lnTo>
                    <a:lnTo>
                      <a:pt x="291465" y="228822"/>
                    </a:lnTo>
                    <a:lnTo>
                      <a:pt x="291465" y="127237"/>
                    </a:lnTo>
                    <a:cubicBezTo>
                      <a:pt x="291422" y="101220"/>
                      <a:pt x="277552" y="77182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19" y="106586"/>
                      <a:pt x="248319" y="116359"/>
                      <a:pt x="248431" y="126980"/>
                    </a:cubicBezTo>
                    <a:lnTo>
                      <a:pt x="248431" y="26559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1" name="Freeform: Shape 6340">
                <a:extLst>
                  <a:ext uri="{FF2B5EF4-FFF2-40B4-BE49-F238E27FC236}">
                    <a16:creationId xmlns:a16="http://schemas.microsoft.com/office/drawing/2014/main" id="{6BD4D909-5504-B418-5AEF-A6F2390257DC}"/>
                  </a:ext>
                </a:extLst>
              </p:cNvPr>
              <p:cNvSpPr/>
              <p:nvPr/>
            </p:nvSpPr>
            <p:spPr>
              <a:xfrm>
                <a:off x="8430463" y="920686"/>
                <a:ext cx="334327" cy="253317"/>
              </a:xfrm>
              <a:custGeom>
                <a:avLst/>
                <a:gdLst>
                  <a:gd name="connsiteX0" fmla="*/ 130731 w 334327"/>
                  <a:gd name="connsiteY0" fmla="*/ 243545 h 253317"/>
                  <a:gd name="connsiteX1" fmla="*/ 203597 w 334327"/>
                  <a:gd name="connsiteY1" fmla="*/ 243545 h 253317"/>
                  <a:gd name="connsiteX2" fmla="*/ 297894 w 334327"/>
                  <a:gd name="connsiteY2" fmla="*/ 189109 h 253317"/>
                  <a:gd name="connsiteX3" fmla="*/ 334328 w 334327"/>
                  <a:gd name="connsiteY3" fmla="*/ 126016 h 253317"/>
                  <a:gd name="connsiteX4" fmla="*/ 334328 w 334327"/>
                  <a:gd name="connsiteY4" fmla="*/ 24603 h 253317"/>
                  <a:gd name="connsiteX5" fmla="*/ 291465 w 334327"/>
                  <a:gd name="connsiteY5" fmla="*/ 0 h 253317"/>
                  <a:gd name="connsiteX6" fmla="*/ 291465 w 334327"/>
                  <a:gd name="connsiteY6" fmla="*/ 126016 h 253317"/>
                  <a:gd name="connsiteX7" fmla="*/ 276463 w 334327"/>
                  <a:gd name="connsiteY7" fmla="*/ 151733 h 253317"/>
                  <a:gd name="connsiteX8" fmla="*/ 182166 w 334327"/>
                  <a:gd name="connsiteY8" fmla="*/ 206169 h 253317"/>
                  <a:gd name="connsiteX9" fmla="*/ 152162 w 334327"/>
                  <a:gd name="connsiteY9" fmla="*/ 206169 h 253317"/>
                  <a:gd name="connsiteX10" fmla="*/ 32147 w 334327"/>
                  <a:gd name="connsiteY10" fmla="*/ 136903 h 253317"/>
                  <a:gd name="connsiteX11" fmla="*/ 32147 w 334327"/>
                  <a:gd name="connsiteY11" fmla="*/ 136903 h 253317"/>
                  <a:gd name="connsiteX12" fmla="*/ 0 w 334327"/>
                  <a:gd name="connsiteY12" fmla="*/ 118386 h 253317"/>
                  <a:gd name="connsiteX13" fmla="*/ 42863 w 334327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130731" y="243545"/>
                    </a:moveTo>
                    <a:cubicBezTo>
                      <a:pt x="153267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2" name="Freeform: Shape 6341">
                <a:extLst>
                  <a:ext uri="{FF2B5EF4-FFF2-40B4-BE49-F238E27FC236}">
                    <a16:creationId xmlns:a16="http://schemas.microsoft.com/office/drawing/2014/main" id="{4D8E0D99-1846-5988-259B-5C9360B97367}"/>
                  </a:ext>
                </a:extLst>
              </p:cNvPr>
              <p:cNvSpPr/>
              <p:nvPr/>
            </p:nvSpPr>
            <p:spPr>
              <a:xfrm>
                <a:off x="8430463" y="810592"/>
                <a:ext cx="334327" cy="253254"/>
              </a:xfrm>
              <a:custGeom>
                <a:avLst/>
                <a:gdLst>
                  <a:gd name="connsiteX0" fmla="*/ 334328 w 334327"/>
                  <a:gd name="connsiteY0" fmla="*/ 134697 h 253254"/>
                  <a:gd name="connsiteX1" fmla="*/ 291465 w 334327"/>
                  <a:gd name="connsiteY1" fmla="*/ 60459 h 253254"/>
                  <a:gd name="connsiteX2" fmla="*/ 203597 w 334327"/>
                  <a:gd name="connsiteY2" fmla="*/ 9710 h 253254"/>
                  <a:gd name="connsiteX3" fmla="*/ 130731 w 334327"/>
                  <a:gd name="connsiteY3" fmla="*/ 9710 h 253254"/>
                  <a:gd name="connsiteX4" fmla="*/ 36433 w 334327"/>
                  <a:gd name="connsiteY4" fmla="*/ 64145 h 253254"/>
                  <a:gd name="connsiteX5" fmla="*/ 0 w 334327"/>
                  <a:gd name="connsiteY5" fmla="*/ 127239 h 253254"/>
                  <a:gd name="connsiteX6" fmla="*/ 0 w 334327"/>
                  <a:gd name="connsiteY6" fmla="*/ 228737 h 253254"/>
                  <a:gd name="connsiteX7" fmla="*/ 42863 w 334327"/>
                  <a:gd name="connsiteY7" fmla="*/ 253254 h 253254"/>
                  <a:gd name="connsiteX8" fmla="*/ 42863 w 334327"/>
                  <a:gd name="connsiteY8" fmla="*/ 127239 h 253254"/>
                  <a:gd name="connsiteX9" fmla="*/ 57864 w 334327"/>
                  <a:gd name="connsiteY9" fmla="*/ 101521 h 253254"/>
                  <a:gd name="connsiteX10" fmla="*/ 152162 w 334327"/>
                  <a:gd name="connsiteY10" fmla="*/ 47086 h 253254"/>
                  <a:gd name="connsiteX11" fmla="*/ 182166 w 334327"/>
                  <a:gd name="connsiteY11" fmla="*/ 47086 h 253254"/>
                  <a:gd name="connsiteX12" fmla="*/ 302181 w 334327"/>
                  <a:gd name="connsiteY12" fmla="*/ 116352 h 253254"/>
                  <a:gd name="connsiteX13" fmla="*/ 302181 w 334327"/>
                  <a:gd name="connsiteY13" fmla="*/ 116352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4">
                    <a:moveTo>
                      <a:pt x="334328" y="134697"/>
                    </a:moveTo>
                    <a:lnTo>
                      <a:pt x="291465" y="60459"/>
                    </a:lnTo>
                    <a:lnTo>
                      <a:pt x="203597" y="9710"/>
                    </a:lnTo>
                    <a:cubicBezTo>
                      <a:pt x="181034" y="-3237"/>
                      <a:pt x="153294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7086"/>
                    </a:lnTo>
                    <a:cubicBezTo>
                      <a:pt x="161463" y="41778"/>
                      <a:pt x="172864" y="41778"/>
                      <a:pt x="182166" y="47086"/>
                    </a:cubicBezTo>
                    <a:lnTo>
                      <a:pt x="302181" y="116352"/>
                    </a:lnTo>
                    <a:lnTo>
                      <a:pt x="302181" y="1163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3" name="Freeform: Shape 6342">
                <a:extLst>
                  <a:ext uri="{FF2B5EF4-FFF2-40B4-BE49-F238E27FC236}">
                    <a16:creationId xmlns:a16="http://schemas.microsoft.com/office/drawing/2014/main" id="{A8186F9D-0F42-8B3D-7D47-FDA8665E8C4D}"/>
                  </a:ext>
                </a:extLst>
              </p:cNvPr>
              <p:cNvSpPr/>
              <p:nvPr/>
            </p:nvSpPr>
            <p:spPr>
              <a:xfrm>
                <a:off x="7302493" y="501062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2 h 298751"/>
                  <a:gd name="connsiteX6" fmla="*/ 0 w 170849"/>
                  <a:gd name="connsiteY6" fmla="*/ 298752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60" y="114817"/>
                      <a:pt x="170859" y="57915"/>
                      <a:pt x="170850" y="0"/>
                    </a:cubicBezTo>
                    <a:lnTo>
                      <a:pt x="127987" y="0"/>
                    </a:lnTo>
                    <a:cubicBezTo>
                      <a:pt x="128022" y="50394"/>
                      <a:pt x="114812" y="99913"/>
                      <a:pt x="89669" y="143589"/>
                    </a:cubicBezTo>
                    <a:lnTo>
                      <a:pt x="15774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4" name="Freeform: Shape 6343">
                <a:extLst>
                  <a:ext uri="{FF2B5EF4-FFF2-40B4-BE49-F238E27FC236}">
                    <a16:creationId xmlns:a16="http://schemas.microsoft.com/office/drawing/2014/main" id="{F6FC4CF8-5093-B6D7-7A22-D1CEA373C3A5}"/>
                  </a:ext>
                </a:extLst>
              </p:cNvPr>
              <p:cNvSpPr/>
              <p:nvPr/>
            </p:nvSpPr>
            <p:spPr>
              <a:xfrm>
                <a:off x="6858952" y="501062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2 h 298751"/>
                  <a:gd name="connsiteX8" fmla="*/ 443541 w 468315"/>
                  <a:gd name="connsiteY8" fmla="*/ 298752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5"/>
                      <a:pt x="141412" y="201005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5"/>
                      <a:pt x="220639" y="298674"/>
                      <a:pt x="338614" y="298752"/>
                    </a:cubicBezTo>
                    <a:lnTo>
                      <a:pt x="443541" y="298752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5" name="Freeform: Shape 6344">
                <a:extLst>
                  <a:ext uri="{FF2B5EF4-FFF2-40B4-BE49-F238E27FC236}">
                    <a16:creationId xmlns:a16="http://schemas.microsoft.com/office/drawing/2014/main" id="{FACC6127-4D24-E6F8-B440-D088A4952CB3}"/>
                  </a:ext>
                </a:extLst>
              </p:cNvPr>
              <p:cNvSpPr/>
              <p:nvPr/>
            </p:nvSpPr>
            <p:spPr>
              <a:xfrm>
                <a:off x="6464531" y="1184719"/>
                <a:ext cx="467887" cy="341699"/>
              </a:xfrm>
              <a:custGeom>
                <a:avLst/>
                <a:gdLst>
                  <a:gd name="connsiteX0" fmla="*/ 415509 w 467887"/>
                  <a:gd name="connsiteY0" fmla="*/ 165021 h 341699"/>
                  <a:gd name="connsiteX1" fmla="*/ 129702 w 467887"/>
                  <a:gd name="connsiteY1" fmla="*/ 0 h 341699"/>
                  <a:gd name="connsiteX2" fmla="*/ 24689 w 467887"/>
                  <a:gd name="connsiteY2" fmla="*/ 0 h 341699"/>
                  <a:gd name="connsiteX3" fmla="*/ 0 w 467887"/>
                  <a:gd name="connsiteY3" fmla="*/ 42863 h 341699"/>
                  <a:gd name="connsiteX4" fmla="*/ 129702 w 467887"/>
                  <a:gd name="connsiteY4" fmla="*/ 42863 h 341699"/>
                  <a:gd name="connsiteX5" fmla="*/ 378304 w 467887"/>
                  <a:gd name="connsiteY5" fmla="*/ 186452 h 341699"/>
                  <a:gd name="connsiteX6" fmla="*/ 452199 w 467887"/>
                  <a:gd name="connsiteY6" fmla="*/ 314525 h 341699"/>
                  <a:gd name="connsiteX7" fmla="*/ 467887 w 467887"/>
                  <a:gd name="connsiteY7" fmla="*/ 341700 h 341699"/>
                  <a:gd name="connsiteX8" fmla="*/ 467887 w 467887"/>
                  <a:gd name="connsiteY8" fmla="*/ 25597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60"/>
                      <a:pt x="326904" y="97744"/>
                      <a:pt x="378304" y="186452"/>
                    </a:cubicBezTo>
                    <a:lnTo>
                      <a:pt x="452199" y="314525"/>
                    </a:lnTo>
                    <a:lnTo>
                      <a:pt x="467887" y="341700"/>
                    </a:lnTo>
                    <a:lnTo>
                      <a:pt x="467887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6" name="Freeform: Shape 6345">
                <a:extLst>
                  <a:ext uri="{FF2B5EF4-FFF2-40B4-BE49-F238E27FC236}">
                    <a16:creationId xmlns:a16="http://schemas.microsoft.com/office/drawing/2014/main" id="{C7B41328-B03F-1BC8-9462-657A0C933EDE}"/>
                  </a:ext>
                </a:extLst>
              </p:cNvPr>
              <p:cNvSpPr/>
              <p:nvPr/>
            </p:nvSpPr>
            <p:spPr>
              <a:xfrm>
                <a:off x="6318492" y="1184719"/>
                <a:ext cx="170813" cy="554640"/>
              </a:xfrm>
              <a:custGeom>
                <a:avLst/>
                <a:gdLst>
                  <a:gd name="connsiteX0" fmla="*/ 81145 w 170813"/>
                  <a:gd name="connsiteY0" fmla="*/ 442427 h 554640"/>
                  <a:gd name="connsiteX1" fmla="*/ 81145 w 170813"/>
                  <a:gd name="connsiteY1" fmla="*/ 155248 h 554640"/>
                  <a:gd name="connsiteX2" fmla="*/ 146125 w 170813"/>
                  <a:gd name="connsiteY2" fmla="*/ 42863 h 554640"/>
                  <a:gd name="connsiteX3" fmla="*/ 170813 w 170813"/>
                  <a:gd name="connsiteY3" fmla="*/ 0 h 554640"/>
                  <a:gd name="connsiteX4" fmla="*/ 170813 w 170813"/>
                  <a:gd name="connsiteY4" fmla="*/ 0 h 554640"/>
                  <a:gd name="connsiteX5" fmla="*/ 96576 w 170813"/>
                  <a:gd name="connsiteY5" fmla="*/ 42863 h 554640"/>
                  <a:gd name="connsiteX6" fmla="*/ 44112 w 170813"/>
                  <a:gd name="connsiteY6" fmla="*/ 133731 h 554640"/>
                  <a:gd name="connsiteX7" fmla="*/ 44112 w 170813"/>
                  <a:gd name="connsiteY7" fmla="*/ 463772 h 554640"/>
                  <a:gd name="connsiteX8" fmla="*/ 96576 w 170813"/>
                  <a:gd name="connsiteY8" fmla="*/ 554641 h 554640"/>
                  <a:gd name="connsiteX9" fmla="*/ 146125 w 170813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640">
                    <a:moveTo>
                      <a:pt x="81145" y="442427"/>
                    </a:moveTo>
                    <a:cubicBezTo>
                      <a:pt x="30053" y="353513"/>
                      <a:pt x="30053" y="244162"/>
                      <a:pt x="81145" y="155248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641"/>
                    </a:lnTo>
                    <a:lnTo>
                      <a:pt x="146125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7" name="Freeform: Shape 6346">
                <a:extLst>
                  <a:ext uri="{FF2B5EF4-FFF2-40B4-BE49-F238E27FC236}">
                    <a16:creationId xmlns:a16="http://schemas.microsoft.com/office/drawing/2014/main" id="{6FD43558-6C5A-F68F-A873-C3847AC0193C}"/>
                  </a:ext>
                </a:extLst>
              </p:cNvPr>
              <p:cNvSpPr/>
              <p:nvPr/>
            </p:nvSpPr>
            <p:spPr>
              <a:xfrm>
                <a:off x="6414982" y="1483556"/>
                <a:ext cx="517521" cy="298751"/>
              </a:xfrm>
              <a:custGeom>
                <a:avLst/>
                <a:gdLst>
                  <a:gd name="connsiteX0" fmla="*/ 492833 w 517521"/>
                  <a:gd name="connsiteY0" fmla="*/ 0 h 298751"/>
                  <a:gd name="connsiteX1" fmla="*/ 427939 w 517521"/>
                  <a:gd name="connsiteY1" fmla="*/ 112300 h 298751"/>
                  <a:gd name="connsiteX2" fmla="*/ 179337 w 517521"/>
                  <a:gd name="connsiteY2" fmla="*/ 255889 h 298751"/>
                  <a:gd name="connsiteX3" fmla="*/ 0 w 517521"/>
                  <a:gd name="connsiteY3" fmla="*/ 255889 h 298751"/>
                  <a:gd name="connsiteX4" fmla="*/ 74324 w 517521"/>
                  <a:gd name="connsiteY4" fmla="*/ 298752 h 298751"/>
                  <a:gd name="connsiteX5" fmla="*/ 179251 w 517521"/>
                  <a:gd name="connsiteY5" fmla="*/ 298752 h 298751"/>
                  <a:gd name="connsiteX6" fmla="*/ 465058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833" y="0"/>
                    </a:moveTo>
                    <a:lnTo>
                      <a:pt x="427939" y="112300"/>
                    </a:lnTo>
                    <a:cubicBezTo>
                      <a:pt x="376530" y="200991"/>
                      <a:pt x="281855" y="255675"/>
                      <a:pt x="179337" y="255889"/>
                    </a:cubicBezTo>
                    <a:lnTo>
                      <a:pt x="0" y="255889"/>
                    </a:lnTo>
                    <a:lnTo>
                      <a:pt x="74324" y="298752"/>
                    </a:lnTo>
                    <a:lnTo>
                      <a:pt x="179251" y="298752"/>
                    </a:lnTo>
                    <a:cubicBezTo>
                      <a:pt x="297106" y="298572"/>
                      <a:pt x="405976" y="235709"/>
                      <a:pt x="465058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8" name="Freeform: Shape 6347">
                <a:extLst>
                  <a:ext uri="{FF2B5EF4-FFF2-40B4-BE49-F238E27FC236}">
                    <a16:creationId xmlns:a16="http://schemas.microsoft.com/office/drawing/2014/main" id="{5D229CB8-F391-E22B-0183-83E530B07406}"/>
                  </a:ext>
                </a:extLst>
              </p:cNvPr>
              <p:cNvSpPr/>
              <p:nvPr/>
            </p:nvSpPr>
            <p:spPr>
              <a:xfrm>
                <a:off x="6858952" y="2167213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8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8"/>
                    </a:moveTo>
                    <a:lnTo>
                      <a:pt x="89925" y="186452"/>
                    </a:lnTo>
                    <a:cubicBezTo>
                      <a:pt x="141326" y="97744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9" name="Freeform: Shape 6348">
                <a:extLst>
                  <a:ext uri="{FF2B5EF4-FFF2-40B4-BE49-F238E27FC236}">
                    <a16:creationId xmlns:a16="http://schemas.microsoft.com/office/drawing/2014/main" id="{ADBD0197-471F-CBDB-8B31-E15D6436F52F}"/>
                  </a:ext>
                </a:extLst>
              </p:cNvPr>
              <p:cNvSpPr/>
              <p:nvPr/>
            </p:nvSpPr>
            <p:spPr>
              <a:xfrm>
                <a:off x="6859209" y="2423188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0" name="Freeform: Shape 6349">
                <a:extLst>
                  <a:ext uri="{FF2B5EF4-FFF2-40B4-BE49-F238E27FC236}">
                    <a16:creationId xmlns:a16="http://schemas.microsoft.com/office/drawing/2014/main" id="{5C1393C4-6AF7-F35D-894B-84BF8F1E879B}"/>
                  </a:ext>
                </a:extLst>
              </p:cNvPr>
              <p:cNvSpPr/>
              <p:nvPr/>
            </p:nvSpPr>
            <p:spPr>
              <a:xfrm>
                <a:off x="732726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092" y="198059"/>
                      <a:pt x="130902" y="141155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1" name="Freeform: Shape 6350">
                <a:extLst>
                  <a:ext uri="{FF2B5EF4-FFF2-40B4-BE49-F238E27FC236}">
                    <a16:creationId xmlns:a16="http://schemas.microsoft.com/office/drawing/2014/main" id="{832D0BFC-F90F-26F3-F0B3-F9885D613F4A}"/>
                  </a:ext>
                </a:extLst>
              </p:cNvPr>
              <p:cNvSpPr/>
              <p:nvPr/>
            </p:nvSpPr>
            <p:spPr>
              <a:xfrm>
                <a:off x="8020183" y="2167213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248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2 h 298751"/>
                  <a:gd name="connsiteX6" fmla="*/ 42863 w 170849"/>
                  <a:gd name="connsiteY6" fmla="*/ 298752 h 298751"/>
                  <a:gd name="connsiteX7" fmla="*/ 81181 w 170849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248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32"/>
                      <a:pt x="-17" y="240836"/>
                      <a:pt x="0" y="298752"/>
                    </a:cubicBezTo>
                    <a:lnTo>
                      <a:pt x="42863" y="298752"/>
                    </a:lnTo>
                    <a:cubicBezTo>
                      <a:pt x="42828" y="248388"/>
                      <a:pt x="56047" y="198890"/>
                      <a:pt x="81181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2" name="Freeform: Shape 6351">
                <a:extLst>
                  <a:ext uri="{FF2B5EF4-FFF2-40B4-BE49-F238E27FC236}">
                    <a16:creationId xmlns:a16="http://schemas.microsoft.com/office/drawing/2014/main" id="{3C35FA03-B758-FEAA-D4EA-CB9A43174EA0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538 h 298837"/>
                  <a:gd name="connsiteX2" fmla="*/ 443198 w 467887"/>
                  <a:gd name="connsiteY2" fmla="*/ 298838 h 298837"/>
                  <a:gd name="connsiteX3" fmla="*/ 467887 w 467887"/>
                  <a:gd name="connsiteY3" fmla="*/ 298838 h 298837"/>
                  <a:gd name="connsiteX4" fmla="*/ 467887 w 467887"/>
                  <a:gd name="connsiteY4" fmla="*/ 255975 h 298837"/>
                  <a:gd name="connsiteX5" fmla="*/ 415766 w 467887"/>
                  <a:gd name="connsiteY5" fmla="*/ 165106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46" y="43060"/>
                      <a:pt x="326938" y="97787"/>
                      <a:pt x="378304" y="186538"/>
                    </a:cubicBezTo>
                    <a:lnTo>
                      <a:pt x="443198" y="298838"/>
                    </a:lnTo>
                    <a:lnTo>
                      <a:pt x="467887" y="298838"/>
                    </a:lnTo>
                    <a:lnTo>
                      <a:pt x="467887" y="255975"/>
                    </a:lnTo>
                    <a:lnTo>
                      <a:pt x="415766" y="165106"/>
                    </a:lnTo>
                    <a:cubicBezTo>
                      <a:pt x="356719" y="63076"/>
                      <a:pt x="247840" y="18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3" name="Freeform: Shape 6352">
                <a:extLst>
                  <a:ext uri="{FF2B5EF4-FFF2-40B4-BE49-F238E27FC236}">
                    <a16:creationId xmlns:a16="http://schemas.microsoft.com/office/drawing/2014/main" id="{BEFDFCF4-E748-CFD2-9DAB-7463FA66B473}"/>
                  </a:ext>
                </a:extLst>
              </p:cNvPr>
              <p:cNvSpPr/>
              <p:nvPr/>
            </p:nvSpPr>
            <p:spPr>
              <a:xfrm>
                <a:off x="819103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4" name="Freeform: Shape 6353">
                <a:extLst>
                  <a:ext uri="{FF2B5EF4-FFF2-40B4-BE49-F238E27FC236}">
                    <a16:creationId xmlns:a16="http://schemas.microsoft.com/office/drawing/2014/main" id="{58867616-627E-BE36-A1CB-B7CB9A02FB9A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5" name="Freeform: Shape 6354">
                <a:extLst>
                  <a:ext uri="{FF2B5EF4-FFF2-40B4-BE49-F238E27FC236}">
                    <a16:creationId xmlns:a16="http://schemas.microsoft.com/office/drawing/2014/main" id="{0098C561-A003-7F27-B241-95CC511E3656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6" name="Freeform: Shape 6355">
                <a:extLst>
                  <a:ext uri="{FF2B5EF4-FFF2-40B4-BE49-F238E27FC236}">
                    <a16:creationId xmlns:a16="http://schemas.microsoft.com/office/drawing/2014/main" id="{62CF2998-1B69-D122-6D0F-4E71C9112CE9}"/>
                  </a:ext>
                </a:extLst>
              </p:cNvPr>
              <p:cNvSpPr/>
              <p:nvPr/>
            </p:nvSpPr>
            <p:spPr>
              <a:xfrm>
                <a:off x="8561022" y="1440694"/>
                <a:ext cx="467887" cy="341614"/>
              </a:xfrm>
              <a:custGeom>
                <a:avLst/>
                <a:gdLst>
                  <a:gd name="connsiteX0" fmla="*/ 52464 w 467887"/>
                  <a:gd name="connsiteY0" fmla="*/ 176594 h 341614"/>
                  <a:gd name="connsiteX1" fmla="*/ 338185 w 467887"/>
                  <a:gd name="connsiteY1" fmla="*/ 341614 h 341614"/>
                  <a:gd name="connsiteX2" fmla="*/ 443198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689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464" y="176594"/>
                    </a:moveTo>
                    <a:cubicBezTo>
                      <a:pt x="111520" y="278563"/>
                      <a:pt x="220356" y="341417"/>
                      <a:pt x="338185" y="341614"/>
                    </a:cubicBezTo>
                    <a:lnTo>
                      <a:pt x="443198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54"/>
                      <a:pt x="140983" y="243870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7" name="Freeform: Shape 6356">
                <a:extLst>
                  <a:ext uri="{FF2B5EF4-FFF2-40B4-BE49-F238E27FC236}">
                    <a16:creationId xmlns:a16="http://schemas.microsoft.com/office/drawing/2014/main" id="{92072907-D963-D209-72D2-97222A04AC08}"/>
                  </a:ext>
                </a:extLst>
              </p:cNvPr>
              <p:cNvSpPr/>
              <p:nvPr/>
            </p:nvSpPr>
            <p:spPr>
              <a:xfrm>
                <a:off x="900430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8" name="Freeform: Shape 6357">
                <a:extLst>
                  <a:ext uri="{FF2B5EF4-FFF2-40B4-BE49-F238E27FC236}">
                    <a16:creationId xmlns:a16="http://schemas.microsoft.com/office/drawing/2014/main" id="{7F1C0740-06AF-3592-6157-23ADAE96A880}"/>
                  </a:ext>
                </a:extLst>
              </p:cNvPr>
              <p:cNvSpPr/>
              <p:nvPr/>
            </p:nvSpPr>
            <p:spPr>
              <a:xfrm>
                <a:off x="9004306" y="1227581"/>
                <a:ext cx="170813" cy="554726"/>
              </a:xfrm>
              <a:custGeom>
                <a:avLst/>
                <a:gdLst>
                  <a:gd name="connsiteX0" fmla="*/ 89583 w 170813"/>
                  <a:gd name="connsiteY0" fmla="*/ 112385 h 554726"/>
                  <a:gd name="connsiteX1" fmla="*/ 89583 w 170813"/>
                  <a:gd name="connsiteY1" fmla="*/ 399564 h 554726"/>
                  <a:gd name="connsiteX2" fmla="*/ 24689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1 w 170813"/>
                  <a:gd name="connsiteY5" fmla="*/ 420995 h 554726"/>
                  <a:gd name="connsiteX6" fmla="*/ 126701 w 170813"/>
                  <a:gd name="connsiteY6" fmla="*/ 90954 h 554726"/>
                  <a:gd name="connsiteX7" fmla="*/ 74238 w 170813"/>
                  <a:gd name="connsiteY7" fmla="*/ 0 h 554726"/>
                  <a:gd name="connsiteX8" fmla="*/ 24689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3" y="112385"/>
                    </a:moveTo>
                    <a:cubicBezTo>
                      <a:pt x="140675" y="201300"/>
                      <a:pt x="140675" y="310650"/>
                      <a:pt x="89583" y="399564"/>
                    </a:cubicBezTo>
                    <a:lnTo>
                      <a:pt x="24689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1" y="420995"/>
                    </a:lnTo>
                    <a:cubicBezTo>
                      <a:pt x="185517" y="318846"/>
                      <a:pt x="185517" y="193104"/>
                      <a:pt x="126701" y="90954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9" name="Freeform: Shape 6358">
                <a:extLst>
                  <a:ext uri="{FF2B5EF4-FFF2-40B4-BE49-F238E27FC236}">
                    <a16:creationId xmlns:a16="http://schemas.microsoft.com/office/drawing/2014/main" id="{7F9329C7-A8EF-D52E-805B-53B6B76D42CE}"/>
                  </a:ext>
                </a:extLst>
              </p:cNvPr>
              <p:cNvSpPr/>
              <p:nvPr/>
            </p:nvSpPr>
            <p:spPr>
              <a:xfrm>
                <a:off x="907854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0" name="Freeform: Shape 6359">
                <a:extLst>
                  <a:ext uri="{FF2B5EF4-FFF2-40B4-BE49-F238E27FC236}">
                    <a16:creationId xmlns:a16="http://schemas.microsoft.com/office/drawing/2014/main" id="{96C4AC4F-E63C-16CB-DF46-0F2F3B0E734F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1" name="Freeform: Shape 6360">
                <a:extLst>
                  <a:ext uri="{FF2B5EF4-FFF2-40B4-BE49-F238E27FC236}">
                    <a16:creationId xmlns:a16="http://schemas.microsoft.com/office/drawing/2014/main" id="{A4CAC7F8-43CB-73CA-9885-64F2C42D0778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2" name="Freeform: Shape 6361">
                <a:extLst>
                  <a:ext uri="{FF2B5EF4-FFF2-40B4-BE49-F238E27FC236}">
                    <a16:creationId xmlns:a16="http://schemas.microsoft.com/office/drawing/2014/main" id="{ACDC2731-BE26-81FD-672C-2F7737C2BA12}"/>
                  </a:ext>
                </a:extLst>
              </p:cNvPr>
              <p:cNvSpPr/>
              <p:nvPr/>
            </p:nvSpPr>
            <p:spPr>
              <a:xfrm>
                <a:off x="8560936" y="1185148"/>
                <a:ext cx="517521" cy="298837"/>
              </a:xfrm>
              <a:custGeom>
                <a:avLst/>
                <a:gdLst>
                  <a:gd name="connsiteX0" fmla="*/ 89669 w 517521"/>
                  <a:gd name="connsiteY0" fmla="*/ 186452 h 298837"/>
                  <a:gd name="connsiteX1" fmla="*/ 338271 w 517521"/>
                  <a:gd name="connsiteY1" fmla="*/ 42863 h 298837"/>
                  <a:gd name="connsiteX2" fmla="*/ 517522 w 517521"/>
                  <a:gd name="connsiteY2" fmla="*/ 42863 h 298837"/>
                  <a:gd name="connsiteX3" fmla="*/ 443198 w 517521"/>
                  <a:gd name="connsiteY3" fmla="*/ 0 h 298837"/>
                  <a:gd name="connsiteX4" fmla="*/ 338271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689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669" y="186452"/>
                    </a:moveTo>
                    <a:cubicBezTo>
                      <a:pt x="141069" y="97744"/>
                      <a:pt x="235753" y="43060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25" y="214"/>
                      <a:pt x="111571" y="63068"/>
                      <a:pt x="52464" y="165021"/>
                    </a:cubicBezTo>
                    <a:lnTo>
                      <a:pt x="0" y="255975"/>
                    </a:lnTo>
                    <a:lnTo>
                      <a:pt x="24689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3" name="Freeform: Shape 6362">
                <a:extLst>
                  <a:ext uri="{FF2B5EF4-FFF2-40B4-BE49-F238E27FC236}">
                    <a16:creationId xmlns:a16="http://schemas.microsoft.com/office/drawing/2014/main" id="{AB793BF8-F702-C4E9-361B-8ECB4D6F7DAF}"/>
                  </a:ext>
                </a:extLst>
              </p:cNvPr>
              <p:cNvSpPr/>
              <p:nvPr/>
            </p:nvSpPr>
            <p:spPr>
              <a:xfrm>
                <a:off x="8117138" y="501062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2 h 298751"/>
                  <a:gd name="connsiteX1" fmla="*/ 178822 w 517435"/>
                  <a:gd name="connsiteY1" fmla="*/ 298752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2"/>
                    </a:moveTo>
                    <a:lnTo>
                      <a:pt x="178822" y="298752"/>
                    </a:lnTo>
                    <a:cubicBezTo>
                      <a:pt x="296780" y="298679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67" y="201005"/>
                      <a:pt x="281684" y="255695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4" name="Freeform: Shape 6363">
                <a:extLst>
                  <a:ext uri="{FF2B5EF4-FFF2-40B4-BE49-F238E27FC236}">
                    <a16:creationId xmlns:a16="http://schemas.microsoft.com/office/drawing/2014/main" id="{EF2F8637-8086-C078-028C-EFABB01982C9}"/>
                  </a:ext>
                </a:extLst>
              </p:cNvPr>
              <p:cNvSpPr/>
              <p:nvPr/>
            </p:nvSpPr>
            <p:spPr>
              <a:xfrm>
                <a:off x="860954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5" name="Freeform: Shape 6364">
                <a:extLst>
                  <a:ext uri="{FF2B5EF4-FFF2-40B4-BE49-F238E27FC236}">
                    <a16:creationId xmlns:a16="http://schemas.microsoft.com/office/drawing/2014/main" id="{62AC79FE-7822-5BA4-9978-FBBD728B82DF}"/>
                  </a:ext>
                </a:extLst>
              </p:cNvPr>
              <p:cNvSpPr/>
              <p:nvPr/>
            </p:nvSpPr>
            <p:spPr>
              <a:xfrm>
                <a:off x="8020183" y="501062"/>
                <a:ext cx="146075" cy="255889"/>
              </a:xfrm>
              <a:custGeom>
                <a:avLst/>
                <a:gdLst>
                  <a:gd name="connsiteX0" fmla="*/ 81181 w 146075"/>
                  <a:gd name="connsiteY0" fmla="*/ 143589 h 255889"/>
                  <a:gd name="connsiteX1" fmla="*/ 42863 w 146075"/>
                  <a:gd name="connsiteY1" fmla="*/ 0 h 255889"/>
                  <a:gd name="connsiteX2" fmla="*/ 0 w 146075"/>
                  <a:gd name="connsiteY2" fmla="*/ 0 h 255889"/>
                  <a:gd name="connsiteX3" fmla="*/ 44062 w 146075"/>
                  <a:gd name="connsiteY3" fmla="*/ 165021 h 255889"/>
                  <a:gd name="connsiteX4" fmla="*/ 96612 w 146075"/>
                  <a:gd name="connsiteY4" fmla="*/ 255889 h 255889"/>
                  <a:gd name="connsiteX5" fmla="*/ 146075 w 146075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9">
                    <a:moveTo>
                      <a:pt x="81181" y="143589"/>
                    </a:moveTo>
                    <a:cubicBezTo>
                      <a:pt x="56038" y="99913"/>
                      <a:pt x="42828" y="50394"/>
                      <a:pt x="42863" y="0"/>
                    </a:cubicBezTo>
                    <a:lnTo>
                      <a:pt x="0" y="0"/>
                    </a:lnTo>
                    <a:cubicBezTo>
                      <a:pt x="-9" y="57915"/>
                      <a:pt x="15190" y="114817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6" name="Freeform: Shape 6365">
                <a:extLst>
                  <a:ext uri="{FF2B5EF4-FFF2-40B4-BE49-F238E27FC236}">
                    <a16:creationId xmlns:a16="http://schemas.microsoft.com/office/drawing/2014/main" id="{77749BA2-5C53-66C0-4AB2-F82C8B91A8E9}"/>
                  </a:ext>
                </a:extLst>
              </p:cNvPr>
              <p:cNvSpPr/>
              <p:nvPr/>
            </p:nvSpPr>
            <p:spPr>
              <a:xfrm>
                <a:off x="7063063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7" name="Freeform: Shape 6366">
                <a:extLst>
                  <a:ext uri="{FF2B5EF4-FFF2-40B4-BE49-F238E27FC236}">
                    <a16:creationId xmlns:a16="http://schemas.microsoft.com/office/drawing/2014/main" id="{5FBEA571-E6FD-EEA7-294F-D04DCE8B2256}"/>
                  </a:ext>
                </a:extLst>
              </p:cNvPr>
              <p:cNvSpPr/>
              <p:nvPr/>
            </p:nvSpPr>
            <p:spPr>
              <a:xfrm>
                <a:off x="7345013" y="3027378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4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199"/>
                      <a:pt x="2743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8" name="Freeform: Shape 6367">
                <a:extLst>
                  <a:ext uri="{FF2B5EF4-FFF2-40B4-BE49-F238E27FC236}">
                    <a16:creationId xmlns:a16="http://schemas.microsoft.com/office/drawing/2014/main" id="{62E2AFDA-D973-186B-FD76-DBD54051BB2B}"/>
                  </a:ext>
                </a:extLst>
              </p:cNvPr>
              <p:cNvSpPr/>
              <p:nvPr/>
            </p:nvSpPr>
            <p:spPr>
              <a:xfrm>
                <a:off x="7913884" y="2721940"/>
                <a:ext cx="277149" cy="188509"/>
              </a:xfrm>
              <a:custGeom>
                <a:avLst/>
                <a:gdLst>
                  <a:gd name="connsiteX0" fmla="*/ 240030 w 277149"/>
                  <a:gd name="connsiteY0" fmla="*/ 42863 h 188509"/>
                  <a:gd name="connsiteX1" fmla="*/ 277149 w 277149"/>
                  <a:gd name="connsiteY1" fmla="*/ 42863 h 188509"/>
                  <a:gd name="connsiteX2" fmla="*/ 202911 w 277149"/>
                  <a:gd name="connsiteY2" fmla="*/ 0 h 188509"/>
                  <a:gd name="connsiteX3" fmla="*/ 101413 w 277149"/>
                  <a:gd name="connsiteY3" fmla="*/ 0 h 188509"/>
                  <a:gd name="connsiteX4" fmla="*/ 38319 w 277149"/>
                  <a:gd name="connsiteY4" fmla="*/ 36433 h 188509"/>
                  <a:gd name="connsiteX5" fmla="*/ 0 w 277149"/>
                  <a:gd name="connsiteY5" fmla="*/ 102784 h 188509"/>
                  <a:gd name="connsiteX6" fmla="*/ 0 w 277149"/>
                  <a:gd name="connsiteY6" fmla="*/ 188509 h 188509"/>
                  <a:gd name="connsiteX7" fmla="*/ 75438 w 277149"/>
                  <a:gd name="connsiteY7" fmla="*/ 57864 h 188509"/>
                  <a:gd name="connsiteX8" fmla="*/ 101155 w 277149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9" name="Freeform: Shape 6368">
                <a:extLst>
                  <a:ext uri="{FF2B5EF4-FFF2-40B4-BE49-F238E27FC236}">
                    <a16:creationId xmlns:a16="http://schemas.microsoft.com/office/drawing/2014/main" id="{AA55673E-CA67-49E8-D38C-F03D4EAB5E3E}"/>
                  </a:ext>
                </a:extLst>
              </p:cNvPr>
              <p:cNvSpPr/>
              <p:nvPr/>
            </p:nvSpPr>
            <p:spPr>
              <a:xfrm>
                <a:off x="7622419" y="3092443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9 h 159620"/>
                  <a:gd name="connsiteX4" fmla="*/ 0 w 168278"/>
                  <a:gd name="connsiteY4" fmla="*/ 91297 h 159620"/>
                  <a:gd name="connsiteX5" fmla="*/ 0 w 168278"/>
                  <a:gd name="connsiteY5" fmla="*/ 140846 h 159620"/>
                  <a:gd name="connsiteX6" fmla="*/ 15774 w 168278"/>
                  <a:gd name="connsiteY6" fmla="*/ 149847 h 159620"/>
                  <a:gd name="connsiteX7" fmla="*/ 115300 w 168278"/>
                  <a:gd name="connsiteY7" fmla="*/ 123187 h 159620"/>
                  <a:gd name="connsiteX8" fmla="*/ 168278 w 168278"/>
                  <a:gd name="connsiteY8" fmla="*/ 31375 h 159620"/>
                  <a:gd name="connsiteX9" fmla="*/ 136646 w 168278"/>
                  <a:gd name="connsiteY9" fmla="*/ 0 h 159620"/>
                  <a:gd name="connsiteX10" fmla="*/ 124044 w 168278"/>
                  <a:gd name="connsiteY10" fmla="*/ 21774 h 159620"/>
                  <a:gd name="connsiteX11" fmla="*/ 124044 w 168278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774" y="149847"/>
                    </a:lnTo>
                    <a:cubicBezTo>
                      <a:pt x="50621" y="169967"/>
                      <a:pt x="95172" y="158026"/>
                      <a:pt x="115300" y="123187"/>
                    </a:cubicBezTo>
                    <a:lnTo>
                      <a:pt x="168278" y="31375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0" name="Freeform: Shape 6369">
                <a:extLst>
                  <a:ext uri="{FF2B5EF4-FFF2-40B4-BE49-F238E27FC236}">
                    <a16:creationId xmlns:a16="http://schemas.microsoft.com/office/drawing/2014/main" id="{2A5FCCBF-7EF5-B386-599D-7BA299802B3A}"/>
                  </a:ext>
                </a:extLst>
              </p:cNvPr>
              <p:cNvSpPr/>
              <p:nvPr/>
            </p:nvSpPr>
            <p:spPr>
              <a:xfrm>
                <a:off x="775932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699 w 111785"/>
                  <a:gd name="connsiteY1" fmla="*/ 13373 h 224856"/>
                  <a:gd name="connsiteX2" fmla="*/ 111699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699" y="13373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1" name="Freeform: Shape 6370">
                <a:extLst>
                  <a:ext uri="{FF2B5EF4-FFF2-40B4-BE49-F238E27FC236}">
                    <a16:creationId xmlns:a16="http://schemas.microsoft.com/office/drawing/2014/main" id="{BCE75140-6D29-753E-4840-8E0E552E77A2}"/>
                  </a:ext>
                </a:extLst>
              </p:cNvPr>
              <p:cNvSpPr/>
              <p:nvPr/>
            </p:nvSpPr>
            <p:spPr>
              <a:xfrm>
                <a:off x="6932504" y="3281381"/>
                <a:ext cx="277920" cy="166906"/>
              </a:xfrm>
              <a:custGeom>
                <a:avLst/>
                <a:gdLst>
                  <a:gd name="connsiteX0" fmla="*/ 277921 w 277920"/>
                  <a:gd name="connsiteY0" fmla="*/ 42863 h 166906"/>
                  <a:gd name="connsiteX1" fmla="*/ 261204 w 277920"/>
                  <a:gd name="connsiteY1" fmla="*/ 0 h 166906"/>
                  <a:gd name="connsiteX2" fmla="*/ 113843 w 277920"/>
                  <a:gd name="connsiteY2" fmla="*/ 0 h 166906"/>
                  <a:gd name="connsiteX3" fmla="*/ 50749 w 277920"/>
                  <a:gd name="connsiteY3" fmla="*/ 36176 h 166906"/>
                  <a:gd name="connsiteX4" fmla="*/ 0 w 277920"/>
                  <a:gd name="connsiteY4" fmla="*/ 124044 h 166906"/>
                  <a:gd name="connsiteX5" fmla="*/ 18602 w 277920"/>
                  <a:gd name="connsiteY5" fmla="*/ 156191 h 166906"/>
                  <a:gd name="connsiteX6" fmla="*/ 18602 w 277920"/>
                  <a:gd name="connsiteY6" fmla="*/ 156191 h 166906"/>
                  <a:gd name="connsiteX7" fmla="*/ 24775 w 277920"/>
                  <a:gd name="connsiteY7" fmla="*/ 166907 h 166906"/>
                  <a:gd name="connsiteX8" fmla="*/ 87868 w 277920"/>
                  <a:gd name="connsiteY8" fmla="*/ 57607 h 166906"/>
                  <a:gd name="connsiteX9" fmla="*/ 113586 w 277920"/>
                  <a:gd name="connsiteY9" fmla="*/ 42605 h 166906"/>
                  <a:gd name="connsiteX10" fmla="*/ 277921 w 277920"/>
                  <a:gd name="connsiteY10" fmla="*/ 42605 h 166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906">
                    <a:moveTo>
                      <a:pt x="277921" y="42863"/>
                    </a:moveTo>
                    <a:cubicBezTo>
                      <a:pt x="272777" y="28375"/>
                      <a:pt x="267205" y="14145"/>
                      <a:pt x="261204" y="0"/>
                    </a:cubicBezTo>
                    <a:lnTo>
                      <a:pt x="113843" y="0"/>
                    </a:lnTo>
                    <a:cubicBezTo>
                      <a:pt x="87877" y="0"/>
                      <a:pt x="63865" y="13776"/>
                      <a:pt x="50749" y="36176"/>
                    </a:cubicBezTo>
                    <a:lnTo>
                      <a:pt x="0" y="124044"/>
                    </a:lnTo>
                    <a:lnTo>
                      <a:pt x="18602" y="156191"/>
                    </a:lnTo>
                    <a:lnTo>
                      <a:pt x="18602" y="156191"/>
                    </a:lnTo>
                    <a:lnTo>
                      <a:pt x="24775" y="166907"/>
                    </a:lnTo>
                    <a:lnTo>
                      <a:pt x="87868" y="57607"/>
                    </a:lnTo>
                    <a:cubicBezTo>
                      <a:pt x="93209" y="48435"/>
                      <a:pt x="102973" y="42734"/>
                      <a:pt x="113586" y="42605"/>
                    </a:cubicBezTo>
                    <a:lnTo>
                      <a:pt x="277921" y="426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2" name="Freeform: Shape 6371">
                <a:extLst>
                  <a:ext uri="{FF2B5EF4-FFF2-40B4-BE49-F238E27FC236}">
                    <a16:creationId xmlns:a16="http://schemas.microsoft.com/office/drawing/2014/main" id="{CAC9C806-07F4-F51D-D45E-BAB72B9B8E6C}"/>
                  </a:ext>
                </a:extLst>
              </p:cNvPr>
              <p:cNvSpPr/>
              <p:nvPr/>
            </p:nvSpPr>
            <p:spPr>
              <a:xfrm>
                <a:off x="7193880" y="3281381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3" name="Freeform: Shape 6372">
                <a:extLst>
                  <a:ext uri="{FF2B5EF4-FFF2-40B4-BE49-F238E27FC236}">
                    <a16:creationId xmlns:a16="http://schemas.microsoft.com/office/drawing/2014/main" id="{75D4B5A9-FF47-3CBB-8E31-8ADE256E3A91}"/>
                  </a:ext>
                </a:extLst>
              </p:cNvPr>
              <p:cNvSpPr/>
              <p:nvPr/>
            </p:nvSpPr>
            <p:spPr>
              <a:xfrm>
                <a:off x="7579642" y="2634329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517 h 264633"/>
                  <a:gd name="connsiteX1" fmla="*/ 177794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517"/>
                    </a:move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4" name="Freeform: Shape 6373">
                <a:extLst>
                  <a:ext uri="{FF2B5EF4-FFF2-40B4-BE49-F238E27FC236}">
                    <a16:creationId xmlns:a16="http://schemas.microsoft.com/office/drawing/2014/main" id="{6DBC2585-6293-589F-7F90-7A9AD0DEA19D}"/>
                  </a:ext>
                </a:extLst>
              </p:cNvPr>
              <p:cNvSpPr/>
              <p:nvPr/>
            </p:nvSpPr>
            <p:spPr>
              <a:xfrm>
                <a:off x="7506690" y="3133934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8 h 190310"/>
                  <a:gd name="connsiteX14" fmla="*/ 72866 w 115728"/>
                  <a:gd name="connsiteY14" fmla="*/ 25118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82" y="177417"/>
                      <a:pt x="89917" y="173499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5" name="Freeform: Shape 6374">
                <a:extLst>
                  <a:ext uri="{FF2B5EF4-FFF2-40B4-BE49-F238E27FC236}">
                    <a16:creationId xmlns:a16="http://schemas.microsoft.com/office/drawing/2014/main" id="{49DBF6F5-607E-D862-3052-5BFCE5DD1432}"/>
                  </a:ext>
                </a:extLst>
              </p:cNvPr>
              <p:cNvSpPr/>
              <p:nvPr/>
            </p:nvSpPr>
            <p:spPr>
              <a:xfrm>
                <a:off x="7579556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6" name="Freeform: Shape 6375">
                <a:extLst>
                  <a:ext uri="{FF2B5EF4-FFF2-40B4-BE49-F238E27FC236}">
                    <a16:creationId xmlns:a16="http://schemas.microsoft.com/office/drawing/2014/main" id="{C3941C45-655C-1BEE-B992-EA6058954024}"/>
                  </a:ext>
                </a:extLst>
              </p:cNvPr>
              <p:cNvSpPr/>
              <p:nvPr/>
            </p:nvSpPr>
            <p:spPr>
              <a:xfrm>
                <a:off x="7020201" y="3580219"/>
                <a:ext cx="200082" cy="263089"/>
              </a:xfrm>
              <a:custGeom>
                <a:avLst/>
                <a:gdLst>
                  <a:gd name="connsiteX0" fmla="*/ 200082 w 200082"/>
                  <a:gd name="connsiteY0" fmla="*/ 28803 h 263089"/>
                  <a:gd name="connsiteX1" fmla="*/ 164164 w 200082"/>
                  <a:gd name="connsiteY1" fmla="*/ 0 h 263089"/>
                  <a:gd name="connsiteX2" fmla="*/ 36433 w 200082"/>
                  <a:gd name="connsiteY2" fmla="*/ 73809 h 263089"/>
                  <a:gd name="connsiteX3" fmla="*/ 0 w 200082"/>
                  <a:gd name="connsiteY3" fmla="*/ 136903 h 263089"/>
                  <a:gd name="connsiteX4" fmla="*/ 0 w 200082"/>
                  <a:gd name="connsiteY4" fmla="*/ 238315 h 263089"/>
                  <a:gd name="connsiteX5" fmla="*/ 32147 w 200082"/>
                  <a:gd name="connsiteY5" fmla="*/ 256918 h 263089"/>
                  <a:gd name="connsiteX6" fmla="*/ 32147 w 200082"/>
                  <a:gd name="connsiteY6" fmla="*/ 256918 h 263089"/>
                  <a:gd name="connsiteX7" fmla="*/ 42863 w 200082"/>
                  <a:gd name="connsiteY7" fmla="*/ 263090 h 263089"/>
                  <a:gd name="connsiteX8" fmla="*/ 42863 w 200082"/>
                  <a:gd name="connsiteY8" fmla="*/ 136903 h 263089"/>
                  <a:gd name="connsiteX9" fmla="*/ 57864 w 200082"/>
                  <a:gd name="connsiteY9" fmla="*/ 111185 h 263089"/>
                  <a:gd name="connsiteX10" fmla="*/ 188423 w 200082"/>
                  <a:gd name="connsiteY10" fmla="*/ 35747 h 263089"/>
                  <a:gd name="connsiteX11" fmla="*/ 188423 w 200082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200082" y="28803"/>
                    </a:moveTo>
                    <a:cubicBezTo>
                      <a:pt x="188423" y="18774"/>
                      <a:pt x="176422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7" name="Freeform: Shape 6376">
                <a:extLst>
                  <a:ext uri="{FF2B5EF4-FFF2-40B4-BE49-F238E27FC236}">
                    <a16:creationId xmlns:a16="http://schemas.microsoft.com/office/drawing/2014/main" id="{CCAEFBB1-1030-5797-9457-93585E1F8955}"/>
                  </a:ext>
                </a:extLst>
              </p:cNvPr>
              <p:cNvSpPr/>
              <p:nvPr/>
            </p:nvSpPr>
            <p:spPr>
              <a:xfrm>
                <a:off x="7184707" y="3448545"/>
                <a:ext cx="270548" cy="160477"/>
              </a:xfrm>
              <a:custGeom>
                <a:avLst/>
                <a:gdLst>
                  <a:gd name="connsiteX0" fmla="*/ 35576 w 270548"/>
                  <a:gd name="connsiteY0" fmla="*/ 160477 h 160477"/>
                  <a:gd name="connsiteX1" fmla="*/ 98155 w 270548"/>
                  <a:gd name="connsiteY1" fmla="*/ 124301 h 160477"/>
                  <a:gd name="connsiteX2" fmla="*/ 98155 w 270548"/>
                  <a:gd name="connsiteY2" fmla="*/ 124301 h 160477"/>
                  <a:gd name="connsiteX3" fmla="*/ 270548 w 270548"/>
                  <a:gd name="connsiteY3" fmla="*/ 24775 h 160477"/>
                  <a:gd name="connsiteX4" fmla="*/ 227686 w 270548"/>
                  <a:gd name="connsiteY4" fmla="*/ 0 h 160477"/>
                  <a:gd name="connsiteX5" fmla="*/ 0 w 270548"/>
                  <a:gd name="connsiteY5" fmla="*/ 131674 h 160477"/>
                  <a:gd name="connsiteX6" fmla="*/ 35576 w 270548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7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1916" y="140932"/>
                      <a:pt x="23917" y="150447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8" name="Freeform: Shape 6377">
                <a:extLst>
                  <a:ext uri="{FF2B5EF4-FFF2-40B4-BE49-F238E27FC236}">
                    <a16:creationId xmlns:a16="http://schemas.microsoft.com/office/drawing/2014/main" id="{449F83D7-DB04-310F-0233-D2EA5A9A6EEB}"/>
                  </a:ext>
                </a:extLst>
              </p:cNvPr>
              <p:cNvSpPr/>
              <p:nvPr/>
            </p:nvSpPr>
            <p:spPr>
              <a:xfrm>
                <a:off x="7241971" y="2721940"/>
                <a:ext cx="134759" cy="312810"/>
              </a:xfrm>
              <a:custGeom>
                <a:avLst/>
                <a:gdLst>
                  <a:gd name="connsiteX0" fmla="*/ 116243 w 134759"/>
                  <a:gd name="connsiteY0" fmla="*/ 32147 h 312810"/>
                  <a:gd name="connsiteX1" fmla="*/ 134760 w 134759"/>
                  <a:gd name="connsiteY1" fmla="*/ 0 h 312810"/>
                  <a:gd name="connsiteX2" fmla="*/ 134760 w 134759"/>
                  <a:gd name="connsiteY2" fmla="*/ 0 h 312810"/>
                  <a:gd name="connsiteX3" fmla="*/ 60436 w 134759"/>
                  <a:gd name="connsiteY3" fmla="*/ 42863 h 312810"/>
                  <a:gd name="connsiteX4" fmla="*/ 9773 w 134759"/>
                  <a:gd name="connsiteY4" fmla="*/ 130731 h 312810"/>
                  <a:gd name="connsiteX5" fmla="*/ 9773 w 134759"/>
                  <a:gd name="connsiteY5" fmla="*/ 203597 h 312810"/>
                  <a:gd name="connsiteX6" fmla="*/ 48006 w 134759"/>
                  <a:gd name="connsiteY6" fmla="*/ 269948 h 312810"/>
                  <a:gd name="connsiteX7" fmla="*/ 122244 w 134759"/>
                  <a:gd name="connsiteY7" fmla="*/ 312811 h 312810"/>
                  <a:gd name="connsiteX8" fmla="*/ 46892 w 134759"/>
                  <a:gd name="connsiteY8" fmla="*/ 182166 h 312810"/>
                  <a:gd name="connsiteX9" fmla="*/ 46892 w 134759"/>
                  <a:gd name="connsiteY9" fmla="*/ 152162 h 312810"/>
                  <a:gd name="connsiteX10" fmla="*/ 109985 w 134759"/>
                  <a:gd name="connsiteY10" fmla="*/ 42863 h 312810"/>
                  <a:gd name="connsiteX11" fmla="*/ 116157 w 134759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810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948"/>
                    </a:lnTo>
                    <a:lnTo>
                      <a:pt x="122244" y="312811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9" name="Freeform: Shape 6378">
                <a:extLst>
                  <a:ext uri="{FF2B5EF4-FFF2-40B4-BE49-F238E27FC236}">
                    <a16:creationId xmlns:a16="http://schemas.microsoft.com/office/drawing/2014/main" id="{3C51423D-1908-A299-275A-D43D5B7DBE88}"/>
                  </a:ext>
                </a:extLst>
              </p:cNvPr>
              <p:cNvSpPr/>
              <p:nvPr/>
            </p:nvSpPr>
            <p:spPr>
              <a:xfrm>
                <a:off x="7444711" y="3248120"/>
                <a:ext cx="105600" cy="200425"/>
              </a:xfrm>
              <a:custGeom>
                <a:avLst/>
                <a:gdLst>
                  <a:gd name="connsiteX0" fmla="*/ 37290 w 105600"/>
                  <a:gd name="connsiteY0" fmla="*/ 76124 h 200425"/>
                  <a:gd name="connsiteX1" fmla="*/ 37290 w 105600"/>
                  <a:gd name="connsiteY1" fmla="*/ 76124 h 200425"/>
                  <a:gd name="connsiteX2" fmla="*/ 58721 w 105600"/>
                  <a:gd name="connsiteY2" fmla="*/ 113243 h 200425"/>
                  <a:gd name="connsiteX3" fmla="*/ 47749 w 105600"/>
                  <a:gd name="connsiteY3" fmla="*/ 154219 h 200425"/>
                  <a:gd name="connsiteX4" fmla="*/ 10544 w 105600"/>
                  <a:gd name="connsiteY4" fmla="*/ 175651 h 200425"/>
                  <a:gd name="connsiteX5" fmla="*/ 53407 w 105600"/>
                  <a:gd name="connsiteY5" fmla="*/ 200425 h 200425"/>
                  <a:gd name="connsiteX6" fmla="*/ 69180 w 105600"/>
                  <a:gd name="connsiteY6" fmla="*/ 191338 h 200425"/>
                  <a:gd name="connsiteX7" fmla="*/ 95755 w 105600"/>
                  <a:gd name="connsiteY7" fmla="*/ 164849 h 200425"/>
                  <a:gd name="connsiteX8" fmla="*/ 103127 w 105600"/>
                  <a:gd name="connsiteY8" fmla="*/ 147104 h 200425"/>
                  <a:gd name="connsiteX9" fmla="*/ 95840 w 105600"/>
                  <a:gd name="connsiteY9" fmla="*/ 91811 h 200425"/>
                  <a:gd name="connsiteX10" fmla="*/ 42863 w 105600"/>
                  <a:gd name="connsiteY10" fmla="*/ 0 h 200425"/>
                  <a:gd name="connsiteX11" fmla="*/ 0 w 105600"/>
                  <a:gd name="connsiteY11" fmla="*/ 11487 h 200425"/>
                  <a:gd name="connsiteX12" fmla="*/ 12516 w 105600"/>
                  <a:gd name="connsiteY12" fmla="*/ 33261 h 200425"/>
                  <a:gd name="connsiteX13" fmla="*/ 12516 w 10560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4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0" y="185029"/>
                      <a:pt x="89402" y="175882"/>
                      <a:pt x="95755" y="164849"/>
                    </a:cubicBezTo>
                    <a:cubicBezTo>
                      <a:pt x="98961" y="159277"/>
                      <a:pt x="101438" y="153311"/>
                      <a:pt x="103127" y="147104"/>
                    </a:cubicBezTo>
                    <a:cubicBezTo>
                      <a:pt x="108116" y="128433"/>
                      <a:pt x="105493" y="108554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0" name="Freeform: Shape 6379">
                <a:extLst>
                  <a:ext uri="{FF2B5EF4-FFF2-40B4-BE49-F238E27FC236}">
                    <a16:creationId xmlns:a16="http://schemas.microsoft.com/office/drawing/2014/main" id="{37497610-F153-99F5-81EA-01F83AD6F993}"/>
                  </a:ext>
                </a:extLst>
              </p:cNvPr>
              <p:cNvSpPr/>
              <p:nvPr/>
            </p:nvSpPr>
            <p:spPr>
              <a:xfrm>
                <a:off x="7333354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8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1" name="Freeform: Shape 6380">
                <a:extLst>
                  <a:ext uri="{FF2B5EF4-FFF2-40B4-BE49-F238E27FC236}">
                    <a16:creationId xmlns:a16="http://schemas.microsoft.com/office/drawing/2014/main" id="{61866BC3-59D7-EA94-496F-16A2208C4C59}"/>
                  </a:ext>
                </a:extLst>
              </p:cNvPr>
              <p:cNvSpPr/>
              <p:nvPr/>
            </p:nvSpPr>
            <p:spPr>
              <a:xfrm>
                <a:off x="7242057" y="3843823"/>
                <a:ext cx="128930" cy="288121"/>
              </a:xfrm>
              <a:custGeom>
                <a:avLst/>
                <a:gdLst>
                  <a:gd name="connsiteX0" fmla="*/ 128930 w 128930"/>
                  <a:gd name="connsiteY0" fmla="*/ 6944 h 288121"/>
                  <a:gd name="connsiteX1" fmla="*/ 83496 w 128930"/>
                  <a:gd name="connsiteY1" fmla="*/ 0 h 288121"/>
                  <a:gd name="connsiteX2" fmla="*/ 9773 w 128930"/>
                  <a:gd name="connsiteY2" fmla="*/ 127730 h 288121"/>
                  <a:gd name="connsiteX3" fmla="*/ 9773 w 128930"/>
                  <a:gd name="connsiteY3" fmla="*/ 200596 h 288121"/>
                  <a:gd name="connsiteX4" fmla="*/ 60436 w 128930"/>
                  <a:gd name="connsiteY4" fmla="*/ 288122 h 288121"/>
                  <a:gd name="connsiteX5" fmla="*/ 109985 w 128930"/>
                  <a:gd name="connsiteY5" fmla="*/ 288122 h 288121"/>
                  <a:gd name="connsiteX6" fmla="*/ 46891 w 128930"/>
                  <a:gd name="connsiteY6" fmla="*/ 178822 h 288121"/>
                  <a:gd name="connsiteX7" fmla="*/ 46891 w 128930"/>
                  <a:gd name="connsiteY7" fmla="*/ 148818 h 288121"/>
                  <a:gd name="connsiteX8" fmla="*/ 122672 w 128930"/>
                  <a:gd name="connsiteY8" fmla="*/ 18602 h 288121"/>
                  <a:gd name="connsiteX9" fmla="*/ 122672 w 128930"/>
                  <a:gd name="connsiteY9" fmla="*/ 18602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121">
                    <a:moveTo>
                      <a:pt x="128930" y="6944"/>
                    </a:moveTo>
                    <a:cubicBezTo>
                      <a:pt x="113843" y="4115"/>
                      <a:pt x="98755" y="1800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6"/>
                    </a:cubicBezTo>
                    <a:lnTo>
                      <a:pt x="60436" y="288122"/>
                    </a:lnTo>
                    <a:lnTo>
                      <a:pt x="109985" y="288122"/>
                    </a:lnTo>
                    <a:lnTo>
                      <a:pt x="46891" y="178822"/>
                    </a:lnTo>
                    <a:cubicBezTo>
                      <a:pt x="41534" y="169538"/>
                      <a:pt x="41534" y="158103"/>
                      <a:pt x="46891" y="148818"/>
                    </a:cubicBezTo>
                    <a:lnTo>
                      <a:pt x="122672" y="18602"/>
                    </a:lnTo>
                    <a:lnTo>
                      <a:pt x="122672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2" name="Freeform: Shape 6381">
                <a:extLst>
                  <a:ext uri="{FF2B5EF4-FFF2-40B4-BE49-F238E27FC236}">
                    <a16:creationId xmlns:a16="http://schemas.microsoft.com/office/drawing/2014/main" id="{DBEBDE5B-7D76-3DA6-0DE4-7A9FC75AAD9F}"/>
                  </a:ext>
                </a:extLst>
              </p:cNvPr>
              <p:cNvSpPr/>
              <p:nvPr/>
            </p:nvSpPr>
            <p:spPr>
              <a:xfrm>
                <a:off x="7325982" y="3615709"/>
                <a:ext cx="181136" cy="235058"/>
              </a:xfrm>
              <a:custGeom>
                <a:avLst/>
                <a:gdLst>
                  <a:gd name="connsiteX0" fmla="*/ 81610 w 181136"/>
                  <a:gd name="connsiteY0" fmla="*/ 172479 h 235058"/>
                  <a:gd name="connsiteX1" fmla="*/ 81610 w 181136"/>
                  <a:gd name="connsiteY1" fmla="*/ 172479 h 235058"/>
                  <a:gd name="connsiteX2" fmla="*/ 181137 w 181136"/>
                  <a:gd name="connsiteY2" fmla="*/ 0 h 235058"/>
                  <a:gd name="connsiteX3" fmla="*/ 131674 w 181136"/>
                  <a:gd name="connsiteY3" fmla="*/ 0 h 235058"/>
                  <a:gd name="connsiteX4" fmla="*/ 0 w 181136"/>
                  <a:gd name="connsiteY4" fmla="*/ 228114 h 235058"/>
                  <a:gd name="connsiteX5" fmla="*/ 45435 w 181136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3" name="Freeform: Shape 6382">
                <a:extLst>
                  <a:ext uri="{FF2B5EF4-FFF2-40B4-BE49-F238E27FC236}">
                    <a16:creationId xmlns:a16="http://schemas.microsoft.com/office/drawing/2014/main" id="{37790DC1-2A66-7748-0A11-32D63CA7A3B4}"/>
                  </a:ext>
                </a:extLst>
              </p:cNvPr>
              <p:cNvSpPr/>
              <p:nvPr/>
            </p:nvSpPr>
            <p:spPr>
              <a:xfrm>
                <a:off x="702020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8 w 188423"/>
                  <a:gd name="connsiteY6" fmla="*/ 277406 h 277406"/>
                  <a:gd name="connsiteX7" fmla="*/ 188423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8" y="277406"/>
                    </a:lnTo>
                    <a:lnTo>
                      <a:pt x="188423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4" name="Freeform: Shape 6383">
                <a:extLst>
                  <a:ext uri="{FF2B5EF4-FFF2-40B4-BE49-F238E27FC236}">
                    <a16:creationId xmlns:a16="http://schemas.microsoft.com/office/drawing/2014/main" id="{435A685A-EDAA-A472-AAE1-F920149A4F01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5" name="Freeform: Shape 6384">
                <a:extLst>
                  <a:ext uri="{FF2B5EF4-FFF2-40B4-BE49-F238E27FC236}">
                    <a16:creationId xmlns:a16="http://schemas.microsoft.com/office/drawing/2014/main" id="{3709A7BE-CEE2-5189-542C-B754FE9C9096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6" name="Freeform: Shape 6385">
                <a:extLst>
                  <a:ext uri="{FF2B5EF4-FFF2-40B4-BE49-F238E27FC236}">
                    <a16:creationId xmlns:a16="http://schemas.microsoft.com/office/drawing/2014/main" id="{63F85488-1B7A-04F7-5EA0-2B67F582EBFD}"/>
                  </a:ext>
                </a:extLst>
              </p:cNvPr>
              <p:cNvSpPr/>
              <p:nvPr/>
            </p:nvSpPr>
            <p:spPr>
              <a:xfrm>
                <a:off x="7390447" y="3404654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4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157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375 h 168192"/>
                  <a:gd name="connsiteX12" fmla="*/ 21689 w 159877"/>
                  <a:gd name="connsiteY12" fmla="*/ 43891 h 168192"/>
                  <a:gd name="connsiteX13" fmla="*/ 21689 w 159877"/>
                  <a:gd name="connsiteY13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4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83" y="141455"/>
                      <a:pt x="159851" y="128922"/>
                      <a:pt x="159877" y="116157"/>
                    </a:cubicBezTo>
                    <a:cubicBezTo>
                      <a:pt x="159860" y="109762"/>
                      <a:pt x="159020" y="103393"/>
                      <a:pt x="157391" y="97212"/>
                    </a:cubicBezTo>
                    <a:cubicBezTo>
                      <a:pt x="152334" y="78481"/>
                      <a:pt x="139980" y="62545"/>
                      <a:pt x="123101" y="52978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891"/>
                    </a:lnTo>
                    <a:lnTo>
                      <a:pt x="21689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7" name="Freeform: Shape 6386">
                <a:extLst>
                  <a:ext uri="{FF2B5EF4-FFF2-40B4-BE49-F238E27FC236}">
                    <a16:creationId xmlns:a16="http://schemas.microsoft.com/office/drawing/2014/main" id="{56FDAD1F-0EC7-B3B0-018D-2DBDB630E686}"/>
                  </a:ext>
                </a:extLst>
              </p:cNvPr>
              <p:cNvSpPr/>
              <p:nvPr/>
            </p:nvSpPr>
            <p:spPr>
              <a:xfrm>
                <a:off x="719713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8" name="Freeform: Shape 6387">
                <a:extLst>
                  <a:ext uri="{FF2B5EF4-FFF2-40B4-BE49-F238E27FC236}">
                    <a16:creationId xmlns:a16="http://schemas.microsoft.com/office/drawing/2014/main" id="{CD62B95C-8881-CA4A-6CDC-BF1A676ADDEB}"/>
                  </a:ext>
                </a:extLst>
              </p:cNvPr>
              <p:cNvSpPr/>
              <p:nvPr/>
            </p:nvSpPr>
            <p:spPr>
              <a:xfrm>
                <a:off x="7579556" y="3984755"/>
                <a:ext cx="167078" cy="278177"/>
              </a:xfrm>
              <a:custGeom>
                <a:avLst/>
                <a:gdLst>
                  <a:gd name="connsiteX0" fmla="*/ 42863 w 167078"/>
                  <a:gd name="connsiteY0" fmla="*/ 0 h 278177"/>
                  <a:gd name="connsiteX1" fmla="*/ 0 w 167078"/>
                  <a:gd name="connsiteY1" fmla="*/ 16716 h 278177"/>
                  <a:gd name="connsiteX2" fmla="*/ 0 w 167078"/>
                  <a:gd name="connsiteY2" fmla="*/ 164335 h 278177"/>
                  <a:gd name="connsiteX3" fmla="*/ 36433 w 167078"/>
                  <a:gd name="connsiteY3" fmla="*/ 227428 h 278177"/>
                  <a:gd name="connsiteX4" fmla="*/ 124216 w 167078"/>
                  <a:gd name="connsiteY4" fmla="*/ 278178 h 278177"/>
                  <a:gd name="connsiteX5" fmla="*/ 156362 w 167078"/>
                  <a:gd name="connsiteY5" fmla="*/ 259661 h 278177"/>
                  <a:gd name="connsiteX6" fmla="*/ 156362 w 167078"/>
                  <a:gd name="connsiteY6" fmla="*/ 259661 h 278177"/>
                  <a:gd name="connsiteX7" fmla="*/ 167078 w 167078"/>
                  <a:gd name="connsiteY7" fmla="*/ 253489 h 278177"/>
                  <a:gd name="connsiteX8" fmla="*/ 57950 w 167078"/>
                  <a:gd name="connsiteY8" fmla="*/ 190052 h 278177"/>
                  <a:gd name="connsiteX9" fmla="*/ 42948 w 167078"/>
                  <a:gd name="connsiteY9" fmla="*/ 164335 h 278177"/>
                  <a:gd name="connsiteX10" fmla="*/ 42948 w 167078"/>
                  <a:gd name="connsiteY10" fmla="*/ 13459 h 278177"/>
                  <a:gd name="connsiteX11" fmla="*/ 42948 w 167078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8" h="278177">
                    <a:moveTo>
                      <a:pt x="42863" y="0"/>
                    </a:moveTo>
                    <a:cubicBezTo>
                      <a:pt x="28461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-51" y="190378"/>
                      <a:pt x="13854" y="214450"/>
                      <a:pt x="36433" y="227428"/>
                    </a:cubicBezTo>
                    <a:lnTo>
                      <a:pt x="124216" y="278178"/>
                    </a:lnTo>
                    <a:lnTo>
                      <a:pt x="156362" y="259661"/>
                    </a:lnTo>
                    <a:lnTo>
                      <a:pt x="156362" y="259661"/>
                    </a:lnTo>
                    <a:lnTo>
                      <a:pt x="167078" y="253489"/>
                    </a:lnTo>
                    <a:lnTo>
                      <a:pt x="57950" y="190052"/>
                    </a:lnTo>
                    <a:cubicBezTo>
                      <a:pt x="48752" y="184738"/>
                      <a:pt x="43043" y="174956"/>
                      <a:pt x="42948" y="164335"/>
                    </a:cubicBezTo>
                    <a:lnTo>
                      <a:pt x="42948" y="13459"/>
                    </a:lnTo>
                    <a:lnTo>
                      <a:pt x="42948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9" name="Freeform: Shape 6388">
                <a:extLst>
                  <a:ext uri="{FF2B5EF4-FFF2-40B4-BE49-F238E27FC236}">
                    <a16:creationId xmlns:a16="http://schemas.microsoft.com/office/drawing/2014/main" id="{CBA74195-A857-3C0E-B8FB-1F50CB488106}"/>
                  </a:ext>
                </a:extLst>
              </p:cNvPr>
              <p:cNvSpPr/>
              <p:nvPr/>
            </p:nvSpPr>
            <p:spPr>
              <a:xfrm>
                <a:off x="7579556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059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0" name="Freeform: Shape 6389">
                <a:extLst>
                  <a:ext uri="{FF2B5EF4-FFF2-40B4-BE49-F238E27FC236}">
                    <a16:creationId xmlns:a16="http://schemas.microsoft.com/office/drawing/2014/main" id="{C17AD6C0-9219-C683-2707-D43B3A3D0219}"/>
                  </a:ext>
                </a:extLst>
              </p:cNvPr>
              <p:cNvSpPr/>
              <p:nvPr/>
            </p:nvSpPr>
            <p:spPr>
              <a:xfrm>
                <a:off x="6932504" y="3405425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1" name="Freeform: Shape 6390">
                <a:extLst>
                  <a:ext uri="{FF2B5EF4-FFF2-40B4-BE49-F238E27FC236}">
                    <a16:creationId xmlns:a16="http://schemas.microsoft.com/office/drawing/2014/main" id="{97B2B9B5-F87A-0998-FACE-F797BF9424A2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2" name="Freeform: Shape 6391">
                <a:extLst>
                  <a:ext uri="{FF2B5EF4-FFF2-40B4-BE49-F238E27FC236}">
                    <a16:creationId xmlns:a16="http://schemas.microsoft.com/office/drawing/2014/main" id="{AFC4BDE7-F926-A5EF-7946-08E77EB351CE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3" name="Freeform: Shape 6392">
                <a:extLst>
                  <a:ext uri="{FF2B5EF4-FFF2-40B4-BE49-F238E27FC236}">
                    <a16:creationId xmlns:a16="http://schemas.microsoft.com/office/drawing/2014/main" id="{4A4A4DA7-0C6A-2285-7EEB-90CCC71C9076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4" name="Freeform: Shape 6393">
                <a:extLst>
                  <a:ext uri="{FF2B5EF4-FFF2-40B4-BE49-F238E27FC236}">
                    <a16:creationId xmlns:a16="http://schemas.microsoft.com/office/drawing/2014/main" id="{FD1FE95C-5DB8-3FA0-9817-B935334E6029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5" name="Freeform: Shape 6394">
                <a:extLst>
                  <a:ext uri="{FF2B5EF4-FFF2-40B4-BE49-F238E27FC236}">
                    <a16:creationId xmlns:a16="http://schemas.microsoft.com/office/drawing/2014/main" id="{FC4FB5FD-E25C-6CBE-AD0D-F2163046B206}"/>
                  </a:ext>
                </a:extLst>
              </p:cNvPr>
              <p:cNvSpPr/>
              <p:nvPr/>
            </p:nvSpPr>
            <p:spPr>
              <a:xfrm>
                <a:off x="7432109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1040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1040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6" name="Freeform: Shape 6395">
                <a:extLst>
                  <a:ext uri="{FF2B5EF4-FFF2-40B4-BE49-F238E27FC236}">
                    <a16:creationId xmlns:a16="http://schemas.microsoft.com/office/drawing/2014/main" id="{04BF8918-5AB2-0761-4996-2CFF2D024604}"/>
                  </a:ext>
                </a:extLst>
              </p:cNvPr>
              <p:cNvSpPr/>
              <p:nvPr/>
            </p:nvSpPr>
            <p:spPr>
              <a:xfrm>
                <a:off x="7208624" y="3572846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7" name="Freeform: Shape 6396">
                <a:extLst>
                  <a:ext uri="{FF2B5EF4-FFF2-40B4-BE49-F238E27FC236}">
                    <a16:creationId xmlns:a16="http://schemas.microsoft.com/office/drawing/2014/main" id="{C0294874-73C0-E7E3-FF8F-8A16E715E7C9}"/>
                  </a:ext>
                </a:extLst>
              </p:cNvPr>
              <p:cNvSpPr/>
              <p:nvPr/>
            </p:nvSpPr>
            <p:spPr>
              <a:xfrm>
                <a:off x="7878479" y="3975068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8 h 200082"/>
                  <a:gd name="connsiteX11" fmla="*/ 35662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658"/>
                      <a:pt x="9173" y="23574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0"/>
                      <a:pt x="111100" y="142218"/>
                    </a:cubicBezTo>
                    <a:lnTo>
                      <a:pt x="35662" y="11658"/>
                    </a:lnTo>
                    <a:lnTo>
                      <a:pt x="35662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8" name="Freeform: Shape 6397">
                <a:extLst>
                  <a:ext uri="{FF2B5EF4-FFF2-40B4-BE49-F238E27FC236}">
                    <a16:creationId xmlns:a16="http://schemas.microsoft.com/office/drawing/2014/main" id="{EDF70066-7A73-90CA-E5E7-85EE2265EE5E}"/>
                  </a:ext>
                </a:extLst>
              </p:cNvPr>
              <p:cNvSpPr/>
              <p:nvPr/>
            </p:nvSpPr>
            <p:spPr>
              <a:xfrm>
                <a:off x="7746720" y="3740010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32" y="25863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9" name="Freeform: Shape 6398">
                <a:extLst>
                  <a:ext uri="{FF2B5EF4-FFF2-40B4-BE49-F238E27FC236}">
                    <a16:creationId xmlns:a16="http://schemas.microsoft.com/office/drawing/2014/main" id="{28DFB1B4-A2B2-994E-6172-66549A179992}"/>
                  </a:ext>
                </a:extLst>
              </p:cNvPr>
              <p:cNvSpPr/>
              <p:nvPr/>
            </p:nvSpPr>
            <p:spPr>
              <a:xfrm>
                <a:off x="7020201" y="3818534"/>
                <a:ext cx="312724" cy="134523"/>
              </a:xfrm>
              <a:custGeom>
                <a:avLst/>
                <a:gdLst>
                  <a:gd name="connsiteX0" fmla="*/ 32147 w 312724"/>
                  <a:gd name="connsiteY0" fmla="*/ 18602 h 134523"/>
                  <a:gd name="connsiteX1" fmla="*/ 0 w 312724"/>
                  <a:gd name="connsiteY1" fmla="*/ 0 h 134523"/>
                  <a:gd name="connsiteX2" fmla="*/ 0 w 312724"/>
                  <a:gd name="connsiteY2" fmla="*/ 0 h 134523"/>
                  <a:gd name="connsiteX3" fmla="*/ 42863 w 312724"/>
                  <a:gd name="connsiteY3" fmla="*/ 74238 h 134523"/>
                  <a:gd name="connsiteX4" fmla="*/ 130731 w 312724"/>
                  <a:gd name="connsiteY4" fmla="*/ 124816 h 134523"/>
                  <a:gd name="connsiteX5" fmla="*/ 203597 w 312724"/>
                  <a:gd name="connsiteY5" fmla="*/ 124816 h 134523"/>
                  <a:gd name="connsiteX6" fmla="*/ 269862 w 312724"/>
                  <a:gd name="connsiteY6" fmla="*/ 86582 h 134523"/>
                  <a:gd name="connsiteX7" fmla="*/ 312725 w 312724"/>
                  <a:gd name="connsiteY7" fmla="*/ 12344 h 134523"/>
                  <a:gd name="connsiteX8" fmla="*/ 182166 w 312724"/>
                  <a:gd name="connsiteY8" fmla="*/ 87697 h 134523"/>
                  <a:gd name="connsiteX9" fmla="*/ 152162 w 312724"/>
                  <a:gd name="connsiteY9" fmla="*/ 87697 h 134523"/>
                  <a:gd name="connsiteX10" fmla="*/ 42863 w 312724"/>
                  <a:gd name="connsiteY10" fmla="*/ 24603 h 134523"/>
                  <a:gd name="connsiteX11" fmla="*/ 32147 w 312724"/>
                  <a:gd name="connsiteY11" fmla="*/ 18431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816"/>
                    </a:lnTo>
                    <a:cubicBezTo>
                      <a:pt x="153294" y="137760"/>
                      <a:pt x="181034" y="137760"/>
                      <a:pt x="203597" y="124816"/>
                    </a:cubicBezTo>
                    <a:lnTo>
                      <a:pt x="269862" y="86582"/>
                    </a:lnTo>
                    <a:lnTo>
                      <a:pt x="312725" y="12344"/>
                    </a:lnTo>
                    <a:lnTo>
                      <a:pt x="182166" y="87697"/>
                    </a:lnTo>
                    <a:cubicBezTo>
                      <a:pt x="172864" y="93003"/>
                      <a:pt x="161463" y="93003"/>
                      <a:pt x="152162" y="87697"/>
                    </a:cubicBezTo>
                    <a:lnTo>
                      <a:pt x="42863" y="24603"/>
                    </a:lnTo>
                    <a:lnTo>
                      <a:pt x="32147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0" name="Freeform: Shape 6399">
                <a:extLst>
                  <a:ext uri="{FF2B5EF4-FFF2-40B4-BE49-F238E27FC236}">
                    <a16:creationId xmlns:a16="http://schemas.microsoft.com/office/drawing/2014/main" id="{0F89AA28-8C4F-7484-9801-F29422341814}"/>
                  </a:ext>
                </a:extLst>
              </p:cNvPr>
              <p:cNvSpPr/>
              <p:nvPr/>
            </p:nvSpPr>
            <p:spPr>
              <a:xfrm>
                <a:off x="7546809" y="3644976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53791 w 199910"/>
                  <a:gd name="connsiteY3" fmla="*/ 57915 h 105663"/>
                  <a:gd name="connsiteX4" fmla="*/ 175222 w 199910"/>
                  <a:gd name="connsiteY4" fmla="*/ 95033 h 105663"/>
                  <a:gd name="connsiteX5" fmla="*/ 199911 w 199910"/>
                  <a:gd name="connsiteY5" fmla="*/ 52171 h 105663"/>
                  <a:gd name="connsiteX6" fmla="*/ 191338 w 199910"/>
                  <a:gd name="connsiteY6" fmla="*/ 36483 h 105663"/>
                  <a:gd name="connsiteX7" fmla="*/ 164764 w 199910"/>
                  <a:gd name="connsiteY7" fmla="*/ 9823 h 105663"/>
                  <a:gd name="connsiteX8" fmla="*/ 147104 w 199910"/>
                  <a:gd name="connsiteY8" fmla="*/ 2536 h 105663"/>
                  <a:gd name="connsiteX9" fmla="*/ 91812 w 199910"/>
                  <a:gd name="connsiteY9" fmla="*/ 9823 h 105663"/>
                  <a:gd name="connsiteX10" fmla="*/ 0 w 199910"/>
                  <a:gd name="connsiteY10" fmla="*/ 62801 h 105663"/>
                  <a:gd name="connsiteX11" fmla="*/ 11487 w 199910"/>
                  <a:gd name="connsiteY11" fmla="*/ 105663 h 105663"/>
                  <a:gd name="connsiteX12" fmla="*/ 33176 w 199910"/>
                  <a:gd name="connsiteY12" fmla="*/ 93148 h 105663"/>
                  <a:gd name="connsiteX13" fmla="*/ 33176 w 199910"/>
                  <a:gd name="connsiteY13" fmla="*/ 93148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27164" y="38661"/>
                      <a:pt x="145501" y="43573"/>
                      <a:pt x="153791" y="57915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lnTo>
                      <a:pt x="11487" y="105663"/>
                    </a:lnTo>
                    <a:lnTo>
                      <a:pt x="33176" y="93148"/>
                    </a:lnTo>
                    <a:lnTo>
                      <a:pt x="33176" y="931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1" name="Freeform: Shape 6400">
                <a:extLst>
                  <a:ext uri="{FF2B5EF4-FFF2-40B4-BE49-F238E27FC236}">
                    <a16:creationId xmlns:a16="http://schemas.microsoft.com/office/drawing/2014/main" id="{5E2003EB-7213-B8BB-66D6-888C8724F0DD}"/>
                  </a:ext>
                </a:extLst>
              </p:cNvPr>
              <p:cNvSpPr/>
              <p:nvPr/>
            </p:nvSpPr>
            <p:spPr>
              <a:xfrm>
                <a:off x="7364730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lnTo>
                      <a:pt x="18208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2" name="Freeform: Shape 6401">
                <a:extLst>
                  <a:ext uri="{FF2B5EF4-FFF2-40B4-BE49-F238E27FC236}">
                    <a16:creationId xmlns:a16="http://schemas.microsoft.com/office/drawing/2014/main" id="{EAF4FA74-382F-7D38-BDE8-73C6C957C717}"/>
                  </a:ext>
                </a:extLst>
              </p:cNvPr>
              <p:cNvSpPr/>
              <p:nvPr/>
            </p:nvSpPr>
            <p:spPr>
              <a:xfrm>
                <a:off x="8141998" y="3824277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520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772 h 128951"/>
                  <a:gd name="connsiteX11" fmla="*/ 18603 w 288464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3" name="Freeform: Shape 6402">
                <a:extLst>
                  <a:ext uri="{FF2B5EF4-FFF2-40B4-BE49-F238E27FC236}">
                    <a16:creationId xmlns:a16="http://schemas.microsoft.com/office/drawing/2014/main" id="{36C485DD-EDFF-7781-B842-5E3585EC54B5}"/>
                  </a:ext>
                </a:extLst>
              </p:cNvPr>
              <p:cNvSpPr/>
              <p:nvPr/>
            </p:nvSpPr>
            <p:spPr>
              <a:xfrm>
                <a:off x="7913970" y="3688575"/>
                <a:ext cx="234971" cy="181222"/>
              </a:xfrm>
              <a:custGeom>
                <a:avLst/>
                <a:gdLst>
                  <a:gd name="connsiteX0" fmla="*/ 172393 w 234971"/>
                  <a:gd name="connsiteY0" fmla="*/ 99612 h 181222"/>
                  <a:gd name="connsiteX1" fmla="*/ 172393 w 234971"/>
                  <a:gd name="connsiteY1" fmla="*/ 99612 h 181222"/>
                  <a:gd name="connsiteX2" fmla="*/ 0 w 234971"/>
                  <a:gd name="connsiteY2" fmla="*/ 0 h 181222"/>
                  <a:gd name="connsiteX3" fmla="*/ 0 w 234971"/>
                  <a:gd name="connsiteY3" fmla="*/ 49549 h 181222"/>
                  <a:gd name="connsiteX4" fmla="*/ 228028 w 234971"/>
                  <a:gd name="connsiteY4" fmla="*/ 181223 h 181222"/>
                  <a:gd name="connsiteX5" fmla="*/ 234972 w 234971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172393" y="99612"/>
                    </a:moveTo>
                    <a:lnTo>
                      <a:pt x="172393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8" y="181223"/>
                    </a:lnTo>
                    <a:cubicBezTo>
                      <a:pt x="229915" y="165964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4" name="Freeform: Shape 6403">
                <a:extLst>
                  <a:ext uri="{FF2B5EF4-FFF2-40B4-BE49-F238E27FC236}">
                    <a16:creationId xmlns:a16="http://schemas.microsoft.com/office/drawing/2014/main" id="{5192A1C7-3DEF-C7E7-54ED-6D912F8BCE94}"/>
                  </a:ext>
                </a:extLst>
              </p:cNvPr>
              <p:cNvSpPr/>
              <p:nvPr/>
            </p:nvSpPr>
            <p:spPr>
              <a:xfrm>
                <a:off x="7302493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54" y="188381"/>
                      <a:pt x="225791" y="174511"/>
                      <a:pt x="238830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8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5" name="Freeform: Shape 6404">
                <a:extLst>
                  <a:ext uri="{FF2B5EF4-FFF2-40B4-BE49-F238E27FC236}">
                    <a16:creationId xmlns:a16="http://schemas.microsoft.com/office/drawing/2014/main" id="{4B425AAD-0A9A-5001-8451-4CD830908251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6" name="Freeform: Shape 6405">
                <a:extLst>
                  <a:ext uri="{FF2B5EF4-FFF2-40B4-BE49-F238E27FC236}">
                    <a16:creationId xmlns:a16="http://schemas.microsoft.com/office/drawing/2014/main" id="{39EB652B-C35D-201F-8AD4-FB1D5F4C35F7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7" name="Freeform: Shape 6406">
                <a:extLst>
                  <a:ext uri="{FF2B5EF4-FFF2-40B4-BE49-F238E27FC236}">
                    <a16:creationId xmlns:a16="http://schemas.microsoft.com/office/drawing/2014/main" id="{07B2BA1D-6FC2-9164-5666-765CF99DE1FC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8" name="Freeform: Shape 6407">
                <a:extLst>
                  <a:ext uri="{FF2B5EF4-FFF2-40B4-BE49-F238E27FC236}">
                    <a16:creationId xmlns:a16="http://schemas.microsoft.com/office/drawing/2014/main" id="{3DE08FFF-A01C-1EC8-7798-F851F6196E4E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9" name="Freeform: Shape 6408">
                <a:extLst>
                  <a:ext uri="{FF2B5EF4-FFF2-40B4-BE49-F238E27FC236}">
                    <a16:creationId xmlns:a16="http://schemas.microsoft.com/office/drawing/2014/main" id="{1760A14D-0DA3-8ACE-F5C3-A3D46E5CFC88}"/>
                  </a:ext>
                </a:extLst>
              </p:cNvPr>
              <p:cNvSpPr/>
              <p:nvPr/>
            </p:nvSpPr>
            <p:spPr>
              <a:xfrm>
                <a:off x="7703257" y="3645026"/>
                <a:ext cx="168192" cy="159620"/>
              </a:xfrm>
              <a:custGeom>
                <a:avLst/>
                <a:gdLst>
                  <a:gd name="connsiteX0" fmla="*/ 68237 w 168192"/>
                  <a:gd name="connsiteY0" fmla="*/ 94984 h 159620"/>
                  <a:gd name="connsiteX1" fmla="*/ 68237 w 168192"/>
                  <a:gd name="connsiteY1" fmla="*/ 94984 h 159620"/>
                  <a:gd name="connsiteX2" fmla="*/ 90097 w 168192"/>
                  <a:gd name="connsiteY2" fmla="*/ 58294 h 159620"/>
                  <a:gd name="connsiteX3" fmla="*/ 131074 w 168192"/>
                  <a:gd name="connsiteY3" fmla="*/ 47321 h 159620"/>
                  <a:gd name="connsiteX4" fmla="*/ 168192 w 168192"/>
                  <a:gd name="connsiteY4" fmla="*/ 68752 h 159620"/>
                  <a:gd name="connsiteX5" fmla="*/ 168192 w 168192"/>
                  <a:gd name="connsiteY5" fmla="*/ 18860 h 159620"/>
                  <a:gd name="connsiteX6" fmla="*/ 152505 w 168192"/>
                  <a:gd name="connsiteY6" fmla="*/ 9773 h 159620"/>
                  <a:gd name="connsiteX7" fmla="*/ 52978 w 168192"/>
                  <a:gd name="connsiteY7" fmla="*/ 36434 h 159620"/>
                  <a:gd name="connsiteX8" fmla="*/ 0 w 168192"/>
                  <a:gd name="connsiteY8" fmla="*/ 128245 h 159620"/>
                  <a:gd name="connsiteX9" fmla="*/ 31376 w 168192"/>
                  <a:gd name="connsiteY9" fmla="*/ 159621 h 159620"/>
                  <a:gd name="connsiteX10" fmla="*/ 43891 w 168192"/>
                  <a:gd name="connsiteY10" fmla="*/ 137847 h 159620"/>
                  <a:gd name="connsiteX11" fmla="*/ 43891 w 168192"/>
                  <a:gd name="connsiteY11" fmla="*/ 137847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68237" y="94984"/>
                    </a:moveTo>
                    <a:lnTo>
                      <a:pt x="68237" y="94984"/>
                    </a:lnTo>
                    <a:lnTo>
                      <a:pt x="90097" y="58294"/>
                    </a:lnTo>
                    <a:cubicBezTo>
                      <a:pt x="98386" y="43952"/>
                      <a:pt x="116732" y="39040"/>
                      <a:pt x="131074" y="47321"/>
                    </a:cubicBezTo>
                    <a:lnTo>
                      <a:pt x="168192" y="68752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17658" y="-10346"/>
                      <a:pt x="73106" y="1595"/>
                      <a:pt x="52978" y="36434"/>
                    </a:cubicBezTo>
                    <a:lnTo>
                      <a:pt x="0" y="128245"/>
                    </a:lnTo>
                    <a:lnTo>
                      <a:pt x="31376" y="159621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0" name="Freeform: Shape 6409">
                <a:extLst>
                  <a:ext uri="{FF2B5EF4-FFF2-40B4-BE49-F238E27FC236}">
                    <a16:creationId xmlns:a16="http://schemas.microsoft.com/office/drawing/2014/main" id="{8AFF398E-CC4D-9723-521F-B588E7BC24FA}"/>
                  </a:ext>
                </a:extLst>
              </p:cNvPr>
              <p:cNvSpPr/>
              <p:nvPr/>
            </p:nvSpPr>
            <p:spPr>
              <a:xfrm>
                <a:off x="762250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1" name="Freeform: Shape 6410">
                <a:extLst>
                  <a:ext uri="{FF2B5EF4-FFF2-40B4-BE49-F238E27FC236}">
                    <a16:creationId xmlns:a16="http://schemas.microsoft.com/office/drawing/2014/main" id="{405E50D2-8B4F-D551-B799-0FA370815A54}"/>
                  </a:ext>
                </a:extLst>
              </p:cNvPr>
              <p:cNvSpPr/>
              <p:nvPr/>
            </p:nvSpPr>
            <p:spPr>
              <a:xfrm>
                <a:off x="8282930" y="3448545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042 h 167163"/>
                  <a:gd name="connsiteX9" fmla="*/ 164506 w 278091"/>
                  <a:gd name="connsiteY9" fmla="*/ 124044 h 167163"/>
                  <a:gd name="connsiteX10" fmla="*/ 0 w 278091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042"/>
                    </a:lnTo>
                    <a:cubicBezTo>
                      <a:pt x="184883" y="118215"/>
                      <a:pt x="175119" y="123915"/>
                      <a:pt x="164506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2" name="Freeform: Shape 6411">
                <a:extLst>
                  <a:ext uri="{FF2B5EF4-FFF2-40B4-BE49-F238E27FC236}">
                    <a16:creationId xmlns:a16="http://schemas.microsoft.com/office/drawing/2014/main" id="{6886FF3A-7A95-CC7F-EBB8-10F076D62713}"/>
                  </a:ext>
                </a:extLst>
              </p:cNvPr>
              <p:cNvSpPr/>
              <p:nvPr/>
            </p:nvSpPr>
            <p:spPr>
              <a:xfrm>
                <a:off x="8011525" y="3572846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3" name="Freeform: Shape 6412">
                <a:extLst>
                  <a:ext uri="{FF2B5EF4-FFF2-40B4-BE49-F238E27FC236}">
                    <a16:creationId xmlns:a16="http://schemas.microsoft.com/office/drawing/2014/main" id="{F2170A2D-1998-27FE-09EF-8217F9A8F16B}"/>
                  </a:ext>
                </a:extLst>
              </p:cNvPr>
              <p:cNvSpPr/>
              <p:nvPr/>
            </p:nvSpPr>
            <p:spPr>
              <a:xfrm>
                <a:off x="7703858" y="3998213"/>
                <a:ext cx="209940" cy="264547"/>
              </a:xfrm>
              <a:custGeom>
                <a:avLst/>
                <a:gdLst>
                  <a:gd name="connsiteX0" fmla="*/ 0 w 209940"/>
                  <a:gd name="connsiteY0" fmla="*/ 264548 h 264547"/>
                  <a:gd name="connsiteX1" fmla="*/ 85725 w 209940"/>
                  <a:gd name="connsiteY1" fmla="*/ 264548 h 264547"/>
                  <a:gd name="connsiteX2" fmla="*/ 173507 w 209940"/>
                  <a:gd name="connsiteY2" fmla="*/ 213798 h 264547"/>
                  <a:gd name="connsiteX3" fmla="*/ 209940 w 209940"/>
                  <a:gd name="connsiteY3" fmla="*/ 150705 h 264547"/>
                  <a:gd name="connsiteX4" fmla="*/ 209940 w 209940"/>
                  <a:gd name="connsiteY4" fmla="*/ 74238 h 264547"/>
                  <a:gd name="connsiteX5" fmla="*/ 167078 w 209940"/>
                  <a:gd name="connsiteY5" fmla="*/ 0 h 264547"/>
                  <a:gd name="connsiteX6" fmla="*/ 167078 w 209940"/>
                  <a:gd name="connsiteY6" fmla="*/ 150876 h 264547"/>
                  <a:gd name="connsiteX7" fmla="*/ 152076 w 209940"/>
                  <a:gd name="connsiteY7" fmla="*/ 176594 h 264547"/>
                  <a:gd name="connsiteX8" fmla="*/ 32061 w 209940"/>
                  <a:gd name="connsiteY8" fmla="*/ 245945 h 264547"/>
                  <a:gd name="connsiteX9" fmla="*/ 32061 w 209940"/>
                  <a:gd name="connsiteY9" fmla="*/ 245945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547">
                    <a:moveTo>
                      <a:pt x="0" y="264548"/>
                    </a:moveTo>
                    <a:lnTo>
                      <a:pt x="85725" y="264548"/>
                    </a:lnTo>
                    <a:lnTo>
                      <a:pt x="173507" y="213798"/>
                    </a:lnTo>
                    <a:cubicBezTo>
                      <a:pt x="196088" y="200819"/>
                      <a:pt x="209992" y="176748"/>
                      <a:pt x="209940" y="150705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876"/>
                    </a:lnTo>
                    <a:cubicBezTo>
                      <a:pt x="167018" y="161506"/>
                      <a:pt x="161300" y="171304"/>
                      <a:pt x="152076" y="176594"/>
                    </a:cubicBezTo>
                    <a:lnTo>
                      <a:pt x="32061" y="245945"/>
                    </a:lnTo>
                    <a:lnTo>
                      <a:pt x="32061" y="24594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4" name="Freeform: Shape 6413">
                <a:extLst>
                  <a:ext uri="{FF2B5EF4-FFF2-40B4-BE49-F238E27FC236}">
                    <a16:creationId xmlns:a16="http://schemas.microsoft.com/office/drawing/2014/main" id="{B8CA2EAA-4A55-F232-C823-8656349D781D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5" name="Freeform: Shape 6414">
                <a:extLst>
                  <a:ext uri="{FF2B5EF4-FFF2-40B4-BE49-F238E27FC236}">
                    <a16:creationId xmlns:a16="http://schemas.microsoft.com/office/drawing/2014/main" id="{EECDBA60-CE2D-21E3-39A6-19855F5F40D0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6" name="Freeform: Shape 6415">
                <a:extLst>
                  <a:ext uri="{FF2B5EF4-FFF2-40B4-BE49-F238E27FC236}">
                    <a16:creationId xmlns:a16="http://schemas.microsoft.com/office/drawing/2014/main" id="{4BDDF125-340E-6064-F860-6B6236CECA19}"/>
                  </a:ext>
                </a:extLst>
              </p:cNvPr>
              <p:cNvSpPr/>
              <p:nvPr/>
            </p:nvSpPr>
            <p:spPr>
              <a:xfrm>
                <a:off x="7871021" y="3572845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867 w 115729"/>
                  <a:gd name="connsiteY3" fmla="*/ 42863 h 190224"/>
                  <a:gd name="connsiteX4" fmla="*/ 115729 w 115729"/>
                  <a:gd name="connsiteY4" fmla="*/ 42863 h 190224"/>
                  <a:gd name="connsiteX5" fmla="*/ 90955 w 115729"/>
                  <a:gd name="connsiteY5" fmla="*/ 1 h 190224"/>
                  <a:gd name="connsiteX6" fmla="*/ 72867 w 115729"/>
                  <a:gd name="connsiteY6" fmla="*/ 1 h 190224"/>
                  <a:gd name="connsiteX7" fmla="*/ 36520 w 115729"/>
                  <a:gd name="connsiteY7" fmla="*/ 9688 h 190224"/>
                  <a:gd name="connsiteX8" fmla="*/ 21260 w 115729"/>
                  <a:gd name="connsiteY8" fmla="*/ 21346 h 190224"/>
                  <a:gd name="connsiteX9" fmla="*/ 1 w 115729"/>
                  <a:gd name="connsiteY9" fmla="*/ 72781 h 190224"/>
                  <a:gd name="connsiteX10" fmla="*/ 1 w 115729"/>
                  <a:gd name="connsiteY10" fmla="*/ 178737 h 190224"/>
                  <a:gd name="connsiteX11" fmla="*/ 42863 w 115729"/>
                  <a:gd name="connsiteY11" fmla="*/ 190225 h 190224"/>
                  <a:gd name="connsiteX12" fmla="*/ 42863 w 115729"/>
                  <a:gd name="connsiteY12" fmla="*/ 165193 h 190224"/>
                  <a:gd name="connsiteX13" fmla="*/ 42863 w 115729"/>
                  <a:gd name="connsiteY13" fmla="*/ 165193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8" y="34959"/>
                      <a:pt x="-76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93"/>
                    </a:lnTo>
                    <a:lnTo>
                      <a:pt x="42863" y="1651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7" name="Freeform: Shape 6416">
                <a:extLst>
                  <a:ext uri="{FF2B5EF4-FFF2-40B4-BE49-F238E27FC236}">
                    <a16:creationId xmlns:a16="http://schemas.microsoft.com/office/drawing/2014/main" id="{DDEA74FA-5B6E-8949-FF78-B248056609AC}"/>
                  </a:ext>
                </a:extLst>
              </p:cNvPr>
              <p:cNvSpPr/>
              <p:nvPr/>
            </p:nvSpPr>
            <p:spPr>
              <a:xfrm>
                <a:off x="7871021" y="3751840"/>
                <a:ext cx="42862" cy="234886"/>
              </a:xfrm>
              <a:custGeom>
                <a:avLst/>
                <a:gdLst>
                  <a:gd name="connsiteX0" fmla="*/ 86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86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8" name="Freeform: Shape 6417">
                <a:extLst>
                  <a:ext uri="{FF2B5EF4-FFF2-40B4-BE49-F238E27FC236}">
                    <a16:creationId xmlns:a16="http://schemas.microsoft.com/office/drawing/2014/main" id="{8BC30394-6EA0-FF8B-B4A4-398FCC7C23D6}"/>
                  </a:ext>
                </a:extLst>
              </p:cNvPr>
              <p:cNvSpPr/>
              <p:nvPr/>
            </p:nvSpPr>
            <p:spPr>
              <a:xfrm>
                <a:off x="8273415" y="3054210"/>
                <a:ext cx="200082" cy="262661"/>
              </a:xfrm>
              <a:custGeom>
                <a:avLst/>
                <a:gdLst>
                  <a:gd name="connsiteX0" fmla="*/ 0 w 200082"/>
                  <a:gd name="connsiteY0" fmla="*/ 233858 h 262661"/>
                  <a:gd name="connsiteX1" fmla="*/ 35919 w 200082"/>
                  <a:gd name="connsiteY1" fmla="*/ 262662 h 262661"/>
                  <a:gd name="connsiteX2" fmla="*/ 163649 w 200082"/>
                  <a:gd name="connsiteY2" fmla="*/ 188938 h 262661"/>
                  <a:gd name="connsiteX3" fmla="*/ 200082 w 200082"/>
                  <a:gd name="connsiteY3" fmla="*/ 125844 h 262661"/>
                  <a:gd name="connsiteX4" fmla="*/ 200082 w 200082"/>
                  <a:gd name="connsiteY4" fmla="*/ 24346 h 262661"/>
                  <a:gd name="connsiteX5" fmla="*/ 167764 w 200082"/>
                  <a:gd name="connsiteY5" fmla="*/ 6172 h 262661"/>
                  <a:gd name="connsiteX6" fmla="*/ 167764 w 200082"/>
                  <a:gd name="connsiteY6" fmla="*/ 6172 h 262661"/>
                  <a:gd name="connsiteX7" fmla="*/ 157048 w 200082"/>
                  <a:gd name="connsiteY7" fmla="*/ 0 h 262661"/>
                  <a:gd name="connsiteX8" fmla="*/ 157048 w 200082"/>
                  <a:gd name="connsiteY8" fmla="*/ 126187 h 262661"/>
                  <a:gd name="connsiteX9" fmla="*/ 142046 w 200082"/>
                  <a:gd name="connsiteY9" fmla="*/ 151905 h 262661"/>
                  <a:gd name="connsiteX10" fmla="*/ 11487 w 200082"/>
                  <a:gd name="connsiteY10" fmla="*/ 227257 h 262661"/>
                  <a:gd name="connsiteX11" fmla="*/ 11487 w 200082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661">
                    <a:moveTo>
                      <a:pt x="0" y="233858"/>
                    </a:moveTo>
                    <a:cubicBezTo>
                      <a:pt x="11658" y="243888"/>
                      <a:pt x="23660" y="253403"/>
                      <a:pt x="35919" y="262662"/>
                    </a:cubicBezTo>
                    <a:lnTo>
                      <a:pt x="163649" y="188938"/>
                    </a:lnTo>
                    <a:cubicBezTo>
                      <a:pt x="186143" y="175873"/>
                      <a:pt x="200005" y="151853"/>
                      <a:pt x="200082" y="125844"/>
                    </a:cubicBezTo>
                    <a:lnTo>
                      <a:pt x="200082" y="24346"/>
                    </a:lnTo>
                    <a:lnTo>
                      <a:pt x="167764" y="6172"/>
                    </a:lnTo>
                    <a:lnTo>
                      <a:pt x="167764" y="6172"/>
                    </a:lnTo>
                    <a:lnTo>
                      <a:pt x="157048" y="0"/>
                    </a:lnTo>
                    <a:lnTo>
                      <a:pt x="157048" y="126187"/>
                    </a:lnTo>
                    <a:cubicBezTo>
                      <a:pt x="156920" y="136800"/>
                      <a:pt x="151219" y="146564"/>
                      <a:pt x="142046" y="151905"/>
                    </a:cubicBezTo>
                    <a:lnTo>
                      <a:pt x="11487" y="227257"/>
                    </a:lnTo>
                    <a:lnTo>
                      <a:pt x="11487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9" name="Freeform: Shape 6418">
                <a:extLst>
                  <a:ext uri="{FF2B5EF4-FFF2-40B4-BE49-F238E27FC236}">
                    <a16:creationId xmlns:a16="http://schemas.microsoft.com/office/drawing/2014/main" id="{A294A9EA-1841-8FEB-E777-66C6CF74F5F3}"/>
                  </a:ext>
                </a:extLst>
              </p:cNvPr>
              <p:cNvSpPr/>
              <p:nvPr/>
            </p:nvSpPr>
            <p:spPr>
              <a:xfrm>
                <a:off x="8038185" y="3288068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631" y="100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0" name="Freeform: Shape 6419">
                <a:extLst>
                  <a:ext uri="{FF2B5EF4-FFF2-40B4-BE49-F238E27FC236}">
                    <a16:creationId xmlns:a16="http://schemas.microsoft.com/office/drawing/2014/main" id="{ACD39D56-57DA-7E4F-2AE0-916345CCA5FB}"/>
                  </a:ext>
                </a:extLst>
              </p:cNvPr>
              <p:cNvSpPr/>
              <p:nvPr/>
            </p:nvSpPr>
            <p:spPr>
              <a:xfrm>
                <a:off x="8116795" y="3862082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921 h 312724"/>
                  <a:gd name="connsiteX1" fmla="*/ 18517 w 134759"/>
                  <a:gd name="connsiteY1" fmla="*/ 280921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902 h 312724"/>
                  <a:gd name="connsiteX10" fmla="*/ 88040 w 134759"/>
                  <a:gd name="connsiteY10" fmla="*/ 160906 h 312724"/>
                  <a:gd name="connsiteX11" fmla="*/ 24689 w 134759"/>
                  <a:gd name="connsiteY11" fmla="*/ 269862 h 312724"/>
                  <a:gd name="connsiteX12" fmla="*/ 24689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902"/>
                    </a:lnTo>
                    <a:cubicBezTo>
                      <a:pt x="93432" y="140178"/>
                      <a:pt x="93432" y="151631"/>
                      <a:pt x="88040" y="160906"/>
                    </a:cubicBezTo>
                    <a:lnTo>
                      <a:pt x="24689" y="269862"/>
                    </a:lnTo>
                    <a:lnTo>
                      <a:pt x="24689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1" name="Freeform: Shape 6420">
                <a:extLst>
                  <a:ext uri="{FF2B5EF4-FFF2-40B4-BE49-F238E27FC236}">
                    <a16:creationId xmlns:a16="http://schemas.microsoft.com/office/drawing/2014/main" id="{226EE002-2286-1027-507B-B607603FB4E7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2" name="Freeform: Shape 6421">
                <a:extLst>
                  <a:ext uri="{FF2B5EF4-FFF2-40B4-BE49-F238E27FC236}">
                    <a16:creationId xmlns:a16="http://schemas.microsoft.com/office/drawing/2014/main" id="{8D5FD41F-5F3D-5039-A60D-1D58CAF2953F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3" name="Freeform: Shape 6422">
                <a:extLst>
                  <a:ext uri="{FF2B5EF4-FFF2-40B4-BE49-F238E27FC236}">
                    <a16:creationId xmlns:a16="http://schemas.microsoft.com/office/drawing/2014/main" id="{81C8CE07-9DD1-C6B0-F01E-ABCF2426248E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4" name="Freeform: Shape 6423">
                <a:extLst>
                  <a:ext uri="{FF2B5EF4-FFF2-40B4-BE49-F238E27FC236}">
                    <a16:creationId xmlns:a16="http://schemas.microsoft.com/office/drawing/2014/main" id="{D3C2F7D9-868F-ED73-E980-7D3D34A5DB4B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5" name="Freeform: Shape 6424">
                <a:extLst>
                  <a:ext uri="{FF2B5EF4-FFF2-40B4-BE49-F238E27FC236}">
                    <a16:creationId xmlns:a16="http://schemas.microsoft.com/office/drawing/2014/main" id="{5CAFF01F-83E4-4364-8CB6-BCE5D299F8CB}"/>
                  </a:ext>
                </a:extLst>
              </p:cNvPr>
              <p:cNvSpPr/>
              <p:nvPr/>
            </p:nvSpPr>
            <p:spPr>
              <a:xfrm>
                <a:off x="7943236" y="3448545"/>
                <a:ext cx="105664" cy="200425"/>
              </a:xfrm>
              <a:custGeom>
                <a:avLst/>
                <a:gdLst>
                  <a:gd name="connsiteX0" fmla="*/ 68289 w 105664"/>
                  <a:gd name="connsiteY0" fmla="*/ 124301 h 200425"/>
                  <a:gd name="connsiteX1" fmla="*/ 68289 w 105664"/>
                  <a:gd name="connsiteY1" fmla="*/ 124301 h 200425"/>
                  <a:gd name="connsiteX2" fmla="*/ 46857 w 105664"/>
                  <a:gd name="connsiteY2" fmla="*/ 87182 h 200425"/>
                  <a:gd name="connsiteX3" fmla="*/ 57830 w 105664"/>
                  <a:gd name="connsiteY3" fmla="*/ 46206 h 200425"/>
                  <a:gd name="connsiteX4" fmla="*/ 94949 w 105664"/>
                  <a:gd name="connsiteY4" fmla="*/ 24775 h 200425"/>
                  <a:gd name="connsiteX5" fmla="*/ 52087 w 105664"/>
                  <a:gd name="connsiteY5" fmla="*/ 0 h 200425"/>
                  <a:gd name="connsiteX6" fmla="*/ 36399 w 105664"/>
                  <a:gd name="connsiteY6" fmla="*/ 9087 h 200425"/>
                  <a:gd name="connsiteX7" fmla="*/ 9824 w 105664"/>
                  <a:gd name="connsiteY7" fmla="*/ 35662 h 200425"/>
                  <a:gd name="connsiteX8" fmla="*/ 9824 w 105664"/>
                  <a:gd name="connsiteY8" fmla="*/ 108614 h 200425"/>
                  <a:gd name="connsiteX9" fmla="*/ 62802 w 105664"/>
                  <a:gd name="connsiteY9" fmla="*/ 200425 h 200425"/>
                  <a:gd name="connsiteX10" fmla="*/ 105665 w 105664"/>
                  <a:gd name="connsiteY10" fmla="*/ 188938 h 200425"/>
                  <a:gd name="connsiteX11" fmla="*/ 93149 w 105664"/>
                  <a:gd name="connsiteY11" fmla="*/ 167164 h 200425"/>
                  <a:gd name="connsiteX12" fmla="*/ 93149 w 105664"/>
                  <a:gd name="connsiteY12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664" h="200425">
                    <a:moveTo>
                      <a:pt x="68289" y="124301"/>
                    </a:moveTo>
                    <a:lnTo>
                      <a:pt x="68289" y="124301"/>
                    </a:lnTo>
                    <a:lnTo>
                      <a:pt x="46857" y="87182"/>
                    </a:lnTo>
                    <a:cubicBezTo>
                      <a:pt x="38576" y="72841"/>
                      <a:pt x="43488" y="54495"/>
                      <a:pt x="57830" y="46206"/>
                    </a:cubicBezTo>
                    <a:lnTo>
                      <a:pt x="94949" y="24775"/>
                    </a:lnTo>
                    <a:lnTo>
                      <a:pt x="52087" y="0"/>
                    </a:lnTo>
                    <a:lnTo>
                      <a:pt x="36399" y="9087"/>
                    </a:lnTo>
                    <a:cubicBezTo>
                      <a:pt x="25323" y="15405"/>
                      <a:pt x="16142" y="24586"/>
                      <a:pt x="9824" y="35662"/>
                    </a:cubicBezTo>
                    <a:cubicBezTo>
                      <a:pt x="-3275" y="58216"/>
                      <a:pt x="-3275" y="86059"/>
                      <a:pt x="9824" y="108614"/>
                    </a:cubicBezTo>
                    <a:lnTo>
                      <a:pt x="62802" y="200425"/>
                    </a:lnTo>
                    <a:lnTo>
                      <a:pt x="105665" y="188938"/>
                    </a:lnTo>
                    <a:lnTo>
                      <a:pt x="93149" y="167164"/>
                    </a:lnTo>
                    <a:lnTo>
                      <a:pt x="93149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6" name="Freeform: Shape 6425">
                <a:extLst>
                  <a:ext uri="{FF2B5EF4-FFF2-40B4-BE49-F238E27FC236}">
                    <a16:creationId xmlns:a16="http://schemas.microsoft.com/office/drawing/2014/main" id="{E0B43875-9028-B9C8-A831-B7799625DD7F}"/>
                  </a:ext>
                </a:extLst>
              </p:cNvPr>
              <p:cNvSpPr/>
              <p:nvPr/>
            </p:nvSpPr>
            <p:spPr>
              <a:xfrm>
                <a:off x="800629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7" name="Freeform: Shape 6426">
                <a:extLst>
                  <a:ext uri="{FF2B5EF4-FFF2-40B4-BE49-F238E27FC236}">
                    <a16:creationId xmlns:a16="http://schemas.microsoft.com/office/drawing/2014/main" id="{EED66D0A-29C7-D394-F6A0-6C3FAB58DC00}"/>
                  </a:ext>
                </a:extLst>
              </p:cNvPr>
              <p:cNvSpPr/>
              <p:nvPr/>
            </p:nvSpPr>
            <p:spPr>
              <a:xfrm>
                <a:off x="8122539" y="2764802"/>
                <a:ext cx="128930" cy="288550"/>
              </a:xfrm>
              <a:custGeom>
                <a:avLst/>
                <a:gdLst>
                  <a:gd name="connsiteX0" fmla="*/ 0 w 128930"/>
                  <a:gd name="connsiteY0" fmla="*/ 281521 h 288550"/>
                  <a:gd name="connsiteX1" fmla="*/ 45434 w 128930"/>
                  <a:gd name="connsiteY1" fmla="*/ 288550 h 288550"/>
                  <a:gd name="connsiteX2" fmla="*/ 119157 w 128930"/>
                  <a:gd name="connsiteY2" fmla="*/ 160734 h 288550"/>
                  <a:gd name="connsiteX3" fmla="*/ 119157 w 128930"/>
                  <a:gd name="connsiteY3" fmla="*/ 87868 h 288550"/>
                  <a:gd name="connsiteX4" fmla="*/ 68494 w 128930"/>
                  <a:gd name="connsiteY4" fmla="*/ 0 h 288550"/>
                  <a:gd name="connsiteX5" fmla="*/ 18945 w 128930"/>
                  <a:gd name="connsiteY5" fmla="*/ 0 h 288550"/>
                  <a:gd name="connsiteX6" fmla="*/ 82296 w 128930"/>
                  <a:gd name="connsiteY6" fmla="*/ 109299 h 288550"/>
                  <a:gd name="connsiteX7" fmla="*/ 82296 w 128930"/>
                  <a:gd name="connsiteY7" fmla="*/ 139303 h 288550"/>
                  <a:gd name="connsiteX8" fmla="*/ 6686 w 128930"/>
                  <a:gd name="connsiteY8" fmla="*/ 269862 h 288550"/>
                  <a:gd name="connsiteX9" fmla="*/ 6686 w 128930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550">
                    <a:moveTo>
                      <a:pt x="0" y="281521"/>
                    </a:moveTo>
                    <a:cubicBezTo>
                      <a:pt x="15028" y="284376"/>
                      <a:pt x="30175" y="286725"/>
                      <a:pt x="45434" y="288550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686" y="269862"/>
                    </a:lnTo>
                    <a:lnTo>
                      <a:pt x="668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8" name="Freeform: Shape 6427">
                <a:extLst>
                  <a:ext uri="{FF2B5EF4-FFF2-40B4-BE49-F238E27FC236}">
                    <a16:creationId xmlns:a16="http://schemas.microsoft.com/office/drawing/2014/main" id="{F4DA76CD-DE4D-DA9E-3C07-B04C66FD6F5D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9" name="Freeform: Shape 6428">
                <a:extLst>
                  <a:ext uri="{FF2B5EF4-FFF2-40B4-BE49-F238E27FC236}">
                    <a16:creationId xmlns:a16="http://schemas.microsoft.com/office/drawing/2014/main" id="{AF2FF8AE-0658-6099-02D0-465A77577057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0" name="Freeform: Shape 6429">
                <a:extLst>
                  <a:ext uri="{FF2B5EF4-FFF2-40B4-BE49-F238E27FC236}">
                    <a16:creationId xmlns:a16="http://schemas.microsoft.com/office/drawing/2014/main" id="{6A94295D-A2B5-D91F-4238-13D188E10D0C}"/>
                  </a:ext>
                </a:extLst>
              </p:cNvPr>
              <p:cNvSpPr/>
              <p:nvPr/>
            </p:nvSpPr>
            <p:spPr>
              <a:xfrm>
                <a:off x="798683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4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1" name="Freeform: Shape 6430">
                <a:extLst>
                  <a:ext uri="{FF2B5EF4-FFF2-40B4-BE49-F238E27FC236}">
                    <a16:creationId xmlns:a16="http://schemas.microsoft.com/office/drawing/2014/main" id="{09F32D57-C84B-B080-DAEF-7A97ABF2E1E6}"/>
                  </a:ext>
                </a:extLst>
              </p:cNvPr>
              <p:cNvSpPr/>
              <p:nvPr/>
            </p:nvSpPr>
            <p:spPr>
              <a:xfrm>
                <a:off x="8284902" y="3615709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413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413"/>
                    </a:lnTo>
                    <a:cubicBezTo>
                      <a:pt x="188363" y="75378"/>
                      <a:pt x="174493" y="51324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23" y="80702"/>
                      <a:pt x="145415" y="90457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2" name="Freeform: Shape 6431">
                <a:extLst>
                  <a:ext uri="{FF2B5EF4-FFF2-40B4-BE49-F238E27FC236}">
                    <a16:creationId xmlns:a16="http://schemas.microsoft.com/office/drawing/2014/main" id="{CD602D0F-298C-3888-E0D7-3742FD05F635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3" name="Freeform: Shape 6432">
                <a:extLst>
                  <a:ext uri="{FF2B5EF4-FFF2-40B4-BE49-F238E27FC236}">
                    <a16:creationId xmlns:a16="http://schemas.microsoft.com/office/drawing/2014/main" id="{98ED1D27-B2FA-8CF6-A47D-1BA9AA366877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4" name="Freeform: Shape 6433">
                <a:extLst>
                  <a:ext uri="{FF2B5EF4-FFF2-40B4-BE49-F238E27FC236}">
                    <a16:creationId xmlns:a16="http://schemas.microsoft.com/office/drawing/2014/main" id="{05103A79-52E2-F573-F661-D59B57686CAB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5" name="Freeform: Shape 6434">
                <a:extLst>
                  <a:ext uri="{FF2B5EF4-FFF2-40B4-BE49-F238E27FC236}">
                    <a16:creationId xmlns:a16="http://schemas.microsoft.com/office/drawing/2014/main" id="{11069558-35E2-DF90-5AE5-C8CF2A2557CF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6" name="Freeform: Shape 6435">
                <a:extLst>
                  <a:ext uri="{FF2B5EF4-FFF2-40B4-BE49-F238E27FC236}">
                    <a16:creationId xmlns:a16="http://schemas.microsoft.com/office/drawing/2014/main" id="{91FA8ABB-9EF1-CBA8-7B43-8421E96EA51C}"/>
                  </a:ext>
                </a:extLst>
              </p:cNvPr>
              <p:cNvSpPr/>
              <p:nvPr/>
            </p:nvSpPr>
            <p:spPr>
              <a:xfrm>
                <a:off x="7943202" y="3324244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6 h 168192"/>
                  <a:gd name="connsiteX3" fmla="*/ 43891 w 159963"/>
                  <a:gd name="connsiteY3" fmla="*/ 59922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2035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6"/>
                    </a:lnTo>
                    <a:cubicBezTo>
                      <a:pt x="50955" y="74161"/>
                      <a:pt x="45914" y="67611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18" y="89728"/>
                      <a:pt x="19871" y="105665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7" name="Freeform: Shape 6436">
                <a:extLst>
                  <a:ext uri="{FF2B5EF4-FFF2-40B4-BE49-F238E27FC236}">
                    <a16:creationId xmlns:a16="http://schemas.microsoft.com/office/drawing/2014/main" id="{13F5B629-9AE6-BC89-4703-CB2DFF465E0F}"/>
                  </a:ext>
                </a:extLst>
              </p:cNvPr>
              <p:cNvSpPr/>
              <p:nvPr/>
            </p:nvSpPr>
            <p:spPr>
              <a:xfrm>
                <a:off x="8071446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8" name="Freeform: Shape 6437">
                <a:extLst>
                  <a:ext uri="{FF2B5EF4-FFF2-40B4-BE49-F238E27FC236}">
                    <a16:creationId xmlns:a16="http://schemas.microsoft.com/office/drawing/2014/main" id="{08EB830B-FBB6-E48B-44BF-E9E2E7B33871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9" name="Freeform: Shape 6438">
                <a:extLst>
                  <a:ext uri="{FF2B5EF4-FFF2-40B4-BE49-F238E27FC236}">
                    <a16:creationId xmlns:a16="http://schemas.microsoft.com/office/drawing/2014/main" id="{15640D8F-A565-1259-B00D-05ECFC303417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0" name="Freeform: Shape 6439">
                <a:extLst>
                  <a:ext uri="{FF2B5EF4-FFF2-40B4-BE49-F238E27FC236}">
                    <a16:creationId xmlns:a16="http://schemas.microsoft.com/office/drawing/2014/main" id="{9C4DA09C-6F2A-AE33-128E-92B99803F59E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1" name="Freeform: Shape 6440">
                <a:extLst>
                  <a:ext uri="{FF2B5EF4-FFF2-40B4-BE49-F238E27FC236}">
                    <a16:creationId xmlns:a16="http://schemas.microsoft.com/office/drawing/2014/main" id="{9D17793B-1CBA-DE2F-8E6F-9E04417CFF7D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2" name="Freeform: Shape 6441">
                <a:extLst>
                  <a:ext uri="{FF2B5EF4-FFF2-40B4-BE49-F238E27FC236}">
                    <a16:creationId xmlns:a16="http://schemas.microsoft.com/office/drawing/2014/main" id="{3E896A1E-2656-7407-C411-8737A2ED58B2}"/>
                  </a:ext>
                </a:extLst>
              </p:cNvPr>
              <p:cNvSpPr/>
              <p:nvPr/>
            </p:nvSpPr>
            <p:spPr>
              <a:xfrm>
                <a:off x="7746720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351"/>
                      <a:pt x="153105" y="267633"/>
                      <a:pt x="167164" y="261290"/>
                    </a:cubicBezTo>
                    <a:lnTo>
                      <a:pt x="167164" y="113843"/>
                    </a:lnTo>
                    <a:cubicBezTo>
                      <a:pt x="167164" y="87817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3" name="Freeform: Shape 6442">
                <a:extLst>
                  <a:ext uri="{FF2B5EF4-FFF2-40B4-BE49-F238E27FC236}">
                    <a16:creationId xmlns:a16="http://schemas.microsoft.com/office/drawing/2014/main" id="{25A7F3A9-A019-F0C7-0285-59F629523444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4" name="Freeform: Shape 6443">
                <a:extLst>
                  <a:ext uri="{FF2B5EF4-FFF2-40B4-BE49-F238E27FC236}">
                    <a16:creationId xmlns:a16="http://schemas.microsoft.com/office/drawing/2014/main" id="{63D9E037-55DE-FE69-9BFF-40F3239BC00F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5" name="Freeform: Shape 6444">
                <a:extLst>
                  <a:ext uri="{FF2B5EF4-FFF2-40B4-BE49-F238E27FC236}">
                    <a16:creationId xmlns:a16="http://schemas.microsoft.com/office/drawing/2014/main" id="{695A019E-F53F-7B1C-D486-BE3F8BA9C615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6" name="Freeform: Shape 6445">
                <a:extLst>
                  <a:ext uri="{FF2B5EF4-FFF2-40B4-BE49-F238E27FC236}">
                    <a16:creationId xmlns:a16="http://schemas.microsoft.com/office/drawing/2014/main" id="{BEC93F27-606B-1001-C0A1-7D6B42B89748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7" name="Freeform: Shape 6446">
                <a:extLst>
                  <a:ext uri="{FF2B5EF4-FFF2-40B4-BE49-F238E27FC236}">
                    <a16:creationId xmlns:a16="http://schemas.microsoft.com/office/drawing/2014/main" id="{FC25BA47-208B-1C73-2EE0-966F352B5AD1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8" name="Freeform: Shape 6447">
                <a:extLst>
                  <a:ext uri="{FF2B5EF4-FFF2-40B4-BE49-F238E27FC236}">
                    <a16:creationId xmlns:a16="http://schemas.microsoft.com/office/drawing/2014/main" id="{7C0060F0-E273-DEBF-85E5-7A1B1ADA5C0E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9" name="Freeform: Shape 6448">
                <a:extLst>
                  <a:ext uri="{FF2B5EF4-FFF2-40B4-BE49-F238E27FC236}">
                    <a16:creationId xmlns:a16="http://schemas.microsoft.com/office/drawing/2014/main" id="{8B96DA50-C9CC-92C3-E18A-47DB429E14F7}"/>
                  </a:ext>
                </a:extLst>
              </p:cNvPr>
              <p:cNvSpPr/>
              <p:nvPr/>
            </p:nvSpPr>
            <p:spPr>
              <a:xfrm>
                <a:off x="7871021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112"/>
                      <a:pt x="14513" y="11830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0" name="Freeform: Shape 6449">
                <a:extLst>
                  <a:ext uri="{FF2B5EF4-FFF2-40B4-BE49-F238E27FC236}">
                    <a16:creationId xmlns:a16="http://schemas.microsoft.com/office/drawing/2014/main" id="{C31EA772-3239-CEE3-539D-141F04BE3FAC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1" name="Freeform: Shape 6450">
                <a:extLst>
                  <a:ext uri="{FF2B5EF4-FFF2-40B4-BE49-F238E27FC236}">
                    <a16:creationId xmlns:a16="http://schemas.microsoft.com/office/drawing/2014/main" id="{977C9981-CD22-EA89-4158-AECE8143C684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2" name="Freeform: Shape 6451">
                <a:extLst>
                  <a:ext uri="{FF2B5EF4-FFF2-40B4-BE49-F238E27FC236}">
                    <a16:creationId xmlns:a16="http://schemas.microsoft.com/office/drawing/2014/main" id="{BBFCAD3B-F7CC-8A37-B2BF-1338063C690F}"/>
                  </a:ext>
                </a:extLst>
              </p:cNvPr>
              <p:cNvSpPr/>
              <p:nvPr/>
            </p:nvSpPr>
            <p:spPr>
              <a:xfrm>
                <a:off x="8296389" y="3281124"/>
                <a:ext cx="264633" cy="210283"/>
              </a:xfrm>
              <a:custGeom>
                <a:avLst/>
                <a:gdLst>
                  <a:gd name="connsiteX0" fmla="*/ 246031 w 264633"/>
                  <a:gd name="connsiteY0" fmla="*/ 178137 h 210283"/>
                  <a:gd name="connsiteX1" fmla="*/ 246031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1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1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031" y="178137"/>
                    </a:moveTo>
                    <a:lnTo>
                      <a:pt x="246031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3" name="Freeform: Shape 6452">
                <a:extLst>
                  <a:ext uri="{FF2B5EF4-FFF2-40B4-BE49-F238E27FC236}">
                    <a16:creationId xmlns:a16="http://schemas.microsoft.com/office/drawing/2014/main" id="{A77D39AA-6070-68BD-C5C2-6792A1F12A27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4" name="Freeform: Shape 6453">
                <a:extLst>
                  <a:ext uri="{FF2B5EF4-FFF2-40B4-BE49-F238E27FC236}">
                    <a16:creationId xmlns:a16="http://schemas.microsoft.com/office/drawing/2014/main" id="{8A9106DD-AE5E-178A-F824-74F2DD1BA56C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5" name="Freeform: Shape 6454">
                <a:extLst>
                  <a:ext uri="{FF2B5EF4-FFF2-40B4-BE49-F238E27FC236}">
                    <a16:creationId xmlns:a16="http://schemas.microsoft.com/office/drawing/2014/main" id="{EC7DE622-9254-8977-96B9-7CC45F9BEF0D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6" name="Freeform: Shape 6455">
                <a:extLst>
                  <a:ext uri="{FF2B5EF4-FFF2-40B4-BE49-F238E27FC236}">
                    <a16:creationId xmlns:a16="http://schemas.microsoft.com/office/drawing/2014/main" id="{B6BC68C3-D374-C73C-1664-27C8D1D35EDB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7" name="Freeform: Shape 6456">
                <a:extLst>
                  <a:ext uri="{FF2B5EF4-FFF2-40B4-BE49-F238E27FC236}">
                    <a16:creationId xmlns:a16="http://schemas.microsoft.com/office/drawing/2014/main" id="{69A8F3AA-2E6A-C475-9663-DD7D11405E6E}"/>
                  </a:ext>
                </a:extLst>
              </p:cNvPr>
              <p:cNvSpPr/>
              <p:nvPr/>
            </p:nvSpPr>
            <p:spPr>
              <a:xfrm>
                <a:off x="7871279" y="3208686"/>
                <a:ext cx="190309" cy="115728"/>
              </a:xfrm>
              <a:custGeom>
                <a:avLst/>
                <a:gdLst>
                  <a:gd name="connsiteX0" fmla="*/ 115557 w 190309"/>
                  <a:gd name="connsiteY0" fmla="*/ 72695 h 115728"/>
                  <a:gd name="connsiteX1" fmla="*/ 72695 w 190309"/>
                  <a:gd name="connsiteY1" fmla="*/ 72695 h 115728"/>
                  <a:gd name="connsiteX2" fmla="*/ 51435 w 190309"/>
                  <a:gd name="connsiteY2" fmla="*/ 64122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6 w 190309"/>
                  <a:gd name="connsiteY7" fmla="*/ 79210 h 115728"/>
                  <a:gd name="connsiteX8" fmla="*/ 21345 w 190309"/>
                  <a:gd name="connsiteY8" fmla="*/ 94383 h 115728"/>
                  <a:gd name="connsiteX9" fmla="*/ 72780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09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557" y="72695"/>
                    </a:moveTo>
                    <a:lnTo>
                      <a:pt x="72695" y="72695"/>
                    </a:lnTo>
                    <a:cubicBezTo>
                      <a:pt x="64748" y="72781"/>
                      <a:pt x="57093" y="69694"/>
                      <a:pt x="51435" y="64122"/>
                    </a:cubicBezTo>
                    <a:cubicBezTo>
                      <a:pt x="45888" y="58439"/>
                      <a:pt x="42811" y="50801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6" y="79210"/>
                    </a:cubicBezTo>
                    <a:cubicBezTo>
                      <a:pt x="12918" y="84739"/>
                      <a:pt x="16836" y="89840"/>
                      <a:pt x="21345" y="94383"/>
                    </a:cubicBezTo>
                    <a:cubicBezTo>
                      <a:pt x="34959" y="108065"/>
                      <a:pt x="53475" y="115755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413"/>
                      <a:pt x="186452" y="87182"/>
                      <a:pt x="190309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8" name="Freeform: Shape 6457">
                <a:extLst>
                  <a:ext uri="{FF2B5EF4-FFF2-40B4-BE49-F238E27FC236}">
                    <a16:creationId xmlns:a16="http://schemas.microsoft.com/office/drawing/2014/main" id="{C22B66BB-76BB-AA6C-40E4-91241BB8C0D8}"/>
                  </a:ext>
                </a:extLst>
              </p:cNvPr>
              <p:cNvSpPr/>
              <p:nvPr/>
            </p:nvSpPr>
            <p:spPr>
              <a:xfrm>
                <a:off x="8049929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9" name="Freeform: Shape 6458">
                <a:extLst>
                  <a:ext uri="{FF2B5EF4-FFF2-40B4-BE49-F238E27FC236}">
                    <a16:creationId xmlns:a16="http://schemas.microsoft.com/office/drawing/2014/main" id="{2934486B-938B-1E23-09CD-909A7671F914}"/>
                  </a:ext>
                </a:extLst>
              </p:cNvPr>
              <p:cNvSpPr/>
              <p:nvPr/>
            </p:nvSpPr>
            <p:spPr>
              <a:xfrm>
                <a:off x="7352042" y="2721940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249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509 h 200082"/>
                  <a:gd name="connsiteX11" fmla="*/ 227257 w 263004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705"/>
                      <a:pt x="263004" y="164249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4" y="57864"/>
                    </a:cubicBezTo>
                    <a:lnTo>
                      <a:pt x="227257" y="188509"/>
                    </a:lnTo>
                    <a:lnTo>
                      <a:pt x="22725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0" name="Freeform: Shape 6459">
                <a:extLst>
                  <a:ext uri="{FF2B5EF4-FFF2-40B4-BE49-F238E27FC236}">
                    <a16:creationId xmlns:a16="http://schemas.microsoft.com/office/drawing/2014/main" id="{C9A7E0AD-4923-3801-1F57-DA2F4157530A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1" name="Freeform: Shape 6460">
                <a:extLst>
                  <a:ext uri="{FF2B5EF4-FFF2-40B4-BE49-F238E27FC236}">
                    <a16:creationId xmlns:a16="http://schemas.microsoft.com/office/drawing/2014/main" id="{CF20A38F-3044-BF90-0EEF-200155F75E84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2" name="Freeform: Shape 6461">
                <a:extLst>
                  <a:ext uri="{FF2B5EF4-FFF2-40B4-BE49-F238E27FC236}">
                    <a16:creationId xmlns:a16="http://schemas.microsoft.com/office/drawing/2014/main" id="{305B66FC-7609-75F0-847C-625875412246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3" name="Freeform: Shape 6462">
                <a:extLst>
                  <a:ext uri="{FF2B5EF4-FFF2-40B4-BE49-F238E27FC236}">
                    <a16:creationId xmlns:a16="http://schemas.microsoft.com/office/drawing/2014/main" id="{010858C3-F75A-34E5-C9FA-23BFBDAB34E2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4" name="Freeform: Shape 6463">
                <a:extLst>
                  <a:ext uri="{FF2B5EF4-FFF2-40B4-BE49-F238E27FC236}">
                    <a16:creationId xmlns:a16="http://schemas.microsoft.com/office/drawing/2014/main" id="{AC4728FC-E330-7716-4552-A83263D8B9B4}"/>
                  </a:ext>
                </a:extLst>
              </p:cNvPr>
              <p:cNvSpPr/>
              <p:nvPr/>
            </p:nvSpPr>
            <p:spPr>
              <a:xfrm>
                <a:off x="7586328" y="2886189"/>
                <a:ext cx="160391" cy="270891"/>
              </a:xfrm>
              <a:custGeom>
                <a:avLst/>
                <a:gdLst>
                  <a:gd name="connsiteX0" fmla="*/ 36090 w 160391"/>
                  <a:gd name="connsiteY0" fmla="*/ 98498 h 270891"/>
                  <a:gd name="connsiteX1" fmla="*/ 36090 w 160391"/>
                  <a:gd name="connsiteY1" fmla="*/ 98498 h 270891"/>
                  <a:gd name="connsiteX2" fmla="*/ 135703 w 160391"/>
                  <a:gd name="connsiteY2" fmla="*/ 270891 h 270891"/>
                  <a:gd name="connsiteX3" fmla="*/ 160392 w 160391"/>
                  <a:gd name="connsiteY3" fmla="*/ 228029 h 270891"/>
                  <a:gd name="connsiteX4" fmla="*/ 28718 w 160391"/>
                  <a:gd name="connsiteY4" fmla="*/ 0 h 270891"/>
                  <a:gd name="connsiteX5" fmla="*/ 0 w 160391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1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9"/>
                    </a:lnTo>
                    <a:lnTo>
                      <a:pt x="28718" y="0"/>
                    </a:lnTo>
                    <a:cubicBezTo>
                      <a:pt x="19520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5" name="Freeform: Shape 6464">
                <a:extLst>
                  <a:ext uri="{FF2B5EF4-FFF2-40B4-BE49-F238E27FC236}">
                    <a16:creationId xmlns:a16="http://schemas.microsoft.com/office/drawing/2014/main" id="{EFE52688-7EF0-B2D8-E300-A6E6F14A6072}"/>
                  </a:ext>
                </a:extLst>
              </p:cNvPr>
              <p:cNvSpPr/>
              <p:nvPr/>
            </p:nvSpPr>
            <p:spPr>
              <a:xfrm>
                <a:off x="8160601" y="294428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8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7513 h 134695"/>
                  <a:gd name="connsiteX7" fmla="*/ 0 w 312724"/>
                  <a:gd name="connsiteY7" fmla="*/ 121751 h 134695"/>
                  <a:gd name="connsiteX8" fmla="*/ 130559 w 312724"/>
                  <a:gd name="connsiteY8" fmla="*/ 46313 h 134695"/>
                  <a:gd name="connsiteX9" fmla="*/ 160563 w 312724"/>
                  <a:gd name="connsiteY9" fmla="*/ 46313 h 134695"/>
                  <a:gd name="connsiteX10" fmla="*/ 269862 w 312724"/>
                  <a:gd name="connsiteY10" fmla="*/ 109407 h 134695"/>
                  <a:gd name="connsiteX11" fmla="*/ 280578 w 312724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559" y="46313"/>
                    </a:lnTo>
                    <a:cubicBezTo>
                      <a:pt x="139860" y="41007"/>
                      <a:pt x="151261" y="41007"/>
                      <a:pt x="160563" y="46313"/>
                    </a:cubicBezTo>
                    <a:lnTo>
                      <a:pt x="269862" y="109407"/>
                    </a:lnTo>
                    <a:lnTo>
                      <a:pt x="280578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6" name="Freeform: Shape 6465">
                <a:extLst>
                  <a:ext uri="{FF2B5EF4-FFF2-40B4-BE49-F238E27FC236}">
                    <a16:creationId xmlns:a16="http://schemas.microsoft.com/office/drawing/2014/main" id="{CCDAB0DC-B559-53C0-CDB4-D8AEA6C65807}"/>
                  </a:ext>
                </a:extLst>
              </p:cNvPr>
              <p:cNvSpPr/>
              <p:nvPr/>
            </p:nvSpPr>
            <p:spPr>
              <a:xfrm>
                <a:off x="7746720" y="3146107"/>
                <a:ext cx="200425" cy="106006"/>
              </a:xfrm>
              <a:custGeom>
                <a:avLst/>
                <a:gdLst>
                  <a:gd name="connsiteX0" fmla="*/ 124301 w 200425"/>
                  <a:gd name="connsiteY0" fmla="*/ 37633 h 106006"/>
                  <a:gd name="connsiteX1" fmla="*/ 124301 w 200425"/>
                  <a:gd name="connsiteY1" fmla="*/ 37633 h 106006"/>
                  <a:gd name="connsiteX2" fmla="*/ 87182 w 200425"/>
                  <a:gd name="connsiteY2" fmla="*/ 59065 h 106006"/>
                  <a:gd name="connsiteX3" fmla="*/ 46206 w 200425"/>
                  <a:gd name="connsiteY3" fmla="*/ 48092 h 106006"/>
                  <a:gd name="connsiteX4" fmla="*/ 24775 w 200425"/>
                  <a:gd name="connsiteY4" fmla="*/ 10973 h 106006"/>
                  <a:gd name="connsiteX5" fmla="*/ 0 w 200425"/>
                  <a:gd name="connsiteY5" fmla="*/ 53835 h 106006"/>
                  <a:gd name="connsiteX6" fmla="*/ 9087 w 200425"/>
                  <a:gd name="connsiteY6" fmla="*/ 69523 h 106006"/>
                  <a:gd name="connsiteX7" fmla="*/ 35661 w 200425"/>
                  <a:gd name="connsiteY7" fmla="*/ 96183 h 106006"/>
                  <a:gd name="connsiteX8" fmla="*/ 53321 w 200425"/>
                  <a:gd name="connsiteY8" fmla="*/ 103470 h 106006"/>
                  <a:gd name="connsiteX9" fmla="*/ 108613 w 200425"/>
                  <a:gd name="connsiteY9" fmla="*/ 96183 h 106006"/>
                  <a:gd name="connsiteX10" fmla="*/ 200425 w 200425"/>
                  <a:gd name="connsiteY10" fmla="*/ 42863 h 106006"/>
                  <a:gd name="connsiteX11" fmla="*/ 188938 w 200425"/>
                  <a:gd name="connsiteY11" fmla="*/ 0 h 106006"/>
                  <a:gd name="connsiteX12" fmla="*/ 167164 w 200425"/>
                  <a:gd name="connsiteY12" fmla="*/ 12602 h 106006"/>
                  <a:gd name="connsiteX13" fmla="*/ 167164 w 200425"/>
                  <a:gd name="connsiteY13" fmla="*/ 12602 h 10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6006">
                    <a:moveTo>
                      <a:pt x="124301" y="37633"/>
                    </a:moveTo>
                    <a:lnTo>
                      <a:pt x="124301" y="37633"/>
                    </a:lnTo>
                    <a:lnTo>
                      <a:pt x="87182" y="59065"/>
                    </a:lnTo>
                    <a:cubicBezTo>
                      <a:pt x="72832" y="67345"/>
                      <a:pt x="54495" y="62433"/>
                      <a:pt x="46206" y="48092"/>
                    </a:cubicBezTo>
                    <a:lnTo>
                      <a:pt x="24775" y="10973"/>
                    </a:lnTo>
                    <a:lnTo>
                      <a:pt x="0" y="53835"/>
                    </a:lnTo>
                    <a:lnTo>
                      <a:pt x="9087" y="69523"/>
                    </a:lnTo>
                    <a:cubicBezTo>
                      <a:pt x="15448" y="80590"/>
                      <a:pt x="24620" y="89780"/>
                      <a:pt x="35661" y="96183"/>
                    </a:cubicBezTo>
                    <a:cubicBezTo>
                      <a:pt x="41191" y="99398"/>
                      <a:pt x="47131" y="101850"/>
                      <a:pt x="53321" y="103470"/>
                    </a:cubicBezTo>
                    <a:cubicBezTo>
                      <a:pt x="71983" y="108554"/>
                      <a:pt x="91906" y="105930"/>
                      <a:pt x="108613" y="96183"/>
                    </a:cubicBezTo>
                    <a:lnTo>
                      <a:pt x="200425" y="42863"/>
                    </a:lnTo>
                    <a:lnTo>
                      <a:pt x="188938" y="0"/>
                    </a:ln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7" name="Freeform: Shape 6466">
                <a:extLst>
                  <a:ext uri="{FF2B5EF4-FFF2-40B4-BE49-F238E27FC236}">
                    <a16:creationId xmlns:a16="http://schemas.microsoft.com/office/drawing/2014/main" id="{C1F9E608-61DE-88B8-347B-24263FDA44BA}"/>
                  </a:ext>
                </a:extLst>
              </p:cNvPr>
              <p:cNvSpPr/>
              <p:nvPr/>
            </p:nvSpPr>
            <p:spPr>
              <a:xfrm>
                <a:off x="7935658" y="3034750"/>
                <a:ext cx="193567" cy="154219"/>
              </a:xfrm>
              <a:custGeom>
                <a:avLst/>
                <a:gdLst>
                  <a:gd name="connsiteX0" fmla="*/ 150705 w 193567"/>
                  <a:gd name="connsiteY0" fmla="*/ 74238 h 154219"/>
                  <a:gd name="connsiteX1" fmla="*/ 186881 w 193567"/>
                  <a:gd name="connsiteY1" fmla="*/ 11573 h 154219"/>
                  <a:gd name="connsiteX2" fmla="*/ 193567 w 193567"/>
                  <a:gd name="connsiteY2" fmla="*/ 0 h 154219"/>
                  <a:gd name="connsiteX3" fmla="*/ 0 w 193567"/>
                  <a:gd name="connsiteY3" fmla="*/ 111357 h 154219"/>
                  <a:gd name="connsiteX4" fmla="*/ 11487 w 193567"/>
                  <a:gd name="connsiteY4" fmla="*/ 154219 h 15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219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357"/>
                    </a:lnTo>
                    <a:lnTo>
                      <a:pt x="11487" y="1542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8" name="Freeform: Shape 6467">
                <a:extLst>
                  <a:ext uri="{FF2B5EF4-FFF2-40B4-BE49-F238E27FC236}">
                    <a16:creationId xmlns:a16="http://schemas.microsoft.com/office/drawing/2014/main" id="{75D349CB-C62B-155A-5B64-FD249A3C5A98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9" name="Freeform: Shape 6468">
                <a:extLst>
                  <a:ext uri="{FF2B5EF4-FFF2-40B4-BE49-F238E27FC236}">
                    <a16:creationId xmlns:a16="http://schemas.microsoft.com/office/drawing/2014/main" id="{3C1907AE-70B0-31F8-DE16-236B14893B65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0" name="Freeform: Shape 6469">
                <a:extLst>
                  <a:ext uri="{FF2B5EF4-FFF2-40B4-BE49-F238E27FC236}">
                    <a16:creationId xmlns:a16="http://schemas.microsoft.com/office/drawing/2014/main" id="{A90D0EC1-D9E9-3310-5459-85954D248E03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1" name="Freeform: Shape 6470">
                <a:extLst>
                  <a:ext uri="{FF2B5EF4-FFF2-40B4-BE49-F238E27FC236}">
                    <a16:creationId xmlns:a16="http://schemas.microsoft.com/office/drawing/2014/main" id="{28F1C8EF-BA7D-31BB-E916-E234DCF26756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2" name="Freeform: Shape 6471">
                <a:extLst>
                  <a:ext uri="{FF2B5EF4-FFF2-40B4-BE49-F238E27FC236}">
                    <a16:creationId xmlns:a16="http://schemas.microsoft.com/office/drawing/2014/main" id="{3960AF45-0BF7-84BD-E757-D23C8271506A}"/>
                  </a:ext>
                </a:extLst>
              </p:cNvPr>
              <p:cNvSpPr/>
              <p:nvPr/>
            </p:nvSpPr>
            <p:spPr>
              <a:xfrm>
                <a:off x="6414982" y="2879845"/>
                <a:ext cx="134695" cy="312810"/>
              </a:xfrm>
              <a:custGeom>
                <a:avLst/>
                <a:gdLst>
                  <a:gd name="connsiteX0" fmla="*/ 18602 w 134695"/>
                  <a:gd name="connsiteY0" fmla="*/ 280664 h 312810"/>
                  <a:gd name="connsiteX1" fmla="*/ 0 w 134695"/>
                  <a:gd name="connsiteY1" fmla="*/ 312810 h 312810"/>
                  <a:gd name="connsiteX2" fmla="*/ 0 w 134695"/>
                  <a:gd name="connsiteY2" fmla="*/ 312810 h 312810"/>
                  <a:gd name="connsiteX3" fmla="*/ 74238 w 134695"/>
                  <a:gd name="connsiteY3" fmla="*/ 269948 h 312810"/>
                  <a:gd name="connsiteX4" fmla="*/ 124987 w 134695"/>
                  <a:gd name="connsiteY4" fmla="*/ 182080 h 312810"/>
                  <a:gd name="connsiteX5" fmla="*/ 124987 w 134695"/>
                  <a:gd name="connsiteY5" fmla="*/ 109214 h 312810"/>
                  <a:gd name="connsiteX6" fmla="*/ 86754 w 134695"/>
                  <a:gd name="connsiteY6" fmla="*/ 42863 h 312810"/>
                  <a:gd name="connsiteX7" fmla="*/ 12516 w 134695"/>
                  <a:gd name="connsiteY7" fmla="*/ 0 h 312810"/>
                  <a:gd name="connsiteX8" fmla="*/ 87868 w 134695"/>
                  <a:gd name="connsiteY8" fmla="*/ 130645 h 312810"/>
                  <a:gd name="connsiteX9" fmla="*/ 87868 w 134695"/>
                  <a:gd name="connsiteY9" fmla="*/ 160649 h 312810"/>
                  <a:gd name="connsiteX10" fmla="*/ 24775 w 134695"/>
                  <a:gd name="connsiteY10" fmla="*/ 269948 h 312810"/>
                  <a:gd name="connsiteX11" fmla="*/ 18602 w 134695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8602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2080"/>
                    </a:lnTo>
                    <a:cubicBezTo>
                      <a:pt x="137932" y="159517"/>
                      <a:pt x="137932" y="131777"/>
                      <a:pt x="124987" y="109214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645"/>
                    </a:lnTo>
                    <a:cubicBezTo>
                      <a:pt x="93175" y="139946"/>
                      <a:pt x="93175" y="151347"/>
                      <a:pt x="87868" y="160649"/>
                    </a:cubicBezTo>
                    <a:lnTo>
                      <a:pt x="24775" y="269948"/>
                    </a:lnTo>
                    <a:lnTo>
                      <a:pt x="18602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3" name="Freeform: Shape 6472">
                <a:extLst>
                  <a:ext uri="{FF2B5EF4-FFF2-40B4-BE49-F238E27FC236}">
                    <a16:creationId xmlns:a16="http://schemas.microsoft.com/office/drawing/2014/main" id="{AEBC74DC-B9C0-5B5E-23DC-560285448C86}"/>
                  </a:ext>
                </a:extLst>
              </p:cNvPr>
              <p:cNvSpPr/>
              <p:nvPr/>
            </p:nvSpPr>
            <p:spPr>
              <a:xfrm>
                <a:off x="6241430" y="2466051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43936 w 105657"/>
                  <a:gd name="connsiteY3" fmla="*/ 64379 h 200339"/>
                  <a:gd name="connsiteX4" fmla="*/ 57909 w 105657"/>
                  <a:gd name="connsiteY4" fmla="*/ 46206 h 200339"/>
                  <a:gd name="connsiteX5" fmla="*/ 95028 w 105657"/>
                  <a:gd name="connsiteY5" fmla="*/ 24774 h 200339"/>
                  <a:gd name="connsiteX6" fmla="*/ 52165 w 105657"/>
                  <a:gd name="connsiteY6" fmla="*/ 0 h 200339"/>
                  <a:gd name="connsiteX7" fmla="*/ 36478 w 105657"/>
                  <a:gd name="connsiteY7" fmla="*/ 9087 h 200339"/>
                  <a:gd name="connsiteX8" fmla="*/ 9817 w 105657"/>
                  <a:gd name="connsiteY8" fmla="*/ 35576 h 200339"/>
                  <a:gd name="connsiteX9" fmla="*/ 2531 w 105657"/>
                  <a:gd name="connsiteY9" fmla="*/ 53321 h 200339"/>
                  <a:gd name="connsiteX10" fmla="*/ 9817 w 105657"/>
                  <a:gd name="connsiteY10" fmla="*/ 108613 h 200339"/>
                  <a:gd name="connsiteX11" fmla="*/ 62795 w 105657"/>
                  <a:gd name="connsiteY11" fmla="*/ 200339 h 200339"/>
                  <a:gd name="connsiteX12" fmla="*/ 105658 w 105657"/>
                  <a:gd name="connsiteY12" fmla="*/ 188852 h 200339"/>
                  <a:gd name="connsiteX13" fmla="*/ 93142 w 105657"/>
                  <a:gd name="connsiteY13" fmla="*/ 167164 h 200339"/>
                  <a:gd name="connsiteX14" fmla="*/ 93142 w 105657"/>
                  <a:gd name="connsiteY14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33" y="80290"/>
                      <a:pt x="41844" y="72077"/>
                      <a:pt x="43936" y="64379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4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419" y="15422"/>
                      <a:pt x="16221" y="24560"/>
                      <a:pt x="9817" y="35576"/>
                    </a:cubicBezTo>
                    <a:cubicBezTo>
                      <a:pt x="6628" y="41148"/>
                      <a:pt x="4176" y="47114"/>
                      <a:pt x="2531" y="53321"/>
                    </a:cubicBezTo>
                    <a:cubicBezTo>
                      <a:pt x="-2544" y="71983"/>
                      <a:pt x="79" y="91906"/>
                      <a:pt x="9817" y="108613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142" y="167164"/>
                    </a:lnTo>
                    <a:lnTo>
                      <a:pt x="9314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4" name="Freeform: Shape 6473">
                <a:extLst>
                  <a:ext uri="{FF2B5EF4-FFF2-40B4-BE49-F238E27FC236}">
                    <a16:creationId xmlns:a16="http://schemas.microsoft.com/office/drawing/2014/main" id="{F2B22440-8283-2252-D53B-C29057263673}"/>
                  </a:ext>
                </a:extLst>
              </p:cNvPr>
              <p:cNvSpPr/>
              <p:nvPr/>
            </p:nvSpPr>
            <p:spPr>
              <a:xfrm>
                <a:off x="6304568" y="265490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7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5" name="Freeform: Shape 6474">
                <a:extLst>
                  <a:ext uri="{FF2B5EF4-FFF2-40B4-BE49-F238E27FC236}">
                    <a16:creationId xmlns:a16="http://schemas.microsoft.com/office/drawing/2014/main" id="{F2E0482A-65DF-5927-53EE-37FB19F9D032}"/>
                  </a:ext>
                </a:extLst>
              </p:cNvPr>
              <p:cNvSpPr/>
              <p:nvPr/>
            </p:nvSpPr>
            <p:spPr>
              <a:xfrm>
                <a:off x="658317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1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559 w 188423"/>
                  <a:gd name="connsiteY7" fmla="*/ 75610 h 276977"/>
                  <a:gd name="connsiteX8" fmla="*/ 145561 w 188423"/>
                  <a:gd name="connsiteY8" fmla="*/ 101327 h 276977"/>
                  <a:gd name="connsiteX9" fmla="*/ 145561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46" y="75318"/>
                      <a:pt x="174485" y="51298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610"/>
                    </a:lnTo>
                    <a:cubicBezTo>
                      <a:pt x="139732" y="80950"/>
                      <a:pt x="145433" y="90714"/>
                      <a:pt x="145561" y="101327"/>
                    </a:cubicBezTo>
                    <a:lnTo>
                      <a:pt x="145561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6" name="Freeform: Shape 6475">
                <a:extLst>
                  <a:ext uri="{FF2B5EF4-FFF2-40B4-BE49-F238E27FC236}">
                    <a16:creationId xmlns:a16="http://schemas.microsoft.com/office/drawing/2014/main" id="{4B105248-E0F8-5322-907E-AE752A83F886}"/>
                  </a:ext>
                </a:extLst>
              </p:cNvPr>
              <p:cNvSpPr/>
              <p:nvPr/>
            </p:nvSpPr>
            <p:spPr>
              <a:xfrm>
                <a:off x="6293596" y="2466051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7" name="Freeform: Shape 6476">
                <a:extLst>
                  <a:ext uri="{FF2B5EF4-FFF2-40B4-BE49-F238E27FC236}">
                    <a16:creationId xmlns:a16="http://schemas.microsoft.com/office/drawing/2014/main" id="{551DFE44-74D5-7C56-1231-F66C0C2D4634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8" name="Freeform: Shape 6477">
                <a:extLst>
                  <a:ext uri="{FF2B5EF4-FFF2-40B4-BE49-F238E27FC236}">
                    <a16:creationId xmlns:a16="http://schemas.microsoft.com/office/drawing/2014/main" id="{713E4827-CF46-10FF-15B5-A7E7F5563154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9" name="Freeform: Shape 6478">
                <a:extLst>
                  <a:ext uri="{FF2B5EF4-FFF2-40B4-BE49-F238E27FC236}">
                    <a16:creationId xmlns:a16="http://schemas.microsoft.com/office/drawing/2014/main" id="{954E00D8-1E20-1EAF-0F21-26216095A7E5}"/>
                  </a:ext>
                </a:extLst>
              </p:cNvPr>
              <p:cNvSpPr/>
              <p:nvPr/>
            </p:nvSpPr>
            <p:spPr>
              <a:xfrm>
                <a:off x="6369719" y="2478566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0" name="Freeform: Shape 6479">
                <a:extLst>
                  <a:ext uri="{FF2B5EF4-FFF2-40B4-BE49-F238E27FC236}">
                    <a16:creationId xmlns:a16="http://schemas.microsoft.com/office/drawing/2014/main" id="{6BD32AAF-0891-5072-1C53-10AFCC1EFC95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1" name="Freeform: Shape 6480">
                <a:extLst>
                  <a:ext uri="{FF2B5EF4-FFF2-40B4-BE49-F238E27FC236}">
                    <a16:creationId xmlns:a16="http://schemas.microsoft.com/office/drawing/2014/main" id="{F161EAF0-1CB6-B312-3D7E-F474074DB55E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2" name="Freeform: Shape 6481">
                <a:extLst>
                  <a:ext uri="{FF2B5EF4-FFF2-40B4-BE49-F238E27FC236}">
                    <a16:creationId xmlns:a16="http://schemas.microsoft.com/office/drawing/2014/main" id="{7D53C9BB-E9C9-3B08-5B5B-9474CA1113A0}"/>
                  </a:ext>
                </a:extLst>
              </p:cNvPr>
              <p:cNvSpPr/>
              <p:nvPr/>
            </p:nvSpPr>
            <p:spPr>
              <a:xfrm>
                <a:off x="6176667" y="2992573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833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5 h 200082"/>
                  <a:gd name="connsiteX6" fmla="*/ 256746 w 262918"/>
                  <a:gd name="connsiteY6" fmla="*/ 167935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573 h 200082"/>
                  <a:gd name="connsiteX11" fmla="*/ 35747 w 262918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377"/>
                      <a:pt x="0" y="35833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39"/>
                      <a:pt x="136731" y="200082"/>
                    </a:cubicBezTo>
                    <a:lnTo>
                      <a:pt x="238144" y="200082"/>
                    </a:lnTo>
                    <a:lnTo>
                      <a:pt x="256746" y="167935"/>
                    </a:lnTo>
                    <a:lnTo>
                      <a:pt x="256746" y="167935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90" y="157091"/>
                      <a:pt x="116526" y="151390"/>
                      <a:pt x="111185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3" name="Freeform: Shape 6482">
                <a:extLst>
                  <a:ext uri="{FF2B5EF4-FFF2-40B4-BE49-F238E27FC236}">
                    <a16:creationId xmlns:a16="http://schemas.microsoft.com/office/drawing/2014/main" id="{E3ABD690-D625-FD0E-8F80-1012A042FBD1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4" name="Freeform: Shape 6483">
                <a:extLst>
                  <a:ext uri="{FF2B5EF4-FFF2-40B4-BE49-F238E27FC236}">
                    <a16:creationId xmlns:a16="http://schemas.microsoft.com/office/drawing/2014/main" id="{2C726BCD-FA62-00FE-7047-E302F102A13A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5" name="Freeform: Shape 6484">
                <a:extLst>
                  <a:ext uri="{FF2B5EF4-FFF2-40B4-BE49-F238E27FC236}">
                    <a16:creationId xmlns:a16="http://schemas.microsoft.com/office/drawing/2014/main" id="{96B22628-362D-5DD3-7F72-27E4034B0A11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6" name="Freeform: Shape 6485">
                <a:extLst>
                  <a:ext uri="{FF2B5EF4-FFF2-40B4-BE49-F238E27FC236}">
                    <a16:creationId xmlns:a16="http://schemas.microsoft.com/office/drawing/2014/main" id="{881F7820-E780-22B4-C757-CA00809E5D68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7" name="Freeform: Shape 6486">
                <a:extLst>
                  <a:ext uri="{FF2B5EF4-FFF2-40B4-BE49-F238E27FC236}">
                    <a16:creationId xmlns:a16="http://schemas.microsoft.com/office/drawing/2014/main" id="{367CB662-A620-30A4-0B28-E0E33F2A78D3}"/>
                  </a:ext>
                </a:extLst>
              </p:cNvPr>
              <p:cNvSpPr/>
              <p:nvPr/>
            </p:nvSpPr>
            <p:spPr>
              <a:xfrm>
                <a:off x="6044993" y="2757516"/>
                <a:ext cx="160477" cy="270890"/>
              </a:xfrm>
              <a:custGeom>
                <a:avLst/>
                <a:gdLst>
                  <a:gd name="connsiteX0" fmla="*/ 124301 w 160477"/>
                  <a:gd name="connsiteY0" fmla="*/ 172393 h 270890"/>
                  <a:gd name="connsiteX1" fmla="*/ 124301 w 160477"/>
                  <a:gd name="connsiteY1" fmla="*/ 172393 h 270890"/>
                  <a:gd name="connsiteX2" fmla="*/ 24775 w 160477"/>
                  <a:gd name="connsiteY2" fmla="*/ 0 h 270890"/>
                  <a:gd name="connsiteX3" fmla="*/ 0 w 160477"/>
                  <a:gd name="connsiteY3" fmla="*/ 42863 h 270890"/>
                  <a:gd name="connsiteX4" fmla="*/ 131674 w 160477"/>
                  <a:gd name="connsiteY4" fmla="*/ 270891 h 270890"/>
                  <a:gd name="connsiteX5" fmla="*/ 160477 w 160477"/>
                  <a:gd name="connsiteY5" fmla="*/ 235058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58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8" name="Freeform: Shape 6487">
                <a:extLst>
                  <a:ext uri="{FF2B5EF4-FFF2-40B4-BE49-F238E27FC236}">
                    <a16:creationId xmlns:a16="http://schemas.microsoft.com/office/drawing/2014/main" id="{84E5D744-40AD-9522-8CEC-95030D1E7B22}"/>
                  </a:ext>
                </a:extLst>
              </p:cNvPr>
              <p:cNvSpPr/>
              <p:nvPr/>
            </p:nvSpPr>
            <p:spPr>
              <a:xfrm>
                <a:off x="6440528" y="2841783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6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4 h 128951"/>
                  <a:gd name="connsiteX9" fmla="*/ 149161 w 288464"/>
                  <a:gd name="connsiteY9" fmla="*/ 82124 h 128951"/>
                  <a:gd name="connsiteX10" fmla="*/ 18602 w 288464"/>
                  <a:gd name="connsiteY10" fmla="*/ 6687 h 128951"/>
                  <a:gd name="connsiteX11" fmla="*/ 18602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089" y="15088"/>
                      <a:pt x="1775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1" y="82124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9" name="Freeform: Shape 6488">
                <a:extLst>
                  <a:ext uri="{FF2B5EF4-FFF2-40B4-BE49-F238E27FC236}">
                    <a16:creationId xmlns:a16="http://schemas.microsoft.com/office/drawing/2014/main" id="{4B5F3C64-F140-7E5D-1758-A57CDC5FD0BD}"/>
                  </a:ext>
                </a:extLst>
              </p:cNvPr>
              <p:cNvSpPr/>
              <p:nvPr/>
            </p:nvSpPr>
            <p:spPr>
              <a:xfrm>
                <a:off x="6212157" y="2706081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889" y="165938"/>
                      <a:pt x="232203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0" name="Freeform: Shape 6489">
                <a:extLst>
                  <a:ext uri="{FF2B5EF4-FFF2-40B4-BE49-F238E27FC236}">
                    <a16:creationId xmlns:a16="http://schemas.microsoft.com/office/drawing/2014/main" id="{BCDC3551-A163-B9D5-4B84-CFD6EA127E3C}"/>
                  </a:ext>
                </a:extLst>
              </p:cNvPr>
              <p:cNvSpPr/>
              <p:nvPr/>
            </p:nvSpPr>
            <p:spPr>
              <a:xfrm>
                <a:off x="6044993" y="2662960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2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1" name="Freeform: Shape 6490">
                <a:extLst>
                  <a:ext uri="{FF2B5EF4-FFF2-40B4-BE49-F238E27FC236}">
                    <a16:creationId xmlns:a16="http://schemas.microsoft.com/office/drawing/2014/main" id="{9F279A9B-4F82-183A-458E-C5C8F6FE1804}"/>
                  </a:ext>
                </a:extLst>
              </p:cNvPr>
              <p:cNvSpPr/>
              <p:nvPr/>
            </p:nvSpPr>
            <p:spPr>
              <a:xfrm>
                <a:off x="6581203" y="2466051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6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2" name="Freeform: Shape 6491">
                <a:extLst>
                  <a:ext uri="{FF2B5EF4-FFF2-40B4-BE49-F238E27FC236}">
                    <a16:creationId xmlns:a16="http://schemas.microsoft.com/office/drawing/2014/main" id="{07965AA1-57B3-029F-851B-B199C68CC198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3" name="Freeform: Shape 6492">
                <a:extLst>
                  <a:ext uri="{FF2B5EF4-FFF2-40B4-BE49-F238E27FC236}">
                    <a16:creationId xmlns:a16="http://schemas.microsoft.com/office/drawing/2014/main" id="{0DBEC122-5D61-D7C2-9220-5110055D1F74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4" name="Freeform: Shape 6493">
                <a:extLst>
                  <a:ext uri="{FF2B5EF4-FFF2-40B4-BE49-F238E27FC236}">
                    <a16:creationId xmlns:a16="http://schemas.microsoft.com/office/drawing/2014/main" id="{58865BFE-382D-B037-8B48-822D91ED5A49}"/>
                  </a:ext>
                </a:extLst>
              </p:cNvPr>
              <p:cNvSpPr/>
              <p:nvPr/>
            </p:nvSpPr>
            <p:spPr>
              <a:xfrm>
                <a:off x="6309798" y="259035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7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5" name="Freeform: Shape 6494">
                <a:extLst>
                  <a:ext uri="{FF2B5EF4-FFF2-40B4-BE49-F238E27FC236}">
                    <a16:creationId xmlns:a16="http://schemas.microsoft.com/office/drawing/2014/main" id="{D2530379-79B7-7945-604C-769C5BAB03BF}"/>
                  </a:ext>
                </a:extLst>
              </p:cNvPr>
              <p:cNvSpPr/>
              <p:nvPr/>
            </p:nvSpPr>
            <p:spPr>
              <a:xfrm>
                <a:off x="6044993" y="3015634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6" name="Freeform: Shape 6495">
                <a:extLst>
                  <a:ext uri="{FF2B5EF4-FFF2-40B4-BE49-F238E27FC236}">
                    <a16:creationId xmlns:a16="http://schemas.microsoft.com/office/drawing/2014/main" id="{66BF5521-4990-CEA9-1DE8-3C1D51754B3B}"/>
                  </a:ext>
                </a:extLst>
              </p:cNvPr>
              <p:cNvSpPr/>
              <p:nvPr/>
            </p:nvSpPr>
            <p:spPr>
              <a:xfrm>
                <a:off x="6169294" y="2590352"/>
                <a:ext cx="115728" cy="190052"/>
              </a:xfrm>
              <a:custGeom>
                <a:avLst/>
                <a:gdLst>
                  <a:gd name="connsiteX0" fmla="*/ 42863 w 115728"/>
                  <a:gd name="connsiteY0" fmla="*/ 115729 h 190052"/>
                  <a:gd name="connsiteX1" fmla="*/ 42863 w 115728"/>
                  <a:gd name="connsiteY1" fmla="*/ 115729 h 190052"/>
                  <a:gd name="connsiteX2" fmla="*/ 42863 w 115728"/>
                  <a:gd name="connsiteY2" fmla="*/ 72867 h 190052"/>
                  <a:gd name="connsiteX3" fmla="*/ 72866 w 115728"/>
                  <a:gd name="connsiteY3" fmla="*/ 42863 h 190052"/>
                  <a:gd name="connsiteX4" fmla="*/ 115729 w 115728"/>
                  <a:gd name="connsiteY4" fmla="*/ 42863 h 190052"/>
                  <a:gd name="connsiteX5" fmla="*/ 91040 w 115728"/>
                  <a:gd name="connsiteY5" fmla="*/ 0 h 190052"/>
                  <a:gd name="connsiteX6" fmla="*/ 72866 w 115728"/>
                  <a:gd name="connsiteY6" fmla="*/ 0 h 190052"/>
                  <a:gd name="connsiteX7" fmla="*/ 36519 w 115728"/>
                  <a:gd name="connsiteY7" fmla="*/ 9687 h 190052"/>
                  <a:gd name="connsiteX8" fmla="*/ 0 w 115728"/>
                  <a:gd name="connsiteY8" fmla="*/ 72867 h 190052"/>
                  <a:gd name="connsiteX9" fmla="*/ 0 w 115728"/>
                  <a:gd name="connsiteY9" fmla="*/ 178565 h 190052"/>
                  <a:gd name="connsiteX10" fmla="*/ 42863 w 115728"/>
                  <a:gd name="connsiteY10" fmla="*/ 190052 h 190052"/>
                  <a:gd name="connsiteX11" fmla="*/ 42863 w 115728"/>
                  <a:gd name="connsiteY11" fmla="*/ 164935 h 190052"/>
                  <a:gd name="connsiteX12" fmla="*/ 42863 w 115728"/>
                  <a:gd name="connsiteY12" fmla="*/ 164935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052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13948" y="22717"/>
                      <a:pt x="26" y="46797"/>
                      <a:pt x="0" y="72867"/>
                    </a:cubicBezTo>
                    <a:lnTo>
                      <a:pt x="0" y="178565"/>
                    </a:lnTo>
                    <a:lnTo>
                      <a:pt x="42863" y="190052"/>
                    </a:lnTo>
                    <a:lnTo>
                      <a:pt x="42863" y="164935"/>
                    </a:lnTo>
                    <a:lnTo>
                      <a:pt x="42863" y="164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7" name="Freeform: Shape 6496">
                <a:extLst>
                  <a:ext uri="{FF2B5EF4-FFF2-40B4-BE49-F238E27FC236}">
                    <a16:creationId xmlns:a16="http://schemas.microsoft.com/office/drawing/2014/main" id="{446EB4A1-86BC-750C-3832-8B058849F02E}"/>
                  </a:ext>
                </a:extLst>
              </p:cNvPr>
              <p:cNvSpPr/>
              <p:nvPr/>
            </p:nvSpPr>
            <p:spPr>
              <a:xfrm>
                <a:off x="6169294" y="2769174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8" name="Freeform: Shape 6497">
                <a:extLst>
                  <a:ext uri="{FF2B5EF4-FFF2-40B4-BE49-F238E27FC236}">
                    <a16:creationId xmlns:a16="http://schemas.microsoft.com/office/drawing/2014/main" id="{1BEC609F-C785-957D-AC2F-99CE77520920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167163" cy="278006"/>
              </a:xfrm>
              <a:custGeom>
                <a:avLst/>
                <a:gdLst>
                  <a:gd name="connsiteX0" fmla="*/ 124301 w 167163"/>
                  <a:gd name="connsiteY0" fmla="*/ 278006 h 278006"/>
                  <a:gd name="connsiteX1" fmla="*/ 167164 w 167163"/>
                  <a:gd name="connsiteY1" fmla="*/ 261375 h 278006"/>
                  <a:gd name="connsiteX2" fmla="*/ 167164 w 167163"/>
                  <a:gd name="connsiteY2" fmla="*/ 113843 h 278006"/>
                  <a:gd name="connsiteX3" fmla="*/ 130731 w 167163"/>
                  <a:gd name="connsiteY3" fmla="*/ 50749 h 278006"/>
                  <a:gd name="connsiteX4" fmla="*/ 42863 w 167163"/>
                  <a:gd name="connsiteY4" fmla="*/ 0 h 278006"/>
                  <a:gd name="connsiteX5" fmla="*/ 10716 w 167163"/>
                  <a:gd name="connsiteY5" fmla="*/ 18602 h 278006"/>
                  <a:gd name="connsiteX6" fmla="*/ 10716 w 167163"/>
                  <a:gd name="connsiteY6" fmla="*/ 18602 h 278006"/>
                  <a:gd name="connsiteX7" fmla="*/ 0 w 167163"/>
                  <a:gd name="connsiteY7" fmla="*/ 24774 h 278006"/>
                  <a:gd name="connsiteX8" fmla="*/ 109299 w 167163"/>
                  <a:gd name="connsiteY8" fmla="*/ 87868 h 278006"/>
                  <a:gd name="connsiteX9" fmla="*/ 124301 w 167163"/>
                  <a:gd name="connsiteY9" fmla="*/ 113586 h 278006"/>
                  <a:gd name="connsiteX10" fmla="*/ 124301 w 167163"/>
                  <a:gd name="connsiteY10" fmla="*/ 264376 h 278006"/>
                  <a:gd name="connsiteX11" fmla="*/ 124301 w 167163"/>
                  <a:gd name="connsiteY11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124301" y="278006"/>
                    </a:moveTo>
                    <a:cubicBezTo>
                      <a:pt x="138789" y="272948"/>
                      <a:pt x="153019" y="267376"/>
                      <a:pt x="167164" y="261375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9" name="Freeform: Shape 6498">
                <a:extLst>
                  <a:ext uri="{FF2B5EF4-FFF2-40B4-BE49-F238E27FC236}">
                    <a16:creationId xmlns:a16="http://schemas.microsoft.com/office/drawing/2014/main" id="{2B555504-C896-E9AB-F566-0EC42A653E34}"/>
                  </a:ext>
                </a:extLst>
              </p:cNvPr>
              <p:cNvSpPr/>
              <p:nvPr/>
            </p:nvSpPr>
            <p:spPr>
              <a:xfrm>
                <a:off x="6169294" y="3878198"/>
                <a:ext cx="42862" cy="288036"/>
              </a:xfrm>
              <a:custGeom>
                <a:avLst/>
                <a:gdLst>
                  <a:gd name="connsiteX0" fmla="*/ 0 w 42862"/>
                  <a:gd name="connsiteY0" fmla="*/ 88983 h 288036"/>
                  <a:gd name="connsiteX1" fmla="*/ 0 w 42862"/>
                  <a:gd name="connsiteY1" fmla="*/ 88983 h 288036"/>
                  <a:gd name="connsiteX2" fmla="*/ 0 w 42862"/>
                  <a:gd name="connsiteY2" fmla="*/ 288036 h 288036"/>
                  <a:gd name="connsiteX3" fmla="*/ 42863 w 42862"/>
                  <a:gd name="connsiteY3" fmla="*/ 263347 h 288036"/>
                  <a:gd name="connsiteX4" fmla="*/ 42863 w 42862"/>
                  <a:gd name="connsiteY4" fmla="*/ 0 h 288036"/>
                  <a:gd name="connsiteX5" fmla="*/ 0 w 42862"/>
                  <a:gd name="connsiteY5" fmla="*/ 16631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0" name="Freeform: Shape 6499">
                <a:extLst>
                  <a:ext uri="{FF2B5EF4-FFF2-40B4-BE49-F238E27FC236}">
                    <a16:creationId xmlns:a16="http://schemas.microsoft.com/office/drawing/2014/main" id="{6F804A5A-44EE-B373-02AE-13E2B4DAB910}"/>
                  </a:ext>
                </a:extLst>
              </p:cNvPr>
              <p:cNvSpPr/>
              <p:nvPr/>
            </p:nvSpPr>
            <p:spPr>
              <a:xfrm>
                <a:off x="6594405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1" name="Freeform: Shape 6500">
                <a:extLst>
                  <a:ext uri="{FF2B5EF4-FFF2-40B4-BE49-F238E27FC236}">
                    <a16:creationId xmlns:a16="http://schemas.microsoft.com/office/drawing/2014/main" id="{31663F87-DF12-CA7A-4F0A-144C1CB563C9}"/>
                  </a:ext>
                </a:extLst>
              </p:cNvPr>
              <p:cNvSpPr/>
              <p:nvPr/>
            </p:nvSpPr>
            <p:spPr>
              <a:xfrm>
                <a:off x="6169294" y="4191009"/>
                <a:ext cx="189881" cy="115728"/>
              </a:xfrm>
              <a:custGeom>
                <a:avLst/>
                <a:gdLst>
                  <a:gd name="connsiteX0" fmla="*/ 115729 w 189881"/>
                  <a:gd name="connsiteY0" fmla="*/ 72866 h 115728"/>
                  <a:gd name="connsiteX1" fmla="*/ 72867 w 189881"/>
                  <a:gd name="connsiteY1" fmla="*/ 72866 h 115728"/>
                  <a:gd name="connsiteX2" fmla="*/ 42863 w 189881"/>
                  <a:gd name="connsiteY2" fmla="*/ 42863 h 115728"/>
                  <a:gd name="connsiteX3" fmla="*/ 42863 w 189881"/>
                  <a:gd name="connsiteY3" fmla="*/ 0 h 115728"/>
                  <a:gd name="connsiteX4" fmla="*/ 0 w 189881"/>
                  <a:gd name="connsiteY4" fmla="*/ 24774 h 115728"/>
                  <a:gd name="connsiteX5" fmla="*/ 0 w 189881"/>
                  <a:gd name="connsiteY5" fmla="*/ 42863 h 115728"/>
                  <a:gd name="connsiteX6" fmla="*/ 9687 w 189881"/>
                  <a:gd name="connsiteY6" fmla="*/ 79210 h 115728"/>
                  <a:gd name="connsiteX7" fmla="*/ 21003 w 189881"/>
                  <a:gd name="connsiteY7" fmla="*/ 94383 h 115728"/>
                  <a:gd name="connsiteX8" fmla="*/ 72438 w 189881"/>
                  <a:gd name="connsiteY8" fmla="*/ 115729 h 115728"/>
                  <a:gd name="connsiteX9" fmla="*/ 178480 w 189881"/>
                  <a:gd name="connsiteY9" fmla="*/ 115729 h 115728"/>
                  <a:gd name="connsiteX10" fmla="*/ 189881 w 189881"/>
                  <a:gd name="connsiteY10" fmla="*/ 72866 h 115728"/>
                  <a:gd name="connsiteX11" fmla="*/ 115301 w 189881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881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42" y="55618"/>
                      <a:pt x="3301" y="68168"/>
                      <a:pt x="9687" y="79210"/>
                    </a:cubicBezTo>
                    <a:cubicBezTo>
                      <a:pt x="12765" y="84748"/>
                      <a:pt x="16571" y="89857"/>
                      <a:pt x="21003" y="94383"/>
                    </a:cubicBezTo>
                    <a:cubicBezTo>
                      <a:pt x="34608" y="108082"/>
                      <a:pt x="53133" y="115771"/>
                      <a:pt x="72438" y="115729"/>
                    </a:cubicBezTo>
                    <a:lnTo>
                      <a:pt x="178480" y="115729"/>
                    </a:lnTo>
                    <a:cubicBezTo>
                      <a:pt x="182252" y="101498"/>
                      <a:pt x="186110" y="87182"/>
                      <a:pt x="189881" y="72866"/>
                    </a:cubicBezTo>
                    <a:lnTo>
                      <a:pt x="115301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2" name="Freeform: Shape 6501">
                <a:extLst>
                  <a:ext uri="{FF2B5EF4-FFF2-40B4-BE49-F238E27FC236}">
                    <a16:creationId xmlns:a16="http://schemas.microsoft.com/office/drawing/2014/main" id="{8AE31F99-C1DE-396E-9EBA-88376DF3B3AE}"/>
                  </a:ext>
                </a:extLst>
              </p:cNvPr>
              <p:cNvSpPr/>
              <p:nvPr/>
            </p:nvSpPr>
            <p:spPr>
              <a:xfrm>
                <a:off x="6348203" y="4263875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3" name="Freeform: Shape 6502">
                <a:extLst>
                  <a:ext uri="{FF2B5EF4-FFF2-40B4-BE49-F238E27FC236}">
                    <a16:creationId xmlns:a16="http://schemas.microsoft.com/office/drawing/2014/main" id="{354694A7-B2B9-F0EB-6BB5-9053E1CB1BFE}"/>
                  </a:ext>
                </a:extLst>
              </p:cNvPr>
              <p:cNvSpPr/>
              <p:nvPr/>
            </p:nvSpPr>
            <p:spPr>
              <a:xfrm>
                <a:off x="6458873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4" name="Freeform: Shape 6503">
                <a:extLst>
                  <a:ext uri="{FF2B5EF4-FFF2-40B4-BE49-F238E27FC236}">
                    <a16:creationId xmlns:a16="http://schemas.microsoft.com/office/drawing/2014/main" id="{07BFCDF7-756D-6AD9-925F-34726523F474}"/>
                  </a:ext>
                </a:extLst>
              </p:cNvPr>
              <p:cNvSpPr/>
              <p:nvPr/>
            </p:nvSpPr>
            <p:spPr>
              <a:xfrm>
                <a:off x="6044993" y="4128944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64380 w 200425"/>
                  <a:gd name="connsiteY3" fmla="*/ 61722 h 105657"/>
                  <a:gd name="connsiteX4" fmla="*/ 46206 w 200425"/>
                  <a:gd name="connsiteY4" fmla="*/ 47749 h 105657"/>
                  <a:gd name="connsiteX5" fmla="*/ 24775 w 200425"/>
                  <a:gd name="connsiteY5" fmla="*/ 10630 h 105657"/>
                  <a:gd name="connsiteX6" fmla="*/ 0 w 200425"/>
                  <a:gd name="connsiteY6" fmla="*/ 53493 h 105657"/>
                  <a:gd name="connsiteX7" fmla="*/ 9087 w 200425"/>
                  <a:gd name="connsiteY7" fmla="*/ 69180 h 105657"/>
                  <a:gd name="connsiteX8" fmla="*/ 35662 w 200425"/>
                  <a:gd name="connsiteY8" fmla="*/ 95840 h 105657"/>
                  <a:gd name="connsiteX9" fmla="*/ 53321 w 200425"/>
                  <a:gd name="connsiteY9" fmla="*/ 103127 h 105657"/>
                  <a:gd name="connsiteX10" fmla="*/ 108614 w 200425"/>
                  <a:gd name="connsiteY10" fmla="*/ 95840 h 105657"/>
                  <a:gd name="connsiteX11" fmla="*/ 200425 w 200425"/>
                  <a:gd name="connsiteY11" fmla="*/ 42863 h 105657"/>
                  <a:gd name="connsiteX12" fmla="*/ 188938 w 200425"/>
                  <a:gd name="connsiteY12" fmla="*/ 0 h 105657"/>
                  <a:gd name="connsiteX13" fmla="*/ 167164 w 200425"/>
                  <a:gd name="connsiteY13" fmla="*/ 12602 h 105657"/>
                  <a:gd name="connsiteX14" fmla="*/ 167164 w 200425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9" y="62768"/>
                      <a:pt x="72069" y="63848"/>
                      <a:pt x="64380" y="61722"/>
                    </a:cubicBezTo>
                    <a:cubicBezTo>
                      <a:pt x="56699" y="59682"/>
                      <a:pt x="50158" y="54650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191" y="99055"/>
                      <a:pt x="47132" y="101507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632"/>
                      <a:pt x="192710" y="14342"/>
                      <a:pt x="188938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5" name="Freeform: Shape 6504">
                <a:extLst>
                  <a:ext uri="{FF2B5EF4-FFF2-40B4-BE49-F238E27FC236}">
                    <a16:creationId xmlns:a16="http://schemas.microsoft.com/office/drawing/2014/main" id="{09CC1DEE-8077-8BF2-512E-4D539E7513B1}"/>
                  </a:ext>
                </a:extLst>
              </p:cNvPr>
              <p:cNvSpPr/>
              <p:nvPr/>
            </p:nvSpPr>
            <p:spPr>
              <a:xfrm>
                <a:off x="6233931" y="4017244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33"/>
                      <a:pt x="7604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6" name="Freeform: Shape 6505">
                <a:extLst>
                  <a:ext uri="{FF2B5EF4-FFF2-40B4-BE49-F238E27FC236}">
                    <a16:creationId xmlns:a16="http://schemas.microsoft.com/office/drawing/2014/main" id="{AC3E39C8-E7DF-A93A-2B2E-FC0D726A8BCA}"/>
                  </a:ext>
                </a:extLst>
              </p:cNvPr>
              <p:cNvSpPr/>
              <p:nvPr/>
            </p:nvSpPr>
            <p:spPr>
              <a:xfrm>
                <a:off x="6212157" y="3704520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8 h 188423"/>
                  <a:gd name="connsiteX6" fmla="*/ 0 w 277063"/>
                  <a:gd name="connsiteY6" fmla="*/ 188423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87" y="0"/>
                      <a:pt x="51332" y="13887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7" name="Freeform: Shape 6506">
                <a:extLst>
                  <a:ext uri="{FF2B5EF4-FFF2-40B4-BE49-F238E27FC236}">
                    <a16:creationId xmlns:a16="http://schemas.microsoft.com/office/drawing/2014/main" id="{B24B6482-91F0-856F-9E30-282AECEE04E9}"/>
                  </a:ext>
                </a:extLst>
              </p:cNvPr>
              <p:cNvSpPr/>
              <p:nvPr/>
            </p:nvSpPr>
            <p:spPr>
              <a:xfrm>
                <a:off x="6044993" y="4075023"/>
                <a:ext cx="43976" cy="107413"/>
              </a:xfrm>
              <a:custGeom>
                <a:avLst/>
                <a:gdLst>
                  <a:gd name="connsiteX0" fmla="*/ 0 w 43976"/>
                  <a:gd name="connsiteY0" fmla="*/ 21689 h 107413"/>
                  <a:gd name="connsiteX1" fmla="*/ 0 w 43976"/>
                  <a:gd name="connsiteY1" fmla="*/ 21689 h 107413"/>
                  <a:gd name="connsiteX2" fmla="*/ 0 w 43976"/>
                  <a:gd name="connsiteY2" fmla="*/ 21689 h 107413"/>
                  <a:gd name="connsiteX3" fmla="*/ 0 w 43976"/>
                  <a:gd name="connsiteY3" fmla="*/ 107414 h 107413"/>
                  <a:gd name="connsiteX4" fmla="*/ 43977 w 43976"/>
                  <a:gd name="connsiteY4" fmla="*/ 31375 h 107413"/>
                  <a:gd name="connsiteX5" fmla="*/ 12602 w 43976"/>
                  <a:gd name="connsiteY5" fmla="*/ 0 h 107413"/>
                  <a:gd name="connsiteX6" fmla="*/ 0 w 43976"/>
                  <a:gd name="connsiteY6" fmla="*/ 21689 h 107413"/>
                  <a:gd name="connsiteX7" fmla="*/ 0 w 43976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8" name="Freeform: Shape 6507">
                <a:extLst>
                  <a:ext uri="{FF2B5EF4-FFF2-40B4-BE49-F238E27FC236}">
                    <a16:creationId xmlns:a16="http://schemas.microsoft.com/office/drawing/2014/main" id="{36BBB6C4-1535-9F54-77C1-136E06309F90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9" name="Freeform: Shape 6508">
                <a:extLst>
                  <a:ext uri="{FF2B5EF4-FFF2-40B4-BE49-F238E27FC236}">
                    <a16:creationId xmlns:a16="http://schemas.microsoft.com/office/drawing/2014/main" id="{A2DC25C8-61A5-5E49-3E58-0BAE76832B1E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0" name="Freeform: Shape 6509">
                <a:extLst>
                  <a:ext uri="{FF2B5EF4-FFF2-40B4-BE49-F238E27FC236}">
                    <a16:creationId xmlns:a16="http://schemas.microsoft.com/office/drawing/2014/main" id="{22A1EAB2-65AC-29F2-569F-386E50D7314B}"/>
                  </a:ext>
                </a:extLst>
              </p:cNvPr>
              <p:cNvSpPr/>
              <p:nvPr/>
            </p:nvSpPr>
            <p:spPr>
              <a:xfrm>
                <a:off x="6057595" y="3881456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373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1" name="Freeform: Shape 6510">
                <a:extLst>
                  <a:ext uri="{FF2B5EF4-FFF2-40B4-BE49-F238E27FC236}">
                    <a16:creationId xmlns:a16="http://schemas.microsoft.com/office/drawing/2014/main" id="{19F75D9E-75CF-54FE-91EB-63648D74BBBC}"/>
                  </a:ext>
                </a:extLst>
              </p:cNvPr>
              <p:cNvSpPr/>
              <p:nvPr/>
            </p:nvSpPr>
            <p:spPr>
              <a:xfrm>
                <a:off x="604499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2" name="Freeform: Shape 6511">
                <a:extLst>
                  <a:ext uri="{FF2B5EF4-FFF2-40B4-BE49-F238E27FC236}">
                    <a16:creationId xmlns:a16="http://schemas.microsoft.com/office/drawing/2014/main" id="{F7423280-FF2D-912D-C395-6612AE63A5EA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3" name="Freeform: Shape 6512">
                <a:extLst>
                  <a:ext uri="{FF2B5EF4-FFF2-40B4-BE49-F238E27FC236}">
                    <a16:creationId xmlns:a16="http://schemas.microsoft.com/office/drawing/2014/main" id="{B4B64D7A-5ABD-63CC-99D1-2FE6935CAB6A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4" name="Freeform: Shape 6513">
                <a:extLst>
                  <a:ext uri="{FF2B5EF4-FFF2-40B4-BE49-F238E27FC236}">
                    <a16:creationId xmlns:a16="http://schemas.microsoft.com/office/drawing/2014/main" id="{7216FDFB-9B75-4CAA-621C-87F0F3159F02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5" name="Freeform: Shape 6514">
                <a:extLst>
                  <a:ext uri="{FF2B5EF4-FFF2-40B4-BE49-F238E27FC236}">
                    <a16:creationId xmlns:a16="http://schemas.microsoft.com/office/drawing/2014/main" id="{6977AFD2-EEF9-8356-E7E2-8AD3D4022F21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6" name="Freeform: Shape 6515">
                <a:extLst>
                  <a:ext uri="{FF2B5EF4-FFF2-40B4-BE49-F238E27FC236}">
                    <a16:creationId xmlns:a16="http://schemas.microsoft.com/office/drawing/2014/main" id="{302B5FCF-1C47-C6CF-0724-C5E3B9F18DEA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7" name="Freeform: Shape 6516">
                <a:extLst>
                  <a:ext uri="{FF2B5EF4-FFF2-40B4-BE49-F238E27FC236}">
                    <a16:creationId xmlns:a16="http://schemas.microsoft.com/office/drawing/2014/main" id="{33C578AB-EF4D-41C4-5964-84698A743DAC}"/>
                  </a:ext>
                </a:extLst>
              </p:cNvPr>
              <p:cNvSpPr/>
              <p:nvPr/>
            </p:nvSpPr>
            <p:spPr>
              <a:xfrm>
                <a:off x="657151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935 w 200082"/>
                  <a:gd name="connsiteY5" fmla="*/ 6258 h 263090"/>
                  <a:gd name="connsiteX6" fmla="*/ 167935 w 200082"/>
                  <a:gd name="connsiteY6" fmla="*/ 6258 h 263090"/>
                  <a:gd name="connsiteX7" fmla="*/ 157220 w 200082"/>
                  <a:gd name="connsiteY7" fmla="*/ 0 h 263090"/>
                  <a:gd name="connsiteX8" fmla="*/ 157220 w 200082"/>
                  <a:gd name="connsiteY8" fmla="*/ 126273 h 263090"/>
                  <a:gd name="connsiteX9" fmla="*/ 142218 w 200082"/>
                  <a:gd name="connsiteY9" fmla="*/ 151991 h 263090"/>
                  <a:gd name="connsiteX10" fmla="*/ 11658 w 200082"/>
                  <a:gd name="connsiteY10" fmla="*/ 227343 h 263090"/>
                  <a:gd name="connsiteX11" fmla="*/ 11658 w 200082"/>
                  <a:gd name="connsiteY11" fmla="*/ 22734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27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43" y="176302"/>
                      <a:pt x="200005" y="152282"/>
                      <a:pt x="200082" y="126273"/>
                    </a:cubicBezTo>
                    <a:lnTo>
                      <a:pt x="200082" y="24775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7220" y="0"/>
                    </a:lnTo>
                    <a:lnTo>
                      <a:pt x="157220" y="126273"/>
                    </a:lnTo>
                    <a:cubicBezTo>
                      <a:pt x="157091" y="136886"/>
                      <a:pt x="151390" y="146650"/>
                      <a:pt x="142218" y="151991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8" name="Freeform: Shape 6517">
                <a:extLst>
                  <a:ext uri="{FF2B5EF4-FFF2-40B4-BE49-F238E27FC236}">
                    <a16:creationId xmlns:a16="http://schemas.microsoft.com/office/drawing/2014/main" id="{8C5662DA-E74A-51BC-869C-6FE4ACB28283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9" name="Freeform: Shape 6518">
                <a:extLst>
                  <a:ext uri="{FF2B5EF4-FFF2-40B4-BE49-F238E27FC236}">
                    <a16:creationId xmlns:a16="http://schemas.microsoft.com/office/drawing/2014/main" id="{6646B862-2807-F815-759E-7E8B61AC6DF4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0" name="Freeform: Shape 6519">
                <a:extLst>
                  <a:ext uri="{FF2B5EF4-FFF2-40B4-BE49-F238E27FC236}">
                    <a16:creationId xmlns:a16="http://schemas.microsoft.com/office/drawing/2014/main" id="{3C39837F-6D96-D5A5-23C0-25F0EE3BDE19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1" name="Freeform: Shape 6520">
                <a:extLst>
                  <a:ext uri="{FF2B5EF4-FFF2-40B4-BE49-F238E27FC236}">
                    <a16:creationId xmlns:a16="http://schemas.microsoft.com/office/drawing/2014/main" id="{3D2C2ACA-371D-1BCC-5423-046C453CA1D8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2" name="Freeform: Shape 6521">
                <a:extLst>
                  <a:ext uri="{FF2B5EF4-FFF2-40B4-BE49-F238E27FC236}">
                    <a16:creationId xmlns:a16="http://schemas.microsoft.com/office/drawing/2014/main" id="{35BCFCFC-DBFC-858F-0E6D-80DDC0F1421B}"/>
                  </a:ext>
                </a:extLst>
              </p:cNvPr>
              <p:cNvSpPr/>
              <p:nvPr/>
            </p:nvSpPr>
            <p:spPr>
              <a:xfrm>
                <a:off x="6336458" y="4270476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262 h 160477"/>
                  <a:gd name="connsiteX1" fmla="*/ 172479 w 270976"/>
                  <a:gd name="connsiteY1" fmla="*/ 36262 h 160477"/>
                  <a:gd name="connsiteX2" fmla="*/ 0 w 270976"/>
                  <a:gd name="connsiteY2" fmla="*/ 135788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262"/>
                    </a:moveTo>
                    <a:lnTo>
                      <a:pt x="172479" y="36262"/>
                    </a:lnTo>
                    <a:lnTo>
                      <a:pt x="0" y="135788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605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3" name="Freeform: Shape 6522">
                <a:extLst>
                  <a:ext uri="{FF2B5EF4-FFF2-40B4-BE49-F238E27FC236}">
                    <a16:creationId xmlns:a16="http://schemas.microsoft.com/office/drawing/2014/main" id="{213EC8EB-FDB6-7228-D214-FABA4C90BAA7}"/>
                  </a:ext>
                </a:extLst>
              </p:cNvPr>
              <p:cNvSpPr/>
              <p:nvPr/>
            </p:nvSpPr>
            <p:spPr>
              <a:xfrm>
                <a:off x="6420726" y="3747639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90"/>
                      <a:pt x="30261" y="28663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4" name="Freeform: Shape 6523">
                <a:extLst>
                  <a:ext uri="{FF2B5EF4-FFF2-40B4-BE49-F238E27FC236}">
                    <a16:creationId xmlns:a16="http://schemas.microsoft.com/office/drawing/2014/main" id="{49B6F674-12DC-CDA7-003C-C8C6FE0E212C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5" name="Freeform: Shape 6524">
                <a:extLst>
                  <a:ext uri="{FF2B5EF4-FFF2-40B4-BE49-F238E27FC236}">
                    <a16:creationId xmlns:a16="http://schemas.microsoft.com/office/drawing/2014/main" id="{0F47580A-F66A-889B-16FA-F5E258B58F87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6" name="Freeform: Shape 6525">
                <a:extLst>
                  <a:ext uri="{FF2B5EF4-FFF2-40B4-BE49-F238E27FC236}">
                    <a16:creationId xmlns:a16="http://schemas.microsoft.com/office/drawing/2014/main" id="{30B407B3-A270-13AA-958D-2CF451810FF5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7" name="Freeform: Shape 6526">
                <a:extLst>
                  <a:ext uri="{FF2B5EF4-FFF2-40B4-BE49-F238E27FC236}">
                    <a16:creationId xmlns:a16="http://schemas.microsoft.com/office/drawing/2014/main" id="{03405093-7BBC-632E-30E8-BF0062C7CC48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8" name="Freeform: Shape 6527">
                <a:extLst>
                  <a:ext uri="{FF2B5EF4-FFF2-40B4-BE49-F238E27FC236}">
                    <a16:creationId xmlns:a16="http://schemas.microsoft.com/office/drawing/2014/main" id="{D2CFF21E-8C14-3D7C-8DE5-3D992F8D0856}"/>
                  </a:ext>
                </a:extLst>
              </p:cNvPr>
              <p:cNvSpPr/>
              <p:nvPr/>
            </p:nvSpPr>
            <p:spPr>
              <a:xfrm>
                <a:off x="6285023" y="4028817"/>
                <a:ext cx="181222" cy="235058"/>
              </a:xfrm>
              <a:custGeom>
                <a:avLst/>
                <a:gdLst>
                  <a:gd name="connsiteX0" fmla="*/ 99613 w 181222"/>
                  <a:gd name="connsiteY0" fmla="*/ 62665 h 235058"/>
                  <a:gd name="connsiteX1" fmla="*/ 99613 w 181222"/>
                  <a:gd name="connsiteY1" fmla="*/ 62665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7030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7030"/>
                    </a:lnTo>
                    <a:cubicBezTo>
                      <a:pt x="165964" y="5144"/>
                      <a:pt x="150791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9" name="Freeform: Shape 6528">
                <a:extLst>
                  <a:ext uri="{FF2B5EF4-FFF2-40B4-BE49-F238E27FC236}">
                    <a16:creationId xmlns:a16="http://schemas.microsoft.com/office/drawing/2014/main" id="{2D5A9863-3A34-F821-C0C2-E06B8FC910A0}"/>
                  </a:ext>
                </a:extLst>
              </p:cNvPr>
              <p:cNvSpPr/>
              <p:nvPr/>
            </p:nvSpPr>
            <p:spPr>
              <a:xfrm>
                <a:off x="6241475" y="4306738"/>
                <a:ext cx="137845" cy="124301"/>
              </a:xfrm>
              <a:custGeom>
                <a:avLst/>
                <a:gdLst>
                  <a:gd name="connsiteX0" fmla="*/ 43891 w 137845"/>
                  <a:gd name="connsiteY0" fmla="*/ 59922 h 124301"/>
                  <a:gd name="connsiteX1" fmla="*/ 46892 w 137845"/>
                  <a:gd name="connsiteY1" fmla="*/ 37119 h 124301"/>
                  <a:gd name="connsiteX2" fmla="*/ 68323 w 137845"/>
                  <a:gd name="connsiteY2" fmla="*/ 0 h 124301"/>
                  <a:gd name="connsiteX3" fmla="*/ 18860 w 137845"/>
                  <a:gd name="connsiteY3" fmla="*/ 0 h 124301"/>
                  <a:gd name="connsiteX4" fmla="*/ 9773 w 137845"/>
                  <a:gd name="connsiteY4" fmla="*/ 15688 h 124301"/>
                  <a:gd name="connsiteX5" fmla="*/ 0 w 137845"/>
                  <a:gd name="connsiteY5" fmla="*/ 52035 h 124301"/>
                  <a:gd name="connsiteX6" fmla="*/ 36433 w 137845"/>
                  <a:gd name="connsiteY6" fmla="*/ 115214 h 124301"/>
                  <a:gd name="connsiteX7" fmla="*/ 52121 w 137845"/>
                  <a:gd name="connsiteY7" fmla="*/ 124301 h 124301"/>
                  <a:gd name="connsiteX8" fmla="*/ 137846 w 137845"/>
                  <a:gd name="connsiteY8" fmla="*/ 124301 h 124301"/>
                  <a:gd name="connsiteX9" fmla="*/ 94983 w 137845"/>
                  <a:gd name="connsiteY9" fmla="*/ 99612 h 124301"/>
                  <a:gd name="connsiteX10" fmla="*/ 94983 w 137845"/>
                  <a:gd name="connsiteY10" fmla="*/ 99612 h 124301"/>
                  <a:gd name="connsiteX11" fmla="*/ 57864 w 137845"/>
                  <a:gd name="connsiteY11" fmla="*/ 78095 h 124301"/>
                  <a:gd name="connsiteX12" fmla="*/ 43891 w 137845"/>
                  <a:gd name="connsiteY12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845" h="124301">
                    <a:moveTo>
                      <a:pt x="43891" y="59922"/>
                    </a:moveTo>
                    <a:cubicBezTo>
                      <a:pt x="41800" y="52224"/>
                      <a:pt x="42888" y="44011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360" y="26729"/>
                      <a:pt x="-9" y="39271"/>
                      <a:pt x="0" y="52035"/>
                    </a:cubicBezTo>
                    <a:cubicBezTo>
                      <a:pt x="-26" y="78095"/>
                      <a:pt x="13862" y="102184"/>
                      <a:pt x="36433" y="115214"/>
                    </a:cubicBezTo>
                    <a:lnTo>
                      <a:pt x="52121" y="124301"/>
                    </a:lnTo>
                    <a:lnTo>
                      <a:pt x="137846" y="124301"/>
                    </a:lnTo>
                    <a:lnTo>
                      <a:pt x="94983" y="99612"/>
                    </a:lnTo>
                    <a:lnTo>
                      <a:pt x="94983" y="99612"/>
                    </a:lnTo>
                    <a:lnTo>
                      <a:pt x="57864" y="78095"/>
                    </a:lnTo>
                    <a:cubicBezTo>
                      <a:pt x="50955" y="74160"/>
                      <a:pt x="45914" y="67611"/>
                      <a:pt x="43891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0" name="Freeform: Shape 6529">
                <a:extLst>
                  <a:ext uri="{FF2B5EF4-FFF2-40B4-BE49-F238E27FC236}">
                    <a16:creationId xmlns:a16="http://schemas.microsoft.com/office/drawing/2014/main" id="{C74BF6E9-3B79-DE38-78A4-CD8E7ED8F2D3}"/>
                  </a:ext>
                </a:extLst>
              </p:cNvPr>
              <p:cNvSpPr/>
              <p:nvPr/>
            </p:nvSpPr>
            <p:spPr>
              <a:xfrm>
                <a:off x="8943823" y="3704520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1" name="Freeform: Shape 6530">
                <a:extLst>
                  <a:ext uri="{FF2B5EF4-FFF2-40B4-BE49-F238E27FC236}">
                    <a16:creationId xmlns:a16="http://schemas.microsoft.com/office/drawing/2014/main" id="{EF3FDE6B-10A2-0E86-BD6A-37ABAD5925BC}"/>
                  </a:ext>
                </a:extLst>
              </p:cNvPr>
              <p:cNvSpPr/>
              <p:nvPr/>
            </p:nvSpPr>
            <p:spPr>
              <a:xfrm>
                <a:off x="9146438" y="4230614"/>
                <a:ext cx="105634" cy="200339"/>
              </a:xfrm>
              <a:custGeom>
                <a:avLst/>
                <a:gdLst>
                  <a:gd name="connsiteX0" fmla="*/ 37290 w 105634"/>
                  <a:gd name="connsiteY0" fmla="*/ 76124 h 200339"/>
                  <a:gd name="connsiteX1" fmla="*/ 37290 w 105634"/>
                  <a:gd name="connsiteY1" fmla="*/ 76124 h 200339"/>
                  <a:gd name="connsiteX2" fmla="*/ 58721 w 105634"/>
                  <a:gd name="connsiteY2" fmla="*/ 113243 h 200339"/>
                  <a:gd name="connsiteX3" fmla="*/ 61722 w 105634"/>
                  <a:gd name="connsiteY3" fmla="*/ 136046 h 200339"/>
                  <a:gd name="connsiteX4" fmla="*/ 47748 w 105634"/>
                  <a:gd name="connsiteY4" fmla="*/ 154219 h 200339"/>
                  <a:gd name="connsiteX5" fmla="*/ 10630 w 105634"/>
                  <a:gd name="connsiteY5" fmla="*/ 175650 h 200339"/>
                  <a:gd name="connsiteX6" fmla="*/ 53492 w 105634"/>
                  <a:gd name="connsiteY6" fmla="*/ 200339 h 200339"/>
                  <a:gd name="connsiteX7" fmla="*/ 69180 w 105634"/>
                  <a:gd name="connsiteY7" fmla="*/ 191252 h 200339"/>
                  <a:gd name="connsiteX8" fmla="*/ 95840 w 105634"/>
                  <a:gd name="connsiteY8" fmla="*/ 164763 h 200339"/>
                  <a:gd name="connsiteX9" fmla="*/ 103127 w 105634"/>
                  <a:gd name="connsiteY9" fmla="*/ 147018 h 200339"/>
                  <a:gd name="connsiteX10" fmla="*/ 95840 w 105634"/>
                  <a:gd name="connsiteY10" fmla="*/ 91726 h 200339"/>
                  <a:gd name="connsiteX11" fmla="*/ 42863 w 105634"/>
                  <a:gd name="connsiteY11" fmla="*/ 0 h 200339"/>
                  <a:gd name="connsiteX12" fmla="*/ 0 w 105634"/>
                  <a:gd name="connsiteY12" fmla="*/ 11487 h 200339"/>
                  <a:gd name="connsiteX13" fmla="*/ 12516 w 105634"/>
                  <a:gd name="connsiteY13" fmla="*/ 33176 h 200339"/>
                  <a:gd name="connsiteX14" fmla="*/ 12516 w 105634"/>
                  <a:gd name="connsiteY14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34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2716" y="120143"/>
                      <a:pt x="63796" y="128347"/>
                      <a:pt x="61722" y="136046"/>
                    </a:cubicBezTo>
                    <a:cubicBezTo>
                      <a:pt x="59699" y="143735"/>
                      <a:pt x="54658" y="150284"/>
                      <a:pt x="47748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8" y="184917"/>
                      <a:pt x="89437" y="175779"/>
                      <a:pt x="95840" y="164763"/>
                    </a:cubicBezTo>
                    <a:cubicBezTo>
                      <a:pt x="99030" y="159191"/>
                      <a:pt x="101481" y="153225"/>
                      <a:pt x="103127" y="147018"/>
                    </a:cubicBezTo>
                    <a:cubicBezTo>
                      <a:pt x="108168" y="128356"/>
                      <a:pt x="105544" y="108451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2" name="Freeform: Shape 6531">
                <a:extLst>
                  <a:ext uri="{FF2B5EF4-FFF2-40B4-BE49-F238E27FC236}">
                    <a16:creationId xmlns:a16="http://schemas.microsoft.com/office/drawing/2014/main" id="{1954FC64-9FF8-6A38-03E3-3430A7F6B043}"/>
                  </a:ext>
                </a:extLst>
              </p:cNvPr>
              <p:cNvSpPr/>
              <p:nvPr/>
            </p:nvSpPr>
            <p:spPr>
              <a:xfrm>
                <a:off x="9034652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3" name="Freeform: Shape 6532">
                <a:extLst>
                  <a:ext uri="{FF2B5EF4-FFF2-40B4-BE49-F238E27FC236}">
                    <a16:creationId xmlns:a16="http://schemas.microsoft.com/office/drawing/2014/main" id="{548C70C0-881A-F8EF-4261-AE0D432815AE}"/>
                  </a:ext>
                </a:extLst>
              </p:cNvPr>
              <p:cNvSpPr/>
              <p:nvPr/>
            </p:nvSpPr>
            <p:spPr>
              <a:xfrm>
                <a:off x="8721928" y="3986812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74" y="196387"/>
                      <a:pt x="42974" y="186615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4" name="Freeform: Shape 6533">
                <a:extLst>
                  <a:ext uri="{FF2B5EF4-FFF2-40B4-BE49-F238E27FC236}">
                    <a16:creationId xmlns:a16="http://schemas.microsoft.com/office/drawing/2014/main" id="{D3968FBB-1069-606E-A513-C951D0B6DBE7}"/>
                  </a:ext>
                </a:extLst>
              </p:cNvPr>
              <p:cNvSpPr/>
              <p:nvPr/>
            </p:nvSpPr>
            <p:spPr>
              <a:xfrm>
                <a:off x="9092431" y="4387148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375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5" name="Freeform: Shape 6534">
                <a:extLst>
                  <a:ext uri="{FF2B5EF4-FFF2-40B4-BE49-F238E27FC236}">
                    <a16:creationId xmlns:a16="http://schemas.microsoft.com/office/drawing/2014/main" id="{6FF88D01-BADF-EC98-4AAD-01DEDB957B3C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6" name="Freeform: Shape 6535">
                <a:extLst>
                  <a:ext uri="{FF2B5EF4-FFF2-40B4-BE49-F238E27FC236}">
                    <a16:creationId xmlns:a16="http://schemas.microsoft.com/office/drawing/2014/main" id="{1045E3F0-36D9-49D5-FFC8-7B1D77605B6A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7" name="Freeform: Shape 6536">
                <a:extLst>
                  <a:ext uri="{FF2B5EF4-FFF2-40B4-BE49-F238E27FC236}">
                    <a16:creationId xmlns:a16="http://schemas.microsoft.com/office/drawing/2014/main" id="{CCC8D509-6DA6-A0CF-8817-490EF9C24B52}"/>
                  </a:ext>
                </a:extLst>
              </p:cNvPr>
              <p:cNvSpPr/>
              <p:nvPr/>
            </p:nvSpPr>
            <p:spPr>
              <a:xfrm>
                <a:off x="8898864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8" name="Freeform: Shape 6537">
                <a:extLst>
                  <a:ext uri="{FF2B5EF4-FFF2-40B4-BE49-F238E27FC236}">
                    <a16:creationId xmlns:a16="http://schemas.microsoft.com/office/drawing/2014/main" id="{F992403C-0F87-92A2-5646-3167AB9DCB32}"/>
                  </a:ext>
                </a:extLst>
              </p:cNvPr>
              <p:cNvSpPr/>
              <p:nvPr/>
            </p:nvSpPr>
            <p:spPr>
              <a:xfrm>
                <a:off x="86590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9" name="Freeform: Shape 6538">
                <a:extLst>
                  <a:ext uri="{FF2B5EF4-FFF2-40B4-BE49-F238E27FC236}">
                    <a16:creationId xmlns:a16="http://schemas.microsoft.com/office/drawing/2014/main" id="{B5486D6B-E398-71E2-7983-64F72F183F67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0" name="Freeform: Shape 6539">
                <a:extLst>
                  <a:ext uri="{FF2B5EF4-FFF2-40B4-BE49-F238E27FC236}">
                    <a16:creationId xmlns:a16="http://schemas.microsoft.com/office/drawing/2014/main" id="{27948712-A0D2-80AA-4511-8A836C82106C}"/>
                  </a:ext>
                </a:extLst>
              </p:cNvPr>
              <p:cNvSpPr/>
              <p:nvPr/>
            </p:nvSpPr>
            <p:spPr>
              <a:xfrm>
                <a:off x="9053769" y="3704520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6 h 199996"/>
                  <a:gd name="connsiteX1" fmla="*/ 263090 w 263089"/>
                  <a:gd name="connsiteY1" fmla="*/ 164163 h 199996"/>
                  <a:gd name="connsiteX2" fmla="*/ 189280 w 263089"/>
                  <a:gd name="connsiteY2" fmla="*/ 36433 h 199996"/>
                  <a:gd name="connsiteX3" fmla="*/ 126187 w 263089"/>
                  <a:gd name="connsiteY3" fmla="*/ 0 h 199996"/>
                  <a:gd name="connsiteX4" fmla="*/ 24774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4 w 263089"/>
                  <a:gd name="connsiteY9" fmla="*/ 57864 h 199996"/>
                  <a:gd name="connsiteX10" fmla="*/ 227342 w 263089"/>
                  <a:gd name="connsiteY10" fmla="*/ 188423 h 199996"/>
                  <a:gd name="connsiteX11" fmla="*/ 227342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6"/>
                    </a:moveTo>
                    <a:cubicBezTo>
                      <a:pt x="244230" y="188569"/>
                      <a:pt x="253832" y="176619"/>
                      <a:pt x="263090" y="164163"/>
                    </a:cubicBezTo>
                    <a:lnTo>
                      <a:pt x="189280" y="36433"/>
                    </a:lnTo>
                    <a:cubicBezTo>
                      <a:pt x="176267" y="13887"/>
                      <a:pt x="152213" y="0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3"/>
                    </a:lnTo>
                    <a:lnTo>
                      <a:pt x="227342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1" name="Freeform: Shape 6540">
                <a:extLst>
                  <a:ext uri="{FF2B5EF4-FFF2-40B4-BE49-F238E27FC236}">
                    <a16:creationId xmlns:a16="http://schemas.microsoft.com/office/drawing/2014/main" id="{9ED042E7-73C4-A9BB-C2CB-80A272E09D3D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2" name="Freeform: Shape 6541">
                <a:extLst>
                  <a:ext uri="{FF2B5EF4-FFF2-40B4-BE49-F238E27FC236}">
                    <a16:creationId xmlns:a16="http://schemas.microsoft.com/office/drawing/2014/main" id="{2FA5DD86-EC55-E7E0-4593-C9C89E2C015F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3" name="Freeform: Shape 6542">
                <a:extLst>
                  <a:ext uri="{FF2B5EF4-FFF2-40B4-BE49-F238E27FC236}">
                    <a16:creationId xmlns:a16="http://schemas.microsoft.com/office/drawing/2014/main" id="{43A260A7-D6C5-A278-5D2A-F03A20DD9635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4" name="Freeform: Shape 6543">
                <a:extLst>
                  <a:ext uri="{FF2B5EF4-FFF2-40B4-BE49-F238E27FC236}">
                    <a16:creationId xmlns:a16="http://schemas.microsoft.com/office/drawing/2014/main" id="{B15C8262-36C6-8C77-8D4B-AE707E1A7116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5" name="Freeform: Shape 6544">
                <a:extLst>
                  <a:ext uri="{FF2B5EF4-FFF2-40B4-BE49-F238E27FC236}">
                    <a16:creationId xmlns:a16="http://schemas.microsoft.com/office/drawing/2014/main" id="{EB2B55D4-0F4F-B52D-D16D-0130D7143315}"/>
                  </a:ext>
                </a:extLst>
              </p:cNvPr>
              <p:cNvSpPr/>
              <p:nvPr/>
            </p:nvSpPr>
            <p:spPr>
              <a:xfrm>
                <a:off x="9288055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3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3" y="0"/>
                    </a:lnTo>
                    <a:cubicBezTo>
                      <a:pt x="19546" y="12284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6" name="Freeform: Shape 6545">
                <a:extLst>
                  <a:ext uri="{FF2B5EF4-FFF2-40B4-BE49-F238E27FC236}">
                    <a16:creationId xmlns:a16="http://schemas.microsoft.com/office/drawing/2014/main" id="{86BE1FFE-795F-1737-0DAF-EAD328054615}"/>
                  </a:ext>
                </a:extLst>
              </p:cNvPr>
              <p:cNvSpPr/>
              <p:nvPr/>
            </p:nvSpPr>
            <p:spPr>
              <a:xfrm>
                <a:off x="8764790" y="3926355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716"/>
                      <a:pt x="288464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7" name="Freeform: Shape 6546">
                <a:extLst>
                  <a:ext uri="{FF2B5EF4-FFF2-40B4-BE49-F238E27FC236}">
                    <a16:creationId xmlns:a16="http://schemas.microsoft.com/office/drawing/2014/main" id="{E536CEDC-1CA0-507A-9C82-A01C0C2619BB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8" name="Freeform: Shape 6547">
                <a:extLst>
                  <a:ext uri="{FF2B5EF4-FFF2-40B4-BE49-F238E27FC236}">
                    <a16:creationId xmlns:a16="http://schemas.microsoft.com/office/drawing/2014/main" id="{FF5995C0-00B5-C0E3-4239-D0E8852AB61A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9" name="Freeform: Shape 6548">
                <a:extLst>
                  <a:ext uri="{FF2B5EF4-FFF2-40B4-BE49-F238E27FC236}">
                    <a16:creationId xmlns:a16="http://schemas.microsoft.com/office/drawing/2014/main" id="{D26D3F1B-C9E6-332F-CB42-228D3F7D5A07}"/>
                  </a:ext>
                </a:extLst>
              </p:cNvPr>
              <p:cNvSpPr/>
              <p:nvPr/>
            </p:nvSpPr>
            <p:spPr>
              <a:xfrm>
                <a:off x="9046568" y="4009872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3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3"/>
                    </a:lnTo>
                    <a:lnTo>
                      <a:pt x="6944" y="0"/>
                    </a:lnTo>
                    <a:cubicBezTo>
                      <a:pt x="5118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0" name="Freeform: Shape 6549">
                <a:extLst>
                  <a:ext uri="{FF2B5EF4-FFF2-40B4-BE49-F238E27FC236}">
                    <a16:creationId xmlns:a16="http://schemas.microsoft.com/office/drawing/2014/main" id="{5D77E03D-055D-AB02-E4F8-FD607856E819}"/>
                  </a:ext>
                </a:extLst>
              </p:cNvPr>
              <p:cNvSpPr/>
              <p:nvPr/>
            </p:nvSpPr>
            <p:spPr>
              <a:xfrm>
                <a:off x="9324232" y="4096712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59922 w 124129"/>
                  <a:gd name="connsiteY3" fmla="*/ 93955 h 137770"/>
                  <a:gd name="connsiteX4" fmla="*/ 37119 w 124129"/>
                  <a:gd name="connsiteY4" fmla="*/ 90954 h 137770"/>
                  <a:gd name="connsiteX5" fmla="*/ 0 w 124129"/>
                  <a:gd name="connsiteY5" fmla="*/ 69523 h 137770"/>
                  <a:gd name="connsiteX6" fmla="*/ 0 w 124129"/>
                  <a:gd name="connsiteY6" fmla="*/ 119072 h 137770"/>
                  <a:gd name="connsiteX7" fmla="*/ 15687 w 124129"/>
                  <a:gd name="connsiteY7" fmla="*/ 128073 h 137770"/>
                  <a:gd name="connsiteX8" fmla="*/ 115043 w 124129"/>
                  <a:gd name="connsiteY8" fmla="*/ 101413 h 137770"/>
                  <a:gd name="connsiteX9" fmla="*/ 124130 w 124129"/>
                  <a:gd name="connsiteY9" fmla="*/ 85725 h 137770"/>
                  <a:gd name="connsiteX10" fmla="*/ 124130 w 124129"/>
                  <a:gd name="connsiteY10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74143" y="86882"/>
                      <a:pt x="67603" y="91914"/>
                      <a:pt x="59922" y="93955"/>
                    </a:cubicBezTo>
                    <a:cubicBezTo>
                      <a:pt x="52224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1" name="Freeform: Shape 6550">
                <a:extLst>
                  <a:ext uri="{FF2B5EF4-FFF2-40B4-BE49-F238E27FC236}">
                    <a16:creationId xmlns:a16="http://schemas.microsoft.com/office/drawing/2014/main" id="{F7146A93-C0A2-E5CE-D17B-9FC770B893E9}"/>
                  </a:ext>
                </a:extLst>
              </p:cNvPr>
              <p:cNvSpPr/>
              <p:nvPr/>
            </p:nvSpPr>
            <p:spPr>
              <a:xfrm>
                <a:off x="8634317" y="4263875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461"/>
                      <a:pt x="267291" y="14170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2" name="Freeform: Shape 6551">
                <a:extLst>
                  <a:ext uri="{FF2B5EF4-FFF2-40B4-BE49-F238E27FC236}">
                    <a16:creationId xmlns:a16="http://schemas.microsoft.com/office/drawing/2014/main" id="{3449B536-436D-562A-009A-93A957EB777D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3" name="Freeform: Shape 6552">
                <a:extLst>
                  <a:ext uri="{FF2B5EF4-FFF2-40B4-BE49-F238E27FC236}">
                    <a16:creationId xmlns:a16="http://schemas.microsoft.com/office/drawing/2014/main" id="{9D9A9E16-08EC-1638-36AC-0315967C2120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4" name="Freeform: Shape 6553">
                <a:extLst>
                  <a:ext uri="{FF2B5EF4-FFF2-40B4-BE49-F238E27FC236}">
                    <a16:creationId xmlns:a16="http://schemas.microsoft.com/office/drawing/2014/main" id="{EF75DFFF-A31E-2F3A-5FA7-C10B8BA7C060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5" name="Freeform: Shape 6554">
                <a:extLst>
                  <a:ext uri="{FF2B5EF4-FFF2-40B4-BE49-F238E27FC236}">
                    <a16:creationId xmlns:a16="http://schemas.microsoft.com/office/drawing/2014/main" id="{5C5CFC4C-4103-2777-D0D7-6A86BBF8477B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6" name="Freeform: Shape 6555">
                <a:extLst>
                  <a:ext uri="{FF2B5EF4-FFF2-40B4-BE49-F238E27FC236}">
                    <a16:creationId xmlns:a16="http://schemas.microsoft.com/office/drawing/2014/main" id="{5C46E6D4-A5B0-89A1-26E0-B5BB9041D8B4}"/>
                  </a:ext>
                </a:extLst>
              </p:cNvPr>
              <p:cNvSpPr/>
              <p:nvPr/>
            </p:nvSpPr>
            <p:spPr>
              <a:xfrm>
                <a:off x="8895607" y="4263875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170"/>
                      <a:pt x="11290" y="2846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7" name="Freeform: Shape 6556">
                <a:extLst>
                  <a:ext uri="{FF2B5EF4-FFF2-40B4-BE49-F238E27FC236}">
                    <a16:creationId xmlns:a16="http://schemas.microsoft.com/office/drawing/2014/main" id="{DBA07311-F54F-3308-5224-F9EBC5AA8FB9}"/>
                  </a:ext>
                </a:extLst>
              </p:cNvPr>
              <p:cNvSpPr/>
              <p:nvPr/>
            </p:nvSpPr>
            <p:spPr>
              <a:xfrm>
                <a:off x="928136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8" name="Freeform: Shape 6557">
                <a:extLst>
                  <a:ext uri="{FF2B5EF4-FFF2-40B4-BE49-F238E27FC236}">
                    <a16:creationId xmlns:a16="http://schemas.microsoft.com/office/drawing/2014/main" id="{E9E236ED-7423-6AC0-0541-B08C11CEA930}"/>
                  </a:ext>
                </a:extLst>
              </p:cNvPr>
              <p:cNvSpPr/>
              <p:nvPr/>
            </p:nvSpPr>
            <p:spPr>
              <a:xfrm>
                <a:off x="9208503" y="4116428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7 h 190309"/>
                  <a:gd name="connsiteX12" fmla="*/ 72866 w 115728"/>
                  <a:gd name="connsiteY12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0"/>
                      <a:pt x="79210" y="180623"/>
                    </a:cubicBezTo>
                    <a:cubicBezTo>
                      <a:pt x="101781" y="167592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9" name="Freeform: Shape 6558">
                <a:extLst>
                  <a:ext uri="{FF2B5EF4-FFF2-40B4-BE49-F238E27FC236}">
                    <a16:creationId xmlns:a16="http://schemas.microsoft.com/office/drawing/2014/main" id="{EB2DED3A-AE85-5DD7-D5E1-CE7246A27613}"/>
                  </a:ext>
                </a:extLst>
              </p:cNvPr>
              <p:cNvSpPr/>
              <p:nvPr/>
            </p:nvSpPr>
            <p:spPr>
              <a:xfrm>
                <a:off x="928136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6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6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0" name="Freeform: Shape 6559">
                <a:extLst>
                  <a:ext uri="{FF2B5EF4-FFF2-40B4-BE49-F238E27FC236}">
                    <a16:creationId xmlns:a16="http://schemas.microsoft.com/office/drawing/2014/main" id="{D4F8D641-E025-7F26-12A4-851B0E0E9CA3}"/>
                  </a:ext>
                </a:extLst>
              </p:cNvPr>
              <p:cNvSpPr/>
              <p:nvPr/>
            </p:nvSpPr>
            <p:spPr>
              <a:xfrm>
                <a:off x="928136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32"/>
                      <a:pt x="14059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1" name="Freeform: Shape 6560">
                <a:extLst>
                  <a:ext uri="{FF2B5EF4-FFF2-40B4-BE49-F238E27FC236}">
                    <a16:creationId xmlns:a16="http://schemas.microsoft.com/office/drawing/2014/main" id="{8C88724B-6F7A-2AF4-D7D3-3BB206E50422}"/>
                  </a:ext>
                </a:extLst>
              </p:cNvPr>
              <p:cNvSpPr/>
              <p:nvPr/>
            </p:nvSpPr>
            <p:spPr>
              <a:xfrm>
                <a:off x="9281369" y="2730855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68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010"/>
                      <a:pt x="28349" y="276438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2" name="Freeform: Shape 6561">
                <a:extLst>
                  <a:ext uri="{FF2B5EF4-FFF2-40B4-BE49-F238E27FC236}">
                    <a16:creationId xmlns:a16="http://schemas.microsoft.com/office/drawing/2014/main" id="{F2999699-6D48-0524-7396-9BF3BF60F83E}"/>
                  </a:ext>
                </a:extLst>
              </p:cNvPr>
              <p:cNvSpPr/>
              <p:nvPr/>
            </p:nvSpPr>
            <p:spPr>
              <a:xfrm>
                <a:off x="8634317" y="2466051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3" name="Freeform: Shape 6562">
                <a:extLst>
                  <a:ext uri="{FF2B5EF4-FFF2-40B4-BE49-F238E27FC236}">
                    <a16:creationId xmlns:a16="http://schemas.microsoft.com/office/drawing/2014/main" id="{5BB01698-B715-165C-3A9A-705A2D42C066}"/>
                  </a:ext>
                </a:extLst>
              </p:cNvPr>
              <p:cNvSpPr/>
              <p:nvPr/>
            </p:nvSpPr>
            <p:spPr>
              <a:xfrm>
                <a:off x="9133836" y="2590180"/>
                <a:ext cx="190138" cy="115728"/>
              </a:xfrm>
              <a:custGeom>
                <a:avLst/>
                <a:gdLst>
                  <a:gd name="connsiteX0" fmla="*/ 74667 w 190138"/>
                  <a:gd name="connsiteY0" fmla="*/ 43034 h 115728"/>
                  <a:gd name="connsiteX1" fmla="*/ 117529 w 190138"/>
                  <a:gd name="connsiteY1" fmla="*/ 43034 h 115728"/>
                  <a:gd name="connsiteX2" fmla="*/ 138703 w 190138"/>
                  <a:gd name="connsiteY2" fmla="*/ 51607 h 115728"/>
                  <a:gd name="connsiteX3" fmla="*/ 147275 w 190138"/>
                  <a:gd name="connsiteY3" fmla="*/ 72866 h 115728"/>
                  <a:gd name="connsiteX4" fmla="*/ 147275 w 190138"/>
                  <a:gd name="connsiteY4" fmla="*/ 115729 h 115728"/>
                  <a:gd name="connsiteX5" fmla="*/ 190138 w 190138"/>
                  <a:gd name="connsiteY5" fmla="*/ 90955 h 115728"/>
                  <a:gd name="connsiteX6" fmla="*/ 190138 w 190138"/>
                  <a:gd name="connsiteY6" fmla="*/ 72866 h 115728"/>
                  <a:gd name="connsiteX7" fmla="*/ 180451 w 190138"/>
                  <a:gd name="connsiteY7" fmla="*/ 36519 h 115728"/>
                  <a:gd name="connsiteX8" fmla="*/ 168793 w 190138"/>
                  <a:gd name="connsiteY8" fmla="*/ 21346 h 115728"/>
                  <a:gd name="connsiteX9" fmla="*/ 117358 w 190138"/>
                  <a:gd name="connsiteY9" fmla="*/ 0 h 115728"/>
                  <a:gd name="connsiteX10" fmla="*/ 11487 w 190138"/>
                  <a:gd name="connsiteY10" fmla="*/ 0 h 115728"/>
                  <a:gd name="connsiteX11" fmla="*/ 0 w 190138"/>
                  <a:gd name="connsiteY11" fmla="*/ 42863 h 115728"/>
                  <a:gd name="connsiteX12" fmla="*/ 74667 w 190138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138" h="115728">
                    <a:moveTo>
                      <a:pt x="74667" y="43034"/>
                    </a:moveTo>
                    <a:lnTo>
                      <a:pt x="117529" y="43034"/>
                    </a:lnTo>
                    <a:cubicBezTo>
                      <a:pt x="125450" y="42957"/>
                      <a:pt x="133071" y="46043"/>
                      <a:pt x="138703" y="51607"/>
                    </a:cubicBezTo>
                    <a:cubicBezTo>
                      <a:pt x="144250" y="57290"/>
                      <a:pt x="147327" y="64928"/>
                      <a:pt x="147275" y="72866"/>
                    </a:cubicBezTo>
                    <a:lnTo>
                      <a:pt x="147275" y="115729"/>
                    </a:lnTo>
                    <a:lnTo>
                      <a:pt x="190138" y="90955"/>
                    </a:lnTo>
                    <a:lnTo>
                      <a:pt x="190138" y="72866"/>
                    </a:lnTo>
                    <a:cubicBezTo>
                      <a:pt x="190181" y="60110"/>
                      <a:pt x="186837" y="47560"/>
                      <a:pt x="180451" y="36519"/>
                    </a:cubicBezTo>
                    <a:cubicBezTo>
                      <a:pt x="177236" y="30973"/>
                      <a:pt x="173319" y="25872"/>
                      <a:pt x="168793" y="21346"/>
                    </a:cubicBezTo>
                    <a:cubicBezTo>
                      <a:pt x="155188" y="7647"/>
                      <a:pt x="136663" y="-43"/>
                      <a:pt x="117358" y="0"/>
                    </a:cubicBezTo>
                    <a:lnTo>
                      <a:pt x="11487" y="0"/>
                    </a:lnTo>
                    <a:cubicBezTo>
                      <a:pt x="7715" y="14316"/>
                      <a:pt x="3858" y="28547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4" name="Freeform: Shape 6563">
                <a:extLst>
                  <a:ext uri="{FF2B5EF4-FFF2-40B4-BE49-F238E27FC236}">
                    <a16:creationId xmlns:a16="http://schemas.microsoft.com/office/drawing/2014/main" id="{78D52A3B-8A19-F6F2-B72C-4ADC16C34439}"/>
                  </a:ext>
                </a:extLst>
              </p:cNvPr>
              <p:cNvSpPr/>
              <p:nvPr/>
            </p:nvSpPr>
            <p:spPr>
              <a:xfrm>
                <a:off x="8910694" y="2590352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2" y="28546"/>
                      <a:pt x="231200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5" name="Freeform: Shape 6564">
                <a:extLst>
                  <a:ext uri="{FF2B5EF4-FFF2-40B4-BE49-F238E27FC236}">
                    <a16:creationId xmlns:a16="http://schemas.microsoft.com/office/drawing/2014/main" id="{D25FC82B-6C6E-3DF4-ED4A-8904A29F8261}"/>
                  </a:ext>
                </a:extLst>
              </p:cNvPr>
              <p:cNvSpPr/>
              <p:nvPr/>
            </p:nvSpPr>
            <p:spPr>
              <a:xfrm>
                <a:off x="8721928" y="283612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162 w 312724"/>
                  <a:gd name="connsiteY10" fmla="*/ 87868 h 134695"/>
                  <a:gd name="connsiteX11" fmla="*/ 42863 w 312724"/>
                  <a:gd name="connsiteY11" fmla="*/ 24775 h 134695"/>
                  <a:gd name="connsiteX12" fmla="*/ 42863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6" name="Freeform: Shape 6565">
                <a:extLst>
                  <a:ext uri="{FF2B5EF4-FFF2-40B4-BE49-F238E27FC236}">
                    <a16:creationId xmlns:a16="http://schemas.microsoft.com/office/drawing/2014/main" id="{40C965E5-7EEE-E69B-E5C4-0E2A140609E4}"/>
                  </a:ext>
                </a:extLst>
              </p:cNvPr>
              <p:cNvSpPr/>
              <p:nvPr/>
            </p:nvSpPr>
            <p:spPr>
              <a:xfrm>
                <a:off x="9247936" y="2662482"/>
                <a:ext cx="200596" cy="105663"/>
              </a:xfrm>
              <a:custGeom>
                <a:avLst/>
                <a:gdLst>
                  <a:gd name="connsiteX0" fmla="*/ 33433 w 200596"/>
                  <a:gd name="connsiteY0" fmla="*/ 93062 h 105663"/>
                  <a:gd name="connsiteX1" fmla="*/ 33433 w 200596"/>
                  <a:gd name="connsiteY1" fmla="*/ 93062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062"/>
                    </a:moveTo>
                    <a:lnTo>
                      <a:pt x="33433" y="93062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6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7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7" name="Freeform: Shape 6566">
                <a:extLst>
                  <a:ext uri="{FF2B5EF4-FFF2-40B4-BE49-F238E27FC236}">
                    <a16:creationId xmlns:a16="http://schemas.microsoft.com/office/drawing/2014/main" id="{8CF99977-67F6-56CE-45A7-969783213B50}"/>
                  </a:ext>
                </a:extLst>
              </p:cNvPr>
              <p:cNvSpPr/>
              <p:nvPr/>
            </p:nvSpPr>
            <p:spPr>
              <a:xfrm>
                <a:off x="9066028" y="2725540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6"/>
                      <a:pt x="185938" y="14316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8" name="Freeform: Shape 6567">
                <a:extLst>
                  <a:ext uri="{FF2B5EF4-FFF2-40B4-BE49-F238E27FC236}">
                    <a16:creationId xmlns:a16="http://schemas.microsoft.com/office/drawing/2014/main" id="{0FE8368B-0282-AEF6-5D0B-5A74B19F2247}"/>
                  </a:ext>
                </a:extLst>
              </p:cNvPr>
              <p:cNvSpPr/>
              <p:nvPr/>
            </p:nvSpPr>
            <p:spPr>
              <a:xfrm>
                <a:off x="9004478" y="3004146"/>
                <a:ext cx="276891" cy="188509"/>
              </a:xfrm>
              <a:custGeom>
                <a:avLst/>
                <a:gdLst>
                  <a:gd name="connsiteX0" fmla="*/ 74066 w 276891"/>
                  <a:gd name="connsiteY0" fmla="*/ 188509 h 188509"/>
                  <a:gd name="connsiteX1" fmla="*/ 175479 w 276891"/>
                  <a:gd name="connsiteY1" fmla="*/ 188509 h 188509"/>
                  <a:gd name="connsiteX2" fmla="*/ 238572 w 276891"/>
                  <a:gd name="connsiteY2" fmla="*/ 152076 h 188509"/>
                  <a:gd name="connsiteX3" fmla="*/ 276892 w 276891"/>
                  <a:gd name="connsiteY3" fmla="*/ 85725 h 188509"/>
                  <a:gd name="connsiteX4" fmla="*/ 276892 w 276891"/>
                  <a:gd name="connsiteY4" fmla="*/ 0 h 188509"/>
                  <a:gd name="connsiteX5" fmla="*/ 201454 w 276891"/>
                  <a:gd name="connsiteY5" fmla="*/ 130645 h 188509"/>
                  <a:gd name="connsiteX6" fmla="*/ 175736 w 276891"/>
                  <a:gd name="connsiteY6" fmla="*/ 145647 h 188509"/>
                  <a:gd name="connsiteX7" fmla="*/ 0 w 276891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509">
                    <a:moveTo>
                      <a:pt x="74066" y="188509"/>
                    </a:moveTo>
                    <a:lnTo>
                      <a:pt x="175479" y="188509"/>
                    </a:lnTo>
                    <a:cubicBezTo>
                      <a:pt x="201496" y="188466"/>
                      <a:pt x="225534" y="174596"/>
                      <a:pt x="238572" y="152076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645"/>
                    </a:lnTo>
                    <a:cubicBezTo>
                      <a:pt x="196138" y="139843"/>
                      <a:pt x="186357" y="145553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9" name="Freeform: Shape 6568">
                <a:extLst>
                  <a:ext uri="{FF2B5EF4-FFF2-40B4-BE49-F238E27FC236}">
                    <a16:creationId xmlns:a16="http://schemas.microsoft.com/office/drawing/2014/main" id="{FC471506-FA40-32A6-64F6-72E63EF9D3AE}"/>
                  </a:ext>
                </a:extLst>
              </p:cNvPr>
              <p:cNvSpPr/>
              <p:nvPr/>
            </p:nvSpPr>
            <p:spPr>
              <a:xfrm>
                <a:off x="9404556" y="2714653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124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0" name="Freeform: Shape 6569">
                <a:extLst>
                  <a:ext uri="{FF2B5EF4-FFF2-40B4-BE49-F238E27FC236}">
                    <a16:creationId xmlns:a16="http://schemas.microsoft.com/office/drawing/2014/main" id="{F74A1BA3-1932-F32C-5D12-722AF770073E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1" name="Freeform: Shape 6570">
                <a:extLst>
                  <a:ext uri="{FF2B5EF4-FFF2-40B4-BE49-F238E27FC236}">
                    <a16:creationId xmlns:a16="http://schemas.microsoft.com/office/drawing/2014/main" id="{27D5F540-2BEF-092C-0F51-794CD3C56222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2" name="Freeform: Shape 6571">
                <a:extLst>
                  <a:ext uri="{FF2B5EF4-FFF2-40B4-BE49-F238E27FC236}">
                    <a16:creationId xmlns:a16="http://schemas.microsoft.com/office/drawing/2014/main" id="{ADD87188-D777-5B25-34E8-A754F3D574C5}"/>
                  </a:ext>
                </a:extLst>
              </p:cNvPr>
              <p:cNvSpPr/>
              <p:nvPr/>
            </p:nvSpPr>
            <p:spPr>
              <a:xfrm>
                <a:off x="9324232" y="2790777"/>
                <a:ext cx="111699" cy="224856"/>
              </a:xfrm>
              <a:custGeom>
                <a:avLst/>
                <a:gdLst>
                  <a:gd name="connsiteX0" fmla="*/ 0 w 111699"/>
                  <a:gd name="connsiteY0" fmla="*/ 224857 h 224856"/>
                  <a:gd name="connsiteX1" fmla="*/ 111699 w 111699"/>
                  <a:gd name="connsiteY1" fmla="*/ 31290 h 224856"/>
                  <a:gd name="connsiteX2" fmla="*/ 80324 w 111699"/>
                  <a:gd name="connsiteY2" fmla="*/ 0 h 224856"/>
                  <a:gd name="connsiteX3" fmla="*/ 0 w 111699"/>
                  <a:gd name="connsiteY3" fmla="*/ 139132 h 224856"/>
                  <a:gd name="connsiteX4" fmla="*/ 0 w 111699"/>
                  <a:gd name="connsiteY4" fmla="*/ 211484 h 224856"/>
                  <a:gd name="connsiteX5" fmla="*/ 0 w 111699"/>
                  <a:gd name="connsiteY5" fmla="*/ 224857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0" y="224857"/>
                    </a:moveTo>
                    <a:lnTo>
                      <a:pt x="111699" y="31290"/>
                    </a:lnTo>
                    <a:lnTo>
                      <a:pt x="80324" y="0"/>
                    </a:lnTo>
                    <a:lnTo>
                      <a:pt x="0" y="139132"/>
                    </a:lnTo>
                    <a:lnTo>
                      <a:pt x="0" y="211484"/>
                    </a:lnTo>
                    <a:lnTo>
                      <a:pt x="0" y="2248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3" name="Freeform: Shape 6572">
                <a:extLst>
                  <a:ext uri="{FF2B5EF4-FFF2-40B4-BE49-F238E27FC236}">
                    <a16:creationId xmlns:a16="http://schemas.microsoft.com/office/drawing/2014/main" id="{2E58990A-6637-BF1A-640A-D2FAE69D9526}"/>
                  </a:ext>
                </a:extLst>
              </p:cNvPr>
              <p:cNvSpPr/>
              <p:nvPr/>
            </p:nvSpPr>
            <p:spPr>
              <a:xfrm>
                <a:off x="944853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4" name="Freeform: Shape 6573">
                <a:extLst>
                  <a:ext uri="{FF2B5EF4-FFF2-40B4-BE49-F238E27FC236}">
                    <a16:creationId xmlns:a16="http://schemas.microsoft.com/office/drawing/2014/main" id="{0FC040D7-856A-F575-C40E-0179872FCA2A}"/>
                  </a:ext>
                </a:extLst>
              </p:cNvPr>
              <p:cNvSpPr/>
              <p:nvPr/>
            </p:nvSpPr>
            <p:spPr>
              <a:xfrm>
                <a:off x="9405670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5" name="Freeform: Shape 6574">
                <a:extLst>
                  <a:ext uri="{FF2B5EF4-FFF2-40B4-BE49-F238E27FC236}">
                    <a16:creationId xmlns:a16="http://schemas.microsoft.com/office/drawing/2014/main" id="{802704D1-266F-5FF3-84B9-0E05F350718E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6" name="Freeform: Shape 6575">
                <a:extLst>
                  <a:ext uri="{FF2B5EF4-FFF2-40B4-BE49-F238E27FC236}">
                    <a16:creationId xmlns:a16="http://schemas.microsoft.com/office/drawing/2014/main" id="{BADE0181-47BB-99E5-E312-8EFDCC5D7AF7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7" name="Freeform: Shape 6576">
                <a:extLst>
                  <a:ext uri="{FF2B5EF4-FFF2-40B4-BE49-F238E27FC236}">
                    <a16:creationId xmlns:a16="http://schemas.microsoft.com/office/drawing/2014/main" id="{AA4E5B89-5940-322E-BA98-EFD900D2C22D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8" name="Freeform: Shape 6577">
                <a:extLst>
                  <a:ext uri="{FF2B5EF4-FFF2-40B4-BE49-F238E27FC236}">
                    <a16:creationId xmlns:a16="http://schemas.microsoft.com/office/drawing/2014/main" id="{6E01D3DA-D38C-3C76-B043-4C9606A80380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9" name="Freeform: Shape 6578">
                <a:extLst>
                  <a:ext uri="{FF2B5EF4-FFF2-40B4-BE49-F238E27FC236}">
                    <a16:creationId xmlns:a16="http://schemas.microsoft.com/office/drawing/2014/main" id="{1812227B-3FAE-902C-EA69-EC24DFA15B95}"/>
                  </a:ext>
                </a:extLst>
              </p:cNvPr>
              <p:cNvSpPr/>
              <p:nvPr/>
            </p:nvSpPr>
            <p:spPr>
              <a:xfrm>
                <a:off x="8721928" y="2597724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804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5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903 h 263004"/>
                  <a:gd name="connsiteX9" fmla="*/ 57864 w 200081"/>
                  <a:gd name="connsiteY9" fmla="*/ 111185 h 263004"/>
                  <a:gd name="connsiteX10" fmla="*/ 188423 w 200081"/>
                  <a:gd name="connsiteY10" fmla="*/ 35833 h 263004"/>
                  <a:gd name="connsiteX11" fmla="*/ 188423 w 200081"/>
                  <a:gd name="connsiteY11" fmla="*/ 35833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804"/>
                    </a:moveTo>
                    <a:cubicBezTo>
                      <a:pt x="188423" y="18774"/>
                      <a:pt x="176422" y="9258"/>
                      <a:pt x="164163" y="0"/>
                    </a:cubicBezTo>
                    <a:lnTo>
                      <a:pt x="36433" y="73724"/>
                    </a:lnTo>
                    <a:cubicBezTo>
                      <a:pt x="13939" y="86788"/>
                      <a:pt x="77" y="110808"/>
                      <a:pt x="0" y="136817"/>
                    </a:cubicBezTo>
                    <a:lnTo>
                      <a:pt x="0" y="238315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3" y="35833"/>
                    </a:lnTo>
                    <a:lnTo>
                      <a:pt x="188423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0" name="Freeform: Shape 6579">
                <a:extLst>
                  <a:ext uri="{FF2B5EF4-FFF2-40B4-BE49-F238E27FC236}">
                    <a16:creationId xmlns:a16="http://schemas.microsoft.com/office/drawing/2014/main" id="{3B4A25D0-3FDF-FC08-A633-F42A8D617CFD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1" name="Freeform: Shape 6580">
                <a:extLst>
                  <a:ext uri="{FF2B5EF4-FFF2-40B4-BE49-F238E27FC236}">
                    <a16:creationId xmlns:a16="http://schemas.microsoft.com/office/drawing/2014/main" id="{87C23C89-62A7-8973-46F5-11A40A2315BD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2" name="Freeform: Shape 6581">
                <a:extLst>
                  <a:ext uri="{FF2B5EF4-FFF2-40B4-BE49-F238E27FC236}">
                    <a16:creationId xmlns:a16="http://schemas.microsoft.com/office/drawing/2014/main" id="{D23D9E81-FF57-455A-7E50-F65999621CBA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3" name="Freeform: Shape 6582">
                <a:extLst>
                  <a:ext uri="{FF2B5EF4-FFF2-40B4-BE49-F238E27FC236}">
                    <a16:creationId xmlns:a16="http://schemas.microsoft.com/office/drawing/2014/main" id="{418A3F73-BF62-8C1F-8951-0BC29F57251F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4" name="Freeform: Shape 6583">
                <a:extLst>
                  <a:ext uri="{FF2B5EF4-FFF2-40B4-BE49-F238E27FC236}">
                    <a16:creationId xmlns:a16="http://schemas.microsoft.com/office/drawing/2014/main" id="{93942658-A3EF-BEA9-1E6F-CDFCFD63CF1D}"/>
                  </a:ext>
                </a:extLst>
              </p:cNvPr>
              <p:cNvSpPr/>
              <p:nvPr/>
            </p:nvSpPr>
            <p:spPr>
              <a:xfrm>
                <a:off x="8886091" y="2466051"/>
                <a:ext cx="271319" cy="160219"/>
              </a:xfrm>
              <a:custGeom>
                <a:avLst/>
                <a:gdLst>
                  <a:gd name="connsiteX0" fmla="*/ 98841 w 271319"/>
                  <a:gd name="connsiteY0" fmla="*/ 124301 h 160219"/>
                  <a:gd name="connsiteX1" fmla="*/ 98841 w 271319"/>
                  <a:gd name="connsiteY1" fmla="*/ 124301 h 160219"/>
                  <a:gd name="connsiteX2" fmla="*/ 271320 w 271319"/>
                  <a:gd name="connsiteY2" fmla="*/ 24774 h 160219"/>
                  <a:gd name="connsiteX3" fmla="*/ 228457 w 271319"/>
                  <a:gd name="connsiteY3" fmla="*/ 0 h 160219"/>
                  <a:gd name="connsiteX4" fmla="*/ 0 w 271319"/>
                  <a:gd name="connsiteY4" fmla="*/ 131416 h 160219"/>
                  <a:gd name="connsiteX5" fmla="*/ 35919 w 271319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60219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774"/>
                    </a:lnTo>
                    <a:lnTo>
                      <a:pt x="228457" y="0"/>
                    </a:lnTo>
                    <a:lnTo>
                      <a:pt x="0" y="131416"/>
                    </a:lnTo>
                    <a:cubicBezTo>
                      <a:pt x="12259" y="140675"/>
                      <a:pt x="24260" y="150190"/>
                      <a:pt x="35919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5" name="Freeform: Shape 6584">
                <a:extLst>
                  <a:ext uri="{FF2B5EF4-FFF2-40B4-BE49-F238E27FC236}">
                    <a16:creationId xmlns:a16="http://schemas.microsoft.com/office/drawing/2014/main" id="{F2125A9E-0CFB-9AFB-9786-C74017F9419A}"/>
                  </a:ext>
                </a:extLst>
              </p:cNvPr>
              <p:cNvSpPr/>
              <p:nvPr/>
            </p:nvSpPr>
            <p:spPr>
              <a:xfrm>
                <a:off x="8943591" y="2861243"/>
                <a:ext cx="128951" cy="288550"/>
              </a:xfrm>
              <a:custGeom>
                <a:avLst/>
                <a:gdLst>
                  <a:gd name="connsiteX0" fmla="*/ 97834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180 w 128951"/>
                  <a:gd name="connsiteY4" fmla="*/ 18602 h 288550"/>
                  <a:gd name="connsiteX5" fmla="*/ 122180 w 128951"/>
                  <a:gd name="connsiteY5" fmla="*/ 18602 h 288550"/>
                  <a:gd name="connsiteX6" fmla="*/ 128952 w 128951"/>
                  <a:gd name="connsiteY6" fmla="*/ 7030 h 288550"/>
                  <a:gd name="connsiteX7" fmla="*/ 83432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7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834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30"/>
                    </a:lnTo>
                    <a:cubicBezTo>
                      <a:pt x="113865" y="4226"/>
                      <a:pt x="98691" y="1886"/>
                      <a:pt x="83432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7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6" name="Freeform: Shape 6585">
                <a:extLst>
                  <a:ext uri="{FF2B5EF4-FFF2-40B4-BE49-F238E27FC236}">
                    <a16:creationId xmlns:a16="http://schemas.microsoft.com/office/drawing/2014/main" id="{6720A098-3B1D-159E-AFD8-3E1FEAC4DCE2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7" name="Freeform: Shape 6586">
                <a:extLst>
                  <a:ext uri="{FF2B5EF4-FFF2-40B4-BE49-F238E27FC236}">
                    <a16:creationId xmlns:a16="http://schemas.microsoft.com/office/drawing/2014/main" id="{919DBDA6-EDAC-02DE-E154-CCCAA6A7B996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8" name="Freeform: Shape 6587">
                <a:extLst>
                  <a:ext uri="{FF2B5EF4-FFF2-40B4-BE49-F238E27FC236}">
                    <a16:creationId xmlns:a16="http://schemas.microsoft.com/office/drawing/2014/main" id="{EF04BC2A-3AEB-80B1-0DCC-173CAA5311C4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9" name="Freeform: Shape 6588">
                <a:extLst>
                  <a:ext uri="{FF2B5EF4-FFF2-40B4-BE49-F238E27FC236}">
                    <a16:creationId xmlns:a16="http://schemas.microsoft.com/office/drawing/2014/main" id="{D7A1B42D-2EE7-33A4-B5B0-0091B3A5B1C9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0" name="Freeform: Shape 6589">
                <a:extLst>
                  <a:ext uri="{FF2B5EF4-FFF2-40B4-BE49-F238E27FC236}">
                    <a16:creationId xmlns:a16="http://schemas.microsoft.com/office/drawing/2014/main" id="{FBD88093-B054-B721-6AED-025180FBED21}"/>
                  </a:ext>
                </a:extLst>
              </p:cNvPr>
              <p:cNvSpPr/>
              <p:nvPr/>
            </p:nvSpPr>
            <p:spPr>
              <a:xfrm>
                <a:off x="9027280" y="2633214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1" name="Freeform: Shape 6590">
                <a:extLst>
                  <a:ext uri="{FF2B5EF4-FFF2-40B4-BE49-F238E27FC236}">
                    <a16:creationId xmlns:a16="http://schemas.microsoft.com/office/drawing/2014/main" id="{700D8DFC-21DE-EF5F-CF2E-FAED3AF88841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138189" cy="124301"/>
              </a:xfrm>
              <a:custGeom>
                <a:avLst/>
                <a:gdLst>
                  <a:gd name="connsiteX0" fmla="*/ 42863 w 138189"/>
                  <a:gd name="connsiteY0" fmla="*/ 24774 h 124301"/>
                  <a:gd name="connsiteX1" fmla="*/ 42863 w 138189"/>
                  <a:gd name="connsiteY1" fmla="*/ 24774 h 124301"/>
                  <a:gd name="connsiteX2" fmla="*/ 79981 w 138189"/>
                  <a:gd name="connsiteY2" fmla="*/ 46206 h 124301"/>
                  <a:gd name="connsiteX3" fmla="*/ 93954 w 138189"/>
                  <a:gd name="connsiteY3" fmla="*/ 64379 h 124301"/>
                  <a:gd name="connsiteX4" fmla="*/ 90954 w 138189"/>
                  <a:gd name="connsiteY4" fmla="*/ 87182 h 124301"/>
                  <a:gd name="connsiteX5" fmla="*/ 69523 w 138189"/>
                  <a:gd name="connsiteY5" fmla="*/ 124301 h 124301"/>
                  <a:gd name="connsiteX6" fmla="*/ 119329 w 138189"/>
                  <a:gd name="connsiteY6" fmla="*/ 124301 h 124301"/>
                  <a:gd name="connsiteX7" fmla="*/ 128416 w 138189"/>
                  <a:gd name="connsiteY7" fmla="*/ 108613 h 124301"/>
                  <a:gd name="connsiteX8" fmla="*/ 138189 w 138189"/>
                  <a:gd name="connsiteY8" fmla="*/ 72266 h 124301"/>
                  <a:gd name="connsiteX9" fmla="*/ 135702 w 138189"/>
                  <a:gd name="connsiteY9" fmla="*/ 53321 h 124301"/>
                  <a:gd name="connsiteX10" fmla="*/ 101412 w 138189"/>
                  <a:gd name="connsiteY10" fmla="*/ 9087 h 124301"/>
                  <a:gd name="connsiteX11" fmla="*/ 85725 w 138189"/>
                  <a:gd name="connsiteY11" fmla="*/ 0 h 124301"/>
                  <a:gd name="connsiteX12" fmla="*/ 0 w 138189"/>
                  <a:gd name="connsiteY12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189" h="124301">
                    <a:moveTo>
                      <a:pt x="42863" y="24774"/>
                    </a:move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4" y="64379"/>
                    </a:cubicBezTo>
                    <a:cubicBezTo>
                      <a:pt x="96046" y="72077"/>
                      <a:pt x="94957" y="80290"/>
                      <a:pt x="90954" y="87182"/>
                    </a:cubicBezTo>
                    <a:lnTo>
                      <a:pt x="69523" y="124301"/>
                    </a:lnTo>
                    <a:lnTo>
                      <a:pt x="119329" y="124301"/>
                    </a:lnTo>
                    <a:lnTo>
                      <a:pt x="128416" y="108613"/>
                    </a:lnTo>
                    <a:cubicBezTo>
                      <a:pt x="134828" y="97572"/>
                      <a:pt x="138197" y="85030"/>
                      <a:pt x="138189" y="72266"/>
                    </a:cubicBezTo>
                    <a:cubicBezTo>
                      <a:pt x="138214" y="65871"/>
                      <a:pt x="137374" y="59493"/>
                      <a:pt x="135702" y="53321"/>
                    </a:cubicBezTo>
                    <a:cubicBezTo>
                      <a:pt x="130670" y="34573"/>
                      <a:pt x="118318" y="18636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2" name="Freeform: Shape 6591">
                <a:extLst>
                  <a:ext uri="{FF2B5EF4-FFF2-40B4-BE49-F238E27FC236}">
                    <a16:creationId xmlns:a16="http://schemas.microsoft.com/office/drawing/2014/main" id="{8E1A29F5-FCB7-2DEF-CD02-1FB0089A4D53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3" name="Freeform: Shape 6592">
                <a:extLst>
                  <a:ext uri="{FF2B5EF4-FFF2-40B4-BE49-F238E27FC236}">
                    <a16:creationId xmlns:a16="http://schemas.microsoft.com/office/drawing/2014/main" id="{248DF8C1-90A4-3B76-E23D-AE4C89081B0A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4" name="Freeform: Shape 6593">
                <a:extLst>
                  <a:ext uri="{FF2B5EF4-FFF2-40B4-BE49-F238E27FC236}">
                    <a16:creationId xmlns:a16="http://schemas.microsoft.com/office/drawing/2014/main" id="{2B1F642F-1887-999B-2C85-7727F1787AC1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5" name="Freeform: Shape 6594">
                <a:extLst>
                  <a:ext uri="{FF2B5EF4-FFF2-40B4-BE49-F238E27FC236}">
                    <a16:creationId xmlns:a16="http://schemas.microsoft.com/office/drawing/2014/main" id="{A093377A-FD73-CC5B-40B2-86873B1A22C2}"/>
                  </a:ext>
                </a:extLst>
              </p:cNvPr>
              <p:cNvSpPr/>
              <p:nvPr/>
            </p:nvSpPr>
            <p:spPr>
              <a:xfrm>
                <a:off x="7703858" y="2466051"/>
                <a:ext cx="210026" cy="167849"/>
              </a:xfrm>
              <a:custGeom>
                <a:avLst/>
                <a:gdLst>
                  <a:gd name="connsiteX0" fmla="*/ 173593 w 210026"/>
                  <a:gd name="connsiteY0" fmla="*/ 117529 h 167849"/>
                  <a:gd name="connsiteX1" fmla="*/ 210026 w 210026"/>
                  <a:gd name="connsiteY1" fmla="*/ 54435 h 167849"/>
                  <a:gd name="connsiteX2" fmla="*/ 210026 w 210026"/>
                  <a:gd name="connsiteY2" fmla="*/ 0 h 167849"/>
                  <a:gd name="connsiteX3" fmla="*/ 167164 w 210026"/>
                  <a:gd name="connsiteY3" fmla="*/ 0 h 167849"/>
                  <a:gd name="connsiteX4" fmla="*/ 167164 w 210026"/>
                  <a:gd name="connsiteY4" fmla="*/ 54264 h 167849"/>
                  <a:gd name="connsiteX5" fmla="*/ 152162 w 210026"/>
                  <a:gd name="connsiteY5" fmla="*/ 79981 h 167849"/>
                  <a:gd name="connsiteX6" fmla="*/ 32147 w 210026"/>
                  <a:gd name="connsiteY6" fmla="*/ 149247 h 167849"/>
                  <a:gd name="connsiteX7" fmla="*/ 32147 w 210026"/>
                  <a:gd name="connsiteY7" fmla="*/ 149247 h 167849"/>
                  <a:gd name="connsiteX8" fmla="*/ 0 w 210026"/>
                  <a:gd name="connsiteY8" fmla="*/ 167849 h 167849"/>
                  <a:gd name="connsiteX9" fmla="*/ 85725 w 210026"/>
                  <a:gd name="connsiteY9" fmla="*/ 167849 h 16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849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264"/>
                    </a:lnTo>
                    <a:cubicBezTo>
                      <a:pt x="167070" y="64885"/>
                      <a:pt x="161360" y="74666"/>
                      <a:pt x="152162" y="79981"/>
                    </a:cubicBezTo>
                    <a:lnTo>
                      <a:pt x="32147" y="149247"/>
                    </a:lnTo>
                    <a:lnTo>
                      <a:pt x="32147" y="149247"/>
                    </a:lnTo>
                    <a:lnTo>
                      <a:pt x="0" y="167849"/>
                    </a:lnTo>
                    <a:lnTo>
                      <a:pt x="85725" y="1678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6" name="Freeform: Shape 6595">
                <a:extLst>
                  <a:ext uri="{FF2B5EF4-FFF2-40B4-BE49-F238E27FC236}">
                    <a16:creationId xmlns:a16="http://schemas.microsoft.com/office/drawing/2014/main" id="{C38BA75F-7674-45E4-A7C6-D7FF265E7614}"/>
                  </a:ext>
                </a:extLst>
              </p:cNvPr>
              <p:cNvSpPr/>
              <p:nvPr/>
            </p:nvSpPr>
            <p:spPr>
              <a:xfrm>
                <a:off x="7579556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7950 w 167163"/>
                  <a:gd name="connsiteY4" fmla="*/ 80153 h 168021"/>
                  <a:gd name="connsiteX5" fmla="*/ 42948 w 167163"/>
                  <a:gd name="connsiteY5" fmla="*/ 54435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7" name="Freeform: Shape 6596">
                <a:extLst>
                  <a:ext uri="{FF2B5EF4-FFF2-40B4-BE49-F238E27FC236}">
                    <a16:creationId xmlns:a16="http://schemas.microsoft.com/office/drawing/2014/main" id="{21DE486B-9BF8-C5E5-0678-A384DF8E10D6}"/>
                  </a:ext>
                </a:extLst>
              </p:cNvPr>
              <p:cNvSpPr/>
              <p:nvPr/>
            </p:nvSpPr>
            <p:spPr>
              <a:xfrm>
                <a:off x="9281369" y="3280781"/>
                <a:ext cx="167334" cy="336042"/>
              </a:xfrm>
              <a:custGeom>
                <a:avLst/>
                <a:gdLst>
                  <a:gd name="connsiteX0" fmla="*/ 36433 w 167334"/>
                  <a:gd name="connsiteY0" fmla="*/ 50235 h 336042"/>
                  <a:gd name="connsiteX1" fmla="*/ 0 w 167334"/>
                  <a:gd name="connsiteY1" fmla="*/ 113328 h 336042"/>
                  <a:gd name="connsiteX2" fmla="*/ 0 w 167334"/>
                  <a:gd name="connsiteY2" fmla="*/ 222199 h 336042"/>
                  <a:gd name="connsiteX3" fmla="*/ 36433 w 167334"/>
                  <a:gd name="connsiteY3" fmla="*/ 285293 h 336042"/>
                  <a:gd name="connsiteX4" fmla="*/ 124301 w 167334"/>
                  <a:gd name="connsiteY4" fmla="*/ 336042 h 336042"/>
                  <a:gd name="connsiteX5" fmla="*/ 167164 w 167334"/>
                  <a:gd name="connsiteY5" fmla="*/ 311182 h 336042"/>
                  <a:gd name="connsiteX6" fmla="*/ 58035 w 167334"/>
                  <a:gd name="connsiteY6" fmla="*/ 248174 h 336042"/>
                  <a:gd name="connsiteX7" fmla="*/ 43034 w 167334"/>
                  <a:gd name="connsiteY7" fmla="*/ 222456 h 336042"/>
                  <a:gd name="connsiteX8" fmla="*/ 43034 w 167334"/>
                  <a:gd name="connsiteY8" fmla="*/ 113586 h 336042"/>
                  <a:gd name="connsiteX9" fmla="*/ 58035 w 167334"/>
                  <a:gd name="connsiteY9" fmla="*/ 87868 h 336042"/>
                  <a:gd name="connsiteX10" fmla="*/ 167335 w 167334"/>
                  <a:gd name="connsiteY10" fmla="*/ 24775 h 336042"/>
                  <a:gd name="connsiteX11" fmla="*/ 167335 w 167334"/>
                  <a:gd name="connsiteY11" fmla="*/ 0 h 336042"/>
                  <a:gd name="connsiteX12" fmla="*/ 124472 w 167334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2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37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8" name="Freeform: Shape 6597">
                <a:extLst>
                  <a:ext uri="{FF2B5EF4-FFF2-40B4-BE49-F238E27FC236}">
                    <a16:creationId xmlns:a16="http://schemas.microsoft.com/office/drawing/2014/main" id="{C08543AC-EEAB-8191-C1C9-5F13AA8E4066}"/>
                  </a:ext>
                </a:extLst>
              </p:cNvPr>
              <p:cNvSpPr/>
              <p:nvPr/>
            </p:nvSpPr>
            <p:spPr>
              <a:xfrm>
                <a:off x="9405670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9" name="Freeform: Shape 6598">
                <a:extLst>
                  <a:ext uri="{FF2B5EF4-FFF2-40B4-BE49-F238E27FC236}">
                    <a16:creationId xmlns:a16="http://schemas.microsoft.com/office/drawing/2014/main" id="{074F0CC1-6673-7042-53F6-4F628A7C7847}"/>
                  </a:ext>
                </a:extLst>
              </p:cNvPr>
              <p:cNvSpPr/>
              <p:nvPr/>
            </p:nvSpPr>
            <p:spPr>
              <a:xfrm>
                <a:off x="6771598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3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0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2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3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0" name="Freeform: Shape 6599">
                <a:extLst>
                  <a:ext uri="{FF2B5EF4-FFF2-40B4-BE49-F238E27FC236}">
                    <a16:creationId xmlns:a16="http://schemas.microsoft.com/office/drawing/2014/main" id="{1E600797-7C21-E374-9B05-264E0D36ED22}"/>
                  </a:ext>
                </a:extLst>
              </p:cNvPr>
              <p:cNvSpPr/>
              <p:nvPr/>
            </p:nvSpPr>
            <p:spPr>
              <a:xfrm>
                <a:off x="6728736" y="2836040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736 h 302973"/>
                  <a:gd name="connsiteX4" fmla="*/ 36433 w 291465"/>
                  <a:gd name="connsiteY4" fmla="*/ 238830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138 h 302973"/>
                  <a:gd name="connsiteX9" fmla="*/ 182337 w 291465"/>
                  <a:gd name="connsiteY9" fmla="*/ 256146 h 302973"/>
                  <a:gd name="connsiteX10" fmla="*/ 152333 w 291465"/>
                  <a:gd name="connsiteY10" fmla="*/ 256146 h 302973"/>
                  <a:gd name="connsiteX11" fmla="*/ 58036 w 291465"/>
                  <a:gd name="connsiteY11" fmla="*/ 201711 h 302973"/>
                  <a:gd name="connsiteX12" fmla="*/ 43034 w 291465"/>
                  <a:gd name="connsiteY12" fmla="*/ 175993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77" y="201745"/>
                      <a:pt x="13939" y="225765"/>
                      <a:pt x="36433" y="238830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63" y="196370"/>
                      <a:pt x="43163" y="186606"/>
                      <a:pt x="43034" y="175993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1" name="Freeform: Shape 6600">
                <a:extLst>
                  <a:ext uri="{FF2B5EF4-FFF2-40B4-BE49-F238E27FC236}">
                    <a16:creationId xmlns:a16="http://schemas.microsoft.com/office/drawing/2014/main" id="{BD9EC4C1-4B20-42F6-9E20-746BCCAA61F9}"/>
                  </a:ext>
                </a:extLst>
              </p:cNvPr>
              <p:cNvSpPr/>
              <p:nvPr/>
            </p:nvSpPr>
            <p:spPr>
              <a:xfrm>
                <a:off x="6044993" y="3280352"/>
                <a:ext cx="167163" cy="336299"/>
              </a:xfrm>
              <a:custGeom>
                <a:avLst/>
                <a:gdLst>
                  <a:gd name="connsiteX0" fmla="*/ 130731 w 167163"/>
                  <a:gd name="connsiteY0" fmla="*/ 285807 h 336299"/>
                  <a:gd name="connsiteX1" fmla="*/ 167164 w 167163"/>
                  <a:gd name="connsiteY1" fmla="*/ 222714 h 336299"/>
                  <a:gd name="connsiteX2" fmla="*/ 167164 w 167163"/>
                  <a:gd name="connsiteY2" fmla="*/ 113843 h 336299"/>
                  <a:gd name="connsiteX3" fmla="*/ 130731 w 167163"/>
                  <a:gd name="connsiteY3" fmla="*/ 50749 h 336299"/>
                  <a:gd name="connsiteX4" fmla="*/ 42863 w 167163"/>
                  <a:gd name="connsiteY4" fmla="*/ 0 h 336299"/>
                  <a:gd name="connsiteX5" fmla="*/ 0 w 167163"/>
                  <a:gd name="connsiteY5" fmla="*/ 24860 h 336299"/>
                  <a:gd name="connsiteX6" fmla="*/ 109128 w 167163"/>
                  <a:gd name="connsiteY6" fmla="*/ 87868 h 336299"/>
                  <a:gd name="connsiteX7" fmla="*/ 124130 w 167163"/>
                  <a:gd name="connsiteY7" fmla="*/ 113586 h 336299"/>
                  <a:gd name="connsiteX8" fmla="*/ 124130 w 167163"/>
                  <a:gd name="connsiteY8" fmla="*/ 222456 h 336299"/>
                  <a:gd name="connsiteX9" fmla="*/ 109128 w 167163"/>
                  <a:gd name="connsiteY9" fmla="*/ 248174 h 336299"/>
                  <a:gd name="connsiteX10" fmla="*/ 0 w 167163"/>
                  <a:gd name="connsiteY10" fmla="*/ 311525 h 336299"/>
                  <a:gd name="connsiteX11" fmla="*/ 0 w 167163"/>
                  <a:gd name="connsiteY11" fmla="*/ 336299 h 336299"/>
                  <a:gd name="connsiteX12" fmla="*/ 42863 w 167163"/>
                  <a:gd name="connsiteY12" fmla="*/ 336299 h 33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163" h="336299">
                    <a:moveTo>
                      <a:pt x="130731" y="285807"/>
                    </a:moveTo>
                    <a:cubicBezTo>
                      <a:pt x="153251" y="272768"/>
                      <a:pt x="167121" y="248731"/>
                      <a:pt x="167164" y="22271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222456"/>
                    </a:lnTo>
                    <a:cubicBezTo>
                      <a:pt x="124036" y="233078"/>
                      <a:pt x="118326" y="242859"/>
                      <a:pt x="109128" y="248174"/>
                    </a:cubicBezTo>
                    <a:lnTo>
                      <a:pt x="0" y="311525"/>
                    </a:lnTo>
                    <a:lnTo>
                      <a:pt x="0" y="336299"/>
                    </a:lnTo>
                    <a:lnTo>
                      <a:pt x="42863" y="33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2" name="Freeform: Shape 6601">
                <a:extLst>
                  <a:ext uri="{FF2B5EF4-FFF2-40B4-BE49-F238E27FC236}">
                    <a16:creationId xmlns:a16="http://schemas.microsoft.com/office/drawing/2014/main" id="{0AF8813A-24AA-A264-2DAB-69D6AD640E44}"/>
                  </a:ext>
                </a:extLst>
              </p:cNvPr>
              <p:cNvSpPr/>
              <p:nvPr/>
            </p:nvSpPr>
            <p:spPr>
              <a:xfrm>
                <a:off x="604499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3" name="Freeform: Shape 6602">
                <a:extLst>
                  <a:ext uri="{FF2B5EF4-FFF2-40B4-BE49-F238E27FC236}">
                    <a16:creationId xmlns:a16="http://schemas.microsoft.com/office/drawing/2014/main" id="{CD7FB604-B29C-D4DD-76D5-BBE10DDDB525}"/>
                  </a:ext>
                </a:extLst>
              </p:cNvPr>
              <p:cNvSpPr/>
              <p:nvPr/>
            </p:nvSpPr>
            <p:spPr>
              <a:xfrm>
                <a:off x="672873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0" y="77234"/>
                      <a:pt x="60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63" y="41864"/>
                      <a:pt x="172865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4" name="Freeform: Shape 6603">
                <a:extLst>
                  <a:ext uri="{FF2B5EF4-FFF2-40B4-BE49-F238E27FC236}">
                    <a16:creationId xmlns:a16="http://schemas.microsoft.com/office/drawing/2014/main" id="{DDC2CB9E-87D7-DB5C-2F69-BE244DEC23C0}"/>
                  </a:ext>
                </a:extLst>
              </p:cNvPr>
              <p:cNvSpPr/>
              <p:nvPr/>
            </p:nvSpPr>
            <p:spPr>
              <a:xfrm>
                <a:off x="6728736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89" y="176131"/>
                      <a:pt x="334251" y="152110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7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5" name="Freeform: Shape 6604">
                <a:extLst>
                  <a:ext uri="{FF2B5EF4-FFF2-40B4-BE49-F238E27FC236}">
                    <a16:creationId xmlns:a16="http://schemas.microsoft.com/office/drawing/2014/main" id="{8F474E6A-6562-A41F-DC90-C38DF4140512}"/>
                  </a:ext>
                </a:extLst>
              </p:cNvPr>
              <p:cNvSpPr/>
              <p:nvPr/>
            </p:nvSpPr>
            <p:spPr>
              <a:xfrm>
                <a:off x="7579556" y="4263018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602 h 168021"/>
                  <a:gd name="connsiteX7" fmla="*/ 177879 w 210112"/>
                  <a:gd name="connsiteY7" fmla="*/ 18602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3008" y="102973"/>
                      <a:pt x="48701" y="93217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6" name="Freeform: Shape 6605">
                <a:extLst>
                  <a:ext uri="{FF2B5EF4-FFF2-40B4-BE49-F238E27FC236}">
                    <a16:creationId xmlns:a16="http://schemas.microsoft.com/office/drawing/2014/main" id="{C179877C-EF6C-2498-4831-3FEDFC728133}"/>
                  </a:ext>
                </a:extLst>
              </p:cNvPr>
              <p:cNvSpPr/>
              <p:nvPr/>
            </p:nvSpPr>
            <p:spPr>
              <a:xfrm>
                <a:off x="7746806" y="4262761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843 h 168020"/>
                  <a:gd name="connsiteX1" fmla="*/ 130645 w 167077"/>
                  <a:gd name="connsiteY1" fmla="*/ 50749 h 168020"/>
                  <a:gd name="connsiteX2" fmla="*/ 42863 w 167077"/>
                  <a:gd name="connsiteY2" fmla="*/ 0 h 168020"/>
                  <a:gd name="connsiteX3" fmla="*/ 0 w 167077"/>
                  <a:gd name="connsiteY3" fmla="*/ 24860 h 168020"/>
                  <a:gd name="connsiteX4" fmla="*/ 109128 w 167077"/>
                  <a:gd name="connsiteY4" fmla="*/ 87868 h 168020"/>
                  <a:gd name="connsiteX5" fmla="*/ 124130 w 167077"/>
                  <a:gd name="connsiteY5" fmla="*/ 113586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843"/>
                    </a:moveTo>
                    <a:cubicBezTo>
                      <a:pt x="167078" y="87817"/>
                      <a:pt x="153191" y="63762"/>
                      <a:pt x="130645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7" name="Freeform: Shape 6606">
                <a:extLst>
                  <a:ext uri="{FF2B5EF4-FFF2-40B4-BE49-F238E27FC236}">
                    <a16:creationId xmlns:a16="http://schemas.microsoft.com/office/drawing/2014/main" id="{5394F859-D4D7-38E2-CFDD-40EA2D4AFF9C}"/>
                  </a:ext>
                </a:extLst>
              </p:cNvPr>
              <p:cNvSpPr/>
              <p:nvPr/>
            </p:nvSpPr>
            <p:spPr>
              <a:xfrm>
                <a:off x="8430463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138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46" y="196387"/>
                      <a:pt x="43146" y="186615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8" name="Freeform: Shape 6607">
                <a:extLst>
                  <a:ext uri="{FF2B5EF4-FFF2-40B4-BE49-F238E27FC236}">
                    <a16:creationId xmlns:a16="http://schemas.microsoft.com/office/drawing/2014/main" id="{7D495783-CBC2-723E-121A-5812BC158819}"/>
                  </a:ext>
                </a:extLst>
              </p:cNvPr>
              <p:cNvSpPr/>
              <p:nvPr/>
            </p:nvSpPr>
            <p:spPr>
              <a:xfrm>
                <a:off x="8473325" y="3758076"/>
                <a:ext cx="291465" cy="302973"/>
              </a:xfrm>
              <a:custGeom>
                <a:avLst/>
                <a:gdLst>
                  <a:gd name="connsiteX0" fmla="*/ 248603 w 291465"/>
                  <a:gd name="connsiteY0" fmla="*/ 265855 h 302973"/>
                  <a:gd name="connsiteX1" fmla="*/ 248603 w 291465"/>
                  <a:gd name="connsiteY1" fmla="*/ 302974 h 302973"/>
                  <a:gd name="connsiteX2" fmla="*/ 291465 w 291465"/>
                  <a:gd name="connsiteY2" fmla="*/ 228736 h 302973"/>
                  <a:gd name="connsiteX3" fmla="*/ 291465 w 291465"/>
                  <a:gd name="connsiteY3" fmla="*/ 127323 h 302973"/>
                  <a:gd name="connsiteX4" fmla="*/ 255032 w 291465"/>
                  <a:gd name="connsiteY4" fmla="*/ 64144 h 302973"/>
                  <a:gd name="connsiteX5" fmla="*/ 160734 w 291465"/>
                  <a:gd name="connsiteY5" fmla="*/ 9708 h 302973"/>
                  <a:gd name="connsiteX6" fmla="*/ 87868 w 291465"/>
                  <a:gd name="connsiteY6" fmla="*/ 9708 h 302973"/>
                  <a:gd name="connsiteX7" fmla="*/ 0 w 291465"/>
                  <a:gd name="connsiteY7" fmla="*/ 60458 h 302973"/>
                  <a:gd name="connsiteX8" fmla="*/ 0 w 291465"/>
                  <a:gd name="connsiteY8" fmla="*/ 109835 h 302973"/>
                  <a:gd name="connsiteX9" fmla="*/ 109128 w 291465"/>
                  <a:gd name="connsiteY9" fmla="*/ 46827 h 302973"/>
                  <a:gd name="connsiteX10" fmla="*/ 139132 w 291465"/>
                  <a:gd name="connsiteY10" fmla="*/ 46827 h 302973"/>
                  <a:gd name="connsiteX11" fmla="*/ 233429 w 291465"/>
                  <a:gd name="connsiteY11" fmla="*/ 101263 h 302973"/>
                  <a:gd name="connsiteX12" fmla="*/ 248431 w 291465"/>
                  <a:gd name="connsiteY12" fmla="*/ 126980 h 302973"/>
                  <a:gd name="connsiteX13" fmla="*/ 248431 w 291465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248603" y="265855"/>
                    </a:moveTo>
                    <a:lnTo>
                      <a:pt x="248603" y="302974"/>
                    </a:lnTo>
                    <a:lnTo>
                      <a:pt x="291465" y="228736"/>
                    </a:lnTo>
                    <a:lnTo>
                      <a:pt x="291465" y="127323"/>
                    </a:lnTo>
                    <a:cubicBezTo>
                      <a:pt x="291405" y="101288"/>
                      <a:pt x="277535" y="77234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593" y="106612"/>
                      <a:pt x="248285" y="116367"/>
                      <a:pt x="248431" y="126980"/>
                    </a:cubicBezTo>
                    <a:lnTo>
                      <a:pt x="248431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9" name="Freeform: Shape 6608">
                <a:extLst>
                  <a:ext uri="{FF2B5EF4-FFF2-40B4-BE49-F238E27FC236}">
                    <a16:creationId xmlns:a16="http://schemas.microsoft.com/office/drawing/2014/main" id="{F510D3F4-CD44-6B41-F5A4-AD757A84798D}"/>
                  </a:ext>
                </a:extLst>
              </p:cNvPr>
              <p:cNvSpPr/>
              <p:nvPr/>
            </p:nvSpPr>
            <p:spPr>
              <a:xfrm>
                <a:off x="8430463" y="2885674"/>
                <a:ext cx="334327" cy="252996"/>
              </a:xfrm>
              <a:custGeom>
                <a:avLst/>
                <a:gdLst>
                  <a:gd name="connsiteX0" fmla="*/ 130731 w 334327"/>
                  <a:gd name="connsiteY0" fmla="*/ 243288 h 252996"/>
                  <a:gd name="connsiteX1" fmla="*/ 203597 w 334327"/>
                  <a:gd name="connsiteY1" fmla="*/ 243288 h 252996"/>
                  <a:gd name="connsiteX2" fmla="*/ 297894 w 334327"/>
                  <a:gd name="connsiteY2" fmla="*/ 188852 h 252996"/>
                  <a:gd name="connsiteX3" fmla="*/ 334328 w 334327"/>
                  <a:gd name="connsiteY3" fmla="*/ 125759 h 252996"/>
                  <a:gd name="connsiteX4" fmla="*/ 334328 w 334327"/>
                  <a:gd name="connsiteY4" fmla="*/ 24603 h 252996"/>
                  <a:gd name="connsiteX5" fmla="*/ 291465 w 334327"/>
                  <a:gd name="connsiteY5" fmla="*/ 0 h 252996"/>
                  <a:gd name="connsiteX6" fmla="*/ 291465 w 334327"/>
                  <a:gd name="connsiteY6" fmla="*/ 126101 h 252996"/>
                  <a:gd name="connsiteX7" fmla="*/ 276463 w 334327"/>
                  <a:gd name="connsiteY7" fmla="*/ 151819 h 252996"/>
                  <a:gd name="connsiteX8" fmla="*/ 182166 w 334327"/>
                  <a:gd name="connsiteY8" fmla="*/ 206254 h 252996"/>
                  <a:gd name="connsiteX9" fmla="*/ 152162 w 334327"/>
                  <a:gd name="connsiteY9" fmla="*/ 206254 h 252996"/>
                  <a:gd name="connsiteX10" fmla="*/ 32147 w 334327"/>
                  <a:gd name="connsiteY10" fmla="*/ 136903 h 252996"/>
                  <a:gd name="connsiteX11" fmla="*/ 32147 w 334327"/>
                  <a:gd name="connsiteY11" fmla="*/ 136903 h 252996"/>
                  <a:gd name="connsiteX12" fmla="*/ 0 w 334327"/>
                  <a:gd name="connsiteY12" fmla="*/ 118386 h 252996"/>
                  <a:gd name="connsiteX13" fmla="*/ 42863 w 334327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388" y="175788"/>
                      <a:pt x="334250" y="151768"/>
                      <a:pt x="334328" y="125759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4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0" name="Freeform: Shape 6609">
                <a:extLst>
                  <a:ext uri="{FF2B5EF4-FFF2-40B4-BE49-F238E27FC236}">
                    <a16:creationId xmlns:a16="http://schemas.microsoft.com/office/drawing/2014/main" id="{F4EF0BC0-A550-D2FE-DBB9-9CD7D54A93C7}"/>
                  </a:ext>
                </a:extLst>
              </p:cNvPr>
              <p:cNvSpPr/>
              <p:nvPr/>
            </p:nvSpPr>
            <p:spPr>
              <a:xfrm>
                <a:off x="8430463" y="2775582"/>
                <a:ext cx="334327" cy="253338"/>
              </a:xfrm>
              <a:custGeom>
                <a:avLst/>
                <a:gdLst>
                  <a:gd name="connsiteX0" fmla="*/ 334328 w 334327"/>
                  <a:gd name="connsiteY0" fmla="*/ 134695 h 253338"/>
                  <a:gd name="connsiteX1" fmla="*/ 291465 w 334327"/>
                  <a:gd name="connsiteY1" fmla="*/ 60457 h 253338"/>
                  <a:gd name="connsiteX2" fmla="*/ 203597 w 334327"/>
                  <a:gd name="connsiteY2" fmla="*/ 9708 h 253338"/>
                  <a:gd name="connsiteX3" fmla="*/ 130731 w 334327"/>
                  <a:gd name="connsiteY3" fmla="*/ 9708 h 253338"/>
                  <a:gd name="connsiteX4" fmla="*/ 36433 w 334327"/>
                  <a:gd name="connsiteY4" fmla="*/ 64144 h 253338"/>
                  <a:gd name="connsiteX5" fmla="*/ 0 w 334327"/>
                  <a:gd name="connsiteY5" fmla="*/ 127237 h 253338"/>
                  <a:gd name="connsiteX6" fmla="*/ 0 w 334327"/>
                  <a:gd name="connsiteY6" fmla="*/ 228736 h 253338"/>
                  <a:gd name="connsiteX7" fmla="*/ 42863 w 334327"/>
                  <a:gd name="connsiteY7" fmla="*/ 253339 h 253338"/>
                  <a:gd name="connsiteX8" fmla="*/ 42863 w 334327"/>
                  <a:gd name="connsiteY8" fmla="*/ 127237 h 253338"/>
                  <a:gd name="connsiteX9" fmla="*/ 57864 w 334327"/>
                  <a:gd name="connsiteY9" fmla="*/ 101520 h 253338"/>
                  <a:gd name="connsiteX10" fmla="*/ 152162 w 334327"/>
                  <a:gd name="connsiteY10" fmla="*/ 47084 h 253338"/>
                  <a:gd name="connsiteX11" fmla="*/ 182166 w 334327"/>
                  <a:gd name="connsiteY11" fmla="*/ 47084 h 253338"/>
                  <a:gd name="connsiteX12" fmla="*/ 302181 w 334327"/>
                  <a:gd name="connsiteY12" fmla="*/ 116436 h 253338"/>
                  <a:gd name="connsiteX13" fmla="*/ 302181 w 334327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334328" y="134695"/>
                    </a:moveTo>
                    <a:lnTo>
                      <a:pt x="291465" y="60457"/>
                    </a:lnTo>
                    <a:lnTo>
                      <a:pt x="203597" y="9708"/>
                    </a:ln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1" name="Freeform: Shape 6610">
                <a:extLst>
                  <a:ext uri="{FF2B5EF4-FFF2-40B4-BE49-F238E27FC236}">
                    <a16:creationId xmlns:a16="http://schemas.microsoft.com/office/drawing/2014/main" id="{FFC762E2-5168-581F-78AE-1F6A4A561FFA}"/>
                  </a:ext>
                </a:extLst>
              </p:cNvPr>
              <p:cNvSpPr/>
              <p:nvPr/>
            </p:nvSpPr>
            <p:spPr>
              <a:xfrm>
                <a:off x="7302493" y="2466051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1 h 298751"/>
                  <a:gd name="connsiteX6" fmla="*/ 0 w 170849"/>
                  <a:gd name="connsiteY6" fmla="*/ 298751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77" y="114820"/>
                      <a:pt x="170867" y="57916"/>
                      <a:pt x="170850" y="0"/>
                    </a:cubicBezTo>
                    <a:lnTo>
                      <a:pt x="127987" y="0"/>
                    </a:lnTo>
                    <a:cubicBezTo>
                      <a:pt x="128022" y="50398"/>
                      <a:pt x="114812" y="99912"/>
                      <a:pt x="89669" y="143589"/>
                    </a:cubicBezTo>
                    <a:lnTo>
                      <a:pt x="15774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2" name="Freeform: Shape 6611">
                <a:extLst>
                  <a:ext uri="{FF2B5EF4-FFF2-40B4-BE49-F238E27FC236}">
                    <a16:creationId xmlns:a16="http://schemas.microsoft.com/office/drawing/2014/main" id="{924FAAF7-FA02-9119-7EFA-1D729F3B4174}"/>
                  </a:ext>
                </a:extLst>
              </p:cNvPr>
              <p:cNvSpPr/>
              <p:nvPr/>
            </p:nvSpPr>
            <p:spPr>
              <a:xfrm>
                <a:off x="6858952" y="246605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271 w 468315"/>
                  <a:gd name="connsiteY7" fmla="*/ 298751 h 298751"/>
                  <a:gd name="connsiteX8" fmla="*/ 443198 w 468315"/>
                  <a:gd name="connsiteY8" fmla="*/ 298751 h 298751"/>
                  <a:gd name="connsiteX9" fmla="*/ 458971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86" y="255726"/>
                      <a:pt x="141386" y="201034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198" y="298751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3" name="Freeform: Shape 6612">
                <a:extLst>
                  <a:ext uri="{FF2B5EF4-FFF2-40B4-BE49-F238E27FC236}">
                    <a16:creationId xmlns:a16="http://schemas.microsoft.com/office/drawing/2014/main" id="{F66B3BD7-70C3-0DE4-BF1E-0ACA3028CC5D}"/>
                  </a:ext>
                </a:extLst>
              </p:cNvPr>
              <p:cNvSpPr/>
              <p:nvPr/>
            </p:nvSpPr>
            <p:spPr>
              <a:xfrm>
                <a:off x="6464531" y="3149793"/>
                <a:ext cx="467887" cy="341614"/>
              </a:xfrm>
              <a:custGeom>
                <a:avLst/>
                <a:gdLst>
                  <a:gd name="connsiteX0" fmla="*/ 415509 w 467887"/>
                  <a:gd name="connsiteY0" fmla="*/ 165021 h 341614"/>
                  <a:gd name="connsiteX1" fmla="*/ 129702 w 467887"/>
                  <a:gd name="connsiteY1" fmla="*/ 0 h 341614"/>
                  <a:gd name="connsiteX2" fmla="*/ 24689 w 467887"/>
                  <a:gd name="connsiteY2" fmla="*/ 0 h 341614"/>
                  <a:gd name="connsiteX3" fmla="*/ 0 w 467887"/>
                  <a:gd name="connsiteY3" fmla="*/ 42863 h 341614"/>
                  <a:gd name="connsiteX4" fmla="*/ 129702 w 467887"/>
                  <a:gd name="connsiteY4" fmla="*/ 42863 h 341614"/>
                  <a:gd name="connsiteX5" fmla="*/ 378304 w 467887"/>
                  <a:gd name="connsiteY5" fmla="*/ 186452 h 341614"/>
                  <a:gd name="connsiteX6" fmla="*/ 452199 w 467887"/>
                  <a:gd name="connsiteY6" fmla="*/ 314439 h 341614"/>
                  <a:gd name="connsiteX7" fmla="*/ 467887 w 467887"/>
                  <a:gd name="connsiteY7" fmla="*/ 341614 h 341614"/>
                  <a:gd name="connsiteX8" fmla="*/ 467887 w 467887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415509" y="165021"/>
                    </a:moveTo>
                    <a:cubicBezTo>
                      <a:pt x="356436" y="63025"/>
                      <a:pt x="247565" y="163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9" y="43025"/>
                      <a:pt x="326930" y="97718"/>
                      <a:pt x="378304" y="186452"/>
                    </a:cubicBezTo>
                    <a:lnTo>
                      <a:pt x="452199" y="314439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4" name="Freeform: Shape 6613">
                <a:extLst>
                  <a:ext uri="{FF2B5EF4-FFF2-40B4-BE49-F238E27FC236}">
                    <a16:creationId xmlns:a16="http://schemas.microsoft.com/office/drawing/2014/main" id="{C58BEC08-8400-63E9-D128-AA8689F4B2E6}"/>
                  </a:ext>
                </a:extLst>
              </p:cNvPr>
              <p:cNvSpPr/>
              <p:nvPr/>
            </p:nvSpPr>
            <p:spPr>
              <a:xfrm>
                <a:off x="6318407" y="3149536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3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5" name="Freeform: Shape 6614">
                <a:extLst>
                  <a:ext uri="{FF2B5EF4-FFF2-40B4-BE49-F238E27FC236}">
                    <a16:creationId xmlns:a16="http://schemas.microsoft.com/office/drawing/2014/main" id="{567AFBAF-09D1-9AFF-9E04-6D2E6F3D8D05}"/>
                  </a:ext>
                </a:extLst>
              </p:cNvPr>
              <p:cNvSpPr/>
              <p:nvPr/>
            </p:nvSpPr>
            <p:spPr>
              <a:xfrm>
                <a:off x="6414982" y="3448545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6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8 h 298837"/>
                  <a:gd name="connsiteX5" fmla="*/ 179251 w 517521"/>
                  <a:gd name="connsiteY5" fmla="*/ 298838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6"/>
                    </a:lnTo>
                    <a:cubicBezTo>
                      <a:pt x="376530" y="201077"/>
                      <a:pt x="281855" y="255760"/>
                      <a:pt x="179337" y="255975"/>
                    </a:cubicBezTo>
                    <a:lnTo>
                      <a:pt x="0" y="255975"/>
                    </a:lnTo>
                    <a:lnTo>
                      <a:pt x="74324" y="298838"/>
                    </a:lnTo>
                    <a:lnTo>
                      <a:pt x="179251" y="298838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6" name="Freeform: Shape 6615">
                <a:extLst>
                  <a:ext uri="{FF2B5EF4-FFF2-40B4-BE49-F238E27FC236}">
                    <a16:creationId xmlns:a16="http://schemas.microsoft.com/office/drawing/2014/main" id="{3D91B2C9-AA83-99D0-2D79-F14DD00947C9}"/>
                  </a:ext>
                </a:extLst>
              </p:cNvPr>
              <p:cNvSpPr/>
              <p:nvPr/>
            </p:nvSpPr>
            <p:spPr>
              <a:xfrm>
                <a:off x="6858952" y="4132287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2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2"/>
                    </a:moveTo>
                    <a:lnTo>
                      <a:pt x="89925" y="186452"/>
                    </a:lnTo>
                    <a:cubicBezTo>
                      <a:pt x="141326" y="97743"/>
                      <a:pt x="236010" y="43059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0" y="163"/>
                      <a:pt x="111880" y="63025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7" name="Freeform: Shape 6616">
                <a:extLst>
                  <a:ext uri="{FF2B5EF4-FFF2-40B4-BE49-F238E27FC236}">
                    <a16:creationId xmlns:a16="http://schemas.microsoft.com/office/drawing/2014/main" id="{09BA7549-3DAF-16B7-F53E-AE74B1B895D7}"/>
                  </a:ext>
                </a:extLst>
              </p:cNvPr>
              <p:cNvSpPr/>
              <p:nvPr/>
            </p:nvSpPr>
            <p:spPr>
              <a:xfrm>
                <a:off x="6859209" y="4388177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8" name="Freeform: Shape 6617">
                <a:extLst>
                  <a:ext uri="{FF2B5EF4-FFF2-40B4-BE49-F238E27FC236}">
                    <a16:creationId xmlns:a16="http://schemas.microsoft.com/office/drawing/2014/main" id="{BDC743C8-3180-6FEB-1B71-DCD928CCC3F1}"/>
                  </a:ext>
                </a:extLst>
              </p:cNvPr>
              <p:cNvSpPr/>
              <p:nvPr/>
            </p:nvSpPr>
            <p:spPr>
              <a:xfrm>
                <a:off x="732726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463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084" y="198316"/>
                      <a:pt x="130885" y="141412"/>
                      <a:pt x="102013" y="91212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9" name="Freeform: Shape 6618">
                <a:extLst>
                  <a:ext uri="{FF2B5EF4-FFF2-40B4-BE49-F238E27FC236}">
                    <a16:creationId xmlns:a16="http://schemas.microsoft.com/office/drawing/2014/main" id="{F7BBB5EF-B353-4168-3001-C308C7008C60}"/>
                  </a:ext>
                </a:extLst>
              </p:cNvPr>
              <p:cNvSpPr/>
              <p:nvPr/>
            </p:nvSpPr>
            <p:spPr>
              <a:xfrm>
                <a:off x="8020183" y="4131945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505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1 h 298751"/>
                  <a:gd name="connsiteX6" fmla="*/ 42863 w 170849"/>
                  <a:gd name="connsiteY6" fmla="*/ 298751 h 298751"/>
                  <a:gd name="connsiteX7" fmla="*/ 81181 w 170849"/>
                  <a:gd name="connsiteY7" fmla="*/ 155505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505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90" y="183932"/>
                      <a:pt x="-9" y="240836"/>
                      <a:pt x="0" y="298751"/>
                    </a:cubicBezTo>
                    <a:lnTo>
                      <a:pt x="42863" y="298751"/>
                    </a:lnTo>
                    <a:cubicBezTo>
                      <a:pt x="42888" y="248474"/>
                      <a:pt x="56099" y="199079"/>
                      <a:pt x="81181" y="1555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0" name="Freeform: Shape 6619">
                <a:extLst>
                  <a:ext uri="{FF2B5EF4-FFF2-40B4-BE49-F238E27FC236}">
                    <a16:creationId xmlns:a16="http://schemas.microsoft.com/office/drawing/2014/main" id="{50B951AE-FFE3-9F10-51F1-E18E0AE4A25A}"/>
                  </a:ext>
                </a:extLst>
              </p:cNvPr>
              <p:cNvSpPr/>
              <p:nvPr/>
            </p:nvSpPr>
            <p:spPr>
              <a:xfrm>
                <a:off x="8166258" y="4131945"/>
                <a:ext cx="467887" cy="298751"/>
              </a:xfrm>
              <a:custGeom>
                <a:avLst/>
                <a:gdLst>
                  <a:gd name="connsiteX0" fmla="*/ 129702 w 467887"/>
                  <a:gd name="connsiteY0" fmla="*/ 42863 h 298751"/>
                  <a:gd name="connsiteX1" fmla="*/ 378304 w 467887"/>
                  <a:gd name="connsiteY1" fmla="*/ 186452 h 298751"/>
                  <a:gd name="connsiteX2" fmla="*/ 443198 w 467887"/>
                  <a:gd name="connsiteY2" fmla="*/ 298751 h 298751"/>
                  <a:gd name="connsiteX3" fmla="*/ 467887 w 467887"/>
                  <a:gd name="connsiteY3" fmla="*/ 298751 h 298751"/>
                  <a:gd name="connsiteX4" fmla="*/ 467887 w 467887"/>
                  <a:gd name="connsiteY4" fmla="*/ 255889 h 298751"/>
                  <a:gd name="connsiteX5" fmla="*/ 415766 w 467887"/>
                  <a:gd name="connsiteY5" fmla="*/ 165364 h 298751"/>
                  <a:gd name="connsiteX6" fmla="*/ 129702 w 467887"/>
                  <a:gd name="connsiteY6" fmla="*/ 0 h 298751"/>
                  <a:gd name="connsiteX7" fmla="*/ 24775 w 467887"/>
                  <a:gd name="connsiteY7" fmla="*/ 0 h 298751"/>
                  <a:gd name="connsiteX8" fmla="*/ 0 w 467887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751">
                    <a:moveTo>
                      <a:pt x="129702" y="42863"/>
                    </a:moveTo>
                    <a:cubicBezTo>
                      <a:pt x="232220" y="43060"/>
                      <a:pt x="326903" y="97744"/>
                      <a:pt x="378304" y="186452"/>
                    </a:cubicBezTo>
                    <a:lnTo>
                      <a:pt x="443198" y="298751"/>
                    </a:lnTo>
                    <a:lnTo>
                      <a:pt x="467887" y="298751"/>
                    </a:lnTo>
                    <a:lnTo>
                      <a:pt x="467887" y="255889"/>
                    </a:lnTo>
                    <a:lnTo>
                      <a:pt x="415766" y="165364"/>
                    </a:lnTo>
                    <a:cubicBezTo>
                      <a:pt x="356736" y="63162"/>
                      <a:pt x="247728" y="146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1" name="Freeform: Shape 6620">
                <a:extLst>
                  <a:ext uri="{FF2B5EF4-FFF2-40B4-BE49-F238E27FC236}">
                    <a16:creationId xmlns:a16="http://schemas.microsoft.com/office/drawing/2014/main" id="{09C824F2-B552-40C3-2288-719DFE068EA1}"/>
                  </a:ext>
                </a:extLst>
              </p:cNvPr>
              <p:cNvSpPr/>
              <p:nvPr/>
            </p:nvSpPr>
            <p:spPr>
              <a:xfrm>
                <a:off x="819103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2" name="Freeform: Shape 6621">
                <a:extLst>
                  <a:ext uri="{FF2B5EF4-FFF2-40B4-BE49-F238E27FC236}">
                    <a16:creationId xmlns:a16="http://schemas.microsoft.com/office/drawing/2014/main" id="{426FD72F-261E-A25D-4984-1B5BAF91F8C6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3" name="Freeform: Shape 6622">
                <a:extLst>
                  <a:ext uri="{FF2B5EF4-FFF2-40B4-BE49-F238E27FC236}">
                    <a16:creationId xmlns:a16="http://schemas.microsoft.com/office/drawing/2014/main" id="{00D04D41-157C-3F88-5082-4354208986BC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4" name="Freeform: Shape 6623">
                <a:extLst>
                  <a:ext uri="{FF2B5EF4-FFF2-40B4-BE49-F238E27FC236}">
                    <a16:creationId xmlns:a16="http://schemas.microsoft.com/office/drawing/2014/main" id="{D34A61E0-28B1-B924-3F04-2D219B2DCC69}"/>
                  </a:ext>
                </a:extLst>
              </p:cNvPr>
              <p:cNvSpPr/>
              <p:nvPr/>
            </p:nvSpPr>
            <p:spPr>
              <a:xfrm>
                <a:off x="8561022" y="3405682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594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594"/>
                    </a:moveTo>
                    <a:cubicBezTo>
                      <a:pt x="111537" y="278555"/>
                      <a:pt x="220348" y="341434"/>
                      <a:pt x="338185" y="341700"/>
                    </a:cubicBezTo>
                    <a:lnTo>
                      <a:pt x="443198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41" y="298640"/>
                      <a:pt x="140949" y="243913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5" name="Freeform: Shape 6624">
                <a:extLst>
                  <a:ext uri="{FF2B5EF4-FFF2-40B4-BE49-F238E27FC236}">
                    <a16:creationId xmlns:a16="http://schemas.microsoft.com/office/drawing/2014/main" id="{12ECD6FA-9780-8D9F-53C7-7A78032892EC}"/>
                  </a:ext>
                </a:extLst>
              </p:cNvPr>
              <p:cNvSpPr/>
              <p:nvPr/>
            </p:nvSpPr>
            <p:spPr>
              <a:xfrm>
                <a:off x="900430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6" name="Freeform: Shape 6625">
                <a:extLst>
                  <a:ext uri="{FF2B5EF4-FFF2-40B4-BE49-F238E27FC236}">
                    <a16:creationId xmlns:a16="http://schemas.microsoft.com/office/drawing/2014/main" id="{9C7040DD-2800-40AB-70B2-EB946EF63329}"/>
                  </a:ext>
                </a:extLst>
              </p:cNvPr>
              <p:cNvSpPr/>
              <p:nvPr/>
            </p:nvSpPr>
            <p:spPr>
              <a:xfrm>
                <a:off x="9004306" y="3192741"/>
                <a:ext cx="170813" cy="554640"/>
              </a:xfrm>
              <a:custGeom>
                <a:avLst/>
                <a:gdLst>
                  <a:gd name="connsiteX0" fmla="*/ 89583 w 170813"/>
                  <a:gd name="connsiteY0" fmla="*/ 112214 h 554640"/>
                  <a:gd name="connsiteX1" fmla="*/ 89583 w 170813"/>
                  <a:gd name="connsiteY1" fmla="*/ 399393 h 554640"/>
                  <a:gd name="connsiteX2" fmla="*/ 24689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1 w 170813"/>
                  <a:gd name="connsiteY5" fmla="*/ 420910 h 554640"/>
                  <a:gd name="connsiteX6" fmla="*/ 126701 w 170813"/>
                  <a:gd name="connsiteY6" fmla="*/ 90869 h 554640"/>
                  <a:gd name="connsiteX7" fmla="*/ 74238 w 170813"/>
                  <a:gd name="connsiteY7" fmla="*/ 0 h 554640"/>
                  <a:gd name="connsiteX8" fmla="*/ 24689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3" y="112214"/>
                    </a:moveTo>
                    <a:cubicBezTo>
                      <a:pt x="140675" y="201128"/>
                      <a:pt x="140675" y="310479"/>
                      <a:pt x="89583" y="399393"/>
                    </a:cubicBezTo>
                    <a:lnTo>
                      <a:pt x="24689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1" y="420910"/>
                    </a:lnTo>
                    <a:cubicBezTo>
                      <a:pt x="185517" y="318760"/>
                      <a:pt x="185517" y="193018"/>
                      <a:pt x="126701" y="90869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7" name="Freeform: Shape 6626">
                <a:extLst>
                  <a:ext uri="{FF2B5EF4-FFF2-40B4-BE49-F238E27FC236}">
                    <a16:creationId xmlns:a16="http://schemas.microsoft.com/office/drawing/2014/main" id="{AD351580-94F2-D787-9038-1396849F1115}"/>
                  </a:ext>
                </a:extLst>
              </p:cNvPr>
              <p:cNvSpPr/>
              <p:nvPr/>
            </p:nvSpPr>
            <p:spPr>
              <a:xfrm>
                <a:off x="907854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8" name="Freeform: Shape 6627">
                <a:extLst>
                  <a:ext uri="{FF2B5EF4-FFF2-40B4-BE49-F238E27FC236}">
                    <a16:creationId xmlns:a16="http://schemas.microsoft.com/office/drawing/2014/main" id="{88F50172-BB63-F6BC-71E9-46285744C641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9" name="Freeform: Shape 6628">
                <a:extLst>
                  <a:ext uri="{FF2B5EF4-FFF2-40B4-BE49-F238E27FC236}">
                    <a16:creationId xmlns:a16="http://schemas.microsoft.com/office/drawing/2014/main" id="{D959D58A-4E23-7548-E085-C705E7A2DE3F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0" name="Freeform: Shape 6629">
                <a:extLst>
                  <a:ext uri="{FF2B5EF4-FFF2-40B4-BE49-F238E27FC236}">
                    <a16:creationId xmlns:a16="http://schemas.microsoft.com/office/drawing/2014/main" id="{5FA5E263-199F-47BC-4A15-60B443CB2693}"/>
                  </a:ext>
                </a:extLst>
              </p:cNvPr>
              <p:cNvSpPr/>
              <p:nvPr/>
            </p:nvSpPr>
            <p:spPr>
              <a:xfrm>
                <a:off x="8560936" y="3149793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43" y="97718"/>
                      <a:pt x="235744" y="43025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1" name="Freeform: Shape 6630">
                <a:extLst>
                  <a:ext uri="{FF2B5EF4-FFF2-40B4-BE49-F238E27FC236}">
                    <a16:creationId xmlns:a16="http://schemas.microsoft.com/office/drawing/2014/main" id="{C65A774A-C174-EEF2-E5AD-E469E7383003}"/>
                  </a:ext>
                </a:extLst>
              </p:cNvPr>
              <p:cNvSpPr/>
              <p:nvPr/>
            </p:nvSpPr>
            <p:spPr>
              <a:xfrm>
                <a:off x="8117138" y="2466051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1 h 298751"/>
                  <a:gd name="connsiteX1" fmla="*/ 178822 w 517435"/>
                  <a:gd name="connsiteY1" fmla="*/ 298751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1"/>
                    </a:moveTo>
                    <a:lnTo>
                      <a:pt x="178822" y="298751"/>
                    </a:lnTo>
                    <a:cubicBezTo>
                      <a:pt x="296780" y="298674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93" y="201034"/>
                      <a:pt x="281692" y="255726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2" name="Freeform: Shape 6631">
                <a:extLst>
                  <a:ext uri="{FF2B5EF4-FFF2-40B4-BE49-F238E27FC236}">
                    <a16:creationId xmlns:a16="http://schemas.microsoft.com/office/drawing/2014/main" id="{A5D48FC8-340F-3AB6-65EB-9C1E1747CD11}"/>
                  </a:ext>
                </a:extLst>
              </p:cNvPr>
              <p:cNvSpPr/>
              <p:nvPr/>
            </p:nvSpPr>
            <p:spPr>
              <a:xfrm>
                <a:off x="860954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3" name="Freeform: Shape 6632">
                <a:extLst>
                  <a:ext uri="{FF2B5EF4-FFF2-40B4-BE49-F238E27FC236}">
                    <a16:creationId xmlns:a16="http://schemas.microsoft.com/office/drawing/2014/main" id="{B1340A3F-FD9A-03AD-E75D-A372D6EB396B}"/>
                  </a:ext>
                </a:extLst>
              </p:cNvPr>
              <p:cNvSpPr/>
              <p:nvPr/>
            </p:nvSpPr>
            <p:spPr>
              <a:xfrm>
                <a:off x="8020183" y="2466051"/>
                <a:ext cx="146075" cy="255888"/>
              </a:xfrm>
              <a:custGeom>
                <a:avLst/>
                <a:gdLst>
                  <a:gd name="connsiteX0" fmla="*/ 81181 w 146075"/>
                  <a:gd name="connsiteY0" fmla="*/ 143589 h 255888"/>
                  <a:gd name="connsiteX1" fmla="*/ 42863 w 146075"/>
                  <a:gd name="connsiteY1" fmla="*/ 0 h 255888"/>
                  <a:gd name="connsiteX2" fmla="*/ 0 w 146075"/>
                  <a:gd name="connsiteY2" fmla="*/ 0 h 255888"/>
                  <a:gd name="connsiteX3" fmla="*/ 44062 w 146075"/>
                  <a:gd name="connsiteY3" fmla="*/ 165021 h 255888"/>
                  <a:gd name="connsiteX4" fmla="*/ 96612 w 146075"/>
                  <a:gd name="connsiteY4" fmla="*/ 255889 h 255888"/>
                  <a:gd name="connsiteX5" fmla="*/ 146075 w 146075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8">
                    <a:moveTo>
                      <a:pt x="81181" y="143589"/>
                    </a:moveTo>
                    <a:cubicBezTo>
                      <a:pt x="56038" y="99912"/>
                      <a:pt x="42828" y="50398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4" name="Freeform: Shape 6633">
                <a:extLst>
                  <a:ext uri="{FF2B5EF4-FFF2-40B4-BE49-F238E27FC236}">
                    <a16:creationId xmlns:a16="http://schemas.microsoft.com/office/drawing/2014/main" id="{5D8A34C0-B7A9-26C3-F77B-188462D493A7}"/>
                  </a:ext>
                </a:extLst>
              </p:cNvPr>
              <p:cNvSpPr/>
              <p:nvPr/>
            </p:nvSpPr>
            <p:spPr>
              <a:xfrm>
                <a:off x="7063063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8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5" name="Freeform: Shape 6634">
                <a:extLst>
                  <a:ext uri="{FF2B5EF4-FFF2-40B4-BE49-F238E27FC236}">
                    <a16:creationId xmlns:a16="http://schemas.microsoft.com/office/drawing/2014/main" id="{BDB5D739-120D-EC3F-269B-B9898A39BBA7}"/>
                  </a:ext>
                </a:extLst>
              </p:cNvPr>
              <p:cNvSpPr/>
              <p:nvPr/>
            </p:nvSpPr>
            <p:spPr>
              <a:xfrm>
                <a:off x="7345013" y="4992366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3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3"/>
                    </a:lnTo>
                    <a:lnTo>
                      <a:pt x="6944" y="0"/>
                    </a:lnTo>
                    <a:cubicBezTo>
                      <a:pt x="5057" y="15259"/>
                      <a:pt x="2743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6" name="Freeform: Shape 6635">
                <a:extLst>
                  <a:ext uri="{FF2B5EF4-FFF2-40B4-BE49-F238E27FC236}">
                    <a16:creationId xmlns:a16="http://schemas.microsoft.com/office/drawing/2014/main" id="{2365323F-A279-EEC9-F8CE-BA2CC436455C}"/>
                  </a:ext>
                </a:extLst>
              </p:cNvPr>
              <p:cNvSpPr/>
              <p:nvPr/>
            </p:nvSpPr>
            <p:spPr>
              <a:xfrm>
                <a:off x="7913884" y="4687014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8 h 188423"/>
                  <a:gd name="connsiteX6" fmla="*/ 0 w 277149"/>
                  <a:gd name="connsiteY6" fmla="*/ 188423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7" name="Freeform: Shape 6636">
                <a:extLst>
                  <a:ext uri="{FF2B5EF4-FFF2-40B4-BE49-F238E27FC236}">
                    <a16:creationId xmlns:a16="http://schemas.microsoft.com/office/drawing/2014/main" id="{14274E2C-24DD-CED7-4014-08375EEA2D55}"/>
                  </a:ext>
                </a:extLst>
              </p:cNvPr>
              <p:cNvSpPr/>
              <p:nvPr/>
            </p:nvSpPr>
            <p:spPr>
              <a:xfrm>
                <a:off x="7622419" y="5057775"/>
                <a:ext cx="168278" cy="159363"/>
              </a:xfrm>
              <a:custGeom>
                <a:avLst/>
                <a:gdLst>
                  <a:gd name="connsiteX0" fmla="*/ 99612 w 168278"/>
                  <a:gd name="connsiteY0" fmla="*/ 64294 h 159363"/>
                  <a:gd name="connsiteX1" fmla="*/ 99612 w 168278"/>
                  <a:gd name="connsiteY1" fmla="*/ 64294 h 159363"/>
                  <a:gd name="connsiteX2" fmla="*/ 78181 w 168278"/>
                  <a:gd name="connsiteY2" fmla="*/ 101413 h 159363"/>
                  <a:gd name="connsiteX3" fmla="*/ 37368 w 168278"/>
                  <a:gd name="connsiteY3" fmla="*/ 112565 h 159363"/>
                  <a:gd name="connsiteX4" fmla="*/ 37205 w 168278"/>
                  <a:gd name="connsiteY4" fmla="*/ 112471 h 159363"/>
                  <a:gd name="connsiteX5" fmla="*/ 0 w 168278"/>
                  <a:gd name="connsiteY5" fmla="*/ 91040 h 159363"/>
                  <a:gd name="connsiteX6" fmla="*/ 0 w 168278"/>
                  <a:gd name="connsiteY6" fmla="*/ 140503 h 159363"/>
                  <a:gd name="connsiteX7" fmla="*/ 15774 w 168278"/>
                  <a:gd name="connsiteY7" fmla="*/ 149590 h 159363"/>
                  <a:gd name="connsiteX8" fmla="*/ 52035 w 168278"/>
                  <a:gd name="connsiteY8" fmla="*/ 159363 h 159363"/>
                  <a:gd name="connsiteX9" fmla="*/ 71066 w 168278"/>
                  <a:gd name="connsiteY9" fmla="*/ 156877 h 159363"/>
                  <a:gd name="connsiteX10" fmla="*/ 115300 w 168278"/>
                  <a:gd name="connsiteY10" fmla="*/ 122587 h 159363"/>
                  <a:gd name="connsiteX11" fmla="*/ 168278 w 168278"/>
                  <a:gd name="connsiteY11" fmla="*/ 30861 h 159363"/>
                  <a:gd name="connsiteX12" fmla="*/ 136646 w 168278"/>
                  <a:gd name="connsiteY12" fmla="*/ 0 h 159363"/>
                  <a:gd name="connsiteX13" fmla="*/ 124044 w 168278"/>
                  <a:gd name="connsiteY13" fmla="*/ 21689 h 159363"/>
                  <a:gd name="connsiteX14" fmla="*/ 124044 w 168278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363">
                    <a:moveTo>
                      <a:pt x="99612" y="64294"/>
                    </a:moveTo>
                    <a:lnTo>
                      <a:pt x="99612" y="64294"/>
                    </a:lnTo>
                    <a:lnTo>
                      <a:pt x="78181" y="101413"/>
                    </a:lnTo>
                    <a:cubicBezTo>
                      <a:pt x="69986" y="115763"/>
                      <a:pt x="51718" y="120752"/>
                      <a:pt x="37368" y="112565"/>
                    </a:cubicBezTo>
                    <a:cubicBezTo>
                      <a:pt x="37316" y="112531"/>
                      <a:pt x="37256" y="112506"/>
                      <a:pt x="37205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774" y="149590"/>
                    </a:lnTo>
                    <a:cubicBezTo>
                      <a:pt x="26797" y="155959"/>
                      <a:pt x="39305" y="159328"/>
                      <a:pt x="52035" y="159363"/>
                    </a:cubicBezTo>
                    <a:cubicBezTo>
                      <a:pt x="58456" y="159337"/>
                      <a:pt x="64851" y="158505"/>
                      <a:pt x="71066" y="156877"/>
                    </a:cubicBezTo>
                    <a:cubicBezTo>
                      <a:pt x="89797" y="151819"/>
                      <a:pt x="105733" y="139466"/>
                      <a:pt x="115300" y="122587"/>
                    </a:cubicBezTo>
                    <a:lnTo>
                      <a:pt x="168278" y="30861"/>
                    </a:lnTo>
                    <a:lnTo>
                      <a:pt x="136646" y="0"/>
                    </a:lnTo>
                    <a:lnTo>
                      <a:pt x="124044" y="21689"/>
                    </a:lnTo>
                    <a:lnTo>
                      <a:pt x="124044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8" name="Freeform: Shape 6637">
                <a:extLst>
                  <a:ext uri="{FF2B5EF4-FFF2-40B4-BE49-F238E27FC236}">
                    <a16:creationId xmlns:a16="http://schemas.microsoft.com/office/drawing/2014/main" id="{F0F5F271-B974-02BC-97BA-89C3F4196255}"/>
                  </a:ext>
                </a:extLst>
              </p:cNvPr>
              <p:cNvSpPr/>
              <p:nvPr/>
            </p:nvSpPr>
            <p:spPr>
              <a:xfrm>
                <a:off x="775932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39" name="Freeform: Shape 6638">
                <a:extLst>
                  <a:ext uri="{FF2B5EF4-FFF2-40B4-BE49-F238E27FC236}">
                    <a16:creationId xmlns:a16="http://schemas.microsoft.com/office/drawing/2014/main" id="{DA6A2790-F475-A741-F7F4-2B9DE32EA51F}"/>
                  </a:ext>
                </a:extLst>
              </p:cNvPr>
              <p:cNvSpPr/>
              <p:nvPr/>
            </p:nvSpPr>
            <p:spPr>
              <a:xfrm>
                <a:off x="6932504" y="5246370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61"/>
                      <a:pt x="267205" y="14170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26" y="48709"/>
                      <a:pt x="102981" y="43025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0" name="Freeform: Shape 6639">
                <a:extLst>
                  <a:ext uri="{FF2B5EF4-FFF2-40B4-BE49-F238E27FC236}">
                    <a16:creationId xmlns:a16="http://schemas.microsoft.com/office/drawing/2014/main" id="{D8BEEF1B-8B58-3C70-6CB5-79B9895575EC}"/>
                  </a:ext>
                </a:extLst>
              </p:cNvPr>
              <p:cNvSpPr/>
              <p:nvPr/>
            </p:nvSpPr>
            <p:spPr>
              <a:xfrm>
                <a:off x="7193880" y="5246370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119"/>
                      <a:pt x="11290" y="2840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1" name="Freeform: Shape 6640">
                <a:extLst>
                  <a:ext uri="{FF2B5EF4-FFF2-40B4-BE49-F238E27FC236}">
                    <a16:creationId xmlns:a16="http://schemas.microsoft.com/office/drawing/2014/main" id="{07897FD5-D54E-6919-6897-3FA08D13F254}"/>
                  </a:ext>
                </a:extLst>
              </p:cNvPr>
              <p:cNvSpPr/>
              <p:nvPr/>
            </p:nvSpPr>
            <p:spPr>
              <a:xfrm>
                <a:off x="7579642" y="4599317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602 h 264633"/>
                  <a:gd name="connsiteX1" fmla="*/ 177794 w 210026"/>
                  <a:gd name="connsiteY1" fmla="*/ 18602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2" name="Freeform: Shape 6641">
                <a:extLst>
                  <a:ext uri="{FF2B5EF4-FFF2-40B4-BE49-F238E27FC236}">
                    <a16:creationId xmlns:a16="http://schemas.microsoft.com/office/drawing/2014/main" id="{2113AB03-7685-3099-5207-36B71181E803}"/>
                  </a:ext>
                </a:extLst>
              </p:cNvPr>
              <p:cNvSpPr/>
              <p:nvPr/>
            </p:nvSpPr>
            <p:spPr>
              <a:xfrm>
                <a:off x="7506690" y="5098922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7 h 190310"/>
                  <a:gd name="connsiteX14" fmla="*/ 72866 w 115728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99" y="177451"/>
                      <a:pt x="89934" y="173525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3" name="Freeform: Shape 6642">
                <a:extLst>
                  <a:ext uri="{FF2B5EF4-FFF2-40B4-BE49-F238E27FC236}">
                    <a16:creationId xmlns:a16="http://schemas.microsoft.com/office/drawing/2014/main" id="{C4CA93FA-09B1-4FB2-63C2-23EA8D1EB631}"/>
                  </a:ext>
                </a:extLst>
              </p:cNvPr>
              <p:cNvSpPr/>
              <p:nvPr/>
            </p:nvSpPr>
            <p:spPr>
              <a:xfrm>
                <a:off x="7579556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4" name="Freeform: Shape 6643">
                <a:extLst>
                  <a:ext uri="{FF2B5EF4-FFF2-40B4-BE49-F238E27FC236}">
                    <a16:creationId xmlns:a16="http://schemas.microsoft.com/office/drawing/2014/main" id="{916B929C-4734-BB62-1E3D-32616D04A6D5}"/>
                  </a:ext>
                </a:extLst>
              </p:cNvPr>
              <p:cNvSpPr/>
              <p:nvPr/>
            </p:nvSpPr>
            <p:spPr>
              <a:xfrm>
                <a:off x="7020201" y="5545207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803 h 263090"/>
                  <a:gd name="connsiteX1" fmla="*/ 164164 w 200082"/>
                  <a:gd name="connsiteY1" fmla="*/ 0 h 263090"/>
                  <a:gd name="connsiteX2" fmla="*/ 36433 w 200082"/>
                  <a:gd name="connsiteY2" fmla="*/ 73809 h 263090"/>
                  <a:gd name="connsiteX3" fmla="*/ 0 w 200082"/>
                  <a:gd name="connsiteY3" fmla="*/ 136903 h 263090"/>
                  <a:gd name="connsiteX4" fmla="*/ 0 w 200082"/>
                  <a:gd name="connsiteY4" fmla="*/ 238315 h 263090"/>
                  <a:gd name="connsiteX5" fmla="*/ 32147 w 200082"/>
                  <a:gd name="connsiteY5" fmla="*/ 256918 h 263090"/>
                  <a:gd name="connsiteX6" fmla="*/ 32147 w 200082"/>
                  <a:gd name="connsiteY6" fmla="*/ 256918 h 263090"/>
                  <a:gd name="connsiteX7" fmla="*/ 42863 w 200082"/>
                  <a:gd name="connsiteY7" fmla="*/ 263090 h 263090"/>
                  <a:gd name="connsiteX8" fmla="*/ 42863 w 200082"/>
                  <a:gd name="connsiteY8" fmla="*/ 136903 h 263090"/>
                  <a:gd name="connsiteX9" fmla="*/ 57864 w 200082"/>
                  <a:gd name="connsiteY9" fmla="*/ 111186 h 263090"/>
                  <a:gd name="connsiteX10" fmla="*/ 188423 w 200082"/>
                  <a:gd name="connsiteY10" fmla="*/ 35748 h 263090"/>
                  <a:gd name="connsiteX11" fmla="*/ 188423 w 200082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5" name="Freeform: Shape 6644">
                <a:extLst>
                  <a:ext uri="{FF2B5EF4-FFF2-40B4-BE49-F238E27FC236}">
                    <a16:creationId xmlns:a16="http://schemas.microsoft.com/office/drawing/2014/main" id="{86E1BD12-D1A5-AD3E-2A13-9396DCC6AD83}"/>
                  </a:ext>
                </a:extLst>
              </p:cNvPr>
              <p:cNvSpPr/>
              <p:nvPr/>
            </p:nvSpPr>
            <p:spPr>
              <a:xfrm>
                <a:off x="7184707" y="5413533"/>
                <a:ext cx="270548" cy="160476"/>
              </a:xfrm>
              <a:custGeom>
                <a:avLst/>
                <a:gdLst>
                  <a:gd name="connsiteX0" fmla="*/ 35576 w 270548"/>
                  <a:gd name="connsiteY0" fmla="*/ 160477 h 160476"/>
                  <a:gd name="connsiteX1" fmla="*/ 98155 w 270548"/>
                  <a:gd name="connsiteY1" fmla="*/ 124301 h 160476"/>
                  <a:gd name="connsiteX2" fmla="*/ 98155 w 270548"/>
                  <a:gd name="connsiteY2" fmla="*/ 124301 h 160476"/>
                  <a:gd name="connsiteX3" fmla="*/ 270548 w 270548"/>
                  <a:gd name="connsiteY3" fmla="*/ 24775 h 160476"/>
                  <a:gd name="connsiteX4" fmla="*/ 227686 w 270548"/>
                  <a:gd name="connsiteY4" fmla="*/ 0 h 160476"/>
                  <a:gd name="connsiteX5" fmla="*/ 0 w 270548"/>
                  <a:gd name="connsiteY5" fmla="*/ 131673 h 160476"/>
                  <a:gd name="connsiteX6" fmla="*/ 35576 w 270548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6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3"/>
                    </a:lnTo>
                    <a:cubicBezTo>
                      <a:pt x="12061" y="140932"/>
                      <a:pt x="23917" y="150533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6" name="Freeform: Shape 6645">
                <a:extLst>
                  <a:ext uri="{FF2B5EF4-FFF2-40B4-BE49-F238E27FC236}">
                    <a16:creationId xmlns:a16="http://schemas.microsoft.com/office/drawing/2014/main" id="{679A3AFB-87C6-DECC-ABA6-C17D8355B586}"/>
                  </a:ext>
                </a:extLst>
              </p:cNvPr>
              <p:cNvSpPr/>
              <p:nvPr/>
            </p:nvSpPr>
            <p:spPr>
              <a:xfrm>
                <a:off x="7242057" y="4687014"/>
                <a:ext cx="134674" cy="312724"/>
              </a:xfrm>
              <a:custGeom>
                <a:avLst/>
                <a:gdLst>
                  <a:gd name="connsiteX0" fmla="*/ 116157 w 134674"/>
                  <a:gd name="connsiteY0" fmla="*/ 32147 h 312724"/>
                  <a:gd name="connsiteX1" fmla="*/ 134674 w 134674"/>
                  <a:gd name="connsiteY1" fmla="*/ 0 h 312724"/>
                  <a:gd name="connsiteX2" fmla="*/ 134674 w 134674"/>
                  <a:gd name="connsiteY2" fmla="*/ 0 h 312724"/>
                  <a:gd name="connsiteX3" fmla="*/ 60350 w 134674"/>
                  <a:gd name="connsiteY3" fmla="*/ 42863 h 312724"/>
                  <a:gd name="connsiteX4" fmla="*/ 9773 w 134674"/>
                  <a:gd name="connsiteY4" fmla="*/ 130731 h 312724"/>
                  <a:gd name="connsiteX5" fmla="*/ 9773 w 134674"/>
                  <a:gd name="connsiteY5" fmla="*/ 203597 h 312724"/>
                  <a:gd name="connsiteX6" fmla="*/ 48006 w 134674"/>
                  <a:gd name="connsiteY6" fmla="*/ 269862 h 312724"/>
                  <a:gd name="connsiteX7" fmla="*/ 122244 w 134674"/>
                  <a:gd name="connsiteY7" fmla="*/ 312725 h 312724"/>
                  <a:gd name="connsiteX8" fmla="*/ 46891 w 134674"/>
                  <a:gd name="connsiteY8" fmla="*/ 182166 h 312724"/>
                  <a:gd name="connsiteX9" fmla="*/ 46891 w 134674"/>
                  <a:gd name="connsiteY9" fmla="*/ 152162 h 312724"/>
                  <a:gd name="connsiteX10" fmla="*/ 109985 w 134674"/>
                  <a:gd name="connsiteY10" fmla="*/ 42863 h 312724"/>
                  <a:gd name="connsiteX11" fmla="*/ 116157 w 134674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4" h="312724">
                    <a:moveTo>
                      <a:pt x="116157" y="32147"/>
                    </a:moveTo>
                    <a:lnTo>
                      <a:pt x="134674" y="0"/>
                    </a:lnTo>
                    <a:lnTo>
                      <a:pt x="134674" y="0"/>
                    </a:lnTo>
                    <a:lnTo>
                      <a:pt x="60350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1" y="182166"/>
                    </a:lnTo>
                    <a:cubicBezTo>
                      <a:pt x="41500" y="172890"/>
                      <a:pt x="41500" y="161437"/>
                      <a:pt x="46891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7" name="Freeform: Shape 6646">
                <a:extLst>
                  <a:ext uri="{FF2B5EF4-FFF2-40B4-BE49-F238E27FC236}">
                    <a16:creationId xmlns:a16="http://schemas.microsoft.com/office/drawing/2014/main" id="{3DE07D36-7D18-241E-BFA8-CA94FE591D75}"/>
                  </a:ext>
                </a:extLst>
              </p:cNvPr>
              <p:cNvSpPr/>
              <p:nvPr/>
            </p:nvSpPr>
            <p:spPr>
              <a:xfrm>
                <a:off x="7444711" y="5213622"/>
                <a:ext cx="105606" cy="199910"/>
              </a:xfrm>
              <a:custGeom>
                <a:avLst/>
                <a:gdLst>
                  <a:gd name="connsiteX0" fmla="*/ 37290 w 105606"/>
                  <a:gd name="connsiteY0" fmla="*/ 75610 h 199910"/>
                  <a:gd name="connsiteX1" fmla="*/ 37290 w 105606"/>
                  <a:gd name="connsiteY1" fmla="*/ 75610 h 199910"/>
                  <a:gd name="connsiteX2" fmla="*/ 58721 w 105606"/>
                  <a:gd name="connsiteY2" fmla="*/ 112729 h 199910"/>
                  <a:gd name="connsiteX3" fmla="*/ 47749 w 105606"/>
                  <a:gd name="connsiteY3" fmla="*/ 153791 h 199910"/>
                  <a:gd name="connsiteX4" fmla="*/ 10544 w 105606"/>
                  <a:gd name="connsiteY4" fmla="*/ 175222 h 199910"/>
                  <a:gd name="connsiteX5" fmla="*/ 53407 w 105606"/>
                  <a:gd name="connsiteY5" fmla="*/ 199911 h 199910"/>
                  <a:gd name="connsiteX6" fmla="*/ 69180 w 105606"/>
                  <a:gd name="connsiteY6" fmla="*/ 191338 h 199910"/>
                  <a:gd name="connsiteX7" fmla="*/ 95755 w 105606"/>
                  <a:gd name="connsiteY7" fmla="*/ 164764 h 199910"/>
                  <a:gd name="connsiteX8" fmla="*/ 103127 w 105606"/>
                  <a:gd name="connsiteY8" fmla="*/ 147104 h 199910"/>
                  <a:gd name="connsiteX9" fmla="*/ 95840 w 105606"/>
                  <a:gd name="connsiteY9" fmla="*/ 91726 h 199910"/>
                  <a:gd name="connsiteX10" fmla="*/ 42863 w 105606"/>
                  <a:gd name="connsiteY10" fmla="*/ 0 h 199910"/>
                  <a:gd name="connsiteX11" fmla="*/ 0 w 105606"/>
                  <a:gd name="connsiteY11" fmla="*/ 11487 h 199910"/>
                  <a:gd name="connsiteX12" fmla="*/ 12516 w 105606"/>
                  <a:gd name="connsiteY12" fmla="*/ 33176 h 199910"/>
                  <a:gd name="connsiteX13" fmla="*/ 12516 w 105606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1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544" y="175222"/>
                    </a:lnTo>
                    <a:lnTo>
                      <a:pt x="53407" y="199911"/>
                    </a:lnTo>
                    <a:lnTo>
                      <a:pt x="69180" y="191338"/>
                    </a:lnTo>
                    <a:cubicBezTo>
                      <a:pt x="80221" y="184969"/>
                      <a:pt x="89385" y="175805"/>
                      <a:pt x="95755" y="164764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08"/>
                      <a:pt x="105502" y="108494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8" name="Freeform: Shape 6647">
                <a:extLst>
                  <a:ext uri="{FF2B5EF4-FFF2-40B4-BE49-F238E27FC236}">
                    <a16:creationId xmlns:a16="http://schemas.microsoft.com/office/drawing/2014/main" id="{3135F1F1-D20F-EFEB-8111-C1D56C3B0645}"/>
                  </a:ext>
                </a:extLst>
              </p:cNvPr>
              <p:cNvSpPr/>
              <p:nvPr/>
            </p:nvSpPr>
            <p:spPr>
              <a:xfrm>
                <a:off x="7333354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9" name="Freeform: Shape 6648">
                <a:extLst>
                  <a:ext uri="{FF2B5EF4-FFF2-40B4-BE49-F238E27FC236}">
                    <a16:creationId xmlns:a16="http://schemas.microsoft.com/office/drawing/2014/main" id="{79E8B5DA-79D7-055A-DF76-8534F32A946F}"/>
                  </a:ext>
                </a:extLst>
              </p:cNvPr>
              <p:cNvSpPr/>
              <p:nvPr/>
            </p:nvSpPr>
            <p:spPr>
              <a:xfrm>
                <a:off x="7242057" y="5808811"/>
                <a:ext cx="128930" cy="288464"/>
              </a:xfrm>
              <a:custGeom>
                <a:avLst/>
                <a:gdLst>
                  <a:gd name="connsiteX0" fmla="*/ 128930 w 128930"/>
                  <a:gd name="connsiteY0" fmla="*/ 6944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603 h 288464"/>
                  <a:gd name="connsiteX9" fmla="*/ 122672 w 128930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6944"/>
                    </a:moveTo>
                    <a:cubicBezTo>
                      <a:pt x="113843" y="4200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603"/>
                    </a:lnTo>
                    <a:lnTo>
                      <a:pt x="122672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0" name="Freeform: Shape 6649">
                <a:extLst>
                  <a:ext uri="{FF2B5EF4-FFF2-40B4-BE49-F238E27FC236}">
                    <a16:creationId xmlns:a16="http://schemas.microsoft.com/office/drawing/2014/main" id="{FE63A078-77C1-BC58-4528-D53F8ED69E13}"/>
                  </a:ext>
                </a:extLst>
              </p:cNvPr>
              <p:cNvSpPr/>
              <p:nvPr/>
            </p:nvSpPr>
            <p:spPr>
              <a:xfrm>
                <a:off x="7325553" y="5580697"/>
                <a:ext cx="181136" cy="235057"/>
              </a:xfrm>
              <a:custGeom>
                <a:avLst/>
                <a:gdLst>
                  <a:gd name="connsiteX0" fmla="*/ 82039 w 181136"/>
                  <a:gd name="connsiteY0" fmla="*/ 172479 h 235057"/>
                  <a:gd name="connsiteX1" fmla="*/ 82039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2039" y="172479"/>
                    </a:moveTo>
                    <a:lnTo>
                      <a:pt x="82039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30000"/>
                      <a:pt x="30346" y="23231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1" name="Freeform: Shape 6650">
                <a:extLst>
                  <a:ext uri="{FF2B5EF4-FFF2-40B4-BE49-F238E27FC236}">
                    <a16:creationId xmlns:a16="http://schemas.microsoft.com/office/drawing/2014/main" id="{BFCFE2E8-BD7D-710A-BAF8-77FBD31FC408}"/>
                  </a:ext>
                </a:extLst>
              </p:cNvPr>
              <p:cNvSpPr/>
              <p:nvPr/>
            </p:nvSpPr>
            <p:spPr>
              <a:xfrm>
                <a:off x="702020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2" name="Freeform: Shape 6651">
                <a:extLst>
                  <a:ext uri="{FF2B5EF4-FFF2-40B4-BE49-F238E27FC236}">
                    <a16:creationId xmlns:a16="http://schemas.microsoft.com/office/drawing/2014/main" id="{769C0F1D-3F7D-3B98-ADF4-569352F27874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3" name="Freeform: Shape 6652">
                <a:extLst>
                  <a:ext uri="{FF2B5EF4-FFF2-40B4-BE49-F238E27FC236}">
                    <a16:creationId xmlns:a16="http://schemas.microsoft.com/office/drawing/2014/main" id="{79488D97-D06E-0195-9ACD-5DDFEAA977AA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4" name="Freeform: Shape 6653">
                <a:extLst>
                  <a:ext uri="{FF2B5EF4-FFF2-40B4-BE49-F238E27FC236}">
                    <a16:creationId xmlns:a16="http://schemas.microsoft.com/office/drawing/2014/main" id="{51C3FBC9-A889-B8EE-0207-746ABCB89100}"/>
                  </a:ext>
                </a:extLst>
              </p:cNvPr>
              <p:cNvSpPr/>
              <p:nvPr/>
            </p:nvSpPr>
            <p:spPr>
              <a:xfrm>
                <a:off x="7390447" y="5369642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3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243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032 h 168192"/>
                  <a:gd name="connsiteX12" fmla="*/ 21689 w 159877"/>
                  <a:gd name="connsiteY12" fmla="*/ 43548 h 168192"/>
                  <a:gd name="connsiteX13" fmla="*/ 21689 w 159877"/>
                  <a:gd name="connsiteY13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3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74" y="141480"/>
                      <a:pt x="159843" y="128973"/>
                      <a:pt x="159877" y="116243"/>
                    </a:cubicBezTo>
                    <a:cubicBezTo>
                      <a:pt x="159860" y="109822"/>
                      <a:pt x="159020" y="103427"/>
                      <a:pt x="157391" y="97212"/>
                    </a:cubicBezTo>
                    <a:cubicBezTo>
                      <a:pt x="152316" y="78490"/>
                      <a:pt x="139972" y="62562"/>
                      <a:pt x="123101" y="52978"/>
                    </a:cubicBezTo>
                    <a:lnTo>
                      <a:pt x="31290" y="0"/>
                    </a:lnTo>
                    <a:lnTo>
                      <a:pt x="0" y="31032"/>
                    </a:lnTo>
                    <a:lnTo>
                      <a:pt x="21689" y="43548"/>
                    </a:lnTo>
                    <a:lnTo>
                      <a:pt x="21689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5" name="Freeform: Shape 6654">
                <a:extLst>
                  <a:ext uri="{FF2B5EF4-FFF2-40B4-BE49-F238E27FC236}">
                    <a16:creationId xmlns:a16="http://schemas.microsoft.com/office/drawing/2014/main" id="{8F8AFAC5-293B-D14D-A3C1-3C3832E3C3FD}"/>
                  </a:ext>
                </a:extLst>
              </p:cNvPr>
              <p:cNvSpPr/>
              <p:nvPr/>
            </p:nvSpPr>
            <p:spPr>
              <a:xfrm>
                <a:off x="719713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6" name="Freeform: Shape 6655">
                <a:extLst>
                  <a:ext uri="{FF2B5EF4-FFF2-40B4-BE49-F238E27FC236}">
                    <a16:creationId xmlns:a16="http://schemas.microsoft.com/office/drawing/2014/main" id="{C1410196-1452-5150-0BCF-256FC4C51966}"/>
                  </a:ext>
                </a:extLst>
              </p:cNvPr>
              <p:cNvSpPr/>
              <p:nvPr/>
            </p:nvSpPr>
            <p:spPr>
              <a:xfrm>
                <a:off x="7579556" y="5949743"/>
                <a:ext cx="167077" cy="278520"/>
              </a:xfrm>
              <a:custGeom>
                <a:avLst/>
                <a:gdLst>
                  <a:gd name="connsiteX0" fmla="*/ 42863 w 167077"/>
                  <a:gd name="connsiteY0" fmla="*/ 0 h 278520"/>
                  <a:gd name="connsiteX1" fmla="*/ 0 w 167077"/>
                  <a:gd name="connsiteY1" fmla="*/ 17145 h 278520"/>
                  <a:gd name="connsiteX2" fmla="*/ 0 w 167077"/>
                  <a:gd name="connsiteY2" fmla="*/ 164678 h 278520"/>
                  <a:gd name="connsiteX3" fmla="*/ 36433 w 167077"/>
                  <a:gd name="connsiteY3" fmla="*/ 227771 h 278520"/>
                  <a:gd name="connsiteX4" fmla="*/ 124215 w 167077"/>
                  <a:gd name="connsiteY4" fmla="*/ 278520 h 278520"/>
                  <a:gd name="connsiteX5" fmla="*/ 156362 w 167077"/>
                  <a:gd name="connsiteY5" fmla="*/ 259918 h 278520"/>
                  <a:gd name="connsiteX6" fmla="*/ 156362 w 167077"/>
                  <a:gd name="connsiteY6" fmla="*/ 259918 h 278520"/>
                  <a:gd name="connsiteX7" fmla="*/ 167078 w 167077"/>
                  <a:gd name="connsiteY7" fmla="*/ 253746 h 278520"/>
                  <a:gd name="connsiteX8" fmla="*/ 57864 w 167077"/>
                  <a:gd name="connsiteY8" fmla="*/ 190652 h 278520"/>
                  <a:gd name="connsiteX9" fmla="*/ 42863 w 167077"/>
                  <a:gd name="connsiteY9" fmla="*/ 164935 h 278520"/>
                  <a:gd name="connsiteX10" fmla="*/ 42863 w 167077"/>
                  <a:gd name="connsiteY10" fmla="*/ 13459 h 278520"/>
                  <a:gd name="connsiteX11" fmla="*/ 42863 w 167077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520">
                    <a:moveTo>
                      <a:pt x="42863" y="0"/>
                    </a:moveTo>
                    <a:cubicBezTo>
                      <a:pt x="28461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0" y="190704"/>
                      <a:pt x="13887" y="214758"/>
                      <a:pt x="36433" y="227771"/>
                    </a:cubicBezTo>
                    <a:lnTo>
                      <a:pt x="124215" y="278520"/>
                    </a:lnTo>
                    <a:lnTo>
                      <a:pt x="156362" y="259918"/>
                    </a:lnTo>
                    <a:lnTo>
                      <a:pt x="156362" y="259918"/>
                    </a:lnTo>
                    <a:lnTo>
                      <a:pt x="167078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7" name="Freeform: Shape 6656">
                <a:extLst>
                  <a:ext uri="{FF2B5EF4-FFF2-40B4-BE49-F238E27FC236}">
                    <a16:creationId xmlns:a16="http://schemas.microsoft.com/office/drawing/2014/main" id="{FB990F29-DB68-71E1-F401-81C11CF22CD3}"/>
                  </a:ext>
                </a:extLst>
              </p:cNvPr>
              <p:cNvSpPr/>
              <p:nvPr/>
            </p:nvSpPr>
            <p:spPr>
              <a:xfrm>
                <a:off x="7579556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059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8" name="Freeform: Shape 6657">
                <a:extLst>
                  <a:ext uri="{FF2B5EF4-FFF2-40B4-BE49-F238E27FC236}">
                    <a16:creationId xmlns:a16="http://schemas.microsoft.com/office/drawing/2014/main" id="{DFDC9DE1-62A0-638D-2EAD-9A106E36F2EE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779" y="196122"/>
                      <a:pt x="87817" y="210001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9" name="Freeform: Shape 6658">
                <a:extLst>
                  <a:ext uri="{FF2B5EF4-FFF2-40B4-BE49-F238E27FC236}">
                    <a16:creationId xmlns:a16="http://schemas.microsoft.com/office/drawing/2014/main" id="{9B6318F2-E6F8-642E-87BC-C7164D084DAE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0" name="Freeform: Shape 6659">
                <a:extLst>
                  <a:ext uri="{FF2B5EF4-FFF2-40B4-BE49-F238E27FC236}">
                    <a16:creationId xmlns:a16="http://schemas.microsoft.com/office/drawing/2014/main" id="{F81B6CCD-0FEC-E8C1-FF75-6D80E87928F7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1" name="Freeform: Shape 6660">
                <a:extLst>
                  <a:ext uri="{FF2B5EF4-FFF2-40B4-BE49-F238E27FC236}">
                    <a16:creationId xmlns:a16="http://schemas.microsoft.com/office/drawing/2014/main" id="{4DB4A218-1283-E986-656A-F04988708A8A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2" name="Freeform: Shape 6661">
                <a:extLst>
                  <a:ext uri="{FF2B5EF4-FFF2-40B4-BE49-F238E27FC236}">
                    <a16:creationId xmlns:a16="http://schemas.microsoft.com/office/drawing/2014/main" id="{47F4FD07-0021-EFAA-418B-43EC216B3D2B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3" name="Freeform: Shape 6662">
                <a:extLst>
                  <a:ext uri="{FF2B5EF4-FFF2-40B4-BE49-F238E27FC236}">
                    <a16:creationId xmlns:a16="http://schemas.microsoft.com/office/drawing/2014/main" id="{2DACF8FF-3973-B197-0039-2A49C592E106}"/>
                  </a:ext>
                </a:extLst>
              </p:cNvPr>
              <p:cNvSpPr/>
              <p:nvPr/>
            </p:nvSpPr>
            <p:spPr>
              <a:xfrm>
                <a:off x="7432109" y="5537835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0954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1" y="7698"/>
                      <a:pt x="136911" y="26"/>
                      <a:pt x="117615" y="0"/>
                    </a:cubicBez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4" name="Freeform: Shape 6663">
                <a:extLst>
                  <a:ext uri="{FF2B5EF4-FFF2-40B4-BE49-F238E27FC236}">
                    <a16:creationId xmlns:a16="http://schemas.microsoft.com/office/drawing/2014/main" id="{2DA46462-D2E9-F12C-5206-5CF3066023D7}"/>
                  </a:ext>
                </a:extLst>
              </p:cNvPr>
              <p:cNvSpPr/>
              <p:nvPr/>
            </p:nvSpPr>
            <p:spPr>
              <a:xfrm>
                <a:off x="7208624" y="5537835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5" name="Freeform: Shape 6664">
                <a:extLst>
                  <a:ext uri="{FF2B5EF4-FFF2-40B4-BE49-F238E27FC236}">
                    <a16:creationId xmlns:a16="http://schemas.microsoft.com/office/drawing/2014/main" id="{CDB00992-3BBB-97B5-A854-A2599DAD2FD6}"/>
                  </a:ext>
                </a:extLst>
              </p:cNvPr>
              <p:cNvSpPr/>
              <p:nvPr/>
            </p:nvSpPr>
            <p:spPr>
              <a:xfrm>
                <a:off x="7878479" y="5940056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9 h 200082"/>
                  <a:gd name="connsiteX11" fmla="*/ 35662 w 263004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198" y="23403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6" y="157126"/>
                      <a:pt x="116415" y="151416"/>
                      <a:pt x="111100" y="142218"/>
                    </a:cubicBezTo>
                    <a:lnTo>
                      <a:pt x="35662" y="11659"/>
                    </a:lnTo>
                    <a:lnTo>
                      <a:pt x="3566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6" name="Freeform: Shape 6665">
                <a:extLst>
                  <a:ext uri="{FF2B5EF4-FFF2-40B4-BE49-F238E27FC236}">
                    <a16:creationId xmlns:a16="http://schemas.microsoft.com/office/drawing/2014/main" id="{BB44E646-A520-FD59-981C-48B2042E1AED}"/>
                  </a:ext>
                </a:extLst>
              </p:cNvPr>
              <p:cNvSpPr/>
              <p:nvPr/>
            </p:nvSpPr>
            <p:spPr>
              <a:xfrm>
                <a:off x="7746720" y="5704998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58" y="25869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7" name="Freeform: Shape 6666">
                <a:extLst>
                  <a:ext uri="{FF2B5EF4-FFF2-40B4-BE49-F238E27FC236}">
                    <a16:creationId xmlns:a16="http://schemas.microsoft.com/office/drawing/2014/main" id="{47D100A4-0843-9A2D-7177-85B07658FA78}"/>
                  </a:ext>
                </a:extLst>
              </p:cNvPr>
              <p:cNvSpPr/>
              <p:nvPr/>
            </p:nvSpPr>
            <p:spPr>
              <a:xfrm>
                <a:off x="7020201" y="5783522"/>
                <a:ext cx="312724" cy="134759"/>
              </a:xfrm>
              <a:custGeom>
                <a:avLst/>
                <a:gdLst>
                  <a:gd name="connsiteX0" fmla="*/ 32147 w 312724"/>
                  <a:gd name="connsiteY0" fmla="*/ 18603 h 134759"/>
                  <a:gd name="connsiteX1" fmla="*/ 0 w 312724"/>
                  <a:gd name="connsiteY1" fmla="*/ 0 h 134759"/>
                  <a:gd name="connsiteX2" fmla="*/ 0 w 312724"/>
                  <a:gd name="connsiteY2" fmla="*/ 0 h 134759"/>
                  <a:gd name="connsiteX3" fmla="*/ 42863 w 312724"/>
                  <a:gd name="connsiteY3" fmla="*/ 74324 h 134759"/>
                  <a:gd name="connsiteX4" fmla="*/ 130731 w 312724"/>
                  <a:gd name="connsiteY4" fmla="*/ 124987 h 134759"/>
                  <a:gd name="connsiteX5" fmla="*/ 203597 w 312724"/>
                  <a:gd name="connsiteY5" fmla="*/ 124987 h 134759"/>
                  <a:gd name="connsiteX6" fmla="*/ 269862 w 312724"/>
                  <a:gd name="connsiteY6" fmla="*/ 86754 h 134759"/>
                  <a:gd name="connsiteX7" fmla="*/ 312725 w 312724"/>
                  <a:gd name="connsiteY7" fmla="*/ 12516 h 134759"/>
                  <a:gd name="connsiteX8" fmla="*/ 182166 w 312724"/>
                  <a:gd name="connsiteY8" fmla="*/ 87868 h 134759"/>
                  <a:gd name="connsiteX9" fmla="*/ 152162 w 312724"/>
                  <a:gd name="connsiteY9" fmla="*/ 87868 h 134759"/>
                  <a:gd name="connsiteX10" fmla="*/ 42863 w 312724"/>
                  <a:gd name="connsiteY10" fmla="*/ 24775 h 134759"/>
                  <a:gd name="connsiteX11" fmla="*/ 32147 w 312724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731" y="124987"/>
                    </a:lnTo>
                    <a:cubicBezTo>
                      <a:pt x="153268" y="138018"/>
                      <a:pt x="181060" y="138018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90" y="93260"/>
                      <a:pt x="161438" y="93260"/>
                      <a:pt x="152162" y="87868"/>
                    </a:cubicBezTo>
                    <a:lnTo>
                      <a:pt x="42863" y="24775"/>
                    </a:lnTo>
                    <a:lnTo>
                      <a:pt x="32147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8" name="Freeform: Shape 6667">
                <a:extLst>
                  <a:ext uri="{FF2B5EF4-FFF2-40B4-BE49-F238E27FC236}">
                    <a16:creationId xmlns:a16="http://schemas.microsoft.com/office/drawing/2014/main" id="{0E042C42-E7EE-9125-C25D-461BD165B26D}"/>
                  </a:ext>
                </a:extLst>
              </p:cNvPr>
              <p:cNvSpPr/>
              <p:nvPr/>
            </p:nvSpPr>
            <p:spPr>
              <a:xfrm>
                <a:off x="7546809" y="5609988"/>
                <a:ext cx="199910" cy="105640"/>
              </a:xfrm>
              <a:custGeom>
                <a:avLst/>
                <a:gdLst>
                  <a:gd name="connsiteX0" fmla="*/ 75610 w 199910"/>
                  <a:gd name="connsiteY0" fmla="*/ 68350 h 105640"/>
                  <a:gd name="connsiteX1" fmla="*/ 75610 w 199910"/>
                  <a:gd name="connsiteY1" fmla="*/ 68350 h 105640"/>
                  <a:gd name="connsiteX2" fmla="*/ 112814 w 199910"/>
                  <a:gd name="connsiteY2" fmla="*/ 46919 h 105640"/>
                  <a:gd name="connsiteX3" fmla="*/ 153791 w 199910"/>
                  <a:gd name="connsiteY3" fmla="*/ 57892 h 105640"/>
                  <a:gd name="connsiteX4" fmla="*/ 175222 w 199910"/>
                  <a:gd name="connsiteY4" fmla="*/ 95011 h 105640"/>
                  <a:gd name="connsiteX5" fmla="*/ 199911 w 199910"/>
                  <a:gd name="connsiteY5" fmla="*/ 52148 h 105640"/>
                  <a:gd name="connsiteX6" fmla="*/ 191338 w 199910"/>
                  <a:gd name="connsiteY6" fmla="*/ 36460 h 105640"/>
                  <a:gd name="connsiteX7" fmla="*/ 164764 w 199910"/>
                  <a:gd name="connsiteY7" fmla="*/ 9886 h 105640"/>
                  <a:gd name="connsiteX8" fmla="*/ 147104 w 199910"/>
                  <a:gd name="connsiteY8" fmla="*/ 2514 h 105640"/>
                  <a:gd name="connsiteX9" fmla="*/ 91812 w 199910"/>
                  <a:gd name="connsiteY9" fmla="*/ 9800 h 105640"/>
                  <a:gd name="connsiteX10" fmla="*/ 0 w 199910"/>
                  <a:gd name="connsiteY10" fmla="*/ 62778 h 105640"/>
                  <a:gd name="connsiteX11" fmla="*/ 11487 w 199910"/>
                  <a:gd name="connsiteY11" fmla="*/ 105640 h 105640"/>
                  <a:gd name="connsiteX12" fmla="*/ 33176 w 199910"/>
                  <a:gd name="connsiteY12" fmla="*/ 93125 h 105640"/>
                  <a:gd name="connsiteX13" fmla="*/ 33176 w 199910"/>
                  <a:gd name="connsiteY13" fmla="*/ 93125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40">
                    <a:moveTo>
                      <a:pt x="75610" y="68350"/>
                    </a:moveTo>
                    <a:lnTo>
                      <a:pt x="75610" y="68350"/>
                    </a:lnTo>
                    <a:lnTo>
                      <a:pt x="112814" y="46919"/>
                    </a:lnTo>
                    <a:cubicBezTo>
                      <a:pt x="127164" y="38638"/>
                      <a:pt x="145501" y="43550"/>
                      <a:pt x="153791" y="57892"/>
                    </a:cubicBezTo>
                    <a:lnTo>
                      <a:pt x="175222" y="95011"/>
                    </a:lnTo>
                    <a:lnTo>
                      <a:pt x="199911" y="52148"/>
                    </a:lnTo>
                    <a:lnTo>
                      <a:pt x="191338" y="36460"/>
                    </a:lnTo>
                    <a:cubicBezTo>
                      <a:pt x="184995" y="25402"/>
                      <a:pt x="175822" y="16229"/>
                      <a:pt x="164764" y="9886"/>
                    </a:cubicBezTo>
                    <a:cubicBezTo>
                      <a:pt x="159217" y="6679"/>
                      <a:pt x="153285" y="4202"/>
                      <a:pt x="147104" y="2514"/>
                    </a:cubicBezTo>
                    <a:cubicBezTo>
                      <a:pt x="128442" y="-2536"/>
                      <a:pt x="108528" y="87"/>
                      <a:pt x="91812" y="9800"/>
                    </a:cubicBezTo>
                    <a:lnTo>
                      <a:pt x="0" y="62778"/>
                    </a:lnTo>
                    <a:cubicBezTo>
                      <a:pt x="3858" y="77094"/>
                      <a:pt x="7630" y="91410"/>
                      <a:pt x="11487" y="105640"/>
                    </a:cubicBezTo>
                    <a:lnTo>
                      <a:pt x="33176" y="93125"/>
                    </a:lnTo>
                    <a:lnTo>
                      <a:pt x="33176" y="931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9" name="Freeform: Shape 6668">
                <a:extLst>
                  <a:ext uri="{FF2B5EF4-FFF2-40B4-BE49-F238E27FC236}">
                    <a16:creationId xmlns:a16="http://schemas.microsoft.com/office/drawing/2014/main" id="{EB01974A-0629-220D-3E10-3030AAE96F9F}"/>
                  </a:ext>
                </a:extLst>
              </p:cNvPr>
              <p:cNvSpPr/>
              <p:nvPr/>
            </p:nvSpPr>
            <p:spPr>
              <a:xfrm>
                <a:off x="7364730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632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0" name="Freeform: Shape 6669">
                <a:extLst>
                  <a:ext uri="{FF2B5EF4-FFF2-40B4-BE49-F238E27FC236}">
                    <a16:creationId xmlns:a16="http://schemas.microsoft.com/office/drawing/2014/main" id="{472B2640-C21E-A5B4-BB02-F40CF20873CC}"/>
                  </a:ext>
                </a:extLst>
              </p:cNvPr>
              <p:cNvSpPr/>
              <p:nvPr/>
            </p:nvSpPr>
            <p:spPr>
              <a:xfrm>
                <a:off x="8141998" y="5789352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7 h 128930"/>
                  <a:gd name="connsiteX3" fmla="*/ 200597 w 288464"/>
                  <a:gd name="connsiteY3" fmla="*/ 119157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9031 h 128930"/>
                  <a:gd name="connsiteX8" fmla="*/ 179165 w 288464"/>
                  <a:gd name="connsiteY8" fmla="*/ 82124 h 128930"/>
                  <a:gd name="connsiteX9" fmla="*/ 149162 w 288464"/>
                  <a:gd name="connsiteY9" fmla="*/ 82124 h 128930"/>
                  <a:gd name="connsiteX10" fmla="*/ 18603 w 288464"/>
                  <a:gd name="connsiteY10" fmla="*/ 6772 h 128930"/>
                  <a:gd name="connsiteX11" fmla="*/ 18603 w 288464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0" y="15028"/>
                      <a:pt x="1886" y="30175"/>
                      <a:pt x="0" y="45434"/>
                    </a:cubicBezTo>
                    <a:lnTo>
                      <a:pt x="127730" y="119157"/>
                    </a:lnTo>
                    <a:cubicBezTo>
                      <a:pt x="150267" y="132188"/>
                      <a:pt x="178059" y="132188"/>
                      <a:pt x="200597" y="119157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2" y="82124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1" name="Freeform: Shape 6670">
                <a:extLst>
                  <a:ext uri="{FF2B5EF4-FFF2-40B4-BE49-F238E27FC236}">
                    <a16:creationId xmlns:a16="http://schemas.microsoft.com/office/drawing/2014/main" id="{51D83CDD-154D-436A-2E76-1086EAE61407}"/>
                  </a:ext>
                </a:extLst>
              </p:cNvPr>
              <p:cNvSpPr/>
              <p:nvPr/>
            </p:nvSpPr>
            <p:spPr>
              <a:xfrm>
                <a:off x="7913970" y="5653649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878"/>
                      <a:pt x="232229" y="15073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2" name="Freeform: Shape 6671">
                <a:extLst>
                  <a:ext uri="{FF2B5EF4-FFF2-40B4-BE49-F238E27FC236}">
                    <a16:creationId xmlns:a16="http://schemas.microsoft.com/office/drawing/2014/main" id="{1AA9824C-19B9-6956-DFE7-7A7B3390593D}"/>
                  </a:ext>
                </a:extLst>
              </p:cNvPr>
              <p:cNvSpPr/>
              <p:nvPr/>
            </p:nvSpPr>
            <p:spPr>
              <a:xfrm>
                <a:off x="7302493" y="5951629"/>
                <a:ext cx="277063" cy="188509"/>
              </a:xfrm>
              <a:custGeom>
                <a:avLst/>
                <a:gdLst>
                  <a:gd name="connsiteX0" fmla="*/ 37119 w 277063"/>
                  <a:gd name="connsiteY0" fmla="*/ 145647 h 188509"/>
                  <a:gd name="connsiteX1" fmla="*/ 0 w 277063"/>
                  <a:gd name="connsiteY1" fmla="*/ 145647 h 188509"/>
                  <a:gd name="connsiteX2" fmla="*/ 74238 w 277063"/>
                  <a:gd name="connsiteY2" fmla="*/ 188509 h 188509"/>
                  <a:gd name="connsiteX3" fmla="*/ 175736 w 277063"/>
                  <a:gd name="connsiteY3" fmla="*/ 188509 h 188509"/>
                  <a:gd name="connsiteX4" fmla="*/ 238830 w 277063"/>
                  <a:gd name="connsiteY4" fmla="*/ 151990 h 188509"/>
                  <a:gd name="connsiteX5" fmla="*/ 277063 w 277063"/>
                  <a:gd name="connsiteY5" fmla="*/ 85725 h 188509"/>
                  <a:gd name="connsiteX6" fmla="*/ 277063 w 277063"/>
                  <a:gd name="connsiteY6" fmla="*/ 0 h 188509"/>
                  <a:gd name="connsiteX7" fmla="*/ 201711 w 277063"/>
                  <a:gd name="connsiteY7" fmla="*/ 130559 h 188509"/>
                  <a:gd name="connsiteX8" fmla="*/ 175994 w 277063"/>
                  <a:gd name="connsiteY8" fmla="*/ 145561 h 188509"/>
                  <a:gd name="connsiteX9" fmla="*/ 37119 w 277063"/>
                  <a:gd name="connsiteY9" fmla="*/ 145561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509">
                    <a:moveTo>
                      <a:pt x="37119" y="145647"/>
                    </a:moveTo>
                    <a:lnTo>
                      <a:pt x="0" y="145647"/>
                    </a:lnTo>
                    <a:lnTo>
                      <a:pt x="74238" y="188509"/>
                    </a:lnTo>
                    <a:lnTo>
                      <a:pt x="175736" y="188509"/>
                    </a:lnTo>
                    <a:cubicBezTo>
                      <a:pt x="201771" y="188449"/>
                      <a:pt x="225808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3" name="Freeform: Shape 6672">
                <a:extLst>
                  <a:ext uri="{FF2B5EF4-FFF2-40B4-BE49-F238E27FC236}">
                    <a16:creationId xmlns:a16="http://schemas.microsoft.com/office/drawing/2014/main" id="{582D889E-B302-B1A8-A07D-B5D094C2E425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4" name="Freeform: Shape 6673">
                <a:extLst>
                  <a:ext uri="{FF2B5EF4-FFF2-40B4-BE49-F238E27FC236}">
                    <a16:creationId xmlns:a16="http://schemas.microsoft.com/office/drawing/2014/main" id="{371FCE0E-73A4-5FE6-94EC-1B5DB14CC4D2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5" name="Freeform: Shape 6674">
                <a:extLst>
                  <a:ext uri="{FF2B5EF4-FFF2-40B4-BE49-F238E27FC236}">
                    <a16:creationId xmlns:a16="http://schemas.microsoft.com/office/drawing/2014/main" id="{507CB777-2FA3-A1CC-A8A3-6B1A3F79E90F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6" name="Freeform: Shape 6675">
                <a:extLst>
                  <a:ext uri="{FF2B5EF4-FFF2-40B4-BE49-F238E27FC236}">
                    <a16:creationId xmlns:a16="http://schemas.microsoft.com/office/drawing/2014/main" id="{5C15AE21-5232-E726-51FE-F2BBD61D4CC6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7" name="Freeform: Shape 6676">
                <a:extLst>
                  <a:ext uri="{FF2B5EF4-FFF2-40B4-BE49-F238E27FC236}">
                    <a16:creationId xmlns:a16="http://schemas.microsoft.com/office/drawing/2014/main" id="{12CE41E2-39DD-9CB3-D64A-125D7D9CC467}"/>
                  </a:ext>
                </a:extLst>
              </p:cNvPr>
              <p:cNvSpPr/>
              <p:nvPr/>
            </p:nvSpPr>
            <p:spPr>
              <a:xfrm>
                <a:off x="7702829" y="5610015"/>
                <a:ext cx="168192" cy="159277"/>
              </a:xfrm>
              <a:custGeom>
                <a:avLst/>
                <a:gdLst>
                  <a:gd name="connsiteX0" fmla="*/ 68666 w 168192"/>
                  <a:gd name="connsiteY0" fmla="*/ 94983 h 159277"/>
                  <a:gd name="connsiteX1" fmla="*/ 68666 w 168192"/>
                  <a:gd name="connsiteY1" fmla="*/ 94983 h 159277"/>
                  <a:gd name="connsiteX2" fmla="*/ 90097 w 168192"/>
                  <a:gd name="connsiteY2" fmla="*/ 57864 h 159277"/>
                  <a:gd name="connsiteX3" fmla="*/ 131073 w 168192"/>
                  <a:gd name="connsiteY3" fmla="*/ 46892 h 159277"/>
                  <a:gd name="connsiteX4" fmla="*/ 168192 w 168192"/>
                  <a:gd name="connsiteY4" fmla="*/ 68323 h 159277"/>
                  <a:gd name="connsiteX5" fmla="*/ 168192 w 168192"/>
                  <a:gd name="connsiteY5" fmla="*/ 18860 h 159277"/>
                  <a:gd name="connsiteX6" fmla="*/ 152505 w 168192"/>
                  <a:gd name="connsiteY6" fmla="*/ 9773 h 159277"/>
                  <a:gd name="connsiteX7" fmla="*/ 116243 w 168192"/>
                  <a:gd name="connsiteY7" fmla="*/ 0 h 159277"/>
                  <a:gd name="connsiteX8" fmla="*/ 97212 w 168192"/>
                  <a:gd name="connsiteY8" fmla="*/ 2486 h 159277"/>
                  <a:gd name="connsiteX9" fmla="*/ 52978 w 168192"/>
                  <a:gd name="connsiteY9" fmla="*/ 36776 h 159277"/>
                  <a:gd name="connsiteX10" fmla="*/ 0 w 168192"/>
                  <a:gd name="connsiteY10" fmla="*/ 128588 h 159277"/>
                  <a:gd name="connsiteX11" fmla="*/ 31375 w 168192"/>
                  <a:gd name="connsiteY11" fmla="*/ 159277 h 159277"/>
                  <a:gd name="connsiteX12" fmla="*/ 43891 w 168192"/>
                  <a:gd name="connsiteY12" fmla="*/ 137503 h 159277"/>
                  <a:gd name="connsiteX13" fmla="*/ 43891 w 168192"/>
                  <a:gd name="connsiteY13" fmla="*/ 137503 h 15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192" h="159277">
                    <a:moveTo>
                      <a:pt x="68666" y="94983"/>
                    </a:moveTo>
                    <a:lnTo>
                      <a:pt x="68666" y="94983"/>
                    </a:lnTo>
                    <a:lnTo>
                      <a:pt x="90097" y="57864"/>
                    </a:lnTo>
                    <a:cubicBezTo>
                      <a:pt x="98386" y="43523"/>
                      <a:pt x="116732" y="38611"/>
                      <a:pt x="131073" y="46892"/>
                    </a:cubicBezTo>
                    <a:lnTo>
                      <a:pt x="168192" y="68323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41480" y="3404"/>
                      <a:pt x="128973" y="35"/>
                      <a:pt x="116243" y="0"/>
                    </a:cubicBezTo>
                    <a:cubicBezTo>
                      <a:pt x="109822" y="26"/>
                      <a:pt x="103427" y="858"/>
                      <a:pt x="97212" y="2486"/>
                    </a:cubicBezTo>
                    <a:cubicBezTo>
                      <a:pt x="78490" y="7561"/>
                      <a:pt x="62562" y="19906"/>
                      <a:pt x="52978" y="36776"/>
                    </a:cubicBezTo>
                    <a:lnTo>
                      <a:pt x="0" y="128588"/>
                    </a:lnTo>
                    <a:lnTo>
                      <a:pt x="31375" y="159277"/>
                    </a:lnTo>
                    <a:lnTo>
                      <a:pt x="43891" y="137503"/>
                    </a:lnTo>
                    <a:lnTo>
                      <a:pt x="43891" y="1375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8" name="Freeform: Shape 6677">
                <a:extLst>
                  <a:ext uri="{FF2B5EF4-FFF2-40B4-BE49-F238E27FC236}">
                    <a16:creationId xmlns:a16="http://schemas.microsoft.com/office/drawing/2014/main" id="{3E19FCF0-4F7F-A877-D76E-FB726C4C1F1B}"/>
                  </a:ext>
                </a:extLst>
              </p:cNvPr>
              <p:cNvSpPr/>
              <p:nvPr/>
            </p:nvSpPr>
            <p:spPr>
              <a:xfrm>
                <a:off x="762250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79" name="Freeform: Shape 6678">
                <a:extLst>
                  <a:ext uri="{FF2B5EF4-FFF2-40B4-BE49-F238E27FC236}">
                    <a16:creationId xmlns:a16="http://schemas.microsoft.com/office/drawing/2014/main" id="{D8B956B4-941E-3833-BBED-07013AB63836}"/>
                  </a:ext>
                </a:extLst>
              </p:cNvPr>
              <p:cNvSpPr/>
              <p:nvPr/>
            </p:nvSpPr>
            <p:spPr>
              <a:xfrm>
                <a:off x="8282930" y="5413533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0" name="Freeform: Shape 6679">
                <a:extLst>
                  <a:ext uri="{FF2B5EF4-FFF2-40B4-BE49-F238E27FC236}">
                    <a16:creationId xmlns:a16="http://schemas.microsoft.com/office/drawing/2014/main" id="{F7E88EB0-E431-A9C5-3463-0FE51A476E9A}"/>
                  </a:ext>
                </a:extLst>
              </p:cNvPr>
              <p:cNvSpPr/>
              <p:nvPr/>
            </p:nvSpPr>
            <p:spPr>
              <a:xfrm>
                <a:off x="8011525" y="5537835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803"/>
                      <a:pt x="276831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1" name="Freeform: Shape 6680">
                <a:extLst>
                  <a:ext uri="{FF2B5EF4-FFF2-40B4-BE49-F238E27FC236}">
                    <a16:creationId xmlns:a16="http://schemas.microsoft.com/office/drawing/2014/main" id="{8F38C627-21F3-5CA4-7124-B9C96C16AD88}"/>
                  </a:ext>
                </a:extLst>
              </p:cNvPr>
              <p:cNvSpPr/>
              <p:nvPr/>
            </p:nvSpPr>
            <p:spPr>
              <a:xfrm>
                <a:off x="7703858" y="5963202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1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1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53" y="200871"/>
                      <a:pt x="209940" y="176816"/>
                      <a:pt x="209940" y="150791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1"/>
                    </a:lnTo>
                    <a:cubicBezTo>
                      <a:pt x="166984" y="161411"/>
                      <a:pt x="161274" y="171193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2" name="Freeform: Shape 6681">
                <a:extLst>
                  <a:ext uri="{FF2B5EF4-FFF2-40B4-BE49-F238E27FC236}">
                    <a16:creationId xmlns:a16="http://schemas.microsoft.com/office/drawing/2014/main" id="{BF3A4098-0A73-9036-A582-B9DB2010C7CB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3" name="Freeform: Shape 6682">
                <a:extLst>
                  <a:ext uri="{FF2B5EF4-FFF2-40B4-BE49-F238E27FC236}">
                    <a16:creationId xmlns:a16="http://schemas.microsoft.com/office/drawing/2014/main" id="{EC63C53E-0AA8-FF35-7D79-4F12E5BAEB2D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4" name="Freeform: Shape 6683">
                <a:extLst>
                  <a:ext uri="{FF2B5EF4-FFF2-40B4-BE49-F238E27FC236}">
                    <a16:creationId xmlns:a16="http://schemas.microsoft.com/office/drawing/2014/main" id="{34865613-67E0-1C3D-59C9-12EC4446582A}"/>
                  </a:ext>
                </a:extLst>
              </p:cNvPr>
              <p:cNvSpPr/>
              <p:nvPr/>
            </p:nvSpPr>
            <p:spPr>
              <a:xfrm>
                <a:off x="7871021" y="5537920"/>
                <a:ext cx="115729" cy="190309"/>
              </a:xfrm>
              <a:custGeom>
                <a:avLst/>
                <a:gdLst>
                  <a:gd name="connsiteX0" fmla="*/ 42863 w 115729"/>
                  <a:gd name="connsiteY0" fmla="*/ 115729 h 190309"/>
                  <a:gd name="connsiteX1" fmla="*/ 42863 w 115729"/>
                  <a:gd name="connsiteY1" fmla="*/ 115729 h 190309"/>
                  <a:gd name="connsiteX2" fmla="*/ 42863 w 115729"/>
                  <a:gd name="connsiteY2" fmla="*/ 72866 h 190309"/>
                  <a:gd name="connsiteX3" fmla="*/ 72867 w 115729"/>
                  <a:gd name="connsiteY3" fmla="*/ 42863 h 190309"/>
                  <a:gd name="connsiteX4" fmla="*/ 115729 w 115729"/>
                  <a:gd name="connsiteY4" fmla="*/ 42863 h 190309"/>
                  <a:gd name="connsiteX5" fmla="*/ 90955 w 115729"/>
                  <a:gd name="connsiteY5" fmla="*/ 0 h 190309"/>
                  <a:gd name="connsiteX6" fmla="*/ 72867 w 115729"/>
                  <a:gd name="connsiteY6" fmla="*/ 0 h 190309"/>
                  <a:gd name="connsiteX7" fmla="*/ 36520 w 115729"/>
                  <a:gd name="connsiteY7" fmla="*/ 9687 h 190309"/>
                  <a:gd name="connsiteX8" fmla="*/ 21260 w 115729"/>
                  <a:gd name="connsiteY8" fmla="*/ 21346 h 190309"/>
                  <a:gd name="connsiteX9" fmla="*/ 1 w 115729"/>
                  <a:gd name="connsiteY9" fmla="*/ 72781 h 190309"/>
                  <a:gd name="connsiteX10" fmla="*/ 1 w 115729"/>
                  <a:gd name="connsiteY10" fmla="*/ 178822 h 190309"/>
                  <a:gd name="connsiteX11" fmla="*/ 42863 w 115729"/>
                  <a:gd name="connsiteY11" fmla="*/ 190310 h 190309"/>
                  <a:gd name="connsiteX12" fmla="*/ 42863 w 115729"/>
                  <a:gd name="connsiteY12" fmla="*/ 165192 h 190309"/>
                  <a:gd name="connsiteX13" fmla="*/ 42863 w 115729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0"/>
                    </a:lnTo>
                    <a:lnTo>
                      <a:pt x="72867" y="0"/>
                    </a:lnTo>
                    <a:cubicBezTo>
                      <a:pt x="60111" y="-17"/>
                      <a:pt x="47578" y="3326"/>
                      <a:pt x="36520" y="9687"/>
                    </a:cubicBezTo>
                    <a:cubicBezTo>
                      <a:pt x="30964" y="12919"/>
                      <a:pt x="25838" y="16836"/>
                      <a:pt x="21260" y="21346"/>
                    </a:cubicBezTo>
                    <a:cubicBezTo>
                      <a:pt x="7578" y="34959"/>
                      <a:pt x="-76" y="53484"/>
                      <a:pt x="1" y="72781"/>
                    </a:cubicBezTo>
                    <a:lnTo>
                      <a:pt x="1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5" name="Freeform: Shape 6684">
                <a:extLst>
                  <a:ext uri="{FF2B5EF4-FFF2-40B4-BE49-F238E27FC236}">
                    <a16:creationId xmlns:a16="http://schemas.microsoft.com/office/drawing/2014/main" id="{1230D31D-1D38-C9C3-EC90-FC58003A9651}"/>
                  </a:ext>
                </a:extLst>
              </p:cNvPr>
              <p:cNvSpPr/>
              <p:nvPr/>
            </p:nvSpPr>
            <p:spPr>
              <a:xfrm>
                <a:off x="7871021" y="5716743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6" name="Freeform: Shape 6685">
                <a:extLst>
                  <a:ext uri="{FF2B5EF4-FFF2-40B4-BE49-F238E27FC236}">
                    <a16:creationId xmlns:a16="http://schemas.microsoft.com/office/drawing/2014/main" id="{39F489D0-B4AD-9573-4691-8B6D07571251}"/>
                  </a:ext>
                </a:extLst>
              </p:cNvPr>
              <p:cNvSpPr/>
              <p:nvPr/>
            </p:nvSpPr>
            <p:spPr>
              <a:xfrm>
                <a:off x="8273415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919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6 w 200082"/>
                  <a:gd name="connsiteY5" fmla="*/ 6172 h 263004"/>
                  <a:gd name="connsiteX6" fmla="*/ 167936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487 w 200082"/>
                  <a:gd name="connsiteY10" fmla="*/ 227514 h 263004"/>
                  <a:gd name="connsiteX11" fmla="*/ 11487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403" y="253806"/>
                      <a:pt x="35919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08" y="136808"/>
                      <a:pt x="151407" y="146581"/>
                      <a:pt x="142218" y="151904"/>
                    </a:cubicBezTo>
                    <a:lnTo>
                      <a:pt x="11487" y="227514"/>
                    </a:lnTo>
                    <a:lnTo>
                      <a:pt x="11487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7" name="Freeform: Shape 6686">
                <a:extLst>
                  <a:ext uri="{FF2B5EF4-FFF2-40B4-BE49-F238E27FC236}">
                    <a16:creationId xmlns:a16="http://schemas.microsoft.com/office/drawing/2014/main" id="{DCDCE7BF-8908-499B-D830-CA6D4F21F0C9}"/>
                  </a:ext>
                </a:extLst>
              </p:cNvPr>
              <p:cNvSpPr/>
              <p:nvPr/>
            </p:nvSpPr>
            <p:spPr>
              <a:xfrm>
                <a:off x="8038185" y="5253142"/>
                <a:ext cx="270890" cy="160391"/>
              </a:xfrm>
              <a:custGeom>
                <a:avLst/>
                <a:gdLst>
                  <a:gd name="connsiteX0" fmla="*/ 172479 w 270890"/>
                  <a:gd name="connsiteY0" fmla="*/ 36090 h 160391"/>
                  <a:gd name="connsiteX1" fmla="*/ 172479 w 270890"/>
                  <a:gd name="connsiteY1" fmla="*/ 36090 h 160391"/>
                  <a:gd name="connsiteX2" fmla="*/ 0 w 270890"/>
                  <a:gd name="connsiteY2" fmla="*/ 135703 h 160391"/>
                  <a:gd name="connsiteX3" fmla="*/ 42863 w 270890"/>
                  <a:gd name="connsiteY3" fmla="*/ 160392 h 160391"/>
                  <a:gd name="connsiteX4" fmla="*/ 270891 w 270890"/>
                  <a:gd name="connsiteY4" fmla="*/ 28718 h 160391"/>
                  <a:gd name="connsiteX5" fmla="*/ 234972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691" y="1000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8" name="Freeform: Shape 6687">
                <a:extLst>
                  <a:ext uri="{FF2B5EF4-FFF2-40B4-BE49-F238E27FC236}">
                    <a16:creationId xmlns:a16="http://schemas.microsoft.com/office/drawing/2014/main" id="{1C41620D-9AF0-CCAA-3A45-34E7F565AFD0}"/>
                  </a:ext>
                </a:extLst>
              </p:cNvPr>
              <p:cNvSpPr/>
              <p:nvPr/>
            </p:nvSpPr>
            <p:spPr>
              <a:xfrm>
                <a:off x="8116795" y="5827328"/>
                <a:ext cx="134674" cy="312810"/>
              </a:xfrm>
              <a:custGeom>
                <a:avLst/>
                <a:gdLst>
                  <a:gd name="connsiteX0" fmla="*/ 18517 w 134674"/>
                  <a:gd name="connsiteY0" fmla="*/ 280664 h 312810"/>
                  <a:gd name="connsiteX1" fmla="*/ 18517 w 134674"/>
                  <a:gd name="connsiteY1" fmla="*/ 280664 h 312810"/>
                  <a:gd name="connsiteX2" fmla="*/ 0 w 134674"/>
                  <a:gd name="connsiteY2" fmla="*/ 312810 h 312810"/>
                  <a:gd name="connsiteX3" fmla="*/ 0 w 134674"/>
                  <a:gd name="connsiteY3" fmla="*/ 312810 h 312810"/>
                  <a:gd name="connsiteX4" fmla="*/ 74324 w 134674"/>
                  <a:gd name="connsiteY4" fmla="*/ 269948 h 312810"/>
                  <a:gd name="connsiteX5" fmla="*/ 124901 w 134674"/>
                  <a:gd name="connsiteY5" fmla="*/ 181994 h 312810"/>
                  <a:gd name="connsiteX6" fmla="*/ 124901 w 134674"/>
                  <a:gd name="connsiteY6" fmla="*/ 109128 h 312810"/>
                  <a:gd name="connsiteX7" fmla="*/ 86668 w 134674"/>
                  <a:gd name="connsiteY7" fmla="*/ 42863 h 312810"/>
                  <a:gd name="connsiteX8" fmla="*/ 12430 w 134674"/>
                  <a:gd name="connsiteY8" fmla="*/ 0 h 312810"/>
                  <a:gd name="connsiteX9" fmla="*/ 88040 w 134674"/>
                  <a:gd name="connsiteY9" fmla="*/ 130559 h 312810"/>
                  <a:gd name="connsiteX10" fmla="*/ 88040 w 134674"/>
                  <a:gd name="connsiteY10" fmla="*/ 160563 h 312810"/>
                  <a:gd name="connsiteX11" fmla="*/ 24946 w 134674"/>
                  <a:gd name="connsiteY11" fmla="*/ 269862 h 312810"/>
                  <a:gd name="connsiteX12" fmla="*/ 24946 w 134674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74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324" y="269948"/>
                    </a:lnTo>
                    <a:lnTo>
                      <a:pt x="124901" y="181994"/>
                    </a:lnTo>
                    <a:cubicBezTo>
                      <a:pt x="137932" y="159457"/>
                      <a:pt x="137932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040" y="130559"/>
                    </a:lnTo>
                    <a:cubicBezTo>
                      <a:pt x="93432" y="139834"/>
                      <a:pt x="93432" y="151288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9" name="Freeform: Shape 6688">
                <a:extLst>
                  <a:ext uri="{FF2B5EF4-FFF2-40B4-BE49-F238E27FC236}">
                    <a16:creationId xmlns:a16="http://schemas.microsoft.com/office/drawing/2014/main" id="{A261C17E-DACE-3B25-3F0E-1863C70FCB4A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0" name="Freeform: Shape 6689">
                <a:extLst>
                  <a:ext uri="{FF2B5EF4-FFF2-40B4-BE49-F238E27FC236}">
                    <a16:creationId xmlns:a16="http://schemas.microsoft.com/office/drawing/2014/main" id="{27FA3F28-3792-1007-2E1D-C60574DACE50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1" name="Freeform: Shape 6690">
                <a:extLst>
                  <a:ext uri="{FF2B5EF4-FFF2-40B4-BE49-F238E27FC236}">
                    <a16:creationId xmlns:a16="http://schemas.microsoft.com/office/drawing/2014/main" id="{BCD11CEA-F13C-A174-6386-5E3E835C30AB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2" name="Freeform: Shape 6691">
                <a:extLst>
                  <a:ext uri="{FF2B5EF4-FFF2-40B4-BE49-F238E27FC236}">
                    <a16:creationId xmlns:a16="http://schemas.microsoft.com/office/drawing/2014/main" id="{383E6AEA-FE54-1F81-BBF9-F18FE3C08141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3" name="Freeform: Shape 6692">
                <a:extLst>
                  <a:ext uri="{FF2B5EF4-FFF2-40B4-BE49-F238E27FC236}">
                    <a16:creationId xmlns:a16="http://schemas.microsoft.com/office/drawing/2014/main" id="{C2087C3C-2B96-285A-7D8F-8C8148A127B9}"/>
                  </a:ext>
                </a:extLst>
              </p:cNvPr>
              <p:cNvSpPr/>
              <p:nvPr/>
            </p:nvSpPr>
            <p:spPr>
              <a:xfrm>
                <a:off x="7943203" y="5413533"/>
                <a:ext cx="105611" cy="200425"/>
              </a:xfrm>
              <a:custGeom>
                <a:avLst/>
                <a:gdLst>
                  <a:gd name="connsiteX0" fmla="*/ 68322 w 105611"/>
                  <a:gd name="connsiteY0" fmla="*/ 124301 h 200425"/>
                  <a:gd name="connsiteX1" fmla="*/ 68322 w 105611"/>
                  <a:gd name="connsiteY1" fmla="*/ 124301 h 200425"/>
                  <a:gd name="connsiteX2" fmla="*/ 46890 w 105611"/>
                  <a:gd name="connsiteY2" fmla="*/ 87182 h 200425"/>
                  <a:gd name="connsiteX3" fmla="*/ 57863 w 105611"/>
                  <a:gd name="connsiteY3" fmla="*/ 46206 h 200425"/>
                  <a:gd name="connsiteX4" fmla="*/ 94982 w 105611"/>
                  <a:gd name="connsiteY4" fmla="*/ 24775 h 200425"/>
                  <a:gd name="connsiteX5" fmla="*/ 52120 w 105611"/>
                  <a:gd name="connsiteY5" fmla="*/ 0 h 200425"/>
                  <a:gd name="connsiteX6" fmla="*/ 36432 w 105611"/>
                  <a:gd name="connsiteY6" fmla="*/ 9087 h 200425"/>
                  <a:gd name="connsiteX7" fmla="*/ 9857 w 105611"/>
                  <a:gd name="connsiteY7" fmla="*/ 35661 h 200425"/>
                  <a:gd name="connsiteX8" fmla="*/ 2485 w 105611"/>
                  <a:gd name="connsiteY8" fmla="*/ 53321 h 200425"/>
                  <a:gd name="connsiteX9" fmla="*/ 9771 w 105611"/>
                  <a:gd name="connsiteY9" fmla="*/ 108613 h 200425"/>
                  <a:gd name="connsiteX10" fmla="*/ 62749 w 105611"/>
                  <a:gd name="connsiteY10" fmla="*/ 200425 h 200425"/>
                  <a:gd name="connsiteX11" fmla="*/ 105612 w 105611"/>
                  <a:gd name="connsiteY11" fmla="*/ 188938 h 200425"/>
                  <a:gd name="connsiteX12" fmla="*/ 93096 w 105611"/>
                  <a:gd name="connsiteY12" fmla="*/ 167164 h 200425"/>
                  <a:gd name="connsiteX13" fmla="*/ 93096 w 105611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11" h="200425">
                    <a:moveTo>
                      <a:pt x="68322" y="124301"/>
                    </a:moveTo>
                    <a:lnTo>
                      <a:pt x="68322" y="124301"/>
                    </a:lnTo>
                    <a:lnTo>
                      <a:pt x="46890" y="87182"/>
                    </a:lnTo>
                    <a:cubicBezTo>
                      <a:pt x="38609" y="72832"/>
                      <a:pt x="43521" y="54495"/>
                      <a:pt x="57863" y="46206"/>
                    </a:cubicBezTo>
                    <a:lnTo>
                      <a:pt x="94982" y="24775"/>
                    </a:lnTo>
                    <a:lnTo>
                      <a:pt x="52120" y="0"/>
                    </a:lnTo>
                    <a:lnTo>
                      <a:pt x="36432" y="9087"/>
                    </a:lnTo>
                    <a:cubicBezTo>
                      <a:pt x="25373" y="15430"/>
                      <a:pt x="16201" y="24603"/>
                      <a:pt x="9857" y="35661"/>
                    </a:cubicBezTo>
                    <a:cubicBezTo>
                      <a:pt x="6651" y="41208"/>
                      <a:pt x="4173" y="47140"/>
                      <a:pt x="2485" y="53321"/>
                    </a:cubicBezTo>
                    <a:cubicBezTo>
                      <a:pt x="-2522" y="71992"/>
                      <a:pt x="102" y="91880"/>
                      <a:pt x="9771" y="108613"/>
                    </a:cubicBezTo>
                    <a:lnTo>
                      <a:pt x="62749" y="200425"/>
                    </a:lnTo>
                    <a:lnTo>
                      <a:pt x="105612" y="188938"/>
                    </a:lnTo>
                    <a:lnTo>
                      <a:pt x="93096" y="167164"/>
                    </a:lnTo>
                    <a:lnTo>
                      <a:pt x="9309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4" name="Freeform: Shape 6693">
                <a:extLst>
                  <a:ext uri="{FF2B5EF4-FFF2-40B4-BE49-F238E27FC236}">
                    <a16:creationId xmlns:a16="http://schemas.microsoft.com/office/drawing/2014/main" id="{BA5A4F5C-3DC8-28AD-A63F-66011E0C10DF}"/>
                  </a:ext>
                </a:extLst>
              </p:cNvPr>
              <p:cNvSpPr/>
              <p:nvPr/>
            </p:nvSpPr>
            <p:spPr>
              <a:xfrm>
                <a:off x="800629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5" name="Freeform: Shape 6694">
                <a:extLst>
                  <a:ext uri="{FF2B5EF4-FFF2-40B4-BE49-F238E27FC236}">
                    <a16:creationId xmlns:a16="http://schemas.microsoft.com/office/drawing/2014/main" id="{EF5F8C27-8850-A8AC-EA9C-8E857BB8B8F3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6" name="Freeform: Shape 6695">
                <a:extLst>
                  <a:ext uri="{FF2B5EF4-FFF2-40B4-BE49-F238E27FC236}">
                    <a16:creationId xmlns:a16="http://schemas.microsoft.com/office/drawing/2014/main" id="{2B4FD8D8-DE6A-4425-BC7D-915F8B9887D7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7" name="Freeform: Shape 6696">
                <a:extLst>
                  <a:ext uri="{FF2B5EF4-FFF2-40B4-BE49-F238E27FC236}">
                    <a16:creationId xmlns:a16="http://schemas.microsoft.com/office/drawing/2014/main" id="{AB91555C-2D63-1915-A37B-9308D9C25E5A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8" name="Freeform: Shape 6697">
                <a:extLst>
                  <a:ext uri="{FF2B5EF4-FFF2-40B4-BE49-F238E27FC236}">
                    <a16:creationId xmlns:a16="http://schemas.microsoft.com/office/drawing/2014/main" id="{3FDF6570-6FA6-23B4-FF02-679A884225AB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9" name="Freeform: Shape 6698">
                <a:extLst>
                  <a:ext uri="{FF2B5EF4-FFF2-40B4-BE49-F238E27FC236}">
                    <a16:creationId xmlns:a16="http://schemas.microsoft.com/office/drawing/2014/main" id="{ACAAD20D-B82D-2B72-DB50-5ED51757486A}"/>
                  </a:ext>
                </a:extLst>
              </p:cNvPr>
              <p:cNvSpPr/>
              <p:nvPr/>
            </p:nvSpPr>
            <p:spPr>
              <a:xfrm>
                <a:off x="8122539" y="4729876"/>
                <a:ext cx="128930" cy="288464"/>
              </a:xfrm>
              <a:custGeom>
                <a:avLst/>
                <a:gdLst>
                  <a:gd name="connsiteX0" fmla="*/ 0 w 128930"/>
                  <a:gd name="connsiteY0" fmla="*/ 281435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435"/>
                    </a:moveTo>
                    <a:cubicBezTo>
                      <a:pt x="15028" y="284238"/>
                      <a:pt x="30175" y="28657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0" name="Freeform: Shape 6699">
                <a:extLst>
                  <a:ext uri="{FF2B5EF4-FFF2-40B4-BE49-F238E27FC236}">
                    <a16:creationId xmlns:a16="http://schemas.microsoft.com/office/drawing/2014/main" id="{D3C454E0-E654-373A-193B-7545CD453D2E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1" name="Freeform: Shape 6700">
                <a:extLst>
                  <a:ext uri="{FF2B5EF4-FFF2-40B4-BE49-F238E27FC236}">
                    <a16:creationId xmlns:a16="http://schemas.microsoft.com/office/drawing/2014/main" id="{DB71B857-8A29-31DC-E5A8-1FA5D252453B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2" name="Freeform: Shape 6701">
                <a:extLst>
                  <a:ext uri="{FF2B5EF4-FFF2-40B4-BE49-F238E27FC236}">
                    <a16:creationId xmlns:a16="http://schemas.microsoft.com/office/drawing/2014/main" id="{56AACCFF-F4BE-44E0-95AF-229DE9AE8280}"/>
                  </a:ext>
                </a:extLst>
              </p:cNvPr>
              <p:cNvSpPr/>
              <p:nvPr/>
            </p:nvSpPr>
            <p:spPr>
              <a:xfrm>
                <a:off x="798683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3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3" name="Freeform: Shape 6702">
                <a:extLst>
                  <a:ext uri="{FF2B5EF4-FFF2-40B4-BE49-F238E27FC236}">
                    <a16:creationId xmlns:a16="http://schemas.microsoft.com/office/drawing/2014/main" id="{5B9ACC9C-89A6-4D49-5C76-22740B530B6C}"/>
                  </a:ext>
                </a:extLst>
              </p:cNvPr>
              <p:cNvSpPr/>
              <p:nvPr/>
            </p:nvSpPr>
            <p:spPr>
              <a:xfrm>
                <a:off x="8284902" y="5580697"/>
                <a:ext cx="188423" cy="277234"/>
              </a:xfrm>
              <a:custGeom>
                <a:avLst/>
                <a:gdLst>
                  <a:gd name="connsiteX0" fmla="*/ 145561 w 188423"/>
                  <a:gd name="connsiteY0" fmla="*/ 240030 h 277234"/>
                  <a:gd name="connsiteX1" fmla="*/ 145561 w 188423"/>
                  <a:gd name="connsiteY1" fmla="*/ 240030 h 277234"/>
                  <a:gd name="connsiteX2" fmla="*/ 145561 w 188423"/>
                  <a:gd name="connsiteY2" fmla="*/ 277235 h 277234"/>
                  <a:gd name="connsiteX3" fmla="*/ 145561 w 188423"/>
                  <a:gd name="connsiteY3" fmla="*/ 277235 h 277234"/>
                  <a:gd name="connsiteX4" fmla="*/ 188423 w 188423"/>
                  <a:gd name="connsiteY4" fmla="*/ 202911 h 277234"/>
                  <a:gd name="connsiteX5" fmla="*/ 188423 w 188423"/>
                  <a:gd name="connsiteY5" fmla="*/ 101413 h 277234"/>
                  <a:gd name="connsiteX6" fmla="*/ 151990 w 188423"/>
                  <a:gd name="connsiteY6" fmla="*/ 38319 h 277234"/>
                  <a:gd name="connsiteX7" fmla="*/ 85725 w 188423"/>
                  <a:gd name="connsiteY7" fmla="*/ 0 h 277234"/>
                  <a:gd name="connsiteX8" fmla="*/ 0 w 188423"/>
                  <a:gd name="connsiteY8" fmla="*/ 0 h 277234"/>
                  <a:gd name="connsiteX9" fmla="*/ 130559 w 188423"/>
                  <a:gd name="connsiteY9" fmla="*/ 75438 h 277234"/>
                  <a:gd name="connsiteX10" fmla="*/ 145561 w 188423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234">
                    <a:moveTo>
                      <a:pt x="145561" y="240030"/>
                    </a:moveTo>
                    <a:lnTo>
                      <a:pt x="145561" y="240030"/>
                    </a:lnTo>
                    <a:lnTo>
                      <a:pt x="145561" y="277235"/>
                    </a:lnTo>
                    <a:lnTo>
                      <a:pt x="145561" y="277235"/>
                    </a:lnTo>
                    <a:lnTo>
                      <a:pt x="188423" y="202911"/>
                    </a:lnTo>
                    <a:lnTo>
                      <a:pt x="188423" y="101413"/>
                    </a:lnTo>
                    <a:cubicBezTo>
                      <a:pt x="188380" y="75395"/>
                      <a:pt x="174510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7" y="80753"/>
                      <a:pt x="145467" y="90534"/>
                      <a:pt x="145561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4" name="Freeform: Shape 6703">
                <a:extLst>
                  <a:ext uri="{FF2B5EF4-FFF2-40B4-BE49-F238E27FC236}">
                    <a16:creationId xmlns:a16="http://schemas.microsoft.com/office/drawing/2014/main" id="{10225A1F-9BE5-A4B9-F564-CB43A6D87AC2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5" name="Freeform: Shape 6704">
                <a:extLst>
                  <a:ext uri="{FF2B5EF4-FFF2-40B4-BE49-F238E27FC236}">
                    <a16:creationId xmlns:a16="http://schemas.microsoft.com/office/drawing/2014/main" id="{33CF0594-AC27-6D17-3EEC-28A46FB83CF8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6" name="Freeform: Shape 6705">
                <a:extLst>
                  <a:ext uri="{FF2B5EF4-FFF2-40B4-BE49-F238E27FC236}">
                    <a16:creationId xmlns:a16="http://schemas.microsoft.com/office/drawing/2014/main" id="{DFB99383-870C-1744-A424-43260ABA7634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7" name="Freeform: Shape 6706">
                <a:extLst>
                  <a:ext uri="{FF2B5EF4-FFF2-40B4-BE49-F238E27FC236}">
                    <a16:creationId xmlns:a16="http://schemas.microsoft.com/office/drawing/2014/main" id="{E4E22DBE-32DB-32A5-A828-C25D79CE19C5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8" name="Freeform: Shape 6707">
                <a:extLst>
                  <a:ext uri="{FF2B5EF4-FFF2-40B4-BE49-F238E27FC236}">
                    <a16:creationId xmlns:a16="http://schemas.microsoft.com/office/drawing/2014/main" id="{043CEF4C-1DEB-4315-BAC7-9164E0B03418}"/>
                  </a:ext>
                </a:extLst>
              </p:cNvPr>
              <p:cNvSpPr/>
              <p:nvPr/>
            </p:nvSpPr>
            <p:spPr>
              <a:xfrm>
                <a:off x="7943202" y="5289318"/>
                <a:ext cx="159619" cy="168278"/>
              </a:xfrm>
              <a:custGeom>
                <a:avLst/>
                <a:gdLst>
                  <a:gd name="connsiteX0" fmla="*/ 94983 w 159619"/>
                  <a:gd name="connsiteY0" fmla="*/ 99527 h 168278"/>
                  <a:gd name="connsiteX1" fmla="*/ 94983 w 159619"/>
                  <a:gd name="connsiteY1" fmla="*/ 99527 h 168278"/>
                  <a:gd name="connsiteX2" fmla="*/ 57864 w 159619"/>
                  <a:gd name="connsiteY2" fmla="*/ 78095 h 168278"/>
                  <a:gd name="connsiteX3" fmla="*/ 43891 w 159619"/>
                  <a:gd name="connsiteY3" fmla="*/ 59922 h 168278"/>
                  <a:gd name="connsiteX4" fmla="*/ 46892 w 159619"/>
                  <a:gd name="connsiteY4" fmla="*/ 37119 h 168278"/>
                  <a:gd name="connsiteX5" fmla="*/ 68323 w 159619"/>
                  <a:gd name="connsiteY5" fmla="*/ 0 h 168278"/>
                  <a:gd name="connsiteX6" fmla="*/ 18860 w 159619"/>
                  <a:gd name="connsiteY6" fmla="*/ 0 h 168278"/>
                  <a:gd name="connsiteX7" fmla="*/ 9773 w 159619"/>
                  <a:gd name="connsiteY7" fmla="*/ 15688 h 168278"/>
                  <a:gd name="connsiteX8" fmla="*/ 0 w 159619"/>
                  <a:gd name="connsiteY8" fmla="*/ 52035 h 168278"/>
                  <a:gd name="connsiteX9" fmla="*/ 2486 w 159619"/>
                  <a:gd name="connsiteY9" fmla="*/ 70980 h 168278"/>
                  <a:gd name="connsiteX10" fmla="*/ 36776 w 159619"/>
                  <a:gd name="connsiteY10" fmla="*/ 115300 h 168278"/>
                  <a:gd name="connsiteX11" fmla="*/ 128588 w 159619"/>
                  <a:gd name="connsiteY11" fmla="*/ 168278 h 168278"/>
                  <a:gd name="connsiteX12" fmla="*/ 159620 w 159619"/>
                  <a:gd name="connsiteY12" fmla="*/ 137074 h 168278"/>
                  <a:gd name="connsiteX13" fmla="*/ 137932 w 159619"/>
                  <a:gd name="connsiteY13" fmla="*/ 124473 h 168278"/>
                  <a:gd name="connsiteX14" fmla="*/ 137932 w 159619"/>
                  <a:gd name="connsiteY14" fmla="*/ 124473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619" h="168278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81" y="74135"/>
                      <a:pt x="45949" y="67594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44" y="89737"/>
                      <a:pt x="19888" y="105699"/>
                      <a:pt x="36776" y="115300"/>
                    </a:cubicBezTo>
                    <a:lnTo>
                      <a:pt x="128588" y="168278"/>
                    </a:lnTo>
                    <a:lnTo>
                      <a:pt x="159620" y="137074"/>
                    </a:lnTo>
                    <a:lnTo>
                      <a:pt x="137932" y="124473"/>
                    </a:lnTo>
                    <a:lnTo>
                      <a:pt x="137932" y="1244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9" name="Freeform: Shape 6708">
                <a:extLst>
                  <a:ext uri="{FF2B5EF4-FFF2-40B4-BE49-F238E27FC236}">
                    <a16:creationId xmlns:a16="http://schemas.microsoft.com/office/drawing/2014/main" id="{EB5A2648-E99D-C729-A8B3-6C97AC0816B9}"/>
                  </a:ext>
                </a:extLst>
              </p:cNvPr>
              <p:cNvSpPr/>
              <p:nvPr/>
            </p:nvSpPr>
            <p:spPr>
              <a:xfrm>
                <a:off x="8071446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0" name="Freeform: Shape 6709">
                <a:extLst>
                  <a:ext uri="{FF2B5EF4-FFF2-40B4-BE49-F238E27FC236}">
                    <a16:creationId xmlns:a16="http://schemas.microsoft.com/office/drawing/2014/main" id="{52A0BF7F-E0B7-075D-CD2D-77942DDEFF72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1" name="Freeform: Shape 6710">
                <a:extLst>
                  <a:ext uri="{FF2B5EF4-FFF2-40B4-BE49-F238E27FC236}">
                    <a16:creationId xmlns:a16="http://schemas.microsoft.com/office/drawing/2014/main" id="{98F27114-DCAC-2BA3-D590-9A8721984309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2" name="Freeform: Shape 6711">
                <a:extLst>
                  <a:ext uri="{FF2B5EF4-FFF2-40B4-BE49-F238E27FC236}">
                    <a16:creationId xmlns:a16="http://schemas.microsoft.com/office/drawing/2014/main" id="{8CE5126D-4A5B-6E80-D6A0-C14767B3B899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3" name="Freeform: Shape 6712">
                <a:extLst>
                  <a:ext uri="{FF2B5EF4-FFF2-40B4-BE49-F238E27FC236}">
                    <a16:creationId xmlns:a16="http://schemas.microsoft.com/office/drawing/2014/main" id="{8891AE0C-E0A4-617D-B160-F468A3FE62EE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4" name="Freeform: Shape 6713">
                <a:extLst>
                  <a:ext uri="{FF2B5EF4-FFF2-40B4-BE49-F238E27FC236}">
                    <a16:creationId xmlns:a16="http://schemas.microsoft.com/office/drawing/2014/main" id="{C4191C88-57F5-2CF2-8936-8F0B41DA31C9}"/>
                  </a:ext>
                </a:extLst>
              </p:cNvPr>
              <p:cNvSpPr/>
              <p:nvPr/>
            </p:nvSpPr>
            <p:spPr>
              <a:xfrm>
                <a:off x="7746720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403"/>
                      <a:pt x="153105" y="267865"/>
                      <a:pt x="167164" y="261804"/>
                    </a:cubicBezTo>
                    <a:lnTo>
                      <a:pt x="167164" y="113843"/>
                    </a:lnTo>
                    <a:cubicBezTo>
                      <a:pt x="167164" y="87816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5" name="Freeform: Shape 6714">
                <a:extLst>
                  <a:ext uri="{FF2B5EF4-FFF2-40B4-BE49-F238E27FC236}">
                    <a16:creationId xmlns:a16="http://schemas.microsoft.com/office/drawing/2014/main" id="{ECF2B01A-2475-6826-C4AC-80C4CB5AC3CF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6" name="Freeform: Shape 6715">
                <a:extLst>
                  <a:ext uri="{FF2B5EF4-FFF2-40B4-BE49-F238E27FC236}">
                    <a16:creationId xmlns:a16="http://schemas.microsoft.com/office/drawing/2014/main" id="{A666F083-B207-C401-FE4F-2D69D680F854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7" name="Freeform: Shape 6716">
                <a:extLst>
                  <a:ext uri="{FF2B5EF4-FFF2-40B4-BE49-F238E27FC236}">
                    <a16:creationId xmlns:a16="http://schemas.microsoft.com/office/drawing/2014/main" id="{47547DA2-92C4-FB06-FBB4-F6A40E30A7E0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8" name="Freeform: Shape 6717">
                <a:extLst>
                  <a:ext uri="{FF2B5EF4-FFF2-40B4-BE49-F238E27FC236}">
                    <a16:creationId xmlns:a16="http://schemas.microsoft.com/office/drawing/2014/main" id="{B6D8A0DF-8FE2-FFF3-C949-86A4013719CB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9" name="Freeform: Shape 6718">
                <a:extLst>
                  <a:ext uri="{FF2B5EF4-FFF2-40B4-BE49-F238E27FC236}">
                    <a16:creationId xmlns:a16="http://schemas.microsoft.com/office/drawing/2014/main" id="{607A6314-B0A8-80D3-D554-D5D94280C5A8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0" name="Freeform: Shape 6719">
                <a:extLst>
                  <a:ext uri="{FF2B5EF4-FFF2-40B4-BE49-F238E27FC236}">
                    <a16:creationId xmlns:a16="http://schemas.microsoft.com/office/drawing/2014/main" id="{06EDBD88-C141-10E7-462B-23FCA23D030A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1" name="Freeform: Shape 6720">
                <a:extLst>
                  <a:ext uri="{FF2B5EF4-FFF2-40B4-BE49-F238E27FC236}">
                    <a16:creationId xmlns:a16="http://schemas.microsoft.com/office/drawing/2014/main" id="{09997637-D674-AB92-F9A3-1CD5E557638A}"/>
                  </a:ext>
                </a:extLst>
              </p:cNvPr>
              <p:cNvSpPr/>
              <p:nvPr/>
            </p:nvSpPr>
            <p:spPr>
              <a:xfrm>
                <a:off x="7871021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001"/>
                      <a:pt x="14513" y="11547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2" name="Freeform: Shape 6721">
                <a:extLst>
                  <a:ext uri="{FF2B5EF4-FFF2-40B4-BE49-F238E27FC236}">
                    <a16:creationId xmlns:a16="http://schemas.microsoft.com/office/drawing/2014/main" id="{C3FD5435-9F09-037D-C084-4D4700B7340D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3" name="Freeform: Shape 6722">
                <a:extLst>
                  <a:ext uri="{FF2B5EF4-FFF2-40B4-BE49-F238E27FC236}">
                    <a16:creationId xmlns:a16="http://schemas.microsoft.com/office/drawing/2014/main" id="{D01E86DC-73F4-E881-C7F4-8190C663A452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4" name="Freeform: Shape 6723">
                <a:extLst>
                  <a:ext uri="{FF2B5EF4-FFF2-40B4-BE49-F238E27FC236}">
                    <a16:creationId xmlns:a16="http://schemas.microsoft.com/office/drawing/2014/main" id="{64EAEF1D-285A-08D9-6D53-A5953E70DDE8}"/>
                  </a:ext>
                </a:extLst>
              </p:cNvPr>
              <p:cNvSpPr/>
              <p:nvPr/>
            </p:nvSpPr>
            <p:spPr>
              <a:xfrm>
                <a:off x="8296389" y="5246370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4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5" name="Freeform: Shape 6724">
                <a:extLst>
                  <a:ext uri="{FF2B5EF4-FFF2-40B4-BE49-F238E27FC236}">
                    <a16:creationId xmlns:a16="http://schemas.microsoft.com/office/drawing/2014/main" id="{EAC719E9-ED8A-0295-1D9D-1F2843DD582B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6" name="Freeform: Shape 6725">
                <a:extLst>
                  <a:ext uri="{FF2B5EF4-FFF2-40B4-BE49-F238E27FC236}">
                    <a16:creationId xmlns:a16="http://schemas.microsoft.com/office/drawing/2014/main" id="{EA58F1B0-DB18-0742-222D-0F1B647730E4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7" name="Freeform: Shape 6726">
                <a:extLst>
                  <a:ext uri="{FF2B5EF4-FFF2-40B4-BE49-F238E27FC236}">
                    <a16:creationId xmlns:a16="http://schemas.microsoft.com/office/drawing/2014/main" id="{030D6DF5-41B2-ACBE-AC6A-505FC3573F63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8" name="Freeform: Shape 6727">
                <a:extLst>
                  <a:ext uri="{FF2B5EF4-FFF2-40B4-BE49-F238E27FC236}">
                    <a16:creationId xmlns:a16="http://schemas.microsoft.com/office/drawing/2014/main" id="{685FDBD0-6270-3514-2F0D-4F1B13C06BEF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9" name="Freeform: Shape 6728">
                <a:extLst>
                  <a:ext uri="{FF2B5EF4-FFF2-40B4-BE49-F238E27FC236}">
                    <a16:creationId xmlns:a16="http://schemas.microsoft.com/office/drawing/2014/main" id="{6760FF81-8C7C-DEE4-6A58-0527224F4E29}"/>
                  </a:ext>
                </a:extLst>
              </p:cNvPr>
              <p:cNvSpPr/>
              <p:nvPr/>
            </p:nvSpPr>
            <p:spPr>
              <a:xfrm>
                <a:off x="7871021" y="5173503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948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7 w 190309"/>
                  <a:gd name="connsiteY7" fmla="*/ 79210 h 115728"/>
                  <a:gd name="connsiteX8" fmla="*/ 21346 w 190309"/>
                  <a:gd name="connsiteY8" fmla="*/ 94383 h 115728"/>
                  <a:gd name="connsiteX9" fmla="*/ 72781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10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82" y="72909"/>
                      <a:pt x="42914" y="59519"/>
                      <a:pt x="42863" y="42948"/>
                    </a:cubicBezTo>
                    <a:cubicBezTo>
                      <a:pt x="42863" y="42923"/>
                      <a:pt x="42863" y="42888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17" y="55618"/>
                      <a:pt x="3326" y="68151"/>
                      <a:pt x="9687" y="79210"/>
                    </a:cubicBezTo>
                    <a:cubicBezTo>
                      <a:pt x="12902" y="84757"/>
                      <a:pt x="16819" y="89857"/>
                      <a:pt x="21346" y="94383"/>
                    </a:cubicBezTo>
                    <a:cubicBezTo>
                      <a:pt x="34959" y="108065"/>
                      <a:pt x="53475" y="115754"/>
                      <a:pt x="72781" y="115729"/>
                    </a:cubicBezTo>
                    <a:lnTo>
                      <a:pt x="178822" y="115729"/>
                    </a:lnTo>
                    <a:cubicBezTo>
                      <a:pt x="182594" y="101499"/>
                      <a:pt x="186426" y="87208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0" name="Freeform: Shape 6729">
                <a:extLst>
                  <a:ext uri="{FF2B5EF4-FFF2-40B4-BE49-F238E27FC236}">
                    <a16:creationId xmlns:a16="http://schemas.microsoft.com/office/drawing/2014/main" id="{3F521A8E-9C7E-5F24-C8D1-8C508D506D24}"/>
                  </a:ext>
                </a:extLst>
              </p:cNvPr>
              <p:cNvSpPr/>
              <p:nvPr/>
            </p:nvSpPr>
            <p:spPr>
              <a:xfrm>
                <a:off x="8049929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2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2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90"/>
                      <a:pt x="3832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1" name="Freeform: Shape 6730">
                <a:extLst>
                  <a:ext uri="{FF2B5EF4-FFF2-40B4-BE49-F238E27FC236}">
                    <a16:creationId xmlns:a16="http://schemas.microsoft.com/office/drawing/2014/main" id="{619E236F-B04A-4377-25F8-18BF457ECA9E}"/>
                  </a:ext>
                </a:extLst>
              </p:cNvPr>
              <p:cNvSpPr/>
              <p:nvPr/>
            </p:nvSpPr>
            <p:spPr>
              <a:xfrm>
                <a:off x="7352042" y="4687014"/>
                <a:ext cx="263004" cy="199996"/>
              </a:xfrm>
              <a:custGeom>
                <a:avLst/>
                <a:gdLst>
                  <a:gd name="connsiteX0" fmla="*/ 234286 w 263004"/>
                  <a:gd name="connsiteY0" fmla="*/ 199997 h 199996"/>
                  <a:gd name="connsiteX1" fmla="*/ 263004 w 263004"/>
                  <a:gd name="connsiteY1" fmla="*/ 164164 h 199996"/>
                  <a:gd name="connsiteX2" fmla="*/ 189280 w 263004"/>
                  <a:gd name="connsiteY2" fmla="*/ 36433 h 199996"/>
                  <a:gd name="connsiteX3" fmla="*/ 126187 w 263004"/>
                  <a:gd name="connsiteY3" fmla="*/ 0 h 199996"/>
                  <a:gd name="connsiteX4" fmla="*/ 24689 w 263004"/>
                  <a:gd name="connsiteY4" fmla="*/ 0 h 199996"/>
                  <a:gd name="connsiteX5" fmla="*/ 6172 w 263004"/>
                  <a:gd name="connsiteY5" fmla="*/ 32147 h 199996"/>
                  <a:gd name="connsiteX6" fmla="*/ 6172 w 263004"/>
                  <a:gd name="connsiteY6" fmla="*/ 32147 h 199996"/>
                  <a:gd name="connsiteX7" fmla="*/ 0 w 263004"/>
                  <a:gd name="connsiteY7" fmla="*/ 42863 h 199996"/>
                  <a:gd name="connsiteX8" fmla="*/ 126187 w 263004"/>
                  <a:gd name="connsiteY8" fmla="*/ 42863 h 199996"/>
                  <a:gd name="connsiteX9" fmla="*/ 151904 w 263004"/>
                  <a:gd name="connsiteY9" fmla="*/ 57864 h 199996"/>
                  <a:gd name="connsiteX10" fmla="*/ 227257 w 263004"/>
                  <a:gd name="connsiteY10" fmla="*/ 188423 h 199996"/>
                  <a:gd name="connsiteX11" fmla="*/ 227257 w 263004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04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2" name="Freeform: Shape 6731">
                <a:extLst>
                  <a:ext uri="{FF2B5EF4-FFF2-40B4-BE49-F238E27FC236}">
                    <a16:creationId xmlns:a16="http://schemas.microsoft.com/office/drawing/2014/main" id="{49BB3151-342F-77E0-24FA-DC3C55865C07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3" name="Freeform: Shape 6732">
                <a:extLst>
                  <a:ext uri="{FF2B5EF4-FFF2-40B4-BE49-F238E27FC236}">
                    <a16:creationId xmlns:a16="http://schemas.microsoft.com/office/drawing/2014/main" id="{4A88B7C4-7F89-767A-BA2E-C97355331579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4" name="Freeform: Shape 6733">
                <a:extLst>
                  <a:ext uri="{FF2B5EF4-FFF2-40B4-BE49-F238E27FC236}">
                    <a16:creationId xmlns:a16="http://schemas.microsoft.com/office/drawing/2014/main" id="{D908CE67-2CB4-9352-AA89-D6A859474915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5" name="Freeform: Shape 6734">
                <a:extLst>
                  <a:ext uri="{FF2B5EF4-FFF2-40B4-BE49-F238E27FC236}">
                    <a16:creationId xmlns:a16="http://schemas.microsoft.com/office/drawing/2014/main" id="{C93D1E3F-AB47-F11E-9C4E-B8C881C4884E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6" name="Freeform: Shape 6735">
                <a:extLst>
                  <a:ext uri="{FF2B5EF4-FFF2-40B4-BE49-F238E27FC236}">
                    <a16:creationId xmlns:a16="http://schemas.microsoft.com/office/drawing/2014/main" id="{B8B40FBE-EFF2-9B51-9BBF-D960936773C4}"/>
                  </a:ext>
                </a:extLst>
              </p:cNvPr>
              <p:cNvSpPr/>
              <p:nvPr/>
            </p:nvSpPr>
            <p:spPr>
              <a:xfrm>
                <a:off x="7586328" y="4851177"/>
                <a:ext cx="160391" cy="270890"/>
              </a:xfrm>
              <a:custGeom>
                <a:avLst/>
                <a:gdLst>
                  <a:gd name="connsiteX0" fmla="*/ 36090 w 160391"/>
                  <a:gd name="connsiteY0" fmla="*/ 98498 h 270890"/>
                  <a:gd name="connsiteX1" fmla="*/ 36090 w 160391"/>
                  <a:gd name="connsiteY1" fmla="*/ 98498 h 270890"/>
                  <a:gd name="connsiteX2" fmla="*/ 135703 w 160391"/>
                  <a:gd name="connsiteY2" fmla="*/ 270891 h 270890"/>
                  <a:gd name="connsiteX3" fmla="*/ 160392 w 160391"/>
                  <a:gd name="connsiteY3" fmla="*/ 228028 h 270890"/>
                  <a:gd name="connsiteX4" fmla="*/ 28718 w 160391"/>
                  <a:gd name="connsiteY4" fmla="*/ 0 h 270890"/>
                  <a:gd name="connsiteX5" fmla="*/ 0 w 160391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0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8"/>
                    </a:lnTo>
                    <a:lnTo>
                      <a:pt x="28718" y="0"/>
                    </a:lnTo>
                    <a:cubicBezTo>
                      <a:pt x="19546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7" name="Freeform: Shape 6736">
                <a:extLst>
                  <a:ext uri="{FF2B5EF4-FFF2-40B4-BE49-F238E27FC236}">
                    <a16:creationId xmlns:a16="http://schemas.microsoft.com/office/drawing/2014/main" id="{89CFFFB9-6626-A4BF-D821-3357C99EC712}"/>
                  </a:ext>
                </a:extLst>
              </p:cNvPr>
              <p:cNvSpPr/>
              <p:nvPr/>
            </p:nvSpPr>
            <p:spPr>
              <a:xfrm>
                <a:off x="8160601" y="490884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7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8027 h 134695"/>
                  <a:gd name="connsiteX7" fmla="*/ 0 w 312724"/>
                  <a:gd name="connsiteY7" fmla="*/ 122265 h 134695"/>
                  <a:gd name="connsiteX8" fmla="*/ 130559 w 312724"/>
                  <a:gd name="connsiteY8" fmla="*/ 46827 h 134695"/>
                  <a:gd name="connsiteX9" fmla="*/ 160563 w 312724"/>
                  <a:gd name="connsiteY9" fmla="*/ 46827 h 134695"/>
                  <a:gd name="connsiteX10" fmla="*/ 269862 w 312724"/>
                  <a:gd name="connsiteY10" fmla="*/ 110007 h 134695"/>
                  <a:gd name="connsiteX11" fmla="*/ 280578 w 312724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7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1" y="41521"/>
                      <a:pt x="160563" y="46827"/>
                    </a:cubicBezTo>
                    <a:lnTo>
                      <a:pt x="269862" y="110007"/>
                    </a:lnTo>
                    <a:lnTo>
                      <a:pt x="280578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8" name="Freeform: Shape 6737">
                <a:extLst>
                  <a:ext uri="{FF2B5EF4-FFF2-40B4-BE49-F238E27FC236}">
                    <a16:creationId xmlns:a16="http://schemas.microsoft.com/office/drawing/2014/main" id="{7C02F5D0-E107-068F-B2CF-7BCA74B9DABB}"/>
                  </a:ext>
                </a:extLst>
              </p:cNvPr>
              <p:cNvSpPr/>
              <p:nvPr/>
            </p:nvSpPr>
            <p:spPr>
              <a:xfrm>
                <a:off x="7746720" y="5111524"/>
                <a:ext cx="200425" cy="105699"/>
              </a:xfrm>
              <a:custGeom>
                <a:avLst/>
                <a:gdLst>
                  <a:gd name="connsiteX0" fmla="*/ 124301 w 200425"/>
                  <a:gd name="connsiteY0" fmla="*/ 37290 h 105699"/>
                  <a:gd name="connsiteX1" fmla="*/ 124301 w 200425"/>
                  <a:gd name="connsiteY1" fmla="*/ 37290 h 105699"/>
                  <a:gd name="connsiteX2" fmla="*/ 87182 w 200425"/>
                  <a:gd name="connsiteY2" fmla="*/ 58807 h 105699"/>
                  <a:gd name="connsiteX3" fmla="*/ 46300 w 200425"/>
                  <a:gd name="connsiteY3" fmla="*/ 47912 h 105699"/>
                  <a:gd name="connsiteX4" fmla="*/ 46206 w 200425"/>
                  <a:gd name="connsiteY4" fmla="*/ 47749 h 105699"/>
                  <a:gd name="connsiteX5" fmla="*/ 24775 w 200425"/>
                  <a:gd name="connsiteY5" fmla="*/ 10630 h 105699"/>
                  <a:gd name="connsiteX6" fmla="*/ 0 w 200425"/>
                  <a:gd name="connsiteY6" fmla="*/ 53492 h 105699"/>
                  <a:gd name="connsiteX7" fmla="*/ 9087 w 200425"/>
                  <a:gd name="connsiteY7" fmla="*/ 69180 h 105699"/>
                  <a:gd name="connsiteX8" fmla="*/ 35661 w 200425"/>
                  <a:gd name="connsiteY8" fmla="*/ 95840 h 105699"/>
                  <a:gd name="connsiteX9" fmla="*/ 53321 w 200425"/>
                  <a:gd name="connsiteY9" fmla="*/ 103213 h 105699"/>
                  <a:gd name="connsiteX10" fmla="*/ 108613 w 200425"/>
                  <a:gd name="connsiteY10" fmla="*/ 95926 h 105699"/>
                  <a:gd name="connsiteX11" fmla="*/ 200425 w 200425"/>
                  <a:gd name="connsiteY11" fmla="*/ 42863 h 105699"/>
                  <a:gd name="connsiteX12" fmla="*/ 188938 w 200425"/>
                  <a:gd name="connsiteY12" fmla="*/ 0 h 105699"/>
                  <a:gd name="connsiteX13" fmla="*/ 167164 w 200425"/>
                  <a:gd name="connsiteY13" fmla="*/ 12601 h 105699"/>
                  <a:gd name="connsiteX14" fmla="*/ 167164 w 200425"/>
                  <a:gd name="connsiteY14" fmla="*/ 12601 h 10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99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4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0" y="80264"/>
                      <a:pt x="24603" y="89462"/>
                      <a:pt x="35661" y="95840"/>
                    </a:cubicBezTo>
                    <a:cubicBezTo>
                      <a:pt x="41208" y="99046"/>
                      <a:pt x="47140" y="101524"/>
                      <a:pt x="53321" y="103213"/>
                    </a:cubicBezTo>
                    <a:cubicBezTo>
                      <a:pt x="71992" y="108219"/>
                      <a:pt x="91880" y="105604"/>
                      <a:pt x="108613" y="95926"/>
                    </a:cubicBezTo>
                    <a:lnTo>
                      <a:pt x="200425" y="42863"/>
                    </a:lnTo>
                    <a:cubicBezTo>
                      <a:pt x="196567" y="28632"/>
                      <a:pt x="192795" y="14316"/>
                      <a:pt x="188938" y="0"/>
                    </a:cubicBezTo>
                    <a:lnTo>
                      <a:pt x="167164" y="12601"/>
                    </a:lnTo>
                    <a:lnTo>
                      <a:pt x="167164" y="12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9" name="Freeform: Shape 6738">
                <a:extLst>
                  <a:ext uri="{FF2B5EF4-FFF2-40B4-BE49-F238E27FC236}">
                    <a16:creationId xmlns:a16="http://schemas.microsoft.com/office/drawing/2014/main" id="{51531D6B-E3F7-1EFB-6026-DE1452483FCC}"/>
                  </a:ext>
                </a:extLst>
              </p:cNvPr>
              <p:cNvSpPr/>
              <p:nvPr/>
            </p:nvSpPr>
            <p:spPr>
              <a:xfrm>
                <a:off x="7935658" y="4999739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0" name="Freeform: Shape 6739">
                <a:extLst>
                  <a:ext uri="{FF2B5EF4-FFF2-40B4-BE49-F238E27FC236}">
                    <a16:creationId xmlns:a16="http://schemas.microsoft.com/office/drawing/2014/main" id="{DB33D7B8-6397-4576-C691-C4347CA416B5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1" name="Freeform: Shape 6740">
                <a:extLst>
                  <a:ext uri="{FF2B5EF4-FFF2-40B4-BE49-F238E27FC236}">
                    <a16:creationId xmlns:a16="http://schemas.microsoft.com/office/drawing/2014/main" id="{FAEEED82-AE93-3886-7904-564F70EE1F38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2" name="Freeform: Shape 6741">
                <a:extLst>
                  <a:ext uri="{FF2B5EF4-FFF2-40B4-BE49-F238E27FC236}">
                    <a16:creationId xmlns:a16="http://schemas.microsoft.com/office/drawing/2014/main" id="{6450EB8B-762F-12C9-56C9-BE03AE06A2EC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3" name="Freeform: Shape 6742">
                <a:extLst>
                  <a:ext uri="{FF2B5EF4-FFF2-40B4-BE49-F238E27FC236}">
                    <a16:creationId xmlns:a16="http://schemas.microsoft.com/office/drawing/2014/main" id="{7F0750DB-F4AC-8FB6-1E1C-3E17C8C1BB1F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4" name="Freeform: Shape 6743">
                <a:extLst>
                  <a:ext uri="{FF2B5EF4-FFF2-40B4-BE49-F238E27FC236}">
                    <a16:creationId xmlns:a16="http://schemas.microsoft.com/office/drawing/2014/main" id="{427F7ED4-0615-52B3-7D6C-2A2547FAC7E2}"/>
                  </a:ext>
                </a:extLst>
              </p:cNvPr>
              <p:cNvSpPr/>
              <p:nvPr/>
            </p:nvSpPr>
            <p:spPr>
              <a:xfrm>
                <a:off x="6414982" y="4844919"/>
                <a:ext cx="134695" cy="312725"/>
              </a:xfrm>
              <a:custGeom>
                <a:avLst/>
                <a:gdLst>
                  <a:gd name="connsiteX0" fmla="*/ 18602 w 134695"/>
                  <a:gd name="connsiteY0" fmla="*/ 280578 h 312725"/>
                  <a:gd name="connsiteX1" fmla="*/ 0 w 134695"/>
                  <a:gd name="connsiteY1" fmla="*/ 312725 h 312725"/>
                  <a:gd name="connsiteX2" fmla="*/ 0 w 134695"/>
                  <a:gd name="connsiteY2" fmla="*/ 312725 h 312725"/>
                  <a:gd name="connsiteX3" fmla="*/ 74238 w 134695"/>
                  <a:gd name="connsiteY3" fmla="*/ 269863 h 312725"/>
                  <a:gd name="connsiteX4" fmla="*/ 124987 w 134695"/>
                  <a:gd name="connsiteY4" fmla="*/ 181995 h 312725"/>
                  <a:gd name="connsiteX5" fmla="*/ 124987 w 134695"/>
                  <a:gd name="connsiteY5" fmla="*/ 109128 h 312725"/>
                  <a:gd name="connsiteX6" fmla="*/ 86754 w 134695"/>
                  <a:gd name="connsiteY6" fmla="*/ 42863 h 312725"/>
                  <a:gd name="connsiteX7" fmla="*/ 12516 w 134695"/>
                  <a:gd name="connsiteY7" fmla="*/ 0 h 312725"/>
                  <a:gd name="connsiteX8" fmla="*/ 87868 w 134695"/>
                  <a:gd name="connsiteY8" fmla="*/ 130560 h 312725"/>
                  <a:gd name="connsiteX9" fmla="*/ 87868 w 134695"/>
                  <a:gd name="connsiteY9" fmla="*/ 160563 h 312725"/>
                  <a:gd name="connsiteX10" fmla="*/ 24775 w 134695"/>
                  <a:gd name="connsiteY10" fmla="*/ 269863 h 312725"/>
                  <a:gd name="connsiteX11" fmla="*/ 18602 w 134695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5">
                    <a:moveTo>
                      <a:pt x="18602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87" y="181995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60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3"/>
                    </a:lnTo>
                    <a:lnTo>
                      <a:pt x="18602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5" name="Freeform: Shape 6744">
                <a:extLst>
                  <a:ext uri="{FF2B5EF4-FFF2-40B4-BE49-F238E27FC236}">
                    <a16:creationId xmlns:a16="http://schemas.microsoft.com/office/drawing/2014/main" id="{32269A0D-A573-3195-13D7-0BF41A68BAC9}"/>
                  </a:ext>
                </a:extLst>
              </p:cNvPr>
              <p:cNvSpPr/>
              <p:nvPr/>
            </p:nvSpPr>
            <p:spPr>
              <a:xfrm>
                <a:off x="6241430" y="4431039"/>
                <a:ext cx="105657" cy="200853"/>
              </a:xfrm>
              <a:custGeom>
                <a:avLst/>
                <a:gdLst>
                  <a:gd name="connsiteX0" fmla="*/ 68367 w 105657"/>
                  <a:gd name="connsiteY0" fmla="*/ 124301 h 200853"/>
                  <a:gd name="connsiteX1" fmla="*/ 68367 w 105657"/>
                  <a:gd name="connsiteY1" fmla="*/ 124301 h 200853"/>
                  <a:gd name="connsiteX2" fmla="*/ 46936 w 105657"/>
                  <a:gd name="connsiteY2" fmla="*/ 87182 h 200853"/>
                  <a:gd name="connsiteX3" fmla="*/ 57909 w 105657"/>
                  <a:gd name="connsiteY3" fmla="*/ 46206 h 200853"/>
                  <a:gd name="connsiteX4" fmla="*/ 95028 w 105657"/>
                  <a:gd name="connsiteY4" fmla="*/ 24775 h 200853"/>
                  <a:gd name="connsiteX5" fmla="*/ 52165 w 105657"/>
                  <a:gd name="connsiteY5" fmla="*/ 0 h 200853"/>
                  <a:gd name="connsiteX6" fmla="*/ 36478 w 105657"/>
                  <a:gd name="connsiteY6" fmla="*/ 9515 h 200853"/>
                  <a:gd name="connsiteX7" fmla="*/ 9817 w 105657"/>
                  <a:gd name="connsiteY7" fmla="*/ 36090 h 200853"/>
                  <a:gd name="connsiteX8" fmla="*/ 2531 w 105657"/>
                  <a:gd name="connsiteY8" fmla="*/ 53749 h 200853"/>
                  <a:gd name="connsiteX9" fmla="*/ 9817 w 105657"/>
                  <a:gd name="connsiteY9" fmla="*/ 109042 h 200853"/>
                  <a:gd name="connsiteX10" fmla="*/ 62795 w 105657"/>
                  <a:gd name="connsiteY10" fmla="*/ 200854 h 200853"/>
                  <a:gd name="connsiteX11" fmla="*/ 105658 w 105657"/>
                  <a:gd name="connsiteY11" fmla="*/ 189366 h 200853"/>
                  <a:gd name="connsiteX12" fmla="*/ 93142 w 105657"/>
                  <a:gd name="connsiteY12" fmla="*/ 167592 h 200853"/>
                  <a:gd name="connsiteX13" fmla="*/ 93142 w 105657"/>
                  <a:gd name="connsiteY13" fmla="*/ 167592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853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55" y="72832"/>
                      <a:pt x="43567" y="54495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515"/>
                    </a:lnTo>
                    <a:cubicBezTo>
                      <a:pt x="25410" y="15876"/>
                      <a:pt x="16221" y="25049"/>
                      <a:pt x="9817" y="36090"/>
                    </a:cubicBezTo>
                    <a:cubicBezTo>
                      <a:pt x="6637" y="41637"/>
                      <a:pt x="4194" y="47577"/>
                      <a:pt x="2531" y="53749"/>
                    </a:cubicBezTo>
                    <a:cubicBezTo>
                      <a:pt x="-2544" y="72412"/>
                      <a:pt x="79" y="92334"/>
                      <a:pt x="9817" y="109042"/>
                    </a:cubicBezTo>
                    <a:lnTo>
                      <a:pt x="62795" y="200854"/>
                    </a:lnTo>
                    <a:lnTo>
                      <a:pt x="105658" y="189366"/>
                    </a:lnTo>
                    <a:lnTo>
                      <a:pt x="93142" y="167592"/>
                    </a:lnTo>
                    <a:lnTo>
                      <a:pt x="93142" y="1675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6" name="Freeform: Shape 6745">
                <a:extLst>
                  <a:ext uri="{FF2B5EF4-FFF2-40B4-BE49-F238E27FC236}">
                    <a16:creationId xmlns:a16="http://schemas.microsoft.com/office/drawing/2014/main" id="{2A02D419-9AC8-217E-45BA-1B078DD56AEC}"/>
                  </a:ext>
                </a:extLst>
              </p:cNvPr>
              <p:cNvSpPr/>
              <p:nvPr/>
            </p:nvSpPr>
            <p:spPr>
              <a:xfrm>
                <a:off x="6304568" y="4619977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795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7" name="Freeform: Shape 6746">
                <a:extLst>
                  <a:ext uri="{FF2B5EF4-FFF2-40B4-BE49-F238E27FC236}">
                    <a16:creationId xmlns:a16="http://schemas.microsoft.com/office/drawing/2014/main" id="{906959F3-F28E-57F1-CA66-0B2D2E181601}"/>
                  </a:ext>
                </a:extLst>
              </p:cNvPr>
              <p:cNvSpPr/>
              <p:nvPr/>
            </p:nvSpPr>
            <p:spPr>
              <a:xfrm>
                <a:off x="658317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1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559 w 188423"/>
                  <a:gd name="connsiteY7" fmla="*/ 75438 h 277148"/>
                  <a:gd name="connsiteX8" fmla="*/ 145561 w 188423"/>
                  <a:gd name="connsiteY8" fmla="*/ 101155 h 277148"/>
                  <a:gd name="connsiteX9" fmla="*/ 145561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1" y="75395"/>
                      <a:pt x="174511" y="51358"/>
                      <a:pt x="151991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8" y="80753"/>
                      <a:pt x="145467" y="90534"/>
                      <a:pt x="145561" y="101155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8" name="Freeform: Shape 6747">
                <a:extLst>
                  <a:ext uri="{FF2B5EF4-FFF2-40B4-BE49-F238E27FC236}">
                    <a16:creationId xmlns:a16="http://schemas.microsoft.com/office/drawing/2014/main" id="{6A745F0F-743F-14AE-C4B7-AA6FD0925D94}"/>
                  </a:ext>
                </a:extLst>
              </p:cNvPr>
              <p:cNvSpPr/>
              <p:nvPr/>
            </p:nvSpPr>
            <p:spPr>
              <a:xfrm>
                <a:off x="6293596" y="4431039"/>
                <a:ext cx="107499" cy="43976"/>
              </a:xfrm>
              <a:custGeom>
                <a:avLst/>
                <a:gdLst>
                  <a:gd name="connsiteX0" fmla="*/ 85725 w 107499"/>
                  <a:gd name="connsiteY0" fmla="*/ 0 h 43976"/>
                  <a:gd name="connsiteX1" fmla="*/ 85725 w 107499"/>
                  <a:gd name="connsiteY1" fmla="*/ 0 h 43976"/>
                  <a:gd name="connsiteX2" fmla="*/ 85725 w 107499"/>
                  <a:gd name="connsiteY2" fmla="*/ 0 h 43976"/>
                  <a:gd name="connsiteX3" fmla="*/ 0 w 107499"/>
                  <a:gd name="connsiteY3" fmla="*/ 0 h 43976"/>
                  <a:gd name="connsiteX4" fmla="*/ 76124 w 107499"/>
                  <a:gd name="connsiteY4" fmla="*/ 43977 h 43976"/>
                  <a:gd name="connsiteX5" fmla="*/ 107499 w 107499"/>
                  <a:gd name="connsiteY5" fmla="*/ 12601 h 43976"/>
                  <a:gd name="connsiteX6" fmla="*/ 85725 w 107499"/>
                  <a:gd name="connsiteY6" fmla="*/ 0 h 43976"/>
                  <a:gd name="connsiteX7" fmla="*/ 85725 w 107499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977"/>
                    </a:lnTo>
                    <a:lnTo>
                      <a:pt x="107499" y="12601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9" name="Freeform: Shape 6748">
                <a:extLst>
                  <a:ext uri="{FF2B5EF4-FFF2-40B4-BE49-F238E27FC236}">
                    <a16:creationId xmlns:a16="http://schemas.microsoft.com/office/drawing/2014/main" id="{C6FA707B-45BB-9A47-488B-344D74959B84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0" name="Freeform: Shape 6749">
                <a:extLst>
                  <a:ext uri="{FF2B5EF4-FFF2-40B4-BE49-F238E27FC236}">
                    <a16:creationId xmlns:a16="http://schemas.microsoft.com/office/drawing/2014/main" id="{7400E6B1-46CD-7287-E56A-7B0922FA8E5A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1" name="Freeform: Shape 6750">
                <a:extLst>
                  <a:ext uri="{FF2B5EF4-FFF2-40B4-BE49-F238E27FC236}">
                    <a16:creationId xmlns:a16="http://schemas.microsoft.com/office/drawing/2014/main" id="{69931CB3-C311-5044-8083-9B91A9702F6B}"/>
                  </a:ext>
                </a:extLst>
              </p:cNvPr>
              <p:cNvSpPr/>
              <p:nvPr/>
            </p:nvSpPr>
            <p:spPr>
              <a:xfrm>
                <a:off x="6369719" y="4443640"/>
                <a:ext cx="224942" cy="111699"/>
              </a:xfrm>
              <a:custGeom>
                <a:avLst/>
                <a:gdLst>
                  <a:gd name="connsiteX0" fmla="*/ 139218 w 224942"/>
                  <a:gd name="connsiteY0" fmla="*/ 111700 h 111699"/>
                  <a:gd name="connsiteX1" fmla="*/ 211484 w 224942"/>
                  <a:gd name="connsiteY1" fmla="*/ 111700 h 111699"/>
                  <a:gd name="connsiteX2" fmla="*/ 224943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8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8" y="111700"/>
                    </a:moveTo>
                    <a:lnTo>
                      <a:pt x="211484" y="111700"/>
                    </a:lnTo>
                    <a:lnTo>
                      <a:pt x="224943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8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2" name="Freeform: Shape 6751">
                <a:extLst>
                  <a:ext uri="{FF2B5EF4-FFF2-40B4-BE49-F238E27FC236}">
                    <a16:creationId xmlns:a16="http://schemas.microsoft.com/office/drawing/2014/main" id="{1487CBA1-83E7-F2E1-262F-06526799AE4F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3" name="Freeform: Shape 6752">
                <a:extLst>
                  <a:ext uri="{FF2B5EF4-FFF2-40B4-BE49-F238E27FC236}">
                    <a16:creationId xmlns:a16="http://schemas.microsoft.com/office/drawing/2014/main" id="{C00F80B1-9A19-C5F9-545E-90A176A0204E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4" name="Freeform: Shape 6753">
                <a:extLst>
                  <a:ext uri="{FF2B5EF4-FFF2-40B4-BE49-F238E27FC236}">
                    <a16:creationId xmlns:a16="http://schemas.microsoft.com/office/drawing/2014/main" id="{ED62AD79-D7FB-4403-98D2-1451A55F7145}"/>
                  </a:ext>
                </a:extLst>
              </p:cNvPr>
              <p:cNvSpPr/>
              <p:nvPr/>
            </p:nvSpPr>
            <p:spPr>
              <a:xfrm>
                <a:off x="6176667" y="4957562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919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6 h 200082"/>
                  <a:gd name="connsiteX6" fmla="*/ 256746 w 262918"/>
                  <a:gd name="connsiteY6" fmla="*/ 167936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658 h 200082"/>
                  <a:gd name="connsiteX11" fmla="*/ 35747 w 262918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403"/>
                      <a:pt x="0" y="35919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48"/>
                      <a:pt x="136731" y="200082"/>
                    </a:cubicBezTo>
                    <a:lnTo>
                      <a:pt x="238144" y="200082"/>
                    </a:lnTo>
                    <a:lnTo>
                      <a:pt x="256746" y="167936"/>
                    </a:lnTo>
                    <a:lnTo>
                      <a:pt x="256746" y="167936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81" y="157125"/>
                      <a:pt x="116500" y="151416"/>
                      <a:pt x="111185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5" name="Freeform: Shape 6754">
                <a:extLst>
                  <a:ext uri="{FF2B5EF4-FFF2-40B4-BE49-F238E27FC236}">
                    <a16:creationId xmlns:a16="http://schemas.microsoft.com/office/drawing/2014/main" id="{79E37530-2D13-3D52-EDC1-71E393593B61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6" name="Freeform: Shape 6755">
                <a:extLst>
                  <a:ext uri="{FF2B5EF4-FFF2-40B4-BE49-F238E27FC236}">
                    <a16:creationId xmlns:a16="http://schemas.microsoft.com/office/drawing/2014/main" id="{790F5C10-D11C-4D68-2C6C-3208619DCF92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7" name="Freeform: Shape 6756">
                <a:extLst>
                  <a:ext uri="{FF2B5EF4-FFF2-40B4-BE49-F238E27FC236}">
                    <a16:creationId xmlns:a16="http://schemas.microsoft.com/office/drawing/2014/main" id="{20D852C3-23A0-C10F-63E0-F545BD2E3385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8" name="Freeform: Shape 6757">
                <a:extLst>
                  <a:ext uri="{FF2B5EF4-FFF2-40B4-BE49-F238E27FC236}">
                    <a16:creationId xmlns:a16="http://schemas.microsoft.com/office/drawing/2014/main" id="{8263FB8B-C486-9F0E-7BA9-CD488CDFDD73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9" name="Freeform: Shape 6758">
                <a:extLst>
                  <a:ext uri="{FF2B5EF4-FFF2-40B4-BE49-F238E27FC236}">
                    <a16:creationId xmlns:a16="http://schemas.microsoft.com/office/drawing/2014/main" id="{3A0DCCA6-6442-4EF0-8BE5-EC2037CE8EC8}"/>
                  </a:ext>
                </a:extLst>
              </p:cNvPr>
              <p:cNvSpPr/>
              <p:nvPr/>
            </p:nvSpPr>
            <p:spPr>
              <a:xfrm>
                <a:off x="6044993" y="4722418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44"/>
                      <a:pt x="150533" y="246776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0" name="Freeform: Shape 6759">
                <a:extLst>
                  <a:ext uri="{FF2B5EF4-FFF2-40B4-BE49-F238E27FC236}">
                    <a16:creationId xmlns:a16="http://schemas.microsoft.com/office/drawing/2014/main" id="{A4005A44-C527-46A6-2921-E8CFC096E47B}"/>
                  </a:ext>
                </a:extLst>
              </p:cNvPr>
              <p:cNvSpPr/>
              <p:nvPr/>
            </p:nvSpPr>
            <p:spPr>
              <a:xfrm>
                <a:off x="6440528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9165 w 288464"/>
                  <a:gd name="connsiteY8" fmla="*/ 82125 h 128952"/>
                  <a:gd name="connsiteX9" fmla="*/ 149161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089" y="15088"/>
                      <a:pt x="1775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1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1" name="Freeform: Shape 6760">
                <a:extLst>
                  <a:ext uri="{FF2B5EF4-FFF2-40B4-BE49-F238E27FC236}">
                    <a16:creationId xmlns:a16="http://schemas.microsoft.com/office/drawing/2014/main" id="{029D5317-B1F2-325E-86F7-0B2AADB5E561}"/>
                  </a:ext>
                </a:extLst>
              </p:cNvPr>
              <p:cNvSpPr/>
              <p:nvPr/>
            </p:nvSpPr>
            <p:spPr>
              <a:xfrm>
                <a:off x="6212157" y="4671069"/>
                <a:ext cx="235058" cy="180965"/>
              </a:xfrm>
              <a:custGeom>
                <a:avLst/>
                <a:gdLst>
                  <a:gd name="connsiteX0" fmla="*/ 172479 w 235058"/>
                  <a:gd name="connsiteY0" fmla="*/ 99612 h 180965"/>
                  <a:gd name="connsiteX1" fmla="*/ 172479 w 235058"/>
                  <a:gd name="connsiteY1" fmla="*/ 99612 h 180965"/>
                  <a:gd name="connsiteX2" fmla="*/ 0 w 235058"/>
                  <a:gd name="connsiteY2" fmla="*/ 0 h 180965"/>
                  <a:gd name="connsiteX3" fmla="*/ 0 w 235058"/>
                  <a:gd name="connsiteY3" fmla="*/ 49549 h 180965"/>
                  <a:gd name="connsiteX4" fmla="*/ 228114 w 235058"/>
                  <a:gd name="connsiteY4" fmla="*/ 180965 h 180965"/>
                  <a:gd name="connsiteX5" fmla="*/ 235058 w 235058"/>
                  <a:gd name="connsiteY5" fmla="*/ 135445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0965">
                    <a:moveTo>
                      <a:pt x="172479" y="99612"/>
                    </a:moveTo>
                    <a:lnTo>
                      <a:pt x="172479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114" y="180965"/>
                    </a:lnTo>
                    <a:cubicBezTo>
                      <a:pt x="229889" y="165706"/>
                      <a:pt x="232203" y="150533"/>
                      <a:pt x="235058" y="1354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2" name="Freeform: Shape 6761">
                <a:extLst>
                  <a:ext uri="{FF2B5EF4-FFF2-40B4-BE49-F238E27FC236}">
                    <a16:creationId xmlns:a16="http://schemas.microsoft.com/office/drawing/2014/main" id="{2BCD74B2-D878-26CC-B804-8D99543D1C42}"/>
                  </a:ext>
                </a:extLst>
              </p:cNvPr>
              <p:cNvSpPr/>
              <p:nvPr/>
            </p:nvSpPr>
            <p:spPr>
              <a:xfrm>
                <a:off x="6044993" y="4627949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1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3" name="Freeform: Shape 6762">
                <a:extLst>
                  <a:ext uri="{FF2B5EF4-FFF2-40B4-BE49-F238E27FC236}">
                    <a16:creationId xmlns:a16="http://schemas.microsoft.com/office/drawing/2014/main" id="{AAFE34B6-B5F6-743B-FF43-3B70353BB99D}"/>
                  </a:ext>
                </a:extLst>
              </p:cNvPr>
              <p:cNvSpPr/>
              <p:nvPr/>
            </p:nvSpPr>
            <p:spPr>
              <a:xfrm>
                <a:off x="6581203" y="4431039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5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4" name="Freeform: Shape 6763">
                <a:extLst>
                  <a:ext uri="{FF2B5EF4-FFF2-40B4-BE49-F238E27FC236}">
                    <a16:creationId xmlns:a16="http://schemas.microsoft.com/office/drawing/2014/main" id="{8B1F656C-1460-C328-B5AA-84A57EF99DA1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5" name="Freeform: Shape 6764">
                <a:extLst>
                  <a:ext uri="{FF2B5EF4-FFF2-40B4-BE49-F238E27FC236}">
                    <a16:creationId xmlns:a16="http://schemas.microsoft.com/office/drawing/2014/main" id="{CB2573BB-30AF-1CA5-85D9-8B93E22764D6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6" name="Freeform: Shape 6765">
                <a:extLst>
                  <a:ext uri="{FF2B5EF4-FFF2-40B4-BE49-F238E27FC236}">
                    <a16:creationId xmlns:a16="http://schemas.microsoft.com/office/drawing/2014/main" id="{A7CB224F-DA0E-E851-3085-99A78E31201F}"/>
                  </a:ext>
                </a:extLst>
              </p:cNvPr>
              <p:cNvSpPr/>
              <p:nvPr/>
            </p:nvSpPr>
            <p:spPr>
              <a:xfrm>
                <a:off x="6309798" y="4555340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7" name="Freeform: Shape 6766">
                <a:extLst>
                  <a:ext uri="{FF2B5EF4-FFF2-40B4-BE49-F238E27FC236}">
                    <a16:creationId xmlns:a16="http://schemas.microsoft.com/office/drawing/2014/main" id="{65AECCFA-9A61-2B64-85E3-DCEE8F1D3AF4}"/>
                  </a:ext>
                </a:extLst>
              </p:cNvPr>
              <p:cNvSpPr/>
              <p:nvPr/>
            </p:nvSpPr>
            <p:spPr>
              <a:xfrm>
                <a:off x="6044993" y="4981051"/>
                <a:ext cx="167163" cy="264204"/>
              </a:xfrm>
              <a:custGeom>
                <a:avLst/>
                <a:gdLst>
                  <a:gd name="connsiteX0" fmla="*/ 0 w 167163"/>
                  <a:gd name="connsiteY0" fmla="*/ 264205 h 264204"/>
                  <a:gd name="connsiteX1" fmla="*/ 42863 w 167163"/>
                  <a:gd name="connsiteY1" fmla="*/ 264205 h 264204"/>
                  <a:gd name="connsiteX2" fmla="*/ 130731 w 167163"/>
                  <a:gd name="connsiteY2" fmla="*/ 213884 h 264204"/>
                  <a:gd name="connsiteX3" fmla="*/ 167164 w 167163"/>
                  <a:gd name="connsiteY3" fmla="*/ 150705 h 264204"/>
                  <a:gd name="connsiteX4" fmla="*/ 167164 w 167163"/>
                  <a:gd name="connsiteY4" fmla="*/ 74238 h 264204"/>
                  <a:gd name="connsiteX5" fmla="*/ 124301 w 167163"/>
                  <a:gd name="connsiteY5" fmla="*/ 0 h 264204"/>
                  <a:gd name="connsiteX6" fmla="*/ 124301 w 167163"/>
                  <a:gd name="connsiteY6" fmla="*/ 150705 h 264204"/>
                  <a:gd name="connsiteX7" fmla="*/ 109299 w 167163"/>
                  <a:gd name="connsiteY7" fmla="*/ 176422 h 264204"/>
                  <a:gd name="connsiteX8" fmla="*/ 0 w 167163"/>
                  <a:gd name="connsiteY8" fmla="*/ 239601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204">
                    <a:moveTo>
                      <a:pt x="0" y="264205"/>
                    </a:moveTo>
                    <a:lnTo>
                      <a:pt x="42863" y="264205"/>
                    </a:lnTo>
                    <a:lnTo>
                      <a:pt x="130731" y="213884"/>
                    </a:lnTo>
                    <a:cubicBezTo>
                      <a:pt x="153233" y="200794"/>
                      <a:pt x="167104" y="176739"/>
                      <a:pt x="167164" y="150705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05"/>
                    </a:lnTo>
                    <a:cubicBezTo>
                      <a:pt x="124156" y="161317"/>
                      <a:pt x="118463" y="171073"/>
                      <a:pt x="109299" y="176422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8" name="Freeform: Shape 6767">
                <a:extLst>
                  <a:ext uri="{FF2B5EF4-FFF2-40B4-BE49-F238E27FC236}">
                    <a16:creationId xmlns:a16="http://schemas.microsoft.com/office/drawing/2014/main" id="{B6F68AA2-9CEB-631C-F4A4-751AC66281A0}"/>
                  </a:ext>
                </a:extLst>
              </p:cNvPr>
              <p:cNvSpPr/>
              <p:nvPr/>
            </p:nvSpPr>
            <p:spPr>
              <a:xfrm>
                <a:off x="6169294" y="4555340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7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36519 w 115728"/>
                  <a:gd name="connsiteY7" fmla="*/ 9687 h 190309"/>
                  <a:gd name="connsiteX8" fmla="*/ 21346 w 115728"/>
                  <a:gd name="connsiteY8" fmla="*/ 21346 h 190309"/>
                  <a:gd name="connsiteX9" fmla="*/ 0 w 115728"/>
                  <a:gd name="connsiteY9" fmla="*/ 72781 h 190309"/>
                  <a:gd name="connsiteX10" fmla="*/ 0 w 115728"/>
                  <a:gd name="connsiteY10" fmla="*/ 178822 h 190309"/>
                  <a:gd name="connsiteX11" fmla="*/ 42863 w 115728"/>
                  <a:gd name="connsiteY11" fmla="*/ 190310 h 190309"/>
                  <a:gd name="connsiteX12" fmla="*/ 42863 w 115728"/>
                  <a:gd name="connsiteY12" fmla="*/ 165192 h 190309"/>
                  <a:gd name="connsiteX13" fmla="*/ 42863 w 115728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957" y="56338"/>
                      <a:pt x="56339" y="42957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30990" y="12919"/>
                      <a:pt x="25889" y="16837"/>
                      <a:pt x="21346" y="21346"/>
                    </a:cubicBezTo>
                    <a:cubicBezTo>
                      <a:pt x="7681" y="34976"/>
                      <a:pt x="9" y="53484"/>
                      <a:pt x="0" y="72781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9" name="Freeform: Shape 6768">
                <a:extLst>
                  <a:ext uri="{FF2B5EF4-FFF2-40B4-BE49-F238E27FC236}">
                    <a16:creationId xmlns:a16="http://schemas.microsoft.com/office/drawing/2014/main" id="{C6671B7F-FD66-4F44-EDD0-B6B736AF9274}"/>
                  </a:ext>
                </a:extLst>
              </p:cNvPr>
              <p:cNvSpPr/>
              <p:nvPr/>
            </p:nvSpPr>
            <p:spPr>
              <a:xfrm>
                <a:off x="6169294" y="4734248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0" name="Freeform: Shape 6769">
                <a:extLst>
                  <a:ext uri="{FF2B5EF4-FFF2-40B4-BE49-F238E27FC236}">
                    <a16:creationId xmlns:a16="http://schemas.microsoft.com/office/drawing/2014/main" id="{D092E7E5-42EE-888C-C47A-2C658DDD8025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167163" cy="278091"/>
              </a:xfrm>
              <a:custGeom>
                <a:avLst/>
                <a:gdLst>
                  <a:gd name="connsiteX0" fmla="*/ 124301 w 167163"/>
                  <a:gd name="connsiteY0" fmla="*/ 278092 h 278091"/>
                  <a:gd name="connsiteX1" fmla="*/ 167164 w 167163"/>
                  <a:gd name="connsiteY1" fmla="*/ 260947 h 278091"/>
                  <a:gd name="connsiteX2" fmla="*/ 167164 w 167163"/>
                  <a:gd name="connsiteY2" fmla="*/ 113843 h 278091"/>
                  <a:gd name="connsiteX3" fmla="*/ 130731 w 167163"/>
                  <a:gd name="connsiteY3" fmla="*/ 50749 h 278091"/>
                  <a:gd name="connsiteX4" fmla="*/ 42863 w 167163"/>
                  <a:gd name="connsiteY4" fmla="*/ 0 h 278091"/>
                  <a:gd name="connsiteX5" fmla="*/ 10716 w 167163"/>
                  <a:gd name="connsiteY5" fmla="*/ 18602 h 278091"/>
                  <a:gd name="connsiteX6" fmla="*/ 10716 w 167163"/>
                  <a:gd name="connsiteY6" fmla="*/ 18602 h 278091"/>
                  <a:gd name="connsiteX7" fmla="*/ 0 w 167163"/>
                  <a:gd name="connsiteY7" fmla="*/ 24775 h 278091"/>
                  <a:gd name="connsiteX8" fmla="*/ 109299 w 167163"/>
                  <a:gd name="connsiteY8" fmla="*/ 87868 h 278091"/>
                  <a:gd name="connsiteX9" fmla="*/ 124301 w 167163"/>
                  <a:gd name="connsiteY9" fmla="*/ 113586 h 278091"/>
                  <a:gd name="connsiteX10" fmla="*/ 124301 w 167163"/>
                  <a:gd name="connsiteY10" fmla="*/ 264633 h 278091"/>
                  <a:gd name="connsiteX11" fmla="*/ 124301 w 167163"/>
                  <a:gd name="connsiteY11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24301" y="278092"/>
                    </a:moveTo>
                    <a:cubicBezTo>
                      <a:pt x="138789" y="272948"/>
                      <a:pt x="153019" y="267376"/>
                      <a:pt x="167164" y="260947"/>
                    </a:cubicBezTo>
                    <a:lnTo>
                      <a:pt x="167164" y="113843"/>
                    </a:lnTo>
                    <a:cubicBezTo>
                      <a:pt x="167104" y="87825"/>
                      <a:pt x="153233" y="63805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72" y="93209"/>
                      <a:pt x="124173" y="102973"/>
                      <a:pt x="124301" y="113586"/>
                    </a:cubicBezTo>
                    <a:lnTo>
                      <a:pt x="124301" y="264633"/>
                    </a:lnTo>
                    <a:lnTo>
                      <a:pt x="12430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1" name="Freeform: Shape 6770">
                <a:extLst>
                  <a:ext uri="{FF2B5EF4-FFF2-40B4-BE49-F238E27FC236}">
                    <a16:creationId xmlns:a16="http://schemas.microsoft.com/office/drawing/2014/main" id="{33DD78D6-BACA-9BDF-7A95-403044E878CE}"/>
                  </a:ext>
                </a:extLst>
              </p:cNvPr>
              <p:cNvSpPr/>
              <p:nvPr/>
            </p:nvSpPr>
            <p:spPr>
              <a:xfrm>
                <a:off x="6169294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2" name="Freeform: Shape 6771">
                <a:extLst>
                  <a:ext uri="{FF2B5EF4-FFF2-40B4-BE49-F238E27FC236}">
                    <a16:creationId xmlns:a16="http://schemas.microsoft.com/office/drawing/2014/main" id="{68F34FF6-58D0-893A-3AFE-1584FC09A27C}"/>
                  </a:ext>
                </a:extLst>
              </p:cNvPr>
              <p:cNvSpPr/>
              <p:nvPr/>
            </p:nvSpPr>
            <p:spPr>
              <a:xfrm>
                <a:off x="6594405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5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5"/>
                    </a:moveTo>
                    <a:lnTo>
                      <a:pt x="213884" y="36433"/>
                    </a:lnTo>
                    <a:cubicBezTo>
                      <a:pt x="200854" y="13862"/>
                      <a:pt x="176765" y="-26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26" y="42974"/>
                      <a:pt x="171098" y="48675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3" name="Freeform: Shape 6772">
                <a:extLst>
                  <a:ext uri="{FF2B5EF4-FFF2-40B4-BE49-F238E27FC236}">
                    <a16:creationId xmlns:a16="http://schemas.microsoft.com/office/drawing/2014/main" id="{E8E665D0-415F-0D39-7CC4-F37D9CF7D6DA}"/>
                  </a:ext>
                </a:extLst>
              </p:cNvPr>
              <p:cNvSpPr/>
              <p:nvPr/>
            </p:nvSpPr>
            <p:spPr>
              <a:xfrm>
                <a:off x="6169293" y="6156083"/>
                <a:ext cx="190224" cy="115728"/>
              </a:xfrm>
              <a:custGeom>
                <a:avLst/>
                <a:gdLst>
                  <a:gd name="connsiteX0" fmla="*/ 115730 w 190224"/>
                  <a:gd name="connsiteY0" fmla="*/ 72866 h 115728"/>
                  <a:gd name="connsiteX1" fmla="*/ 72867 w 190224"/>
                  <a:gd name="connsiteY1" fmla="*/ 72866 h 115728"/>
                  <a:gd name="connsiteX2" fmla="*/ 42863 w 190224"/>
                  <a:gd name="connsiteY2" fmla="*/ 42863 h 115728"/>
                  <a:gd name="connsiteX3" fmla="*/ 42863 w 190224"/>
                  <a:gd name="connsiteY3" fmla="*/ 0 h 115728"/>
                  <a:gd name="connsiteX4" fmla="*/ 1 w 190224"/>
                  <a:gd name="connsiteY4" fmla="*/ 24775 h 115728"/>
                  <a:gd name="connsiteX5" fmla="*/ 1 w 190224"/>
                  <a:gd name="connsiteY5" fmla="*/ 42863 h 115728"/>
                  <a:gd name="connsiteX6" fmla="*/ 9688 w 190224"/>
                  <a:gd name="connsiteY6" fmla="*/ 79210 h 115728"/>
                  <a:gd name="connsiteX7" fmla="*/ 21346 w 190224"/>
                  <a:gd name="connsiteY7" fmla="*/ 94469 h 115728"/>
                  <a:gd name="connsiteX8" fmla="*/ 72781 w 190224"/>
                  <a:gd name="connsiteY8" fmla="*/ 115729 h 115728"/>
                  <a:gd name="connsiteX9" fmla="*/ 178823 w 190224"/>
                  <a:gd name="connsiteY9" fmla="*/ 115729 h 115728"/>
                  <a:gd name="connsiteX10" fmla="*/ 190225 w 190224"/>
                  <a:gd name="connsiteY10" fmla="*/ 72866 h 115728"/>
                  <a:gd name="connsiteX11" fmla="*/ 115644 w 190224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224" h="115728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297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94" y="84782"/>
                      <a:pt x="16811" y="89917"/>
                      <a:pt x="21346" y="94469"/>
                    </a:cubicBezTo>
                    <a:cubicBezTo>
                      <a:pt x="34985" y="108108"/>
                      <a:pt x="53493" y="115754"/>
                      <a:pt x="72781" y="115729"/>
                    </a:cubicBezTo>
                    <a:lnTo>
                      <a:pt x="178823" y="115729"/>
                    </a:lnTo>
                    <a:cubicBezTo>
                      <a:pt x="182595" y="101499"/>
                      <a:pt x="186453" y="87182"/>
                      <a:pt x="190225" y="72866"/>
                    </a:cubicBezTo>
                    <a:lnTo>
                      <a:pt x="115644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4" name="Freeform: Shape 6773">
                <a:extLst>
                  <a:ext uri="{FF2B5EF4-FFF2-40B4-BE49-F238E27FC236}">
                    <a16:creationId xmlns:a16="http://schemas.microsoft.com/office/drawing/2014/main" id="{E5A363BD-DA3C-FA49-91FB-DAADEF3F78AC}"/>
                  </a:ext>
                </a:extLst>
              </p:cNvPr>
              <p:cNvSpPr/>
              <p:nvPr/>
            </p:nvSpPr>
            <p:spPr>
              <a:xfrm>
                <a:off x="6348203" y="6228864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773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5" name="Freeform: Shape 6774">
                <a:extLst>
                  <a:ext uri="{FF2B5EF4-FFF2-40B4-BE49-F238E27FC236}">
                    <a16:creationId xmlns:a16="http://schemas.microsoft.com/office/drawing/2014/main" id="{50F70A9D-A82C-021C-01C1-6A5A24607DE9}"/>
                  </a:ext>
                </a:extLst>
              </p:cNvPr>
              <p:cNvSpPr/>
              <p:nvPr/>
            </p:nvSpPr>
            <p:spPr>
              <a:xfrm>
                <a:off x="6458873" y="5891279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243 h 134759"/>
                  <a:gd name="connsiteX1" fmla="*/ 280578 w 312724"/>
                  <a:gd name="connsiteY1" fmla="*/ 116243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7 h 134759"/>
                  <a:gd name="connsiteX5" fmla="*/ 181994 w 312724"/>
                  <a:gd name="connsiteY5" fmla="*/ 9773 h 134759"/>
                  <a:gd name="connsiteX6" fmla="*/ 109128 w 312724"/>
                  <a:gd name="connsiteY6" fmla="*/ 9773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2 h 134759"/>
                  <a:gd name="connsiteX10" fmla="*/ 160563 w 312724"/>
                  <a:gd name="connsiteY10" fmla="*/ 46892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578" y="116243"/>
                    </a:moveTo>
                    <a:lnTo>
                      <a:pt x="280578" y="116243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7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35" y="41500"/>
                      <a:pt x="151288" y="41500"/>
                      <a:pt x="160563" y="46892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6" name="Freeform: Shape 6775">
                <a:extLst>
                  <a:ext uri="{FF2B5EF4-FFF2-40B4-BE49-F238E27FC236}">
                    <a16:creationId xmlns:a16="http://schemas.microsoft.com/office/drawing/2014/main" id="{36627B50-9433-CF92-110A-04EADDECA5BA}"/>
                  </a:ext>
                </a:extLst>
              </p:cNvPr>
              <p:cNvSpPr/>
              <p:nvPr/>
            </p:nvSpPr>
            <p:spPr>
              <a:xfrm>
                <a:off x="6044993" y="6094018"/>
                <a:ext cx="200425" cy="105600"/>
              </a:xfrm>
              <a:custGeom>
                <a:avLst/>
                <a:gdLst>
                  <a:gd name="connsiteX0" fmla="*/ 124301 w 200425"/>
                  <a:gd name="connsiteY0" fmla="*/ 37290 h 105600"/>
                  <a:gd name="connsiteX1" fmla="*/ 124301 w 200425"/>
                  <a:gd name="connsiteY1" fmla="*/ 37290 h 105600"/>
                  <a:gd name="connsiteX2" fmla="*/ 87182 w 200425"/>
                  <a:gd name="connsiteY2" fmla="*/ 58721 h 105600"/>
                  <a:gd name="connsiteX3" fmla="*/ 46206 w 200425"/>
                  <a:gd name="connsiteY3" fmla="*/ 47749 h 105600"/>
                  <a:gd name="connsiteX4" fmla="*/ 24775 w 200425"/>
                  <a:gd name="connsiteY4" fmla="*/ 10630 h 105600"/>
                  <a:gd name="connsiteX5" fmla="*/ 0 w 200425"/>
                  <a:gd name="connsiteY5" fmla="*/ 53492 h 105600"/>
                  <a:gd name="connsiteX6" fmla="*/ 9087 w 200425"/>
                  <a:gd name="connsiteY6" fmla="*/ 69180 h 105600"/>
                  <a:gd name="connsiteX7" fmla="*/ 35662 w 200425"/>
                  <a:gd name="connsiteY7" fmla="*/ 95755 h 105600"/>
                  <a:gd name="connsiteX8" fmla="*/ 53321 w 200425"/>
                  <a:gd name="connsiteY8" fmla="*/ 103127 h 105600"/>
                  <a:gd name="connsiteX9" fmla="*/ 108614 w 200425"/>
                  <a:gd name="connsiteY9" fmla="*/ 95840 h 105600"/>
                  <a:gd name="connsiteX10" fmla="*/ 200425 w 200425"/>
                  <a:gd name="connsiteY10" fmla="*/ 42863 h 105600"/>
                  <a:gd name="connsiteX11" fmla="*/ 188938 w 200425"/>
                  <a:gd name="connsiteY11" fmla="*/ 0 h 105600"/>
                  <a:gd name="connsiteX12" fmla="*/ 167164 w 200425"/>
                  <a:gd name="connsiteY12" fmla="*/ 12516 h 105600"/>
                  <a:gd name="connsiteX13" fmla="*/ 167164 w 200425"/>
                  <a:gd name="connsiteY13" fmla="*/ 12516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0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1"/>
                    </a:lnTo>
                    <a:cubicBezTo>
                      <a:pt x="72841" y="67002"/>
                      <a:pt x="54496" y="6209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8"/>
                      <a:pt x="24603" y="89411"/>
                      <a:pt x="35662" y="95755"/>
                    </a:cubicBezTo>
                    <a:cubicBezTo>
                      <a:pt x="41208" y="98961"/>
                      <a:pt x="47140" y="101438"/>
                      <a:pt x="53321" y="103127"/>
                    </a:cubicBezTo>
                    <a:cubicBezTo>
                      <a:pt x="71992" y="108116"/>
                      <a:pt x="91872" y="105493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572"/>
                      <a:pt x="192710" y="1429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7" name="Freeform: Shape 6776">
                <a:extLst>
                  <a:ext uri="{FF2B5EF4-FFF2-40B4-BE49-F238E27FC236}">
                    <a16:creationId xmlns:a16="http://schemas.microsoft.com/office/drawing/2014/main" id="{14102906-3357-80F1-802B-773FBACDD8DE}"/>
                  </a:ext>
                </a:extLst>
              </p:cNvPr>
              <p:cNvSpPr/>
              <p:nvPr/>
            </p:nvSpPr>
            <p:spPr>
              <a:xfrm>
                <a:off x="623393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8" name="Freeform: Shape 6777">
                <a:extLst>
                  <a:ext uri="{FF2B5EF4-FFF2-40B4-BE49-F238E27FC236}">
                    <a16:creationId xmlns:a16="http://schemas.microsoft.com/office/drawing/2014/main" id="{D44ED6A8-4AE7-5830-973D-609B150CF9B9}"/>
                  </a:ext>
                </a:extLst>
              </p:cNvPr>
              <p:cNvSpPr/>
              <p:nvPr/>
            </p:nvSpPr>
            <p:spPr>
              <a:xfrm>
                <a:off x="6212157" y="5669508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9" name="Freeform: Shape 6778">
                <a:extLst>
                  <a:ext uri="{FF2B5EF4-FFF2-40B4-BE49-F238E27FC236}">
                    <a16:creationId xmlns:a16="http://schemas.microsoft.com/office/drawing/2014/main" id="{49F2D50C-5990-0294-C330-37DCF7BAACE4}"/>
                  </a:ext>
                </a:extLst>
              </p:cNvPr>
              <p:cNvSpPr/>
              <p:nvPr/>
            </p:nvSpPr>
            <p:spPr>
              <a:xfrm>
                <a:off x="6044993" y="6040012"/>
                <a:ext cx="43976" cy="107498"/>
              </a:xfrm>
              <a:custGeom>
                <a:avLst/>
                <a:gdLst>
                  <a:gd name="connsiteX0" fmla="*/ 0 w 43976"/>
                  <a:gd name="connsiteY0" fmla="*/ 21774 h 107498"/>
                  <a:gd name="connsiteX1" fmla="*/ 0 w 43976"/>
                  <a:gd name="connsiteY1" fmla="*/ 21774 h 107498"/>
                  <a:gd name="connsiteX2" fmla="*/ 0 w 43976"/>
                  <a:gd name="connsiteY2" fmla="*/ 21774 h 107498"/>
                  <a:gd name="connsiteX3" fmla="*/ 0 w 43976"/>
                  <a:gd name="connsiteY3" fmla="*/ 107499 h 107498"/>
                  <a:gd name="connsiteX4" fmla="*/ 43977 w 43976"/>
                  <a:gd name="connsiteY4" fmla="*/ 31375 h 107498"/>
                  <a:gd name="connsiteX5" fmla="*/ 12602 w 43976"/>
                  <a:gd name="connsiteY5" fmla="*/ 0 h 107498"/>
                  <a:gd name="connsiteX6" fmla="*/ 0 w 43976"/>
                  <a:gd name="connsiteY6" fmla="*/ 21774 h 107498"/>
                  <a:gd name="connsiteX7" fmla="*/ 0 w 43976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0" name="Freeform: Shape 6779">
                <a:extLst>
                  <a:ext uri="{FF2B5EF4-FFF2-40B4-BE49-F238E27FC236}">
                    <a16:creationId xmlns:a16="http://schemas.microsoft.com/office/drawing/2014/main" id="{889C46D0-AECA-F4AA-9C61-314B0B5866B9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1" name="Freeform: Shape 6780">
                <a:extLst>
                  <a:ext uri="{FF2B5EF4-FFF2-40B4-BE49-F238E27FC236}">
                    <a16:creationId xmlns:a16="http://schemas.microsoft.com/office/drawing/2014/main" id="{0F638080-8D5A-F1B2-05CB-B165E352F940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2" name="Freeform: Shape 6781">
                <a:extLst>
                  <a:ext uri="{FF2B5EF4-FFF2-40B4-BE49-F238E27FC236}">
                    <a16:creationId xmlns:a16="http://schemas.microsoft.com/office/drawing/2014/main" id="{429D1F2B-3661-EC37-58F9-A9AA78F61E97}"/>
                  </a:ext>
                </a:extLst>
              </p:cNvPr>
              <p:cNvSpPr/>
              <p:nvPr/>
            </p:nvSpPr>
            <p:spPr>
              <a:xfrm>
                <a:off x="6057595" y="5846445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459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459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3" name="Freeform: Shape 6782">
                <a:extLst>
                  <a:ext uri="{FF2B5EF4-FFF2-40B4-BE49-F238E27FC236}">
                    <a16:creationId xmlns:a16="http://schemas.microsoft.com/office/drawing/2014/main" id="{157B84A6-307A-42EF-42DF-49AF6C7C65B4}"/>
                  </a:ext>
                </a:extLst>
              </p:cNvPr>
              <p:cNvSpPr/>
              <p:nvPr/>
            </p:nvSpPr>
            <p:spPr>
              <a:xfrm>
                <a:off x="604499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4" name="Freeform: Shape 6783">
                <a:extLst>
                  <a:ext uri="{FF2B5EF4-FFF2-40B4-BE49-F238E27FC236}">
                    <a16:creationId xmlns:a16="http://schemas.microsoft.com/office/drawing/2014/main" id="{B896059F-C24E-9359-1132-47C3F01DC36F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5" name="Freeform: Shape 6784">
                <a:extLst>
                  <a:ext uri="{FF2B5EF4-FFF2-40B4-BE49-F238E27FC236}">
                    <a16:creationId xmlns:a16="http://schemas.microsoft.com/office/drawing/2014/main" id="{9C968AD2-817D-171E-D750-9AAC0B259F3B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6" name="Freeform: Shape 6785">
                <a:extLst>
                  <a:ext uri="{FF2B5EF4-FFF2-40B4-BE49-F238E27FC236}">
                    <a16:creationId xmlns:a16="http://schemas.microsoft.com/office/drawing/2014/main" id="{50F1B791-760A-42AF-6332-75FEB07A3DA0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7" name="Freeform: Shape 6786">
                <a:extLst>
                  <a:ext uri="{FF2B5EF4-FFF2-40B4-BE49-F238E27FC236}">
                    <a16:creationId xmlns:a16="http://schemas.microsoft.com/office/drawing/2014/main" id="{367956C5-8634-6F3D-4C70-8BE1C8232EDB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8" name="Freeform: Shape 6787">
                <a:extLst>
                  <a:ext uri="{FF2B5EF4-FFF2-40B4-BE49-F238E27FC236}">
                    <a16:creationId xmlns:a16="http://schemas.microsoft.com/office/drawing/2014/main" id="{9EE78462-20AC-AFF2-E66C-867B97B48F34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9" name="Freeform: Shape 6788">
                <a:extLst>
                  <a:ext uri="{FF2B5EF4-FFF2-40B4-BE49-F238E27FC236}">
                    <a16:creationId xmlns:a16="http://schemas.microsoft.com/office/drawing/2014/main" id="{8D6097CD-D6FF-A402-0B98-7132473DE68E}"/>
                  </a:ext>
                </a:extLst>
              </p:cNvPr>
              <p:cNvSpPr/>
              <p:nvPr/>
            </p:nvSpPr>
            <p:spPr>
              <a:xfrm>
                <a:off x="6571516" y="6001778"/>
                <a:ext cx="200082" cy="262575"/>
              </a:xfrm>
              <a:custGeom>
                <a:avLst/>
                <a:gdLst>
                  <a:gd name="connsiteX0" fmla="*/ 0 w 200082"/>
                  <a:gd name="connsiteY0" fmla="*/ 233858 h 262575"/>
                  <a:gd name="connsiteX1" fmla="*/ 35919 w 200082"/>
                  <a:gd name="connsiteY1" fmla="*/ 262576 h 262575"/>
                  <a:gd name="connsiteX2" fmla="*/ 163649 w 200082"/>
                  <a:gd name="connsiteY2" fmla="*/ 188852 h 262575"/>
                  <a:gd name="connsiteX3" fmla="*/ 200082 w 200082"/>
                  <a:gd name="connsiteY3" fmla="*/ 125758 h 262575"/>
                  <a:gd name="connsiteX4" fmla="*/ 200082 w 200082"/>
                  <a:gd name="connsiteY4" fmla="*/ 24689 h 262575"/>
                  <a:gd name="connsiteX5" fmla="*/ 167935 w 200082"/>
                  <a:gd name="connsiteY5" fmla="*/ 6172 h 262575"/>
                  <a:gd name="connsiteX6" fmla="*/ 167935 w 200082"/>
                  <a:gd name="connsiteY6" fmla="*/ 6172 h 262575"/>
                  <a:gd name="connsiteX7" fmla="*/ 157220 w 200082"/>
                  <a:gd name="connsiteY7" fmla="*/ 0 h 262575"/>
                  <a:gd name="connsiteX8" fmla="*/ 157220 w 200082"/>
                  <a:gd name="connsiteY8" fmla="*/ 126187 h 262575"/>
                  <a:gd name="connsiteX9" fmla="*/ 142218 w 200082"/>
                  <a:gd name="connsiteY9" fmla="*/ 151905 h 262575"/>
                  <a:gd name="connsiteX10" fmla="*/ 11658 w 200082"/>
                  <a:gd name="connsiteY10" fmla="*/ 227257 h 262575"/>
                  <a:gd name="connsiteX11" fmla="*/ 11658 w 200082"/>
                  <a:gd name="connsiteY11" fmla="*/ 227257 h 26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575">
                    <a:moveTo>
                      <a:pt x="0" y="233858"/>
                    </a:moveTo>
                    <a:cubicBezTo>
                      <a:pt x="11427" y="243802"/>
                      <a:pt x="23403" y="253377"/>
                      <a:pt x="35919" y="262576"/>
                    </a:cubicBezTo>
                    <a:lnTo>
                      <a:pt x="163649" y="188852"/>
                    </a:lnTo>
                    <a:cubicBezTo>
                      <a:pt x="186169" y="175814"/>
                      <a:pt x="200039" y="151776"/>
                      <a:pt x="200082" y="125758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257"/>
                    </a:lnTo>
                    <a:lnTo>
                      <a:pt x="11658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0" name="Freeform: Shape 6789">
                <a:extLst>
                  <a:ext uri="{FF2B5EF4-FFF2-40B4-BE49-F238E27FC236}">
                    <a16:creationId xmlns:a16="http://schemas.microsoft.com/office/drawing/2014/main" id="{75913374-2D3E-59E3-D187-664B246E520C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1" name="Freeform: Shape 6790">
                <a:extLst>
                  <a:ext uri="{FF2B5EF4-FFF2-40B4-BE49-F238E27FC236}">
                    <a16:creationId xmlns:a16="http://schemas.microsoft.com/office/drawing/2014/main" id="{69B6BB4F-A44A-CFBC-38F6-90EBC5CDAF67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2" name="Freeform: Shape 6791">
                <a:extLst>
                  <a:ext uri="{FF2B5EF4-FFF2-40B4-BE49-F238E27FC236}">
                    <a16:creationId xmlns:a16="http://schemas.microsoft.com/office/drawing/2014/main" id="{99B9F4D8-FB72-D47C-3D68-AAD639FE7389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3" name="Freeform: Shape 6792">
                <a:extLst>
                  <a:ext uri="{FF2B5EF4-FFF2-40B4-BE49-F238E27FC236}">
                    <a16:creationId xmlns:a16="http://schemas.microsoft.com/office/drawing/2014/main" id="{FE766A9B-F1D4-B08D-69D8-9F13413D8FDC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4" name="Freeform: Shape 6793">
                <a:extLst>
                  <a:ext uri="{FF2B5EF4-FFF2-40B4-BE49-F238E27FC236}">
                    <a16:creationId xmlns:a16="http://schemas.microsoft.com/office/drawing/2014/main" id="{CFE3B6B0-759A-2874-1C66-1B3CADCDD322}"/>
                  </a:ext>
                </a:extLst>
              </p:cNvPr>
              <p:cNvSpPr/>
              <p:nvPr/>
            </p:nvSpPr>
            <p:spPr>
              <a:xfrm>
                <a:off x="6336458" y="6235636"/>
                <a:ext cx="270976" cy="160476"/>
              </a:xfrm>
              <a:custGeom>
                <a:avLst/>
                <a:gdLst>
                  <a:gd name="connsiteX0" fmla="*/ 172479 w 270976"/>
                  <a:gd name="connsiteY0" fmla="*/ 36090 h 160476"/>
                  <a:gd name="connsiteX1" fmla="*/ 172479 w 270976"/>
                  <a:gd name="connsiteY1" fmla="*/ 36090 h 160476"/>
                  <a:gd name="connsiteX2" fmla="*/ 0 w 270976"/>
                  <a:gd name="connsiteY2" fmla="*/ 135702 h 160476"/>
                  <a:gd name="connsiteX3" fmla="*/ 42863 w 270976"/>
                  <a:gd name="connsiteY3" fmla="*/ 160477 h 160476"/>
                  <a:gd name="connsiteX4" fmla="*/ 270977 w 270976"/>
                  <a:gd name="connsiteY4" fmla="*/ 28718 h 160476"/>
                  <a:gd name="connsiteX5" fmla="*/ 235058 w 270976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977" y="28718"/>
                    </a:lnTo>
                    <a:cubicBezTo>
                      <a:pt x="258692" y="19519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5" name="Freeform: Shape 6794">
                <a:extLst>
                  <a:ext uri="{FF2B5EF4-FFF2-40B4-BE49-F238E27FC236}">
                    <a16:creationId xmlns:a16="http://schemas.microsoft.com/office/drawing/2014/main" id="{0E561DCC-700A-0257-EB0B-601F235CD4A5}"/>
                  </a:ext>
                </a:extLst>
              </p:cNvPr>
              <p:cNvSpPr/>
              <p:nvPr/>
            </p:nvSpPr>
            <p:spPr>
              <a:xfrm>
                <a:off x="6420726" y="5712370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3 h 288464"/>
                  <a:gd name="connsiteX9" fmla="*/ 6772 w 128951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264"/>
                      <a:pt x="30261" y="28657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1"/>
                      <a:pt x="87431" y="130002"/>
                      <a:pt x="82124" y="139303"/>
                    </a:cubicBezTo>
                    <a:lnTo>
                      <a:pt x="6772" y="269863"/>
                    </a:lnTo>
                    <a:lnTo>
                      <a:pt x="6772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6" name="Freeform: Shape 6795">
                <a:extLst>
                  <a:ext uri="{FF2B5EF4-FFF2-40B4-BE49-F238E27FC236}">
                    <a16:creationId xmlns:a16="http://schemas.microsoft.com/office/drawing/2014/main" id="{3AD3822E-756E-9B3B-8DD8-0EF3E163729C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7" name="Freeform: Shape 6796">
                <a:extLst>
                  <a:ext uri="{FF2B5EF4-FFF2-40B4-BE49-F238E27FC236}">
                    <a16:creationId xmlns:a16="http://schemas.microsoft.com/office/drawing/2014/main" id="{981C9886-FB50-6421-A897-6B642DBB70A6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8" name="Freeform: Shape 6797">
                <a:extLst>
                  <a:ext uri="{FF2B5EF4-FFF2-40B4-BE49-F238E27FC236}">
                    <a16:creationId xmlns:a16="http://schemas.microsoft.com/office/drawing/2014/main" id="{2822FE0F-78CC-E68C-F708-80E3C1F0AC97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9" name="Freeform: Shape 6798">
                <a:extLst>
                  <a:ext uri="{FF2B5EF4-FFF2-40B4-BE49-F238E27FC236}">
                    <a16:creationId xmlns:a16="http://schemas.microsoft.com/office/drawing/2014/main" id="{39AEE0BB-ECFD-67AE-41B6-B37C853845B5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0" name="Freeform: Shape 6799">
                <a:extLst>
                  <a:ext uri="{FF2B5EF4-FFF2-40B4-BE49-F238E27FC236}">
                    <a16:creationId xmlns:a16="http://schemas.microsoft.com/office/drawing/2014/main" id="{145DD885-EA4E-8E7F-F4CE-A8B17E19AA92}"/>
                  </a:ext>
                </a:extLst>
              </p:cNvPr>
              <p:cNvSpPr/>
              <p:nvPr/>
            </p:nvSpPr>
            <p:spPr>
              <a:xfrm>
                <a:off x="6285023" y="5993806"/>
                <a:ext cx="181222" cy="235057"/>
              </a:xfrm>
              <a:custGeom>
                <a:avLst/>
                <a:gdLst>
                  <a:gd name="connsiteX0" fmla="*/ 99613 w 181222"/>
                  <a:gd name="connsiteY0" fmla="*/ 62665 h 235057"/>
                  <a:gd name="connsiteX1" fmla="*/ 99613 w 181222"/>
                  <a:gd name="connsiteY1" fmla="*/ 62665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1" name="Freeform: Shape 6800">
                <a:extLst>
                  <a:ext uri="{FF2B5EF4-FFF2-40B4-BE49-F238E27FC236}">
                    <a16:creationId xmlns:a16="http://schemas.microsoft.com/office/drawing/2014/main" id="{56945618-2274-C0E6-9CD3-F2FB77F049EB}"/>
                  </a:ext>
                </a:extLst>
              </p:cNvPr>
              <p:cNvSpPr/>
              <p:nvPr/>
            </p:nvSpPr>
            <p:spPr>
              <a:xfrm>
                <a:off x="6241474" y="6271812"/>
                <a:ext cx="137846" cy="124301"/>
              </a:xfrm>
              <a:custGeom>
                <a:avLst/>
                <a:gdLst>
                  <a:gd name="connsiteX0" fmla="*/ 94984 w 137846"/>
                  <a:gd name="connsiteY0" fmla="*/ 99527 h 124301"/>
                  <a:gd name="connsiteX1" fmla="*/ 94984 w 137846"/>
                  <a:gd name="connsiteY1" fmla="*/ 99527 h 124301"/>
                  <a:gd name="connsiteX2" fmla="*/ 57865 w 137846"/>
                  <a:gd name="connsiteY2" fmla="*/ 78095 h 124301"/>
                  <a:gd name="connsiteX3" fmla="*/ 46892 w 137846"/>
                  <a:gd name="connsiteY3" fmla="*/ 37119 h 124301"/>
                  <a:gd name="connsiteX4" fmla="*/ 68324 w 137846"/>
                  <a:gd name="connsiteY4" fmla="*/ 0 h 124301"/>
                  <a:gd name="connsiteX5" fmla="*/ 18860 w 137846"/>
                  <a:gd name="connsiteY5" fmla="*/ 0 h 124301"/>
                  <a:gd name="connsiteX6" fmla="*/ 9773 w 137846"/>
                  <a:gd name="connsiteY6" fmla="*/ 15688 h 124301"/>
                  <a:gd name="connsiteX7" fmla="*/ 36434 w 137846"/>
                  <a:gd name="connsiteY7" fmla="*/ 115214 h 124301"/>
                  <a:gd name="connsiteX8" fmla="*/ 52122 w 137846"/>
                  <a:gd name="connsiteY8" fmla="*/ 124301 h 124301"/>
                  <a:gd name="connsiteX9" fmla="*/ 137847 w 137846"/>
                  <a:gd name="connsiteY9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846" h="124301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43523" y="69806"/>
                      <a:pt x="38611" y="5146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2" name="Freeform: Shape 6801">
                <a:extLst>
                  <a:ext uri="{FF2B5EF4-FFF2-40B4-BE49-F238E27FC236}">
                    <a16:creationId xmlns:a16="http://schemas.microsoft.com/office/drawing/2014/main" id="{A0FC59E5-DFAF-C08B-C76B-4FC1B654C7C8}"/>
                  </a:ext>
                </a:extLst>
              </p:cNvPr>
              <p:cNvSpPr/>
              <p:nvPr/>
            </p:nvSpPr>
            <p:spPr>
              <a:xfrm>
                <a:off x="8943823" y="5669508"/>
                <a:ext cx="134720" cy="312725"/>
              </a:xfrm>
              <a:custGeom>
                <a:avLst/>
                <a:gdLst>
                  <a:gd name="connsiteX0" fmla="*/ 116119 w 134720"/>
                  <a:gd name="connsiteY0" fmla="*/ 32147 h 312725"/>
                  <a:gd name="connsiteX1" fmla="*/ 116119 w 134720"/>
                  <a:gd name="connsiteY1" fmla="*/ 32147 h 312725"/>
                  <a:gd name="connsiteX2" fmla="*/ 134721 w 134720"/>
                  <a:gd name="connsiteY2" fmla="*/ 0 h 312725"/>
                  <a:gd name="connsiteX3" fmla="*/ 134721 w 134720"/>
                  <a:gd name="connsiteY3" fmla="*/ 0 h 312725"/>
                  <a:gd name="connsiteX4" fmla="*/ 60483 w 134720"/>
                  <a:gd name="connsiteY4" fmla="*/ 42863 h 312725"/>
                  <a:gd name="connsiteX5" fmla="*/ 9734 w 134720"/>
                  <a:gd name="connsiteY5" fmla="*/ 130731 h 312725"/>
                  <a:gd name="connsiteX6" fmla="*/ 9734 w 134720"/>
                  <a:gd name="connsiteY6" fmla="*/ 203597 h 312725"/>
                  <a:gd name="connsiteX7" fmla="*/ 47967 w 134720"/>
                  <a:gd name="connsiteY7" fmla="*/ 269863 h 312725"/>
                  <a:gd name="connsiteX8" fmla="*/ 122205 w 134720"/>
                  <a:gd name="connsiteY8" fmla="*/ 312725 h 312725"/>
                  <a:gd name="connsiteX9" fmla="*/ 46853 w 134720"/>
                  <a:gd name="connsiteY9" fmla="*/ 182166 h 312725"/>
                  <a:gd name="connsiteX10" fmla="*/ 46853 w 134720"/>
                  <a:gd name="connsiteY10" fmla="*/ 152162 h 312725"/>
                  <a:gd name="connsiteX11" fmla="*/ 109689 w 134720"/>
                  <a:gd name="connsiteY11" fmla="*/ 42863 h 312725"/>
                  <a:gd name="connsiteX12" fmla="*/ 109689 w 134720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5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3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3" name="Freeform: Shape 6802">
                <a:extLst>
                  <a:ext uri="{FF2B5EF4-FFF2-40B4-BE49-F238E27FC236}">
                    <a16:creationId xmlns:a16="http://schemas.microsoft.com/office/drawing/2014/main" id="{CA5EB710-FE86-BCB9-EBBC-10644D7C5CEF}"/>
                  </a:ext>
                </a:extLst>
              </p:cNvPr>
              <p:cNvSpPr/>
              <p:nvPr/>
            </p:nvSpPr>
            <p:spPr>
              <a:xfrm>
                <a:off x="9146267" y="6196031"/>
                <a:ext cx="105640" cy="200081"/>
              </a:xfrm>
              <a:custGeom>
                <a:avLst/>
                <a:gdLst>
                  <a:gd name="connsiteX0" fmla="*/ 37462 w 105640"/>
                  <a:gd name="connsiteY0" fmla="*/ 75781 h 200081"/>
                  <a:gd name="connsiteX1" fmla="*/ 37462 w 105640"/>
                  <a:gd name="connsiteY1" fmla="*/ 75781 h 200081"/>
                  <a:gd name="connsiteX2" fmla="*/ 58893 w 105640"/>
                  <a:gd name="connsiteY2" fmla="*/ 112900 h 200081"/>
                  <a:gd name="connsiteX3" fmla="*/ 47920 w 105640"/>
                  <a:gd name="connsiteY3" fmla="*/ 153876 h 200081"/>
                  <a:gd name="connsiteX4" fmla="*/ 10801 w 105640"/>
                  <a:gd name="connsiteY4" fmla="*/ 175307 h 200081"/>
                  <a:gd name="connsiteX5" fmla="*/ 53664 w 105640"/>
                  <a:gd name="connsiteY5" fmla="*/ 200082 h 200081"/>
                  <a:gd name="connsiteX6" fmla="*/ 69351 w 105640"/>
                  <a:gd name="connsiteY6" fmla="*/ 190995 h 200081"/>
                  <a:gd name="connsiteX7" fmla="*/ 95840 w 105640"/>
                  <a:gd name="connsiteY7" fmla="*/ 164763 h 200081"/>
                  <a:gd name="connsiteX8" fmla="*/ 103127 w 105640"/>
                  <a:gd name="connsiteY8" fmla="*/ 147104 h 200081"/>
                  <a:gd name="connsiteX9" fmla="*/ 95840 w 105640"/>
                  <a:gd name="connsiteY9" fmla="*/ 91811 h 200081"/>
                  <a:gd name="connsiteX10" fmla="*/ 42863 w 105640"/>
                  <a:gd name="connsiteY10" fmla="*/ 0 h 200081"/>
                  <a:gd name="connsiteX11" fmla="*/ 0 w 105640"/>
                  <a:gd name="connsiteY11" fmla="*/ 11487 h 200081"/>
                  <a:gd name="connsiteX12" fmla="*/ 12516 w 105640"/>
                  <a:gd name="connsiteY12" fmla="*/ 33261 h 200081"/>
                  <a:gd name="connsiteX13" fmla="*/ 12516 w 105640"/>
                  <a:gd name="connsiteY13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081">
                    <a:moveTo>
                      <a:pt x="37462" y="75781"/>
                    </a:moveTo>
                    <a:lnTo>
                      <a:pt x="37462" y="75781"/>
                    </a:lnTo>
                    <a:lnTo>
                      <a:pt x="58893" y="112900"/>
                    </a:lnTo>
                    <a:cubicBezTo>
                      <a:pt x="67174" y="127250"/>
                      <a:pt x="62262" y="145587"/>
                      <a:pt x="47920" y="153876"/>
                    </a:cubicBezTo>
                    <a:lnTo>
                      <a:pt x="10801" y="175307"/>
                    </a:lnTo>
                    <a:lnTo>
                      <a:pt x="53664" y="200082"/>
                    </a:lnTo>
                    <a:lnTo>
                      <a:pt x="69351" y="190995"/>
                    </a:lnTo>
                    <a:cubicBezTo>
                      <a:pt x="80307" y="184703"/>
                      <a:pt x="89437" y="175659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177" y="128442"/>
                      <a:pt x="105553" y="108528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4" name="Freeform: Shape 6803">
                <a:extLst>
                  <a:ext uri="{FF2B5EF4-FFF2-40B4-BE49-F238E27FC236}">
                    <a16:creationId xmlns:a16="http://schemas.microsoft.com/office/drawing/2014/main" id="{BE400D8E-4157-50F3-856C-33CC5E4E63CB}"/>
                  </a:ext>
                </a:extLst>
              </p:cNvPr>
              <p:cNvSpPr/>
              <p:nvPr/>
            </p:nvSpPr>
            <p:spPr>
              <a:xfrm>
                <a:off x="9034652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5" name="Freeform: Shape 6804">
                <a:extLst>
                  <a:ext uri="{FF2B5EF4-FFF2-40B4-BE49-F238E27FC236}">
                    <a16:creationId xmlns:a16="http://schemas.microsoft.com/office/drawing/2014/main" id="{6A66A74C-FB3F-54A7-D02A-D76179C1C8C5}"/>
                  </a:ext>
                </a:extLst>
              </p:cNvPr>
              <p:cNvSpPr/>
              <p:nvPr/>
            </p:nvSpPr>
            <p:spPr>
              <a:xfrm>
                <a:off x="8721928" y="5951800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37119 h 277149"/>
                  <a:gd name="connsiteX2" fmla="*/ 42863 w 188423"/>
                  <a:gd name="connsiteY2" fmla="*/ 0 h 277149"/>
                  <a:gd name="connsiteX3" fmla="*/ 0 w 188423"/>
                  <a:gd name="connsiteY3" fmla="*/ 74238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2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6" name="Freeform: Shape 6805">
                <a:extLst>
                  <a:ext uri="{FF2B5EF4-FFF2-40B4-BE49-F238E27FC236}">
                    <a16:creationId xmlns:a16="http://schemas.microsoft.com/office/drawing/2014/main" id="{2B30ABE2-1586-C892-A9F0-7A4A68A76EA8}"/>
                  </a:ext>
                </a:extLst>
              </p:cNvPr>
              <p:cNvSpPr/>
              <p:nvPr/>
            </p:nvSpPr>
            <p:spPr>
              <a:xfrm>
                <a:off x="9092431" y="6352136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6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6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7" name="Freeform: Shape 6806">
                <a:extLst>
                  <a:ext uri="{FF2B5EF4-FFF2-40B4-BE49-F238E27FC236}">
                    <a16:creationId xmlns:a16="http://schemas.microsoft.com/office/drawing/2014/main" id="{B30C2143-C22F-647C-35E8-03EA3C225F4E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8" name="Freeform: Shape 6807">
                <a:extLst>
                  <a:ext uri="{FF2B5EF4-FFF2-40B4-BE49-F238E27FC236}">
                    <a16:creationId xmlns:a16="http://schemas.microsoft.com/office/drawing/2014/main" id="{9FDBA3FE-32E4-70A4-7E9F-479563D943CF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9" name="Freeform: Shape 6808">
                <a:extLst>
                  <a:ext uri="{FF2B5EF4-FFF2-40B4-BE49-F238E27FC236}">
                    <a16:creationId xmlns:a16="http://schemas.microsoft.com/office/drawing/2014/main" id="{EA85BF53-7E32-58AB-A7A1-328DA66DE0C4}"/>
                  </a:ext>
                </a:extLst>
              </p:cNvPr>
              <p:cNvSpPr/>
              <p:nvPr/>
            </p:nvSpPr>
            <p:spPr>
              <a:xfrm>
                <a:off x="8898864" y="6271812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0" name="Freeform: Shape 6809">
                <a:extLst>
                  <a:ext uri="{FF2B5EF4-FFF2-40B4-BE49-F238E27FC236}">
                    <a16:creationId xmlns:a16="http://schemas.microsoft.com/office/drawing/2014/main" id="{B1BFC7D4-A44D-289E-413A-557AB7B09612}"/>
                  </a:ext>
                </a:extLst>
              </p:cNvPr>
              <p:cNvSpPr/>
              <p:nvPr/>
            </p:nvSpPr>
            <p:spPr>
              <a:xfrm>
                <a:off x="86590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1" name="Freeform: Shape 6810">
                <a:extLst>
                  <a:ext uri="{FF2B5EF4-FFF2-40B4-BE49-F238E27FC236}">
                    <a16:creationId xmlns:a16="http://schemas.microsoft.com/office/drawing/2014/main" id="{D70461A1-92E7-85C8-0170-FD729533DE35}"/>
                  </a:ext>
                </a:extLst>
              </p:cNvPr>
              <p:cNvSpPr/>
              <p:nvPr/>
            </p:nvSpPr>
            <p:spPr>
              <a:xfrm>
                <a:off x="8634317" y="6353165"/>
                <a:ext cx="24688" cy="42948"/>
              </a:xfrm>
              <a:custGeom>
                <a:avLst/>
                <a:gdLst>
                  <a:gd name="connsiteX0" fmla="*/ 18517 w 24688"/>
                  <a:gd name="connsiteY0" fmla="*/ 32233 h 42948"/>
                  <a:gd name="connsiteX1" fmla="*/ 0 w 24688"/>
                  <a:gd name="connsiteY1" fmla="*/ 86 h 42948"/>
                  <a:gd name="connsiteX2" fmla="*/ 0 w 24688"/>
                  <a:gd name="connsiteY2" fmla="*/ 86 h 42948"/>
                  <a:gd name="connsiteX3" fmla="*/ 0 w 24688"/>
                  <a:gd name="connsiteY3" fmla="*/ 0 h 42948"/>
                  <a:gd name="connsiteX4" fmla="*/ 0 w 24688"/>
                  <a:gd name="connsiteY4" fmla="*/ 42948 h 42948"/>
                  <a:gd name="connsiteX5" fmla="*/ 24689 w 24688"/>
                  <a:gd name="connsiteY5" fmla="*/ 42948 h 42948"/>
                  <a:gd name="connsiteX6" fmla="*/ 18517 w 24688"/>
                  <a:gd name="connsiteY6" fmla="*/ 32233 h 42948"/>
                  <a:gd name="connsiteX7" fmla="*/ 18517 w 24688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948">
                    <a:moveTo>
                      <a:pt x="18517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689" y="42948"/>
                    </a:lnTo>
                    <a:lnTo>
                      <a:pt x="18517" y="32233"/>
                    </a:lnTo>
                    <a:lnTo>
                      <a:pt x="18517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2" name="Freeform: Shape 6811">
                <a:extLst>
                  <a:ext uri="{FF2B5EF4-FFF2-40B4-BE49-F238E27FC236}">
                    <a16:creationId xmlns:a16="http://schemas.microsoft.com/office/drawing/2014/main" id="{6D306DBB-6D8A-7CE2-95D9-5929B815CBBF}"/>
                  </a:ext>
                </a:extLst>
              </p:cNvPr>
              <p:cNvSpPr/>
              <p:nvPr/>
            </p:nvSpPr>
            <p:spPr>
              <a:xfrm>
                <a:off x="9053769" y="5669508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4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3" name="Freeform: Shape 6812">
                <a:extLst>
                  <a:ext uri="{FF2B5EF4-FFF2-40B4-BE49-F238E27FC236}">
                    <a16:creationId xmlns:a16="http://schemas.microsoft.com/office/drawing/2014/main" id="{61B4ED80-D14A-67B8-2F10-2044BA306680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4" name="Freeform: Shape 6813">
                <a:extLst>
                  <a:ext uri="{FF2B5EF4-FFF2-40B4-BE49-F238E27FC236}">
                    <a16:creationId xmlns:a16="http://schemas.microsoft.com/office/drawing/2014/main" id="{645DD85A-F9A6-EA18-9795-66C73E0C19CF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5" name="Freeform: Shape 6814">
                <a:extLst>
                  <a:ext uri="{FF2B5EF4-FFF2-40B4-BE49-F238E27FC236}">
                    <a16:creationId xmlns:a16="http://schemas.microsoft.com/office/drawing/2014/main" id="{4B111386-6461-2AB2-93B2-771D6EAE41BD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6" name="Freeform: Shape 6815">
                <a:extLst>
                  <a:ext uri="{FF2B5EF4-FFF2-40B4-BE49-F238E27FC236}">
                    <a16:creationId xmlns:a16="http://schemas.microsoft.com/office/drawing/2014/main" id="{871314D3-8D61-B21A-BEE9-A19312F00C02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7" name="Freeform: Shape 6816">
                <a:extLst>
                  <a:ext uri="{FF2B5EF4-FFF2-40B4-BE49-F238E27FC236}">
                    <a16:creationId xmlns:a16="http://schemas.microsoft.com/office/drawing/2014/main" id="{D184E361-645D-209F-8A11-32ACB41FD527}"/>
                  </a:ext>
                </a:extLst>
              </p:cNvPr>
              <p:cNvSpPr/>
              <p:nvPr/>
            </p:nvSpPr>
            <p:spPr>
              <a:xfrm>
                <a:off x="9288055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3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8" name="Freeform: Shape 6817">
                <a:extLst>
                  <a:ext uri="{FF2B5EF4-FFF2-40B4-BE49-F238E27FC236}">
                    <a16:creationId xmlns:a16="http://schemas.microsoft.com/office/drawing/2014/main" id="{ED7EEF18-FF8D-5943-8C61-E70DFA1B2D27}"/>
                  </a:ext>
                </a:extLst>
              </p:cNvPr>
              <p:cNvSpPr/>
              <p:nvPr/>
            </p:nvSpPr>
            <p:spPr>
              <a:xfrm>
                <a:off x="8764790" y="5891364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1 h 128930"/>
                  <a:gd name="connsiteX1" fmla="*/ 288464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299 w 288464"/>
                  <a:gd name="connsiteY8" fmla="*/ 46892 h 128930"/>
                  <a:gd name="connsiteX9" fmla="*/ 139303 w 288464"/>
                  <a:gd name="connsiteY9" fmla="*/ 46892 h 128930"/>
                  <a:gd name="connsiteX10" fmla="*/ 269862 w 288464"/>
                  <a:gd name="connsiteY10" fmla="*/ 122244 h 128930"/>
                  <a:gd name="connsiteX11" fmla="*/ 269862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1"/>
                    </a:moveTo>
                    <a:cubicBezTo>
                      <a:pt x="284350" y="113843"/>
                      <a:pt x="286664" y="98755"/>
                      <a:pt x="288464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299" y="46892"/>
                    </a:lnTo>
                    <a:cubicBezTo>
                      <a:pt x="118583" y="41534"/>
                      <a:pt x="130019" y="41534"/>
                      <a:pt x="139303" y="46892"/>
                    </a:cubicBezTo>
                    <a:lnTo>
                      <a:pt x="269862" y="122244"/>
                    </a:lnTo>
                    <a:lnTo>
                      <a:pt x="269862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9" name="Freeform: Shape 6818">
                <a:extLst>
                  <a:ext uri="{FF2B5EF4-FFF2-40B4-BE49-F238E27FC236}">
                    <a16:creationId xmlns:a16="http://schemas.microsoft.com/office/drawing/2014/main" id="{745BB32F-5D66-0C18-D2F1-51E9F82CF980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0" name="Freeform: Shape 6819">
                <a:extLst>
                  <a:ext uri="{FF2B5EF4-FFF2-40B4-BE49-F238E27FC236}">
                    <a16:creationId xmlns:a16="http://schemas.microsoft.com/office/drawing/2014/main" id="{3C67F230-2D43-B681-D902-BC7CF822A236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1" name="Freeform: Shape 6820">
                <a:extLst>
                  <a:ext uri="{FF2B5EF4-FFF2-40B4-BE49-F238E27FC236}">
                    <a16:creationId xmlns:a16="http://schemas.microsoft.com/office/drawing/2014/main" id="{BB87D2AB-DE23-C072-8F36-2A5A1583898A}"/>
                  </a:ext>
                </a:extLst>
              </p:cNvPr>
              <p:cNvSpPr/>
              <p:nvPr/>
            </p:nvSpPr>
            <p:spPr>
              <a:xfrm>
                <a:off x="9046568" y="5975032"/>
                <a:ext cx="234800" cy="180965"/>
              </a:xfrm>
              <a:custGeom>
                <a:avLst/>
                <a:gdLst>
                  <a:gd name="connsiteX0" fmla="*/ 62322 w 234800"/>
                  <a:gd name="connsiteY0" fmla="*/ 81439 h 180965"/>
                  <a:gd name="connsiteX1" fmla="*/ 62322 w 234800"/>
                  <a:gd name="connsiteY1" fmla="*/ 81439 h 180965"/>
                  <a:gd name="connsiteX2" fmla="*/ 234801 w 234800"/>
                  <a:gd name="connsiteY2" fmla="*/ 180965 h 180965"/>
                  <a:gd name="connsiteX3" fmla="*/ 234801 w 234800"/>
                  <a:gd name="connsiteY3" fmla="*/ 131502 h 180965"/>
                  <a:gd name="connsiteX4" fmla="*/ 6944 w 234800"/>
                  <a:gd name="connsiteY4" fmla="*/ 0 h 180965"/>
                  <a:gd name="connsiteX5" fmla="*/ 0 w 234800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0965">
                    <a:moveTo>
                      <a:pt x="62322" y="81439"/>
                    </a:moveTo>
                    <a:lnTo>
                      <a:pt x="62322" y="81439"/>
                    </a:lnTo>
                    <a:lnTo>
                      <a:pt x="234801" y="180965"/>
                    </a:lnTo>
                    <a:lnTo>
                      <a:pt x="234801" y="131502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2" name="Freeform: Shape 6821">
                <a:extLst>
                  <a:ext uri="{FF2B5EF4-FFF2-40B4-BE49-F238E27FC236}">
                    <a16:creationId xmlns:a16="http://schemas.microsoft.com/office/drawing/2014/main" id="{D5D13687-134A-686C-1008-BA4906CC1539}"/>
                  </a:ext>
                </a:extLst>
              </p:cNvPr>
              <p:cNvSpPr/>
              <p:nvPr/>
            </p:nvSpPr>
            <p:spPr>
              <a:xfrm>
                <a:off x="932423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5 w 124301"/>
                  <a:gd name="connsiteY2" fmla="*/ 80496 h 138274"/>
                  <a:gd name="connsiteX3" fmla="*/ 37119 w 124301"/>
                  <a:gd name="connsiteY3" fmla="*/ 91468 h 138274"/>
                  <a:gd name="connsiteX4" fmla="*/ 0 w 124301"/>
                  <a:gd name="connsiteY4" fmla="*/ 70037 h 138274"/>
                  <a:gd name="connsiteX5" fmla="*/ 0 w 124301"/>
                  <a:gd name="connsiteY5" fmla="*/ 119415 h 138274"/>
                  <a:gd name="connsiteX6" fmla="*/ 15687 w 124301"/>
                  <a:gd name="connsiteY6" fmla="*/ 128502 h 138274"/>
                  <a:gd name="connsiteX7" fmla="*/ 52035 w 124301"/>
                  <a:gd name="connsiteY7" fmla="*/ 138274 h 138274"/>
                  <a:gd name="connsiteX8" fmla="*/ 70980 w 124301"/>
                  <a:gd name="connsiteY8" fmla="*/ 135788 h 138274"/>
                  <a:gd name="connsiteX9" fmla="*/ 115214 w 124301"/>
                  <a:gd name="connsiteY9" fmla="*/ 101498 h 138274"/>
                  <a:gd name="connsiteX10" fmla="*/ 124301 w 124301"/>
                  <a:gd name="connsiteY10" fmla="*/ 85725 h 138274"/>
                  <a:gd name="connsiteX11" fmla="*/ 124301 w 124301"/>
                  <a:gd name="connsiteY11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5" y="80496"/>
                    </a:lnTo>
                    <a:cubicBezTo>
                      <a:pt x="69806" y="94837"/>
                      <a:pt x="51461" y="9974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7" y="128502"/>
                    </a:lnTo>
                    <a:cubicBezTo>
                      <a:pt x="26737" y="134880"/>
                      <a:pt x="39271" y="138249"/>
                      <a:pt x="52035" y="138274"/>
                    </a:cubicBezTo>
                    <a:cubicBezTo>
                      <a:pt x="58430" y="138249"/>
                      <a:pt x="64791" y="137417"/>
                      <a:pt x="70980" y="135788"/>
                    </a:cubicBezTo>
                    <a:cubicBezTo>
                      <a:pt x="89711" y="130731"/>
                      <a:pt x="105647" y="118378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3" name="Freeform: Shape 6822">
                <a:extLst>
                  <a:ext uri="{FF2B5EF4-FFF2-40B4-BE49-F238E27FC236}">
                    <a16:creationId xmlns:a16="http://schemas.microsoft.com/office/drawing/2014/main" id="{5D67D125-2973-2184-2A2F-74C625B6FC79}"/>
                  </a:ext>
                </a:extLst>
              </p:cNvPr>
              <p:cNvSpPr/>
              <p:nvPr/>
            </p:nvSpPr>
            <p:spPr>
              <a:xfrm>
                <a:off x="8634317" y="6228949"/>
                <a:ext cx="278006" cy="167077"/>
              </a:xfrm>
              <a:custGeom>
                <a:avLst/>
                <a:gdLst>
                  <a:gd name="connsiteX0" fmla="*/ 278007 w 278006"/>
                  <a:gd name="connsiteY0" fmla="*/ 42863 h 167077"/>
                  <a:gd name="connsiteX1" fmla="*/ 261290 w 278006"/>
                  <a:gd name="connsiteY1" fmla="*/ 0 h 167077"/>
                  <a:gd name="connsiteX2" fmla="*/ 113843 w 278006"/>
                  <a:gd name="connsiteY2" fmla="*/ 0 h 167077"/>
                  <a:gd name="connsiteX3" fmla="*/ 50664 w 278006"/>
                  <a:gd name="connsiteY3" fmla="*/ 36433 h 167077"/>
                  <a:gd name="connsiteX4" fmla="*/ 0 w 278006"/>
                  <a:gd name="connsiteY4" fmla="*/ 124215 h 167077"/>
                  <a:gd name="connsiteX5" fmla="*/ 18517 w 278006"/>
                  <a:gd name="connsiteY5" fmla="*/ 156448 h 167077"/>
                  <a:gd name="connsiteX6" fmla="*/ 18517 w 278006"/>
                  <a:gd name="connsiteY6" fmla="*/ 156448 h 167077"/>
                  <a:gd name="connsiteX7" fmla="*/ 24689 w 278006"/>
                  <a:gd name="connsiteY7" fmla="*/ 167078 h 167077"/>
                  <a:gd name="connsiteX8" fmla="*/ 87783 w 278006"/>
                  <a:gd name="connsiteY8" fmla="*/ 57864 h 167077"/>
                  <a:gd name="connsiteX9" fmla="*/ 113500 w 278006"/>
                  <a:gd name="connsiteY9" fmla="*/ 42863 h 167077"/>
                  <a:gd name="connsiteX10" fmla="*/ 277663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7" y="42863"/>
                    </a:moveTo>
                    <a:cubicBezTo>
                      <a:pt x="272863" y="28349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791" y="8"/>
                      <a:pt x="63720" y="13887"/>
                      <a:pt x="50664" y="36433"/>
                    </a:cubicBezTo>
                    <a:lnTo>
                      <a:pt x="0" y="124215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078"/>
                    </a:lnTo>
                    <a:lnTo>
                      <a:pt x="87783" y="57864"/>
                    </a:lnTo>
                    <a:cubicBezTo>
                      <a:pt x="93132" y="48701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4" name="Freeform: Shape 6823">
                <a:extLst>
                  <a:ext uri="{FF2B5EF4-FFF2-40B4-BE49-F238E27FC236}">
                    <a16:creationId xmlns:a16="http://schemas.microsoft.com/office/drawing/2014/main" id="{1426D5CB-49F8-88A7-CB81-2A103EB9EEAF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5" name="Freeform: Shape 6824">
                <a:extLst>
                  <a:ext uri="{FF2B5EF4-FFF2-40B4-BE49-F238E27FC236}">
                    <a16:creationId xmlns:a16="http://schemas.microsoft.com/office/drawing/2014/main" id="{A42F0BCD-2455-7B19-38E9-58E17DC48715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6" name="Freeform: Shape 6825">
                <a:extLst>
                  <a:ext uri="{FF2B5EF4-FFF2-40B4-BE49-F238E27FC236}">
                    <a16:creationId xmlns:a16="http://schemas.microsoft.com/office/drawing/2014/main" id="{7BC0AC68-3C07-CA79-E935-72EC09B57AC9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7" name="Freeform: Shape 6826">
                <a:extLst>
                  <a:ext uri="{FF2B5EF4-FFF2-40B4-BE49-F238E27FC236}">
                    <a16:creationId xmlns:a16="http://schemas.microsoft.com/office/drawing/2014/main" id="{D9256035-4E81-E5B4-3E8B-1FABC1466CDB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8" name="Freeform: Shape 6827">
                <a:extLst>
                  <a:ext uri="{FF2B5EF4-FFF2-40B4-BE49-F238E27FC236}">
                    <a16:creationId xmlns:a16="http://schemas.microsoft.com/office/drawing/2014/main" id="{617602AD-BBB8-7E7C-2AC6-9422A236DCAE}"/>
                  </a:ext>
                </a:extLst>
              </p:cNvPr>
              <p:cNvSpPr/>
              <p:nvPr/>
            </p:nvSpPr>
            <p:spPr>
              <a:xfrm>
                <a:off x="8895607" y="6228949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9" name="Freeform: Shape 6828">
                <a:extLst>
                  <a:ext uri="{FF2B5EF4-FFF2-40B4-BE49-F238E27FC236}">
                    <a16:creationId xmlns:a16="http://schemas.microsoft.com/office/drawing/2014/main" id="{8D7CC954-F909-0CBF-B9EF-8ECC9D70D537}"/>
                  </a:ext>
                </a:extLst>
              </p:cNvPr>
              <p:cNvSpPr/>
              <p:nvPr/>
            </p:nvSpPr>
            <p:spPr>
              <a:xfrm>
                <a:off x="928136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4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0" name="Freeform: Shape 6829">
                <a:extLst>
                  <a:ext uri="{FF2B5EF4-FFF2-40B4-BE49-F238E27FC236}">
                    <a16:creationId xmlns:a16="http://schemas.microsoft.com/office/drawing/2014/main" id="{5D334171-F168-2EE4-3FC9-2B7EB4AA6D9C}"/>
                  </a:ext>
                </a:extLst>
              </p:cNvPr>
              <p:cNvSpPr/>
              <p:nvPr/>
            </p:nvSpPr>
            <p:spPr>
              <a:xfrm>
                <a:off x="9208760" y="6081416"/>
                <a:ext cx="115728" cy="190138"/>
              </a:xfrm>
              <a:custGeom>
                <a:avLst/>
                <a:gdLst>
                  <a:gd name="connsiteX0" fmla="*/ 72609 w 115728"/>
                  <a:gd name="connsiteY0" fmla="*/ 74581 h 190138"/>
                  <a:gd name="connsiteX1" fmla="*/ 72609 w 115728"/>
                  <a:gd name="connsiteY1" fmla="*/ 74581 h 190138"/>
                  <a:gd name="connsiteX2" fmla="*/ 72609 w 115728"/>
                  <a:gd name="connsiteY2" fmla="*/ 117443 h 190138"/>
                  <a:gd name="connsiteX3" fmla="*/ 64037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689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86" y="125390"/>
                      <a:pt x="69600" y="133037"/>
                      <a:pt x="64037" y="138704"/>
                    </a:cubicBezTo>
                    <a:cubicBezTo>
                      <a:pt x="58379" y="144224"/>
                      <a:pt x="50775" y="147302"/>
                      <a:pt x="42863" y="147276"/>
                    </a:cubicBezTo>
                    <a:lnTo>
                      <a:pt x="0" y="147276"/>
                    </a:lnTo>
                    <a:lnTo>
                      <a:pt x="24689" y="190139"/>
                    </a:lnTo>
                    <a:lnTo>
                      <a:pt x="42863" y="190139"/>
                    </a:lnTo>
                    <a:cubicBezTo>
                      <a:pt x="55610" y="190164"/>
                      <a:pt x="68134" y="186846"/>
                      <a:pt x="79210" y="180537"/>
                    </a:cubicBezTo>
                    <a:cubicBezTo>
                      <a:pt x="84739" y="177305"/>
                      <a:pt x="89840" y="173388"/>
                      <a:pt x="94383" y="168878"/>
                    </a:cubicBezTo>
                    <a:cubicBezTo>
                      <a:pt x="108031" y="155239"/>
                      <a:pt x="115703" y="136740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1" name="Freeform: Shape 6830">
                <a:extLst>
                  <a:ext uri="{FF2B5EF4-FFF2-40B4-BE49-F238E27FC236}">
                    <a16:creationId xmlns:a16="http://schemas.microsoft.com/office/drawing/2014/main" id="{858FF61C-90AA-CA5D-FFFB-A613ED2390F1}"/>
                  </a:ext>
                </a:extLst>
              </p:cNvPr>
              <p:cNvSpPr/>
              <p:nvPr/>
            </p:nvSpPr>
            <p:spPr>
              <a:xfrm>
                <a:off x="928136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6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6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2" name="Freeform: Shape 6831">
                <a:extLst>
                  <a:ext uri="{FF2B5EF4-FFF2-40B4-BE49-F238E27FC236}">
                    <a16:creationId xmlns:a16="http://schemas.microsoft.com/office/drawing/2014/main" id="{54F03AD0-62D3-12CF-DA02-78886B61A4CC}"/>
                  </a:ext>
                </a:extLst>
              </p:cNvPr>
              <p:cNvSpPr/>
              <p:nvPr/>
            </p:nvSpPr>
            <p:spPr>
              <a:xfrm>
                <a:off x="9281369" y="4967249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4 h 278006"/>
                  <a:gd name="connsiteX3" fmla="*/ 36433 w 167163"/>
                  <a:gd name="connsiteY3" fmla="*/ 227343 h 278006"/>
                  <a:gd name="connsiteX4" fmla="*/ 124301 w 167163"/>
                  <a:gd name="connsiteY4" fmla="*/ 278006 h 278006"/>
                  <a:gd name="connsiteX5" fmla="*/ 156448 w 167163"/>
                  <a:gd name="connsiteY5" fmla="*/ 259490 h 278006"/>
                  <a:gd name="connsiteX6" fmla="*/ 156448 w 167163"/>
                  <a:gd name="connsiteY6" fmla="*/ 259490 h 278006"/>
                  <a:gd name="connsiteX7" fmla="*/ 167164 w 167163"/>
                  <a:gd name="connsiteY7" fmla="*/ 253317 h 278006"/>
                  <a:gd name="connsiteX8" fmla="*/ 57864 w 167163"/>
                  <a:gd name="connsiteY8" fmla="*/ 190224 h 278006"/>
                  <a:gd name="connsiteX9" fmla="*/ 42863 w 167163"/>
                  <a:gd name="connsiteY9" fmla="*/ 164506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143"/>
                      <a:pt x="14059" y="10716"/>
                      <a:pt x="0" y="16716"/>
                    </a:cubicBezTo>
                    <a:lnTo>
                      <a:pt x="0" y="164164"/>
                    </a:lnTo>
                    <a:cubicBezTo>
                      <a:pt x="60" y="190198"/>
                      <a:pt x="13930" y="214252"/>
                      <a:pt x="36433" y="227343"/>
                    </a:cubicBezTo>
                    <a:lnTo>
                      <a:pt x="124301" y="278006"/>
                    </a:lnTo>
                    <a:lnTo>
                      <a:pt x="156448" y="259490"/>
                    </a:lnTo>
                    <a:lnTo>
                      <a:pt x="156448" y="259490"/>
                    </a:ln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700" y="184874"/>
                      <a:pt x="43008" y="175119"/>
                      <a:pt x="42863" y="164506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3" name="Freeform: Shape 6832">
                <a:extLst>
                  <a:ext uri="{FF2B5EF4-FFF2-40B4-BE49-F238E27FC236}">
                    <a16:creationId xmlns:a16="http://schemas.microsoft.com/office/drawing/2014/main" id="{182BC67D-F683-04D9-1B5C-8130535041EC}"/>
                  </a:ext>
                </a:extLst>
              </p:cNvPr>
              <p:cNvSpPr/>
              <p:nvPr/>
            </p:nvSpPr>
            <p:spPr>
              <a:xfrm>
                <a:off x="9281369" y="4695844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774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404"/>
                      <a:pt x="28349" y="276831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4" name="Freeform: Shape 6833">
                <a:extLst>
                  <a:ext uri="{FF2B5EF4-FFF2-40B4-BE49-F238E27FC236}">
                    <a16:creationId xmlns:a16="http://schemas.microsoft.com/office/drawing/2014/main" id="{45557817-7769-2201-5D7C-0BFAB6DBEA57}"/>
                  </a:ext>
                </a:extLst>
              </p:cNvPr>
              <p:cNvSpPr/>
              <p:nvPr/>
            </p:nvSpPr>
            <p:spPr>
              <a:xfrm>
                <a:off x="8634317" y="4431039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6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5" name="Freeform: Shape 6834">
                <a:extLst>
                  <a:ext uri="{FF2B5EF4-FFF2-40B4-BE49-F238E27FC236}">
                    <a16:creationId xmlns:a16="http://schemas.microsoft.com/office/drawing/2014/main" id="{6DF128E1-4B0B-8A81-5573-82D023B55DAA}"/>
                  </a:ext>
                </a:extLst>
              </p:cNvPr>
              <p:cNvSpPr/>
              <p:nvPr/>
            </p:nvSpPr>
            <p:spPr>
              <a:xfrm>
                <a:off x="9133836" y="4555340"/>
                <a:ext cx="190395" cy="115728"/>
              </a:xfrm>
              <a:custGeom>
                <a:avLst/>
                <a:gdLst>
                  <a:gd name="connsiteX0" fmla="*/ 74667 w 190395"/>
                  <a:gd name="connsiteY0" fmla="*/ 42863 h 115728"/>
                  <a:gd name="connsiteX1" fmla="*/ 117529 w 190395"/>
                  <a:gd name="connsiteY1" fmla="*/ 42863 h 115728"/>
                  <a:gd name="connsiteX2" fmla="*/ 147533 w 190395"/>
                  <a:gd name="connsiteY2" fmla="*/ 72866 h 115728"/>
                  <a:gd name="connsiteX3" fmla="*/ 147533 w 190395"/>
                  <a:gd name="connsiteY3" fmla="*/ 115729 h 115728"/>
                  <a:gd name="connsiteX4" fmla="*/ 190395 w 190395"/>
                  <a:gd name="connsiteY4" fmla="*/ 91040 h 115728"/>
                  <a:gd name="connsiteX5" fmla="*/ 190395 w 190395"/>
                  <a:gd name="connsiteY5" fmla="*/ 72866 h 115728"/>
                  <a:gd name="connsiteX6" fmla="*/ 180708 w 190395"/>
                  <a:gd name="connsiteY6" fmla="*/ 36519 h 115728"/>
                  <a:gd name="connsiteX7" fmla="*/ 169050 w 190395"/>
                  <a:gd name="connsiteY7" fmla="*/ 21345 h 115728"/>
                  <a:gd name="connsiteX8" fmla="*/ 117615 w 190395"/>
                  <a:gd name="connsiteY8" fmla="*/ 0 h 115728"/>
                  <a:gd name="connsiteX9" fmla="*/ 11487 w 190395"/>
                  <a:gd name="connsiteY9" fmla="*/ 0 h 115728"/>
                  <a:gd name="connsiteX10" fmla="*/ 0 w 190395"/>
                  <a:gd name="connsiteY10" fmla="*/ 42863 h 115728"/>
                  <a:gd name="connsiteX11" fmla="*/ 74667 w 190395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5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057" y="42957"/>
                      <a:pt x="147438" y="56338"/>
                      <a:pt x="147533" y="72866"/>
                    </a:cubicBezTo>
                    <a:lnTo>
                      <a:pt x="147533" y="115729"/>
                    </a:lnTo>
                    <a:lnTo>
                      <a:pt x="190395" y="91040"/>
                    </a:lnTo>
                    <a:lnTo>
                      <a:pt x="190395" y="72866"/>
                    </a:lnTo>
                    <a:cubicBezTo>
                      <a:pt x="190429" y="60110"/>
                      <a:pt x="187086" y="47569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9" y="7681"/>
                      <a:pt x="136911" y="8"/>
                      <a:pt x="117615" y="0"/>
                    </a:cubicBez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6" name="Freeform: Shape 6835">
                <a:extLst>
                  <a:ext uri="{FF2B5EF4-FFF2-40B4-BE49-F238E27FC236}">
                    <a16:creationId xmlns:a16="http://schemas.microsoft.com/office/drawing/2014/main" id="{39CD5CBD-3FA3-E5A1-0782-7BB2738B8C81}"/>
                  </a:ext>
                </a:extLst>
              </p:cNvPr>
              <p:cNvSpPr/>
              <p:nvPr/>
            </p:nvSpPr>
            <p:spPr>
              <a:xfrm>
                <a:off x="8910694" y="4555340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632"/>
                      <a:pt x="231200" y="14342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7" name="Freeform: Shape 6836">
                <a:extLst>
                  <a:ext uri="{FF2B5EF4-FFF2-40B4-BE49-F238E27FC236}">
                    <a16:creationId xmlns:a16="http://schemas.microsoft.com/office/drawing/2014/main" id="{8C9F62FA-28D9-58D6-4EEA-2DD84329A5D9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12724" cy="134721"/>
              </a:xfrm>
              <a:custGeom>
                <a:avLst/>
                <a:gdLst>
                  <a:gd name="connsiteX0" fmla="*/ 32147 w 312724"/>
                  <a:gd name="connsiteY0" fmla="*/ 18602 h 134721"/>
                  <a:gd name="connsiteX1" fmla="*/ 32147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731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162 w 312724"/>
                  <a:gd name="connsiteY10" fmla="*/ 87868 h 134721"/>
                  <a:gd name="connsiteX11" fmla="*/ 42863 w 312724"/>
                  <a:gd name="connsiteY11" fmla="*/ 24775 h 134721"/>
                  <a:gd name="connsiteX12" fmla="*/ 42863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147" y="18602"/>
                    </a:moveTo>
                    <a:lnTo>
                      <a:pt x="32147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85" y="137966"/>
                      <a:pt x="181043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8" name="Freeform: Shape 6837">
                <a:extLst>
                  <a:ext uri="{FF2B5EF4-FFF2-40B4-BE49-F238E27FC236}">
                    <a16:creationId xmlns:a16="http://schemas.microsoft.com/office/drawing/2014/main" id="{965B1E12-0EF2-94C9-5F36-51F4E3053891}"/>
                  </a:ext>
                </a:extLst>
              </p:cNvPr>
              <p:cNvSpPr/>
              <p:nvPr/>
            </p:nvSpPr>
            <p:spPr>
              <a:xfrm>
                <a:off x="9247936" y="4627471"/>
                <a:ext cx="200596" cy="105663"/>
              </a:xfrm>
              <a:custGeom>
                <a:avLst/>
                <a:gdLst>
                  <a:gd name="connsiteX0" fmla="*/ 33433 w 200596"/>
                  <a:gd name="connsiteY0" fmla="*/ 93147 h 105663"/>
                  <a:gd name="connsiteX1" fmla="*/ 33433 w 200596"/>
                  <a:gd name="connsiteY1" fmla="*/ 93147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147"/>
                    </a:moveTo>
                    <a:lnTo>
                      <a:pt x="33433" y="93147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18"/>
                      <a:pt x="164764" y="9823"/>
                    </a:cubicBezTo>
                    <a:cubicBezTo>
                      <a:pt x="159217" y="6642"/>
                      <a:pt x="153276" y="4199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8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9" name="Freeform: Shape 6838">
                <a:extLst>
                  <a:ext uri="{FF2B5EF4-FFF2-40B4-BE49-F238E27FC236}">
                    <a16:creationId xmlns:a16="http://schemas.microsoft.com/office/drawing/2014/main" id="{3D1B3112-7467-6690-C44A-D4F6E02CCC43}"/>
                  </a:ext>
                </a:extLst>
              </p:cNvPr>
              <p:cNvSpPr/>
              <p:nvPr/>
            </p:nvSpPr>
            <p:spPr>
              <a:xfrm>
                <a:off x="9066028" y="4690614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lnTo>
                      <a:pt x="42863" y="80410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0" name="Freeform: Shape 6839">
                <a:extLst>
                  <a:ext uri="{FF2B5EF4-FFF2-40B4-BE49-F238E27FC236}">
                    <a16:creationId xmlns:a16="http://schemas.microsoft.com/office/drawing/2014/main" id="{CB135B03-38EF-4DE7-C7FF-645CB4F32A45}"/>
                  </a:ext>
                </a:extLst>
              </p:cNvPr>
              <p:cNvSpPr/>
              <p:nvPr/>
            </p:nvSpPr>
            <p:spPr>
              <a:xfrm>
                <a:off x="9004478" y="4969220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1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60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9"/>
                      <a:pt x="225534" y="174510"/>
                      <a:pt x="238572" y="151991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60"/>
                    </a:lnTo>
                    <a:cubicBezTo>
                      <a:pt x="196138" y="139758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1" name="Freeform: Shape 6840">
                <a:extLst>
                  <a:ext uri="{FF2B5EF4-FFF2-40B4-BE49-F238E27FC236}">
                    <a16:creationId xmlns:a16="http://schemas.microsoft.com/office/drawing/2014/main" id="{DC048E40-66A7-FDB9-3F1A-519E76044805}"/>
                  </a:ext>
                </a:extLst>
              </p:cNvPr>
              <p:cNvSpPr/>
              <p:nvPr/>
            </p:nvSpPr>
            <p:spPr>
              <a:xfrm>
                <a:off x="9404556" y="4679642"/>
                <a:ext cx="43976" cy="107498"/>
              </a:xfrm>
              <a:custGeom>
                <a:avLst/>
                <a:gdLst>
                  <a:gd name="connsiteX0" fmla="*/ 43977 w 43976"/>
                  <a:gd name="connsiteY0" fmla="*/ 85725 h 107498"/>
                  <a:gd name="connsiteX1" fmla="*/ 43977 w 43976"/>
                  <a:gd name="connsiteY1" fmla="*/ 85725 h 107498"/>
                  <a:gd name="connsiteX2" fmla="*/ 43977 w 43976"/>
                  <a:gd name="connsiteY2" fmla="*/ 85725 h 107498"/>
                  <a:gd name="connsiteX3" fmla="*/ 43977 w 43976"/>
                  <a:gd name="connsiteY3" fmla="*/ 85725 h 107498"/>
                  <a:gd name="connsiteX4" fmla="*/ 43977 w 43976"/>
                  <a:gd name="connsiteY4" fmla="*/ 0 h 107498"/>
                  <a:gd name="connsiteX5" fmla="*/ 0 w 43976"/>
                  <a:gd name="connsiteY5" fmla="*/ 76124 h 107498"/>
                  <a:gd name="connsiteX6" fmla="*/ 31375 w 43976"/>
                  <a:gd name="connsiteY6" fmla="*/ 107499 h 107498"/>
                  <a:gd name="connsiteX7" fmla="*/ 43977 w 43976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2" name="Freeform: Shape 6841">
                <a:extLst>
                  <a:ext uri="{FF2B5EF4-FFF2-40B4-BE49-F238E27FC236}">
                    <a16:creationId xmlns:a16="http://schemas.microsoft.com/office/drawing/2014/main" id="{B6AB3626-461A-2EAA-56A1-F35A6F6D56FA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3" name="Freeform: Shape 6842">
                <a:extLst>
                  <a:ext uri="{FF2B5EF4-FFF2-40B4-BE49-F238E27FC236}">
                    <a16:creationId xmlns:a16="http://schemas.microsoft.com/office/drawing/2014/main" id="{3B96470E-32F2-9534-85FE-F965C3F75243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4" name="Freeform: Shape 6843">
                <a:extLst>
                  <a:ext uri="{FF2B5EF4-FFF2-40B4-BE49-F238E27FC236}">
                    <a16:creationId xmlns:a16="http://schemas.microsoft.com/office/drawing/2014/main" id="{C870AAE5-D885-DDE0-3394-74F5BA1EF25E}"/>
                  </a:ext>
                </a:extLst>
              </p:cNvPr>
              <p:cNvSpPr/>
              <p:nvPr/>
            </p:nvSpPr>
            <p:spPr>
              <a:xfrm>
                <a:off x="9324232" y="4755765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483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483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5" name="Freeform: Shape 6844">
                <a:extLst>
                  <a:ext uri="{FF2B5EF4-FFF2-40B4-BE49-F238E27FC236}">
                    <a16:creationId xmlns:a16="http://schemas.microsoft.com/office/drawing/2014/main" id="{AA261335-1422-E346-94BF-80D40484905D}"/>
                  </a:ext>
                </a:extLst>
              </p:cNvPr>
              <p:cNvSpPr/>
              <p:nvPr/>
            </p:nvSpPr>
            <p:spPr>
              <a:xfrm>
                <a:off x="944853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6" name="Freeform: Shape 6845">
                <a:extLst>
                  <a:ext uri="{FF2B5EF4-FFF2-40B4-BE49-F238E27FC236}">
                    <a16:creationId xmlns:a16="http://schemas.microsoft.com/office/drawing/2014/main" id="{0FB72805-3460-E1AA-C507-5C3D5C3475B3}"/>
                  </a:ext>
                </a:extLst>
              </p:cNvPr>
              <p:cNvSpPr/>
              <p:nvPr/>
            </p:nvSpPr>
            <p:spPr>
              <a:xfrm>
                <a:off x="9405670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7" name="Freeform: Shape 6846">
                <a:extLst>
                  <a:ext uri="{FF2B5EF4-FFF2-40B4-BE49-F238E27FC236}">
                    <a16:creationId xmlns:a16="http://schemas.microsoft.com/office/drawing/2014/main" id="{A2C83655-B689-1FCB-9C10-0B8D0305C9E6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8" name="Freeform: Shape 6847">
                <a:extLst>
                  <a:ext uri="{FF2B5EF4-FFF2-40B4-BE49-F238E27FC236}">
                    <a16:creationId xmlns:a16="http://schemas.microsoft.com/office/drawing/2014/main" id="{FEBA0F44-0CCB-76ED-80DA-6C69A146D52E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9" name="Freeform: Shape 6848">
                <a:extLst>
                  <a:ext uri="{FF2B5EF4-FFF2-40B4-BE49-F238E27FC236}">
                    <a16:creationId xmlns:a16="http://schemas.microsoft.com/office/drawing/2014/main" id="{FB28380F-DB93-9CCF-FFA6-D6AF789C4060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0" name="Freeform: Shape 6849">
                <a:extLst>
                  <a:ext uri="{FF2B5EF4-FFF2-40B4-BE49-F238E27FC236}">
                    <a16:creationId xmlns:a16="http://schemas.microsoft.com/office/drawing/2014/main" id="{2141B482-A0AD-C288-EC49-A1D9DC441902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1" name="Freeform: Shape 6850">
                <a:extLst>
                  <a:ext uri="{FF2B5EF4-FFF2-40B4-BE49-F238E27FC236}">
                    <a16:creationId xmlns:a16="http://schemas.microsoft.com/office/drawing/2014/main" id="{A36AC70F-D98F-B8C8-A452-33C02DEEE594}"/>
                  </a:ext>
                </a:extLst>
              </p:cNvPr>
              <p:cNvSpPr/>
              <p:nvPr/>
            </p:nvSpPr>
            <p:spPr>
              <a:xfrm>
                <a:off x="8721928" y="4562713"/>
                <a:ext cx="200081" cy="263090"/>
              </a:xfrm>
              <a:custGeom>
                <a:avLst/>
                <a:gdLst>
                  <a:gd name="connsiteX0" fmla="*/ 200082 w 200081"/>
                  <a:gd name="connsiteY0" fmla="*/ 28803 h 263090"/>
                  <a:gd name="connsiteX1" fmla="*/ 164163 w 200081"/>
                  <a:gd name="connsiteY1" fmla="*/ 0 h 263090"/>
                  <a:gd name="connsiteX2" fmla="*/ 36433 w 200081"/>
                  <a:gd name="connsiteY2" fmla="*/ 73809 h 263090"/>
                  <a:gd name="connsiteX3" fmla="*/ 0 w 200081"/>
                  <a:gd name="connsiteY3" fmla="*/ 136903 h 263090"/>
                  <a:gd name="connsiteX4" fmla="*/ 0 w 200081"/>
                  <a:gd name="connsiteY4" fmla="*/ 238315 h 263090"/>
                  <a:gd name="connsiteX5" fmla="*/ 32147 w 200081"/>
                  <a:gd name="connsiteY5" fmla="*/ 256918 h 263090"/>
                  <a:gd name="connsiteX6" fmla="*/ 32147 w 200081"/>
                  <a:gd name="connsiteY6" fmla="*/ 256918 h 263090"/>
                  <a:gd name="connsiteX7" fmla="*/ 42863 w 200081"/>
                  <a:gd name="connsiteY7" fmla="*/ 263090 h 263090"/>
                  <a:gd name="connsiteX8" fmla="*/ 42863 w 200081"/>
                  <a:gd name="connsiteY8" fmla="*/ 136903 h 263090"/>
                  <a:gd name="connsiteX9" fmla="*/ 57864 w 200081"/>
                  <a:gd name="connsiteY9" fmla="*/ 111185 h 263090"/>
                  <a:gd name="connsiteX10" fmla="*/ 188423 w 200081"/>
                  <a:gd name="connsiteY10" fmla="*/ 35747 h 263090"/>
                  <a:gd name="connsiteX11" fmla="*/ 188423 w 200081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3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2" name="Freeform: Shape 6851">
                <a:extLst>
                  <a:ext uri="{FF2B5EF4-FFF2-40B4-BE49-F238E27FC236}">
                    <a16:creationId xmlns:a16="http://schemas.microsoft.com/office/drawing/2014/main" id="{2615DFA6-3E9D-34D1-C4A3-C34ACB8746B5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3" name="Freeform: Shape 6852">
                <a:extLst>
                  <a:ext uri="{FF2B5EF4-FFF2-40B4-BE49-F238E27FC236}">
                    <a16:creationId xmlns:a16="http://schemas.microsoft.com/office/drawing/2014/main" id="{2A1AC947-CF75-B484-7F96-B0AE68D2C761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4" name="Freeform: Shape 6853">
                <a:extLst>
                  <a:ext uri="{FF2B5EF4-FFF2-40B4-BE49-F238E27FC236}">
                    <a16:creationId xmlns:a16="http://schemas.microsoft.com/office/drawing/2014/main" id="{F4137E23-C20F-4F14-0272-41E7A30FDED4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5" name="Freeform: Shape 6854">
                <a:extLst>
                  <a:ext uri="{FF2B5EF4-FFF2-40B4-BE49-F238E27FC236}">
                    <a16:creationId xmlns:a16="http://schemas.microsoft.com/office/drawing/2014/main" id="{E4E6470E-BA13-1703-93EA-60F80880EF1E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6" name="Freeform: Shape 6855">
                <a:extLst>
                  <a:ext uri="{FF2B5EF4-FFF2-40B4-BE49-F238E27FC236}">
                    <a16:creationId xmlns:a16="http://schemas.microsoft.com/office/drawing/2014/main" id="{8E0B2042-7EB0-2194-E6D3-2DED46978045}"/>
                  </a:ext>
                </a:extLst>
              </p:cNvPr>
              <p:cNvSpPr/>
              <p:nvPr/>
            </p:nvSpPr>
            <p:spPr>
              <a:xfrm>
                <a:off x="8886434" y="4431039"/>
                <a:ext cx="270976" cy="160476"/>
              </a:xfrm>
              <a:custGeom>
                <a:avLst/>
                <a:gdLst>
                  <a:gd name="connsiteX0" fmla="*/ 98498 w 270976"/>
                  <a:gd name="connsiteY0" fmla="*/ 124301 h 160476"/>
                  <a:gd name="connsiteX1" fmla="*/ 98498 w 270976"/>
                  <a:gd name="connsiteY1" fmla="*/ 124301 h 160476"/>
                  <a:gd name="connsiteX2" fmla="*/ 270977 w 270976"/>
                  <a:gd name="connsiteY2" fmla="*/ 24775 h 160476"/>
                  <a:gd name="connsiteX3" fmla="*/ 228114 w 270976"/>
                  <a:gd name="connsiteY3" fmla="*/ 0 h 160476"/>
                  <a:gd name="connsiteX4" fmla="*/ 0 w 270976"/>
                  <a:gd name="connsiteY4" fmla="*/ 131673 h 160476"/>
                  <a:gd name="connsiteX5" fmla="*/ 35919 w 270976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33" y="140932"/>
                      <a:pt x="2420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7" name="Freeform: Shape 6856">
                <a:extLst>
                  <a:ext uri="{FF2B5EF4-FFF2-40B4-BE49-F238E27FC236}">
                    <a16:creationId xmlns:a16="http://schemas.microsoft.com/office/drawing/2014/main" id="{3AB234DA-D691-D45F-8AA7-6FCB44A1BF05}"/>
                  </a:ext>
                </a:extLst>
              </p:cNvPr>
              <p:cNvSpPr/>
              <p:nvPr/>
            </p:nvSpPr>
            <p:spPr>
              <a:xfrm>
                <a:off x="8943591" y="4826317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6944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6944"/>
                    </a:lnTo>
                    <a:cubicBezTo>
                      <a:pt x="113865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8" name="Freeform: Shape 6857">
                <a:extLst>
                  <a:ext uri="{FF2B5EF4-FFF2-40B4-BE49-F238E27FC236}">
                    <a16:creationId xmlns:a16="http://schemas.microsoft.com/office/drawing/2014/main" id="{17FEAF06-61CF-A62A-A071-443E6C1A8A35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9" name="Freeform: Shape 6858">
                <a:extLst>
                  <a:ext uri="{FF2B5EF4-FFF2-40B4-BE49-F238E27FC236}">
                    <a16:creationId xmlns:a16="http://schemas.microsoft.com/office/drawing/2014/main" id="{EC22BD98-4F7F-5C49-C467-E999B0C5AD89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0" name="Freeform: Shape 6859">
                <a:extLst>
                  <a:ext uri="{FF2B5EF4-FFF2-40B4-BE49-F238E27FC236}">
                    <a16:creationId xmlns:a16="http://schemas.microsoft.com/office/drawing/2014/main" id="{688AD765-6B41-F7CA-33F5-3935CF113E56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1" name="Freeform: Shape 6860">
                <a:extLst>
                  <a:ext uri="{FF2B5EF4-FFF2-40B4-BE49-F238E27FC236}">
                    <a16:creationId xmlns:a16="http://schemas.microsoft.com/office/drawing/2014/main" id="{653E4A09-D0C6-4C34-6196-2010E1B02041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2" name="Freeform: Shape 6861">
                <a:extLst>
                  <a:ext uri="{FF2B5EF4-FFF2-40B4-BE49-F238E27FC236}">
                    <a16:creationId xmlns:a16="http://schemas.microsoft.com/office/drawing/2014/main" id="{1BA0B79B-480C-21B7-3CE5-1261285D235A}"/>
                  </a:ext>
                </a:extLst>
              </p:cNvPr>
              <p:cNvSpPr/>
              <p:nvPr/>
            </p:nvSpPr>
            <p:spPr>
              <a:xfrm>
                <a:off x="9027280" y="4598203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29940"/>
                      <a:pt x="30432" y="232254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3" name="Freeform: Shape 6862">
                <a:extLst>
                  <a:ext uri="{FF2B5EF4-FFF2-40B4-BE49-F238E27FC236}">
                    <a16:creationId xmlns:a16="http://schemas.microsoft.com/office/drawing/2014/main" id="{ABD922D0-9F5D-1F18-C791-9741B93604AE}"/>
                  </a:ext>
                </a:extLst>
              </p:cNvPr>
              <p:cNvSpPr/>
              <p:nvPr/>
            </p:nvSpPr>
            <p:spPr>
              <a:xfrm>
                <a:off x="9114205" y="4431468"/>
                <a:ext cx="137919" cy="123872"/>
              </a:xfrm>
              <a:custGeom>
                <a:avLst/>
                <a:gdLst>
                  <a:gd name="connsiteX0" fmla="*/ 42863 w 137919"/>
                  <a:gd name="connsiteY0" fmla="*/ 24346 h 123872"/>
                  <a:gd name="connsiteX1" fmla="*/ 42863 w 137919"/>
                  <a:gd name="connsiteY1" fmla="*/ 24346 h 123872"/>
                  <a:gd name="connsiteX2" fmla="*/ 79981 w 137919"/>
                  <a:gd name="connsiteY2" fmla="*/ 45777 h 123872"/>
                  <a:gd name="connsiteX3" fmla="*/ 90954 w 137919"/>
                  <a:gd name="connsiteY3" fmla="*/ 86754 h 123872"/>
                  <a:gd name="connsiteX4" fmla="*/ 69523 w 137919"/>
                  <a:gd name="connsiteY4" fmla="*/ 123873 h 123872"/>
                  <a:gd name="connsiteX5" fmla="*/ 119329 w 137919"/>
                  <a:gd name="connsiteY5" fmla="*/ 123873 h 123872"/>
                  <a:gd name="connsiteX6" fmla="*/ 128416 w 137919"/>
                  <a:gd name="connsiteY6" fmla="*/ 108185 h 123872"/>
                  <a:gd name="connsiteX7" fmla="*/ 101412 w 137919"/>
                  <a:gd name="connsiteY7" fmla="*/ 9087 h 123872"/>
                  <a:gd name="connsiteX8" fmla="*/ 85725 w 137919"/>
                  <a:gd name="connsiteY8" fmla="*/ 0 h 123872"/>
                  <a:gd name="connsiteX9" fmla="*/ 0 w 137919"/>
                  <a:gd name="connsiteY9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9" h="123872">
                    <a:moveTo>
                      <a:pt x="42863" y="24346"/>
                    </a:moveTo>
                    <a:lnTo>
                      <a:pt x="42863" y="24346"/>
                    </a:lnTo>
                    <a:lnTo>
                      <a:pt x="79981" y="45777"/>
                    </a:lnTo>
                    <a:cubicBezTo>
                      <a:pt x="94323" y="54067"/>
                      <a:pt x="99235" y="72412"/>
                      <a:pt x="90954" y="86754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85"/>
                    </a:lnTo>
                    <a:cubicBezTo>
                      <a:pt x="148184" y="73346"/>
                      <a:pt x="136122" y="29078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4" name="Freeform: Shape 6863">
                <a:extLst>
                  <a:ext uri="{FF2B5EF4-FFF2-40B4-BE49-F238E27FC236}">
                    <a16:creationId xmlns:a16="http://schemas.microsoft.com/office/drawing/2014/main" id="{411B0305-C4BD-7A93-C92F-E176A1015AFD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5" name="Freeform: Shape 6864">
                <a:extLst>
                  <a:ext uri="{FF2B5EF4-FFF2-40B4-BE49-F238E27FC236}">
                    <a16:creationId xmlns:a16="http://schemas.microsoft.com/office/drawing/2014/main" id="{D181F45C-70BB-C556-A757-1993C72D5299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6" name="Freeform: Shape 6865">
                <a:extLst>
                  <a:ext uri="{FF2B5EF4-FFF2-40B4-BE49-F238E27FC236}">
                    <a16:creationId xmlns:a16="http://schemas.microsoft.com/office/drawing/2014/main" id="{5387FEE9-6C74-393F-F2F8-699A873C7CC5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7" name="Freeform: Shape 6866">
                <a:extLst>
                  <a:ext uri="{FF2B5EF4-FFF2-40B4-BE49-F238E27FC236}">
                    <a16:creationId xmlns:a16="http://schemas.microsoft.com/office/drawing/2014/main" id="{3FDCB059-B81E-0040-99FF-2836A65646FD}"/>
                  </a:ext>
                </a:extLst>
              </p:cNvPr>
              <p:cNvSpPr/>
              <p:nvPr/>
            </p:nvSpPr>
            <p:spPr>
              <a:xfrm>
                <a:off x="7703858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8" name="Freeform: Shape 6867">
                <a:extLst>
                  <a:ext uri="{FF2B5EF4-FFF2-40B4-BE49-F238E27FC236}">
                    <a16:creationId xmlns:a16="http://schemas.microsoft.com/office/drawing/2014/main" id="{CB139908-FD4F-61E1-7C28-3C745F641F43}"/>
                  </a:ext>
                </a:extLst>
              </p:cNvPr>
              <p:cNvSpPr/>
              <p:nvPr/>
            </p:nvSpPr>
            <p:spPr>
              <a:xfrm>
                <a:off x="7579556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7950 w 167163"/>
                  <a:gd name="connsiteY4" fmla="*/ 80153 h 168021"/>
                  <a:gd name="connsiteX5" fmla="*/ 42948 w 167163"/>
                  <a:gd name="connsiteY5" fmla="*/ 54436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6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9" name="Freeform: Shape 6868">
                <a:extLst>
                  <a:ext uri="{FF2B5EF4-FFF2-40B4-BE49-F238E27FC236}">
                    <a16:creationId xmlns:a16="http://schemas.microsoft.com/office/drawing/2014/main" id="{D377D408-0D27-F8D0-FA40-8904C0B2A97A}"/>
                  </a:ext>
                </a:extLst>
              </p:cNvPr>
              <p:cNvSpPr/>
              <p:nvPr/>
            </p:nvSpPr>
            <p:spPr>
              <a:xfrm>
                <a:off x="9281369" y="5245855"/>
                <a:ext cx="167334" cy="335956"/>
              </a:xfrm>
              <a:custGeom>
                <a:avLst/>
                <a:gdLst>
                  <a:gd name="connsiteX0" fmla="*/ 36433 w 167334"/>
                  <a:gd name="connsiteY0" fmla="*/ 50149 h 335956"/>
                  <a:gd name="connsiteX1" fmla="*/ 0 w 167334"/>
                  <a:gd name="connsiteY1" fmla="*/ 113243 h 335956"/>
                  <a:gd name="connsiteX2" fmla="*/ 0 w 167334"/>
                  <a:gd name="connsiteY2" fmla="*/ 222113 h 335956"/>
                  <a:gd name="connsiteX3" fmla="*/ 36433 w 167334"/>
                  <a:gd name="connsiteY3" fmla="*/ 285293 h 335956"/>
                  <a:gd name="connsiteX4" fmla="*/ 124301 w 167334"/>
                  <a:gd name="connsiteY4" fmla="*/ 335956 h 335956"/>
                  <a:gd name="connsiteX5" fmla="*/ 167164 w 167334"/>
                  <a:gd name="connsiteY5" fmla="*/ 311182 h 335956"/>
                  <a:gd name="connsiteX6" fmla="*/ 58035 w 167334"/>
                  <a:gd name="connsiteY6" fmla="*/ 248174 h 335956"/>
                  <a:gd name="connsiteX7" fmla="*/ 43034 w 167334"/>
                  <a:gd name="connsiteY7" fmla="*/ 222456 h 335956"/>
                  <a:gd name="connsiteX8" fmla="*/ 43034 w 167334"/>
                  <a:gd name="connsiteY8" fmla="*/ 113586 h 335956"/>
                  <a:gd name="connsiteX9" fmla="*/ 58035 w 167334"/>
                  <a:gd name="connsiteY9" fmla="*/ 87868 h 335956"/>
                  <a:gd name="connsiteX10" fmla="*/ 167335 w 167334"/>
                  <a:gd name="connsiteY10" fmla="*/ 24775 h 335956"/>
                  <a:gd name="connsiteX11" fmla="*/ 167335 w 167334"/>
                  <a:gd name="connsiteY11" fmla="*/ 0 h 335956"/>
                  <a:gd name="connsiteX12" fmla="*/ 124472 w 167334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5" y="102964"/>
                      <a:pt x="48846" y="93191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0" name="Freeform: Shape 6869">
                <a:extLst>
                  <a:ext uri="{FF2B5EF4-FFF2-40B4-BE49-F238E27FC236}">
                    <a16:creationId xmlns:a16="http://schemas.microsoft.com/office/drawing/2014/main" id="{DA404B44-FB3B-C232-2EFC-ADED83766D6A}"/>
                  </a:ext>
                </a:extLst>
              </p:cNvPr>
              <p:cNvSpPr/>
              <p:nvPr/>
            </p:nvSpPr>
            <p:spPr>
              <a:xfrm>
                <a:off x="9405670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1" name="Freeform: Shape 6870">
                <a:extLst>
                  <a:ext uri="{FF2B5EF4-FFF2-40B4-BE49-F238E27FC236}">
                    <a16:creationId xmlns:a16="http://schemas.microsoft.com/office/drawing/2014/main" id="{2A8E76F1-424B-F6F0-2D8F-13DC8BBB83C7}"/>
                  </a:ext>
                </a:extLst>
              </p:cNvPr>
              <p:cNvSpPr/>
              <p:nvPr/>
            </p:nvSpPr>
            <p:spPr>
              <a:xfrm>
                <a:off x="6771598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3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3" y="41500"/>
                      <a:pt x="129856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3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2" name="Freeform: Shape 6871">
                <a:extLst>
                  <a:ext uri="{FF2B5EF4-FFF2-40B4-BE49-F238E27FC236}">
                    <a16:creationId xmlns:a16="http://schemas.microsoft.com/office/drawing/2014/main" id="{7282E812-6641-277A-A611-100304C14ABE}"/>
                  </a:ext>
                </a:extLst>
              </p:cNvPr>
              <p:cNvSpPr/>
              <p:nvPr/>
            </p:nvSpPr>
            <p:spPr>
              <a:xfrm>
                <a:off x="6728736" y="4801028"/>
                <a:ext cx="291465" cy="302999"/>
              </a:xfrm>
              <a:custGeom>
                <a:avLst/>
                <a:gdLst>
                  <a:gd name="connsiteX0" fmla="*/ 42863 w 291465"/>
                  <a:gd name="connsiteY0" fmla="*/ 37119 h 302999"/>
                  <a:gd name="connsiteX1" fmla="*/ 42863 w 291465"/>
                  <a:gd name="connsiteY1" fmla="*/ 0 h 302999"/>
                  <a:gd name="connsiteX2" fmla="*/ 0 w 291465"/>
                  <a:gd name="connsiteY2" fmla="*/ 74323 h 302999"/>
                  <a:gd name="connsiteX3" fmla="*/ 0 w 291465"/>
                  <a:gd name="connsiteY3" fmla="*/ 175736 h 302999"/>
                  <a:gd name="connsiteX4" fmla="*/ 36433 w 291465"/>
                  <a:gd name="connsiteY4" fmla="*/ 238830 h 302999"/>
                  <a:gd name="connsiteX5" fmla="*/ 130731 w 291465"/>
                  <a:gd name="connsiteY5" fmla="*/ 293265 h 302999"/>
                  <a:gd name="connsiteX6" fmla="*/ 203597 w 291465"/>
                  <a:gd name="connsiteY6" fmla="*/ 293265 h 302999"/>
                  <a:gd name="connsiteX7" fmla="*/ 291465 w 291465"/>
                  <a:gd name="connsiteY7" fmla="*/ 242516 h 302999"/>
                  <a:gd name="connsiteX8" fmla="*/ 291465 w 291465"/>
                  <a:gd name="connsiteY8" fmla="*/ 193139 h 302999"/>
                  <a:gd name="connsiteX9" fmla="*/ 182337 w 291465"/>
                  <a:gd name="connsiteY9" fmla="*/ 256146 h 302999"/>
                  <a:gd name="connsiteX10" fmla="*/ 152333 w 291465"/>
                  <a:gd name="connsiteY10" fmla="*/ 256146 h 302999"/>
                  <a:gd name="connsiteX11" fmla="*/ 58036 w 291465"/>
                  <a:gd name="connsiteY11" fmla="*/ 201711 h 302999"/>
                  <a:gd name="connsiteX12" fmla="*/ 43034 w 291465"/>
                  <a:gd name="connsiteY12" fmla="*/ 175994 h 302999"/>
                  <a:gd name="connsiteX13" fmla="*/ 43034 w 291465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85" y="306244"/>
                      <a:pt x="181043" y="306244"/>
                      <a:pt x="203597" y="293265"/>
                    </a:cubicBezTo>
                    <a:lnTo>
                      <a:pt x="291465" y="242516"/>
                    </a:lnTo>
                    <a:lnTo>
                      <a:pt x="291465" y="193139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37" y="196396"/>
                      <a:pt x="43128" y="186615"/>
                      <a:pt x="43034" y="175994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3" name="Freeform: Shape 6872">
                <a:extLst>
                  <a:ext uri="{FF2B5EF4-FFF2-40B4-BE49-F238E27FC236}">
                    <a16:creationId xmlns:a16="http://schemas.microsoft.com/office/drawing/2014/main" id="{C565867D-0D4D-13B0-0E5E-D5D62D6FCF6A}"/>
                  </a:ext>
                </a:extLst>
              </p:cNvPr>
              <p:cNvSpPr/>
              <p:nvPr/>
            </p:nvSpPr>
            <p:spPr>
              <a:xfrm>
                <a:off x="6044822" y="5245341"/>
                <a:ext cx="167335" cy="335870"/>
              </a:xfrm>
              <a:custGeom>
                <a:avLst/>
                <a:gdLst>
                  <a:gd name="connsiteX0" fmla="*/ 130902 w 167335"/>
                  <a:gd name="connsiteY0" fmla="*/ 285807 h 335870"/>
                  <a:gd name="connsiteX1" fmla="*/ 167335 w 167335"/>
                  <a:gd name="connsiteY1" fmla="*/ 222628 h 335870"/>
                  <a:gd name="connsiteX2" fmla="*/ 167335 w 167335"/>
                  <a:gd name="connsiteY2" fmla="*/ 113757 h 335870"/>
                  <a:gd name="connsiteX3" fmla="*/ 130902 w 167335"/>
                  <a:gd name="connsiteY3" fmla="*/ 50663 h 335870"/>
                  <a:gd name="connsiteX4" fmla="*/ 43034 w 167335"/>
                  <a:gd name="connsiteY4" fmla="*/ 0 h 335870"/>
                  <a:gd name="connsiteX5" fmla="*/ 171 w 167335"/>
                  <a:gd name="connsiteY5" fmla="*/ 24775 h 335870"/>
                  <a:gd name="connsiteX6" fmla="*/ 109299 w 167335"/>
                  <a:gd name="connsiteY6" fmla="*/ 87782 h 335870"/>
                  <a:gd name="connsiteX7" fmla="*/ 124301 w 167335"/>
                  <a:gd name="connsiteY7" fmla="*/ 113500 h 335870"/>
                  <a:gd name="connsiteX8" fmla="*/ 124301 w 167335"/>
                  <a:gd name="connsiteY8" fmla="*/ 222371 h 335870"/>
                  <a:gd name="connsiteX9" fmla="*/ 109299 w 167335"/>
                  <a:gd name="connsiteY9" fmla="*/ 248088 h 335870"/>
                  <a:gd name="connsiteX10" fmla="*/ 0 w 167335"/>
                  <a:gd name="connsiteY10" fmla="*/ 311182 h 335870"/>
                  <a:gd name="connsiteX11" fmla="*/ 0 w 167335"/>
                  <a:gd name="connsiteY11" fmla="*/ 335871 h 335870"/>
                  <a:gd name="connsiteX12" fmla="*/ 42863 w 167335"/>
                  <a:gd name="connsiteY12" fmla="*/ 335871 h 33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870">
                    <a:moveTo>
                      <a:pt x="130902" y="285807"/>
                    </a:moveTo>
                    <a:cubicBezTo>
                      <a:pt x="153405" y="272717"/>
                      <a:pt x="167275" y="248663"/>
                      <a:pt x="167335" y="222628"/>
                    </a:cubicBezTo>
                    <a:lnTo>
                      <a:pt x="167335" y="113757"/>
                    </a:lnTo>
                    <a:cubicBezTo>
                      <a:pt x="167292" y="87739"/>
                      <a:pt x="153422" y="63702"/>
                      <a:pt x="130902" y="50663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782"/>
                    </a:lnTo>
                    <a:cubicBezTo>
                      <a:pt x="118472" y="93123"/>
                      <a:pt x="124173" y="102887"/>
                      <a:pt x="124301" y="113500"/>
                    </a:cubicBezTo>
                    <a:lnTo>
                      <a:pt x="124301" y="222371"/>
                    </a:lnTo>
                    <a:cubicBezTo>
                      <a:pt x="124156" y="232983"/>
                      <a:pt x="118463" y="242739"/>
                      <a:pt x="109299" y="248088"/>
                    </a:cubicBezTo>
                    <a:lnTo>
                      <a:pt x="0" y="311182"/>
                    </a:lnTo>
                    <a:lnTo>
                      <a:pt x="0" y="335871"/>
                    </a:lnTo>
                    <a:lnTo>
                      <a:pt x="42863" y="3358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4" name="Freeform: Shape 6873">
                <a:extLst>
                  <a:ext uri="{FF2B5EF4-FFF2-40B4-BE49-F238E27FC236}">
                    <a16:creationId xmlns:a16="http://schemas.microsoft.com/office/drawing/2014/main" id="{EE286FC4-CBAE-5622-9554-E897BAEBAF97}"/>
                  </a:ext>
                </a:extLst>
              </p:cNvPr>
              <p:cNvSpPr/>
              <p:nvPr/>
            </p:nvSpPr>
            <p:spPr>
              <a:xfrm>
                <a:off x="604499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5" name="Freeform: Shape 6874">
                <a:extLst>
                  <a:ext uri="{FF2B5EF4-FFF2-40B4-BE49-F238E27FC236}">
                    <a16:creationId xmlns:a16="http://schemas.microsoft.com/office/drawing/2014/main" id="{323C2854-18D7-B970-99D1-5DF914EE3169}"/>
                  </a:ext>
                </a:extLst>
              </p:cNvPr>
              <p:cNvSpPr/>
              <p:nvPr/>
            </p:nvSpPr>
            <p:spPr>
              <a:xfrm>
                <a:off x="6728736" y="5723086"/>
                <a:ext cx="334327" cy="253317"/>
              </a:xfrm>
              <a:custGeom>
                <a:avLst/>
                <a:gdLst>
                  <a:gd name="connsiteX0" fmla="*/ 203597 w 334327"/>
                  <a:gd name="connsiteY0" fmla="*/ 9773 h 253317"/>
                  <a:gd name="connsiteX1" fmla="*/ 130731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597" y="9773"/>
                    </a:move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7"/>
                      <a:pt x="172890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6" name="Freeform: Shape 6875">
                <a:extLst>
                  <a:ext uri="{FF2B5EF4-FFF2-40B4-BE49-F238E27FC236}">
                    <a16:creationId xmlns:a16="http://schemas.microsoft.com/office/drawing/2014/main" id="{7AFFA531-BB48-E070-CAD2-19E963E93F11}"/>
                  </a:ext>
                </a:extLst>
              </p:cNvPr>
              <p:cNvSpPr/>
              <p:nvPr/>
            </p:nvSpPr>
            <p:spPr>
              <a:xfrm>
                <a:off x="6728736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7" name="Freeform: Shape 6876">
                <a:extLst>
                  <a:ext uri="{FF2B5EF4-FFF2-40B4-BE49-F238E27FC236}">
                    <a16:creationId xmlns:a16="http://schemas.microsoft.com/office/drawing/2014/main" id="{6BE86C07-1C11-6003-C332-54E143E52133}"/>
                  </a:ext>
                </a:extLst>
              </p:cNvPr>
              <p:cNvSpPr/>
              <p:nvPr/>
            </p:nvSpPr>
            <p:spPr>
              <a:xfrm>
                <a:off x="7579556" y="6228092"/>
                <a:ext cx="210112" cy="168020"/>
              </a:xfrm>
              <a:custGeom>
                <a:avLst/>
                <a:gdLst>
                  <a:gd name="connsiteX0" fmla="*/ 36433 w 210112"/>
                  <a:gd name="connsiteY0" fmla="*/ 50406 h 168020"/>
                  <a:gd name="connsiteX1" fmla="*/ 0 w 210112"/>
                  <a:gd name="connsiteY1" fmla="*/ 113500 h 168020"/>
                  <a:gd name="connsiteX2" fmla="*/ 0 w 210112"/>
                  <a:gd name="connsiteY2" fmla="*/ 168021 h 168020"/>
                  <a:gd name="connsiteX3" fmla="*/ 42863 w 210112"/>
                  <a:gd name="connsiteY3" fmla="*/ 168021 h 168020"/>
                  <a:gd name="connsiteX4" fmla="*/ 42863 w 210112"/>
                  <a:gd name="connsiteY4" fmla="*/ 113500 h 168020"/>
                  <a:gd name="connsiteX5" fmla="*/ 57864 w 210112"/>
                  <a:gd name="connsiteY5" fmla="*/ 87782 h 168020"/>
                  <a:gd name="connsiteX6" fmla="*/ 177879 w 210112"/>
                  <a:gd name="connsiteY6" fmla="*/ 18516 h 168020"/>
                  <a:gd name="connsiteX7" fmla="*/ 177879 w 210112"/>
                  <a:gd name="connsiteY7" fmla="*/ 18516 h 168020"/>
                  <a:gd name="connsiteX8" fmla="*/ 210112 w 210112"/>
                  <a:gd name="connsiteY8" fmla="*/ 0 h 168020"/>
                  <a:gd name="connsiteX9" fmla="*/ 124387 w 210112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3025" y="102896"/>
                      <a:pt x="48709" y="93140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8" name="Freeform: Shape 6877">
                <a:extLst>
                  <a:ext uri="{FF2B5EF4-FFF2-40B4-BE49-F238E27FC236}">
                    <a16:creationId xmlns:a16="http://schemas.microsoft.com/office/drawing/2014/main" id="{4CEF8E5B-C82A-091F-892D-43ABAF78D3A1}"/>
                  </a:ext>
                </a:extLst>
              </p:cNvPr>
              <p:cNvSpPr/>
              <p:nvPr/>
            </p:nvSpPr>
            <p:spPr>
              <a:xfrm>
                <a:off x="7746806" y="6227835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3757 h 168021"/>
                  <a:gd name="connsiteX1" fmla="*/ 130645 w 167077"/>
                  <a:gd name="connsiteY1" fmla="*/ 50664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782 h 168021"/>
                  <a:gd name="connsiteX5" fmla="*/ 124130 w 167077"/>
                  <a:gd name="connsiteY5" fmla="*/ 113500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3757"/>
                    </a:moveTo>
                    <a:cubicBezTo>
                      <a:pt x="167035" y="87739"/>
                      <a:pt x="153165" y="63703"/>
                      <a:pt x="130645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9" name="Freeform: Shape 6878">
                <a:extLst>
                  <a:ext uri="{FF2B5EF4-FFF2-40B4-BE49-F238E27FC236}">
                    <a16:creationId xmlns:a16="http://schemas.microsoft.com/office/drawing/2014/main" id="{EA6AA05F-78EB-106D-1ABB-E766D00D6810}"/>
                  </a:ext>
                </a:extLst>
              </p:cNvPr>
              <p:cNvSpPr/>
              <p:nvPr/>
            </p:nvSpPr>
            <p:spPr>
              <a:xfrm>
                <a:off x="8430463" y="5783608"/>
                <a:ext cx="291465" cy="302952"/>
              </a:xfrm>
              <a:custGeom>
                <a:avLst/>
                <a:gdLst>
                  <a:gd name="connsiteX0" fmla="*/ 0 w 291465"/>
                  <a:gd name="connsiteY0" fmla="*/ 175650 h 302952"/>
                  <a:gd name="connsiteX1" fmla="*/ 36433 w 291465"/>
                  <a:gd name="connsiteY1" fmla="*/ 238744 h 302952"/>
                  <a:gd name="connsiteX2" fmla="*/ 130731 w 291465"/>
                  <a:gd name="connsiteY2" fmla="*/ 293180 h 302952"/>
                  <a:gd name="connsiteX3" fmla="*/ 203597 w 291465"/>
                  <a:gd name="connsiteY3" fmla="*/ 293180 h 302952"/>
                  <a:gd name="connsiteX4" fmla="*/ 291465 w 291465"/>
                  <a:gd name="connsiteY4" fmla="*/ 242859 h 302952"/>
                  <a:gd name="connsiteX5" fmla="*/ 291465 w 291465"/>
                  <a:gd name="connsiteY5" fmla="*/ 193396 h 302952"/>
                  <a:gd name="connsiteX6" fmla="*/ 182337 w 291465"/>
                  <a:gd name="connsiteY6" fmla="*/ 256404 h 302952"/>
                  <a:gd name="connsiteX7" fmla="*/ 152334 w 291465"/>
                  <a:gd name="connsiteY7" fmla="*/ 256404 h 302952"/>
                  <a:gd name="connsiteX8" fmla="*/ 58036 w 291465"/>
                  <a:gd name="connsiteY8" fmla="*/ 201968 h 302952"/>
                  <a:gd name="connsiteX9" fmla="*/ 43034 w 291465"/>
                  <a:gd name="connsiteY9" fmla="*/ 176251 h 302952"/>
                  <a:gd name="connsiteX10" fmla="*/ 43034 w 291465"/>
                  <a:gd name="connsiteY10" fmla="*/ 37119 h 302952"/>
                  <a:gd name="connsiteX11" fmla="*/ 43034 w 291465"/>
                  <a:gd name="connsiteY11" fmla="*/ 37119 h 302952"/>
                  <a:gd name="connsiteX12" fmla="*/ 43034 w 291465"/>
                  <a:gd name="connsiteY12" fmla="*/ 0 h 302952"/>
                  <a:gd name="connsiteX13" fmla="*/ 172 w 291465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52">
                    <a:moveTo>
                      <a:pt x="0" y="175650"/>
                    </a:moveTo>
                    <a:cubicBezTo>
                      <a:pt x="43" y="201668"/>
                      <a:pt x="13913" y="225706"/>
                      <a:pt x="36433" y="238744"/>
                    </a:cubicBezTo>
                    <a:lnTo>
                      <a:pt x="130731" y="293180"/>
                    </a:lnTo>
                    <a:cubicBezTo>
                      <a:pt x="153267" y="306210"/>
                      <a:pt x="181060" y="306210"/>
                      <a:pt x="203597" y="293180"/>
                    </a:cubicBezTo>
                    <a:lnTo>
                      <a:pt x="291465" y="242859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62" y="261796"/>
                      <a:pt x="161609" y="261796"/>
                      <a:pt x="152334" y="256404"/>
                    </a:cubicBezTo>
                    <a:lnTo>
                      <a:pt x="58036" y="201968"/>
                    </a:lnTo>
                    <a:cubicBezTo>
                      <a:pt x="48838" y="196653"/>
                      <a:pt x="43128" y="186872"/>
                      <a:pt x="43034" y="176251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0" name="Freeform: Shape 6879">
                <a:extLst>
                  <a:ext uri="{FF2B5EF4-FFF2-40B4-BE49-F238E27FC236}">
                    <a16:creationId xmlns:a16="http://schemas.microsoft.com/office/drawing/2014/main" id="{9056D8E3-79AB-DA8F-94FD-F299AF7D339A}"/>
                  </a:ext>
                </a:extLst>
              </p:cNvPr>
              <p:cNvSpPr/>
              <p:nvPr/>
            </p:nvSpPr>
            <p:spPr>
              <a:xfrm>
                <a:off x="8473325" y="5723086"/>
                <a:ext cx="291465" cy="303380"/>
              </a:xfrm>
              <a:custGeom>
                <a:avLst/>
                <a:gdLst>
                  <a:gd name="connsiteX0" fmla="*/ 248603 w 291465"/>
                  <a:gd name="connsiteY0" fmla="*/ 265833 h 303380"/>
                  <a:gd name="connsiteX1" fmla="*/ 248603 w 291465"/>
                  <a:gd name="connsiteY1" fmla="*/ 303381 h 303380"/>
                  <a:gd name="connsiteX2" fmla="*/ 291465 w 291465"/>
                  <a:gd name="connsiteY2" fmla="*/ 229143 h 303380"/>
                  <a:gd name="connsiteX3" fmla="*/ 291465 w 291465"/>
                  <a:gd name="connsiteY3" fmla="*/ 127302 h 303380"/>
                  <a:gd name="connsiteX4" fmla="*/ 255032 w 291465"/>
                  <a:gd name="connsiteY4" fmla="*/ 64208 h 303380"/>
                  <a:gd name="connsiteX5" fmla="*/ 160734 w 291465"/>
                  <a:gd name="connsiteY5" fmla="*/ 9773 h 303380"/>
                  <a:gd name="connsiteX6" fmla="*/ 87868 w 291465"/>
                  <a:gd name="connsiteY6" fmla="*/ 9773 h 303380"/>
                  <a:gd name="connsiteX7" fmla="*/ 0 w 291465"/>
                  <a:gd name="connsiteY7" fmla="*/ 60436 h 303380"/>
                  <a:gd name="connsiteX8" fmla="*/ 0 w 291465"/>
                  <a:gd name="connsiteY8" fmla="*/ 109900 h 303380"/>
                  <a:gd name="connsiteX9" fmla="*/ 109128 w 291465"/>
                  <a:gd name="connsiteY9" fmla="*/ 46892 h 303380"/>
                  <a:gd name="connsiteX10" fmla="*/ 139132 w 291465"/>
                  <a:gd name="connsiteY10" fmla="*/ 46892 h 303380"/>
                  <a:gd name="connsiteX11" fmla="*/ 233429 w 291465"/>
                  <a:gd name="connsiteY11" fmla="*/ 101327 h 303380"/>
                  <a:gd name="connsiteX12" fmla="*/ 248431 w 291465"/>
                  <a:gd name="connsiteY12" fmla="*/ 127045 h 303380"/>
                  <a:gd name="connsiteX13" fmla="*/ 248431 w 291465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380">
                    <a:moveTo>
                      <a:pt x="248603" y="265833"/>
                    </a:moveTo>
                    <a:lnTo>
                      <a:pt x="248603" y="303381"/>
                    </a:lnTo>
                    <a:lnTo>
                      <a:pt x="291465" y="229143"/>
                    </a:lnTo>
                    <a:lnTo>
                      <a:pt x="291465" y="127302"/>
                    </a:ln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2"/>
                    </a:lnTo>
                    <a:cubicBezTo>
                      <a:pt x="118403" y="41500"/>
                      <a:pt x="129856" y="41500"/>
                      <a:pt x="139132" y="46892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1" name="Freeform: Shape 6880">
                <a:extLst>
                  <a:ext uri="{FF2B5EF4-FFF2-40B4-BE49-F238E27FC236}">
                    <a16:creationId xmlns:a16="http://schemas.microsoft.com/office/drawing/2014/main" id="{52BA1C4D-44F4-A648-E903-52F3FBEB0818}"/>
                  </a:ext>
                </a:extLst>
              </p:cNvPr>
              <p:cNvSpPr/>
              <p:nvPr/>
            </p:nvSpPr>
            <p:spPr>
              <a:xfrm>
                <a:off x="8430463" y="4850748"/>
                <a:ext cx="334327" cy="253253"/>
              </a:xfrm>
              <a:custGeom>
                <a:avLst/>
                <a:gdLst>
                  <a:gd name="connsiteX0" fmla="*/ 130731 w 334327"/>
                  <a:gd name="connsiteY0" fmla="*/ 243545 h 253253"/>
                  <a:gd name="connsiteX1" fmla="*/ 203597 w 334327"/>
                  <a:gd name="connsiteY1" fmla="*/ 243545 h 253253"/>
                  <a:gd name="connsiteX2" fmla="*/ 297894 w 334327"/>
                  <a:gd name="connsiteY2" fmla="*/ 189109 h 253253"/>
                  <a:gd name="connsiteX3" fmla="*/ 334328 w 334327"/>
                  <a:gd name="connsiteY3" fmla="*/ 126016 h 253253"/>
                  <a:gd name="connsiteX4" fmla="*/ 334328 w 334327"/>
                  <a:gd name="connsiteY4" fmla="*/ 24603 h 253253"/>
                  <a:gd name="connsiteX5" fmla="*/ 291465 w 334327"/>
                  <a:gd name="connsiteY5" fmla="*/ 0 h 253253"/>
                  <a:gd name="connsiteX6" fmla="*/ 291465 w 334327"/>
                  <a:gd name="connsiteY6" fmla="*/ 126016 h 253253"/>
                  <a:gd name="connsiteX7" fmla="*/ 276463 w 334327"/>
                  <a:gd name="connsiteY7" fmla="*/ 151733 h 253253"/>
                  <a:gd name="connsiteX8" fmla="*/ 182166 w 334327"/>
                  <a:gd name="connsiteY8" fmla="*/ 206169 h 253253"/>
                  <a:gd name="connsiteX9" fmla="*/ 152162 w 334327"/>
                  <a:gd name="connsiteY9" fmla="*/ 206169 h 253253"/>
                  <a:gd name="connsiteX10" fmla="*/ 32147 w 334327"/>
                  <a:gd name="connsiteY10" fmla="*/ 136903 h 253253"/>
                  <a:gd name="connsiteX11" fmla="*/ 32147 w 334327"/>
                  <a:gd name="connsiteY11" fmla="*/ 136903 h 253253"/>
                  <a:gd name="connsiteX12" fmla="*/ 0 w 334327"/>
                  <a:gd name="connsiteY12" fmla="*/ 118301 h 253253"/>
                  <a:gd name="connsiteX13" fmla="*/ 42863 w 334327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4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4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2" name="Freeform: Shape 6881">
                <a:extLst>
                  <a:ext uri="{FF2B5EF4-FFF2-40B4-BE49-F238E27FC236}">
                    <a16:creationId xmlns:a16="http://schemas.microsoft.com/office/drawing/2014/main" id="{69F627EC-3287-9124-8231-52452E9E222B}"/>
                  </a:ext>
                </a:extLst>
              </p:cNvPr>
              <p:cNvSpPr/>
              <p:nvPr/>
            </p:nvSpPr>
            <p:spPr>
              <a:xfrm>
                <a:off x="8430463" y="4740592"/>
                <a:ext cx="334327" cy="253317"/>
              </a:xfrm>
              <a:custGeom>
                <a:avLst/>
                <a:gdLst>
                  <a:gd name="connsiteX0" fmla="*/ 334328 w 334327"/>
                  <a:gd name="connsiteY0" fmla="*/ 134674 h 253317"/>
                  <a:gd name="connsiteX1" fmla="*/ 291465 w 334327"/>
                  <a:gd name="connsiteY1" fmla="*/ 60436 h 253317"/>
                  <a:gd name="connsiteX2" fmla="*/ 203597 w 334327"/>
                  <a:gd name="connsiteY2" fmla="*/ 9773 h 253317"/>
                  <a:gd name="connsiteX3" fmla="*/ 130731 w 334327"/>
                  <a:gd name="connsiteY3" fmla="*/ 9773 h 253317"/>
                  <a:gd name="connsiteX4" fmla="*/ 36433 w 334327"/>
                  <a:gd name="connsiteY4" fmla="*/ 64208 h 253317"/>
                  <a:gd name="connsiteX5" fmla="*/ 0 w 334327"/>
                  <a:gd name="connsiteY5" fmla="*/ 127301 h 253317"/>
                  <a:gd name="connsiteX6" fmla="*/ 0 w 334327"/>
                  <a:gd name="connsiteY6" fmla="*/ 228714 h 253317"/>
                  <a:gd name="connsiteX7" fmla="*/ 42863 w 334327"/>
                  <a:gd name="connsiteY7" fmla="*/ 253317 h 253317"/>
                  <a:gd name="connsiteX8" fmla="*/ 42863 w 334327"/>
                  <a:gd name="connsiteY8" fmla="*/ 127301 h 253317"/>
                  <a:gd name="connsiteX9" fmla="*/ 57864 w 334327"/>
                  <a:gd name="connsiteY9" fmla="*/ 101584 h 253317"/>
                  <a:gd name="connsiteX10" fmla="*/ 152162 w 334327"/>
                  <a:gd name="connsiteY10" fmla="*/ 47149 h 253317"/>
                  <a:gd name="connsiteX11" fmla="*/ 182166 w 334327"/>
                  <a:gd name="connsiteY11" fmla="*/ 47149 h 253317"/>
                  <a:gd name="connsiteX12" fmla="*/ 302181 w 334327"/>
                  <a:gd name="connsiteY12" fmla="*/ 116415 h 253317"/>
                  <a:gd name="connsiteX13" fmla="*/ 302181 w 334327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334328" y="134674"/>
                    </a:moveTo>
                    <a:lnTo>
                      <a:pt x="291465" y="60436"/>
                    </a:lnTo>
                    <a:lnTo>
                      <a:pt x="203597" y="9773"/>
                    </a:lnTo>
                    <a:cubicBezTo>
                      <a:pt x="181060" y="-3258"/>
                      <a:pt x="153267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3" name="Freeform: Shape 6882">
                <a:extLst>
                  <a:ext uri="{FF2B5EF4-FFF2-40B4-BE49-F238E27FC236}">
                    <a16:creationId xmlns:a16="http://schemas.microsoft.com/office/drawing/2014/main" id="{151EEA55-0ED3-63FC-7421-6DDD8F0CB80F}"/>
                  </a:ext>
                </a:extLst>
              </p:cNvPr>
              <p:cNvSpPr/>
              <p:nvPr/>
            </p:nvSpPr>
            <p:spPr>
              <a:xfrm>
                <a:off x="7302493" y="4431039"/>
                <a:ext cx="170849" cy="298837"/>
              </a:xfrm>
              <a:custGeom>
                <a:avLst/>
                <a:gdLst>
                  <a:gd name="connsiteX0" fmla="*/ 126788 w 170849"/>
                  <a:gd name="connsiteY0" fmla="*/ 165021 h 298837"/>
                  <a:gd name="connsiteX1" fmla="*/ 170850 w 170849"/>
                  <a:gd name="connsiteY1" fmla="*/ 0 h 298837"/>
                  <a:gd name="connsiteX2" fmla="*/ 127987 w 170849"/>
                  <a:gd name="connsiteY2" fmla="*/ 0 h 298837"/>
                  <a:gd name="connsiteX3" fmla="*/ 89669 w 170849"/>
                  <a:gd name="connsiteY3" fmla="*/ 143589 h 298837"/>
                  <a:gd name="connsiteX4" fmla="*/ 15774 w 170849"/>
                  <a:gd name="connsiteY4" fmla="*/ 271577 h 298837"/>
                  <a:gd name="connsiteX5" fmla="*/ 0 w 170849"/>
                  <a:gd name="connsiteY5" fmla="*/ 298837 h 298837"/>
                  <a:gd name="connsiteX6" fmla="*/ 0 w 170849"/>
                  <a:gd name="connsiteY6" fmla="*/ 298837 h 298837"/>
                  <a:gd name="connsiteX7" fmla="*/ 74238 w 170849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126788" y="165021"/>
                    </a:moveTo>
                    <a:cubicBezTo>
                      <a:pt x="155685" y="114828"/>
                      <a:pt x="170884" y="57916"/>
                      <a:pt x="170850" y="0"/>
                    </a:cubicBezTo>
                    <a:lnTo>
                      <a:pt x="127987" y="0"/>
                    </a:lnTo>
                    <a:cubicBezTo>
                      <a:pt x="128030" y="50397"/>
                      <a:pt x="114820" y="99921"/>
                      <a:pt x="89669" y="143589"/>
                    </a:cubicBezTo>
                    <a:lnTo>
                      <a:pt x="15774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4" name="Freeform: Shape 6883">
                <a:extLst>
                  <a:ext uri="{FF2B5EF4-FFF2-40B4-BE49-F238E27FC236}">
                    <a16:creationId xmlns:a16="http://schemas.microsoft.com/office/drawing/2014/main" id="{41B733F4-97B5-A739-FA08-7B232586B442}"/>
                  </a:ext>
                </a:extLst>
              </p:cNvPr>
              <p:cNvSpPr/>
              <p:nvPr/>
            </p:nvSpPr>
            <p:spPr>
              <a:xfrm>
                <a:off x="6858952" y="4431039"/>
                <a:ext cx="468315" cy="298837"/>
              </a:xfrm>
              <a:custGeom>
                <a:avLst/>
                <a:gdLst>
                  <a:gd name="connsiteX0" fmla="*/ 468316 w 468315"/>
                  <a:gd name="connsiteY0" fmla="*/ 255975 h 298837"/>
                  <a:gd name="connsiteX1" fmla="*/ 338614 w 468315"/>
                  <a:gd name="connsiteY1" fmla="*/ 255975 h 298837"/>
                  <a:gd name="connsiteX2" fmla="*/ 90011 w 468315"/>
                  <a:gd name="connsiteY2" fmla="*/ 112385 h 298837"/>
                  <a:gd name="connsiteX3" fmla="*/ 25117 w 468315"/>
                  <a:gd name="connsiteY3" fmla="*/ 0 h 298837"/>
                  <a:gd name="connsiteX4" fmla="*/ 0 w 468315"/>
                  <a:gd name="connsiteY4" fmla="*/ 0 h 298837"/>
                  <a:gd name="connsiteX5" fmla="*/ 0 w 468315"/>
                  <a:gd name="connsiteY5" fmla="*/ 42863 h 298837"/>
                  <a:gd name="connsiteX6" fmla="*/ 52464 w 468315"/>
                  <a:gd name="connsiteY6" fmla="*/ 133817 h 298837"/>
                  <a:gd name="connsiteX7" fmla="*/ 338271 w 468315"/>
                  <a:gd name="connsiteY7" fmla="*/ 298837 h 298837"/>
                  <a:gd name="connsiteX8" fmla="*/ 443198 w 468315"/>
                  <a:gd name="connsiteY8" fmla="*/ 298837 h 298837"/>
                  <a:gd name="connsiteX9" fmla="*/ 458971 w 468315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837">
                    <a:moveTo>
                      <a:pt x="468316" y="255975"/>
                    </a:moveTo>
                    <a:lnTo>
                      <a:pt x="338614" y="255975"/>
                    </a:lnTo>
                    <a:cubicBezTo>
                      <a:pt x="236095" y="255777"/>
                      <a:pt x="141412" y="201094"/>
                      <a:pt x="90011" y="112385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198" y="298837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5" name="Freeform: Shape 6884">
                <a:extLst>
                  <a:ext uri="{FF2B5EF4-FFF2-40B4-BE49-F238E27FC236}">
                    <a16:creationId xmlns:a16="http://schemas.microsoft.com/office/drawing/2014/main" id="{8B0E7582-2CDA-F2DC-9F1F-099B0F807E66}"/>
                  </a:ext>
                </a:extLst>
              </p:cNvPr>
              <p:cNvSpPr/>
              <p:nvPr/>
            </p:nvSpPr>
            <p:spPr>
              <a:xfrm>
                <a:off x="6464531" y="5114782"/>
                <a:ext cx="467887" cy="341613"/>
              </a:xfrm>
              <a:custGeom>
                <a:avLst/>
                <a:gdLst>
                  <a:gd name="connsiteX0" fmla="*/ 415509 w 467887"/>
                  <a:gd name="connsiteY0" fmla="*/ 165021 h 341613"/>
                  <a:gd name="connsiteX1" fmla="*/ 129702 w 467887"/>
                  <a:gd name="connsiteY1" fmla="*/ 0 h 341613"/>
                  <a:gd name="connsiteX2" fmla="*/ 24689 w 467887"/>
                  <a:gd name="connsiteY2" fmla="*/ 0 h 341613"/>
                  <a:gd name="connsiteX3" fmla="*/ 0 w 467887"/>
                  <a:gd name="connsiteY3" fmla="*/ 42863 h 341613"/>
                  <a:gd name="connsiteX4" fmla="*/ 129702 w 467887"/>
                  <a:gd name="connsiteY4" fmla="*/ 42863 h 341613"/>
                  <a:gd name="connsiteX5" fmla="*/ 378304 w 467887"/>
                  <a:gd name="connsiteY5" fmla="*/ 186452 h 341613"/>
                  <a:gd name="connsiteX6" fmla="*/ 452199 w 467887"/>
                  <a:gd name="connsiteY6" fmla="*/ 314525 h 341613"/>
                  <a:gd name="connsiteX7" fmla="*/ 467887 w 467887"/>
                  <a:gd name="connsiteY7" fmla="*/ 341614 h 341613"/>
                  <a:gd name="connsiteX8" fmla="*/ 467887 w 467887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3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59"/>
                      <a:pt x="326904" y="97743"/>
                      <a:pt x="378304" y="186452"/>
                    </a:cubicBezTo>
                    <a:lnTo>
                      <a:pt x="452199" y="314525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6" name="Freeform: Shape 6885">
                <a:extLst>
                  <a:ext uri="{FF2B5EF4-FFF2-40B4-BE49-F238E27FC236}">
                    <a16:creationId xmlns:a16="http://schemas.microsoft.com/office/drawing/2014/main" id="{6940DE07-3344-5959-7B2F-32DED0F87CFB}"/>
                  </a:ext>
                </a:extLst>
              </p:cNvPr>
              <p:cNvSpPr/>
              <p:nvPr/>
            </p:nvSpPr>
            <p:spPr>
              <a:xfrm>
                <a:off x="6318407" y="5114782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7" name="Freeform: Shape 6886">
                <a:extLst>
                  <a:ext uri="{FF2B5EF4-FFF2-40B4-BE49-F238E27FC236}">
                    <a16:creationId xmlns:a16="http://schemas.microsoft.com/office/drawing/2014/main" id="{8EA57F86-1605-C2E8-C770-5A5B61E36F55}"/>
                  </a:ext>
                </a:extLst>
              </p:cNvPr>
              <p:cNvSpPr/>
              <p:nvPr/>
            </p:nvSpPr>
            <p:spPr>
              <a:xfrm>
                <a:off x="6414982" y="5413533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5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7 h 298837"/>
                  <a:gd name="connsiteX5" fmla="*/ 179251 w 517521"/>
                  <a:gd name="connsiteY5" fmla="*/ 298837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5"/>
                    </a:lnTo>
                    <a:cubicBezTo>
                      <a:pt x="376530" y="201077"/>
                      <a:pt x="281855" y="255761"/>
                      <a:pt x="179337" y="255975"/>
                    </a:cubicBezTo>
                    <a:lnTo>
                      <a:pt x="0" y="255975"/>
                    </a:lnTo>
                    <a:lnTo>
                      <a:pt x="74324" y="298837"/>
                    </a:lnTo>
                    <a:lnTo>
                      <a:pt x="179251" y="298837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8" name="Freeform: Shape 6887">
                <a:extLst>
                  <a:ext uri="{FF2B5EF4-FFF2-40B4-BE49-F238E27FC236}">
                    <a16:creationId xmlns:a16="http://schemas.microsoft.com/office/drawing/2014/main" id="{BB071F01-43BA-8D1A-E017-CD1BE29CC478}"/>
                  </a:ext>
                </a:extLst>
              </p:cNvPr>
              <p:cNvSpPr/>
              <p:nvPr/>
            </p:nvSpPr>
            <p:spPr>
              <a:xfrm>
                <a:off x="6858952" y="6097276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1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1"/>
                    </a:moveTo>
                    <a:lnTo>
                      <a:pt x="89925" y="186452"/>
                    </a:lnTo>
                    <a:cubicBezTo>
                      <a:pt x="141326" y="97743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9" name="Freeform: Shape 6888">
                <a:extLst>
                  <a:ext uri="{FF2B5EF4-FFF2-40B4-BE49-F238E27FC236}">
                    <a16:creationId xmlns:a16="http://schemas.microsoft.com/office/drawing/2014/main" id="{C320E9AA-8E62-9690-916B-9BA3F704F3B3}"/>
                  </a:ext>
                </a:extLst>
              </p:cNvPr>
              <p:cNvSpPr/>
              <p:nvPr/>
            </p:nvSpPr>
            <p:spPr>
              <a:xfrm>
                <a:off x="6859209" y="6353251"/>
                <a:ext cx="24774" cy="42862"/>
              </a:xfrm>
              <a:custGeom>
                <a:avLst/>
                <a:gdLst>
                  <a:gd name="connsiteX0" fmla="*/ 24775 w 24774"/>
                  <a:gd name="connsiteY0" fmla="*/ 42863 h 42862"/>
                  <a:gd name="connsiteX1" fmla="*/ 15688 w 24774"/>
                  <a:gd name="connsiteY1" fmla="*/ 27089 h 42862"/>
                  <a:gd name="connsiteX2" fmla="*/ 0 w 24774"/>
                  <a:gd name="connsiteY2" fmla="*/ 0 h 42862"/>
                  <a:gd name="connsiteX3" fmla="*/ 0 w 24774"/>
                  <a:gd name="connsiteY3" fmla="*/ 42863 h 42862"/>
                  <a:gd name="connsiteX4" fmla="*/ 24775 w 2477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24775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0" name="Freeform: Shape 6889">
                <a:extLst>
                  <a:ext uri="{FF2B5EF4-FFF2-40B4-BE49-F238E27FC236}">
                    <a16:creationId xmlns:a16="http://schemas.microsoft.com/office/drawing/2014/main" id="{6839151C-FDC9-C746-DC83-F83BAF386ACC}"/>
                  </a:ext>
                </a:extLst>
              </p:cNvPr>
              <p:cNvSpPr/>
              <p:nvPr/>
            </p:nvSpPr>
            <p:spPr>
              <a:xfrm>
                <a:off x="732726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9"/>
                      <a:pt x="130911" y="141146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1" name="Freeform: Shape 6890">
                <a:extLst>
                  <a:ext uri="{FF2B5EF4-FFF2-40B4-BE49-F238E27FC236}">
                    <a16:creationId xmlns:a16="http://schemas.microsoft.com/office/drawing/2014/main" id="{979C18B5-2AD3-632E-F25D-3043000C2162}"/>
                  </a:ext>
                </a:extLst>
              </p:cNvPr>
              <p:cNvSpPr/>
              <p:nvPr/>
            </p:nvSpPr>
            <p:spPr>
              <a:xfrm>
                <a:off x="8020183" y="6097276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57"/>
                      <a:pt x="-17" y="240896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5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2" name="Freeform: Shape 6891">
                <a:extLst>
                  <a:ext uri="{FF2B5EF4-FFF2-40B4-BE49-F238E27FC236}">
                    <a16:creationId xmlns:a16="http://schemas.microsoft.com/office/drawing/2014/main" id="{A080205D-BE57-C3BC-61D5-6AB23BA22698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60"/>
                      <a:pt x="326903" y="97743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1"/>
                      <a:pt x="247814" y="197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3" name="Freeform: Shape 6892">
                <a:extLst>
                  <a:ext uri="{FF2B5EF4-FFF2-40B4-BE49-F238E27FC236}">
                    <a16:creationId xmlns:a16="http://schemas.microsoft.com/office/drawing/2014/main" id="{D434E5A6-FF27-FCAA-F7C0-0CCCD4E0FE57}"/>
                  </a:ext>
                </a:extLst>
              </p:cNvPr>
              <p:cNvSpPr/>
              <p:nvPr/>
            </p:nvSpPr>
            <p:spPr>
              <a:xfrm>
                <a:off x="819103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4" name="Freeform: Shape 6893">
                <a:extLst>
                  <a:ext uri="{FF2B5EF4-FFF2-40B4-BE49-F238E27FC236}">
                    <a16:creationId xmlns:a16="http://schemas.microsoft.com/office/drawing/2014/main" id="{46A5C87E-060C-0FDF-EEB4-026562E4BDA1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5" name="Freeform: Shape 6894">
                <a:extLst>
                  <a:ext uri="{FF2B5EF4-FFF2-40B4-BE49-F238E27FC236}">
                    <a16:creationId xmlns:a16="http://schemas.microsoft.com/office/drawing/2014/main" id="{3B9CB949-0C92-13AA-6006-0C4B08CDF24A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6" name="Freeform: Shape 6895">
                <a:extLst>
                  <a:ext uri="{FF2B5EF4-FFF2-40B4-BE49-F238E27FC236}">
                    <a16:creationId xmlns:a16="http://schemas.microsoft.com/office/drawing/2014/main" id="{EAC4C6F1-A01F-3B6C-304A-9143B2DB91DC}"/>
                  </a:ext>
                </a:extLst>
              </p:cNvPr>
              <p:cNvSpPr/>
              <p:nvPr/>
            </p:nvSpPr>
            <p:spPr>
              <a:xfrm>
                <a:off x="8561022" y="5370671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679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679"/>
                    </a:moveTo>
                    <a:cubicBezTo>
                      <a:pt x="111546" y="278624"/>
                      <a:pt x="220365" y="341468"/>
                      <a:pt x="338185" y="341700"/>
                    </a:cubicBezTo>
                    <a:lnTo>
                      <a:pt x="443198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40"/>
                      <a:pt x="140983" y="243956"/>
                      <a:pt x="89583" y="155248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7" name="Freeform: Shape 6896">
                <a:extLst>
                  <a:ext uri="{FF2B5EF4-FFF2-40B4-BE49-F238E27FC236}">
                    <a16:creationId xmlns:a16="http://schemas.microsoft.com/office/drawing/2014/main" id="{98E1E4D7-BA23-64FC-8E0E-FD8824E15AAB}"/>
                  </a:ext>
                </a:extLst>
              </p:cNvPr>
              <p:cNvSpPr/>
              <p:nvPr/>
            </p:nvSpPr>
            <p:spPr>
              <a:xfrm>
                <a:off x="900430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8" name="Freeform: Shape 6897">
                <a:extLst>
                  <a:ext uri="{FF2B5EF4-FFF2-40B4-BE49-F238E27FC236}">
                    <a16:creationId xmlns:a16="http://schemas.microsoft.com/office/drawing/2014/main" id="{62E5D2BF-93AC-5F72-BF96-A976A3FAC5E8}"/>
                  </a:ext>
                </a:extLst>
              </p:cNvPr>
              <p:cNvSpPr/>
              <p:nvPr/>
            </p:nvSpPr>
            <p:spPr>
              <a:xfrm>
                <a:off x="9004306" y="5157644"/>
                <a:ext cx="170470" cy="554726"/>
              </a:xfrm>
              <a:custGeom>
                <a:avLst/>
                <a:gdLst>
                  <a:gd name="connsiteX0" fmla="*/ 89583 w 170470"/>
                  <a:gd name="connsiteY0" fmla="*/ 112300 h 554726"/>
                  <a:gd name="connsiteX1" fmla="*/ 89583 w 170470"/>
                  <a:gd name="connsiteY1" fmla="*/ 399478 h 554726"/>
                  <a:gd name="connsiteX2" fmla="*/ 24689 w 170470"/>
                  <a:gd name="connsiteY2" fmla="*/ 511864 h 554726"/>
                  <a:gd name="connsiteX3" fmla="*/ 0 w 170470"/>
                  <a:gd name="connsiteY3" fmla="*/ 554726 h 554726"/>
                  <a:gd name="connsiteX4" fmla="*/ 74238 w 170470"/>
                  <a:gd name="connsiteY4" fmla="*/ 511864 h 554726"/>
                  <a:gd name="connsiteX5" fmla="*/ 126359 w 170470"/>
                  <a:gd name="connsiteY5" fmla="*/ 420910 h 554726"/>
                  <a:gd name="connsiteX6" fmla="*/ 126359 w 170470"/>
                  <a:gd name="connsiteY6" fmla="*/ 90868 h 554726"/>
                  <a:gd name="connsiteX7" fmla="*/ 73895 w 170470"/>
                  <a:gd name="connsiteY7" fmla="*/ 0 h 554726"/>
                  <a:gd name="connsiteX8" fmla="*/ 24346 w 170470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70" h="554726">
                    <a:moveTo>
                      <a:pt x="89583" y="112300"/>
                    </a:moveTo>
                    <a:cubicBezTo>
                      <a:pt x="140675" y="201214"/>
                      <a:pt x="140675" y="310564"/>
                      <a:pt x="89583" y="399478"/>
                    </a:cubicBezTo>
                    <a:lnTo>
                      <a:pt x="24689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359" y="420910"/>
                    </a:lnTo>
                    <a:cubicBezTo>
                      <a:pt x="185175" y="318760"/>
                      <a:pt x="185175" y="193018"/>
                      <a:pt x="126359" y="90868"/>
                    </a:cubicBezTo>
                    <a:lnTo>
                      <a:pt x="73895" y="0"/>
                    </a:lnTo>
                    <a:lnTo>
                      <a:pt x="2434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9" name="Freeform: Shape 6898">
                <a:extLst>
                  <a:ext uri="{FF2B5EF4-FFF2-40B4-BE49-F238E27FC236}">
                    <a16:creationId xmlns:a16="http://schemas.microsoft.com/office/drawing/2014/main" id="{5A648A9E-E4B9-507D-BC60-84B3E70DBEDC}"/>
                  </a:ext>
                </a:extLst>
              </p:cNvPr>
              <p:cNvSpPr/>
              <p:nvPr/>
            </p:nvSpPr>
            <p:spPr>
              <a:xfrm>
                <a:off x="907854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0" name="Freeform: Shape 6899">
                <a:extLst>
                  <a:ext uri="{FF2B5EF4-FFF2-40B4-BE49-F238E27FC236}">
                    <a16:creationId xmlns:a16="http://schemas.microsoft.com/office/drawing/2014/main" id="{FE145355-DB7F-3A15-A09E-640CC2BABB07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1" name="Freeform: Shape 6900">
                <a:extLst>
                  <a:ext uri="{FF2B5EF4-FFF2-40B4-BE49-F238E27FC236}">
                    <a16:creationId xmlns:a16="http://schemas.microsoft.com/office/drawing/2014/main" id="{C2C84349-ACC4-8D4C-B7ED-D6BF9DE41618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2" name="Freeform: Shape 6901">
                <a:extLst>
                  <a:ext uri="{FF2B5EF4-FFF2-40B4-BE49-F238E27FC236}">
                    <a16:creationId xmlns:a16="http://schemas.microsoft.com/office/drawing/2014/main" id="{FFF30047-EF13-AF9B-7FE8-8172B0467D64}"/>
                  </a:ext>
                </a:extLst>
              </p:cNvPr>
              <p:cNvSpPr/>
              <p:nvPr/>
            </p:nvSpPr>
            <p:spPr>
              <a:xfrm>
                <a:off x="8560936" y="5114782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69" y="97743"/>
                      <a:pt x="235753" y="43059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3" name="Freeform: Shape 6902">
                <a:extLst>
                  <a:ext uri="{FF2B5EF4-FFF2-40B4-BE49-F238E27FC236}">
                    <a16:creationId xmlns:a16="http://schemas.microsoft.com/office/drawing/2014/main" id="{9F722191-F4A2-AE24-4E22-7E6B20CEF740}"/>
                  </a:ext>
                </a:extLst>
              </p:cNvPr>
              <p:cNvSpPr/>
              <p:nvPr/>
            </p:nvSpPr>
            <p:spPr>
              <a:xfrm>
                <a:off x="8116881" y="4431039"/>
                <a:ext cx="517693" cy="298837"/>
              </a:xfrm>
              <a:custGeom>
                <a:avLst/>
                <a:gdLst>
                  <a:gd name="connsiteX0" fmla="*/ 74152 w 517693"/>
                  <a:gd name="connsiteY0" fmla="*/ 298837 h 298837"/>
                  <a:gd name="connsiteX1" fmla="*/ 179080 w 517693"/>
                  <a:gd name="connsiteY1" fmla="*/ 298837 h 298837"/>
                  <a:gd name="connsiteX2" fmla="*/ 465144 w 517693"/>
                  <a:gd name="connsiteY2" fmla="*/ 133817 h 298837"/>
                  <a:gd name="connsiteX3" fmla="*/ 517693 w 517693"/>
                  <a:gd name="connsiteY3" fmla="*/ 42863 h 298837"/>
                  <a:gd name="connsiteX4" fmla="*/ 492919 w 517693"/>
                  <a:gd name="connsiteY4" fmla="*/ 0 h 298837"/>
                  <a:gd name="connsiteX5" fmla="*/ 427768 w 517693"/>
                  <a:gd name="connsiteY5" fmla="*/ 112385 h 298837"/>
                  <a:gd name="connsiteX6" fmla="*/ 179165 w 517693"/>
                  <a:gd name="connsiteY6" fmla="*/ 255975 h 298837"/>
                  <a:gd name="connsiteX7" fmla="*/ 0 w 517693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837">
                    <a:moveTo>
                      <a:pt x="74152" y="298837"/>
                    </a:moveTo>
                    <a:lnTo>
                      <a:pt x="179080" y="298837"/>
                    </a:lnTo>
                    <a:cubicBezTo>
                      <a:pt x="297028" y="298726"/>
                      <a:pt x="406002" y="235864"/>
                      <a:pt x="465144" y="133817"/>
                    </a:cubicBezTo>
                    <a:lnTo>
                      <a:pt x="517693" y="42863"/>
                    </a:lnTo>
                    <a:lnTo>
                      <a:pt x="492919" y="0"/>
                    </a:lnTo>
                    <a:lnTo>
                      <a:pt x="427768" y="112385"/>
                    </a:lnTo>
                    <a:cubicBezTo>
                      <a:pt x="376367" y="201094"/>
                      <a:pt x="281684" y="255777"/>
                      <a:pt x="179165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4" name="Freeform: Shape 6903">
                <a:extLst>
                  <a:ext uri="{FF2B5EF4-FFF2-40B4-BE49-F238E27FC236}">
                    <a16:creationId xmlns:a16="http://schemas.microsoft.com/office/drawing/2014/main" id="{576FC11D-B5A9-799C-A883-4B6BCBA0C956}"/>
                  </a:ext>
                </a:extLst>
              </p:cNvPr>
              <p:cNvSpPr/>
              <p:nvPr/>
            </p:nvSpPr>
            <p:spPr>
              <a:xfrm>
                <a:off x="860954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5" name="Freeform: Shape 6904">
                <a:extLst>
                  <a:ext uri="{FF2B5EF4-FFF2-40B4-BE49-F238E27FC236}">
                    <a16:creationId xmlns:a16="http://schemas.microsoft.com/office/drawing/2014/main" id="{6153FCD1-8217-0DE8-7974-3B2F43AB13E6}"/>
                  </a:ext>
                </a:extLst>
              </p:cNvPr>
              <p:cNvSpPr/>
              <p:nvPr/>
            </p:nvSpPr>
            <p:spPr>
              <a:xfrm>
                <a:off x="8020183" y="4431039"/>
                <a:ext cx="146075" cy="255974"/>
              </a:xfrm>
              <a:custGeom>
                <a:avLst/>
                <a:gdLst>
                  <a:gd name="connsiteX0" fmla="*/ 81181 w 146075"/>
                  <a:gd name="connsiteY0" fmla="*/ 143589 h 255974"/>
                  <a:gd name="connsiteX1" fmla="*/ 42863 w 146075"/>
                  <a:gd name="connsiteY1" fmla="*/ 0 h 255974"/>
                  <a:gd name="connsiteX2" fmla="*/ 0 w 146075"/>
                  <a:gd name="connsiteY2" fmla="*/ 0 h 255974"/>
                  <a:gd name="connsiteX3" fmla="*/ 44062 w 146075"/>
                  <a:gd name="connsiteY3" fmla="*/ 165021 h 255974"/>
                  <a:gd name="connsiteX4" fmla="*/ 96612 w 146075"/>
                  <a:gd name="connsiteY4" fmla="*/ 255975 h 255974"/>
                  <a:gd name="connsiteX5" fmla="*/ 146075 w 146075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81181" y="143589"/>
                    </a:moveTo>
                    <a:cubicBezTo>
                      <a:pt x="56029" y="99921"/>
                      <a:pt x="42811" y="50397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975"/>
                    </a:lnTo>
                    <a:lnTo>
                      <a:pt x="146075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6" name="Freeform: Shape 6905">
                <a:extLst>
                  <a:ext uri="{FF2B5EF4-FFF2-40B4-BE49-F238E27FC236}">
                    <a16:creationId xmlns:a16="http://schemas.microsoft.com/office/drawing/2014/main" id="{1AC9DA10-739B-3879-AA58-5C2851377012}"/>
                  </a:ext>
                </a:extLst>
              </p:cNvPr>
              <p:cNvSpPr/>
              <p:nvPr/>
            </p:nvSpPr>
            <p:spPr>
              <a:xfrm>
                <a:off x="7913884" y="6652431"/>
                <a:ext cx="276891" cy="188423"/>
              </a:xfrm>
              <a:custGeom>
                <a:avLst/>
                <a:gdLst>
                  <a:gd name="connsiteX0" fmla="*/ 38319 w 276891"/>
                  <a:gd name="connsiteY0" fmla="*/ 36004 h 188423"/>
                  <a:gd name="connsiteX1" fmla="*/ 0 w 276891"/>
                  <a:gd name="connsiteY1" fmla="*/ 102699 h 188423"/>
                  <a:gd name="connsiteX2" fmla="*/ 0 w 276891"/>
                  <a:gd name="connsiteY2" fmla="*/ 188424 h 188423"/>
                  <a:gd name="connsiteX3" fmla="*/ 75438 w 276891"/>
                  <a:gd name="connsiteY3" fmla="*/ 57865 h 188423"/>
                  <a:gd name="connsiteX4" fmla="*/ 101155 w 276891"/>
                  <a:gd name="connsiteY4" fmla="*/ 42863 h 188423"/>
                  <a:gd name="connsiteX5" fmla="*/ 276892 w 276891"/>
                  <a:gd name="connsiteY5" fmla="*/ 42863 h 188423"/>
                  <a:gd name="connsiteX6" fmla="*/ 202654 w 276891"/>
                  <a:gd name="connsiteY6" fmla="*/ 0 h 188423"/>
                  <a:gd name="connsiteX7" fmla="*/ 101413 w 276891"/>
                  <a:gd name="connsiteY7" fmla="*/ 0 h 188423"/>
                  <a:gd name="connsiteX8" fmla="*/ 38319 w 276891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91" h="188423">
                    <a:moveTo>
                      <a:pt x="38319" y="36004"/>
                    </a:move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5"/>
                    </a:lnTo>
                    <a:cubicBezTo>
                      <a:pt x="80753" y="48666"/>
                      <a:pt x="90534" y="42957"/>
                      <a:pt x="101155" y="42863"/>
                    </a:cubicBezTo>
                    <a:lnTo>
                      <a:pt x="276892" y="42863"/>
                    </a:lnTo>
                    <a:lnTo>
                      <a:pt x="202654" y="0"/>
                    </a:lnTo>
                    <a:lnTo>
                      <a:pt x="101413" y="0"/>
                    </a:lnTo>
                    <a:cubicBezTo>
                      <a:pt x="75481" y="-52"/>
                      <a:pt x="51470" y="13656"/>
                      <a:pt x="38319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7" name="Freeform: Shape 6906">
                <a:extLst>
                  <a:ext uri="{FF2B5EF4-FFF2-40B4-BE49-F238E27FC236}">
                    <a16:creationId xmlns:a16="http://schemas.microsoft.com/office/drawing/2014/main" id="{CCD2F1D4-0FD5-2FCB-54FA-254EEA4ED64E}"/>
                  </a:ext>
                </a:extLst>
              </p:cNvPr>
              <p:cNvSpPr/>
              <p:nvPr/>
            </p:nvSpPr>
            <p:spPr>
              <a:xfrm>
                <a:off x="7854305" y="6828939"/>
                <a:ext cx="16716" cy="29060"/>
              </a:xfrm>
              <a:custGeom>
                <a:avLst/>
                <a:gdLst>
                  <a:gd name="connsiteX0" fmla="*/ 16716 w 16716"/>
                  <a:gd name="connsiteY0" fmla="*/ 29061 h 29060"/>
                  <a:gd name="connsiteX1" fmla="*/ 16716 w 16716"/>
                  <a:gd name="connsiteY1" fmla="*/ 0 h 29060"/>
                  <a:gd name="connsiteX2" fmla="*/ 0 w 16716"/>
                  <a:gd name="connsiteY2" fmla="*/ 29061 h 29060"/>
                  <a:gd name="connsiteX3" fmla="*/ 16716 w 16716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16" h="29060">
                    <a:moveTo>
                      <a:pt x="16716" y="29061"/>
                    </a:moveTo>
                    <a:lnTo>
                      <a:pt x="16716" y="0"/>
                    </a:lnTo>
                    <a:lnTo>
                      <a:pt x="0" y="29061"/>
                    </a:lnTo>
                    <a:lnTo>
                      <a:pt x="16716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8" name="Freeform: Shape 6907">
                <a:extLst>
                  <a:ext uri="{FF2B5EF4-FFF2-40B4-BE49-F238E27FC236}">
                    <a16:creationId xmlns:a16="http://schemas.microsoft.com/office/drawing/2014/main" id="{3A77B9BB-C36A-22E8-E44B-7F1F5E238EF9}"/>
                  </a:ext>
                </a:extLst>
              </p:cNvPr>
              <p:cNvSpPr/>
              <p:nvPr/>
            </p:nvSpPr>
            <p:spPr>
              <a:xfrm>
                <a:off x="7579642" y="6564306"/>
                <a:ext cx="210026" cy="265061"/>
              </a:xfrm>
              <a:custGeom>
                <a:avLst/>
                <a:gdLst>
                  <a:gd name="connsiteX0" fmla="*/ 177794 w 210026"/>
                  <a:gd name="connsiteY0" fmla="*/ 18602 h 265061"/>
                  <a:gd name="connsiteX1" fmla="*/ 177794 w 210026"/>
                  <a:gd name="connsiteY1" fmla="*/ 18602 h 265061"/>
                  <a:gd name="connsiteX2" fmla="*/ 210026 w 210026"/>
                  <a:gd name="connsiteY2" fmla="*/ 0 h 265061"/>
                  <a:gd name="connsiteX3" fmla="*/ 124301 w 210026"/>
                  <a:gd name="connsiteY3" fmla="*/ 0 h 265061"/>
                  <a:gd name="connsiteX4" fmla="*/ 36433 w 210026"/>
                  <a:gd name="connsiteY4" fmla="*/ 50749 h 265061"/>
                  <a:gd name="connsiteX5" fmla="*/ 0 w 210026"/>
                  <a:gd name="connsiteY5" fmla="*/ 113843 h 265061"/>
                  <a:gd name="connsiteX6" fmla="*/ 0 w 210026"/>
                  <a:gd name="connsiteY6" fmla="*/ 190824 h 265061"/>
                  <a:gd name="connsiteX7" fmla="*/ 42863 w 210026"/>
                  <a:gd name="connsiteY7" fmla="*/ 265062 h 265061"/>
                  <a:gd name="connsiteX8" fmla="*/ 42863 w 210026"/>
                  <a:gd name="connsiteY8" fmla="*/ 113671 h 265061"/>
                  <a:gd name="connsiteX9" fmla="*/ 57864 w 210026"/>
                  <a:gd name="connsiteY9" fmla="*/ 87954 h 265061"/>
                  <a:gd name="connsiteX10" fmla="*/ 167164 w 210026"/>
                  <a:gd name="connsiteY10" fmla="*/ 24860 h 265061"/>
                  <a:gd name="connsiteX11" fmla="*/ 167164 w 210026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5061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39" y="63814"/>
                      <a:pt x="77" y="87834"/>
                      <a:pt x="0" y="113843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9" name="Freeform: Shape 6908">
                <a:extLst>
                  <a:ext uri="{FF2B5EF4-FFF2-40B4-BE49-F238E27FC236}">
                    <a16:creationId xmlns:a16="http://schemas.microsoft.com/office/drawing/2014/main" id="{2634F63F-C678-286A-955B-ED7CC3887E61}"/>
                  </a:ext>
                </a:extLst>
              </p:cNvPr>
              <p:cNvSpPr/>
              <p:nvPr/>
            </p:nvSpPr>
            <p:spPr>
              <a:xfrm>
                <a:off x="7579556" y="6840426"/>
                <a:ext cx="10201" cy="17573"/>
              </a:xfrm>
              <a:custGeom>
                <a:avLst/>
                <a:gdLst>
                  <a:gd name="connsiteX0" fmla="*/ 0 w 10201"/>
                  <a:gd name="connsiteY0" fmla="*/ 0 h 17573"/>
                  <a:gd name="connsiteX1" fmla="*/ 0 w 10201"/>
                  <a:gd name="connsiteY1" fmla="*/ 17574 h 17573"/>
                  <a:gd name="connsiteX2" fmla="*/ 10201 w 10201"/>
                  <a:gd name="connsiteY2" fmla="*/ 17574 h 17573"/>
                  <a:gd name="connsiteX3" fmla="*/ 6772 w 10201"/>
                  <a:gd name="connsiteY3" fmla="*/ 11658 h 17573"/>
                  <a:gd name="connsiteX4" fmla="*/ 0 w 10201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1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201" y="17574"/>
                    </a:lnTo>
                    <a:lnTo>
                      <a:pt x="6772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0" name="Freeform: Shape 6909">
                <a:extLst>
                  <a:ext uri="{FF2B5EF4-FFF2-40B4-BE49-F238E27FC236}">
                    <a16:creationId xmlns:a16="http://schemas.microsoft.com/office/drawing/2014/main" id="{A6C42CC7-5769-CAFF-8563-CA52B57B23D3}"/>
                  </a:ext>
                </a:extLst>
              </p:cNvPr>
              <p:cNvSpPr/>
              <p:nvPr/>
            </p:nvSpPr>
            <p:spPr>
              <a:xfrm>
                <a:off x="7242085" y="6652260"/>
                <a:ext cx="134646" cy="205740"/>
              </a:xfrm>
              <a:custGeom>
                <a:avLst/>
                <a:gdLst>
                  <a:gd name="connsiteX0" fmla="*/ 9745 w 134646"/>
                  <a:gd name="connsiteY0" fmla="*/ 203339 h 205740"/>
                  <a:gd name="connsiteX1" fmla="*/ 11116 w 134646"/>
                  <a:gd name="connsiteY1" fmla="*/ 205740 h 205740"/>
                  <a:gd name="connsiteX2" fmla="*/ 60580 w 134646"/>
                  <a:gd name="connsiteY2" fmla="*/ 205740 h 205740"/>
                  <a:gd name="connsiteX3" fmla="*/ 46863 w 134646"/>
                  <a:gd name="connsiteY3" fmla="*/ 181908 h 205740"/>
                  <a:gd name="connsiteX4" fmla="*/ 46863 w 134646"/>
                  <a:gd name="connsiteY4" fmla="*/ 151904 h 205740"/>
                  <a:gd name="connsiteX5" fmla="*/ 109957 w 134646"/>
                  <a:gd name="connsiteY5" fmla="*/ 42863 h 205740"/>
                  <a:gd name="connsiteX6" fmla="*/ 116129 w 134646"/>
                  <a:gd name="connsiteY6" fmla="*/ 32147 h 205740"/>
                  <a:gd name="connsiteX7" fmla="*/ 116129 w 134646"/>
                  <a:gd name="connsiteY7" fmla="*/ 32147 h 205740"/>
                  <a:gd name="connsiteX8" fmla="*/ 134646 w 134646"/>
                  <a:gd name="connsiteY8" fmla="*/ 0 h 205740"/>
                  <a:gd name="connsiteX9" fmla="*/ 134646 w 134646"/>
                  <a:gd name="connsiteY9" fmla="*/ 0 h 205740"/>
                  <a:gd name="connsiteX10" fmla="*/ 60322 w 134646"/>
                  <a:gd name="connsiteY10" fmla="*/ 42863 h 205740"/>
                  <a:gd name="connsiteX11" fmla="*/ 9659 w 134646"/>
                  <a:gd name="connsiteY11" fmla="*/ 130731 h 205740"/>
                  <a:gd name="connsiteX12" fmla="*/ 9745 w 134646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46" h="205740">
                    <a:moveTo>
                      <a:pt x="9745" y="203339"/>
                    </a:moveTo>
                    <a:lnTo>
                      <a:pt x="11116" y="205740"/>
                    </a:lnTo>
                    <a:lnTo>
                      <a:pt x="60580" y="205740"/>
                    </a:lnTo>
                    <a:lnTo>
                      <a:pt x="46863" y="181908"/>
                    </a:lnTo>
                    <a:cubicBezTo>
                      <a:pt x="41472" y="172633"/>
                      <a:pt x="41472" y="161180"/>
                      <a:pt x="46863" y="151904"/>
                    </a:cubicBezTo>
                    <a:lnTo>
                      <a:pt x="109957" y="42863"/>
                    </a:lnTo>
                    <a:lnTo>
                      <a:pt x="116129" y="32147"/>
                    </a:lnTo>
                    <a:lnTo>
                      <a:pt x="116129" y="32147"/>
                    </a:lnTo>
                    <a:lnTo>
                      <a:pt x="134646" y="0"/>
                    </a:lnTo>
                    <a:lnTo>
                      <a:pt x="134646" y="0"/>
                    </a:lnTo>
                    <a:lnTo>
                      <a:pt x="60322" y="42863"/>
                    </a:lnTo>
                    <a:lnTo>
                      <a:pt x="9659" y="130731"/>
                    </a:lnTo>
                    <a:cubicBezTo>
                      <a:pt x="-3251" y="153225"/>
                      <a:pt x="-3217" y="180880"/>
                      <a:pt x="9745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1" name="Freeform: Shape 6910">
                <a:extLst>
                  <a:ext uri="{FF2B5EF4-FFF2-40B4-BE49-F238E27FC236}">
                    <a16:creationId xmlns:a16="http://schemas.microsoft.com/office/drawing/2014/main" id="{EAA3E786-DB5B-41AF-9978-D2E5E62E8FC0}"/>
                  </a:ext>
                </a:extLst>
              </p:cNvPr>
              <p:cNvSpPr/>
              <p:nvPr/>
            </p:nvSpPr>
            <p:spPr>
              <a:xfrm>
                <a:off x="8141484" y="6695122"/>
                <a:ext cx="110242" cy="162877"/>
              </a:xfrm>
              <a:custGeom>
                <a:avLst/>
                <a:gdLst>
                  <a:gd name="connsiteX0" fmla="*/ 12430 w 110242"/>
                  <a:gd name="connsiteY0" fmla="*/ 0 h 162877"/>
                  <a:gd name="connsiteX1" fmla="*/ 0 w 110242"/>
                  <a:gd name="connsiteY1" fmla="*/ 0 h 162877"/>
                  <a:gd name="connsiteX2" fmla="*/ 63351 w 110242"/>
                  <a:gd name="connsiteY2" fmla="*/ 109042 h 162877"/>
                  <a:gd name="connsiteX3" fmla="*/ 63351 w 110242"/>
                  <a:gd name="connsiteY3" fmla="*/ 139046 h 162877"/>
                  <a:gd name="connsiteX4" fmla="*/ 49635 w 110242"/>
                  <a:gd name="connsiteY4" fmla="*/ 162878 h 162877"/>
                  <a:gd name="connsiteX5" fmla="*/ 99098 w 110242"/>
                  <a:gd name="connsiteY5" fmla="*/ 162878 h 162877"/>
                  <a:gd name="connsiteX6" fmla="*/ 100470 w 110242"/>
                  <a:gd name="connsiteY6" fmla="*/ 160477 h 162877"/>
                  <a:gd name="connsiteX7" fmla="*/ 100470 w 110242"/>
                  <a:gd name="connsiteY7" fmla="*/ 87611 h 162877"/>
                  <a:gd name="connsiteX8" fmla="*/ 49549 w 110242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242" h="162877">
                    <a:moveTo>
                      <a:pt x="12430" y="0"/>
                    </a:moveTo>
                    <a:lnTo>
                      <a:pt x="0" y="0"/>
                    </a:lnTo>
                    <a:lnTo>
                      <a:pt x="63351" y="109042"/>
                    </a:lnTo>
                    <a:cubicBezTo>
                      <a:pt x="68709" y="118326"/>
                      <a:pt x="68709" y="129762"/>
                      <a:pt x="63351" y="139046"/>
                    </a:cubicBezTo>
                    <a:lnTo>
                      <a:pt x="49635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500" y="137940"/>
                      <a:pt x="113500" y="110148"/>
                      <a:pt x="100470" y="87611"/>
                    </a:cubicBezTo>
                    <a:lnTo>
                      <a:pt x="4954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2" name="Freeform: Shape 6911">
                <a:extLst>
                  <a:ext uri="{FF2B5EF4-FFF2-40B4-BE49-F238E27FC236}">
                    <a16:creationId xmlns:a16="http://schemas.microsoft.com/office/drawing/2014/main" id="{661DC9F6-6943-BE4E-1691-209F5A4649BF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3" name="Freeform: Shape 6912">
                <a:extLst>
                  <a:ext uri="{FF2B5EF4-FFF2-40B4-BE49-F238E27FC236}">
                    <a16:creationId xmlns:a16="http://schemas.microsoft.com/office/drawing/2014/main" id="{11E2D652-268B-60CC-C323-64E16A665839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4" name="Freeform: Shape 6913">
                <a:extLst>
                  <a:ext uri="{FF2B5EF4-FFF2-40B4-BE49-F238E27FC236}">
                    <a16:creationId xmlns:a16="http://schemas.microsoft.com/office/drawing/2014/main" id="{870EA8BB-472F-C1C7-23D5-3C32B9A2B5A3}"/>
                  </a:ext>
                </a:extLst>
              </p:cNvPr>
              <p:cNvSpPr/>
              <p:nvPr/>
            </p:nvSpPr>
            <p:spPr>
              <a:xfrm>
                <a:off x="7746720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948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299 w 167163"/>
                  <a:gd name="connsiteY8" fmla="*/ 88126 h 278263"/>
                  <a:gd name="connsiteX9" fmla="*/ 124301 w 167163"/>
                  <a:gd name="connsiteY9" fmla="*/ 113843 h 278263"/>
                  <a:gd name="connsiteX10" fmla="*/ 124301 w 167163"/>
                  <a:gd name="connsiteY10" fmla="*/ 264634 h 278263"/>
                  <a:gd name="connsiteX11" fmla="*/ 124301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814" y="273120"/>
                      <a:pt x="153105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121" y="87826"/>
                      <a:pt x="153251" y="63788"/>
                      <a:pt x="130731" y="50750"/>
                    </a:cubicBezTo>
                    <a:lnTo>
                      <a:pt x="42948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299" y="88126"/>
                    </a:lnTo>
                    <a:cubicBezTo>
                      <a:pt x="118472" y="93466"/>
                      <a:pt x="124173" y="103231"/>
                      <a:pt x="124301" y="113843"/>
                    </a:cubicBezTo>
                    <a:lnTo>
                      <a:pt x="124301" y="264634"/>
                    </a:lnTo>
                    <a:lnTo>
                      <a:pt x="124301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5" name="Freeform: Shape 6914">
                <a:extLst>
                  <a:ext uri="{FF2B5EF4-FFF2-40B4-BE49-F238E27FC236}">
                    <a16:creationId xmlns:a16="http://schemas.microsoft.com/office/drawing/2014/main" id="{0FA4B02F-57FE-0209-8D91-6F7E318BC7DD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6" name="Freeform: Shape 6915">
                <a:extLst>
                  <a:ext uri="{FF2B5EF4-FFF2-40B4-BE49-F238E27FC236}">
                    <a16:creationId xmlns:a16="http://schemas.microsoft.com/office/drawing/2014/main" id="{265E6AA6-338C-BF4E-0A6B-9D7D7BED4B9E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7" name="Freeform: Shape 6916">
                <a:extLst>
                  <a:ext uri="{FF2B5EF4-FFF2-40B4-BE49-F238E27FC236}">
                    <a16:creationId xmlns:a16="http://schemas.microsoft.com/office/drawing/2014/main" id="{909451E1-AA42-40BA-A6FD-D52D1A61DA98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8" name="Freeform: Shape 6917">
                <a:extLst>
                  <a:ext uri="{FF2B5EF4-FFF2-40B4-BE49-F238E27FC236}">
                    <a16:creationId xmlns:a16="http://schemas.microsoft.com/office/drawing/2014/main" id="{693E4DED-C7B9-6FC4-E422-604A884FDAD1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9" name="Freeform: Shape 6918">
                <a:extLst>
                  <a:ext uri="{FF2B5EF4-FFF2-40B4-BE49-F238E27FC236}">
                    <a16:creationId xmlns:a16="http://schemas.microsoft.com/office/drawing/2014/main" id="{0FF88303-E3D6-3FC3-C451-4738038EF039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0" name="Freeform: Shape 6919">
                <a:extLst>
                  <a:ext uri="{FF2B5EF4-FFF2-40B4-BE49-F238E27FC236}">
                    <a16:creationId xmlns:a16="http://schemas.microsoft.com/office/drawing/2014/main" id="{2AD3FFC6-1712-C8B8-93B3-A73416AC3446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1" name="Freeform: Shape 6920">
                <a:extLst>
                  <a:ext uri="{FF2B5EF4-FFF2-40B4-BE49-F238E27FC236}">
                    <a16:creationId xmlns:a16="http://schemas.microsoft.com/office/drawing/2014/main" id="{86723799-81C3-0EA6-5CCE-952378CF404B}"/>
                  </a:ext>
                </a:extLst>
              </p:cNvPr>
              <p:cNvSpPr/>
              <p:nvPr/>
            </p:nvSpPr>
            <p:spPr>
              <a:xfrm>
                <a:off x="7871021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803" y="5718"/>
                      <a:pt x="14513" y="11290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2" name="Freeform: Shape 6921">
                <a:extLst>
                  <a:ext uri="{FF2B5EF4-FFF2-40B4-BE49-F238E27FC236}">
                    <a16:creationId xmlns:a16="http://schemas.microsoft.com/office/drawing/2014/main" id="{D64BD682-BD09-2C9B-7EAB-546E6F4B8D59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3" name="Freeform: Shape 6922">
                <a:extLst>
                  <a:ext uri="{FF2B5EF4-FFF2-40B4-BE49-F238E27FC236}">
                    <a16:creationId xmlns:a16="http://schemas.microsoft.com/office/drawing/2014/main" id="{49BA829C-0323-099B-E116-FDBEB6C0DB81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4" name="Freeform: Shape 6923">
                <a:extLst>
                  <a:ext uri="{FF2B5EF4-FFF2-40B4-BE49-F238E27FC236}">
                    <a16:creationId xmlns:a16="http://schemas.microsoft.com/office/drawing/2014/main" id="{617D89B1-D58F-9542-FEA2-6E14B4C6F2A2}"/>
                  </a:ext>
                </a:extLst>
              </p:cNvPr>
              <p:cNvSpPr/>
              <p:nvPr/>
            </p:nvSpPr>
            <p:spPr>
              <a:xfrm>
                <a:off x="7352042" y="6652431"/>
                <a:ext cx="263004" cy="200081"/>
              </a:xfrm>
              <a:custGeom>
                <a:avLst/>
                <a:gdLst>
                  <a:gd name="connsiteX0" fmla="*/ 6172 w 263004"/>
                  <a:gd name="connsiteY0" fmla="*/ 31718 h 200081"/>
                  <a:gd name="connsiteX1" fmla="*/ 0 w 263004"/>
                  <a:gd name="connsiteY1" fmla="*/ 42433 h 200081"/>
                  <a:gd name="connsiteX2" fmla="*/ 126187 w 263004"/>
                  <a:gd name="connsiteY2" fmla="*/ 42433 h 200081"/>
                  <a:gd name="connsiteX3" fmla="*/ 151904 w 263004"/>
                  <a:gd name="connsiteY3" fmla="*/ 57435 h 200081"/>
                  <a:gd name="connsiteX4" fmla="*/ 227514 w 263004"/>
                  <a:gd name="connsiteY4" fmla="*/ 188423 h 200081"/>
                  <a:gd name="connsiteX5" fmla="*/ 227514 w 263004"/>
                  <a:gd name="connsiteY5" fmla="*/ 188423 h 200081"/>
                  <a:gd name="connsiteX6" fmla="*/ 234286 w 263004"/>
                  <a:gd name="connsiteY6" fmla="*/ 200082 h 200081"/>
                  <a:gd name="connsiteX7" fmla="*/ 263004 w 263004"/>
                  <a:gd name="connsiteY7" fmla="*/ 164163 h 200081"/>
                  <a:gd name="connsiteX8" fmla="*/ 189280 w 263004"/>
                  <a:gd name="connsiteY8" fmla="*/ 36433 h 200081"/>
                  <a:gd name="connsiteX9" fmla="*/ 126187 w 263004"/>
                  <a:gd name="connsiteY9" fmla="*/ 0 h 200081"/>
                  <a:gd name="connsiteX10" fmla="*/ 24689 w 263004"/>
                  <a:gd name="connsiteY10" fmla="*/ 0 h 200081"/>
                  <a:gd name="connsiteX11" fmla="*/ 6172 w 263004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8" y="42528"/>
                      <a:pt x="146590" y="48237"/>
                      <a:pt x="151904" y="57435"/>
                    </a:cubicBezTo>
                    <a:lnTo>
                      <a:pt x="227514" y="188423"/>
                    </a:lnTo>
                    <a:lnTo>
                      <a:pt x="227514" y="188423"/>
                    </a:lnTo>
                    <a:lnTo>
                      <a:pt x="234286" y="200082"/>
                    </a:ln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5" name="Freeform: Shape 6924">
                <a:extLst>
                  <a:ext uri="{FF2B5EF4-FFF2-40B4-BE49-F238E27FC236}">
                    <a16:creationId xmlns:a16="http://schemas.microsoft.com/office/drawing/2014/main" id="{DAF0E5B4-2268-CBC3-ED29-5E47BA829FDD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6" name="Freeform: Shape 6925">
                <a:extLst>
                  <a:ext uri="{FF2B5EF4-FFF2-40B4-BE49-F238E27FC236}">
                    <a16:creationId xmlns:a16="http://schemas.microsoft.com/office/drawing/2014/main" id="{15D728D6-461B-DCB5-E6EC-444837DBBA0F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7" name="Freeform: Shape 6926">
                <a:extLst>
                  <a:ext uri="{FF2B5EF4-FFF2-40B4-BE49-F238E27FC236}">
                    <a16:creationId xmlns:a16="http://schemas.microsoft.com/office/drawing/2014/main" id="{0034FC6F-059F-3FA7-B7F0-B5C296380AF9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8" name="Freeform: Shape 6927">
                <a:extLst>
                  <a:ext uri="{FF2B5EF4-FFF2-40B4-BE49-F238E27FC236}">
                    <a16:creationId xmlns:a16="http://schemas.microsoft.com/office/drawing/2014/main" id="{0D621752-D67B-569E-8471-56F5EADB9B89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9" name="Freeform: Shape 6928">
                <a:extLst>
                  <a:ext uri="{FF2B5EF4-FFF2-40B4-BE49-F238E27FC236}">
                    <a16:creationId xmlns:a16="http://schemas.microsoft.com/office/drawing/2014/main" id="{A4B2EDE9-5A10-EFAD-F2C7-752C2AC6E75F}"/>
                  </a:ext>
                </a:extLst>
              </p:cNvPr>
              <p:cNvSpPr/>
              <p:nvPr/>
            </p:nvSpPr>
            <p:spPr>
              <a:xfrm>
                <a:off x="7586157" y="6816166"/>
                <a:ext cx="52892" cy="41833"/>
              </a:xfrm>
              <a:custGeom>
                <a:avLst/>
                <a:gdLst>
                  <a:gd name="connsiteX0" fmla="*/ 3600 w 52892"/>
                  <a:gd name="connsiteY0" fmla="*/ 41834 h 41833"/>
                  <a:gd name="connsiteX1" fmla="*/ 52892 w 52892"/>
                  <a:gd name="connsiteY1" fmla="*/ 41834 h 41833"/>
                  <a:gd name="connsiteX2" fmla="*/ 28718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600" y="41834"/>
                    </a:moveTo>
                    <a:lnTo>
                      <a:pt x="52892" y="41834"/>
                    </a:lnTo>
                    <a:lnTo>
                      <a:pt x="28718" y="0"/>
                    </a:lnTo>
                    <a:cubicBezTo>
                      <a:pt x="19519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0" name="Freeform: Shape 6929">
                <a:extLst>
                  <a:ext uri="{FF2B5EF4-FFF2-40B4-BE49-F238E27FC236}">
                    <a16:creationId xmlns:a16="http://schemas.microsoft.com/office/drawing/2014/main" id="{CCCCA652-93A5-79B6-15D7-0A9FCF22F046}"/>
                  </a:ext>
                </a:extLst>
              </p:cNvPr>
              <p:cNvSpPr/>
              <p:nvPr/>
            </p:nvSpPr>
            <p:spPr>
              <a:xfrm>
                <a:off x="642749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1" name="Freeform: Shape 6930">
                <a:extLst>
                  <a:ext uri="{FF2B5EF4-FFF2-40B4-BE49-F238E27FC236}">
                    <a16:creationId xmlns:a16="http://schemas.microsoft.com/office/drawing/2014/main" id="{1E153964-BC87-C250-2F6C-B17C7482B5AE}"/>
                  </a:ext>
                </a:extLst>
              </p:cNvPr>
              <p:cNvSpPr/>
              <p:nvPr/>
            </p:nvSpPr>
            <p:spPr>
              <a:xfrm>
                <a:off x="6241425" y="6396113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3 h 199910"/>
                  <a:gd name="connsiteX12" fmla="*/ 93147 w 105663"/>
                  <a:gd name="connsiteY12" fmla="*/ 166735 h 199910"/>
                  <a:gd name="connsiteX13" fmla="*/ 93147 w 105663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5"/>
                      <a:pt x="43573" y="54410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16" y="14933"/>
                      <a:pt x="16226" y="24106"/>
                      <a:pt x="9823" y="35147"/>
                    </a:cubicBezTo>
                    <a:cubicBezTo>
                      <a:pt x="6643" y="40694"/>
                      <a:pt x="4199" y="46634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3"/>
                    </a:lnTo>
                    <a:lnTo>
                      <a:pt x="93147" y="166735"/>
                    </a:lnTo>
                    <a:lnTo>
                      <a:pt x="93147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2" name="Freeform: Shape 6931">
                <a:extLst>
                  <a:ext uri="{FF2B5EF4-FFF2-40B4-BE49-F238E27FC236}">
                    <a16:creationId xmlns:a16="http://schemas.microsoft.com/office/drawing/2014/main" id="{2A5CD19E-166B-835D-849F-CC7F5188067C}"/>
                  </a:ext>
                </a:extLst>
              </p:cNvPr>
              <p:cNvSpPr/>
              <p:nvPr/>
            </p:nvSpPr>
            <p:spPr>
              <a:xfrm>
                <a:off x="6304825" y="6585394"/>
                <a:ext cx="154305" cy="193567"/>
              </a:xfrm>
              <a:custGeom>
                <a:avLst/>
                <a:gdLst>
                  <a:gd name="connsiteX0" fmla="*/ 79810 w 154305"/>
                  <a:gd name="connsiteY0" fmla="*/ 150276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9810" y="150276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3" name="Freeform: Shape 6932">
                <a:extLst>
                  <a:ext uri="{FF2B5EF4-FFF2-40B4-BE49-F238E27FC236}">
                    <a16:creationId xmlns:a16="http://schemas.microsoft.com/office/drawing/2014/main" id="{FE13E15B-78C7-345D-FB02-04C9C949FE80}"/>
                  </a:ext>
                </a:extLst>
              </p:cNvPr>
              <p:cNvSpPr/>
              <p:nvPr/>
            </p:nvSpPr>
            <p:spPr>
              <a:xfrm>
                <a:off x="658317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1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559 w 188423"/>
                  <a:gd name="connsiteY7" fmla="*/ 75352 h 277063"/>
                  <a:gd name="connsiteX8" fmla="*/ 145561 w 188423"/>
                  <a:gd name="connsiteY8" fmla="*/ 101070 h 277063"/>
                  <a:gd name="connsiteX9" fmla="*/ 145561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1" y="75310"/>
                      <a:pt x="174511" y="51272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8"/>
                      <a:pt x="145467" y="90449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4" name="Freeform: Shape 6933">
                <a:extLst>
                  <a:ext uri="{FF2B5EF4-FFF2-40B4-BE49-F238E27FC236}">
                    <a16:creationId xmlns:a16="http://schemas.microsoft.com/office/drawing/2014/main" id="{E8D0A5FA-A95C-B898-D374-2823BE2CF7A5}"/>
                  </a:ext>
                </a:extLst>
              </p:cNvPr>
              <p:cNvSpPr/>
              <p:nvPr/>
            </p:nvSpPr>
            <p:spPr>
              <a:xfrm>
                <a:off x="6293596" y="6396113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5" name="Freeform: Shape 6934">
                <a:extLst>
                  <a:ext uri="{FF2B5EF4-FFF2-40B4-BE49-F238E27FC236}">
                    <a16:creationId xmlns:a16="http://schemas.microsoft.com/office/drawing/2014/main" id="{189DEBD2-F8AF-4284-C5E0-F0B5222D9F8B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6" name="Freeform: Shape 6935">
                <a:extLst>
                  <a:ext uri="{FF2B5EF4-FFF2-40B4-BE49-F238E27FC236}">
                    <a16:creationId xmlns:a16="http://schemas.microsoft.com/office/drawing/2014/main" id="{69AB7348-860F-266E-768D-6EF3352B7ED7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7" name="Freeform: Shape 6936">
                <a:extLst>
                  <a:ext uri="{FF2B5EF4-FFF2-40B4-BE49-F238E27FC236}">
                    <a16:creationId xmlns:a16="http://schemas.microsoft.com/office/drawing/2014/main" id="{3373D860-B17E-9311-99C3-6A54A95F3244}"/>
                  </a:ext>
                </a:extLst>
              </p:cNvPr>
              <p:cNvSpPr/>
              <p:nvPr/>
            </p:nvSpPr>
            <p:spPr>
              <a:xfrm>
                <a:off x="6369719" y="6408629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8" name="Freeform: Shape 6937">
                <a:extLst>
                  <a:ext uri="{FF2B5EF4-FFF2-40B4-BE49-F238E27FC236}">
                    <a16:creationId xmlns:a16="http://schemas.microsoft.com/office/drawing/2014/main" id="{313D5B4B-B288-D269-CC40-EB1694C7950F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9" name="Freeform: Shape 6938">
                <a:extLst>
                  <a:ext uri="{FF2B5EF4-FFF2-40B4-BE49-F238E27FC236}">
                    <a16:creationId xmlns:a16="http://schemas.microsoft.com/office/drawing/2014/main" id="{D9F61D32-741C-DF58-58DE-32C3576C81CA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0" name="Freeform: Shape 6939">
                <a:extLst>
                  <a:ext uri="{FF2B5EF4-FFF2-40B4-BE49-F238E27FC236}">
                    <a16:creationId xmlns:a16="http://schemas.microsoft.com/office/drawing/2014/main" id="{77540FBD-B842-9FAD-4964-2D4CB2D79540}"/>
                  </a:ext>
                </a:extLst>
              </p:cNvPr>
              <p:cNvSpPr/>
              <p:nvPr/>
            </p:nvSpPr>
            <p:spPr>
              <a:xfrm>
                <a:off x="6044993" y="6687578"/>
                <a:ext cx="123187" cy="170421"/>
              </a:xfrm>
              <a:custGeom>
                <a:avLst/>
                <a:gdLst>
                  <a:gd name="connsiteX0" fmla="*/ 73724 w 123187"/>
                  <a:gd name="connsiteY0" fmla="*/ 170421 h 170421"/>
                  <a:gd name="connsiteX1" fmla="*/ 123187 w 123187"/>
                  <a:gd name="connsiteY1" fmla="*/ 170421 h 170421"/>
                  <a:gd name="connsiteX2" fmla="*/ 24775 w 123187"/>
                  <a:gd name="connsiteY2" fmla="*/ 0 h 170421"/>
                  <a:gd name="connsiteX3" fmla="*/ 0 w 123187"/>
                  <a:gd name="connsiteY3" fmla="*/ 42863 h 170421"/>
                  <a:gd name="connsiteX4" fmla="*/ 73724 w 123187"/>
                  <a:gd name="connsiteY4" fmla="*/ 170421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87" h="170421">
                    <a:moveTo>
                      <a:pt x="73724" y="170421"/>
                    </a:moveTo>
                    <a:lnTo>
                      <a:pt x="123187" y="170421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73724" y="1704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1" name="Freeform: Shape 6940">
                <a:extLst>
                  <a:ext uri="{FF2B5EF4-FFF2-40B4-BE49-F238E27FC236}">
                    <a16:creationId xmlns:a16="http://schemas.microsoft.com/office/drawing/2014/main" id="{3701E889-22EA-1F75-E3D8-C845DA130833}"/>
                  </a:ext>
                </a:extLst>
              </p:cNvPr>
              <p:cNvSpPr/>
              <p:nvPr/>
            </p:nvSpPr>
            <p:spPr>
              <a:xfrm>
                <a:off x="6440528" y="6772275"/>
                <a:ext cx="288464" cy="86153"/>
              </a:xfrm>
              <a:custGeom>
                <a:avLst/>
                <a:gdLst>
                  <a:gd name="connsiteX0" fmla="*/ 6944 w 288464"/>
                  <a:gd name="connsiteY0" fmla="*/ 0 h 86153"/>
                  <a:gd name="connsiteX1" fmla="*/ 0 w 288464"/>
                  <a:gd name="connsiteY1" fmla="*/ 45434 h 86153"/>
                  <a:gd name="connsiteX2" fmla="*/ 70466 w 288464"/>
                  <a:gd name="connsiteY2" fmla="*/ 86154 h 86153"/>
                  <a:gd name="connsiteX3" fmla="*/ 257775 w 288464"/>
                  <a:gd name="connsiteY3" fmla="*/ 86154 h 86153"/>
                  <a:gd name="connsiteX4" fmla="*/ 288465 w 288464"/>
                  <a:gd name="connsiteY4" fmla="*/ 68494 h 86153"/>
                  <a:gd name="connsiteX5" fmla="*/ 288465 w 288464"/>
                  <a:gd name="connsiteY5" fmla="*/ 31375 h 86153"/>
                  <a:gd name="connsiteX6" fmla="*/ 288465 w 288464"/>
                  <a:gd name="connsiteY6" fmla="*/ 31375 h 86153"/>
                  <a:gd name="connsiteX7" fmla="*/ 288465 w 288464"/>
                  <a:gd name="connsiteY7" fmla="*/ 18945 h 86153"/>
                  <a:gd name="connsiteX8" fmla="*/ 179165 w 288464"/>
                  <a:gd name="connsiteY8" fmla="*/ 82039 h 86153"/>
                  <a:gd name="connsiteX9" fmla="*/ 149161 w 288464"/>
                  <a:gd name="connsiteY9" fmla="*/ 82039 h 86153"/>
                  <a:gd name="connsiteX10" fmla="*/ 18602 w 288464"/>
                  <a:gd name="connsiteY10" fmla="*/ 6687 h 86153"/>
                  <a:gd name="connsiteX11" fmla="*/ 18602 w 288464"/>
                  <a:gd name="connsiteY11" fmla="*/ 6687 h 8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6153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70466" y="86154"/>
                    </a:lnTo>
                    <a:lnTo>
                      <a:pt x="257775" y="86154"/>
                    </a:ln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81" y="87397"/>
                      <a:pt x="158446" y="87397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2" name="Freeform: Shape 6941">
                <a:extLst>
                  <a:ext uri="{FF2B5EF4-FFF2-40B4-BE49-F238E27FC236}">
                    <a16:creationId xmlns:a16="http://schemas.microsoft.com/office/drawing/2014/main" id="{DA8384C6-958D-ECFE-80FD-47146B98801B}"/>
                  </a:ext>
                </a:extLst>
              </p:cNvPr>
              <p:cNvSpPr/>
              <p:nvPr/>
            </p:nvSpPr>
            <p:spPr>
              <a:xfrm>
                <a:off x="6212157" y="6636143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1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3" name="Freeform: Shape 6942">
                <a:extLst>
                  <a:ext uri="{FF2B5EF4-FFF2-40B4-BE49-F238E27FC236}">
                    <a16:creationId xmlns:a16="http://schemas.microsoft.com/office/drawing/2014/main" id="{FFBB9760-44E7-B37A-D67D-F154DD99DC3E}"/>
                  </a:ext>
                </a:extLst>
              </p:cNvPr>
              <p:cNvSpPr/>
              <p:nvPr/>
            </p:nvSpPr>
            <p:spPr>
              <a:xfrm>
                <a:off x="6044993" y="6592252"/>
                <a:ext cx="124301" cy="138274"/>
              </a:xfrm>
              <a:custGeom>
                <a:avLst/>
                <a:gdLst>
                  <a:gd name="connsiteX0" fmla="*/ 72266 w 124301"/>
                  <a:gd name="connsiteY0" fmla="*/ 0 h 138274"/>
                  <a:gd name="connsiteX1" fmla="*/ 53321 w 124301"/>
                  <a:gd name="connsiteY1" fmla="*/ 2486 h 138274"/>
                  <a:gd name="connsiteX2" fmla="*/ 9087 w 124301"/>
                  <a:gd name="connsiteY2" fmla="*/ 36776 h 138274"/>
                  <a:gd name="connsiteX3" fmla="*/ 0 w 124301"/>
                  <a:gd name="connsiteY3" fmla="*/ 52549 h 138274"/>
                  <a:gd name="connsiteX4" fmla="*/ 0 w 124301"/>
                  <a:gd name="connsiteY4" fmla="*/ 138274 h 138274"/>
                  <a:gd name="connsiteX5" fmla="*/ 24775 w 124301"/>
                  <a:gd name="connsiteY5" fmla="*/ 95412 h 138274"/>
                  <a:gd name="connsiteX6" fmla="*/ 24775 w 124301"/>
                  <a:gd name="connsiteY6" fmla="*/ 95412 h 138274"/>
                  <a:gd name="connsiteX7" fmla="*/ 46206 w 124301"/>
                  <a:gd name="connsiteY7" fmla="*/ 58207 h 138274"/>
                  <a:gd name="connsiteX8" fmla="*/ 87182 w 124301"/>
                  <a:gd name="connsiteY8" fmla="*/ 47235 h 138274"/>
                  <a:gd name="connsiteX9" fmla="*/ 124301 w 124301"/>
                  <a:gd name="connsiteY9" fmla="*/ 68666 h 138274"/>
                  <a:gd name="connsiteX10" fmla="*/ 124301 w 124301"/>
                  <a:gd name="connsiteY10" fmla="*/ 19202 h 138274"/>
                  <a:gd name="connsiteX11" fmla="*/ 108614 w 124301"/>
                  <a:gd name="connsiteY11" fmla="*/ 10115 h 138274"/>
                  <a:gd name="connsiteX12" fmla="*/ 72266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72266" y="0"/>
                    </a:moveTo>
                    <a:cubicBezTo>
                      <a:pt x="65871" y="26"/>
                      <a:pt x="59502" y="857"/>
                      <a:pt x="53321" y="2486"/>
                    </a:cubicBezTo>
                    <a:cubicBezTo>
                      <a:pt x="34590" y="7544"/>
                      <a:pt x="18654" y="19897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lnTo>
                      <a:pt x="24775" y="95412"/>
                    </a:lnTo>
                    <a:lnTo>
                      <a:pt x="24775" y="95412"/>
                    </a:lnTo>
                    <a:lnTo>
                      <a:pt x="46206" y="58207"/>
                    </a:lnTo>
                    <a:cubicBezTo>
                      <a:pt x="54496" y="43866"/>
                      <a:pt x="72841" y="38953"/>
                      <a:pt x="87182" y="47235"/>
                    </a:cubicBezTo>
                    <a:lnTo>
                      <a:pt x="124301" y="68666"/>
                    </a:lnTo>
                    <a:lnTo>
                      <a:pt x="124301" y="19202"/>
                    </a:lnTo>
                    <a:lnTo>
                      <a:pt x="108614" y="10115"/>
                    </a:lnTo>
                    <a:cubicBezTo>
                      <a:pt x="97598" y="3618"/>
                      <a:pt x="85056" y="129"/>
                      <a:pt x="7226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4" name="Freeform: Shape 6943">
                <a:extLst>
                  <a:ext uri="{FF2B5EF4-FFF2-40B4-BE49-F238E27FC236}">
                    <a16:creationId xmlns:a16="http://schemas.microsoft.com/office/drawing/2014/main" id="{10CBD599-9BCD-6E8B-0C54-26B15EE19AB8}"/>
                  </a:ext>
                </a:extLst>
              </p:cNvPr>
              <p:cNvSpPr/>
              <p:nvPr/>
            </p:nvSpPr>
            <p:spPr>
              <a:xfrm>
                <a:off x="6581203" y="6396199"/>
                <a:ext cx="277748" cy="167077"/>
              </a:xfrm>
              <a:custGeom>
                <a:avLst/>
                <a:gdLst>
                  <a:gd name="connsiteX0" fmla="*/ 0 w 277748"/>
                  <a:gd name="connsiteY0" fmla="*/ 124215 h 167077"/>
                  <a:gd name="connsiteX1" fmla="*/ 16716 w 277748"/>
                  <a:gd name="connsiteY1" fmla="*/ 167078 h 167077"/>
                  <a:gd name="connsiteX2" fmla="*/ 164163 w 277748"/>
                  <a:gd name="connsiteY2" fmla="*/ 167078 h 167077"/>
                  <a:gd name="connsiteX3" fmla="*/ 227343 w 277748"/>
                  <a:gd name="connsiteY3" fmla="*/ 130645 h 167077"/>
                  <a:gd name="connsiteX4" fmla="*/ 277749 w 277748"/>
                  <a:gd name="connsiteY4" fmla="*/ 42777 h 167077"/>
                  <a:gd name="connsiteX5" fmla="*/ 259232 w 277748"/>
                  <a:gd name="connsiteY5" fmla="*/ 10630 h 167077"/>
                  <a:gd name="connsiteX6" fmla="*/ 259232 w 277748"/>
                  <a:gd name="connsiteY6" fmla="*/ 10630 h 167077"/>
                  <a:gd name="connsiteX7" fmla="*/ 253060 w 277748"/>
                  <a:gd name="connsiteY7" fmla="*/ 0 h 167077"/>
                  <a:gd name="connsiteX8" fmla="*/ 189967 w 277748"/>
                  <a:gd name="connsiteY8" fmla="*/ 109214 h 167077"/>
                  <a:gd name="connsiteX9" fmla="*/ 164249 w 277748"/>
                  <a:gd name="connsiteY9" fmla="*/ 124215 h 167077"/>
                  <a:gd name="connsiteX10" fmla="*/ 0 w 277748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077">
                    <a:moveTo>
                      <a:pt x="0" y="124215"/>
                    </a:moveTo>
                    <a:cubicBezTo>
                      <a:pt x="5144" y="138617"/>
                      <a:pt x="10716" y="152933"/>
                      <a:pt x="16716" y="167078"/>
                    </a:cubicBezTo>
                    <a:lnTo>
                      <a:pt x="164163" y="167078"/>
                    </a:lnTo>
                    <a:cubicBezTo>
                      <a:pt x="190215" y="167070"/>
                      <a:pt x="214287" y="153191"/>
                      <a:pt x="227343" y="130645"/>
                    </a:cubicBezTo>
                    <a:lnTo>
                      <a:pt x="277749" y="42777"/>
                    </a:lnTo>
                    <a:lnTo>
                      <a:pt x="259232" y="10630"/>
                    </a:lnTo>
                    <a:lnTo>
                      <a:pt x="259232" y="10630"/>
                    </a:lnTo>
                    <a:lnTo>
                      <a:pt x="253060" y="0"/>
                    </a:lnTo>
                    <a:lnTo>
                      <a:pt x="189967" y="109214"/>
                    </a:lnTo>
                    <a:cubicBezTo>
                      <a:pt x="184617" y="118378"/>
                      <a:pt x="174862" y="124070"/>
                      <a:pt x="164249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5" name="Freeform: Shape 6944">
                <a:extLst>
                  <a:ext uri="{FF2B5EF4-FFF2-40B4-BE49-F238E27FC236}">
                    <a16:creationId xmlns:a16="http://schemas.microsoft.com/office/drawing/2014/main" id="{49D320FF-1AF0-BED6-D3F8-D4231685997C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6" name="Freeform: Shape 6945">
                <a:extLst>
                  <a:ext uri="{FF2B5EF4-FFF2-40B4-BE49-F238E27FC236}">
                    <a16:creationId xmlns:a16="http://schemas.microsoft.com/office/drawing/2014/main" id="{7CBDCA71-86C1-1270-E16F-432673AE9A9A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7" name="Freeform: Shape 6946">
                <a:extLst>
                  <a:ext uri="{FF2B5EF4-FFF2-40B4-BE49-F238E27FC236}">
                    <a16:creationId xmlns:a16="http://schemas.microsoft.com/office/drawing/2014/main" id="{65CD5400-B7B1-639F-0330-B643AABA6C97}"/>
                  </a:ext>
                </a:extLst>
              </p:cNvPr>
              <p:cNvSpPr/>
              <p:nvPr/>
            </p:nvSpPr>
            <p:spPr>
              <a:xfrm>
                <a:off x="630979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8" name="Freeform: Shape 6947">
                <a:extLst>
                  <a:ext uri="{FF2B5EF4-FFF2-40B4-BE49-F238E27FC236}">
                    <a16:creationId xmlns:a16="http://schemas.microsoft.com/office/drawing/2014/main" id="{7E3286F0-3329-BBDA-5F0F-38A051AE34B9}"/>
                  </a:ext>
                </a:extLst>
              </p:cNvPr>
              <p:cNvSpPr/>
              <p:nvPr/>
            </p:nvSpPr>
            <p:spPr>
              <a:xfrm>
                <a:off x="6168952" y="6520414"/>
                <a:ext cx="116071" cy="190138"/>
              </a:xfrm>
              <a:custGeom>
                <a:avLst/>
                <a:gdLst>
                  <a:gd name="connsiteX0" fmla="*/ 43205 w 116071"/>
                  <a:gd name="connsiteY0" fmla="*/ 115729 h 190138"/>
                  <a:gd name="connsiteX1" fmla="*/ 43205 w 116071"/>
                  <a:gd name="connsiteY1" fmla="*/ 115729 h 190138"/>
                  <a:gd name="connsiteX2" fmla="*/ 43205 w 116071"/>
                  <a:gd name="connsiteY2" fmla="*/ 72866 h 190138"/>
                  <a:gd name="connsiteX3" fmla="*/ 73209 w 116071"/>
                  <a:gd name="connsiteY3" fmla="*/ 42863 h 190138"/>
                  <a:gd name="connsiteX4" fmla="*/ 116071 w 116071"/>
                  <a:gd name="connsiteY4" fmla="*/ 42863 h 190138"/>
                  <a:gd name="connsiteX5" fmla="*/ 91383 w 116071"/>
                  <a:gd name="connsiteY5" fmla="*/ 0 h 190138"/>
                  <a:gd name="connsiteX6" fmla="*/ 73209 w 116071"/>
                  <a:gd name="connsiteY6" fmla="*/ 0 h 190138"/>
                  <a:gd name="connsiteX7" fmla="*/ 36862 w 116071"/>
                  <a:gd name="connsiteY7" fmla="*/ 9601 h 190138"/>
                  <a:gd name="connsiteX8" fmla="*/ 21345 w 116071"/>
                  <a:gd name="connsiteY8" fmla="*/ 21260 h 190138"/>
                  <a:gd name="connsiteX9" fmla="*/ 0 w 116071"/>
                  <a:gd name="connsiteY9" fmla="*/ 72695 h 190138"/>
                  <a:gd name="connsiteX10" fmla="*/ 0 w 116071"/>
                  <a:gd name="connsiteY10" fmla="*/ 178651 h 190138"/>
                  <a:gd name="connsiteX11" fmla="*/ 42863 w 116071"/>
                  <a:gd name="connsiteY11" fmla="*/ 190138 h 190138"/>
                  <a:gd name="connsiteX12" fmla="*/ 42863 w 116071"/>
                  <a:gd name="connsiteY12" fmla="*/ 165021 h 190138"/>
                  <a:gd name="connsiteX13" fmla="*/ 42863 w 116071"/>
                  <a:gd name="connsiteY13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138">
                    <a:moveTo>
                      <a:pt x="43205" y="115729"/>
                    </a:moveTo>
                    <a:lnTo>
                      <a:pt x="43205" y="115729"/>
                    </a:lnTo>
                    <a:lnTo>
                      <a:pt x="43205" y="72866"/>
                    </a:lnTo>
                    <a:cubicBezTo>
                      <a:pt x="43205" y="56296"/>
                      <a:pt x="56638" y="42863"/>
                      <a:pt x="73209" y="42863"/>
                    </a:cubicBezTo>
                    <a:lnTo>
                      <a:pt x="116071" y="42863"/>
                    </a:lnTo>
                    <a:lnTo>
                      <a:pt x="91383" y="0"/>
                    </a:lnTo>
                    <a:lnTo>
                      <a:pt x="73209" y="0"/>
                    </a:lnTo>
                    <a:cubicBezTo>
                      <a:pt x="60462" y="-25"/>
                      <a:pt x="47937" y="3292"/>
                      <a:pt x="36862" y="9601"/>
                    </a:cubicBezTo>
                    <a:cubicBezTo>
                      <a:pt x="31212" y="12808"/>
                      <a:pt x="26000" y="16725"/>
                      <a:pt x="21345" y="21260"/>
                    </a:cubicBezTo>
                    <a:cubicBezTo>
                      <a:pt x="7698" y="34899"/>
                      <a:pt x="26" y="53398"/>
                      <a:pt x="0" y="72695"/>
                    </a:cubicBezTo>
                    <a:lnTo>
                      <a:pt x="0" y="178651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9" name="Freeform: Shape 6948">
                <a:extLst>
                  <a:ext uri="{FF2B5EF4-FFF2-40B4-BE49-F238E27FC236}">
                    <a16:creationId xmlns:a16="http://schemas.microsoft.com/office/drawing/2014/main" id="{DFA26FC4-2A20-093B-3043-CBE43AC8CAFC}"/>
                  </a:ext>
                </a:extLst>
              </p:cNvPr>
              <p:cNvSpPr/>
              <p:nvPr/>
            </p:nvSpPr>
            <p:spPr>
              <a:xfrm>
                <a:off x="6169294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0" name="Freeform: Shape 6949">
                <a:extLst>
                  <a:ext uri="{FF2B5EF4-FFF2-40B4-BE49-F238E27FC236}">
                    <a16:creationId xmlns:a16="http://schemas.microsoft.com/office/drawing/2014/main" id="{23CA5160-E24B-0A56-D613-C6FA5C376671}"/>
                  </a:ext>
                </a:extLst>
              </p:cNvPr>
              <p:cNvSpPr/>
              <p:nvPr/>
            </p:nvSpPr>
            <p:spPr>
              <a:xfrm>
                <a:off x="9281369" y="6660832"/>
                <a:ext cx="42862" cy="197167"/>
              </a:xfrm>
              <a:custGeom>
                <a:avLst/>
                <a:gdLst>
                  <a:gd name="connsiteX0" fmla="*/ 42863 w 42862"/>
                  <a:gd name="connsiteY0" fmla="*/ 0 h 197167"/>
                  <a:gd name="connsiteX1" fmla="*/ 0 w 42862"/>
                  <a:gd name="connsiteY1" fmla="*/ 24775 h 197167"/>
                  <a:gd name="connsiteX2" fmla="*/ 0 w 42862"/>
                  <a:gd name="connsiteY2" fmla="*/ 197168 h 197167"/>
                  <a:gd name="connsiteX3" fmla="*/ 42863 w 42862"/>
                  <a:gd name="connsiteY3" fmla="*/ 197168 h 197167"/>
                  <a:gd name="connsiteX4" fmla="*/ 42863 w 42862"/>
                  <a:gd name="connsiteY4" fmla="*/ 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42863" y="0"/>
                    </a:moveTo>
                    <a:lnTo>
                      <a:pt x="0" y="24775"/>
                    </a:lnTo>
                    <a:lnTo>
                      <a:pt x="0" y="197168"/>
                    </a:lnTo>
                    <a:lnTo>
                      <a:pt x="42863" y="197168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1" name="Freeform: Shape 6950">
                <a:extLst>
                  <a:ext uri="{FF2B5EF4-FFF2-40B4-BE49-F238E27FC236}">
                    <a16:creationId xmlns:a16="http://schemas.microsoft.com/office/drawing/2014/main" id="{A5F69AA8-DA99-656E-4726-E63B5A526044}"/>
                  </a:ext>
                </a:extLst>
              </p:cNvPr>
              <p:cNvSpPr/>
              <p:nvPr/>
            </p:nvSpPr>
            <p:spPr>
              <a:xfrm>
                <a:off x="8634317" y="6396113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2" name="Freeform: Shape 6951">
                <a:extLst>
                  <a:ext uri="{FF2B5EF4-FFF2-40B4-BE49-F238E27FC236}">
                    <a16:creationId xmlns:a16="http://schemas.microsoft.com/office/drawing/2014/main" id="{E15EE06A-AB3A-BD80-5F60-33AE5D4E636F}"/>
                  </a:ext>
                </a:extLst>
              </p:cNvPr>
              <p:cNvSpPr/>
              <p:nvPr/>
            </p:nvSpPr>
            <p:spPr>
              <a:xfrm>
                <a:off x="9133836" y="6520414"/>
                <a:ext cx="190396" cy="115728"/>
              </a:xfrm>
              <a:custGeom>
                <a:avLst/>
                <a:gdLst>
                  <a:gd name="connsiteX0" fmla="*/ 74667 w 190396"/>
                  <a:gd name="connsiteY0" fmla="*/ 42863 h 115728"/>
                  <a:gd name="connsiteX1" fmla="*/ 117529 w 190396"/>
                  <a:gd name="connsiteY1" fmla="*/ 42863 h 115728"/>
                  <a:gd name="connsiteX2" fmla="*/ 147533 w 190396"/>
                  <a:gd name="connsiteY2" fmla="*/ 72866 h 115728"/>
                  <a:gd name="connsiteX3" fmla="*/ 147533 w 190396"/>
                  <a:gd name="connsiteY3" fmla="*/ 115729 h 115728"/>
                  <a:gd name="connsiteX4" fmla="*/ 190395 w 190396"/>
                  <a:gd name="connsiteY4" fmla="*/ 90954 h 115728"/>
                  <a:gd name="connsiteX5" fmla="*/ 190395 w 190396"/>
                  <a:gd name="connsiteY5" fmla="*/ 72866 h 115728"/>
                  <a:gd name="connsiteX6" fmla="*/ 180708 w 190396"/>
                  <a:gd name="connsiteY6" fmla="*/ 36519 h 115728"/>
                  <a:gd name="connsiteX7" fmla="*/ 169050 w 190396"/>
                  <a:gd name="connsiteY7" fmla="*/ 21260 h 115728"/>
                  <a:gd name="connsiteX8" fmla="*/ 117615 w 190396"/>
                  <a:gd name="connsiteY8" fmla="*/ 0 h 115728"/>
                  <a:gd name="connsiteX9" fmla="*/ 11487 w 190396"/>
                  <a:gd name="connsiteY9" fmla="*/ 0 h 115728"/>
                  <a:gd name="connsiteX10" fmla="*/ 0 w 190396"/>
                  <a:gd name="connsiteY10" fmla="*/ 42863 h 115728"/>
                  <a:gd name="connsiteX11" fmla="*/ 74667 w 190396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100" y="42863"/>
                      <a:pt x="147533" y="56296"/>
                      <a:pt x="147533" y="72866"/>
                    </a:cubicBezTo>
                    <a:lnTo>
                      <a:pt x="147533" y="115729"/>
                    </a:lnTo>
                    <a:lnTo>
                      <a:pt x="190395" y="90954"/>
                    </a:lnTo>
                    <a:lnTo>
                      <a:pt x="190395" y="72866"/>
                    </a:lnTo>
                    <a:cubicBezTo>
                      <a:pt x="190455" y="60102"/>
                      <a:pt x="187112" y="47561"/>
                      <a:pt x="180708" y="36519"/>
                    </a:cubicBezTo>
                    <a:cubicBezTo>
                      <a:pt x="177477" y="30964"/>
                      <a:pt x="173559" y="25837"/>
                      <a:pt x="169050" y="21260"/>
                    </a:cubicBezTo>
                    <a:cubicBezTo>
                      <a:pt x="155411" y="7621"/>
                      <a:pt x="136903" y="-26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21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3" name="Freeform: Shape 6952">
                <a:extLst>
                  <a:ext uri="{FF2B5EF4-FFF2-40B4-BE49-F238E27FC236}">
                    <a16:creationId xmlns:a16="http://schemas.microsoft.com/office/drawing/2014/main" id="{9227A601-7615-FD95-AE95-3B586A65F300}"/>
                  </a:ext>
                </a:extLst>
              </p:cNvPr>
              <p:cNvSpPr/>
              <p:nvPr/>
            </p:nvSpPr>
            <p:spPr>
              <a:xfrm>
                <a:off x="8910694" y="6520414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090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572"/>
                      <a:pt x="231200" y="1429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4" name="Freeform: Shape 6953">
                <a:extLst>
                  <a:ext uri="{FF2B5EF4-FFF2-40B4-BE49-F238E27FC236}">
                    <a16:creationId xmlns:a16="http://schemas.microsoft.com/office/drawing/2014/main" id="{CC132AB2-6C15-4E85-27A1-A1CAFAA15A94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12296" cy="91896"/>
              </a:xfrm>
              <a:custGeom>
                <a:avLst/>
                <a:gdLst>
                  <a:gd name="connsiteX0" fmla="*/ 32147 w 312296"/>
                  <a:gd name="connsiteY0" fmla="*/ 18516 h 91896"/>
                  <a:gd name="connsiteX1" fmla="*/ 32147 w 312296"/>
                  <a:gd name="connsiteY1" fmla="*/ 18516 h 91896"/>
                  <a:gd name="connsiteX2" fmla="*/ 0 w 312296"/>
                  <a:gd name="connsiteY2" fmla="*/ 0 h 91896"/>
                  <a:gd name="connsiteX3" fmla="*/ 0 w 312296"/>
                  <a:gd name="connsiteY3" fmla="*/ 0 h 91896"/>
                  <a:gd name="connsiteX4" fmla="*/ 42863 w 312296"/>
                  <a:gd name="connsiteY4" fmla="*/ 74323 h 91896"/>
                  <a:gd name="connsiteX5" fmla="*/ 73552 w 312296"/>
                  <a:gd name="connsiteY5" fmla="*/ 91897 h 91896"/>
                  <a:gd name="connsiteX6" fmla="*/ 260861 w 312296"/>
                  <a:gd name="connsiteY6" fmla="*/ 91897 h 91896"/>
                  <a:gd name="connsiteX7" fmla="*/ 269434 w 312296"/>
                  <a:gd name="connsiteY7" fmla="*/ 86668 h 91896"/>
                  <a:gd name="connsiteX8" fmla="*/ 312296 w 312296"/>
                  <a:gd name="connsiteY8" fmla="*/ 12430 h 91896"/>
                  <a:gd name="connsiteX9" fmla="*/ 181737 w 312296"/>
                  <a:gd name="connsiteY9" fmla="*/ 87782 h 91896"/>
                  <a:gd name="connsiteX10" fmla="*/ 151733 w 312296"/>
                  <a:gd name="connsiteY10" fmla="*/ 87782 h 91896"/>
                  <a:gd name="connsiteX11" fmla="*/ 42434 w 312296"/>
                  <a:gd name="connsiteY11" fmla="*/ 24688 h 91896"/>
                  <a:gd name="connsiteX12" fmla="*/ 42434 w 312296"/>
                  <a:gd name="connsiteY12" fmla="*/ 24688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296" h="91896">
                    <a:moveTo>
                      <a:pt x="32147" y="18516"/>
                    </a:moveTo>
                    <a:lnTo>
                      <a:pt x="32147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552" y="91897"/>
                    </a:lnTo>
                    <a:lnTo>
                      <a:pt x="260861" y="91897"/>
                    </a:lnTo>
                    <a:lnTo>
                      <a:pt x="269434" y="86668"/>
                    </a:lnTo>
                    <a:lnTo>
                      <a:pt x="312296" y="12430"/>
                    </a:lnTo>
                    <a:lnTo>
                      <a:pt x="181737" y="87782"/>
                    </a:lnTo>
                    <a:cubicBezTo>
                      <a:pt x="172461" y="93174"/>
                      <a:pt x="161009" y="93174"/>
                      <a:pt x="151733" y="87782"/>
                    </a:cubicBezTo>
                    <a:lnTo>
                      <a:pt x="42434" y="24688"/>
                    </a:lnTo>
                    <a:lnTo>
                      <a:pt x="42434" y="24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5" name="Freeform: Shape 6954">
                <a:extLst>
                  <a:ext uri="{FF2B5EF4-FFF2-40B4-BE49-F238E27FC236}">
                    <a16:creationId xmlns:a16="http://schemas.microsoft.com/office/drawing/2014/main" id="{F5530D48-07D1-FB73-0DB5-7479FBA5F1BE}"/>
                  </a:ext>
                </a:extLst>
              </p:cNvPr>
              <p:cNvSpPr/>
              <p:nvPr/>
            </p:nvSpPr>
            <p:spPr>
              <a:xfrm>
                <a:off x="9247936" y="6592516"/>
                <a:ext cx="200596" cy="105605"/>
              </a:xfrm>
              <a:custGeom>
                <a:avLst/>
                <a:gdLst>
                  <a:gd name="connsiteX0" fmla="*/ 76295 w 200596"/>
                  <a:gd name="connsiteY0" fmla="*/ 68316 h 105605"/>
                  <a:gd name="connsiteX1" fmla="*/ 76295 w 200596"/>
                  <a:gd name="connsiteY1" fmla="*/ 68316 h 105605"/>
                  <a:gd name="connsiteX2" fmla="*/ 113414 w 200596"/>
                  <a:gd name="connsiteY2" fmla="*/ 46885 h 105605"/>
                  <a:gd name="connsiteX3" fmla="*/ 154391 w 200596"/>
                  <a:gd name="connsiteY3" fmla="*/ 57858 h 105605"/>
                  <a:gd name="connsiteX4" fmla="*/ 175822 w 200596"/>
                  <a:gd name="connsiteY4" fmla="*/ 95062 h 105605"/>
                  <a:gd name="connsiteX5" fmla="*/ 200597 w 200596"/>
                  <a:gd name="connsiteY5" fmla="*/ 52199 h 105605"/>
                  <a:gd name="connsiteX6" fmla="*/ 191338 w 200596"/>
                  <a:gd name="connsiteY6" fmla="*/ 36426 h 105605"/>
                  <a:gd name="connsiteX7" fmla="*/ 164764 w 200596"/>
                  <a:gd name="connsiteY7" fmla="*/ 9851 h 105605"/>
                  <a:gd name="connsiteX8" fmla="*/ 147104 w 200596"/>
                  <a:gd name="connsiteY8" fmla="*/ 2479 h 105605"/>
                  <a:gd name="connsiteX9" fmla="*/ 91812 w 200596"/>
                  <a:gd name="connsiteY9" fmla="*/ 9765 h 105605"/>
                  <a:gd name="connsiteX10" fmla="*/ 0 w 200596"/>
                  <a:gd name="connsiteY10" fmla="*/ 62743 h 105605"/>
                  <a:gd name="connsiteX11" fmla="*/ 11487 w 200596"/>
                  <a:gd name="connsiteY11" fmla="*/ 105606 h 105605"/>
                  <a:gd name="connsiteX12" fmla="*/ 33261 w 200596"/>
                  <a:gd name="connsiteY12" fmla="*/ 93090 h 105605"/>
                  <a:gd name="connsiteX13" fmla="*/ 33261 w 200596"/>
                  <a:gd name="connsiteY13" fmla="*/ 93090 h 10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05">
                    <a:moveTo>
                      <a:pt x="76295" y="68316"/>
                    </a:moveTo>
                    <a:lnTo>
                      <a:pt x="76295" y="68316"/>
                    </a:lnTo>
                    <a:lnTo>
                      <a:pt x="113414" y="46885"/>
                    </a:lnTo>
                    <a:cubicBezTo>
                      <a:pt x="127756" y="38603"/>
                      <a:pt x="146101" y="43516"/>
                      <a:pt x="154391" y="57858"/>
                    </a:cubicBezTo>
                    <a:lnTo>
                      <a:pt x="175822" y="95062"/>
                    </a:lnTo>
                    <a:lnTo>
                      <a:pt x="200597" y="52199"/>
                    </a:lnTo>
                    <a:lnTo>
                      <a:pt x="191338" y="36426"/>
                    </a:lnTo>
                    <a:cubicBezTo>
                      <a:pt x="184995" y="25367"/>
                      <a:pt x="175822" y="16195"/>
                      <a:pt x="164764" y="9851"/>
                    </a:cubicBezTo>
                    <a:cubicBezTo>
                      <a:pt x="159217" y="6645"/>
                      <a:pt x="153285" y="4168"/>
                      <a:pt x="147104" y="2479"/>
                    </a:cubicBezTo>
                    <a:cubicBezTo>
                      <a:pt x="128433" y="-2519"/>
                      <a:pt x="108545" y="105"/>
                      <a:pt x="91812" y="9765"/>
                    </a:cubicBezTo>
                    <a:lnTo>
                      <a:pt x="0" y="62743"/>
                    </a:lnTo>
                    <a:cubicBezTo>
                      <a:pt x="3832" y="77034"/>
                      <a:pt x="7655" y="91316"/>
                      <a:pt x="11487" y="105606"/>
                    </a:cubicBezTo>
                    <a:lnTo>
                      <a:pt x="33261" y="93090"/>
                    </a:lnTo>
                    <a:lnTo>
                      <a:pt x="33261" y="93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6" name="Freeform: Shape 6955">
                <a:extLst>
                  <a:ext uri="{FF2B5EF4-FFF2-40B4-BE49-F238E27FC236}">
                    <a16:creationId xmlns:a16="http://schemas.microsoft.com/office/drawing/2014/main" id="{8714A3F7-F8A9-A5FF-3AB0-270ED58C48A6}"/>
                  </a:ext>
                </a:extLst>
              </p:cNvPr>
              <p:cNvSpPr/>
              <p:nvPr/>
            </p:nvSpPr>
            <p:spPr>
              <a:xfrm>
                <a:off x="9066028" y="6655603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772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7" name="Freeform: Shape 6956">
                <a:extLst>
                  <a:ext uri="{FF2B5EF4-FFF2-40B4-BE49-F238E27FC236}">
                    <a16:creationId xmlns:a16="http://schemas.microsoft.com/office/drawing/2014/main" id="{121C200E-AD1A-57BF-035F-80B6878F728D}"/>
                  </a:ext>
                </a:extLst>
              </p:cNvPr>
              <p:cNvSpPr/>
              <p:nvPr/>
            </p:nvSpPr>
            <p:spPr>
              <a:xfrm>
                <a:off x="9404556" y="6644716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0 h 107413"/>
                  <a:gd name="connsiteX4" fmla="*/ 0 w 43976"/>
                  <a:gd name="connsiteY4" fmla="*/ 76038 h 107413"/>
                  <a:gd name="connsiteX5" fmla="*/ 31375 w 43976"/>
                  <a:gd name="connsiteY5" fmla="*/ 107414 h 107413"/>
                  <a:gd name="connsiteX6" fmla="*/ 43977 w 43976"/>
                  <a:gd name="connsiteY6" fmla="*/ 85725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977" y="85725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8" name="Freeform: Shape 6957">
                <a:extLst>
                  <a:ext uri="{FF2B5EF4-FFF2-40B4-BE49-F238E27FC236}">
                    <a16:creationId xmlns:a16="http://schemas.microsoft.com/office/drawing/2014/main" id="{365A9B09-D3A7-9D96-5E91-5C17E9686351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9" name="Freeform: Shape 6958">
                <a:extLst>
                  <a:ext uri="{FF2B5EF4-FFF2-40B4-BE49-F238E27FC236}">
                    <a16:creationId xmlns:a16="http://schemas.microsoft.com/office/drawing/2014/main" id="{E673E234-8581-CF23-C376-98B51853A30E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0" name="Freeform: Shape 6959">
                <a:extLst>
                  <a:ext uri="{FF2B5EF4-FFF2-40B4-BE49-F238E27FC236}">
                    <a16:creationId xmlns:a16="http://schemas.microsoft.com/office/drawing/2014/main" id="{03796698-EAF2-CD2C-056F-1D881B0D7127}"/>
                  </a:ext>
                </a:extLst>
              </p:cNvPr>
              <p:cNvSpPr/>
              <p:nvPr/>
            </p:nvSpPr>
            <p:spPr>
              <a:xfrm>
                <a:off x="9325346" y="6720754"/>
                <a:ext cx="110584" cy="137245"/>
              </a:xfrm>
              <a:custGeom>
                <a:avLst/>
                <a:gdLst>
                  <a:gd name="connsiteX0" fmla="*/ 0 w 110584"/>
                  <a:gd name="connsiteY0" fmla="*/ 137246 h 137245"/>
                  <a:gd name="connsiteX1" fmla="*/ 49463 w 110584"/>
                  <a:gd name="connsiteY1" fmla="*/ 137246 h 137245"/>
                  <a:gd name="connsiteX2" fmla="*/ 110585 w 110584"/>
                  <a:gd name="connsiteY2" fmla="*/ 31376 h 137245"/>
                  <a:gd name="connsiteX3" fmla="*/ 79210 w 110584"/>
                  <a:gd name="connsiteY3" fmla="*/ 0 h 137245"/>
                  <a:gd name="connsiteX4" fmla="*/ 0 w 110584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4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1" name="Freeform: Shape 6960">
                <a:extLst>
                  <a:ext uri="{FF2B5EF4-FFF2-40B4-BE49-F238E27FC236}">
                    <a16:creationId xmlns:a16="http://schemas.microsoft.com/office/drawing/2014/main" id="{509441DE-1DD6-ACE5-5261-23B8CE427A75}"/>
                  </a:ext>
                </a:extLst>
              </p:cNvPr>
              <p:cNvSpPr/>
              <p:nvPr/>
            </p:nvSpPr>
            <p:spPr>
              <a:xfrm>
                <a:off x="8721928" y="6527787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748 h 263004"/>
                  <a:gd name="connsiteX11" fmla="*/ 188423 w 200081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3" y="0"/>
                    </a:cubicBezTo>
                    <a:lnTo>
                      <a:pt x="36433" y="73724"/>
                    </a:lnTo>
                    <a:cubicBezTo>
                      <a:pt x="13913" y="86763"/>
                      <a:pt x="43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2" name="Freeform: Shape 6961">
                <a:extLst>
                  <a:ext uri="{FF2B5EF4-FFF2-40B4-BE49-F238E27FC236}">
                    <a16:creationId xmlns:a16="http://schemas.microsoft.com/office/drawing/2014/main" id="{4861CCD2-00F3-1986-8950-7ED4E2878B2C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3" name="Freeform: Shape 6962">
                <a:extLst>
                  <a:ext uri="{FF2B5EF4-FFF2-40B4-BE49-F238E27FC236}">
                    <a16:creationId xmlns:a16="http://schemas.microsoft.com/office/drawing/2014/main" id="{3A4E45F6-6BFB-1A25-AFFC-B9CD4F85BD3E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4" name="Freeform: Shape 6963">
                <a:extLst>
                  <a:ext uri="{FF2B5EF4-FFF2-40B4-BE49-F238E27FC236}">
                    <a16:creationId xmlns:a16="http://schemas.microsoft.com/office/drawing/2014/main" id="{F5AB62FA-5A0D-6B15-162B-70B9B49420E1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5" name="Freeform: Shape 6964">
                <a:extLst>
                  <a:ext uri="{FF2B5EF4-FFF2-40B4-BE49-F238E27FC236}">
                    <a16:creationId xmlns:a16="http://schemas.microsoft.com/office/drawing/2014/main" id="{BB938D46-A359-7E32-1AA9-0635E5B30750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6" name="Freeform: Shape 6965">
                <a:extLst>
                  <a:ext uri="{FF2B5EF4-FFF2-40B4-BE49-F238E27FC236}">
                    <a16:creationId xmlns:a16="http://schemas.microsoft.com/office/drawing/2014/main" id="{DDE58036-675D-F3E3-C5C0-6F7CC65727F8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7" name="Freeform: Shape 6966">
                <a:extLst>
                  <a:ext uri="{FF2B5EF4-FFF2-40B4-BE49-F238E27FC236}">
                    <a16:creationId xmlns:a16="http://schemas.microsoft.com/office/drawing/2014/main" id="{4F6DAA0E-9410-89F1-E3B7-0858C4852D29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8" name="Freeform: Shape 6967">
                <a:extLst>
                  <a:ext uri="{FF2B5EF4-FFF2-40B4-BE49-F238E27FC236}">
                    <a16:creationId xmlns:a16="http://schemas.microsoft.com/office/drawing/2014/main" id="{BDDA76EA-BF7B-A013-F656-AD894DB37446}"/>
                  </a:ext>
                </a:extLst>
              </p:cNvPr>
              <p:cNvSpPr/>
              <p:nvPr/>
            </p:nvSpPr>
            <p:spPr>
              <a:xfrm>
                <a:off x="8886091" y="6396113"/>
                <a:ext cx="270977" cy="160391"/>
              </a:xfrm>
              <a:custGeom>
                <a:avLst/>
                <a:gdLst>
                  <a:gd name="connsiteX0" fmla="*/ 98841 w 270977"/>
                  <a:gd name="connsiteY0" fmla="*/ 124301 h 160391"/>
                  <a:gd name="connsiteX1" fmla="*/ 98841 w 270977"/>
                  <a:gd name="connsiteY1" fmla="*/ 124301 h 160391"/>
                  <a:gd name="connsiteX2" fmla="*/ 270977 w 270977"/>
                  <a:gd name="connsiteY2" fmla="*/ 24689 h 160391"/>
                  <a:gd name="connsiteX3" fmla="*/ 228115 w 270977"/>
                  <a:gd name="connsiteY3" fmla="*/ 0 h 160391"/>
                  <a:gd name="connsiteX4" fmla="*/ 0 w 270977"/>
                  <a:gd name="connsiteY4" fmla="*/ 131673 h 160391"/>
                  <a:gd name="connsiteX5" fmla="*/ 35919 w 270977"/>
                  <a:gd name="connsiteY5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7" h="160391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0977" y="24689"/>
                    </a:lnTo>
                    <a:lnTo>
                      <a:pt x="228115" y="0"/>
                    </a:lnTo>
                    <a:lnTo>
                      <a:pt x="0" y="131673"/>
                    </a:lnTo>
                    <a:cubicBezTo>
                      <a:pt x="12233" y="140820"/>
                      <a:pt x="24201" y="150388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9" name="Freeform: Shape 6968">
                <a:extLst>
                  <a:ext uri="{FF2B5EF4-FFF2-40B4-BE49-F238E27FC236}">
                    <a16:creationId xmlns:a16="http://schemas.microsoft.com/office/drawing/2014/main" id="{719C3FCD-50B6-A719-2D31-8198EC086C4A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0" name="Freeform: Shape 6969">
                <a:extLst>
                  <a:ext uri="{FF2B5EF4-FFF2-40B4-BE49-F238E27FC236}">
                    <a16:creationId xmlns:a16="http://schemas.microsoft.com/office/drawing/2014/main" id="{F8C78A28-067D-6CDD-1D27-98B3A50DABAB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1" name="Freeform: Shape 6970">
                <a:extLst>
                  <a:ext uri="{FF2B5EF4-FFF2-40B4-BE49-F238E27FC236}">
                    <a16:creationId xmlns:a16="http://schemas.microsoft.com/office/drawing/2014/main" id="{CB6D23DB-1848-8EFB-F604-E9BB57E4903B}"/>
                  </a:ext>
                </a:extLst>
              </p:cNvPr>
              <p:cNvSpPr/>
              <p:nvPr/>
            </p:nvSpPr>
            <p:spPr>
              <a:xfrm>
                <a:off x="8988790" y="6791048"/>
                <a:ext cx="84010" cy="66951"/>
              </a:xfrm>
              <a:custGeom>
                <a:avLst/>
                <a:gdLst>
                  <a:gd name="connsiteX0" fmla="*/ 84010 w 84010"/>
                  <a:gd name="connsiteY0" fmla="*/ 6944 h 66951"/>
                  <a:gd name="connsiteX1" fmla="*/ 38490 w 84010"/>
                  <a:gd name="connsiteY1" fmla="*/ 0 h 66951"/>
                  <a:gd name="connsiteX2" fmla="*/ 0 w 84010"/>
                  <a:gd name="connsiteY2" fmla="*/ 66951 h 66951"/>
                  <a:gd name="connsiteX3" fmla="*/ 49463 w 84010"/>
                  <a:gd name="connsiteY3" fmla="*/ 66951 h 66951"/>
                  <a:gd name="connsiteX4" fmla="*/ 77238 w 84010"/>
                  <a:gd name="connsiteY4" fmla="*/ 18860 h 66951"/>
                  <a:gd name="connsiteX5" fmla="*/ 77238 w 84010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10" h="66951">
                    <a:moveTo>
                      <a:pt x="84010" y="6944"/>
                    </a:moveTo>
                    <a:cubicBezTo>
                      <a:pt x="68923" y="4200"/>
                      <a:pt x="53749" y="1886"/>
                      <a:pt x="38490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2" name="Freeform: Shape 6971">
                <a:extLst>
                  <a:ext uri="{FF2B5EF4-FFF2-40B4-BE49-F238E27FC236}">
                    <a16:creationId xmlns:a16="http://schemas.microsoft.com/office/drawing/2014/main" id="{55DB8B63-F62D-A82A-3D54-CCAC0350C9FF}"/>
                  </a:ext>
                </a:extLst>
              </p:cNvPr>
              <p:cNvSpPr/>
              <p:nvPr/>
            </p:nvSpPr>
            <p:spPr>
              <a:xfrm>
                <a:off x="9027280" y="6563277"/>
                <a:ext cx="181222" cy="234972"/>
              </a:xfrm>
              <a:custGeom>
                <a:avLst/>
                <a:gdLst>
                  <a:gd name="connsiteX0" fmla="*/ 81610 w 181222"/>
                  <a:gd name="connsiteY0" fmla="*/ 172393 h 234972"/>
                  <a:gd name="connsiteX1" fmla="*/ 81610 w 181222"/>
                  <a:gd name="connsiteY1" fmla="*/ 172393 h 234972"/>
                  <a:gd name="connsiteX2" fmla="*/ 181223 w 181222"/>
                  <a:gd name="connsiteY2" fmla="*/ 0 h 234972"/>
                  <a:gd name="connsiteX3" fmla="*/ 131673 w 181222"/>
                  <a:gd name="connsiteY3" fmla="*/ 0 h 234972"/>
                  <a:gd name="connsiteX4" fmla="*/ 0 w 181222"/>
                  <a:gd name="connsiteY4" fmla="*/ 228028 h 234972"/>
                  <a:gd name="connsiteX5" fmla="*/ 45520 w 181222"/>
                  <a:gd name="connsiteY5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4972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5"/>
                      <a:pt x="30432" y="232229"/>
                      <a:pt x="45520" y="23497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3" name="Freeform: Shape 6972">
                <a:extLst>
                  <a:ext uri="{FF2B5EF4-FFF2-40B4-BE49-F238E27FC236}">
                    <a16:creationId xmlns:a16="http://schemas.microsoft.com/office/drawing/2014/main" id="{72CBF041-A558-E866-DF54-A8094CBE75EE}"/>
                  </a:ext>
                </a:extLst>
              </p:cNvPr>
              <p:cNvSpPr/>
              <p:nvPr/>
            </p:nvSpPr>
            <p:spPr>
              <a:xfrm>
                <a:off x="9114205" y="6396542"/>
                <a:ext cx="138189" cy="123872"/>
              </a:xfrm>
              <a:custGeom>
                <a:avLst/>
                <a:gdLst>
                  <a:gd name="connsiteX0" fmla="*/ 42863 w 138189"/>
                  <a:gd name="connsiteY0" fmla="*/ 24260 h 123872"/>
                  <a:gd name="connsiteX1" fmla="*/ 42863 w 138189"/>
                  <a:gd name="connsiteY1" fmla="*/ 24260 h 123872"/>
                  <a:gd name="connsiteX2" fmla="*/ 79981 w 138189"/>
                  <a:gd name="connsiteY2" fmla="*/ 45692 h 123872"/>
                  <a:gd name="connsiteX3" fmla="*/ 90954 w 138189"/>
                  <a:gd name="connsiteY3" fmla="*/ 86668 h 123872"/>
                  <a:gd name="connsiteX4" fmla="*/ 69523 w 138189"/>
                  <a:gd name="connsiteY4" fmla="*/ 123873 h 123872"/>
                  <a:gd name="connsiteX5" fmla="*/ 119329 w 138189"/>
                  <a:gd name="connsiteY5" fmla="*/ 123873 h 123872"/>
                  <a:gd name="connsiteX6" fmla="*/ 128416 w 138189"/>
                  <a:gd name="connsiteY6" fmla="*/ 108100 h 123872"/>
                  <a:gd name="connsiteX7" fmla="*/ 135702 w 138189"/>
                  <a:gd name="connsiteY7" fmla="*/ 52807 h 123872"/>
                  <a:gd name="connsiteX8" fmla="*/ 101412 w 138189"/>
                  <a:gd name="connsiteY8" fmla="*/ 8573 h 123872"/>
                  <a:gd name="connsiteX9" fmla="*/ 85725 w 138189"/>
                  <a:gd name="connsiteY9" fmla="*/ 0 h 123872"/>
                  <a:gd name="connsiteX10" fmla="*/ 0 w 138189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189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1" y="45692"/>
                    </a:lnTo>
                    <a:cubicBezTo>
                      <a:pt x="94323" y="53981"/>
                      <a:pt x="99235" y="72326"/>
                      <a:pt x="90954" y="86668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00"/>
                    </a:lnTo>
                    <a:cubicBezTo>
                      <a:pt x="138094" y="91366"/>
                      <a:pt x="140709" y="71478"/>
                      <a:pt x="135702" y="52807"/>
                    </a:cubicBezTo>
                    <a:cubicBezTo>
                      <a:pt x="130628" y="34084"/>
                      <a:pt x="118283" y="18157"/>
                      <a:pt x="101412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4" name="Freeform: Shape 6973">
                <a:extLst>
                  <a:ext uri="{FF2B5EF4-FFF2-40B4-BE49-F238E27FC236}">
                    <a16:creationId xmlns:a16="http://schemas.microsoft.com/office/drawing/2014/main" id="{3221898B-C0A1-FA45-2B7A-1D912F72532D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5" name="Freeform: Shape 6974">
                <a:extLst>
                  <a:ext uri="{FF2B5EF4-FFF2-40B4-BE49-F238E27FC236}">
                    <a16:creationId xmlns:a16="http://schemas.microsoft.com/office/drawing/2014/main" id="{B851B52B-4FEE-403F-ABBE-3A954145A3A2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6" name="Freeform: Shape 6975">
                <a:extLst>
                  <a:ext uri="{FF2B5EF4-FFF2-40B4-BE49-F238E27FC236}">
                    <a16:creationId xmlns:a16="http://schemas.microsoft.com/office/drawing/2014/main" id="{7913B99D-938F-F9DD-96F9-6ADA53271659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7" name="Freeform: Shape 6976">
                <a:extLst>
                  <a:ext uri="{FF2B5EF4-FFF2-40B4-BE49-F238E27FC236}">
                    <a16:creationId xmlns:a16="http://schemas.microsoft.com/office/drawing/2014/main" id="{D803F4C7-A2FC-3CBE-A14E-3416E0830134}"/>
                  </a:ext>
                </a:extLst>
              </p:cNvPr>
              <p:cNvSpPr/>
              <p:nvPr/>
            </p:nvSpPr>
            <p:spPr>
              <a:xfrm>
                <a:off x="7703858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8" name="Freeform: Shape 6977">
                <a:extLst>
                  <a:ext uri="{FF2B5EF4-FFF2-40B4-BE49-F238E27FC236}">
                    <a16:creationId xmlns:a16="http://schemas.microsoft.com/office/drawing/2014/main" id="{268A7A2F-8E85-F165-C5DC-45665FF685D3}"/>
                  </a:ext>
                </a:extLst>
              </p:cNvPr>
              <p:cNvSpPr/>
              <p:nvPr/>
            </p:nvSpPr>
            <p:spPr>
              <a:xfrm>
                <a:off x="7579556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7950 w 167163"/>
                  <a:gd name="connsiteY4" fmla="*/ 80153 h 167934"/>
                  <a:gd name="connsiteX5" fmla="*/ 42948 w 167163"/>
                  <a:gd name="connsiteY5" fmla="*/ 54435 h 167934"/>
                  <a:gd name="connsiteX6" fmla="*/ 42948 w 167163"/>
                  <a:gd name="connsiteY6" fmla="*/ 0 h 167934"/>
                  <a:gd name="connsiteX7" fmla="*/ 86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7950" y="80153"/>
                    </a:lnTo>
                    <a:cubicBezTo>
                      <a:pt x="48778" y="74812"/>
                      <a:pt x="43077" y="65048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9" name="Freeform: Shape 6978">
                <a:extLst>
                  <a:ext uri="{FF2B5EF4-FFF2-40B4-BE49-F238E27FC236}">
                    <a16:creationId xmlns:a16="http://schemas.microsoft.com/office/drawing/2014/main" id="{D1AABD65-A4E1-6244-0B74-EC0051D703FD}"/>
                  </a:ext>
                </a:extLst>
              </p:cNvPr>
              <p:cNvSpPr/>
              <p:nvPr/>
            </p:nvSpPr>
            <p:spPr>
              <a:xfrm>
                <a:off x="6771598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429 w 291465"/>
                  <a:gd name="connsiteY8" fmla="*/ 101327 h 152418"/>
                  <a:gd name="connsiteX9" fmla="*/ 248431 w 291465"/>
                  <a:gd name="connsiteY9" fmla="*/ 127044 h 152418"/>
                  <a:gd name="connsiteX10" fmla="*/ 248431 w 291465"/>
                  <a:gd name="connsiteY10" fmla="*/ 152419 h 152418"/>
                  <a:gd name="connsiteX11" fmla="*/ 291293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7" y="-3257"/>
                      <a:pt x="110405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3" y="41499"/>
                      <a:pt x="129856" y="41499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4"/>
                    </a:cubicBezTo>
                    <a:lnTo>
                      <a:pt x="248431" y="152419"/>
                    </a:lnTo>
                    <a:lnTo>
                      <a:pt x="291293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0" name="Freeform: Shape 6979">
                <a:extLst>
                  <a:ext uri="{FF2B5EF4-FFF2-40B4-BE49-F238E27FC236}">
                    <a16:creationId xmlns:a16="http://schemas.microsoft.com/office/drawing/2014/main" id="{56E2BF05-158A-594F-36B4-5E9E1422A0F7}"/>
                  </a:ext>
                </a:extLst>
              </p:cNvPr>
              <p:cNvSpPr/>
              <p:nvPr/>
            </p:nvSpPr>
            <p:spPr>
              <a:xfrm>
                <a:off x="672873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1" name="Freeform: Shape 6980">
                <a:extLst>
                  <a:ext uri="{FF2B5EF4-FFF2-40B4-BE49-F238E27FC236}">
                    <a16:creationId xmlns:a16="http://schemas.microsoft.com/office/drawing/2014/main" id="{763F89ED-FECC-542D-C28A-9F42A5617736}"/>
                  </a:ext>
                </a:extLst>
              </p:cNvPr>
              <p:cNvSpPr/>
              <p:nvPr/>
            </p:nvSpPr>
            <p:spPr>
              <a:xfrm>
                <a:off x="8721928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2" name="Freeform: Shape 6981">
                <a:extLst>
                  <a:ext uri="{FF2B5EF4-FFF2-40B4-BE49-F238E27FC236}">
                    <a16:creationId xmlns:a16="http://schemas.microsoft.com/office/drawing/2014/main" id="{7FC7902B-8911-6FE5-2489-69DCBA4B6358}"/>
                  </a:ext>
                </a:extLst>
              </p:cNvPr>
              <p:cNvSpPr/>
              <p:nvPr/>
            </p:nvSpPr>
            <p:spPr>
              <a:xfrm>
                <a:off x="8430463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3" name="Freeform: Shape 6982">
                <a:extLst>
                  <a:ext uri="{FF2B5EF4-FFF2-40B4-BE49-F238E27FC236}">
                    <a16:creationId xmlns:a16="http://schemas.microsoft.com/office/drawing/2014/main" id="{70EB767F-D120-EBF1-F05A-BABA50B24741}"/>
                  </a:ext>
                </a:extLst>
              </p:cNvPr>
              <p:cNvSpPr/>
              <p:nvPr/>
            </p:nvSpPr>
            <p:spPr>
              <a:xfrm>
                <a:off x="7302493" y="6396371"/>
                <a:ext cx="170849" cy="298751"/>
              </a:xfrm>
              <a:custGeom>
                <a:avLst/>
                <a:gdLst>
                  <a:gd name="connsiteX0" fmla="*/ 89669 w 170849"/>
                  <a:gd name="connsiteY0" fmla="*/ 143332 h 298751"/>
                  <a:gd name="connsiteX1" fmla="*/ 15774 w 170849"/>
                  <a:gd name="connsiteY1" fmla="*/ 271319 h 298751"/>
                  <a:gd name="connsiteX2" fmla="*/ 0 w 170849"/>
                  <a:gd name="connsiteY2" fmla="*/ 298751 h 298751"/>
                  <a:gd name="connsiteX3" fmla="*/ 0 w 170849"/>
                  <a:gd name="connsiteY3" fmla="*/ 298751 h 298751"/>
                  <a:gd name="connsiteX4" fmla="*/ 74238 w 170849"/>
                  <a:gd name="connsiteY4" fmla="*/ 255889 h 298751"/>
                  <a:gd name="connsiteX5" fmla="*/ 126788 w 170849"/>
                  <a:gd name="connsiteY5" fmla="*/ 165021 h 298751"/>
                  <a:gd name="connsiteX6" fmla="*/ 170850 w 170849"/>
                  <a:gd name="connsiteY6" fmla="*/ 0 h 298751"/>
                  <a:gd name="connsiteX7" fmla="*/ 127987 w 170849"/>
                  <a:gd name="connsiteY7" fmla="*/ 0 h 298751"/>
                  <a:gd name="connsiteX8" fmla="*/ 89669 w 170849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49" h="298751">
                    <a:moveTo>
                      <a:pt x="89669" y="143332"/>
                    </a:moveTo>
                    <a:lnTo>
                      <a:pt x="15774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88" y="165021"/>
                    </a:lnTo>
                    <a:cubicBezTo>
                      <a:pt x="155660" y="114820"/>
                      <a:pt x="170859" y="57916"/>
                      <a:pt x="170850" y="0"/>
                    </a:cubicBezTo>
                    <a:lnTo>
                      <a:pt x="127987" y="0"/>
                    </a:lnTo>
                    <a:cubicBezTo>
                      <a:pt x="127979" y="50303"/>
                      <a:pt x="114769" y="99732"/>
                      <a:pt x="89669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4" name="Freeform: Shape 6983">
                <a:extLst>
                  <a:ext uri="{FF2B5EF4-FFF2-40B4-BE49-F238E27FC236}">
                    <a16:creationId xmlns:a16="http://schemas.microsoft.com/office/drawing/2014/main" id="{73E68C49-DB5F-4512-5186-97260A94F185}"/>
                  </a:ext>
                </a:extLst>
              </p:cNvPr>
              <p:cNvSpPr/>
              <p:nvPr/>
            </p:nvSpPr>
            <p:spPr>
              <a:xfrm>
                <a:off x="6858952" y="639637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1 h 298751"/>
                  <a:gd name="connsiteX8" fmla="*/ 443541 w 468315"/>
                  <a:gd name="connsiteY8" fmla="*/ 298751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2"/>
                      <a:pt x="141412" y="201008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3"/>
                      <a:pt x="220639" y="298675"/>
                      <a:pt x="338614" y="298751"/>
                    </a:cubicBezTo>
                    <a:lnTo>
                      <a:pt x="443541" y="298751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5" name="Freeform: Shape 6984">
                <a:extLst>
                  <a:ext uri="{FF2B5EF4-FFF2-40B4-BE49-F238E27FC236}">
                    <a16:creationId xmlns:a16="http://schemas.microsoft.com/office/drawing/2014/main" id="{2CA54DDB-4A12-D2A4-F971-F7800F1DEDF0}"/>
                  </a:ext>
                </a:extLst>
              </p:cNvPr>
              <p:cNvSpPr/>
              <p:nvPr/>
            </p:nvSpPr>
            <p:spPr>
              <a:xfrm>
                <a:off x="8116881" y="6396113"/>
                <a:ext cx="517693" cy="298751"/>
              </a:xfrm>
              <a:custGeom>
                <a:avLst/>
                <a:gdLst>
                  <a:gd name="connsiteX0" fmla="*/ 427768 w 517693"/>
                  <a:gd name="connsiteY0" fmla="*/ 112300 h 298751"/>
                  <a:gd name="connsiteX1" fmla="*/ 179165 w 517693"/>
                  <a:gd name="connsiteY1" fmla="*/ 255889 h 298751"/>
                  <a:gd name="connsiteX2" fmla="*/ 0 w 517693"/>
                  <a:gd name="connsiteY2" fmla="*/ 255889 h 298751"/>
                  <a:gd name="connsiteX3" fmla="*/ 74238 w 517693"/>
                  <a:gd name="connsiteY3" fmla="*/ 298751 h 298751"/>
                  <a:gd name="connsiteX4" fmla="*/ 179165 w 517693"/>
                  <a:gd name="connsiteY4" fmla="*/ 298751 h 298751"/>
                  <a:gd name="connsiteX5" fmla="*/ 465144 w 517693"/>
                  <a:gd name="connsiteY5" fmla="*/ 133731 h 298751"/>
                  <a:gd name="connsiteX6" fmla="*/ 517693 w 517693"/>
                  <a:gd name="connsiteY6" fmla="*/ 42863 h 298751"/>
                  <a:gd name="connsiteX7" fmla="*/ 492919 w 517693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751">
                    <a:moveTo>
                      <a:pt x="427768" y="112300"/>
                    </a:moveTo>
                    <a:cubicBezTo>
                      <a:pt x="376367" y="201008"/>
                      <a:pt x="281684" y="255692"/>
                      <a:pt x="179165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080" y="298614"/>
                      <a:pt x="406020" y="235752"/>
                      <a:pt x="465144" y="133731"/>
                    </a:cubicBezTo>
                    <a:lnTo>
                      <a:pt x="517693" y="42863"/>
                    </a:lnTo>
                    <a:lnTo>
                      <a:pt x="4929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6" name="Freeform: Shape 6985">
                <a:extLst>
                  <a:ext uri="{FF2B5EF4-FFF2-40B4-BE49-F238E27FC236}">
                    <a16:creationId xmlns:a16="http://schemas.microsoft.com/office/drawing/2014/main" id="{3E83C37B-DFC1-5865-0238-0C21E9914E77}"/>
                  </a:ext>
                </a:extLst>
              </p:cNvPr>
              <p:cNvSpPr/>
              <p:nvPr/>
            </p:nvSpPr>
            <p:spPr>
              <a:xfrm>
                <a:off x="860954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4 w 24774"/>
                  <a:gd name="connsiteY2" fmla="*/ 42863 h 42862"/>
                  <a:gd name="connsiteX3" fmla="*/ 24774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7" name="Freeform: Shape 6986">
                <a:extLst>
                  <a:ext uri="{FF2B5EF4-FFF2-40B4-BE49-F238E27FC236}">
                    <a16:creationId xmlns:a16="http://schemas.microsoft.com/office/drawing/2014/main" id="{C47C3EC1-1FEF-F8C6-B1ED-160A5A6A4119}"/>
                  </a:ext>
                </a:extLst>
              </p:cNvPr>
              <p:cNvSpPr/>
              <p:nvPr/>
            </p:nvSpPr>
            <p:spPr>
              <a:xfrm>
                <a:off x="8020183" y="6396113"/>
                <a:ext cx="146075" cy="256146"/>
              </a:xfrm>
              <a:custGeom>
                <a:avLst/>
                <a:gdLst>
                  <a:gd name="connsiteX0" fmla="*/ 81181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2 w 146075"/>
                  <a:gd name="connsiteY3" fmla="*/ 164935 h 256146"/>
                  <a:gd name="connsiteX4" fmla="*/ 96612 w 146075"/>
                  <a:gd name="connsiteY4" fmla="*/ 256146 h 256146"/>
                  <a:gd name="connsiteX5" fmla="*/ 146075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181" y="143504"/>
                    </a:moveTo>
                    <a:cubicBezTo>
                      <a:pt x="56029" y="99861"/>
                      <a:pt x="42820" y="50372"/>
                      <a:pt x="42863" y="0"/>
                    </a:cubicBezTo>
                    <a:lnTo>
                      <a:pt x="0" y="0"/>
                    </a:lnTo>
                    <a:cubicBezTo>
                      <a:pt x="-17" y="57890"/>
                      <a:pt x="15173" y="114769"/>
                      <a:pt x="44062" y="164935"/>
                    </a:cubicBezTo>
                    <a:lnTo>
                      <a:pt x="96612" y="256146"/>
                    </a:lnTo>
                    <a:lnTo>
                      <a:pt x="146075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8" name="Freeform: Shape 6987">
                <a:extLst>
                  <a:ext uri="{FF2B5EF4-FFF2-40B4-BE49-F238E27FC236}">
                    <a16:creationId xmlns:a16="http://schemas.microsoft.com/office/drawing/2014/main" id="{74175C7A-6783-B02B-51EF-DCE4C14A0B17}"/>
                  </a:ext>
                </a:extLst>
              </p:cNvPr>
              <p:cNvSpPr/>
              <p:nvPr/>
            </p:nvSpPr>
            <p:spPr>
              <a:xfrm>
                <a:off x="3838582" y="0"/>
                <a:ext cx="109920" cy="202225"/>
              </a:xfrm>
              <a:custGeom>
                <a:avLst/>
                <a:gdLst>
                  <a:gd name="connsiteX0" fmla="*/ 97577 w 109920"/>
                  <a:gd name="connsiteY0" fmla="*/ 202225 h 202225"/>
                  <a:gd name="connsiteX1" fmla="*/ 109921 w 109920"/>
                  <a:gd name="connsiteY1" fmla="*/ 202225 h 202225"/>
                  <a:gd name="connsiteX2" fmla="*/ 46827 w 109920"/>
                  <a:gd name="connsiteY2" fmla="*/ 92926 h 202225"/>
                  <a:gd name="connsiteX3" fmla="*/ 46827 w 109920"/>
                  <a:gd name="connsiteY3" fmla="*/ 62922 h 202225"/>
                  <a:gd name="connsiteX4" fmla="*/ 83175 w 109920"/>
                  <a:gd name="connsiteY4" fmla="*/ 0 h 202225"/>
                  <a:gd name="connsiteX5" fmla="*/ 33711 w 109920"/>
                  <a:gd name="connsiteY5" fmla="*/ 0 h 202225"/>
                  <a:gd name="connsiteX6" fmla="*/ 9708 w 109920"/>
                  <a:gd name="connsiteY6" fmla="*/ 41491 h 202225"/>
                  <a:gd name="connsiteX7" fmla="*/ 9708 w 109920"/>
                  <a:gd name="connsiteY7" fmla="*/ 114357 h 202225"/>
                  <a:gd name="connsiteX8" fmla="*/ 60458 w 109920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20" h="202225">
                    <a:moveTo>
                      <a:pt x="97577" y="202225"/>
                    </a:moveTo>
                    <a:lnTo>
                      <a:pt x="109921" y="202225"/>
                    </a:lnTo>
                    <a:lnTo>
                      <a:pt x="46827" y="92926"/>
                    </a:lnTo>
                    <a:cubicBezTo>
                      <a:pt x="41521" y="83629"/>
                      <a:pt x="41521" y="72219"/>
                      <a:pt x="46827" y="62922"/>
                    </a:cubicBezTo>
                    <a:lnTo>
                      <a:pt x="83175" y="0"/>
                    </a:lnTo>
                    <a:lnTo>
                      <a:pt x="33711" y="0"/>
                    </a:lnTo>
                    <a:lnTo>
                      <a:pt x="9708" y="41491"/>
                    </a:lnTo>
                    <a:cubicBezTo>
                      <a:pt x="-3236" y="64055"/>
                      <a:pt x="-3236" y="91793"/>
                      <a:pt x="9708" y="114357"/>
                    </a:cubicBezTo>
                    <a:lnTo>
                      <a:pt x="60458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9" name="Freeform: Shape 6988">
                <a:extLst>
                  <a:ext uri="{FF2B5EF4-FFF2-40B4-BE49-F238E27FC236}">
                    <a16:creationId xmlns:a16="http://schemas.microsoft.com/office/drawing/2014/main" id="{E55B1536-D4CB-3D0C-2EAB-77092D11C952}"/>
                  </a:ext>
                </a:extLst>
              </p:cNvPr>
              <p:cNvSpPr/>
              <p:nvPr/>
            </p:nvSpPr>
            <p:spPr>
              <a:xfrm>
                <a:off x="4176102" y="54692"/>
                <a:ext cx="167163" cy="278091"/>
              </a:xfrm>
              <a:custGeom>
                <a:avLst/>
                <a:gdLst>
                  <a:gd name="connsiteX0" fmla="*/ 156448 w 167163"/>
                  <a:gd name="connsiteY0" fmla="*/ 259490 h 278091"/>
                  <a:gd name="connsiteX1" fmla="*/ 167164 w 167163"/>
                  <a:gd name="connsiteY1" fmla="*/ 253317 h 278091"/>
                  <a:gd name="connsiteX2" fmla="*/ 57864 w 167163"/>
                  <a:gd name="connsiteY2" fmla="*/ 190224 h 278091"/>
                  <a:gd name="connsiteX3" fmla="*/ 42863 w 167163"/>
                  <a:gd name="connsiteY3" fmla="*/ 164506 h 278091"/>
                  <a:gd name="connsiteX4" fmla="*/ 42863 w 167163"/>
                  <a:gd name="connsiteY4" fmla="*/ 13887 h 278091"/>
                  <a:gd name="connsiteX5" fmla="*/ 42863 w 167163"/>
                  <a:gd name="connsiteY5" fmla="*/ 13887 h 278091"/>
                  <a:gd name="connsiteX6" fmla="*/ 42863 w 167163"/>
                  <a:gd name="connsiteY6" fmla="*/ 0 h 278091"/>
                  <a:gd name="connsiteX7" fmla="*/ 0 w 167163"/>
                  <a:gd name="connsiteY7" fmla="*/ 17145 h 278091"/>
                  <a:gd name="connsiteX8" fmla="*/ 0 w 167163"/>
                  <a:gd name="connsiteY8" fmla="*/ 164249 h 278091"/>
                  <a:gd name="connsiteX9" fmla="*/ 36433 w 167163"/>
                  <a:gd name="connsiteY9" fmla="*/ 227343 h 278091"/>
                  <a:gd name="connsiteX10" fmla="*/ 124301 w 167163"/>
                  <a:gd name="connsiteY10" fmla="*/ 278092 h 278091"/>
                  <a:gd name="connsiteX11" fmla="*/ 156448 w 167163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56448" y="259490"/>
                    </a:move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375" y="5143"/>
                      <a:pt x="14145" y="10716"/>
                      <a:pt x="0" y="17145"/>
                    </a:cubicBezTo>
                    <a:lnTo>
                      <a:pt x="0" y="164249"/>
                    </a:lnTo>
                    <a:cubicBezTo>
                      <a:pt x="60" y="190264"/>
                      <a:pt x="13930" y="214289"/>
                      <a:pt x="36433" y="227343"/>
                    </a:cubicBezTo>
                    <a:lnTo>
                      <a:pt x="124301" y="278092"/>
                    </a:lnTo>
                    <a:lnTo>
                      <a:pt x="156448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0" name="Freeform: Shape 6989">
                <a:extLst>
                  <a:ext uri="{FF2B5EF4-FFF2-40B4-BE49-F238E27FC236}">
                    <a16:creationId xmlns:a16="http://schemas.microsoft.com/office/drawing/2014/main" id="{0F13B706-8E6A-C8E6-81A6-AE730EC43698}"/>
                  </a:ext>
                </a:extLst>
              </p:cNvPr>
              <p:cNvSpPr/>
              <p:nvPr/>
            </p:nvSpPr>
            <p:spPr>
              <a:xfrm>
                <a:off x="4175760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145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1" name="Freeform: Shape 6990">
                <a:extLst>
                  <a:ext uri="{FF2B5EF4-FFF2-40B4-BE49-F238E27FC236}">
                    <a16:creationId xmlns:a16="http://schemas.microsoft.com/office/drawing/2014/main" id="{27DBE22C-DC8E-F3A4-FB01-0610C7F36816}"/>
                  </a:ext>
                </a:extLst>
              </p:cNvPr>
              <p:cNvSpPr/>
              <p:nvPr/>
            </p:nvSpPr>
            <p:spPr>
              <a:xfrm>
                <a:off x="4474940" y="45005"/>
                <a:ext cx="263090" cy="200082"/>
              </a:xfrm>
              <a:custGeom>
                <a:avLst/>
                <a:gdLst>
                  <a:gd name="connsiteX0" fmla="*/ 136817 w 263090"/>
                  <a:gd name="connsiteY0" fmla="*/ 200082 h 200082"/>
                  <a:gd name="connsiteX1" fmla="*/ 238316 w 263090"/>
                  <a:gd name="connsiteY1" fmla="*/ 200082 h 200082"/>
                  <a:gd name="connsiteX2" fmla="*/ 256832 w 263090"/>
                  <a:gd name="connsiteY2" fmla="*/ 167935 h 200082"/>
                  <a:gd name="connsiteX3" fmla="*/ 256832 w 263090"/>
                  <a:gd name="connsiteY3" fmla="*/ 167935 h 200082"/>
                  <a:gd name="connsiteX4" fmla="*/ 263090 w 263090"/>
                  <a:gd name="connsiteY4" fmla="*/ 157220 h 200082"/>
                  <a:gd name="connsiteX5" fmla="*/ 136817 w 263090"/>
                  <a:gd name="connsiteY5" fmla="*/ 157220 h 200082"/>
                  <a:gd name="connsiteX6" fmla="*/ 111100 w 263090"/>
                  <a:gd name="connsiteY6" fmla="*/ 142218 h 200082"/>
                  <a:gd name="connsiteX7" fmla="*/ 35147 w 263090"/>
                  <a:gd name="connsiteY7" fmla="*/ 11659 h 200082"/>
                  <a:gd name="connsiteX8" fmla="*/ 35147 w 263090"/>
                  <a:gd name="connsiteY8" fmla="*/ 11659 h 200082"/>
                  <a:gd name="connsiteX9" fmla="*/ 28461 w 263090"/>
                  <a:gd name="connsiteY9" fmla="*/ 0 h 200082"/>
                  <a:gd name="connsiteX10" fmla="*/ 0 w 263090"/>
                  <a:gd name="connsiteY10" fmla="*/ 35919 h 200082"/>
                  <a:gd name="connsiteX11" fmla="*/ 73724 w 263090"/>
                  <a:gd name="connsiteY11" fmla="*/ 163649 h 200082"/>
                  <a:gd name="connsiteX12" fmla="*/ 136817 w 263090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090" h="200082">
                    <a:moveTo>
                      <a:pt x="136817" y="200082"/>
                    </a:move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4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lnTo>
                      <a:pt x="28461" y="0"/>
                    </a:lnTo>
                    <a:cubicBezTo>
                      <a:pt x="18774" y="11659"/>
                      <a:pt x="9430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39"/>
                      <a:pt x="110808" y="200008"/>
                      <a:pt x="136817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2" name="Freeform: Shape 6991">
                <a:extLst>
                  <a:ext uri="{FF2B5EF4-FFF2-40B4-BE49-F238E27FC236}">
                    <a16:creationId xmlns:a16="http://schemas.microsoft.com/office/drawing/2014/main" id="{2B9F5CF2-9D85-10E6-B01D-F8DB8071FA8E}"/>
                  </a:ext>
                </a:extLst>
              </p:cNvPr>
              <p:cNvSpPr/>
              <p:nvPr/>
            </p:nvSpPr>
            <p:spPr>
              <a:xfrm>
                <a:off x="4428220" y="0"/>
                <a:ext cx="75523" cy="80924"/>
              </a:xfrm>
              <a:custGeom>
                <a:avLst/>
                <a:gdLst>
                  <a:gd name="connsiteX0" fmla="*/ 49463 w 75523"/>
                  <a:gd name="connsiteY0" fmla="*/ 0 h 80924"/>
                  <a:gd name="connsiteX1" fmla="*/ 0 w 75523"/>
                  <a:gd name="connsiteY1" fmla="*/ 0 h 80924"/>
                  <a:gd name="connsiteX2" fmla="*/ 46720 w 75523"/>
                  <a:gd name="connsiteY2" fmla="*/ 80924 h 80924"/>
                  <a:gd name="connsiteX3" fmla="*/ 75524 w 75523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23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6150" y="68580"/>
                      <a:pt x="65494" y="56664"/>
                      <a:pt x="75524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3" name="Freeform: Shape 6992">
                <a:extLst>
                  <a:ext uri="{FF2B5EF4-FFF2-40B4-BE49-F238E27FC236}">
                    <a16:creationId xmlns:a16="http://schemas.microsoft.com/office/drawing/2014/main" id="{0B387A18-122C-8E9C-7127-1D463D1BCCCF}"/>
                  </a:ext>
                </a:extLst>
              </p:cNvPr>
              <p:cNvSpPr/>
              <p:nvPr/>
            </p:nvSpPr>
            <p:spPr>
              <a:xfrm>
                <a:off x="3724074" y="0"/>
                <a:ext cx="119586" cy="23308"/>
              </a:xfrm>
              <a:custGeom>
                <a:avLst/>
                <a:gdLst>
                  <a:gd name="connsiteX0" fmla="*/ 96183 w 119586"/>
                  <a:gd name="connsiteY0" fmla="*/ 13459 h 23308"/>
                  <a:gd name="connsiteX1" fmla="*/ 119586 w 119586"/>
                  <a:gd name="connsiteY1" fmla="*/ 0 h 23308"/>
                  <a:gd name="connsiteX2" fmla="*/ 0 w 119586"/>
                  <a:gd name="connsiteY2" fmla="*/ 0 h 23308"/>
                  <a:gd name="connsiteX3" fmla="*/ 23060 w 119586"/>
                  <a:gd name="connsiteY3" fmla="*/ 13459 h 23308"/>
                  <a:gd name="connsiteX4" fmla="*/ 96183 w 119586"/>
                  <a:gd name="connsiteY4" fmla="*/ 13459 h 2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308">
                    <a:moveTo>
                      <a:pt x="96183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060" y="13459"/>
                    </a:lnTo>
                    <a:cubicBezTo>
                      <a:pt x="45666" y="26592"/>
                      <a:pt x="73578" y="26592"/>
                      <a:pt x="96183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4" name="Freeform: Shape 6993">
                <a:extLst>
                  <a:ext uri="{FF2B5EF4-FFF2-40B4-BE49-F238E27FC236}">
                    <a16:creationId xmlns:a16="http://schemas.microsoft.com/office/drawing/2014/main" id="{F6A2846E-71E3-CE8F-FBED-45CA72BE87FB}"/>
                  </a:ext>
                </a:extLst>
              </p:cNvPr>
              <p:cNvSpPr/>
              <p:nvPr/>
            </p:nvSpPr>
            <p:spPr>
              <a:xfrm>
                <a:off x="4842872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5" name="Freeform: Shape 6994">
                <a:extLst>
                  <a:ext uri="{FF2B5EF4-FFF2-40B4-BE49-F238E27FC236}">
                    <a16:creationId xmlns:a16="http://schemas.microsoft.com/office/drawing/2014/main" id="{6F0602F9-B36E-19F1-BFE4-64F831EB0BAF}"/>
                  </a:ext>
                </a:extLst>
              </p:cNvPr>
              <p:cNvSpPr/>
              <p:nvPr/>
            </p:nvSpPr>
            <p:spPr>
              <a:xfrm>
                <a:off x="3899039" y="56664"/>
                <a:ext cx="276720" cy="188423"/>
              </a:xfrm>
              <a:custGeom>
                <a:avLst/>
                <a:gdLst>
                  <a:gd name="connsiteX0" fmla="*/ 74238 w 276720"/>
                  <a:gd name="connsiteY0" fmla="*/ 188424 h 188423"/>
                  <a:gd name="connsiteX1" fmla="*/ 175651 w 276720"/>
                  <a:gd name="connsiteY1" fmla="*/ 188424 h 188423"/>
                  <a:gd name="connsiteX2" fmla="*/ 238744 w 276720"/>
                  <a:gd name="connsiteY2" fmla="*/ 151990 h 188423"/>
                  <a:gd name="connsiteX3" fmla="*/ 276720 w 276720"/>
                  <a:gd name="connsiteY3" fmla="*/ 85725 h 188423"/>
                  <a:gd name="connsiteX4" fmla="*/ 276720 w 276720"/>
                  <a:gd name="connsiteY4" fmla="*/ 0 h 188423"/>
                  <a:gd name="connsiteX5" fmla="*/ 201282 w 276720"/>
                  <a:gd name="connsiteY5" fmla="*/ 130559 h 188423"/>
                  <a:gd name="connsiteX6" fmla="*/ 175565 w 276720"/>
                  <a:gd name="connsiteY6" fmla="*/ 145561 h 188423"/>
                  <a:gd name="connsiteX7" fmla="*/ 0 w 276720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720" h="188423">
                    <a:moveTo>
                      <a:pt x="74238" y="188424"/>
                    </a:moveTo>
                    <a:lnTo>
                      <a:pt x="175651" y="188424"/>
                    </a:lnTo>
                    <a:cubicBezTo>
                      <a:pt x="201668" y="188385"/>
                      <a:pt x="225705" y="174506"/>
                      <a:pt x="238744" y="151990"/>
                    </a:cubicBezTo>
                    <a:lnTo>
                      <a:pt x="276720" y="85725"/>
                    </a:lnTo>
                    <a:lnTo>
                      <a:pt x="276720" y="0"/>
                    </a:lnTo>
                    <a:lnTo>
                      <a:pt x="201282" y="130559"/>
                    </a:lnTo>
                    <a:cubicBezTo>
                      <a:pt x="195967" y="139760"/>
                      <a:pt x="186186" y="145467"/>
                      <a:pt x="175565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6" name="Freeform: Shape 6995">
                <a:extLst>
                  <a:ext uri="{FF2B5EF4-FFF2-40B4-BE49-F238E27FC236}">
                    <a16:creationId xmlns:a16="http://schemas.microsoft.com/office/drawing/2014/main" id="{F25ADA3F-342A-EDB3-A946-DB813D010719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7" name="Freeform: Shape 6996">
                <a:extLst>
                  <a:ext uri="{FF2B5EF4-FFF2-40B4-BE49-F238E27FC236}">
                    <a16:creationId xmlns:a16="http://schemas.microsoft.com/office/drawing/2014/main" id="{47DE24BF-2D82-BB57-4C04-242E5C5358DF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8" name="Freeform: Shape 6997">
                <a:extLst>
                  <a:ext uri="{FF2B5EF4-FFF2-40B4-BE49-F238E27FC236}">
                    <a16:creationId xmlns:a16="http://schemas.microsoft.com/office/drawing/2014/main" id="{E02DE4FF-08F7-3071-0406-0CBF31399F1C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9" name="Freeform: Shape 6998">
                <a:extLst>
                  <a:ext uri="{FF2B5EF4-FFF2-40B4-BE49-F238E27FC236}">
                    <a16:creationId xmlns:a16="http://schemas.microsoft.com/office/drawing/2014/main" id="{2DBDE0C3-FF4A-9083-73B3-85A67C9A90CF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0" name="Freeform: Shape 6999">
                <a:extLst>
                  <a:ext uri="{FF2B5EF4-FFF2-40B4-BE49-F238E27FC236}">
                    <a16:creationId xmlns:a16="http://schemas.microsoft.com/office/drawing/2014/main" id="{76CA0210-259B-71DE-35E9-8EED005499CA}"/>
                  </a:ext>
                </a:extLst>
              </p:cNvPr>
              <p:cNvSpPr/>
              <p:nvPr/>
            </p:nvSpPr>
            <p:spPr>
              <a:xfrm>
                <a:off x="4218965" y="0"/>
                <a:ext cx="39347" cy="68151"/>
              </a:xfrm>
              <a:custGeom>
                <a:avLst/>
                <a:gdLst>
                  <a:gd name="connsiteX0" fmla="*/ 0 w 39347"/>
                  <a:gd name="connsiteY0" fmla="*/ 68151 h 68151"/>
                  <a:gd name="connsiteX1" fmla="*/ 39348 w 39347"/>
                  <a:gd name="connsiteY1" fmla="*/ 0 h 68151"/>
                  <a:gd name="connsiteX2" fmla="*/ 0 w 39347"/>
                  <a:gd name="connsiteY2" fmla="*/ 0 h 68151"/>
                  <a:gd name="connsiteX3" fmla="*/ 0 w 39347"/>
                  <a:gd name="connsiteY3" fmla="*/ 54693 h 68151"/>
                  <a:gd name="connsiteX4" fmla="*/ 0 w 39347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47" h="68151">
                    <a:moveTo>
                      <a:pt x="0" y="68151"/>
                    </a:moveTo>
                    <a:lnTo>
                      <a:pt x="39348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1" name="Freeform: Shape 7000">
                <a:extLst>
                  <a:ext uri="{FF2B5EF4-FFF2-40B4-BE49-F238E27FC236}">
                    <a16:creationId xmlns:a16="http://schemas.microsoft.com/office/drawing/2014/main" id="{85653A59-B3A4-D8A0-7301-7F0D2C07E264}"/>
                  </a:ext>
                </a:extLst>
              </p:cNvPr>
              <p:cNvSpPr/>
              <p:nvPr/>
            </p:nvSpPr>
            <p:spPr>
              <a:xfrm>
                <a:off x="4300061" y="68580"/>
                <a:ext cx="210026" cy="263947"/>
              </a:xfrm>
              <a:custGeom>
                <a:avLst/>
                <a:gdLst>
                  <a:gd name="connsiteX0" fmla="*/ 173936 w 210026"/>
                  <a:gd name="connsiteY0" fmla="*/ 213455 h 263947"/>
                  <a:gd name="connsiteX1" fmla="*/ 210026 w 210026"/>
                  <a:gd name="connsiteY1" fmla="*/ 150362 h 263947"/>
                  <a:gd name="connsiteX2" fmla="*/ 210026 w 210026"/>
                  <a:gd name="connsiteY2" fmla="*/ 73809 h 263947"/>
                  <a:gd name="connsiteX3" fmla="*/ 167164 w 210026"/>
                  <a:gd name="connsiteY3" fmla="*/ 0 h 263947"/>
                  <a:gd name="connsiteX4" fmla="*/ 167164 w 210026"/>
                  <a:gd name="connsiteY4" fmla="*/ 150362 h 263947"/>
                  <a:gd name="connsiteX5" fmla="*/ 152162 w 210026"/>
                  <a:gd name="connsiteY5" fmla="*/ 176079 h 263947"/>
                  <a:gd name="connsiteX6" fmla="*/ 32147 w 210026"/>
                  <a:gd name="connsiteY6" fmla="*/ 245345 h 263947"/>
                  <a:gd name="connsiteX7" fmla="*/ 32147 w 210026"/>
                  <a:gd name="connsiteY7" fmla="*/ 245345 h 263947"/>
                  <a:gd name="connsiteX8" fmla="*/ 0 w 210026"/>
                  <a:gd name="connsiteY8" fmla="*/ 263947 h 263947"/>
                  <a:gd name="connsiteX9" fmla="*/ 85725 w 210026"/>
                  <a:gd name="connsiteY9" fmla="*/ 263947 h 26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3947">
                    <a:moveTo>
                      <a:pt x="173936" y="213455"/>
                    </a:moveTo>
                    <a:cubicBezTo>
                      <a:pt x="196293" y="200303"/>
                      <a:pt x="210026" y="176301"/>
                      <a:pt x="210026" y="150362"/>
                    </a:cubicBezTo>
                    <a:lnTo>
                      <a:pt x="210026" y="73809"/>
                    </a:lnTo>
                    <a:lnTo>
                      <a:pt x="167164" y="0"/>
                    </a:lnTo>
                    <a:lnTo>
                      <a:pt x="167164" y="150362"/>
                    </a:lnTo>
                    <a:cubicBezTo>
                      <a:pt x="167052" y="160981"/>
                      <a:pt x="161352" y="170755"/>
                      <a:pt x="152162" y="176079"/>
                    </a:cubicBezTo>
                    <a:lnTo>
                      <a:pt x="32147" y="245345"/>
                    </a:lnTo>
                    <a:lnTo>
                      <a:pt x="32147" y="245345"/>
                    </a:lnTo>
                    <a:lnTo>
                      <a:pt x="0" y="263947"/>
                    </a:lnTo>
                    <a:lnTo>
                      <a:pt x="85725" y="2639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2" name="Freeform: Shape 7001">
                <a:extLst>
                  <a:ext uri="{FF2B5EF4-FFF2-40B4-BE49-F238E27FC236}">
                    <a16:creationId xmlns:a16="http://schemas.microsoft.com/office/drawing/2014/main" id="{E4874CB4-E209-DA6D-F2BB-97FF97D824E3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3" name="Freeform: Shape 7002">
                <a:extLst>
                  <a:ext uri="{FF2B5EF4-FFF2-40B4-BE49-F238E27FC236}">
                    <a16:creationId xmlns:a16="http://schemas.microsoft.com/office/drawing/2014/main" id="{B6EB6B51-A5B2-7667-C324-95DA57B7D6EF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4" name="Freeform: Shape 7003">
                <a:extLst>
                  <a:ext uri="{FF2B5EF4-FFF2-40B4-BE49-F238E27FC236}">
                    <a16:creationId xmlns:a16="http://schemas.microsoft.com/office/drawing/2014/main" id="{43E7FE4F-ADE5-98CC-8789-6C1804E99A12}"/>
                  </a:ext>
                </a:extLst>
              </p:cNvPr>
              <p:cNvSpPr/>
              <p:nvPr/>
            </p:nvSpPr>
            <p:spPr>
              <a:xfrm>
                <a:off x="4477683" y="0"/>
                <a:ext cx="32746" cy="56664"/>
              </a:xfrm>
              <a:custGeom>
                <a:avLst/>
                <a:gdLst>
                  <a:gd name="connsiteX0" fmla="*/ 32747 w 32746"/>
                  <a:gd name="connsiteY0" fmla="*/ 56664 h 56664"/>
                  <a:gd name="connsiteX1" fmla="*/ 32747 w 32746"/>
                  <a:gd name="connsiteY1" fmla="*/ 0 h 56664"/>
                  <a:gd name="connsiteX2" fmla="*/ 0 w 32746"/>
                  <a:gd name="connsiteY2" fmla="*/ 0 h 56664"/>
                  <a:gd name="connsiteX3" fmla="*/ 26060 w 32746"/>
                  <a:gd name="connsiteY3" fmla="*/ 45006 h 56664"/>
                  <a:gd name="connsiteX4" fmla="*/ 32747 w 32746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6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6060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5" name="Freeform: Shape 7004">
                <a:extLst>
                  <a:ext uri="{FF2B5EF4-FFF2-40B4-BE49-F238E27FC236}">
                    <a16:creationId xmlns:a16="http://schemas.microsoft.com/office/drawing/2014/main" id="{38637B9C-300F-66DE-925D-CF32AB1644CF}"/>
                  </a:ext>
                </a:extLst>
              </p:cNvPr>
              <p:cNvSpPr/>
              <p:nvPr/>
            </p:nvSpPr>
            <p:spPr>
              <a:xfrm>
                <a:off x="4713255" y="0"/>
                <a:ext cx="134695" cy="245087"/>
              </a:xfrm>
              <a:custGeom>
                <a:avLst/>
                <a:gdLst>
                  <a:gd name="connsiteX0" fmla="*/ 18517 w 134695"/>
                  <a:gd name="connsiteY0" fmla="*/ 212941 h 245087"/>
                  <a:gd name="connsiteX1" fmla="*/ 18517 w 134695"/>
                  <a:gd name="connsiteY1" fmla="*/ 212941 h 245087"/>
                  <a:gd name="connsiteX2" fmla="*/ 0 w 134695"/>
                  <a:gd name="connsiteY2" fmla="*/ 245088 h 245087"/>
                  <a:gd name="connsiteX3" fmla="*/ 0 w 134695"/>
                  <a:gd name="connsiteY3" fmla="*/ 245088 h 245087"/>
                  <a:gd name="connsiteX4" fmla="*/ 74238 w 134695"/>
                  <a:gd name="connsiteY4" fmla="*/ 202225 h 245087"/>
                  <a:gd name="connsiteX5" fmla="*/ 124987 w 134695"/>
                  <a:gd name="connsiteY5" fmla="*/ 114357 h 245087"/>
                  <a:gd name="connsiteX6" fmla="*/ 124987 w 134695"/>
                  <a:gd name="connsiteY6" fmla="*/ 41491 h 245087"/>
                  <a:gd name="connsiteX7" fmla="*/ 100984 w 134695"/>
                  <a:gd name="connsiteY7" fmla="*/ 0 h 245087"/>
                  <a:gd name="connsiteX8" fmla="*/ 51521 w 134695"/>
                  <a:gd name="connsiteY8" fmla="*/ 0 h 245087"/>
                  <a:gd name="connsiteX9" fmla="*/ 88297 w 134695"/>
                  <a:gd name="connsiteY9" fmla="*/ 62922 h 245087"/>
                  <a:gd name="connsiteX10" fmla="*/ 88297 w 134695"/>
                  <a:gd name="connsiteY10" fmla="*/ 92926 h 245087"/>
                  <a:gd name="connsiteX11" fmla="*/ 25203 w 134695"/>
                  <a:gd name="connsiteY11" fmla="*/ 202225 h 245087"/>
                  <a:gd name="connsiteX12" fmla="*/ 25203 w 134695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238" y="202225"/>
                    </a:lnTo>
                    <a:lnTo>
                      <a:pt x="124987" y="114357"/>
                    </a:lnTo>
                    <a:cubicBezTo>
                      <a:pt x="137932" y="91793"/>
                      <a:pt x="137932" y="64055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297" y="62922"/>
                    </a:lnTo>
                    <a:cubicBezTo>
                      <a:pt x="93603" y="72219"/>
                      <a:pt x="93603" y="83629"/>
                      <a:pt x="88297" y="92926"/>
                    </a:cubicBezTo>
                    <a:lnTo>
                      <a:pt x="25203" y="202225"/>
                    </a:lnTo>
                    <a:lnTo>
                      <a:pt x="25203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6" name="Freeform: Shape 7005">
                <a:extLst>
                  <a:ext uri="{FF2B5EF4-FFF2-40B4-BE49-F238E27FC236}">
                    <a16:creationId xmlns:a16="http://schemas.microsoft.com/office/drawing/2014/main" id="{AAE0A2B0-F005-BA13-3C57-A597AC94DE6E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7" name="Freeform: Shape 7006">
                <a:extLst>
                  <a:ext uri="{FF2B5EF4-FFF2-40B4-BE49-F238E27FC236}">
                    <a16:creationId xmlns:a16="http://schemas.microsoft.com/office/drawing/2014/main" id="{6F1AD2E4-202C-C555-D003-2F43B1AFFAA3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8" name="Freeform: Shape 7007">
                <a:extLst>
                  <a:ext uri="{FF2B5EF4-FFF2-40B4-BE49-F238E27FC236}">
                    <a16:creationId xmlns:a16="http://schemas.microsoft.com/office/drawing/2014/main" id="{B10D7FA6-0EAA-5AC4-D6A9-7ED1053505A0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9" name="Freeform: Shape 7008">
                <a:extLst>
                  <a:ext uri="{FF2B5EF4-FFF2-40B4-BE49-F238E27FC236}">
                    <a16:creationId xmlns:a16="http://schemas.microsoft.com/office/drawing/2014/main" id="{881120D2-D60A-1604-160F-30EFFBEAAE01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0" name="Freeform: Shape 7009">
                <a:extLst>
                  <a:ext uri="{FF2B5EF4-FFF2-40B4-BE49-F238E27FC236}">
                    <a16:creationId xmlns:a16="http://schemas.microsoft.com/office/drawing/2014/main" id="{A3451372-9D75-1302-AEC3-12DEF785D5AC}"/>
                  </a:ext>
                </a:extLst>
              </p:cNvPr>
              <p:cNvSpPr/>
              <p:nvPr/>
            </p:nvSpPr>
            <p:spPr>
              <a:xfrm>
                <a:off x="2765840" y="0"/>
                <a:ext cx="42862" cy="236258"/>
              </a:xfrm>
              <a:custGeom>
                <a:avLst/>
                <a:gdLst>
                  <a:gd name="connsiteX0" fmla="*/ 42863 w 42862"/>
                  <a:gd name="connsiteY0" fmla="*/ 0 h 236258"/>
                  <a:gd name="connsiteX1" fmla="*/ 0 w 42862"/>
                  <a:gd name="connsiteY1" fmla="*/ 0 h 236258"/>
                  <a:gd name="connsiteX2" fmla="*/ 0 w 42862"/>
                  <a:gd name="connsiteY2" fmla="*/ 37119 h 236258"/>
                  <a:gd name="connsiteX3" fmla="*/ 0 w 42862"/>
                  <a:gd name="connsiteY3" fmla="*/ 37119 h 236258"/>
                  <a:gd name="connsiteX4" fmla="*/ 0 w 42862"/>
                  <a:gd name="connsiteY4" fmla="*/ 236258 h 236258"/>
                  <a:gd name="connsiteX5" fmla="*/ 42863 w 42862"/>
                  <a:gd name="connsiteY5" fmla="*/ 211484 h 236258"/>
                  <a:gd name="connsiteX6" fmla="*/ 42863 w 42862"/>
                  <a:gd name="connsiteY6" fmla="*/ 0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1" name="Freeform: Shape 7010">
                <a:extLst>
                  <a:ext uri="{FF2B5EF4-FFF2-40B4-BE49-F238E27FC236}">
                    <a16:creationId xmlns:a16="http://schemas.microsoft.com/office/drawing/2014/main" id="{591C20CD-6BC5-4EBA-548C-68772D8AA74B}"/>
                  </a:ext>
                </a:extLst>
              </p:cNvPr>
              <p:cNvSpPr/>
              <p:nvPr/>
            </p:nvSpPr>
            <p:spPr>
              <a:xfrm>
                <a:off x="3191122" y="334327"/>
                <a:ext cx="264547" cy="167164"/>
              </a:xfrm>
              <a:custGeom>
                <a:avLst/>
                <a:gdLst>
                  <a:gd name="connsiteX0" fmla="*/ 264547 w 264547"/>
                  <a:gd name="connsiteY0" fmla="*/ 123873 h 167164"/>
                  <a:gd name="connsiteX1" fmla="*/ 213884 w 264547"/>
                  <a:gd name="connsiteY1" fmla="*/ 36005 h 167164"/>
                  <a:gd name="connsiteX2" fmla="*/ 150790 w 264547"/>
                  <a:gd name="connsiteY2" fmla="*/ 0 h 167164"/>
                  <a:gd name="connsiteX3" fmla="*/ 74238 w 264547"/>
                  <a:gd name="connsiteY3" fmla="*/ 0 h 167164"/>
                  <a:gd name="connsiteX4" fmla="*/ 0 w 264547"/>
                  <a:gd name="connsiteY4" fmla="*/ 42863 h 167164"/>
                  <a:gd name="connsiteX5" fmla="*/ 150790 w 264547"/>
                  <a:gd name="connsiteY5" fmla="*/ 42863 h 167164"/>
                  <a:gd name="connsiteX6" fmla="*/ 176508 w 264547"/>
                  <a:gd name="connsiteY6" fmla="*/ 57865 h 167164"/>
                  <a:gd name="connsiteX7" fmla="*/ 239601 w 264547"/>
                  <a:gd name="connsiteY7" fmla="*/ 167164 h 167164"/>
                  <a:gd name="connsiteX8" fmla="*/ 264547 w 264547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4">
                    <a:moveTo>
                      <a:pt x="264547" y="123873"/>
                    </a:moveTo>
                    <a:lnTo>
                      <a:pt x="213884" y="36005"/>
                    </a:lnTo>
                    <a:cubicBezTo>
                      <a:pt x="200761" y="13628"/>
                      <a:pt x="176731" y="-84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4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2" name="Freeform: Shape 7011">
                <a:extLst>
                  <a:ext uri="{FF2B5EF4-FFF2-40B4-BE49-F238E27FC236}">
                    <a16:creationId xmlns:a16="http://schemas.microsoft.com/office/drawing/2014/main" id="{7B5DB183-FBC8-7787-311C-67CB839FD3F3}"/>
                  </a:ext>
                </a:extLst>
              </p:cNvPr>
              <p:cNvSpPr/>
              <p:nvPr/>
            </p:nvSpPr>
            <p:spPr>
              <a:xfrm>
                <a:off x="2765583" y="26146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775 h 115728"/>
                  <a:gd name="connsiteX5" fmla="*/ 0 w 190566"/>
                  <a:gd name="connsiteY5" fmla="*/ 42948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47" y="83158"/>
                      <a:pt x="32657" y="115729"/>
                      <a:pt x="72866" y="115729"/>
                    </a:cubicBezTo>
                    <a:lnTo>
                      <a:pt x="179080" y="115729"/>
                    </a:lnTo>
                    <a:cubicBezTo>
                      <a:pt x="182937" y="101413"/>
                      <a:pt x="186709" y="87097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3" name="Freeform: Shape 7012">
                <a:extLst>
                  <a:ext uri="{FF2B5EF4-FFF2-40B4-BE49-F238E27FC236}">
                    <a16:creationId xmlns:a16="http://schemas.microsoft.com/office/drawing/2014/main" id="{A5FB8262-4148-6D9E-4F47-57754825B518}"/>
                  </a:ext>
                </a:extLst>
              </p:cNvPr>
              <p:cNvSpPr/>
              <p:nvPr/>
            </p:nvSpPr>
            <p:spPr>
              <a:xfrm>
                <a:off x="2944663" y="33432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4" name="Freeform: Shape 7013">
                <a:extLst>
                  <a:ext uri="{FF2B5EF4-FFF2-40B4-BE49-F238E27FC236}">
                    <a16:creationId xmlns:a16="http://schemas.microsoft.com/office/drawing/2014/main" id="{64DA571A-4B96-7937-B559-C8F73077A014}"/>
                  </a:ext>
                </a:extLst>
              </p:cNvPr>
              <p:cNvSpPr/>
              <p:nvPr/>
            </p:nvSpPr>
            <p:spPr>
              <a:xfrm>
                <a:off x="3055334" y="0"/>
                <a:ext cx="312467" cy="131073"/>
              </a:xfrm>
              <a:custGeom>
                <a:avLst/>
                <a:gdLst>
                  <a:gd name="connsiteX0" fmla="*/ 280321 w 312467"/>
                  <a:gd name="connsiteY0" fmla="*/ 112471 h 131073"/>
                  <a:gd name="connsiteX1" fmla="*/ 280321 w 312467"/>
                  <a:gd name="connsiteY1" fmla="*/ 112471 h 131073"/>
                  <a:gd name="connsiteX2" fmla="*/ 312468 w 312467"/>
                  <a:gd name="connsiteY2" fmla="*/ 131074 h 131073"/>
                  <a:gd name="connsiteX3" fmla="*/ 312468 w 312467"/>
                  <a:gd name="connsiteY3" fmla="*/ 131074 h 131073"/>
                  <a:gd name="connsiteX4" fmla="*/ 269605 w 312467"/>
                  <a:gd name="connsiteY4" fmla="*/ 56750 h 131073"/>
                  <a:gd name="connsiteX5" fmla="*/ 181994 w 312467"/>
                  <a:gd name="connsiteY5" fmla="*/ 6086 h 131073"/>
                  <a:gd name="connsiteX6" fmla="*/ 168021 w 312467"/>
                  <a:gd name="connsiteY6" fmla="*/ 0 h 131073"/>
                  <a:gd name="connsiteX7" fmla="*/ 123187 w 312467"/>
                  <a:gd name="connsiteY7" fmla="*/ 0 h 131073"/>
                  <a:gd name="connsiteX8" fmla="*/ 108871 w 312467"/>
                  <a:gd name="connsiteY8" fmla="*/ 6086 h 131073"/>
                  <a:gd name="connsiteX9" fmla="*/ 42863 w 312467"/>
                  <a:gd name="connsiteY9" fmla="*/ 44320 h 131073"/>
                  <a:gd name="connsiteX10" fmla="*/ 0 w 312467"/>
                  <a:gd name="connsiteY10" fmla="*/ 118558 h 131073"/>
                  <a:gd name="connsiteX11" fmla="*/ 130559 w 312467"/>
                  <a:gd name="connsiteY11" fmla="*/ 42863 h 131073"/>
                  <a:gd name="connsiteX12" fmla="*/ 160306 w 312467"/>
                  <a:gd name="connsiteY12" fmla="*/ 42863 h 131073"/>
                  <a:gd name="connsiteX13" fmla="*/ 269862 w 312467"/>
                  <a:gd name="connsiteY13" fmla="*/ 106299 h 131073"/>
                  <a:gd name="connsiteX14" fmla="*/ 269862 w 312467"/>
                  <a:gd name="connsiteY14" fmla="*/ 106299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467" h="131073">
                    <a:moveTo>
                      <a:pt x="280321" y="112471"/>
                    </a:moveTo>
                    <a:lnTo>
                      <a:pt x="280321" y="112471"/>
                    </a:lnTo>
                    <a:lnTo>
                      <a:pt x="312468" y="131074"/>
                    </a:lnTo>
                    <a:lnTo>
                      <a:pt x="312468" y="131074"/>
                    </a:lnTo>
                    <a:lnTo>
                      <a:pt x="269605" y="56750"/>
                    </a:lnTo>
                    <a:lnTo>
                      <a:pt x="181994" y="6086"/>
                    </a:lnTo>
                    <a:cubicBezTo>
                      <a:pt x="177565" y="3568"/>
                      <a:pt x="172881" y="1528"/>
                      <a:pt x="168021" y="0"/>
                    </a:cubicBezTo>
                    <a:lnTo>
                      <a:pt x="123187" y="0"/>
                    </a:lnTo>
                    <a:cubicBezTo>
                      <a:pt x="118211" y="1510"/>
                      <a:pt x="113411" y="3551"/>
                      <a:pt x="108871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768" y="37566"/>
                      <a:pt x="151097" y="37566"/>
                      <a:pt x="160306" y="42863"/>
                    </a:cubicBezTo>
                    <a:lnTo>
                      <a:pt x="269862" y="106299"/>
                    </a:lnTo>
                    <a:lnTo>
                      <a:pt x="269862" y="10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5" name="Freeform: Shape 7014">
                <a:extLst>
                  <a:ext uri="{FF2B5EF4-FFF2-40B4-BE49-F238E27FC236}">
                    <a16:creationId xmlns:a16="http://schemas.microsoft.com/office/drawing/2014/main" id="{2ABE5FCB-AA27-5B4D-B44D-FF2A68B18084}"/>
                  </a:ext>
                </a:extLst>
              </p:cNvPr>
              <p:cNvSpPr/>
              <p:nvPr/>
            </p:nvSpPr>
            <p:spPr>
              <a:xfrm>
                <a:off x="2667000" y="198967"/>
                <a:ext cx="174878" cy="105639"/>
              </a:xfrm>
              <a:custGeom>
                <a:avLst/>
                <a:gdLst>
                  <a:gd name="connsiteX0" fmla="*/ 141703 w 174878"/>
                  <a:gd name="connsiteY0" fmla="*/ 12516 h 105639"/>
                  <a:gd name="connsiteX1" fmla="*/ 141703 w 174878"/>
                  <a:gd name="connsiteY1" fmla="*/ 12516 h 105639"/>
                  <a:gd name="connsiteX2" fmla="*/ 98841 w 174878"/>
                  <a:gd name="connsiteY2" fmla="*/ 37290 h 105639"/>
                  <a:gd name="connsiteX3" fmla="*/ 98841 w 174878"/>
                  <a:gd name="connsiteY3" fmla="*/ 37290 h 105639"/>
                  <a:gd name="connsiteX4" fmla="*/ 61636 w 174878"/>
                  <a:gd name="connsiteY4" fmla="*/ 58722 h 105639"/>
                  <a:gd name="connsiteX5" fmla="*/ 38919 w 174878"/>
                  <a:gd name="connsiteY5" fmla="*/ 61722 h 105639"/>
                  <a:gd name="connsiteX6" fmla="*/ 20660 w 174878"/>
                  <a:gd name="connsiteY6" fmla="*/ 47749 h 105639"/>
                  <a:gd name="connsiteX7" fmla="*/ 0 w 174878"/>
                  <a:gd name="connsiteY7" fmla="*/ 11916 h 105639"/>
                  <a:gd name="connsiteX8" fmla="*/ 0 w 174878"/>
                  <a:gd name="connsiteY8" fmla="*/ 88554 h 105639"/>
                  <a:gd name="connsiteX9" fmla="*/ 10116 w 174878"/>
                  <a:gd name="connsiteY9" fmla="*/ 95755 h 105639"/>
                  <a:gd name="connsiteX10" fmla="*/ 27775 w 174878"/>
                  <a:gd name="connsiteY10" fmla="*/ 103127 h 105639"/>
                  <a:gd name="connsiteX11" fmla="*/ 83068 w 174878"/>
                  <a:gd name="connsiteY11" fmla="*/ 95841 h 105639"/>
                  <a:gd name="connsiteX12" fmla="*/ 174879 w 174878"/>
                  <a:gd name="connsiteY12" fmla="*/ 42863 h 105639"/>
                  <a:gd name="connsiteX13" fmla="*/ 163392 w 174878"/>
                  <a:gd name="connsiteY13" fmla="*/ 0 h 10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39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54772" y="62724"/>
                      <a:pt x="46588" y="63805"/>
                      <a:pt x="38919" y="61722"/>
                    </a:cubicBezTo>
                    <a:cubicBezTo>
                      <a:pt x="31219" y="59674"/>
                      <a:pt x="24649" y="54646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50"/>
                      <a:pt x="6537" y="93660"/>
                      <a:pt x="10116" y="95755"/>
                    </a:cubicBezTo>
                    <a:cubicBezTo>
                      <a:pt x="15661" y="98959"/>
                      <a:pt x="21597" y="101438"/>
                      <a:pt x="27775" y="103127"/>
                    </a:cubicBezTo>
                    <a:cubicBezTo>
                      <a:pt x="46440" y="108175"/>
                      <a:pt x="66348" y="105551"/>
                      <a:pt x="83068" y="95841"/>
                    </a:cubicBezTo>
                    <a:lnTo>
                      <a:pt x="174879" y="42863"/>
                    </a:lnTo>
                    <a:cubicBezTo>
                      <a:pt x="171021" y="28546"/>
                      <a:pt x="167249" y="14230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6" name="Freeform: Shape 7015">
                <a:extLst>
                  <a:ext uri="{FF2B5EF4-FFF2-40B4-BE49-F238E27FC236}">
                    <a16:creationId xmlns:a16="http://schemas.microsoft.com/office/drawing/2014/main" id="{EF8CE407-D652-B967-76D8-91D1957664D2}"/>
                  </a:ext>
                </a:extLst>
              </p:cNvPr>
              <p:cNvSpPr/>
              <p:nvPr/>
            </p:nvSpPr>
            <p:spPr>
              <a:xfrm>
                <a:off x="2830391" y="87182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7" name="Freeform: Shape 7016">
                <a:extLst>
                  <a:ext uri="{FF2B5EF4-FFF2-40B4-BE49-F238E27FC236}">
                    <a16:creationId xmlns:a16="http://schemas.microsoft.com/office/drawing/2014/main" id="{FCD1D593-E97D-26D7-F31D-8C9579C5CCC4}"/>
                  </a:ext>
                </a:extLst>
              </p:cNvPr>
              <p:cNvSpPr/>
              <p:nvPr/>
            </p:nvSpPr>
            <p:spPr>
              <a:xfrm>
                <a:off x="2667000" y="157905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8" name="Freeform: Shape 7017">
                <a:extLst>
                  <a:ext uri="{FF2B5EF4-FFF2-40B4-BE49-F238E27FC236}">
                    <a16:creationId xmlns:a16="http://schemas.microsoft.com/office/drawing/2014/main" id="{C1DA0BF3-4711-AD9F-D214-AA246BC91082}"/>
                  </a:ext>
                </a:extLst>
              </p:cNvPr>
              <p:cNvSpPr/>
              <p:nvPr/>
            </p:nvSpPr>
            <p:spPr>
              <a:xfrm>
                <a:off x="2667000" y="0"/>
                <a:ext cx="98840" cy="176336"/>
              </a:xfrm>
              <a:custGeom>
                <a:avLst/>
                <a:gdLst>
                  <a:gd name="connsiteX0" fmla="*/ 70723 w 98840"/>
                  <a:gd name="connsiteY0" fmla="*/ 0 h 176336"/>
                  <a:gd name="connsiteX1" fmla="*/ 0 w 98840"/>
                  <a:gd name="connsiteY1" fmla="*/ 122501 h 176336"/>
                  <a:gd name="connsiteX2" fmla="*/ 0 w 98840"/>
                  <a:gd name="connsiteY2" fmla="*/ 157905 h 176336"/>
                  <a:gd name="connsiteX3" fmla="*/ 18431 w 98840"/>
                  <a:gd name="connsiteY3" fmla="*/ 176336 h 176336"/>
                  <a:gd name="connsiteX4" fmla="*/ 98841 w 98840"/>
                  <a:gd name="connsiteY4" fmla="*/ 37119 h 176336"/>
                  <a:gd name="connsiteX5" fmla="*/ 98841 w 98840"/>
                  <a:gd name="connsiteY5" fmla="*/ 0 h 176336"/>
                  <a:gd name="connsiteX6" fmla="*/ 70723 w 98840"/>
                  <a:gd name="connsiteY6" fmla="*/ 0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176336">
                    <a:moveTo>
                      <a:pt x="70723" y="0"/>
                    </a:moveTo>
                    <a:lnTo>
                      <a:pt x="0" y="122501"/>
                    </a:lnTo>
                    <a:lnTo>
                      <a:pt x="0" y="157905"/>
                    </a:lnTo>
                    <a:lnTo>
                      <a:pt x="18431" y="176336"/>
                    </a:lnTo>
                    <a:lnTo>
                      <a:pt x="98841" y="37119"/>
                    </a:lnTo>
                    <a:lnTo>
                      <a:pt x="98841" y="0"/>
                    </a:lnTo>
                    <a:lnTo>
                      <a:pt x="7072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9" name="Freeform: Shape 7018">
                <a:extLst>
                  <a:ext uri="{FF2B5EF4-FFF2-40B4-BE49-F238E27FC236}">
                    <a16:creationId xmlns:a16="http://schemas.microsoft.com/office/drawing/2014/main" id="{44D9F4F7-5FF7-EBAF-444E-017ABB2899F1}"/>
                  </a:ext>
                </a:extLst>
              </p:cNvPr>
              <p:cNvSpPr/>
              <p:nvPr/>
            </p:nvSpPr>
            <p:spPr>
              <a:xfrm>
                <a:off x="316797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678 w 200082"/>
                  <a:gd name="connsiteY5" fmla="*/ 6172 h 263090"/>
                  <a:gd name="connsiteX6" fmla="*/ 167678 w 200082"/>
                  <a:gd name="connsiteY6" fmla="*/ 6172 h 263090"/>
                  <a:gd name="connsiteX7" fmla="*/ 156962 w 200082"/>
                  <a:gd name="connsiteY7" fmla="*/ 0 h 263090"/>
                  <a:gd name="connsiteX8" fmla="*/ 156962 w 200082"/>
                  <a:gd name="connsiteY8" fmla="*/ 126187 h 263090"/>
                  <a:gd name="connsiteX9" fmla="*/ 141961 w 200082"/>
                  <a:gd name="connsiteY9" fmla="*/ 151905 h 263090"/>
                  <a:gd name="connsiteX10" fmla="*/ 11659 w 200082"/>
                  <a:gd name="connsiteY10" fmla="*/ 228029 h 263090"/>
                  <a:gd name="connsiteX11" fmla="*/ 11659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30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5" y="176240"/>
                      <a:pt x="200044" y="152206"/>
                      <a:pt x="200082" y="126187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11"/>
                      <a:pt x="151162" y="146593"/>
                      <a:pt x="141961" y="151905"/>
                    </a:cubicBezTo>
                    <a:lnTo>
                      <a:pt x="11659" y="228029"/>
                    </a:lnTo>
                    <a:lnTo>
                      <a:pt x="11659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0" name="Freeform: Shape 7019">
                <a:extLst>
                  <a:ext uri="{FF2B5EF4-FFF2-40B4-BE49-F238E27FC236}">
                    <a16:creationId xmlns:a16="http://schemas.microsoft.com/office/drawing/2014/main" id="{D7A10689-8B72-6BB3-21A8-56CE8F620EB0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1" name="Freeform: Shape 7020">
                <a:extLst>
                  <a:ext uri="{FF2B5EF4-FFF2-40B4-BE49-F238E27FC236}">
                    <a16:creationId xmlns:a16="http://schemas.microsoft.com/office/drawing/2014/main" id="{BE6E0D18-9053-92CE-19C5-588391A7BF13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2" name="Freeform: Shape 7021">
                <a:extLst>
                  <a:ext uri="{FF2B5EF4-FFF2-40B4-BE49-F238E27FC236}">
                    <a16:creationId xmlns:a16="http://schemas.microsoft.com/office/drawing/2014/main" id="{F9F6FC7F-EDF4-C8E3-516D-1ED2B750FF28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3" name="Freeform: Shape 7022">
                <a:extLst>
                  <a:ext uri="{FF2B5EF4-FFF2-40B4-BE49-F238E27FC236}">
                    <a16:creationId xmlns:a16="http://schemas.microsoft.com/office/drawing/2014/main" id="{A20429FE-C9C1-A8ED-0F00-1E73069867F3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4" name="Freeform: Shape 7023">
                <a:extLst>
                  <a:ext uri="{FF2B5EF4-FFF2-40B4-BE49-F238E27FC236}">
                    <a16:creationId xmlns:a16="http://schemas.microsoft.com/office/drawing/2014/main" id="{4D7ABE26-BE59-A3DB-2E71-437B8BA03612}"/>
                  </a:ext>
                </a:extLst>
              </p:cNvPr>
              <p:cNvSpPr/>
              <p:nvPr/>
            </p:nvSpPr>
            <p:spPr>
              <a:xfrm>
                <a:off x="2932747" y="340585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4 h 160477"/>
                  <a:gd name="connsiteX1" fmla="*/ 235229 w 271148"/>
                  <a:gd name="connsiteY1" fmla="*/ 0 h 160477"/>
                  <a:gd name="connsiteX2" fmla="*/ 172650 w 271148"/>
                  <a:gd name="connsiteY2" fmla="*/ 36605 h 160477"/>
                  <a:gd name="connsiteX3" fmla="*/ 172650 w 271148"/>
                  <a:gd name="connsiteY3" fmla="*/ 36605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4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605"/>
                    </a:lnTo>
                    <a:lnTo>
                      <a:pt x="172650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5" name="Freeform: Shape 7024">
                <a:extLst>
                  <a:ext uri="{FF2B5EF4-FFF2-40B4-BE49-F238E27FC236}">
                    <a16:creationId xmlns:a16="http://schemas.microsoft.com/office/drawing/2014/main" id="{05FBEF89-0AAB-883B-EC5E-D11F83EC8AC1}"/>
                  </a:ext>
                </a:extLst>
              </p:cNvPr>
              <p:cNvSpPr/>
              <p:nvPr/>
            </p:nvSpPr>
            <p:spPr>
              <a:xfrm>
                <a:off x="3017272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434 w 106556"/>
                  <a:gd name="connsiteY1" fmla="*/ 105785 h 105784"/>
                  <a:gd name="connsiteX2" fmla="*/ 106556 w 106556"/>
                  <a:gd name="connsiteY2" fmla="*/ 0 h 105784"/>
                  <a:gd name="connsiteX3" fmla="*/ 57007 w 106556"/>
                  <a:gd name="connsiteY3" fmla="*/ 0 h 105784"/>
                  <a:gd name="connsiteX4" fmla="*/ 6687 w 106556"/>
                  <a:gd name="connsiteY4" fmla="*/ 87182 h 105784"/>
                  <a:gd name="connsiteX5" fmla="*/ 6687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175" y="103899"/>
                      <a:pt x="45434" y="105785"/>
                    </a:cubicBezTo>
                    <a:lnTo>
                      <a:pt x="106556" y="0"/>
                    </a:lnTo>
                    <a:lnTo>
                      <a:pt x="57007" y="0"/>
                    </a:lnTo>
                    <a:lnTo>
                      <a:pt x="6687" y="87182"/>
                    </a:lnTo>
                    <a:lnTo>
                      <a:pt x="6687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6" name="Freeform: Shape 7025">
                <a:extLst>
                  <a:ext uri="{FF2B5EF4-FFF2-40B4-BE49-F238E27FC236}">
                    <a16:creationId xmlns:a16="http://schemas.microsoft.com/office/drawing/2014/main" id="{234A2C13-564E-33CC-82D6-153D39E4A701}"/>
                  </a:ext>
                </a:extLst>
              </p:cNvPr>
              <p:cNvSpPr/>
              <p:nvPr/>
            </p:nvSpPr>
            <p:spPr>
              <a:xfrm>
                <a:off x="2881312" y="98840"/>
                <a:ext cx="181394" cy="235486"/>
              </a:xfrm>
              <a:custGeom>
                <a:avLst/>
                <a:gdLst>
                  <a:gd name="connsiteX0" fmla="*/ 181394 w 181394"/>
                  <a:gd name="connsiteY0" fmla="*/ 6944 h 235486"/>
                  <a:gd name="connsiteX1" fmla="*/ 135960 w 181394"/>
                  <a:gd name="connsiteY1" fmla="*/ 0 h 235486"/>
                  <a:gd name="connsiteX2" fmla="*/ 99784 w 181394"/>
                  <a:gd name="connsiteY2" fmla="*/ 62579 h 235486"/>
                  <a:gd name="connsiteX3" fmla="*/ 99784 w 181394"/>
                  <a:gd name="connsiteY3" fmla="*/ 62579 h 235486"/>
                  <a:gd name="connsiteX4" fmla="*/ 0 w 181394"/>
                  <a:gd name="connsiteY4" fmla="*/ 235487 h 235486"/>
                  <a:gd name="connsiteX5" fmla="*/ 49720 w 181394"/>
                  <a:gd name="connsiteY5" fmla="*/ 235487 h 23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486">
                    <a:moveTo>
                      <a:pt x="181394" y="6944"/>
                    </a:moveTo>
                    <a:cubicBezTo>
                      <a:pt x="166135" y="5058"/>
                      <a:pt x="151047" y="2743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487"/>
                    </a:lnTo>
                    <a:lnTo>
                      <a:pt x="49720" y="235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7" name="Freeform: Shape 7026">
                <a:extLst>
                  <a:ext uri="{FF2B5EF4-FFF2-40B4-BE49-F238E27FC236}">
                    <a16:creationId xmlns:a16="http://schemas.microsoft.com/office/drawing/2014/main" id="{2040BE01-6EB9-0228-6883-DF87ADD94C49}"/>
                  </a:ext>
                </a:extLst>
              </p:cNvPr>
              <p:cNvSpPr/>
              <p:nvPr/>
            </p:nvSpPr>
            <p:spPr>
              <a:xfrm>
                <a:off x="2837935" y="377190"/>
                <a:ext cx="137674" cy="123872"/>
              </a:xfrm>
              <a:custGeom>
                <a:avLst/>
                <a:gdLst>
                  <a:gd name="connsiteX0" fmla="*/ 94812 w 137674"/>
                  <a:gd name="connsiteY0" fmla="*/ 99098 h 123872"/>
                  <a:gd name="connsiteX1" fmla="*/ 94812 w 137674"/>
                  <a:gd name="connsiteY1" fmla="*/ 99098 h 123872"/>
                  <a:gd name="connsiteX2" fmla="*/ 57607 w 137674"/>
                  <a:gd name="connsiteY2" fmla="*/ 77667 h 123872"/>
                  <a:gd name="connsiteX3" fmla="*/ 46634 w 137674"/>
                  <a:gd name="connsiteY3" fmla="*/ 36690 h 123872"/>
                  <a:gd name="connsiteX4" fmla="*/ 68323 w 137674"/>
                  <a:gd name="connsiteY4" fmla="*/ 0 h 123872"/>
                  <a:gd name="connsiteX5" fmla="*/ 18859 w 137674"/>
                  <a:gd name="connsiteY5" fmla="*/ 0 h 123872"/>
                  <a:gd name="connsiteX6" fmla="*/ 9773 w 137674"/>
                  <a:gd name="connsiteY6" fmla="*/ 15688 h 123872"/>
                  <a:gd name="connsiteX7" fmla="*/ 0 w 137674"/>
                  <a:gd name="connsiteY7" fmla="*/ 51435 h 123872"/>
                  <a:gd name="connsiteX8" fmla="*/ 2486 w 137674"/>
                  <a:gd name="connsiteY8" fmla="*/ 70466 h 123872"/>
                  <a:gd name="connsiteX9" fmla="*/ 36776 w 137674"/>
                  <a:gd name="connsiteY9" fmla="*/ 114700 h 123872"/>
                  <a:gd name="connsiteX10" fmla="*/ 51949 w 137674"/>
                  <a:gd name="connsiteY10" fmla="*/ 123873 h 123872"/>
                  <a:gd name="connsiteX11" fmla="*/ 137674 w 137674"/>
                  <a:gd name="connsiteY11" fmla="*/ 123873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3872">
                    <a:moveTo>
                      <a:pt x="94812" y="99098"/>
                    </a:moveTo>
                    <a:lnTo>
                      <a:pt x="94812" y="99098"/>
                    </a:lnTo>
                    <a:lnTo>
                      <a:pt x="57607" y="77667"/>
                    </a:lnTo>
                    <a:cubicBezTo>
                      <a:pt x="43265" y="69379"/>
                      <a:pt x="38354" y="51036"/>
                      <a:pt x="46634" y="36690"/>
                    </a:cubicBezTo>
                    <a:lnTo>
                      <a:pt x="68323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89" y="26562"/>
                      <a:pt x="123" y="38876"/>
                      <a:pt x="0" y="51435"/>
                    </a:cubicBezTo>
                    <a:cubicBezTo>
                      <a:pt x="24" y="57858"/>
                      <a:pt x="860" y="64253"/>
                      <a:pt x="2486" y="70466"/>
                    </a:cubicBezTo>
                    <a:cubicBezTo>
                      <a:pt x="7564" y="89192"/>
                      <a:pt x="19907" y="105115"/>
                      <a:pt x="36776" y="114700"/>
                    </a:cubicBezTo>
                    <a:lnTo>
                      <a:pt x="51949" y="123873"/>
                    </a:lnTo>
                    <a:lnTo>
                      <a:pt x="137674" y="1238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8" name="Freeform: Shape 7027">
                <a:extLst>
                  <a:ext uri="{FF2B5EF4-FFF2-40B4-BE49-F238E27FC236}">
                    <a16:creationId xmlns:a16="http://schemas.microsoft.com/office/drawing/2014/main" id="{7DBEC31B-ED4F-EA3A-B108-5C0FB2639991}"/>
                  </a:ext>
                </a:extLst>
              </p:cNvPr>
              <p:cNvSpPr/>
              <p:nvPr/>
            </p:nvSpPr>
            <p:spPr>
              <a:xfrm>
                <a:off x="5562704" y="0"/>
                <a:ext cx="99869" cy="87182"/>
              </a:xfrm>
              <a:custGeom>
                <a:avLst/>
                <a:gdLst>
                  <a:gd name="connsiteX0" fmla="*/ 25632 w 99869"/>
                  <a:gd name="connsiteY0" fmla="*/ 44320 h 87182"/>
                  <a:gd name="connsiteX1" fmla="*/ 99870 w 99869"/>
                  <a:gd name="connsiteY1" fmla="*/ 87182 h 87182"/>
                  <a:gd name="connsiteX2" fmla="*/ 49463 w 99869"/>
                  <a:gd name="connsiteY2" fmla="*/ 0 h 87182"/>
                  <a:gd name="connsiteX3" fmla="*/ 0 w 99869"/>
                  <a:gd name="connsiteY3" fmla="*/ 0 h 87182"/>
                  <a:gd name="connsiteX4" fmla="*/ 25632 w 99869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869" h="87182">
                    <a:moveTo>
                      <a:pt x="25632" y="44320"/>
                    </a:moveTo>
                    <a:lnTo>
                      <a:pt x="99870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632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9" name="Freeform: Shape 7028">
                <a:extLst>
                  <a:ext uri="{FF2B5EF4-FFF2-40B4-BE49-F238E27FC236}">
                    <a16:creationId xmlns:a16="http://schemas.microsoft.com/office/drawing/2014/main" id="{AA3C329B-C2D8-48DE-4E0E-E3BCA14A0725}"/>
                  </a:ext>
                </a:extLst>
              </p:cNvPr>
              <p:cNvSpPr/>
              <p:nvPr/>
            </p:nvSpPr>
            <p:spPr>
              <a:xfrm>
                <a:off x="5742898" y="301066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61722 w 105663"/>
                  <a:gd name="connsiteY3" fmla="*/ 135960 h 200425"/>
                  <a:gd name="connsiteX4" fmla="*/ 47749 w 105663"/>
                  <a:gd name="connsiteY4" fmla="*/ 154219 h 200425"/>
                  <a:gd name="connsiteX5" fmla="*/ 10630 w 105663"/>
                  <a:gd name="connsiteY5" fmla="*/ 175651 h 200425"/>
                  <a:gd name="connsiteX6" fmla="*/ 53492 w 105663"/>
                  <a:gd name="connsiteY6" fmla="*/ 200425 h 200425"/>
                  <a:gd name="connsiteX7" fmla="*/ 69180 w 105663"/>
                  <a:gd name="connsiteY7" fmla="*/ 191338 h 200425"/>
                  <a:gd name="connsiteX8" fmla="*/ 95840 w 105663"/>
                  <a:gd name="connsiteY8" fmla="*/ 164763 h 200425"/>
                  <a:gd name="connsiteX9" fmla="*/ 103127 w 105663"/>
                  <a:gd name="connsiteY9" fmla="*/ 147104 h 200425"/>
                  <a:gd name="connsiteX10" fmla="*/ 95840 w 105663"/>
                  <a:gd name="connsiteY10" fmla="*/ 91812 h 200425"/>
                  <a:gd name="connsiteX11" fmla="*/ 42863 w 105663"/>
                  <a:gd name="connsiteY11" fmla="*/ 0 h 200425"/>
                  <a:gd name="connsiteX12" fmla="*/ 0 w 105663"/>
                  <a:gd name="connsiteY12" fmla="*/ 11487 h 200425"/>
                  <a:gd name="connsiteX13" fmla="*/ 12602 w 105663"/>
                  <a:gd name="connsiteY13" fmla="*/ 33261 h 200425"/>
                  <a:gd name="connsiteX14" fmla="*/ 12602 w 105663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59" y="120095"/>
                      <a:pt x="63848" y="128294"/>
                      <a:pt x="61722" y="135960"/>
                    </a:cubicBezTo>
                    <a:cubicBezTo>
                      <a:pt x="59699" y="143673"/>
                      <a:pt x="54667" y="150252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55" y="159233"/>
                      <a:pt x="101507" y="153292"/>
                      <a:pt x="103127" y="147104"/>
                    </a:cubicBezTo>
                    <a:cubicBezTo>
                      <a:pt x="108211" y="128442"/>
                      <a:pt x="105588" y="108518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0" name="Freeform: Shape 7029">
                <a:extLst>
                  <a:ext uri="{FF2B5EF4-FFF2-40B4-BE49-F238E27FC236}">
                    <a16:creationId xmlns:a16="http://schemas.microsoft.com/office/drawing/2014/main" id="{687136B2-C91C-81A2-CCC4-98534BE9DE0B}"/>
                  </a:ext>
                </a:extLst>
              </p:cNvPr>
              <p:cNvSpPr/>
              <p:nvPr/>
            </p:nvSpPr>
            <p:spPr>
              <a:xfrm>
                <a:off x="5631199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1" name="Freeform: Shape 7030">
                <a:extLst>
                  <a:ext uri="{FF2B5EF4-FFF2-40B4-BE49-F238E27FC236}">
                    <a16:creationId xmlns:a16="http://schemas.microsoft.com/office/drawing/2014/main" id="{E00AC315-9BFD-FC9D-0738-CEE3C136CBD0}"/>
                  </a:ext>
                </a:extLst>
              </p:cNvPr>
              <p:cNvSpPr/>
              <p:nvPr/>
            </p:nvSpPr>
            <p:spPr>
              <a:xfrm>
                <a:off x="5318388" y="56749"/>
                <a:ext cx="188509" cy="277577"/>
              </a:xfrm>
              <a:custGeom>
                <a:avLst/>
                <a:gdLst>
                  <a:gd name="connsiteX0" fmla="*/ 42863 w 188509"/>
                  <a:gd name="connsiteY0" fmla="*/ 37548 h 277577"/>
                  <a:gd name="connsiteX1" fmla="*/ 42863 w 188509"/>
                  <a:gd name="connsiteY1" fmla="*/ 37548 h 277577"/>
                  <a:gd name="connsiteX2" fmla="*/ 42863 w 188509"/>
                  <a:gd name="connsiteY2" fmla="*/ 0 h 277577"/>
                  <a:gd name="connsiteX3" fmla="*/ 0 w 188509"/>
                  <a:gd name="connsiteY3" fmla="*/ 74324 h 277577"/>
                  <a:gd name="connsiteX4" fmla="*/ 0 w 188509"/>
                  <a:gd name="connsiteY4" fmla="*/ 175736 h 277577"/>
                  <a:gd name="connsiteX5" fmla="*/ 36519 w 188509"/>
                  <a:gd name="connsiteY5" fmla="*/ 238830 h 277577"/>
                  <a:gd name="connsiteX6" fmla="*/ 102784 w 188509"/>
                  <a:gd name="connsiteY6" fmla="*/ 277578 h 277577"/>
                  <a:gd name="connsiteX7" fmla="*/ 188509 w 188509"/>
                  <a:gd name="connsiteY7" fmla="*/ 277578 h 277577"/>
                  <a:gd name="connsiteX8" fmla="*/ 57950 w 188509"/>
                  <a:gd name="connsiteY8" fmla="*/ 202140 h 277577"/>
                  <a:gd name="connsiteX9" fmla="*/ 42863 w 188509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78"/>
                      <a:pt x="13956" y="225825"/>
                      <a:pt x="36519" y="238830"/>
                    </a:cubicBezTo>
                    <a:lnTo>
                      <a:pt x="102784" y="277578"/>
                    </a:lnTo>
                    <a:lnTo>
                      <a:pt x="188509" y="277578"/>
                    </a:lnTo>
                    <a:lnTo>
                      <a:pt x="57950" y="202140"/>
                    </a:lnTo>
                    <a:cubicBezTo>
                      <a:pt x="48700" y="196862"/>
                      <a:pt x="42957" y="187068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2" name="Freeform: Shape 7031">
                <a:extLst>
                  <a:ext uri="{FF2B5EF4-FFF2-40B4-BE49-F238E27FC236}">
                    <a16:creationId xmlns:a16="http://schemas.microsoft.com/office/drawing/2014/main" id="{3B5C69BD-BC1D-C249-67AD-9C363199514D}"/>
                  </a:ext>
                </a:extLst>
              </p:cNvPr>
              <p:cNvSpPr/>
              <p:nvPr/>
            </p:nvSpPr>
            <p:spPr>
              <a:xfrm>
                <a:off x="5688977" y="457085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107413 w 107413"/>
                  <a:gd name="connsiteY2" fmla="*/ 43977 h 43976"/>
                  <a:gd name="connsiteX3" fmla="*/ 31375 w 107413"/>
                  <a:gd name="connsiteY3" fmla="*/ 0 h 43976"/>
                  <a:gd name="connsiteX4" fmla="*/ 0 w 107413"/>
                  <a:gd name="connsiteY4" fmla="*/ 31375 h 43976"/>
                  <a:gd name="connsiteX5" fmla="*/ 21688 w 107413"/>
                  <a:gd name="connsiteY5" fmla="*/ 43977 h 43976"/>
                  <a:gd name="connsiteX6" fmla="*/ 21688 w 107413"/>
                  <a:gd name="connsiteY6" fmla="*/ 43977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3" name="Freeform: Shape 7032">
                <a:extLst>
                  <a:ext uri="{FF2B5EF4-FFF2-40B4-BE49-F238E27FC236}">
                    <a16:creationId xmlns:a16="http://schemas.microsoft.com/office/drawing/2014/main" id="{404F20D7-2271-BAEF-F94C-7B664A2C4972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4" name="Freeform: Shape 7033">
                <a:extLst>
                  <a:ext uri="{FF2B5EF4-FFF2-40B4-BE49-F238E27FC236}">
                    <a16:creationId xmlns:a16="http://schemas.microsoft.com/office/drawing/2014/main" id="{24236FB5-A50E-5877-52A2-E77BE237F4B7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5" name="Freeform: Shape 7034">
                <a:extLst>
                  <a:ext uri="{FF2B5EF4-FFF2-40B4-BE49-F238E27FC236}">
                    <a16:creationId xmlns:a16="http://schemas.microsoft.com/office/drawing/2014/main" id="{CAC0C90D-ABBA-F28F-9E12-FDF5D580A32A}"/>
                  </a:ext>
                </a:extLst>
              </p:cNvPr>
              <p:cNvSpPr/>
              <p:nvPr/>
            </p:nvSpPr>
            <p:spPr>
              <a:xfrm>
                <a:off x="5495410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6" name="Freeform: Shape 7035">
                <a:extLst>
                  <a:ext uri="{FF2B5EF4-FFF2-40B4-BE49-F238E27FC236}">
                    <a16:creationId xmlns:a16="http://schemas.microsoft.com/office/drawing/2014/main" id="{7F2B4CB3-09E7-056D-0DDB-CAD4C160C10F}"/>
                  </a:ext>
                </a:extLst>
              </p:cNvPr>
              <p:cNvSpPr/>
              <p:nvPr/>
            </p:nvSpPr>
            <p:spPr>
              <a:xfrm>
                <a:off x="5255552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7" name="Freeform: Shape 7036">
                <a:extLst>
                  <a:ext uri="{FF2B5EF4-FFF2-40B4-BE49-F238E27FC236}">
                    <a16:creationId xmlns:a16="http://schemas.microsoft.com/office/drawing/2014/main" id="{54A0007F-465A-6206-0391-E2530D6BEADE}"/>
                  </a:ext>
                </a:extLst>
              </p:cNvPr>
              <p:cNvSpPr/>
              <p:nvPr/>
            </p:nvSpPr>
            <p:spPr>
              <a:xfrm>
                <a:off x="5230777" y="458200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8" name="Freeform: Shape 7037">
                <a:extLst>
                  <a:ext uri="{FF2B5EF4-FFF2-40B4-BE49-F238E27FC236}">
                    <a16:creationId xmlns:a16="http://schemas.microsoft.com/office/drawing/2014/main" id="{5667D35D-E8F7-B47D-AE1D-BF6A68C865FC}"/>
                  </a:ext>
                </a:extLst>
              </p:cNvPr>
              <p:cNvSpPr/>
              <p:nvPr/>
            </p:nvSpPr>
            <p:spPr>
              <a:xfrm>
                <a:off x="5899261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1044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1044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9" name="Freeform: Shape 7038">
                <a:extLst>
                  <a:ext uri="{FF2B5EF4-FFF2-40B4-BE49-F238E27FC236}">
                    <a16:creationId xmlns:a16="http://schemas.microsoft.com/office/drawing/2014/main" id="{C679959C-C2B1-08E4-A8A4-28BF611F9711}"/>
                  </a:ext>
                </a:extLst>
              </p:cNvPr>
              <p:cNvSpPr/>
              <p:nvPr/>
            </p:nvSpPr>
            <p:spPr>
              <a:xfrm>
                <a:off x="5361336" y="0"/>
                <a:ext cx="288464" cy="125244"/>
              </a:xfrm>
              <a:custGeom>
                <a:avLst/>
                <a:gdLst>
                  <a:gd name="connsiteX0" fmla="*/ 281435 w 288464"/>
                  <a:gd name="connsiteY0" fmla="*/ 125244 h 125244"/>
                  <a:gd name="connsiteX1" fmla="*/ 288465 w 288464"/>
                  <a:gd name="connsiteY1" fmla="*/ 79810 h 125244"/>
                  <a:gd name="connsiteX2" fmla="*/ 160734 w 288464"/>
                  <a:gd name="connsiteY2" fmla="*/ 6086 h 125244"/>
                  <a:gd name="connsiteX3" fmla="*/ 146676 w 288464"/>
                  <a:gd name="connsiteY3" fmla="*/ 0 h 125244"/>
                  <a:gd name="connsiteX4" fmla="*/ 101841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435" y="125244"/>
                    </a:moveTo>
                    <a:cubicBezTo>
                      <a:pt x="284290" y="110271"/>
                      <a:pt x="286639" y="95126"/>
                      <a:pt x="288465" y="79810"/>
                    </a:cubicBezTo>
                    <a:lnTo>
                      <a:pt x="160734" y="6086"/>
                    </a:lnTo>
                    <a:cubicBezTo>
                      <a:pt x="156268" y="3583"/>
                      <a:pt x="151553" y="1544"/>
                      <a:pt x="146676" y="0"/>
                    </a:cubicBezTo>
                    <a:lnTo>
                      <a:pt x="101841" y="0"/>
                    </a:lnTo>
                    <a:cubicBezTo>
                      <a:pt x="96981" y="1528"/>
                      <a:pt x="92300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0" name="Freeform: Shape 7039">
                <a:extLst>
                  <a:ext uri="{FF2B5EF4-FFF2-40B4-BE49-F238E27FC236}">
                    <a16:creationId xmlns:a16="http://schemas.microsoft.com/office/drawing/2014/main" id="{5B15B782-54DE-9928-9E16-9E5831C580B7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1" name="Freeform: Shape 7040">
                <a:extLst>
                  <a:ext uri="{FF2B5EF4-FFF2-40B4-BE49-F238E27FC236}">
                    <a16:creationId xmlns:a16="http://schemas.microsoft.com/office/drawing/2014/main" id="{CAFC713F-3D18-1008-9874-C90FBA13C316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2" name="Freeform: Shape 7041">
                <a:extLst>
                  <a:ext uri="{FF2B5EF4-FFF2-40B4-BE49-F238E27FC236}">
                    <a16:creationId xmlns:a16="http://schemas.microsoft.com/office/drawing/2014/main" id="{25FC50B7-EB32-7EC0-89AE-D27466BA7773}"/>
                  </a:ext>
                </a:extLst>
              </p:cNvPr>
              <p:cNvSpPr/>
              <p:nvPr/>
            </p:nvSpPr>
            <p:spPr>
              <a:xfrm>
                <a:off x="5643200" y="79809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4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3" name="Freeform: Shape 7042">
                <a:extLst>
                  <a:ext uri="{FF2B5EF4-FFF2-40B4-BE49-F238E27FC236}">
                    <a16:creationId xmlns:a16="http://schemas.microsoft.com/office/drawing/2014/main" id="{CD1317AE-36EC-C3C8-115B-E1271797B0E7}"/>
                  </a:ext>
                </a:extLst>
              </p:cNvPr>
              <p:cNvSpPr/>
              <p:nvPr/>
            </p:nvSpPr>
            <p:spPr>
              <a:xfrm>
                <a:off x="5920692" y="166392"/>
                <a:ext cx="124301" cy="138188"/>
              </a:xfrm>
              <a:custGeom>
                <a:avLst/>
                <a:gdLst>
                  <a:gd name="connsiteX0" fmla="*/ 59922 w 124301"/>
                  <a:gd name="connsiteY0" fmla="*/ 94298 h 138188"/>
                  <a:gd name="connsiteX1" fmla="*/ 37119 w 124301"/>
                  <a:gd name="connsiteY1" fmla="*/ 91297 h 138188"/>
                  <a:gd name="connsiteX2" fmla="*/ 0 w 124301"/>
                  <a:gd name="connsiteY2" fmla="*/ 69866 h 138188"/>
                  <a:gd name="connsiteX3" fmla="*/ 0 w 124301"/>
                  <a:gd name="connsiteY3" fmla="*/ 119329 h 138188"/>
                  <a:gd name="connsiteX4" fmla="*/ 15688 w 124301"/>
                  <a:gd name="connsiteY4" fmla="*/ 128416 h 138188"/>
                  <a:gd name="connsiteX5" fmla="*/ 52035 w 124301"/>
                  <a:gd name="connsiteY5" fmla="*/ 138189 h 138188"/>
                  <a:gd name="connsiteX6" fmla="*/ 70980 w 124301"/>
                  <a:gd name="connsiteY6" fmla="*/ 135703 h 138188"/>
                  <a:gd name="connsiteX7" fmla="*/ 115214 w 124301"/>
                  <a:gd name="connsiteY7" fmla="*/ 101413 h 138188"/>
                  <a:gd name="connsiteX8" fmla="*/ 124301 w 124301"/>
                  <a:gd name="connsiteY8" fmla="*/ 85725 h 138188"/>
                  <a:gd name="connsiteX9" fmla="*/ 124301 w 124301"/>
                  <a:gd name="connsiteY9" fmla="*/ 0 h 138188"/>
                  <a:gd name="connsiteX10" fmla="*/ 99527 w 124301"/>
                  <a:gd name="connsiteY10" fmla="*/ 42863 h 138188"/>
                  <a:gd name="connsiteX11" fmla="*/ 99527 w 124301"/>
                  <a:gd name="connsiteY11" fmla="*/ 42863 h 138188"/>
                  <a:gd name="connsiteX12" fmla="*/ 78096 w 124301"/>
                  <a:gd name="connsiteY12" fmla="*/ 79981 h 138188"/>
                  <a:gd name="connsiteX13" fmla="*/ 59922 w 124301"/>
                  <a:gd name="connsiteY13" fmla="*/ 94298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59922" y="94298"/>
                    </a:moveTo>
                    <a:cubicBezTo>
                      <a:pt x="52224" y="96338"/>
                      <a:pt x="44029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8" y="128416"/>
                    </a:lnTo>
                    <a:cubicBezTo>
                      <a:pt x="26746" y="134790"/>
                      <a:pt x="39271" y="138159"/>
                      <a:pt x="52035" y="138189"/>
                    </a:cubicBezTo>
                    <a:cubicBezTo>
                      <a:pt x="58430" y="138169"/>
                      <a:pt x="64800" y="137334"/>
                      <a:pt x="70980" y="135703"/>
                    </a:cubicBezTo>
                    <a:cubicBezTo>
                      <a:pt x="89728" y="130669"/>
                      <a:pt x="105665" y="118313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230" y="87023"/>
                      <a:pt x="67671" y="92191"/>
                      <a:pt x="59922" y="9429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4" name="Freeform: Shape 7043">
                <a:extLst>
                  <a:ext uri="{FF2B5EF4-FFF2-40B4-BE49-F238E27FC236}">
                    <a16:creationId xmlns:a16="http://schemas.microsoft.com/office/drawing/2014/main" id="{4A276984-07D5-E6A2-D63B-57B2903633AC}"/>
                  </a:ext>
                </a:extLst>
              </p:cNvPr>
              <p:cNvSpPr/>
              <p:nvPr/>
            </p:nvSpPr>
            <p:spPr>
              <a:xfrm>
                <a:off x="5230863" y="334327"/>
                <a:ext cx="277920" cy="166735"/>
              </a:xfrm>
              <a:custGeom>
                <a:avLst/>
                <a:gdLst>
                  <a:gd name="connsiteX0" fmla="*/ 277921 w 277920"/>
                  <a:gd name="connsiteY0" fmla="*/ 42863 h 166735"/>
                  <a:gd name="connsiteX1" fmla="*/ 261290 w 277920"/>
                  <a:gd name="connsiteY1" fmla="*/ 0 h 166735"/>
                  <a:gd name="connsiteX2" fmla="*/ 113757 w 277920"/>
                  <a:gd name="connsiteY2" fmla="*/ 0 h 166735"/>
                  <a:gd name="connsiteX3" fmla="*/ 50749 w 277920"/>
                  <a:gd name="connsiteY3" fmla="*/ 36005 h 166735"/>
                  <a:gd name="connsiteX4" fmla="*/ 0 w 277920"/>
                  <a:gd name="connsiteY4" fmla="*/ 123873 h 166735"/>
                  <a:gd name="connsiteX5" fmla="*/ 18602 w 277920"/>
                  <a:gd name="connsiteY5" fmla="*/ 156020 h 166735"/>
                  <a:gd name="connsiteX6" fmla="*/ 18602 w 277920"/>
                  <a:gd name="connsiteY6" fmla="*/ 156020 h 166735"/>
                  <a:gd name="connsiteX7" fmla="*/ 24860 w 277920"/>
                  <a:gd name="connsiteY7" fmla="*/ 166735 h 166735"/>
                  <a:gd name="connsiteX8" fmla="*/ 87954 w 277920"/>
                  <a:gd name="connsiteY8" fmla="*/ 57436 h 166735"/>
                  <a:gd name="connsiteX9" fmla="*/ 113671 w 277920"/>
                  <a:gd name="connsiteY9" fmla="*/ 42434 h 166735"/>
                  <a:gd name="connsiteX10" fmla="*/ 277921 w 277920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735">
                    <a:moveTo>
                      <a:pt x="277921" y="42863"/>
                    </a:moveTo>
                    <a:cubicBezTo>
                      <a:pt x="272888" y="28347"/>
                      <a:pt x="267351" y="14059"/>
                      <a:pt x="261290" y="0"/>
                    </a:cubicBezTo>
                    <a:lnTo>
                      <a:pt x="113757" y="0"/>
                    </a:lnTo>
                    <a:cubicBezTo>
                      <a:pt x="87860" y="-20"/>
                      <a:pt x="63882" y="13680"/>
                      <a:pt x="50749" y="36005"/>
                    </a:cubicBezTo>
                    <a:lnTo>
                      <a:pt x="0" y="123873"/>
                    </a:lnTo>
                    <a:lnTo>
                      <a:pt x="18602" y="156020"/>
                    </a:lnTo>
                    <a:lnTo>
                      <a:pt x="18602" y="156020"/>
                    </a:lnTo>
                    <a:lnTo>
                      <a:pt x="24860" y="166735"/>
                    </a:lnTo>
                    <a:lnTo>
                      <a:pt x="87954" y="57436"/>
                    </a:lnTo>
                    <a:cubicBezTo>
                      <a:pt x="93269" y="48235"/>
                      <a:pt x="103050" y="42528"/>
                      <a:pt x="113671" y="42434"/>
                    </a:cubicBezTo>
                    <a:lnTo>
                      <a:pt x="277921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5" name="Freeform: Shape 7044">
                <a:extLst>
                  <a:ext uri="{FF2B5EF4-FFF2-40B4-BE49-F238E27FC236}">
                    <a16:creationId xmlns:a16="http://schemas.microsoft.com/office/drawing/2014/main" id="{DB02879A-349E-3383-B590-DBBA2678AE70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6" name="Freeform: Shape 7045">
                <a:extLst>
                  <a:ext uri="{FF2B5EF4-FFF2-40B4-BE49-F238E27FC236}">
                    <a16:creationId xmlns:a16="http://schemas.microsoft.com/office/drawing/2014/main" id="{5EFA48F8-9D30-71D2-701B-0223E5D899AE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7" name="Freeform: Shape 7046">
                <a:extLst>
                  <a:ext uri="{FF2B5EF4-FFF2-40B4-BE49-F238E27FC236}">
                    <a16:creationId xmlns:a16="http://schemas.microsoft.com/office/drawing/2014/main" id="{52CB67CF-4987-CD83-C706-56E54ECF74CE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8" name="Freeform: Shape 7047">
                <a:extLst>
                  <a:ext uri="{FF2B5EF4-FFF2-40B4-BE49-F238E27FC236}">
                    <a16:creationId xmlns:a16="http://schemas.microsoft.com/office/drawing/2014/main" id="{14D766F2-F3F9-36C7-AB75-6C4C5B93D468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9" name="Freeform: Shape 7048">
                <a:extLst>
                  <a:ext uri="{FF2B5EF4-FFF2-40B4-BE49-F238E27FC236}">
                    <a16:creationId xmlns:a16="http://schemas.microsoft.com/office/drawing/2014/main" id="{6AB18D56-B591-468E-1D11-7335B2D7A967}"/>
                  </a:ext>
                </a:extLst>
              </p:cNvPr>
              <p:cNvSpPr/>
              <p:nvPr/>
            </p:nvSpPr>
            <p:spPr>
              <a:xfrm>
                <a:off x="5492153" y="33432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7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0" name="Freeform: Shape 7049">
                <a:extLst>
                  <a:ext uri="{FF2B5EF4-FFF2-40B4-BE49-F238E27FC236}">
                    <a16:creationId xmlns:a16="http://schemas.microsoft.com/office/drawing/2014/main" id="{09DC5FFE-5B57-D83B-4363-780A2D65174E}"/>
                  </a:ext>
                </a:extLst>
              </p:cNvPr>
              <p:cNvSpPr/>
              <p:nvPr/>
            </p:nvSpPr>
            <p:spPr>
              <a:xfrm>
                <a:off x="5805135" y="186366"/>
                <a:ext cx="115728" cy="190052"/>
              </a:xfrm>
              <a:custGeom>
                <a:avLst/>
                <a:gdLst>
                  <a:gd name="connsiteX0" fmla="*/ 72695 w 115728"/>
                  <a:gd name="connsiteY0" fmla="*/ 74581 h 190052"/>
                  <a:gd name="connsiteX1" fmla="*/ 72695 w 115728"/>
                  <a:gd name="connsiteY1" fmla="*/ 74581 h 190052"/>
                  <a:gd name="connsiteX2" fmla="*/ 72695 w 115728"/>
                  <a:gd name="connsiteY2" fmla="*/ 117443 h 190052"/>
                  <a:gd name="connsiteX3" fmla="*/ 64122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774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94383 w 115728"/>
                  <a:gd name="connsiteY9" fmla="*/ 168707 h 190052"/>
                  <a:gd name="connsiteX10" fmla="*/ 115729 w 115728"/>
                  <a:gd name="connsiteY10" fmla="*/ 117272 h 190052"/>
                  <a:gd name="connsiteX11" fmla="*/ 115729 w 115728"/>
                  <a:gd name="connsiteY11" fmla="*/ 11487 h 190052"/>
                  <a:gd name="connsiteX12" fmla="*/ 72866 w 115728"/>
                  <a:gd name="connsiteY12" fmla="*/ 0 h 190052"/>
                  <a:gd name="connsiteX13" fmla="*/ 72866 w 115728"/>
                  <a:gd name="connsiteY13" fmla="*/ 25117 h 190052"/>
                  <a:gd name="connsiteX14" fmla="*/ 72866 w 115728"/>
                  <a:gd name="connsiteY14" fmla="*/ 25117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052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72" y="125361"/>
                      <a:pt x="69686" y="132982"/>
                      <a:pt x="64122" y="138617"/>
                    </a:cubicBezTo>
                    <a:cubicBezTo>
                      <a:pt x="58439" y="144160"/>
                      <a:pt x="50801" y="147240"/>
                      <a:pt x="42863" y="147190"/>
                    </a:cubicBezTo>
                    <a:lnTo>
                      <a:pt x="0" y="147190"/>
                    </a:lnTo>
                    <a:lnTo>
                      <a:pt x="24774" y="190052"/>
                    </a:lnTo>
                    <a:lnTo>
                      <a:pt x="42863" y="190052"/>
                    </a:lnTo>
                    <a:cubicBezTo>
                      <a:pt x="55618" y="190056"/>
                      <a:pt x="68151" y="186716"/>
                      <a:pt x="79210" y="180365"/>
                    </a:cubicBezTo>
                    <a:cubicBezTo>
                      <a:pt x="84756" y="177155"/>
                      <a:pt x="89857" y="173236"/>
                      <a:pt x="94383" y="168707"/>
                    </a:cubicBezTo>
                    <a:cubicBezTo>
                      <a:pt x="108082" y="155101"/>
                      <a:pt x="115772" y="136580"/>
                      <a:pt x="115729" y="117272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1" name="Freeform: Shape 7050">
                <a:extLst>
                  <a:ext uri="{FF2B5EF4-FFF2-40B4-BE49-F238E27FC236}">
                    <a16:creationId xmlns:a16="http://schemas.microsoft.com/office/drawing/2014/main" id="{15983053-6424-D394-ABEB-E9C3A0841EB0}"/>
                  </a:ext>
                </a:extLst>
              </p:cNvPr>
              <p:cNvSpPr/>
              <p:nvPr/>
            </p:nvSpPr>
            <p:spPr>
              <a:xfrm>
                <a:off x="587782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2" name="Freeform: Shape 7051">
                <a:extLst>
                  <a:ext uri="{FF2B5EF4-FFF2-40B4-BE49-F238E27FC236}">
                    <a16:creationId xmlns:a16="http://schemas.microsoft.com/office/drawing/2014/main" id="{2487280A-2590-65C5-3FD5-43A0F7D0FD2A}"/>
                  </a:ext>
                </a:extLst>
              </p:cNvPr>
              <p:cNvSpPr/>
              <p:nvPr/>
            </p:nvSpPr>
            <p:spPr>
              <a:xfrm>
                <a:off x="332519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3" name="Freeform: Shape 7052">
                <a:extLst>
                  <a:ext uri="{FF2B5EF4-FFF2-40B4-BE49-F238E27FC236}">
                    <a16:creationId xmlns:a16="http://schemas.microsoft.com/office/drawing/2014/main" id="{EBD19C47-3349-7E7F-8236-6FB8965F4F04}"/>
                  </a:ext>
                </a:extLst>
              </p:cNvPr>
              <p:cNvSpPr/>
              <p:nvPr/>
            </p:nvSpPr>
            <p:spPr>
              <a:xfrm>
                <a:off x="3325196" y="0"/>
                <a:ext cx="334070" cy="191512"/>
              </a:xfrm>
              <a:custGeom>
                <a:avLst/>
                <a:gdLst>
                  <a:gd name="connsiteX0" fmla="*/ 130473 w 334070"/>
                  <a:gd name="connsiteY0" fmla="*/ 181737 h 191512"/>
                  <a:gd name="connsiteX1" fmla="*/ 203340 w 334070"/>
                  <a:gd name="connsiteY1" fmla="*/ 181737 h 191512"/>
                  <a:gd name="connsiteX2" fmla="*/ 297637 w 334070"/>
                  <a:gd name="connsiteY2" fmla="*/ 127302 h 191512"/>
                  <a:gd name="connsiteX3" fmla="*/ 334070 w 334070"/>
                  <a:gd name="connsiteY3" fmla="*/ 64208 h 191512"/>
                  <a:gd name="connsiteX4" fmla="*/ 334070 w 334070"/>
                  <a:gd name="connsiteY4" fmla="*/ 0 h 191512"/>
                  <a:gd name="connsiteX5" fmla="*/ 291208 w 334070"/>
                  <a:gd name="connsiteY5" fmla="*/ 0 h 191512"/>
                  <a:gd name="connsiteX6" fmla="*/ 291208 w 334070"/>
                  <a:gd name="connsiteY6" fmla="*/ 64208 h 191512"/>
                  <a:gd name="connsiteX7" fmla="*/ 276206 w 334070"/>
                  <a:gd name="connsiteY7" fmla="*/ 89926 h 191512"/>
                  <a:gd name="connsiteX8" fmla="*/ 181908 w 334070"/>
                  <a:gd name="connsiteY8" fmla="*/ 144618 h 191512"/>
                  <a:gd name="connsiteX9" fmla="*/ 151905 w 334070"/>
                  <a:gd name="connsiteY9" fmla="*/ 144618 h 191512"/>
                  <a:gd name="connsiteX10" fmla="*/ 31890 w 334070"/>
                  <a:gd name="connsiteY10" fmla="*/ 75352 h 191512"/>
                  <a:gd name="connsiteX11" fmla="*/ 31890 w 334070"/>
                  <a:gd name="connsiteY11" fmla="*/ 75352 h 191512"/>
                  <a:gd name="connsiteX12" fmla="*/ 0 w 334070"/>
                  <a:gd name="connsiteY12" fmla="*/ 56750 h 191512"/>
                  <a:gd name="connsiteX13" fmla="*/ 42863 w 334070"/>
                  <a:gd name="connsiteY13" fmla="*/ 131074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070" h="191512">
                    <a:moveTo>
                      <a:pt x="130473" y="181737"/>
                    </a:moveTo>
                    <a:cubicBezTo>
                      <a:pt x="153014" y="194771"/>
                      <a:pt x="180799" y="194771"/>
                      <a:pt x="203340" y="181737"/>
                    </a:cubicBezTo>
                    <a:lnTo>
                      <a:pt x="297637" y="127302"/>
                    </a:lnTo>
                    <a:cubicBezTo>
                      <a:pt x="320183" y="114287"/>
                      <a:pt x="334070" y="90237"/>
                      <a:pt x="334070" y="64208"/>
                    </a:cubicBezTo>
                    <a:lnTo>
                      <a:pt x="334070" y="0"/>
                    </a:lnTo>
                    <a:lnTo>
                      <a:pt x="291208" y="0"/>
                    </a:lnTo>
                    <a:lnTo>
                      <a:pt x="291208" y="64208"/>
                    </a:lnTo>
                    <a:cubicBezTo>
                      <a:pt x="291114" y="74832"/>
                      <a:pt x="285404" y="84614"/>
                      <a:pt x="276206" y="89926"/>
                    </a:cubicBezTo>
                    <a:lnTo>
                      <a:pt x="181908" y="144618"/>
                    </a:lnTo>
                    <a:cubicBezTo>
                      <a:pt x="172635" y="150014"/>
                      <a:pt x="161178" y="150014"/>
                      <a:pt x="151905" y="144618"/>
                    </a:cubicBezTo>
                    <a:lnTo>
                      <a:pt x="31890" y="75352"/>
                    </a:lnTo>
                    <a:lnTo>
                      <a:pt x="31890" y="75352"/>
                    </a:lnTo>
                    <a:lnTo>
                      <a:pt x="0" y="56750"/>
                    </a:lnTo>
                    <a:lnTo>
                      <a:pt x="42863" y="1310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4" name="Freeform: Shape 7053">
                <a:extLst>
                  <a:ext uri="{FF2B5EF4-FFF2-40B4-BE49-F238E27FC236}">
                    <a16:creationId xmlns:a16="http://schemas.microsoft.com/office/drawing/2014/main" id="{7264F0F8-ECBE-1AC7-98AB-65B633E854BB}"/>
                  </a:ext>
                </a:extLst>
              </p:cNvPr>
              <p:cNvSpPr/>
              <p:nvPr/>
            </p:nvSpPr>
            <p:spPr>
              <a:xfrm>
                <a:off x="4175760" y="333127"/>
                <a:ext cx="210026" cy="167935"/>
              </a:xfrm>
              <a:custGeom>
                <a:avLst/>
                <a:gdLst>
                  <a:gd name="connsiteX0" fmla="*/ 42863 w 210026"/>
                  <a:gd name="connsiteY0" fmla="*/ 113500 h 167935"/>
                  <a:gd name="connsiteX1" fmla="*/ 57864 w 210026"/>
                  <a:gd name="connsiteY1" fmla="*/ 87782 h 167935"/>
                  <a:gd name="connsiteX2" fmla="*/ 177879 w 210026"/>
                  <a:gd name="connsiteY2" fmla="*/ 18517 h 167935"/>
                  <a:gd name="connsiteX3" fmla="*/ 177879 w 210026"/>
                  <a:gd name="connsiteY3" fmla="*/ 18517 h 167935"/>
                  <a:gd name="connsiteX4" fmla="*/ 210026 w 210026"/>
                  <a:gd name="connsiteY4" fmla="*/ 0 h 167935"/>
                  <a:gd name="connsiteX5" fmla="*/ 124301 w 210026"/>
                  <a:gd name="connsiteY5" fmla="*/ 0 h 167935"/>
                  <a:gd name="connsiteX6" fmla="*/ 36433 w 210026"/>
                  <a:gd name="connsiteY6" fmla="*/ 50663 h 167935"/>
                  <a:gd name="connsiteX7" fmla="*/ 0 w 210026"/>
                  <a:gd name="connsiteY7" fmla="*/ 113500 h 167935"/>
                  <a:gd name="connsiteX8" fmla="*/ 0 w 210026"/>
                  <a:gd name="connsiteY8" fmla="*/ 167935 h 167935"/>
                  <a:gd name="connsiteX9" fmla="*/ 42863 w 210026"/>
                  <a:gd name="connsiteY9" fmla="*/ 167935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42863" y="113500"/>
                    </a:moveTo>
                    <a:cubicBezTo>
                      <a:pt x="43008" y="102890"/>
                      <a:pt x="48700" y="93132"/>
                      <a:pt x="57864" y="87782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4033" y="63695"/>
                      <a:pt x="180" y="87587"/>
                      <a:pt x="0" y="113500"/>
                    </a:cubicBezTo>
                    <a:lnTo>
                      <a:pt x="0" y="167935"/>
                    </a:lnTo>
                    <a:lnTo>
                      <a:pt x="42863" y="167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5" name="Freeform: Shape 7054">
                <a:extLst>
                  <a:ext uri="{FF2B5EF4-FFF2-40B4-BE49-F238E27FC236}">
                    <a16:creationId xmlns:a16="http://schemas.microsoft.com/office/drawing/2014/main" id="{57E4FF78-2E9A-F4E7-89F7-5BD961D31748}"/>
                  </a:ext>
                </a:extLst>
              </p:cNvPr>
              <p:cNvSpPr/>
              <p:nvPr/>
            </p:nvSpPr>
            <p:spPr>
              <a:xfrm>
                <a:off x="4342923" y="332784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757 h 168020"/>
                  <a:gd name="connsiteX1" fmla="*/ 130731 w 167163"/>
                  <a:gd name="connsiteY1" fmla="*/ 50663 h 168020"/>
                  <a:gd name="connsiteX2" fmla="*/ 42863 w 167163"/>
                  <a:gd name="connsiteY2" fmla="*/ 0 h 168020"/>
                  <a:gd name="connsiteX3" fmla="*/ 0 w 167163"/>
                  <a:gd name="connsiteY3" fmla="*/ 24775 h 168020"/>
                  <a:gd name="connsiteX4" fmla="*/ 109128 w 167163"/>
                  <a:gd name="connsiteY4" fmla="*/ 87782 h 168020"/>
                  <a:gd name="connsiteX5" fmla="*/ 124130 w 167163"/>
                  <a:gd name="connsiteY5" fmla="*/ 113500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757"/>
                    </a:moveTo>
                    <a:cubicBezTo>
                      <a:pt x="167087" y="87747"/>
                      <a:pt x="153225" y="63730"/>
                      <a:pt x="130731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6" name="Freeform: Shape 7055">
                <a:extLst>
                  <a:ext uri="{FF2B5EF4-FFF2-40B4-BE49-F238E27FC236}">
                    <a16:creationId xmlns:a16="http://schemas.microsoft.com/office/drawing/2014/main" id="{1FF249E2-9550-E134-31CD-D50862C5CA0B}"/>
                  </a:ext>
                </a:extLst>
              </p:cNvPr>
              <p:cNvSpPr/>
              <p:nvPr/>
            </p:nvSpPr>
            <p:spPr>
              <a:xfrm>
                <a:off x="5027009" y="0"/>
                <a:ext cx="291465" cy="191510"/>
              </a:xfrm>
              <a:custGeom>
                <a:avLst/>
                <a:gdLst>
                  <a:gd name="connsiteX0" fmla="*/ 0 w 291465"/>
                  <a:gd name="connsiteY0" fmla="*/ 64208 h 191510"/>
                  <a:gd name="connsiteX1" fmla="*/ 36433 w 291465"/>
                  <a:gd name="connsiteY1" fmla="*/ 127302 h 191510"/>
                  <a:gd name="connsiteX2" fmla="*/ 130731 w 291465"/>
                  <a:gd name="connsiteY2" fmla="*/ 181737 h 191510"/>
                  <a:gd name="connsiteX3" fmla="*/ 203683 w 291465"/>
                  <a:gd name="connsiteY3" fmla="*/ 181737 h 191510"/>
                  <a:gd name="connsiteX4" fmla="*/ 291465 w 291465"/>
                  <a:gd name="connsiteY4" fmla="*/ 131074 h 191510"/>
                  <a:gd name="connsiteX5" fmla="*/ 291465 w 291465"/>
                  <a:gd name="connsiteY5" fmla="*/ 81610 h 191510"/>
                  <a:gd name="connsiteX6" fmla="*/ 182337 w 291465"/>
                  <a:gd name="connsiteY6" fmla="*/ 144618 h 191510"/>
                  <a:gd name="connsiteX7" fmla="*/ 152248 w 291465"/>
                  <a:gd name="connsiteY7" fmla="*/ 144618 h 191510"/>
                  <a:gd name="connsiteX8" fmla="*/ 57950 w 291465"/>
                  <a:gd name="connsiteY8" fmla="*/ 90183 h 191510"/>
                  <a:gd name="connsiteX9" fmla="*/ 42948 w 291465"/>
                  <a:gd name="connsiteY9" fmla="*/ 64465 h 191510"/>
                  <a:gd name="connsiteX10" fmla="*/ 42948 w 291465"/>
                  <a:gd name="connsiteY10" fmla="*/ 0 h 191510"/>
                  <a:gd name="connsiteX11" fmla="*/ 86 w 291465"/>
                  <a:gd name="connsiteY11" fmla="*/ 0 h 19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0">
                    <a:moveTo>
                      <a:pt x="0" y="64208"/>
                    </a:moveTo>
                    <a:cubicBezTo>
                      <a:pt x="0" y="90237"/>
                      <a:pt x="13888" y="114287"/>
                      <a:pt x="36433" y="127302"/>
                    </a:cubicBezTo>
                    <a:lnTo>
                      <a:pt x="130731" y="181737"/>
                    </a:lnTo>
                    <a:cubicBezTo>
                      <a:pt x="153302" y="194769"/>
                      <a:pt x="181111" y="194769"/>
                      <a:pt x="203683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36" y="150011"/>
                      <a:pt x="161549" y="150011"/>
                      <a:pt x="152248" y="144618"/>
                    </a:cubicBezTo>
                    <a:lnTo>
                      <a:pt x="57950" y="90183"/>
                    </a:lnTo>
                    <a:cubicBezTo>
                      <a:pt x="48752" y="84871"/>
                      <a:pt x="43043" y="75089"/>
                      <a:pt x="42948" y="6446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7" name="Freeform: Shape 7056">
                <a:extLst>
                  <a:ext uri="{FF2B5EF4-FFF2-40B4-BE49-F238E27FC236}">
                    <a16:creationId xmlns:a16="http://schemas.microsoft.com/office/drawing/2014/main" id="{29E005C4-1FC1-2A4F-C1A9-9B1FFD2D885D}"/>
                  </a:ext>
                </a:extLst>
              </p:cNvPr>
              <p:cNvSpPr/>
              <p:nvPr/>
            </p:nvSpPr>
            <p:spPr>
              <a:xfrm>
                <a:off x="531838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8" name="Freeform: Shape 7057">
                <a:extLst>
                  <a:ext uri="{FF2B5EF4-FFF2-40B4-BE49-F238E27FC236}">
                    <a16:creationId xmlns:a16="http://schemas.microsoft.com/office/drawing/2014/main" id="{692CFE9E-9125-2943-D800-B505D204382D}"/>
                  </a:ext>
                </a:extLst>
              </p:cNvPr>
              <p:cNvSpPr/>
              <p:nvPr/>
            </p:nvSpPr>
            <p:spPr>
              <a:xfrm>
                <a:off x="3455670" y="202225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7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7"/>
                    </a:moveTo>
                    <a:lnTo>
                      <a:pt x="89668" y="186452"/>
                    </a:lnTo>
                    <a:cubicBezTo>
                      <a:pt x="141078" y="97759"/>
                      <a:pt x="235752" y="43075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8"/>
                      <a:pt x="111657" y="63065"/>
                      <a:pt x="52549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9" name="Freeform: Shape 7058">
                <a:extLst>
                  <a:ext uri="{FF2B5EF4-FFF2-40B4-BE49-F238E27FC236}">
                    <a16:creationId xmlns:a16="http://schemas.microsoft.com/office/drawing/2014/main" id="{7371C28F-6F84-635C-8F72-639615080C19}"/>
                  </a:ext>
                </a:extLst>
              </p:cNvPr>
              <p:cNvSpPr/>
              <p:nvPr/>
            </p:nvSpPr>
            <p:spPr>
              <a:xfrm>
                <a:off x="3455755" y="458200"/>
                <a:ext cx="24688" cy="42862"/>
              </a:xfrm>
              <a:custGeom>
                <a:avLst/>
                <a:gdLst>
                  <a:gd name="connsiteX0" fmla="*/ 15688 w 24688"/>
                  <a:gd name="connsiteY0" fmla="*/ 27089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0" name="Freeform: Shape 7059">
                <a:extLst>
                  <a:ext uri="{FF2B5EF4-FFF2-40B4-BE49-F238E27FC236}">
                    <a16:creationId xmlns:a16="http://schemas.microsoft.com/office/drawing/2014/main" id="{60765B94-D0B9-AFAA-6142-5C3DF07FC2CC}"/>
                  </a:ext>
                </a:extLst>
              </p:cNvPr>
              <p:cNvSpPr/>
              <p:nvPr/>
            </p:nvSpPr>
            <p:spPr>
              <a:xfrm>
                <a:off x="392372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1"/>
                      <a:pt x="130945" y="141132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1" name="Freeform: Shape 7060">
                <a:extLst>
                  <a:ext uri="{FF2B5EF4-FFF2-40B4-BE49-F238E27FC236}">
                    <a16:creationId xmlns:a16="http://schemas.microsoft.com/office/drawing/2014/main" id="{363B6576-FE70-60DC-33C2-028A49578422}"/>
                  </a:ext>
                </a:extLst>
              </p:cNvPr>
              <p:cNvSpPr/>
              <p:nvPr/>
            </p:nvSpPr>
            <p:spPr>
              <a:xfrm>
                <a:off x="4616729" y="202225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4"/>
                      <a:pt x="-60" y="240888"/>
                      <a:pt x="0" y="298837"/>
                    </a:cubicBezTo>
                    <a:lnTo>
                      <a:pt x="42863" y="298837"/>
                    </a:lnTo>
                    <a:cubicBezTo>
                      <a:pt x="42777" y="248410"/>
                      <a:pt x="55996" y="198851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2" name="Freeform: Shape 7061">
                <a:extLst>
                  <a:ext uri="{FF2B5EF4-FFF2-40B4-BE49-F238E27FC236}">
                    <a16:creationId xmlns:a16="http://schemas.microsoft.com/office/drawing/2014/main" id="{5712497A-9A59-6DDC-E44B-C95DCEC19FEE}"/>
                  </a:ext>
                </a:extLst>
              </p:cNvPr>
              <p:cNvSpPr/>
              <p:nvPr/>
            </p:nvSpPr>
            <p:spPr>
              <a:xfrm>
                <a:off x="4762719" y="202225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5"/>
                      <a:pt x="326981" y="97759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5"/>
                      <a:pt x="248063" y="218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3" name="Freeform: Shape 7062">
                <a:extLst>
                  <a:ext uri="{FF2B5EF4-FFF2-40B4-BE49-F238E27FC236}">
                    <a16:creationId xmlns:a16="http://schemas.microsoft.com/office/drawing/2014/main" id="{7463A932-8F31-E046-A84D-8013D9A40D80}"/>
                  </a:ext>
                </a:extLst>
              </p:cNvPr>
              <p:cNvSpPr/>
              <p:nvPr/>
            </p:nvSpPr>
            <p:spPr>
              <a:xfrm>
                <a:off x="478749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4" name="Freeform: Shape 7063">
                <a:extLst>
                  <a:ext uri="{FF2B5EF4-FFF2-40B4-BE49-F238E27FC236}">
                    <a16:creationId xmlns:a16="http://schemas.microsoft.com/office/drawing/2014/main" id="{4AC8A6D4-8DB9-AFD1-509D-CCC0AC2876EF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5" name="Freeform: Shape 7064">
                <a:extLst>
                  <a:ext uri="{FF2B5EF4-FFF2-40B4-BE49-F238E27FC236}">
                    <a16:creationId xmlns:a16="http://schemas.microsoft.com/office/drawing/2014/main" id="{3B5DA09B-4080-AE50-32EA-EE031ADA60B6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6" name="Freeform: Shape 7065">
                <a:extLst>
                  <a:ext uri="{FF2B5EF4-FFF2-40B4-BE49-F238E27FC236}">
                    <a16:creationId xmlns:a16="http://schemas.microsoft.com/office/drawing/2014/main" id="{D4FA6CB7-5102-8EE7-0E72-79EB3A5FD5FA}"/>
                  </a:ext>
                </a:extLst>
              </p:cNvPr>
              <p:cNvSpPr/>
              <p:nvPr/>
            </p:nvSpPr>
            <p:spPr>
              <a:xfrm>
                <a:off x="3659524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7" name="Freeform: Shape 7066">
                <a:extLst>
                  <a:ext uri="{FF2B5EF4-FFF2-40B4-BE49-F238E27FC236}">
                    <a16:creationId xmlns:a16="http://schemas.microsoft.com/office/drawing/2014/main" id="{4E463D90-4DF9-A71D-9877-3BF61DA71F14}"/>
                  </a:ext>
                </a:extLst>
              </p:cNvPr>
              <p:cNvSpPr/>
              <p:nvPr/>
            </p:nvSpPr>
            <p:spPr>
              <a:xfrm>
                <a:off x="3940702" y="1062304"/>
                <a:ext cx="235057" cy="181222"/>
              </a:xfrm>
              <a:custGeom>
                <a:avLst/>
                <a:gdLst>
                  <a:gd name="connsiteX0" fmla="*/ 62922 w 235057"/>
                  <a:gd name="connsiteY0" fmla="*/ 81610 h 181222"/>
                  <a:gd name="connsiteX1" fmla="*/ 62922 w 235057"/>
                  <a:gd name="connsiteY1" fmla="*/ 81610 h 181222"/>
                  <a:gd name="connsiteX2" fmla="*/ 235058 w 235057"/>
                  <a:gd name="connsiteY2" fmla="*/ 181223 h 181222"/>
                  <a:gd name="connsiteX3" fmla="*/ 235058 w 235057"/>
                  <a:gd name="connsiteY3" fmla="*/ 131674 h 181222"/>
                  <a:gd name="connsiteX4" fmla="*/ 6944 w 235057"/>
                  <a:gd name="connsiteY4" fmla="*/ 0 h 181222"/>
                  <a:gd name="connsiteX5" fmla="*/ 0 w 235057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223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259"/>
                      <a:pt x="2855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8" name="Freeform: Shape 7067">
                <a:extLst>
                  <a:ext uri="{FF2B5EF4-FFF2-40B4-BE49-F238E27FC236}">
                    <a16:creationId xmlns:a16="http://schemas.microsoft.com/office/drawing/2014/main" id="{09D713EE-DAF7-F403-A4B1-2049D2FB62CE}"/>
                  </a:ext>
                </a:extLst>
              </p:cNvPr>
              <p:cNvSpPr/>
              <p:nvPr/>
            </p:nvSpPr>
            <p:spPr>
              <a:xfrm>
                <a:off x="4510087" y="756951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9 h 188423"/>
                  <a:gd name="connsiteX6" fmla="*/ 0 w 277148"/>
                  <a:gd name="connsiteY6" fmla="*/ 188424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4"/>
                      <a:pt x="51641" y="13943"/>
                      <a:pt x="38576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93" y="48688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9" name="Freeform: Shape 7068">
                <a:extLst>
                  <a:ext uri="{FF2B5EF4-FFF2-40B4-BE49-F238E27FC236}">
                    <a16:creationId xmlns:a16="http://schemas.microsoft.com/office/drawing/2014/main" id="{6C8D583A-9583-7D7F-DB14-0875811CEFA2}"/>
                  </a:ext>
                </a:extLst>
              </p:cNvPr>
              <p:cNvSpPr/>
              <p:nvPr/>
            </p:nvSpPr>
            <p:spPr>
              <a:xfrm>
                <a:off x="4218965" y="1127455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8 h 159620"/>
                  <a:gd name="connsiteX4" fmla="*/ 0 w 168192"/>
                  <a:gd name="connsiteY4" fmla="*/ 91297 h 159620"/>
                  <a:gd name="connsiteX5" fmla="*/ 0 w 168192"/>
                  <a:gd name="connsiteY5" fmla="*/ 140760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688" y="149847"/>
                    </a:lnTo>
                    <a:cubicBezTo>
                      <a:pt x="50535" y="169967"/>
                      <a:pt x="95086" y="158025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0" name="Freeform: Shape 7069">
                <a:extLst>
                  <a:ext uri="{FF2B5EF4-FFF2-40B4-BE49-F238E27FC236}">
                    <a16:creationId xmlns:a16="http://schemas.microsoft.com/office/drawing/2014/main" id="{304018B1-6DA6-0B99-2C5E-588E4F9E206B}"/>
                  </a:ext>
                </a:extLst>
              </p:cNvPr>
              <p:cNvSpPr/>
              <p:nvPr/>
            </p:nvSpPr>
            <p:spPr>
              <a:xfrm>
                <a:off x="435578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1" name="Freeform: Shape 7070">
                <a:extLst>
                  <a:ext uri="{FF2B5EF4-FFF2-40B4-BE49-F238E27FC236}">
                    <a16:creationId xmlns:a16="http://schemas.microsoft.com/office/drawing/2014/main" id="{EF57C50D-D23E-6A0B-7F00-4B318CFB1ABB}"/>
                  </a:ext>
                </a:extLst>
              </p:cNvPr>
              <p:cNvSpPr/>
              <p:nvPr/>
            </p:nvSpPr>
            <p:spPr>
              <a:xfrm>
                <a:off x="3528707" y="1316393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01"/>
                      <a:pt x="267574" y="14119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2" name="Freeform: Shape 7071">
                <a:extLst>
                  <a:ext uri="{FF2B5EF4-FFF2-40B4-BE49-F238E27FC236}">
                    <a16:creationId xmlns:a16="http://schemas.microsoft.com/office/drawing/2014/main" id="{BD4135F0-B2E0-C79B-19BE-DB1E89364D4C}"/>
                  </a:ext>
                </a:extLst>
              </p:cNvPr>
              <p:cNvSpPr/>
              <p:nvPr/>
            </p:nvSpPr>
            <p:spPr>
              <a:xfrm>
                <a:off x="3789997" y="1316393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059"/>
                      <a:pt x="11719" y="28349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3" name="Freeform: Shape 7072">
                <a:extLst>
                  <a:ext uri="{FF2B5EF4-FFF2-40B4-BE49-F238E27FC236}">
                    <a16:creationId xmlns:a16="http://schemas.microsoft.com/office/drawing/2014/main" id="{F772131C-1FB4-711E-1535-BFEC22737AC1}"/>
                  </a:ext>
                </a:extLst>
              </p:cNvPr>
              <p:cNvSpPr/>
              <p:nvPr/>
            </p:nvSpPr>
            <p:spPr>
              <a:xfrm>
                <a:off x="4175760" y="669340"/>
                <a:ext cx="210369" cy="264547"/>
              </a:xfrm>
              <a:custGeom>
                <a:avLst/>
                <a:gdLst>
                  <a:gd name="connsiteX0" fmla="*/ 178222 w 210369"/>
                  <a:gd name="connsiteY0" fmla="*/ 18517 h 264547"/>
                  <a:gd name="connsiteX1" fmla="*/ 178222 w 210369"/>
                  <a:gd name="connsiteY1" fmla="*/ 18517 h 264547"/>
                  <a:gd name="connsiteX2" fmla="*/ 210369 w 210369"/>
                  <a:gd name="connsiteY2" fmla="*/ 0 h 264547"/>
                  <a:gd name="connsiteX3" fmla="*/ 124644 w 210369"/>
                  <a:gd name="connsiteY3" fmla="*/ 0 h 264547"/>
                  <a:gd name="connsiteX4" fmla="*/ 36776 w 210369"/>
                  <a:gd name="connsiteY4" fmla="*/ 50749 h 264547"/>
                  <a:gd name="connsiteX5" fmla="*/ 0 w 210369"/>
                  <a:gd name="connsiteY5" fmla="*/ 113757 h 264547"/>
                  <a:gd name="connsiteX6" fmla="*/ 0 w 210369"/>
                  <a:gd name="connsiteY6" fmla="*/ 190309 h 264547"/>
                  <a:gd name="connsiteX7" fmla="*/ 42863 w 210369"/>
                  <a:gd name="connsiteY7" fmla="*/ 264547 h 264547"/>
                  <a:gd name="connsiteX8" fmla="*/ 42863 w 210369"/>
                  <a:gd name="connsiteY8" fmla="*/ 113757 h 264547"/>
                  <a:gd name="connsiteX9" fmla="*/ 57864 w 210369"/>
                  <a:gd name="connsiteY9" fmla="*/ 88040 h 264547"/>
                  <a:gd name="connsiteX10" fmla="*/ 167507 w 210369"/>
                  <a:gd name="connsiteY10" fmla="*/ 25032 h 264547"/>
                  <a:gd name="connsiteX11" fmla="*/ 167507 w 210369"/>
                  <a:gd name="connsiteY11" fmla="*/ 25032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547">
                    <a:moveTo>
                      <a:pt x="178222" y="18517"/>
                    </a:moveTo>
                    <a:lnTo>
                      <a:pt x="178222" y="18517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79" y="63713"/>
                      <a:pt x="171" y="87707"/>
                      <a:pt x="0" y="113757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507" y="25032"/>
                    </a:lnTo>
                    <a:lnTo>
                      <a:pt x="167507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4" name="Freeform: Shape 7073">
                <a:extLst>
                  <a:ext uri="{FF2B5EF4-FFF2-40B4-BE49-F238E27FC236}">
                    <a16:creationId xmlns:a16="http://schemas.microsoft.com/office/drawing/2014/main" id="{4D9F2CF3-D741-B932-2AEE-30708529D7F9}"/>
                  </a:ext>
                </a:extLst>
              </p:cNvPr>
              <p:cNvSpPr/>
              <p:nvPr/>
            </p:nvSpPr>
            <p:spPr>
              <a:xfrm>
                <a:off x="4102893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689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383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772" y="134057"/>
                      <a:pt x="59390" y="147438"/>
                      <a:pt x="42863" y="147533"/>
                    </a:cubicBezTo>
                    <a:lnTo>
                      <a:pt x="0" y="147533"/>
                    </a:lnTo>
                    <a:lnTo>
                      <a:pt x="24689" y="190395"/>
                    </a:lnTo>
                    <a:lnTo>
                      <a:pt x="42863" y="190395"/>
                    </a:lnTo>
                    <a:cubicBezTo>
                      <a:pt x="55618" y="190429"/>
                      <a:pt x="68160" y="187086"/>
                      <a:pt x="79210" y="180708"/>
                    </a:cubicBezTo>
                    <a:cubicBezTo>
                      <a:pt x="84739" y="177476"/>
                      <a:pt x="89840" y="173559"/>
                      <a:pt x="94383" y="169050"/>
                    </a:cubicBezTo>
                    <a:cubicBezTo>
                      <a:pt x="108048" y="155419"/>
                      <a:pt x="115720" y="136911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5" name="Freeform: Shape 7074">
                <a:extLst>
                  <a:ext uri="{FF2B5EF4-FFF2-40B4-BE49-F238E27FC236}">
                    <a16:creationId xmlns:a16="http://schemas.microsoft.com/office/drawing/2014/main" id="{FC14901C-F886-6444-2F00-9AA95C043E80}"/>
                  </a:ext>
                </a:extLst>
              </p:cNvPr>
              <p:cNvSpPr/>
              <p:nvPr/>
            </p:nvSpPr>
            <p:spPr>
              <a:xfrm>
                <a:off x="4175760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6" name="Freeform: Shape 7075">
                <a:extLst>
                  <a:ext uri="{FF2B5EF4-FFF2-40B4-BE49-F238E27FC236}">
                    <a16:creationId xmlns:a16="http://schemas.microsoft.com/office/drawing/2014/main" id="{3CAD21E1-745E-E89D-2009-792D23701C6C}"/>
                  </a:ext>
                </a:extLst>
              </p:cNvPr>
              <p:cNvSpPr/>
              <p:nvPr/>
            </p:nvSpPr>
            <p:spPr>
              <a:xfrm>
                <a:off x="3616404" y="1615230"/>
                <a:ext cx="200339" cy="262918"/>
              </a:xfrm>
              <a:custGeom>
                <a:avLst/>
                <a:gdLst>
                  <a:gd name="connsiteX0" fmla="*/ 200339 w 200339"/>
                  <a:gd name="connsiteY0" fmla="*/ 28718 h 262918"/>
                  <a:gd name="connsiteX1" fmla="*/ 164420 w 200339"/>
                  <a:gd name="connsiteY1" fmla="*/ 0 h 262918"/>
                  <a:gd name="connsiteX2" fmla="*/ 36433 w 200339"/>
                  <a:gd name="connsiteY2" fmla="*/ 73552 h 262918"/>
                  <a:gd name="connsiteX3" fmla="*/ 0 w 200339"/>
                  <a:gd name="connsiteY3" fmla="*/ 136646 h 262918"/>
                  <a:gd name="connsiteX4" fmla="*/ 0 w 200339"/>
                  <a:gd name="connsiteY4" fmla="*/ 238144 h 262918"/>
                  <a:gd name="connsiteX5" fmla="*/ 32147 w 200339"/>
                  <a:gd name="connsiteY5" fmla="*/ 256661 h 262918"/>
                  <a:gd name="connsiteX6" fmla="*/ 32147 w 200339"/>
                  <a:gd name="connsiteY6" fmla="*/ 256661 h 262918"/>
                  <a:gd name="connsiteX7" fmla="*/ 42863 w 200339"/>
                  <a:gd name="connsiteY7" fmla="*/ 262919 h 262918"/>
                  <a:gd name="connsiteX8" fmla="*/ 42863 w 200339"/>
                  <a:gd name="connsiteY8" fmla="*/ 136817 h 262918"/>
                  <a:gd name="connsiteX9" fmla="*/ 57864 w 200339"/>
                  <a:gd name="connsiteY9" fmla="*/ 111100 h 262918"/>
                  <a:gd name="connsiteX10" fmla="*/ 188424 w 200339"/>
                  <a:gd name="connsiteY10" fmla="*/ 35747 h 262918"/>
                  <a:gd name="connsiteX11" fmla="*/ 188424 w 200339"/>
                  <a:gd name="connsiteY11" fmla="*/ 35747 h 26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2918">
                    <a:moveTo>
                      <a:pt x="200339" y="28718"/>
                    </a:moveTo>
                    <a:cubicBezTo>
                      <a:pt x="188912" y="18774"/>
                      <a:pt x="176936" y="9198"/>
                      <a:pt x="164420" y="0"/>
                    </a:cubicBezTo>
                    <a:lnTo>
                      <a:pt x="36433" y="73552"/>
                    </a:lnTo>
                    <a:cubicBezTo>
                      <a:pt x="13930" y="86608"/>
                      <a:pt x="60" y="110628"/>
                      <a:pt x="0" y="136646"/>
                    </a:cubicBezTo>
                    <a:lnTo>
                      <a:pt x="0" y="238144"/>
                    </a:lnTo>
                    <a:lnTo>
                      <a:pt x="32147" y="256661"/>
                    </a:lnTo>
                    <a:lnTo>
                      <a:pt x="32147" y="256661"/>
                    </a:lnTo>
                    <a:lnTo>
                      <a:pt x="42863" y="262919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7" name="Freeform: Shape 7076">
                <a:extLst>
                  <a:ext uri="{FF2B5EF4-FFF2-40B4-BE49-F238E27FC236}">
                    <a16:creationId xmlns:a16="http://schemas.microsoft.com/office/drawing/2014/main" id="{C9BA799E-828F-FF5D-F452-56F23E540DF3}"/>
                  </a:ext>
                </a:extLst>
              </p:cNvPr>
              <p:cNvSpPr/>
              <p:nvPr/>
            </p:nvSpPr>
            <p:spPr>
              <a:xfrm>
                <a:off x="3780824" y="1483556"/>
                <a:ext cx="270976" cy="160391"/>
              </a:xfrm>
              <a:custGeom>
                <a:avLst/>
                <a:gdLst>
                  <a:gd name="connsiteX0" fmla="*/ 35919 w 270976"/>
                  <a:gd name="connsiteY0" fmla="*/ 160392 h 160391"/>
                  <a:gd name="connsiteX1" fmla="*/ 98498 w 270976"/>
                  <a:gd name="connsiteY1" fmla="*/ 124301 h 160391"/>
                  <a:gd name="connsiteX2" fmla="*/ 98498 w 270976"/>
                  <a:gd name="connsiteY2" fmla="*/ 124301 h 160391"/>
                  <a:gd name="connsiteX3" fmla="*/ 270977 w 270976"/>
                  <a:gd name="connsiteY3" fmla="*/ 24689 h 160391"/>
                  <a:gd name="connsiteX4" fmla="*/ 228114 w 270976"/>
                  <a:gd name="connsiteY4" fmla="*/ 0 h 160391"/>
                  <a:gd name="connsiteX5" fmla="*/ 0 w 270976"/>
                  <a:gd name="connsiteY5" fmla="*/ 131674 h 160391"/>
                  <a:gd name="connsiteX6" fmla="*/ 35919 w 270976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391">
                    <a:moveTo>
                      <a:pt x="35919" y="160392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689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85" y="140701"/>
                      <a:pt x="24260" y="150276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8" name="Freeform: Shape 7077">
                <a:extLst>
                  <a:ext uri="{FF2B5EF4-FFF2-40B4-BE49-F238E27FC236}">
                    <a16:creationId xmlns:a16="http://schemas.microsoft.com/office/drawing/2014/main" id="{42DC9DF4-E240-A5FC-D85C-191BA0DC2E84}"/>
                  </a:ext>
                </a:extLst>
              </p:cNvPr>
              <p:cNvSpPr/>
              <p:nvPr/>
            </p:nvSpPr>
            <p:spPr>
              <a:xfrm>
                <a:off x="3838582" y="756951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9" name="Freeform: Shape 7078">
                <a:extLst>
                  <a:ext uri="{FF2B5EF4-FFF2-40B4-BE49-F238E27FC236}">
                    <a16:creationId xmlns:a16="http://schemas.microsoft.com/office/drawing/2014/main" id="{BA2ADCBD-8FDF-DB2B-821B-B618D3285BE3}"/>
                  </a:ext>
                </a:extLst>
              </p:cNvPr>
              <p:cNvSpPr/>
              <p:nvPr/>
            </p:nvSpPr>
            <p:spPr>
              <a:xfrm>
                <a:off x="4041171" y="1283131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47749 w 105663"/>
                  <a:gd name="connsiteY3" fmla="*/ 154219 h 200425"/>
                  <a:gd name="connsiteX4" fmla="*/ 10630 w 105663"/>
                  <a:gd name="connsiteY4" fmla="*/ 175651 h 200425"/>
                  <a:gd name="connsiteX5" fmla="*/ 53492 w 105663"/>
                  <a:gd name="connsiteY5" fmla="*/ 200425 h 200425"/>
                  <a:gd name="connsiteX6" fmla="*/ 69180 w 105663"/>
                  <a:gd name="connsiteY6" fmla="*/ 191338 h 200425"/>
                  <a:gd name="connsiteX7" fmla="*/ 95840 w 105663"/>
                  <a:gd name="connsiteY7" fmla="*/ 164763 h 200425"/>
                  <a:gd name="connsiteX8" fmla="*/ 103127 w 105663"/>
                  <a:gd name="connsiteY8" fmla="*/ 147104 h 200425"/>
                  <a:gd name="connsiteX9" fmla="*/ 95840 w 105663"/>
                  <a:gd name="connsiteY9" fmla="*/ 91812 h 200425"/>
                  <a:gd name="connsiteX10" fmla="*/ 42863 w 105663"/>
                  <a:gd name="connsiteY10" fmla="*/ 0 h 200425"/>
                  <a:gd name="connsiteX11" fmla="*/ 0 w 105663"/>
                  <a:gd name="connsiteY11" fmla="*/ 11487 h 200425"/>
                  <a:gd name="connsiteX12" fmla="*/ 12516 w 105663"/>
                  <a:gd name="connsiteY12" fmla="*/ 33261 h 200425"/>
                  <a:gd name="connsiteX13" fmla="*/ 12516 w 105663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5"/>
                      <a:pt x="62091" y="145930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7"/>
                      <a:pt x="89437" y="175805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42"/>
                      <a:pt x="105587" y="108519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0" name="Freeform: Shape 7079">
                <a:extLst>
                  <a:ext uri="{FF2B5EF4-FFF2-40B4-BE49-F238E27FC236}">
                    <a16:creationId xmlns:a16="http://schemas.microsoft.com/office/drawing/2014/main" id="{4882EE54-1031-8C00-1EBA-99CF9D39DCA9}"/>
                  </a:ext>
                </a:extLst>
              </p:cNvPr>
              <p:cNvSpPr/>
              <p:nvPr/>
            </p:nvSpPr>
            <p:spPr>
              <a:xfrm>
                <a:off x="3929386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9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9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1" name="Freeform: Shape 7080">
                <a:extLst>
                  <a:ext uri="{FF2B5EF4-FFF2-40B4-BE49-F238E27FC236}">
                    <a16:creationId xmlns:a16="http://schemas.microsoft.com/office/drawing/2014/main" id="{750DAF02-8235-B6DD-61F2-31888682E10B}"/>
                  </a:ext>
                </a:extLst>
              </p:cNvPr>
              <p:cNvSpPr/>
              <p:nvPr/>
            </p:nvSpPr>
            <p:spPr>
              <a:xfrm>
                <a:off x="3838582" y="1878920"/>
                <a:ext cx="128951" cy="288464"/>
              </a:xfrm>
              <a:custGeom>
                <a:avLst/>
                <a:gdLst>
                  <a:gd name="connsiteX0" fmla="*/ 128952 w 128951"/>
                  <a:gd name="connsiteY0" fmla="*/ 7030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2 h 288464"/>
                  <a:gd name="connsiteX9" fmla="*/ 122180 w 128951"/>
                  <a:gd name="connsiteY9" fmla="*/ 1860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7030"/>
                    </a:moveTo>
                    <a:cubicBezTo>
                      <a:pt x="113864" y="4226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2" name="Freeform: Shape 7081">
                <a:extLst>
                  <a:ext uri="{FF2B5EF4-FFF2-40B4-BE49-F238E27FC236}">
                    <a16:creationId xmlns:a16="http://schemas.microsoft.com/office/drawing/2014/main" id="{3EBCFC1A-B008-64A0-142D-129A39A9A4E8}"/>
                  </a:ext>
                </a:extLst>
              </p:cNvPr>
              <p:cNvSpPr/>
              <p:nvPr/>
            </p:nvSpPr>
            <p:spPr>
              <a:xfrm>
                <a:off x="3922013" y="1650720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029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3" name="Freeform: Shape 7082">
                <a:extLst>
                  <a:ext uri="{FF2B5EF4-FFF2-40B4-BE49-F238E27FC236}">
                    <a16:creationId xmlns:a16="http://schemas.microsoft.com/office/drawing/2014/main" id="{C9CDFCB1-9C0D-D4DB-7C33-7FE11003BDEC}"/>
                  </a:ext>
                </a:extLst>
              </p:cNvPr>
              <p:cNvSpPr/>
              <p:nvPr/>
            </p:nvSpPr>
            <p:spPr>
              <a:xfrm>
                <a:off x="361666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9 w 188423"/>
                  <a:gd name="connsiteY6" fmla="*/ 277149 h 277149"/>
                  <a:gd name="connsiteX7" fmla="*/ 188424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149"/>
                    </a:lnTo>
                    <a:lnTo>
                      <a:pt x="188424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4" name="Freeform: Shape 7083">
                <a:extLst>
                  <a:ext uri="{FF2B5EF4-FFF2-40B4-BE49-F238E27FC236}">
                    <a16:creationId xmlns:a16="http://schemas.microsoft.com/office/drawing/2014/main" id="{3777EB2B-C08D-E8C7-4762-DEDBE1CD6917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5" name="Freeform: Shape 7084">
                <a:extLst>
                  <a:ext uri="{FF2B5EF4-FFF2-40B4-BE49-F238E27FC236}">
                    <a16:creationId xmlns:a16="http://schemas.microsoft.com/office/drawing/2014/main" id="{7BBEEE7A-4678-163C-8DDB-3E9BC91C4C9C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6" name="Freeform: Shape 7085">
                <a:extLst>
                  <a:ext uri="{FF2B5EF4-FFF2-40B4-BE49-F238E27FC236}">
                    <a16:creationId xmlns:a16="http://schemas.microsoft.com/office/drawing/2014/main" id="{3A20EFE9-6EC7-121A-AAE4-903DD42BF289}"/>
                  </a:ext>
                </a:extLst>
              </p:cNvPr>
              <p:cNvSpPr/>
              <p:nvPr/>
            </p:nvSpPr>
            <p:spPr>
              <a:xfrm>
                <a:off x="3987165" y="1439579"/>
                <a:ext cx="159619" cy="168278"/>
              </a:xfrm>
              <a:custGeom>
                <a:avLst/>
                <a:gdLst>
                  <a:gd name="connsiteX0" fmla="*/ 64637 w 159619"/>
                  <a:gd name="connsiteY0" fmla="*/ 68666 h 168278"/>
                  <a:gd name="connsiteX1" fmla="*/ 64637 w 159619"/>
                  <a:gd name="connsiteY1" fmla="*/ 68666 h 168278"/>
                  <a:gd name="connsiteX2" fmla="*/ 101756 w 159619"/>
                  <a:gd name="connsiteY2" fmla="*/ 90183 h 168278"/>
                  <a:gd name="connsiteX3" fmla="*/ 115729 w 159619"/>
                  <a:gd name="connsiteY3" fmla="*/ 108357 h 168278"/>
                  <a:gd name="connsiteX4" fmla="*/ 112728 w 159619"/>
                  <a:gd name="connsiteY4" fmla="*/ 131159 h 168278"/>
                  <a:gd name="connsiteX5" fmla="*/ 91297 w 159619"/>
                  <a:gd name="connsiteY5" fmla="*/ 168278 h 168278"/>
                  <a:gd name="connsiteX6" fmla="*/ 140760 w 159619"/>
                  <a:gd name="connsiteY6" fmla="*/ 168278 h 168278"/>
                  <a:gd name="connsiteX7" fmla="*/ 149847 w 159619"/>
                  <a:gd name="connsiteY7" fmla="*/ 152591 h 168278"/>
                  <a:gd name="connsiteX8" fmla="*/ 159620 w 159619"/>
                  <a:gd name="connsiteY8" fmla="*/ 116243 h 168278"/>
                  <a:gd name="connsiteX9" fmla="*/ 123187 w 159619"/>
                  <a:gd name="connsiteY9" fmla="*/ 53064 h 168278"/>
                  <a:gd name="connsiteX10" fmla="*/ 31375 w 159619"/>
                  <a:gd name="connsiteY10" fmla="*/ 0 h 168278"/>
                  <a:gd name="connsiteX11" fmla="*/ 0 w 159619"/>
                  <a:gd name="connsiteY11" fmla="*/ 31375 h 168278"/>
                  <a:gd name="connsiteX12" fmla="*/ 21774 w 159619"/>
                  <a:gd name="connsiteY12" fmla="*/ 43977 h 168278"/>
                  <a:gd name="connsiteX13" fmla="*/ 21774 w 159619"/>
                  <a:gd name="connsiteY13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19" h="168278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183"/>
                    </a:lnTo>
                    <a:cubicBezTo>
                      <a:pt x="108665" y="94118"/>
                      <a:pt x="113706" y="100667"/>
                      <a:pt x="115729" y="108357"/>
                    </a:cubicBezTo>
                    <a:cubicBezTo>
                      <a:pt x="117820" y="116055"/>
                      <a:pt x="116740" y="124267"/>
                      <a:pt x="112728" y="131159"/>
                    </a:cubicBezTo>
                    <a:lnTo>
                      <a:pt x="91297" y="168278"/>
                    </a:lnTo>
                    <a:lnTo>
                      <a:pt x="140760" y="168278"/>
                    </a:lnTo>
                    <a:lnTo>
                      <a:pt x="149847" y="152591"/>
                    </a:lnTo>
                    <a:cubicBezTo>
                      <a:pt x="156260" y="141549"/>
                      <a:pt x="159629" y="129008"/>
                      <a:pt x="159620" y="116243"/>
                    </a:cubicBezTo>
                    <a:cubicBezTo>
                      <a:pt x="159646" y="90183"/>
                      <a:pt x="145758" y="66094"/>
                      <a:pt x="123187" y="53064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7" name="Freeform: Shape 7086">
                <a:extLst>
                  <a:ext uri="{FF2B5EF4-FFF2-40B4-BE49-F238E27FC236}">
                    <a16:creationId xmlns:a16="http://schemas.microsoft.com/office/drawing/2014/main" id="{FA01E9F2-9F57-25FD-9AF4-234C1E5F3088}"/>
                  </a:ext>
                </a:extLst>
              </p:cNvPr>
              <p:cNvSpPr/>
              <p:nvPr/>
            </p:nvSpPr>
            <p:spPr>
              <a:xfrm>
                <a:off x="379359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8" name="Freeform: Shape 7087">
                <a:extLst>
                  <a:ext uri="{FF2B5EF4-FFF2-40B4-BE49-F238E27FC236}">
                    <a16:creationId xmlns:a16="http://schemas.microsoft.com/office/drawing/2014/main" id="{FF8F34EB-F84A-2FC7-C72A-FADA5CFA6054}"/>
                  </a:ext>
                </a:extLst>
              </p:cNvPr>
              <p:cNvSpPr/>
              <p:nvPr/>
            </p:nvSpPr>
            <p:spPr>
              <a:xfrm>
                <a:off x="4175760" y="2019766"/>
                <a:ext cx="167506" cy="277663"/>
              </a:xfrm>
              <a:custGeom>
                <a:avLst/>
                <a:gdLst>
                  <a:gd name="connsiteX0" fmla="*/ 42863 w 167506"/>
                  <a:gd name="connsiteY0" fmla="*/ 0 h 277663"/>
                  <a:gd name="connsiteX1" fmla="*/ 0 w 167506"/>
                  <a:gd name="connsiteY1" fmla="*/ 16631 h 277663"/>
                  <a:gd name="connsiteX2" fmla="*/ 0 w 167506"/>
                  <a:gd name="connsiteY2" fmla="*/ 164163 h 277663"/>
                  <a:gd name="connsiteX3" fmla="*/ 36433 w 167506"/>
                  <a:gd name="connsiteY3" fmla="*/ 227257 h 277663"/>
                  <a:gd name="connsiteX4" fmla="*/ 124644 w 167506"/>
                  <a:gd name="connsiteY4" fmla="*/ 277663 h 277663"/>
                  <a:gd name="connsiteX5" fmla="*/ 156791 w 167506"/>
                  <a:gd name="connsiteY5" fmla="*/ 259061 h 277663"/>
                  <a:gd name="connsiteX6" fmla="*/ 156791 w 167506"/>
                  <a:gd name="connsiteY6" fmla="*/ 259061 h 277663"/>
                  <a:gd name="connsiteX7" fmla="*/ 167507 w 167506"/>
                  <a:gd name="connsiteY7" fmla="*/ 252889 h 277663"/>
                  <a:gd name="connsiteX8" fmla="*/ 58207 w 167506"/>
                  <a:gd name="connsiteY8" fmla="*/ 189795 h 277663"/>
                  <a:gd name="connsiteX9" fmla="*/ 43205 w 167506"/>
                  <a:gd name="connsiteY9" fmla="*/ 164078 h 277663"/>
                  <a:gd name="connsiteX10" fmla="*/ 43205 w 167506"/>
                  <a:gd name="connsiteY10" fmla="*/ 13373 h 277663"/>
                  <a:gd name="connsiteX11" fmla="*/ 43205 w 167506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506" h="277663">
                    <a:moveTo>
                      <a:pt x="42863" y="0"/>
                    </a:moveTo>
                    <a:cubicBezTo>
                      <a:pt x="28375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644" y="277663"/>
                    </a:lnTo>
                    <a:lnTo>
                      <a:pt x="156791" y="259061"/>
                    </a:lnTo>
                    <a:lnTo>
                      <a:pt x="156791" y="259061"/>
                    </a:lnTo>
                    <a:lnTo>
                      <a:pt x="167507" y="252889"/>
                    </a:lnTo>
                    <a:lnTo>
                      <a:pt x="58207" y="189795"/>
                    </a:lnTo>
                    <a:cubicBezTo>
                      <a:pt x="49009" y="184480"/>
                      <a:pt x="43300" y="174699"/>
                      <a:pt x="43205" y="164078"/>
                    </a:cubicBezTo>
                    <a:lnTo>
                      <a:pt x="43205" y="13373"/>
                    </a:lnTo>
                    <a:lnTo>
                      <a:pt x="43205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9" name="Freeform: Shape 7088">
                <a:extLst>
                  <a:ext uri="{FF2B5EF4-FFF2-40B4-BE49-F238E27FC236}">
                    <a16:creationId xmlns:a16="http://schemas.microsoft.com/office/drawing/2014/main" id="{04EB71D0-91B9-68EB-E96E-B51C38541B58}"/>
                  </a:ext>
                </a:extLst>
              </p:cNvPr>
              <p:cNvSpPr/>
              <p:nvPr/>
            </p:nvSpPr>
            <p:spPr>
              <a:xfrm>
                <a:off x="4175760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145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0" name="Freeform: Shape 7089">
                <a:extLst>
                  <a:ext uri="{FF2B5EF4-FFF2-40B4-BE49-F238E27FC236}">
                    <a16:creationId xmlns:a16="http://schemas.microsoft.com/office/drawing/2014/main" id="{5DFAFB64-91F0-4D3F-A2D5-958822775CB3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1" name="Freeform: Shape 7090">
                <a:extLst>
                  <a:ext uri="{FF2B5EF4-FFF2-40B4-BE49-F238E27FC236}">
                    <a16:creationId xmlns:a16="http://schemas.microsoft.com/office/drawing/2014/main" id="{5F59FA8B-C91B-B3F7-7E35-C014C919570A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2" name="Freeform: Shape 7091">
                <a:extLst>
                  <a:ext uri="{FF2B5EF4-FFF2-40B4-BE49-F238E27FC236}">
                    <a16:creationId xmlns:a16="http://schemas.microsoft.com/office/drawing/2014/main" id="{99C185D9-2FB1-2EEB-8EBC-183DD9A28D52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3" name="Freeform: Shape 7092">
                <a:extLst>
                  <a:ext uri="{FF2B5EF4-FFF2-40B4-BE49-F238E27FC236}">
                    <a16:creationId xmlns:a16="http://schemas.microsoft.com/office/drawing/2014/main" id="{1F2D1135-9C7B-A550-10E7-FD887AAE8DC9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4" name="Freeform: Shape 7093">
                <a:extLst>
                  <a:ext uri="{FF2B5EF4-FFF2-40B4-BE49-F238E27FC236}">
                    <a16:creationId xmlns:a16="http://schemas.microsoft.com/office/drawing/2014/main" id="{D0AD8547-6314-42A7-E730-D8CC898F350C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5" name="Freeform: Shape 7094">
                <a:extLst>
                  <a:ext uri="{FF2B5EF4-FFF2-40B4-BE49-F238E27FC236}">
                    <a16:creationId xmlns:a16="http://schemas.microsoft.com/office/drawing/2014/main" id="{32D7C2F3-3354-EC47-3CDF-1DC6F3C120A6}"/>
                  </a:ext>
                </a:extLst>
              </p:cNvPr>
              <p:cNvSpPr/>
              <p:nvPr/>
            </p:nvSpPr>
            <p:spPr>
              <a:xfrm>
                <a:off x="4028655" y="1607857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0954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6"/>
                      <a:pt x="173516" y="25855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04" y="14231"/>
                      <a:pt x="3772" y="28521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6" name="Freeform: Shape 7095">
                <a:extLst>
                  <a:ext uri="{FF2B5EF4-FFF2-40B4-BE49-F238E27FC236}">
                    <a16:creationId xmlns:a16="http://schemas.microsoft.com/office/drawing/2014/main" id="{FA116404-0A8F-1545-7A42-435C90828DAA}"/>
                  </a:ext>
                </a:extLst>
              </p:cNvPr>
              <p:cNvSpPr/>
              <p:nvPr/>
            </p:nvSpPr>
            <p:spPr>
              <a:xfrm>
                <a:off x="3805085" y="1607858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090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21"/>
                      <a:pt x="231175" y="142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7" name="Freeform: Shape 7096">
                <a:extLst>
                  <a:ext uri="{FF2B5EF4-FFF2-40B4-BE49-F238E27FC236}">
                    <a16:creationId xmlns:a16="http://schemas.microsoft.com/office/drawing/2014/main" id="{4C484207-8224-C222-D63A-9624ED5DAE99}"/>
                  </a:ext>
                </a:extLst>
              </p:cNvPr>
              <p:cNvSpPr/>
              <p:nvPr/>
            </p:nvSpPr>
            <p:spPr>
              <a:xfrm>
                <a:off x="4474940" y="2010079"/>
                <a:ext cx="263090" cy="199996"/>
              </a:xfrm>
              <a:custGeom>
                <a:avLst/>
                <a:gdLst>
                  <a:gd name="connsiteX0" fmla="*/ 28804 w 263090"/>
                  <a:gd name="connsiteY0" fmla="*/ 0 h 199996"/>
                  <a:gd name="connsiteX1" fmla="*/ 0 w 263090"/>
                  <a:gd name="connsiteY1" fmla="*/ 35833 h 199996"/>
                  <a:gd name="connsiteX2" fmla="*/ 73724 w 263090"/>
                  <a:gd name="connsiteY2" fmla="*/ 163563 h 199996"/>
                  <a:gd name="connsiteX3" fmla="*/ 136817 w 263090"/>
                  <a:gd name="connsiteY3" fmla="*/ 199996 h 199996"/>
                  <a:gd name="connsiteX4" fmla="*/ 238316 w 263090"/>
                  <a:gd name="connsiteY4" fmla="*/ 199996 h 199996"/>
                  <a:gd name="connsiteX5" fmla="*/ 256832 w 263090"/>
                  <a:gd name="connsiteY5" fmla="*/ 167850 h 199996"/>
                  <a:gd name="connsiteX6" fmla="*/ 256832 w 263090"/>
                  <a:gd name="connsiteY6" fmla="*/ 167850 h 199996"/>
                  <a:gd name="connsiteX7" fmla="*/ 263090 w 263090"/>
                  <a:gd name="connsiteY7" fmla="*/ 157134 h 199996"/>
                  <a:gd name="connsiteX8" fmla="*/ 136817 w 263090"/>
                  <a:gd name="connsiteY8" fmla="*/ 157134 h 199996"/>
                  <a:gd name="connsiteX9" fmla="*/ 111100 w 263090"/>
                  <a:gd name="connsiteY9" fmla="*/ 142132 h 199996"/>
                  <a:gd name="connsiteX10" fmla="*/ 35147 w 263090"/>
                  <a:gd name="connsiteY10" fmla="*/ 11573 h 199996"/>
                  <a:gd name="connsiteX11" fmla="*/ 35147 w 263090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8804" y="0"/>
                    </a:moveTo>
                    <a:cubicBezTo>
                      <a:pt x="18774" y="11659"/>
                      <a:pt x="9258" y="23574"/>
                      <a:pt x="0" y="35833"/>
                    </a:cubicBezTo>
                    <a:lnTo>
                      <a:pt x="73724" y="163563"/>
                    </a:lnTo>
                    <a:cubicBezTo>
                      <a:pt x="86762" y="186083"/>
                      <a:pt x="110800" y="199954"/>
                      <a:pt x="136817" y="199996"/>
                    </a:cubicBezTo>
                    <a:lnTo>
                      <a:pt x="238316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90" y="157134"/>
                    </a:lnTo>
                    <a:lnTo>
                      <a:pt x="136817" y="157134"/>
                    </a:lnTo>
                    <a:cubicBezTo>
                      <a:pt x="126204" y="157005"/>
                      <a:pt x="116440" y="151305"/>
                      <a:pt x="111100" y="142132"/>
                    </a:cubicBezTo>
                    <a:lnTo>
                      <a:pt x="35147" y="11573"/>
                    </a:lnTo>
                    <a:lnTo>
                      <a:pt x="351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8" name="Freeform: Shape 7097">
                <a:extLst>
                  <a:ext uri="{FF2B5EF4-FFF2-40B4-BE49-F238E27FC236}">
                    <a16:creationId xmlns:a16="http://schemas.microsoft.com/office/drawing/2014/main" id="{0A0A7042-AC10-529B-C733-A39034F8F96C}"/>
                  </a:ext>
                </a:extLst>
              </p:cNvPr>
              <p:cNvSpPr/>
              <p:nvPr/>
            </p:nvSpPr>
            <p:spPr>
              <a:xfrm>
                <a:off x="4342923" y="1775021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9" name="Freeform: Shape 7098">
                <a:extLst>
                  <a:ext uri="{FF2B5EF4-FFF2-40B4-BE49-F238E27FC236}">
                    <a16:creationId xmlns:a16="http://schemas.microsoft.com/office/drawing/2014/main" id="{0EBA97D6-730B-B5D9-1A6B-92D42A05965A}"/>
                  </a:ext>
                </a:extLst>
              </p:cNvPr>
              <p:cNvSpPr/>
              <p:nvPr/>
            </p:nvSpPr>
            <p:spPr>
              <a:xfrm>
                <a:off x="3616661" y="1853545"/>
                <a:ext cx="312467" cy="134695"/>
              </a:xfrm>
              <a:custGeom>
                <a:avLst/>
                <a:gdLst>
                  <a:gd name="connsiteX0" fmla="*/ 32147 w 312467"/>
                  <a:gd name="connsiteY0" fmla="*/ 18517 h 134695"/>
                  <a:gd name="connsiteX1" fmla="*/ 0 w 312467"/>
                  <a:gd name="connsiteY1" fmla="*/ 0 h 134695"/>
                  <a:gd name="connsiteX2" fmla="*/ 0 w 312467"/>
                  <a:gd name="connsiteY2" fmla="*/ 0 h 134695"/>
                  <a:gd name="connsiteX3" fmla="*/ 42863 w 312467"/>
                  <a:gd name="connsiteY3" fmla="*/ 74238 h 134695"/>
                  <a:gd name="connsiteX4" fmla="*/ 130473 w 312467"/>
                  <a:gd name="connsiteY4" fmla="*/ 124987 h 134695"/>
                  <a:gd name="connsiteX5" fmla="*/ 203340 w 312467"/>
                  <a:gd name="connsiteY5" fmla="*/ 124987 h 134695"/>
                  <a:gd name="connsiteX6" fmla="*/ 269605 w 312467"/>
                  <a:gd name="connsiteY6" fmla="*/ 86668 h 134695"/>
                  <a:gd name="connsiteX7" fmla="*/ 312468 w 312467"/>
                  <a:gd name="connsiteY7" fmla="*/ 12430 h 134695"/>
                  <a:gd name="connsiteX8" fmla="*/ 181908 w 312467"/>
                  <a:gd name="connsiteY8" fmla="*/ 87868 h 134695"/>
                  <a:gd name="connsiteX9" fmla="*/ 151905 w 312467"/>
                  <a:gd name="connsiteY9" fmla="*/ 87868 h 134695"/>
                  <a:gd name="connsiteX10" fmla="*/ 42605 w 312467"/>
                  <a:gd name="connsiteY10" fmla="*/ 24775 h 134695"/>
                  <a:gd name="connsiteX11" fmla="*/ 31890 w 312467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987"/>
                    </a:lnTo>
                    <a:cubicBezTo>
                      <a:pt x="153036" y="137932"/>
                      <a:pt x="180777" y="137932"/>
                      <a:pt x="203340" y="124987"/>
                    </a:cubicBezTo>
                    <a:lnTo>
                      <a:pt x="269605" y="86668"/>
                    </a:lnTo>
                    <a:lnTo>
                      <a:pt x="312468" y="12430"/>
                    </a:lnTo>
                    <a:lnTo>
                      <a:pt x="181908" y="87868"/>
                    </a:lnTo>
                    <a:cubicBezTo>
                      <a:pt x="172607" y="93175"/>
                      <a:pt x="161206" y="93175"/>
                      <a:pt x="151905" y="87868"/>
                    </a:cubicBezTo>
                    <a:lnTo>
                      <a:pt x="42605" y="24775"/>
                    </a:lnTo>
                    <a:lnTo>
                      <a:pt x="3189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0" name="Freeform: Shape 7099">
                <a:extLst>
                  <a:ext uri="{FF2B5EF4-FFF2-40B4-BE49-F238E27FC236}">
                    <a16:creationId xmlns:a16="http://schemas.microsoft.com/office/drawing/2014/main" id="{5A18657A-9B9F-D235-1FDB-58FED384D69D}"/>
                  </a:ext>
                </a:extLst>
              </p:cNvPr>
              <p:cNvSpPr/>
              <p:nvPr/>
            </p:nvSpPr>
            <p:spPr>
              <a:xfrm>
                <a:off x="4142498" y="168042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36046 w 200425"/>
                  <a:gd name="connsiteY3" fmla="*/ 43936 h 105657"/>
                  <a:gd name="connsiteX4" fmla="*/ 154219 w 200425"/>
                  <a:gd name="connsiteY4" fmla="*/ 57909 h 105657"/>
                  <a:gd name="connsiteX5" fmla="*/ 175651 w 200425"/>
                  <a:gd name="connsiteY5" fmla="*/ 95028 h 105657"/>
                  <a:gd name="connsiteX6" fmla="*/ 200425 w 200425"/>
                  <a:gd name="connsiteY6" fmla="*/ 52165 h 105657"/>
                  <a:gd name="connsiteX7" fmla="*/ 191338 w 200425"/>
                  <a:gd name="connsiteY7" fmla="*/ 36478 h 105657"/>
                  <a:gd name="connsiteX8" fmla="*/ 164763 w 200425"/>
                  <a:gd name="connsiteY8" fmla="*/ 9817 h 105657"/>
                  <a:gd name="connsiteX9" fmla="*/ 147104 w 200425"/>
                  <a:gd name="connsiteY9" fmla="*/ 2531 h 105657"/>
                  <a:gd name="connsiteX10" fmla="*/ 91812 w 200425"/>
                  <a:gd name="connsiteY10" fmla="*/ 9817 h 105657"/>
                  <a:gd name="connsiteX11" fmla="*/ 0 w 200425"/>
                  <a:gd name="connsiteY11" fmla="*/ 62795 h 105657"/>
                  <a:gd name="connsiteX12" fmla="*/ 11487 w 200425"/>
                  <a:gd name="connsiteY12" fmla="*/ 105658 h 105657"/>
                  <a:gd name="connsiteX13" fmla="*/ 33261 w 200425"/>
                  <a:gd name="connsiteY13" fmla="*/ 93056 h 105657"/>
                  <a:gd name="connsiteX14" fmla="*/ 33261 w 200425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0126" y="42890"/>
                      <a:pt x="128356" y="41810"/>
                      <a:pt x="136046" y="43936"/>
                    </a:cubicBezTo>
                    <a:cubicBezTo>
                      <a:pt x="143727" y="45976"/>
                      <a:pt x="150267" y="51008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1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83" y="77025"/>
                      <a:pt x="7715" y="91316"/>
                      <a:pt x="11487" y="105658"/>
                    </a:cubicBezTo>
                    <a:lnTo>
                      <a:pt x="33261" y="93056"/>
                    </a:lnTo>
                    <a:lnTo>
                      <a:pt x="33261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1" name="Freeform: Shape 7100">
                <a:extLst>
                  <a:ext uri="{FF2B5EF4-FFF2-40B4-BE49-F238E27FC236}">
                    <a16:creationId xmlns:a16="http://schemas.microsoft.com/office/drawing/2014/main" id="{FD3A1F0B-19DC-1728-5900-A2C31F37A5B5}"/>
                  </a:ext>
                </a:extLst>
              </p:cNvPr>
              <p:cNvSpPr/>
              <p:nvPr/>
            </p:nvSpPr>
            <p:spPr>
              <a:xfrm>
                <a:off x="3960761" y="1743217"/>
                <a:ext cx="193567" cy="154305"/>
              </a:xfrm>
              <a:custGeom>
                <a:avLst/>
                <a:gdLst>
                  <a:gd name="connsiteX0" fmla="*/ 42863 w 193567"/>
                  <a:gd name="connsiteY0" fmla="*/ 79896 h 154305"/>
                  <a:gd name="connsiteX1" fmla="*/ 6772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79896"/>
                    </a:moveTo>
                    <a:lnTo>
                      <a:pt x="6772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21"/>
                      <a:pt x="185963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2" name="Freeform: Shape 7101">
                <a:extLst>
                  <a:ext uri="{FF2B5EF4-FFF2-40B4-BE49-F238E27FC236}">
                    <a16:creationId xmlns:a16="http://schemas.microsoft.com/office/drawing/2014/main" id="{172C80A0-2B7E-3DEB-AF27-A8AF1621AB32}"/>
                  </a:ext>
                </a:extLst>
              </p:cNvPr>
              <p:cNvSpPr/>
              <p:nvPr/>
            </p:nvSpPr>
            <p:spPr>
              <a:xfrm>
                <a:off x="4738458" y="1859289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434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687 h 128951"/>
                  <a:gd name="connsiteX11" fmla="*/ 18602 w 288550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35"/>
                      <a:pt x="0" y="45434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3" name="Freeform: Shape 7102">
                <a:extLst>
                  <a:ext uri="{FF2B5EF4-FFF2-40B4-BE49-F238E27FC236}">
                    <a16:creationId xmlns:a16="http://schemas.microsoft.com/office/drawing/2014/main" id="{7EBF48DE-694C-F058-0654-4B3B1DD60A0A}"/>
                  </a:ext>
                </a:extLst>
              </p:cNvPr>
              <p:cNvSpPr/>
              <p:nvPr/>
            </p:nvSpPr>
            <p:spPr>
              <a:xfrm>
                <a:off x="4510087" y="1723586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938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4" name="Freeform: Shape 7103">
                <a:extLst>
                  <a:ext uri="{FF2B5EF4-FFF2-40B4-BE49-F238E27FC236}">
                    <a16:creationId xmlns:a16="http://schemas.microsoft.com/office/drawing/2014/main" id="{C2AC6F94-B288-1EE1-E43E-2FFB34D79D6E}"/>
                  </a:ext>
                </a:extLst>
              </p:cNvPr>
              <p:cNvSpPr/>
              <p:nvPr/>
            </p:nvSpPr>
            <p:spPr>
              <a:xfrm>
                <a:off x="3899039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77" y="188424"/>
                      <a:pt x="225731" y="174536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5" name="Freeform: Shape 7104">
                <a:extLst>
                  <a:ext uri="{FF2B5EF4-FFF2-40B4-BE49-F238E27FC236}">
                    <a16:creationId xmlns:a16="http://schemas.microsoft.com/office/drawing/2014/main" id="{A33768DD-5EAB-5650-3D67-044F98715F9A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6" name="Freeform: Shape 7105">
                <a:extLst>
                  <a:ext uri="{FF2B5EF4-FFF2-40B4-BE49-F238E27FC236}">
                    <a16:creationId xmlns:a16="http://schemas.microsoft.com/office/drawing/2014/main" id="{AEF5BAF5-DE6E-33A2-A68E-0AC10F4A03FA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7" name="Freeform: Shape 7106">
                <a:extLst>
                  <a:ext uri="{FF2B5EF4-FFF2-40B4-BE49-F238E27FC236}">
                    <a16:creationId xmlns:a16="http://schemas.microsoft.com/office/drawing/2014/main" id="{F35B133D-5882-9B6B-51E3-AFE152753AFD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8" name="Freeform: Shape 7107">
                <a:extLst>
                  <a:ext uri="{FF2B5EF4-FFF2-40B4-BE49-F238E27FC236}">
                    <a16:creationId xmlns:a16="http://schemas.microsoft.com/office/drawing/2014/main" id="{E33321FF-5970-DB31-2BCC-29CC5DBBF8C2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9" name="Freeform: Shape 7108">
                <a:extLst>
                  <a:ext uri="{FF2B5EF4-FFF2-40B4-BE49-F238E27FC236}">
                    <a16:creationId xmlns:a16="http://schemas.microsoft.com/office/drawing/2014/main" id="{B24BA7D4-F0F8-D6CB-626D-074A8628547C}"/>
                  </a:ext>
                </a:extLst>
              </p:cNvPr>
              <p:cNvSpPr/>
              <p:nvPr/>
            </p:nvSpPr>
            <p:spPr>
              <a:xfrm>
                <a:off x="4299546" y="1680210"/>
                <a:ext cx="167678" cy="159619"/>
              </a:xfrm>
              <a:custGeom>
                <a:avLst/>
                <a:gdLst>
                  <a:gd name="connsiteX0" fmla="*/ 68494 w 167678"/>
                  <a:gd name="connsiteY0" fmla="*/ 94812 h 159619"/>
                  <a:gd name="connsiteX1" fmla="*/ 68494 w 167678"/>
                  <a:gd name="connsiteY1" fmla="*/ 94812 h 159619"/>
                  <a:gd name="connsiteX2" fmla="*/ 89925 w 167678"/>
                  <a:gd name="connsiteY2" fmla="*/ 57693 h 159619"/>
                  <a:gd name="connsiteX3" fmla="*/ 130902 w 167678"/>
                  <a:gd name="connsiteY3" fmla="*/ 46720 h 159619"/>
                  <a:gd name="connsiteX4" fmla="*/ 167678 w 167678"/>
                  <a:gd name="connsiteY4" fmla="*/ 68580 h 159619"/>
                  <a:gd name="connsiteX5" fmla="*/ 167678 w 167678"/>
                  <a:gd name="connsiteY5" fmla="*/ 19031 h 159619"/>
                  <a:gd name="connsiteX6" fmla="*/ 151990 w 167678"/>
                  <a:gd name="connsiteY6" fmla="*/ 10458 h 159619"/>
                  <a:gd name="connsiteX7" fmla="*/ 116243 w 167678"/>
                  <a:gd name="connsiteY7" fmla="*/ 0 h 159619"/>
                  <a:gd name="connsiteX8" fmla="*/ 53064 w 167678"/>
                  <a:gd name="connsiteY8" fmla="*/ 36519 h 159619"/>
                  <a:gd name="connsiteX9" fmla="*/ 0 w 167678"/>
                  <a:gd name="connsiteY9" fmla="*/ 128245 h 159619"/>
                  <a:gd name="connsiteX10" fmla="*/ 31375 w 167678"/>
                  <a:gd name="connsiteY10" fmla="*/ 159620 h 159619"/>
                  <a:gd name="connsiteX11" fmla="*/ 43977 w 167678"/>
                  <a:gd name="connsiteY11" fmla="*/ 137932 h 159619"/>
                  <a:gd name="connsiteX12" fmla="*/ 43977 w 167678"/>
                  <a:gd name="connsiteY12" fmla="*/ 137932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678" h="159619">
                    <a:moveTo>
                      <a:pt x="68494" y="94812"/>
                    </a:moveTo>
                    <a:lnTo>
                      <a:pt x="68494" y="94812"/>
                    </a:lnTo>
                    <a:lnTo>
                      <a:pt x="89925" y="57693"/>
                    </a:lnTo>
                    <a:cubicBezTo>
                      <a:pt x="98215" y="43351"/>
                      <a:pt x="116552" y="38439"/>
                      <a:pt x="130902" y="46720"/>
                    </a:cubicBezTo>
                    <a:lnTo>
                      <a:pt x="167678" y="68580"/>
                    </a:lnTo>
                    <a:lnTo>
                      <a:pt x="167678" y="19031"/>
                    </a:lnTo>
                    <a:lnTo>
                      <a:pt x="151990" y="10458"/>
                    </a:lnTo>
                    <a:cubicBezTo>
                      <a:pt x="141189" y="3909"/>
                      <a:pt x="128870" y="309"/>
                      <a:pt x="116243" y="0"/>
                    </a:cubicBezTo>
                    <a:cubicBezTo>
                      <a:pt x="90200" y="111"/>
                      <a:pt x="66163" y="14007"/>
                      <a:pt x="53064" y="36519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932"/>
                    </a:lnTo>
                    <a:lnTo>
                      <a:pt x="43977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0" name="Freeform: Shape 7109">
                <a:extLst>
                  <a:ext uri="{FF2B5EF4-FFF2-40B4-BE49-F238E27FC236}">
                    <a16:creationId xmlns:a16="http://schemas.microsoft.com/office/drawing/2014/main" id="{F4B245BF-3BA0-DBC4-AB13-294794CC4672}"/>
                  </a:ext>
                </a:extLst>
              </p:cNvPr>
              <p:cNvSpPr/>
              <p:nvPr/>
            </p:nvSpPr>
            <p:spPr>
              <a:xfrm>
                <a:off x="421896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1" name="Freeform: Shape 7110">
                <a:extLst>
                  <a:ext uri="{FF2B5EF4-FFF2-40B4-BE49-F238E27FC236}">
                    <a16:creationId xmlns:a16="http://schemas.microsoft.com/office/drawing/2014/main" id="{32F01CC2-7F99-1F82-3B50-DD87D7A90D91}"/>
                  </a:ext>
                </a:extLst>
              </p:cNvPr>
              <p:cNvSpPr/>
              <p:nvPr/>
            </p:nvSpPr>
            <p:spPr>
              <a:xfrm>
                <a:off x="4879476" y="1483556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703"/>
                      <a:pt x="10801" y="152993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2" name="Freeform: Shape 7111">
                <a:extLst>
                  <a:ext uri="{FF2B5EF4-FFF2-40B4-BE49-F238E27FC236}">
                    <a16:creationId xmlns:a16="http://schemas.microsoft.com/office/drawing/2014/main" id="{B2982D83-4EF1-ADF2-2EE4-33CA9E509BEE}"/>
                  </a:ext>
                </a:extLst>
              </p:cNvPr>
              <p:cNvSpPr/>
              <p:nvPr/>
            </p:nvSpPr>
            <p:spPr>
              <a:xfrm>
                <a:off x="4608071" y="1607858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692"/>
                      <a:pt x="275949" y="14402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3" name="Freeform: Shape 7112">
                <a:extLst>
                  <a:ext uri="{FF2B5EF4-FFF2-40B4-BE49-F238E27FC236}">
                    <a16:creationId xmlns:a16="http://schemas.microsoft.com/office/drawing/2014/main" id="{C599E123-0BC6-8898-C536-5030B43E108B}"/>
                  </a:ext>
                </a:extLst>
              </p:cNvPr>
              <p:cNvSpPr/>
              <p:nvPr/>
            </p:nvSpPr>
            <p:spPr>
              <a:xfrm>
                <a:off x="4300404" y="2032796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0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0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113" y="200845"/>
                      <a:pt x="209983" y="176808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70" y="161412"/>
                      <a:pt x="161360" y="171193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4" name="Freeform: Shape 7113">
                <a:extLst>
                  <a:ext uri="{FF2B5EF4-FFF2-40B4-BE49-F238E27FC236}">
                    <a16:creationId xmlns:a16="http://schemas.microsoft.com/office/drawing/2014/main" id="{5DA96988-9613-C41F-2430-5EF298BF9BCB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5" name="Freeform: Shape 7114">
                <a:extLst>
                  <a:ext uri="{FF2B5EF4-FFF2-40B4-BE49-F238E27FC236}">
                    <a16:creationId xmlns:a16="http://schemas.microsoft.com/office/drawing/2014/main" id="{4B5FB75A-444C-9812-492A-AACCA1B5D085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6" name="Freeform: Shape 7115">
                <a:extLst>
                  <a:ext uri="{FF2B5EF4-FFF2-40B4-BE49-F238E27FC236}">
                    <a16:creationId xmlns:a16="http://schemas.microsoft.com/office/drawing/2014/main" id="{3AA81B8E-5F7D-4F6A-D015-F11D503FBEFF}"/>
                  </a:ext>
                </a:extLst>
              </p:cNvPr>
              <p:cNvSpPr/>
              <p:nvPr/>
            </p:nvSpPr>
            <p:spPr>
              <a:xfrm>
                <a:off x="4467224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29 h 190224"/>
                  <a:gd name="connsiteX1" fmla="*/ 42863 w 115729"/>
                  <a:gd name="connsiteY1" fmla="*/ 115729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4 w 115729"/>
                  <a:gd name="connsiteY6" fmla="*/ 0 h 190224"/>
                  <a:gd name="connsiteX7" fmla="*/ 72867 w 115729"/>
                  <a:gd name="connsiteY7" fmla="*/ 0 h 190224"/>
                  <a:gd name="connsiteX8" fmla="*/ 36519 w 115729"/>
                  <a:gd name="connsiteY8" fmla="*/ 9687 h 190224"/>
                  <a:gd name="connsiteX9" fmla="*/ 21346 w 115729"/>
                  <a:gd name="connsiteY9" fmla="*/ 21346 h 190224"/>
                  <a:gd name="connsiteX10" fmla="*/ 0 w 115729"/>
                  <a:gd name="connsiteY10" fmla="*/ 72781 h 190224"/>
                  <a:gd name="connsiteX11" fmla="*/ 0 w 115729"/>
                  <a:gd name="connsiteY11" fmla="*/ 178737 h 190224"/>
                  <a:gd name="connsiteX12" fmla="*/ 42863 w 115729"/>
                  <a:gd name="connsiteY12" fmla="*/ 190224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768" y="56390"/>
                      <a:pt x="56047" y="42957"/>
                      <a:pt x="72524" y="42863"/>
                    </a:cubicBezTo>
                    <a:cubicBezTo>
                      <a:pt x="72635" y="42863"/>
                      <a:pt x="72755" y="42863"/>
                      <a:pt x="72867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7" y="0"/>
                    </a:lnTo>
                    <a:cubicBezTo>
                      <a:pt x="60111" y="-42"/>
                      <a:pt x="47561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38" y="34942"/>
                      <a:pt x="-51" y="53467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7" name="Freeform: Shape 7116">
                <a:extLst>
                  <a:ext uri="{FF2B5EF4-FFF2-40B4-BE49-F238E27FC236}">
                    <a16:creationId xmlns:a16="http://schemas.microsoft.com/office/drawing/2014/main" id="{0DF98989-DB1F-14F5-4D2B-BA86BAE11BD2}"/>
                  </a:ext>
                </a:extLst>
              </p:cNvPr>
              <p:cNvSpPr/>
              <p:nvPr/>
            </p:nvSpPr>
            <p:spPr>
              <a:xfrm>
                <a:off x="4467225" y="1786680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8" name="Freeform: Shape 7117">
                <a:extLst>
                  <a:ext uri="{FF2B5EF4-FFF2-40B4-BE49-F238E27FC236}">
                    <a16:creationId xmlns:a16="http://schemas.microsoft.com/office/drawing/2014/main" id="{437F5400-3D03-08E6-2205-057E850C447A}"/>
                  </a:ext>
                </a:extLst>
              </p:cNvPr>
              <p:cNvSpPr/>
              <p:nvPr/>
            </p:nvSpPr>
            <p:spPr>
              <a:xfrm>
                <a:off x="4870132" y="1088707"/>
                <a:ext cx="200082" cy="263175"/>
              </a:xfrm>
              <a:custGeom>
                <a:avLst/>
                <a:gdLst>
                  <a:gd name="connsiteX0" fmla="*/ 0 w 200082"/>
                  <a:gd name="connsiteY0" fmla="*/ 234372 h 263175"/>
                  <a:gd name="connsiteX1" fmla="*/ 35833 w 200082"/>
                  <a:gd name="connsiteY1" fmla="*/ 263176 h 263175"/>
                  <a:gd name="connsiteX2" fmla="*/ 163649 w 200082"/>
                  <a:gd name="connsiteY2" fmla="*/ 189367 h 263175"/>
                  <a:gd name="connsiteX3" fmla="*/ 200082 w 200082"/>
                  <a:gd name="connsiteY3" fmla="*/ 126273 h 263175"/>
                  <a:gd name="connsiteX4" fmla="*/ 200082 w 200082"/>
                  <a:gd name="connsiteY4" fmla="*/ 24860 h 263175"/>
                  <a:gd name="connsiteX5" fmla="*/ 167935 w 200082"/>
                  <a:gd name="connsiteY5" fmla="*/ 6258 h 263175"/>
                  <a:gd name="connsiteX6" fmla="*/ 167935 w 200082"/>
                  <a:gd name="connsiteY6" fmla="*/ 6258 h 263175"/>
                  <a:gd name="connsiteX7" fmla="*/ 156877 w 200082"/>
                  <a:gd name="connsiteY7" fmla="*/ 0 h 263175"/>
                  <a:gd name="connsiteX8" fmla="*/ 156877 w 200082"/>
                  <a:gd name="connsiteY8" fmla="*/ 126187 h 263175"/>
                  <a:gd name="connsiteX9" fmla="*/ 141875 w 200082"/>
                  <a:gd name="connsiteY9" fmla="*/ 151905 h 263175"/>
                  <a:gd name="connsiteX10" fmla="*/ 11230 w 200082"/>
                  <a:gd name="connsiteY10" fmla="*/ 227343 h 263175"/>
                  <a:gd name="connsiteX11" fmla="*/ 11230 w 200082"/>
                  <a:gd name="connsiteY11" fmla="*/ 227343 h 26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175">
                    <a:moveTo>
                      <a:pt x="0" y="234372"/>
                    </a:moveTo>
                    <a:cubicBezTo>
                      <a:pt x="11427" y="244316"/>
                      <a:pt x="23377" y="253917"/>
                      <a:pt x="35833" y="263176"/>
                    </a:cubicBezTo>
                    <a:lnTo>
                      <a:pt x="163649" y="189367"/>
                    </a:lnTo>
                    <a:cubicBezTo>
                      <a:pt x="186169" y="176328"/>
                      <a:pt x="200039" y="152290"/>
                      <a:pt x="200082" y="126273"/>
                    </a:cubicBezTo>
                    <a:lnTo>
                      <a:pt x="200082" y="24860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714" y="136791"/>
                      <a:pt x="151022" y="146547"/>
                      <a:pt x="141875" y="151905"/>
                    </a:cubicBezTo>
                    <a:lnTo>
                      <a:pt x="11230" y="227343"/>
                    </a:lnTo>
                    <a:lnTo>
                      <a:pt x="11230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9" name="Freeform: Shape 7118">
                <a:extLst>
                  <a:ext uri="{FF2B5EF4-FFF2-40B4-BE49-F238E27FC236}">
                    <a16:creationId xmlns:a16="http://schemas.microsoft.com/office/drawing/2014/main" id="{4BDB4360-0557-7A49-5448-E37613705109}"/>
                  </a:ext>
                </a:extLst>
              </p:cNvPr>
              <p:cNvSpPr/>
              <p:nvPr/>
            </p:nvSpPr>
            <p:spPr>
              <a:xfrm>
                <a:off x="4634731" y="1323079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0" name="Freeform: Shape 7119">
                <a:extLst>
                  <a:ext uri="{FF2B5EF4-FFF2-40B4-BE49-F238E27FC236}">
                    <a16:creationId xmlns:a16="http://schemas.microsoft.com/office/drawing/2014/main" id="{16C5F975-D2B1-57D8-58EA-8E1ACEB0D134}"/>
                  </a:ext>
                </a:extLst>
              </p:cNvPr>
              <p:cNvSpPr/>
              <p:nvPr/>
            </p:nvSpPr>
            <p:spPr>
              <a:xfrm>
                <a:off x="4713255" y="1897351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578 h 312724"/>
                  <a:gd name="connsiteX1" fmla="*/ 18517 w 134695"/>
                  <a:gd name="connsiteY1" fmla="*/ 280578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1" name="Freeform: Shape 7120">
                <a:extLst>
                  <a:ext uri="{FF2B5EF4-FFF2-40B4-BE49-F238E27FC236}">
                    <a16:creationId xmlns:a16="http://schemas.microsoft.com/office/drawing/2014/main" id="{7CCF9AE6-C994-B338-1BA4-E436C86F972C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2" name="Freeform: Shape 7121">
                <a:extLst>
                  <a:ext uri="{FF2B5EF4-FFF2-40B4-BE49-F238E27FC236}">
                    <a16:creationId xmlns:a16="http://schemas.microsoft.com/office/drawing/2014/main" id="{157AB1BE-F357-B6E3-0308-8A7971530DDC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3" name="Freeform: Shape 7122">
                <a:extLst>
                  <a:ext uri="{FF2B5EF4-FFF2-40B4-BE49-F238E27FC236}">
                    <a16:creationId xmlns:a16="http://schemas.microsoft.com/office/drawing/2014/main" id="{2D3076E1-1947-44BB-E34E-099D56923DCA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4" name="Freeform: Shape 7123">
                <a:extLst>
                  <a:ext uri="{FF2B5EF4-FFF2-40B4-BE49-F238E27FC236}">
                    <a16:creationId xmlns:a16="http://schemas.microsoft.com/office/drawing/2014/main" id="{43DB5687-AD9A-74D8-03CB-367EFFC1E34E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5" name="Freeform: Shape 7124">
                <a:extLst>
                  <a:ext uri="{FF2B5EF4-FFF2-40B4-BE49-F238E27FC236}">
                    <a16:creationId xmlns:a16="http://schemas.microsoft.com/office/drawing/2014/main" id="{A2740897-FB09-956B-94A6-F98A680A2D12}"/>
                  </a:ext>
                </a:extLst>
              </p:cNvPr>
              <p:cNvSpPr/>
              <p:nvPr/>
            </p:nvSpPr>
            <p:spPr>
              <a:xfrm>
                <a:off x="4539703" y="1483556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57909 w 105657"/>
                  <a:gd name="connsiteY3" fmla="*/ 46120 h 200339"/>
                  <a:gd name="connsiteX4" fmla="*/ 95028 w 105657"/>
                  <a:gd name="connsiteY4" fmla="*/ 24689 h 200339"/>
                  <a:gd name="connsiteX5" fmla="*/ 52165 w 105657"/>
                  <a:gd name="connsiteY5" fmla="*/ 0 h 200339"/>
                  <a:gd name="connsiteX6" fmla="*/ 36478 w 105657"/>
                  <a:gd name="connsiteY6" fmla="*/ 9001 h 200339"/>
                  <a:gd name="connsiteX7" fmla="*/ 9817 w 105657"/>
                  <a:gd name="connsiteY7" fmla="*/ 35576 h 200339"/>
                  <a:gd name="connsiteX8" fmla="*/ 2530 w 105657"/>
                  <a:gd name="connsiteY8" fmla="*/ 53321 h 200339"/>
                  <a:gd name="connsiteX9" fmla="*/ 9817 w 105657"/>
                  <a:gd name="connsiteY9" fmla="*/ 108614 h 200339"/>
                  <a:gd name="connsiteX10" fmla="*/ 62795 w 105657"/>
                  <a:gd name="connsiteY10" fmla="*/ 200339 h 200339"/>
                  <a:gd name="connsiteX11" fmla="*/ 105658 w 105657"/>
                  <a:gd name="connsiteY11" fmla="*/ 188852 h 200339"/>
                  <a:gd name="connsiteX12" fmla="*/ 93056 w 105657"/>
                  <a:gd name="connsiteY12" fmla="*/ 167164 h 200339"/>
                  <a:gd name="connsiteX13" fmla="*/ 93056 w 105657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46" y="72806"/>
                      <a:pt x="43558" y="54444"/>
                      <a:pt x="57909" y="46120"/>
                    </a:cubicBezTo>
                    <a:lnTo>
                      <a:pt x="95028" y="24689"/>
                    </a:lnTo>
                    <a:lnTo>
                      <a:pt x="52165" y="0"/>
                    </a:lnTo>
                    <a:lnTo>
                      <a:pt x="36478" y="9001"/>
                    </a:lnTo>
                    <a:cubicBezTo>
                      <a:pt x="25428" y="15388"/>
                      <a:pt x="16238" y="24552"/>
                      <a:pt x="9817" y="35576"/>
                    </a:cubicBezTo>
                    <a:cubicBezTo>
                      <a:pt x="6585" y="41131"/>
                      <a:pt x="4133" y="47097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6" name="Freeform: Shape 7125">
                <a:extLst>
                  <a:ext uri="{FF2B5EF4-FFF2-40B4-BE49-F238E27FC236}">
                    <a16:creationId xmlns:a16="http://schemas.microsoft.com/office/drawing/2014/main" id="{1A187CEB-0A79-419C-3475-B3BDF313361C}"/>
                  </a:ext>
                </a:extLst>
              </p:cNvPr>
              <p:cNvSpPr/>
              <p:nvPr/>
            </p:nvSpPr>
            <p:spPr>
              <a:xfrm>
                <a:off x="460275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7" name="Freeform: Shape 7126">
                <a:extLst>
                  <a:ext uri="{FF2B5EF4-FFF2-40B4-BE49-F238E27FC236}">
                    <a16:creationId xmlns:a16="http://schemas.microsoft.com/office/drawing/2014/main" id="{0FE5C447-CE3E-9B37-8139-C44BDBF93139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8" name="Freeform: Shape 7127">
                <a:extLst>
                  <a:ext uri="{FF2B5EF4-FFF2-40B4-BE49-F238E27FC236}">
                    <a16:creationId xmlns:a16="http://schemas.microsoft.com/office/drawing/2014/main" id="{67F39821-0F82-AB47-51EC-87DFB1549AFA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9" name="Freeform: Shape 7128">
                <a:extLst>
                  <a:ext uri="{FF2B5EF4-FFF2-40B4-BE49-F238E27FC236}">
                    <a16:creationId xmlns:a16="http://schemas.microsoft.com/office/drawing/2014/main" id="{DA573757-AD2D-5DAD-0621-A72EEB970D60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0" name="Freeform: Shape 7129">
                <a:extLst>
                  <a:ext uri="{FF2B5EF4-FFF2-40B4-BE49-F238E27FC236}">
                    <a16:creationId xmlns:a16="http://schemas.microsoft.com/office/drawing/2014/main" id="{8519B8D3-ADC1-8BA1-34D8-F1F247632184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1" name="Freeform: Shape 7130">
                <a:extLst>
                  <a:ext uri="{FF2B5EF4-FFF2-40B4-BE49-F238E27FC236}">
                    <a16:creationId xmlns:a16="http://schemas.microsoft.com/office/drawing/2014/main" id="{8376D8C1-E5F4-0FBB-FF9D-0438DE1661E3}"/>
                  </a:ext>
                </a:extLst>
              </p:cNvPr>
              <p:cNvSpPr/>
              <p:nvPr/>
            </p:nvSpPr>
            <p:spPr>
              <a:xfrm>
                <a:off x="4718999" y="799814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24"/>
                      <a:pt x="30235" y="28663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2" name="Freeform: Shape 7131">
                <a:extLst>
                  <a:ext uri="{FF2B5EF4-FFF2-40B4-BE49-F238E27FC236}">
                    <a16:creationId xmlns:a16="http://schemas.microsoft.com/office/drawing/2014/main" id="{AE8EA834-C013-7871-1E7E-012D5957D596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3" name="Freeform: Shape 7132">
                <a:extLst>
                  <a:ext uri="{FF2B5EF4-FFF2-40B4-BE49-F238E27FC236}">
                    <a16:creationId xmlns:a16="http://schemas.microsoft.com/office/drawing/2014/main" id="{FA4FA552-57E7-6B5C-F872-2A287EF34CA3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4" name="Freeform: Shape 7133">
                <a:extLst>
                  <a:ext uri="{FF2B5EF4-FFF2-40B4-BE49-F238E27FC236}">
                    <a16:creationId xmlns:a16="http://schemas.microsoft.com/office/drawing/2014/main" id="{3ABC96F9-32DB-7432-5EA8-00E0225EE7E5}"/>
                  </a:ext>
                </a:extLst>
              </p:cNvPr>
              <p:cNvSpPr/>
              <p:nvPr/>
            </p:nvSpPr>
            <p:spPr>
              <a:xfrm>
                <a:off x="458329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989" y="5118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5" name="Freeform: Shape 7134">
                <a:extLst>
                  <a:ext uri="{FF2B5EF4-FFF2-40B4-BE49-F238E27FC236}">
                    <a16:creationId xmlns:a16="http://schemas.microsoft.com/office/drawing/2014/main" id="{BCF4CF0D-FBBB-7D9B-470E-E8BF2007F506}"/>
                  </a:ext>
                </a:extLst>
              </p:cNvPr>
              <p:cNvSpPr/>
              <p:nvPr/>
            </p:nvSpPr>
            <p:spPr>
              <a:xfrm>
                <a:off x="4881362" y="1650720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327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327"/>
                    </a:lnTo>
                    <a:cubicBezTo>
                      <a:pt x="188467" y="75309"/>
                      <a:pt x="174596" y="51272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35" y="80676"/>
                      <a:pt x="145535" y="90448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6" name="Freeform: Shape 7135">
                <a:extLst>
                  <a:ext uri="{FF2B5EF4-FFF2-40B4-BE49-F238E27FC236}">
                    <a16:creationId xmlns:a16="http://schemas.microsoft.com/office/drawing/2014/main" id="{10F4CF0C-2A3C-87DB-AC73-62170ECC7DF0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7" name="Freeform: Shape 7136">
                <a:extLst>
                  <a:ext uri="{FF2B5EF4-FFF2-40B4-BE49-F238E27FC236}">
                    <a16:creationId xmlns:a16="http://schemas.microsoft.com/office/drawing/2014/main" id="{DC136590-4F51-392E-7D89-A51E36878FBB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8" name="Freeform: Shape 7137">
                <a:extLst>
                  <a:ext uri="{FF2B5EF4-FFF2-40B4-BE49-F238E27FC236}">
                    <a16:creationId xmlns:a16="http://schemas.microsoft.com/office/drawing/2014/main" id="{C29AFB3B-32AA-8C38-A82F-8FBFBEBF6520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9" name="Freeform: Shape 7138">
                <a:extLst>
                  <a:ext uri="{FF2B5EF4-FFF2-40B4-BE49-F238E27FC236}">
                    <a16:creationId xmlns:a16="http://schemas.microsoft.com/office/drawing/2014/main" id="{550FDBF6-C0C5-2CF9-D065-588E12932FC2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0" name="Freeform: Shape 7139">
                <a:extLst>
                  <a:ext uri="{FF2B5EF4-FFF2-40B4-BE49-F238E27FC236}">
                    <a16:creationId xmlns:a16="http://schemas.microsoft.com/office/drawing/2014/main" id="{F68785A5-AE90-3AA8-2A31-0784829F049E}"/>
                  </a:ext>
                </a:extLst>
              </p:cNvPr>
              <p:cNvSpPr/>
              <p:nvPr/>
            </p:nvSpPr>
            <p:spPr>
              <a:xfrm>
                <a:off x="4539747" y="1359255"/>
                <a:ext cx="159535" cy="168192"/>
              </a:xfrm>
              <a:custGeom>
                <a:avLst/>
                <a:gdLst>
                  <a:gd name="connsiteX0" fmla="*/ 94984 w 159535"/>
                  <a:gd name="connsiteY0" fmla="*/ 99527 h 168192"/>
                  <a:gd name="connsiteX1" fmla="*/ 94984 w 159535"/>
                  <a:gd name="connsiteY1" fmla="*/ 99527 h 168192"/>
                  <a:gd name="connsiteX2" fmla="*/ 57865 w 159535"/>
                  <a:gd name="connsiteY2" fmla="*/ 78095 h 168192"/>
                  <a:gd name="connsiteX3" fmla="*/ 43892 w 159535"/>
                  <a:gd name="connsiteY3" fmla="*/ 59836 h 168192"/>
                  <a:gd name="connsiteX4" fmla="*/ 46892 w 159535"/>
                  <a:gd name="connsiteY4" fmla="*/ 37119 h 168192"/>
                  <a:gd name="connsiteX5" fmla="*/ 68324 w 159535"/>
                  <a:gd name="connsiteY5" fmla="*/ 0 h 168192"/>
                  <a:gd name="connsiteX6" fmla="*/ 18774 w 159535"/>
                  <a:gd name="connsiteY6" fmla="*/ 0 h 168192"/>
                  <a:gd name="connsiteX7" fmla="*/ 9773 w 159535"/>
                  <a:gd name="connsiteY7" fmla="*/ 15688 h 168192"/>
                  <a:gd name="connsiteX8" fmla="*/ 36434 w 159535"/>
                  <a:gd name="connsiteY8" fmla="*/ 115214 h 168192"/>
                  <a:gd name="connsiteX9" fmla="*/ 128160 w 159535"/>
                  <a:gd name="connsiteY9" fmla="*/ 168192 h 168192"/>
                  <a:gd name="connsiteX10" fmla="*/ 159535 w 159535"/>
                  <a:gd name="connsiteY10" fmla="*/ 136817 h 168192"/>
                  <a:gd name="connsiteX11" fmla="*/ 137847 w 159535"/>
                  <a:gd name="connsiteY11" fmla="*/ 124301 h 168192"/>
                  <a:gd name="connsiteX12" fmla="*/ 137847 w 159535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535" h="168192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6"/>
                      <a:pt x="45915" y="67551"/>
                      <a:pt x="43892" y="59836"/>
                    </a:cubicBezTo>
                    <a:cubicBezTo>
                      <a:pt x="41766" y="52172"/>
                      <a:pt x="42855" y="43968"/>
                      <a:pt x="46892" y="37119"/>
                    </a:cubicBezTo>
                    <a:lnTo>
                      <a:pt x="68324" y="0"/>
                    </a:lnTo>
                    <a:lnTo>
                      <a:pt x="18774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128160" y="168192"/>
                    </a:lnTo>
                    <a:lnTo>
                      <a:pt x="159535" y="136817"/>
                    </a:lnTo>
                    <a:lnTo>
                      <a:pt x="137847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1" name="Freeform: Shape 7140">
                <a:extLst>
                  <a:ext uri="{FF2B5EF4-FFF2-40B4-BE49-F238E27FC236}">
                    <a16:creationId xmlns:a16="http://schemas.microsoft.com/office/drawing/2014/main" id="{F18765A4-0553-BA1A-BF64-56C766607B50}"/>
                  </a:ext>
                </a:extLst>
              </p:cNvPr>
              <p:cNvSpPr/>
              <p:nvPr/>
            </p:nvSpPr>
            <p:spPr>
              <a:xfrm>
                <a:off x="4667907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2" name="Freeform: Shape 7141">
                <a:extLst>
                  <a:ext uri="{FF2B5EF4-FFF2-40B4-BE49-F238E27FC236}">
                    <a16:creationId xmlns:a16="http://schemas.microsoft.com/office/drawing/2014/main" id="{D038374E-EFDE-DCA9-6E06-D0295CA9187B}"/>
                  </a:ext>
                </a:extLst>
              </p:cNvPr>
              <p:cNvSpPr/>
              <p:nvPr/>
            </p:nvSpPr>
            <p:spPr>
              <a:xfrm>
                <a:off x="4343266" y="669426"/>
                <a:ext cx="166820" cy="277920"/>
              </a:xfrm>
              <a:custGeom>
                <a:avLst/>
                <a:gdLst>
                  <a:gd name="connsiteX0" fmla="*/ 123958 w 166820"/>
                  <a:gd name="connsiteY0" fmla="*/ 277921 h 277920"/>
                  <a:gd name="connsiteX1" fmla="*/ 166821 w 166820"/>
                  <a:gd name="connsiteY1" fmla="*/ 260776 h 277920"/>
                  <a:gd name="connsiteX2" fmla="*/ 166821 w 166820"/>
                  <a:gd name="connsiteY2" fmla="*/ 113671 h 277920"/>
                  <a:gd name="connsiteX3" fmla="*/ 130731 w 166820"/>
                  <a:gd name="connsiteY3" fmla="*/ 50664 h 277920"/>
                  <a:gd name="connsiteX4" fmla="*/ 42863 w 166820"/>
                  <a:gd name="connsiteY4" fmla="*/ 0 h 277920"/>
                  <a:gd name="connsiteX5" fmla="*/ 10716 w 166820"/>
                  <a:gd name="connsiteY5" fmla="*/ 18517 h 277920"/>
                  <a:gd name="connsiteX6" fmla="*/ 10716 w 166820"/>
                  <a:gd name="connsiteY6" fmla="*/ 18517 h 277920"/>
                  <a:gd name="connsiteX7" fmla="*/ 0 w 166820"/>
                  <a:gd name="connsiteY7" fmla="*/ 24689 h 277920"/>
                  <a:gd name="connsiteX8" fmla="*/ 109299 w 166820"/>
                  <a:gd name="connsiteY8" fmla="*/ 87782 h 277920"/>
                  <a:gd name="connsiteX9" fmla="*/ 124301 w 166820"/>
                  <a:gd name="connsiteY9" fmla="*/ 113500 h 277920"/>
                  <a:gd name="connsiteX10" fmla="*/ 124301 w 166820"/>
                  <a:gd name="connsiteY10" fmla="*/ 264290 h 277920"/>
                  <a:gd name="connsiteX11" fmla="*/ 124301 w 166820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820" h="277920">
                    <a:moveTo>
                      <a:pt x="123958" y="277921"/>
                    </a:moveTo>
                    <a:cubicBezTo>
                      <a:pt x="138446" y="272777"/>
                      <a:pt x="152676" y="267205"/>
                      <a:pt x="166821" y="260776"/>
                    </a:cubicBezTo>
                    <a:lnTo>
                      <a:pt x="166821" y="113671"/>
                    </a:lnTo>
                    <a:cubicBezTo>
                      <a:pt x="166787" y="87762"/>
                      <a:pt x="153062" y="63800"/>
                      <a:pt x="130731" y="50664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3" name="Freeform: Shape 7142">
                <a:extLst>
                  <a:ext uri="{FF2B5EF4-FFF2-40B4-BE49-F238E27FC236}">
                    <a16:creationId xmlns:a16="http://schemas.microsoft.com/office/drawing/2014/main" id="{2CA72788-EDC5-7419-7279-1703C32C5E07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4" name="Freeform: Shape 7143">
                <a:extLst>
                  <a:ext uri="{FF2B5EF4-FFF2-40B4-BE49-F238E27FC236}">
                    <a16:creationId xmlns:a16="http://schemas.microsoft.com/office/drawing/2014/main" id="{87371311-67B8-2C0F-434A-45DB3AC1618B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5" name="Freeform: Shape 7144">
                <a:extLst>
                  <a:ext uri="{FF2B5EF4-FFF2-40B4-BE49-F238E27FC236}">
                    <a16:creationId xmlns:a16="http://schemas.microsoft.com/office/drawing/2014/main" id="{6BF0737B-CD4F-3C01-A45F-242749E46DA5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6" name="Freeform: Shape 7145">
                <a:extLst>
                  <a:ext uri="{FF2B5EF4-FFF2-40B4-BE49-F238E27FC236}">
                    <a16:creationId xmlns:a16="http://schemas.microsoft.com/office/drawing/2014/main" id="{2E6DDBA8-310C-D6D2-3925-A5429279C762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7" name="Freeform: Shape 7146">
                <a:extLst>
                  <a:ext uri="{FF2B5EF4-FFF2-40B4-BE49-F238E27FC236}">
                    <a16:creationId xmlns:a16="http://schemas.microsoft.com/office/drawing/2014/main" id="{6747A9C7-5CBF-64B7-AD85-157F230A08BB}"/>
                  </a:ext>
                </a:extLst>
              </p:cNvPr>
              <p:cNvSpPr/>
              <p:nvPr/>
            </p:nvSpPr>
            <p:spPr>
              <a:xfrm>
                <a:off x="4467225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8" name="Freeform: Shape 7147">
                <a:extLst>
                  <a:ext uri="{FF2B5EF4-FFF2-40B4-BE49-F238E27FC236}">
                    <a16:creationId xmlns:a16="http://schemas.microsoft.com/office/drawing/2014/main" id="{E500438B-FD76-61D4-FAA7-7E0351F57000}"/>
                  </a:ext>
                </a:extLst>
              </p:cNvPr>
              <p:cNvSpPr/>
              <p:nvPr/>
            </p:nvSpPr>
            <p:spPr>
              <a:xfrm>
                <a:off x="4892849" y="1316393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9" name="Freeform: Shape 7148">
                <a:extLst>
                  <a:ext uri="{FF2B5EF4-FFF2-40B4-BE49-F238E27FC236}">
                    <a16:creationId xmlns:a16="http://schemas.microsoft.com/office/drawing/2014/main" id="{CEB2EEEB-C1C3-F9AC-3457-CFDF3910A11F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0" name="Freeform: Shape 7149">
                <a:extLst>
                  <a:ext uri="{FF2B5EF4-FFF2-40B4-BE49-F238E27FC236}">
                    <a16:creationId xmlns:a16="http://schemas.microsoft.com/office/drawing/2014/main" id="{3E0FB40C-AF46-A3C1-C4DE-8095F847D1ED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1" name="Freeform: Shape 7150">
                <a:extLst>
                  <a:ext uri="{FF2B5EF4-FFF2-40B4-BE49-F238E27FC236}">
                    <a16:creationId xmlns:a16="http://schemas.microsoft.com/office/drawing/2014/main" id="{13AE9CF4-5D07-6BBD-EE7E-DD115C94E6A1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2" name="Freeform: Shape 7151">
                <a:extLst>
                  <a:ext uri="{FF2B5EF4-FFF2-40B4-BE49-F238E27FC236}">
                    <a16:creationId xmlns:a16="http://schemas.microsoft.com/office/drawing/2014/main" id="{C533710B-78AF-0823-94CD-4CD32283F0C6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3" name="Freeform: Shape 7152">
                <a:extLst>
                  <a:ext uri="{FF2B5EF4-FFF2-40B4-BE49-F238E27FC236}">
                    <a16:creationId xmlns:a16="http://schemas.microsoft.com/office/drawing/2014/main" id="{1B783FB7-10AA-489C-4AE0-016F78FB925A}"/>
                  </a:ext>
                </a:extLst>
              </p:cNvPr>
              <p:cNvSpPr/>
              <p:nvPr/>
            </p:nvSpPr>
            <p:spPr>
              <a:xfrm>
                <a:off x="4467567" y="1243526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823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7" y="101781"/>
                      <a:pt x="46798" y="115703"/>
                      <a:pt x="72867" y="115729"/>
                    </a:cubicBezTo>
                    <a:lnTo>
                      <a:pt x="178823" y="115729"/>
                    </a:lnTo>
                    <a:cubicBezTo>
                      <a:pt x="182655" y="101387"/>
                      <a:pt x="186478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4" name="Freeform: Shape 7153">
                <a:extLst>
                  <a:ext uri="{FF2B5EF4-FFF2-40B4-BE49-F238E27FC236}">
                    <a16:creationId xmlns:a16="http://schemas.microsoft.com/office/drawing/2014/main" id="{BFB29300-5ED2-6549-01BF-941B173A0DAE}"/>
                  </a:ext>
                </a:extLst>
              </p:cNvPr>
              <p:cNvSpPr/>
              <p:nvPr/>
            </p:nvSpPr>
            <p:spPr>
              <a:xfrm>
                <a:off x="4646390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30"/>
                      <a:pt x="3883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5" name="Freeform: Shape 7154">
                <a:extLst>
                  <a:ext uri="{FF2B5EF4-FFF2-40B4-BE49-F238E27FC236}">
                    <a16:creationId xmlns:a16="http://schemas.microsoft.com/office/drawing/2014/main" id="{CF430C00-137E-E2A0-8364-251B119C69FF}"/>
                  </a:ext>
                </a:extLst>
              </p:cNvPr>
              <p:cNvSpPr/>
              <p:nvPr/>
            </p:nvSpPr>
            <p:spPr>
              <a:xfrm>
                <a:off x="3948503" y="756951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424 h 200082"/>
                  <a:gd name="connsiteX11" fmla="*/ 227343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1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3"/>
                      <a:pt x="151905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6" name="Freeform: Shape 7155">
                <a:extLst>
                  <a:ext uri="{FF2B5EF4-FFF2-40B4-BE49-F238E27FC236}">
                    <a16:creationId xmlns:a16="http://schemas.microsoft.com/office/drawing/2014/main" id="{44434E46-D3AB-A42A-7D51-47A344B19012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7" name="Freeform: Shape 7156">
                <a:extLst>
                  <a:ext uri="{FF2B5EF4-FFF2-40B4-BE49-F238E27FC236}">
                    <a16:creationId xmlns:a16="http://schemas.microsoft.com/office/drawing/2014/main" id="{83CCE9CF-9CAC-F6B9-1142-8CB1BC75C2DC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8" name="Freeform: Shape 7157">
                <a:extLst>
                  <a:ext uri="{FF2B5EF4-FFF2-40B4-BE49-F238E27FC236}">
                    <a16:creationId xmlns:a16="http://schemas.microsoft.com/office/drawing/2014/main" id="{2E3115EA-E845-6444-FBD6-6A1C1D46A3E5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9" name="Freeform: Shape 7158">
                <a:extLst>
                  <a:ext uri="{FF2B5EF4-FFF2-40B4-BE49-F238E27FC236}">
                    <a16:creationId xmlns:a16="http://schemas.microsoft.com/office/drawing/2014/main" id="{4DCDDCFF-82F1-31AD-7ED2-0D23C2EDAAC1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0" name="Freeform: Shape 7159">
                <a:extLst>
                  <a:ext uri="{FF2B5EF4-FFF2-40B4-BE49-F238E27FC236}">
                    <a16:creationId xmlns:a16="http://schemas.microsoft.com/office/drawing/2014/main" id="{D016B4C2-FDDE-6680-7B16-D9F764CAB6B0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1" name="Freeform: Shape 7160">
                <a:extLst>
                  <a:ext uri="{FF2B5EF4-FFF2-40B4-BE49-F238E27FC236}">
                    <a16:creationId xmlns:a16="http://schemas.microsoft.com/office/drawing/2014/main" id="{3049FF72-F5D8-8F13-DF6C-8BCCF0BD8F99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2" name="Freeform: Shape 7161">
                <a:extLst>
                  <a:ext uri="{FF2B5EF4-FFF2-40B4-BE49-F238E27FC236}">
                    <a16:creationId xmlns:a16="http://schemas.microsoft.com/office/drawing/2014/main" id="{D2E56B99-C666-9CBB-92AE-C749D023F0EF}"/>
                  </a:ext>
                </a:extLst>
              </p:cNvPr>
              <p:cNvSpPr/>
              <p:nvPr/>
            </p:nvSpPr>
            <p:spPr>
              <a:xfrm>
                <a:off x="4182446" y="921115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3" name="Freeform: Shape 7162">
                <a:extLst>
                  <a:ext uri="{FF2B5EF4-FFF2-40B4-BE49-F238E27FC236}">
                    <a16:creationId xmlns:a16="http://schemas.microsoft.com/office/drawing/2014/main" id="{3A66884C-E452-01E4-6D6F-374D8A74EA70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4" name="Freeform: Shape 7163">
                <a:extLst>
                  <a:ext uri="{FF2B5EF4-FFF2-40B4-BE49-F238E27FC236}">
                    <a16:creationId xmlns:a16="http://schemas.microsoft.com/office/drawing/2014/main" id="{1D5D8B99-016E-9FF0-1FD4-47FBC8908760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5" name="Freeform: Shape 7164">
                <a:extLst>
                  <a:ext uri="{FF2B5EF4-FFF2-40B4-BE49-F238E27FC236}">
                    <a16:creationId xmlns:a16="http://schemas.microsoft.com/office/drawing/2014/main" id="{575E57F7-F9D7-7B50-1B9E-E1243E3CBD64}"/>
                  </a:ext>
                </a:extLst>
              </p:cNvPr>
              <p:cNvSpPr/>
              <p:nvPr/>
            </p:nvSpPr>
            <p:spPr>
              <a:xfrm>
                <a:off x="4757061" y="978808"/>
                <a:ext cx="312810" cy="134759"/>
              </a:xfrm>
              <a:custGeom>
                <a:avLst/>
                <a:gdLst>
                  <a:gd name="connsiteX0" fmla="*/ 280664 w 312810"/>
                  <a:gd name="connsiteY0" fmla="*/ 116157 h 134759"/>
                  <a:gd name="connsiteX1" fmla="*/ 312810 w 312810"/>
                  <a:gd name="connsiteY1" fmla="*/ 134760 h 134759"/>
                  <a:gd name="connsiteX2" fmla="*/ 312810 w 312810"/>
                  <a:gd name="connsiteY2" fmla="*/ 134760 h 134759"/>
                  <a:gd name="connsiteX3" fmla="*/ 269948 w 312810"/>
                  <a:gd name="connsiteY3" fmla="*/ 60522 h 134759"/>
                  <a:gd name="connsiteX4" fmla="*/ 182080 w 312810"/>
                  <a:gd name="connsiteY4" fmla="*/ 9773 h 134759"/>
                  <a:gd name="connsiteX5" fmla="*/ 109214 w 312810"/>
                  <a:gd name="connsiteY5" fmla="*/ 9773 h 134759"/>
                  <a:gd name="connsiteX6" fmla="*/ 42863 w 312810"/>
                  <a:gd name="connsiteY6" fmla="*/ 48006 h 134759"/>
                  <a:gd name="connsiteX7" fmla="*/ 0 w 312810"/>
                  <a:gd name="connsiteY7" fmla="*/ 122244 h 134759"/>
                  <a:gd name="connsiteX8" fmla="*/ 130645 w 312810"/>
                  <a:gd name="connsiteY8" fmla="*/ 46892 h 134759"/>
                  <a:gd name="connsiteX9" fmla="*/ 160649 w 312810"/>
                  <a:gd name="connsiteY9" fmla="*/ 46892 h 134759"/>
                  <a:gd name="connsiteX10" fmla="*/ 269948 w 312810"/>
                  <a:gd name="connsiteY10" fmla="*/ 109899 h 134759"/>
                  <a:gd name="connsiteX11" fmla="*/ 280664 w 312810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759">
                    <a:moveTo>
                      <a:pt x="280664" y="116157"/>
                    </a:moveTo>
                    <a:lnTo>
                      <a:pt x="312810" y="134760"/>
                    </a:lnTo>
                    <a:lnTo>
                      <a:pt x="312810" y="134760"/>
                    </a:lnTo>
                    <a:lnTo>
                      <a:pt x="269948" y="60522"/>
                    </a:lnTo>
                    <a:lnTo>
                      <a:pt x="182080" y="9773"/>
                    </a:lnTo>
                    <a:cubicBezTo>
                      <a:pt x="159543" y="-3258"/>
                      <a:pt x="131751" y="-3258"/>
                      <a:pt x="109214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645" y="46892"/>
                    </a:lnTo>
                    <a:cubicBezTo>
                      <a:pt x="139929" y="41534"/>
                      <a:pt x="151365" y="41534"/>
                      <a:pt x="160649" y="46892"/>
                    </a:cubicBezTo>
                    <a:lnTo>
                      <a:pt x="269948" y="109899"/>
                    </a:lnTo>
                    <a:lnTo>
                      <a:pt x="280664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6" name="Freeform: Shape 7165">
                <a:extLst>
                  <a:ext uri="{FF2B5EF4-FFF2-40B4-BE49-F238E27FC236}">
                    <a16:creationId xmlns:a16="http://schemas.microsoft.com/office/drawing/2014/main" id="{B73DF01A-2569-4E6B-C4FE-7C5F69D57D4D}"/>
                  </a:ext>
                </a:extLst>
              </p:cNvPr>
              <p:cNvSpPr/>
              <p:nvPr/>
            </p:nvSpPr>
            <p:spPr>
              <a:xfrm>
                <a:off x="4342923" y="1181462"/>
                <a:ext cx="200339" cy="105634"/>
              </a:xfrm>
              <a:custGeom>
                <a:avLst/>
                <a:gdLst>
                  <a:gd name="connsiteX0" fmla="*/ 124301 w 200339"/>
                  <a:gd name="connsiteY0" fmla="*/ 37290 h 105634"/>
                  <a:gd name="connsiteX1" fmla="*/ 124301 w 200339"/>
                  <a:gd name="connsiteY1" fmla="*/ 37290 h 105634"/>
                  <a:gd name="connsiteX2" fmla="*/ 87182 w 200339"/>
                  <a:gd name="connsiteY2" fmla="*/ 58722 h 105634"/>
                  <a:gd name="connsiteX3" fmla="*/ 64379 w 200339"/>
                  <a:gd name="connsiteY3" fmla="*/ 61722 h 105634"/>
                  <a:gd name="connsiteX4" fmla="*/ 46206 w 200339"/>
                  <a:gd name="connsiteY4" fmla="*/ 47749 h 105634"/>
                  <a:gd name="connsiteX5" fmla="*/ 24775 w 200339"/>
                  <a:gd name="connsiteY5" fmla="*/ 10630 h 105634"/>
                  <a:gd name="connsiteX6" fmla="*/ 0 w 200339"/>
                  <a:gd name="connsiteY6" fmla="*/ 53492 h 105634"/>
                  <a:gd name="connsiteX7" fmla="*/ 9087 w 200339"/>
                  <a:gd name="connsiteY7" fmla="*/ 69180 h 105634"/>
                  <a:gd name="connsiteX8" fmla="*/ 35576 w 200339"/>
                  <a:gd name="connsiteY8" fmla="*/ 95840 h 105634"/>
                  <a:gd name="connsiteX9" fmla="*/ 53321 w 200339"/>
                  <a:gd name="connsiteY9" fmla="*/ 103127 h 105634"/>
                  <a:gd name="connsiteX10" fmla="*/ 108614 w 200339"/>
                  <a:gd name="connsiteY10" fmla="*/ 95840 h 105634"/>
                  <a:gd name="connsiteX11" fmla="*/ 200339 w 200339"/>
                  <a:gd name="connsiteY11" fmla="*/ 42863 h 105634"/>
                  <a:gd name="connsiteX12" fmla="*/ 188852 w 200339"/>
                  <a:gd name="connsiteY12" fmla="*/ 0 h 105634"/>
                  <a:gd name="connsiteX13" fmla="*/ 167164 w 200339"/>
                  <a:gd name="connsiteY13" fmla="*/ 12516 h 105634"/>
                  <a:gd name="connsiteX14" fmla="*/ 167164 w 200339"/>
                  <a:gd name="connsiteY14" fmla="*/ 12516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34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25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48" y="99029"/>
                      <a:pt x="47114" y="101481"/>
                      <a:pt x="53321" y="103127"/>
                    </a:cubicBezTo>
                    <a:cubicBezTo>
                      <a:pt x="71983" y="108168"/>
                      <a:pt x="91889" y="105545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72"/>
                      <a:pt x="192736" y="14290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7" name="Freeform: Shape 7166">
                <a:extLst>
                  <a:ext uri="{FF2B5EF4-FFF2-40B4-BE49-F238E27FC236}">
                    <a16:creationId xmlns:a16="http://schemas.microsoft.com/office/drawing/2014/main" id="{98BF41B9-25BB-BECF-9AAD-6CEF7698A462}"/>
                  </a:ext>
                </a:extLst>
              </p:cNvPr>
              <p:cNvSpPr/>
              <p:nvPr/>
            </p:nvSpPr>
            <p:spPr>
              <a:xfrm>
                <a:off x="4532118" y="1069676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659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673"/>
                      <a:pt x="7715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8" name="Freeform: Shape 7167">
                <a:extLst>
                  <a:ext uri="{FF2B5EF4-FFF2-40B4-BE49-F238E27FC236}">
                    <a16:creationId xmlns:a16="http://schemas.microsoft.com/office/drawing/2014/main" id="{5FD665A5-6576-5705-F906-3D3506ECCF47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9" name="Freeform: Shape 7168">
                <a:extLst>
                  <a:ext uri="{FF2B5EF4-FFF2-40B4-BE49-F238E27FC236}">
                    <a16:creationId xmlns:a16="http://schemas.microsoft.com/office/drawing/2014/main" id="{5D56CAA0-1510-D002-DAB3-563792A37AD5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0" name="Freeform: Shape 7169">
                <a:extLst>
                  <a:ext uri="{FF2B5EF4-FFF2-40B4-BE49-F238E27FC236}">
                    <a16:creationId xmlns:a16="http://schemas.microsoft.com/office/drawing/2014/main" id="{7533CC4C-54AF-0D14-466A-18E7707A2CF9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1" name="Freeform: Shape 7170">
                <a:extLst>
                  <a:ext uri="{FF2B5EF4-FFF2-40B4-BE49-F238E27FC236}">
                    <a16:creationId xmlns:a16="http://schemas.microsoft.com/office/drawing/2014/main" id="{575ADC23-3B10-021C-746F-BF209257EEE1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2" name="Freeform: Shape 7171">
                <a:extLst>
                  <a:ext uri="{FF2B5EF4-FFF2-40B4-BE49-F238E27FC236}">
                    <a16:creationId xmlns:a16="http://schemas.microsoft.com/office/drawing/2014/main" id="{F4C8B1B1-9BEA-DE46-2114-5745A53AEA33}"/>
                  </a:ext>
                </a:extLst>
              </p:cNvPr>
              <p:cNvSpPr/>
              <p:nvPr/>
            </p:nvSpPr>
            <p:spPr>
              <a:xfrm>
                <a:off x="3011528" y="915285"/>
                <a:ext cx="134676" cy="312296"/>
              </a:xfrm>
              <a:custGeom>
                <a:avLst/>
                <a:gdLst>
                  <a:gd name="connsiteX0" fmla="*/ 18517 w 134676"/>
                  <a:gd name="connsiteY0" fmla="*/ 280149 h 312296"/>
                  <a:gd name="connsiteX1" fmla="*/ 0 w 134676"/>
                  <a:gd name="connsiteY1" fmla="*/ 312296 h 312296"/>
                  <a:gd name="connsiteX2" fmla="*/ 0 w 134676"/>
                  <a:gd name="connsiteY2" fmla="*/ 312296 h 312296"/>
                  <a:gd name="connsiteX3" fmla="*/ 74238 w 134676"/>
                  <a:gd name="connsiteY3" fmla="*/ 269434 h 312296"/>
                  <a:gd name="connsiteX4" fmla="*/ 124901 w 134676"/>
                  <a:gd name="connsiteY4" fmla="*/ 181994 h 312296"/>
                  <a:gd name="connsiteX5" fmla="*/ 124901 w 134676"/>
                  <a:gd name="connsiteY5" fmla="*/ 109128 h 312296"/>
                  <a:gd name="connsiteX6" fmla="*/ 86668 w 134676"/>
                  <a:gd name="connsiteY6" fmla="*/ 42863 h 312296"/>
                  <a:gd name="connsiteX7" fmla="*/ 12430 w 134676"/>
                  <a:gd name="connsiteY7" fmla="*/ 0 h 312296"/>
                  <a:gd name="connsiteX8" fmla="*/ 87782 w 134676"/>
                  <a:gd name="connsiteY8" fmla="*/ 130559 h 312296"/>
                  <a:gd name="connsiteX9" fmla="*/ 87782 w 134676"/>
                  <a:gd name="connsiteY9" fmla="*/ 160563 h 312296"/>
                  <a:gd name="connsiteX10" fmla="*/ 24689 w 134676"/>
                  <a:gd name="connsiteY10" fmla="*/ 269434 h 312296"/>
                  <a:gd name="connsiteX11" fmla="*/ 18517 w 134676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296">
                    <a:moveTo>
                      <a:pt x="18517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01" y="181994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59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434"/>
                    </a:lnTo>
                    <a:lnTo>
                      <a:pt x="18517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3" name="Freeform: Shape 7172">
                <a:extLst>
                  <a:ext uri="{FF2B5EF4-FFF2-40B4-BE49-F238E27FC236}">
                    <a16:creationId xmlns:a16="http://schemas.microsoft.com/office/drawing/2014/main" id="{CCB666E4-7897-3533-4FCE-E549BF758F85}"/>
                  </a:ext>
                </a:extLst>
              </p:cNvPr>
              <p:cNvSpPr/>
              <p:nvPr/>
            </p:nvSpPr>
            <p:spPr>
              <a:xfrm>
                <a:off x="2837677" y="501062"/>
                <a:ext cx="105699" cy="199910"/>
              </a:xfrm>
              <a:custGeom>
                <a:avLst/>
                <a:gdLst>
                  <a:gd name="connsiteX0" fmla="*/ 93355 w 105699"/>
                  <a:gd name="connsiteY0" fmla="*/ 167592 h 199910"/>
                  <a:gd name="connsiteX1" fmla="*/ 93355 w 105699"/>
                  <a:gd name="connsiteY1" fmla="*/ 167592 h 199910"/>
                  <a:gd name="connsiteX2" fmla="*/ 68581 w 105699"/>
                  <a:gd name="connsiteY2" fmla="*/ 124730 h 199910"/>
                  <a:gd name="connsiteX3" fmla="*/ 68581 w 105699"/>
                  <a:gd name="connsiteY3" fmla="*/ 124730 h 199910"/>
                  <a:gd name="connsiteX4" fmla="*/ 47150 w 105699"/>
                  <a:gd name="connsiteY4" fmla="*/ 87525 h 199910"/>
                  <a:gd name="connsiteX5" fmla="*/ 58122 w 105699"/>
                  <a:gd name="connsiteY5" fmla="*/ 46549 h 199910"/>
                  <a:gd name="connsiteX6" fmla="*/ 95070 w 105699"/>
                  <a:gd name="connsiteY6" fmla="*/ 24689 h 199910"/>
                  <a:gd name="connsiteX7" fmla="*/ 52207 w 105699"/>
                  <a:gd name="connsiteY7" fmla="*/ 0 h 199910"/>
                  <a:gd name="connsiteX8" fmla="*/ 36434 w 105699"/>
                  <a:gd name="connsiteY8" fmla="*/ 8573 h 199910"/>
                  <a:gd name="connsiteX9" fmla="*/ 9859 w 105699"/>
                  <a:gd name="connsiteY9" fmla="*/ 35147 h 199910"/>
                  <a:gd name="connsiteX10" fmla="*/ 2487 w 105699"/>
                  <a:gd name="connsiteY10" fmla="*/ 52807 h 199910"/>
                  <a:gd name="connsiteX11" fmla="*/ 9773 w 105699"/>
                  <a:gd name="connsiteY11" fmla="*/ 108099 h 199910"/>
                  <a:gd name="connsiteX12" fmla="*/ 62837 w 105699"/>
                  <a:gd name="connsiteY12" fmla="*/ 199911 h 199910"/>
                  <a:gd name="connsiteX13" fmla="*/ 105700 w 105699"/>
                  <a:gd name="connsiteY13" fmla="*/ 18842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93355" y="167592"/>
                    </a:moveTo>
                    <a:lnTo>
                      <a:pt x="93355" y="167592"/>
                    </a:lnTo>
                    <a:lnTo>
                      <a:pt x="68581" y="124730"/>
                    </a:lnTo>
                    <a:lnTo>
                      <a:pt x="68581" y="124730"/>
                    </a:lnTo>
                    <a:lnTo>
                      <a:pt x="47150" y="87525"/>
                    </a:lnTo>
                    <a:cubicBezTo>
                      <a:pt x="38869" y="73179"/>
                      <a:pt x="43781" y="54837"/>
                      <a:pt x="58122" y="46549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411" y="14964"/>
                      <a:pt x="16251" y="24125"/>
                      <a:pt x="9859" y="35147"/>
                    </a:cubicBezTo>
                    <a:cubicBezTo>
                      <a:pt x="6655" y="40693"/>
                      <a:pt x="4177" y="46628"/>
                      <a:pt x="2487" y="52807"/>
                    </a:cubicBezTo>
                    <a:cubicBezTo>
                      <a:pt x="-2522" y="71474"/>
                      <a:pt x="99" y="91367"/>
                      <a:pt x="9773" y="108099"/>
                    </a:cubicBezTo>
                    <a:lnTo>
                      <a:pt x="62837" y="199911"/>
                    </a:lnTo>
                    <a:lnTo>
                      <a:pt x="105700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4" name="Freeform: Shape 7173">
                <a:extLst>
                  <a:ext uri="{FF2B5EF4-FFF2-40B4-BE49-F238E27FC236}">
                    <a16:creationId xmlns:a16="http://schemas.microsoft.com/office/drawing/2014/main" id="{F6FF563D-0F62-535A-840A-7492FF9D0473}"/>
                  </a:ext>
                </a:extLst>
              </p:cNvPr>
              <p:cNvSpPr/>
              <p:nvPr/>
            </p:nvSpPr>
            <p:spPr>
              <a:xfrm>
                <a:off x="2901029" y="689914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8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5" name="Freeform: Shape 7174">
                <a:extLst>
                  <a:ext uri="{FF2B5EF4-FFF2-40B4-BE49-F238E27FC236}">
                    <a16:creationId xmlns:a16="http://schemas.microsoft.com/office/drawing/2014/main" id="{326C755F-98C7-84A3-AFED-859C03DC9321}"/>
                  </a:ext>
                </a:extLst>
              </p:cNvPr>
              <p:cNvSpPr/>
              <p:nvPr/>
            </p:nvSpPr>
            <p:spPr>
              <a:xfrm>
                <a:off x="317963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0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302 w 188423"/>
                  <a:gd name="connsiteY7" fmla="*/ 74924 h 276634"/>
                  <a:gd name="connsiteX8" fmla="*/ 145304 w 188423"/>
                  <a:gd name="connsiteY8" fmla="*/ 100641 h 276634"/>
                  <a:gd name="connsiteX9" fmla="*/ 145304 w 188423"/>
                  <a:gd name="connsiteY9" fmla="*/ 239259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5" y="74879"/>
                      <a:pt x="174506" y="50845"/>
                      <a:pt x="151990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4924"/>
                    </a:lnTo>
                    <a:cubicBezTo>
                      <a:pt x="139503" y="80235"/>
                      <a:pt x="145210" y="90017"/>
                      <a:pt x="145304" y="100641"/>
                    </a:cubicBezTo>
                    <a:lnTo>
                      <a:pt x="145304" y="239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6" name="Freeform: Shape 7175">
                <a:extLst>
                  <a:ext uri="{FF2B5EF4-FFF2-40B4-BE49-F238E27FC236}">
                    <a16:creationId xmlns:a16="http://schemas.microsoft.com/office/drawing/2014/main" id="{6FF2B2F1-3104-9990-8EA5-0B11B07ADDF0}"/>
                  </a:ext>
                </a:extLst>
              </p:cNvPr>
              <p:cNvSpPr/>
              <p:nvPr/>
            </p:nvSpPr>
            <p:spPr>
              <a:xfrm>
                <a:off x="2890142" y="501062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7" name="Freeform: Shape 7176">
                <a:extLst>
                  <a:ext uri="{FF2B5EF4-FFF2-40B4-BE49-F238E27FC236}">
                    <a16:creationId xmlns:a16="http://schemas.microsoft.com/office/drawing/2014/main" id="{72E1FDB7-80EE-5C2A-29B7-81AE4616A215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8" name="Freeform: Shape 7177">
                <a:extLst>
                  <a:ext uri="{FF2B5EF4-FFF2-40B4-BE49-F238E27FC236}">
                    <a16:creationId xmlns:a16="http://schemas.microsoft.com/office/drawing/2014/main" id="{CEF2F0D7-C7A7-2ABD-363E-A23E8772ECCC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9" name="Freeform: Shape 7178">
                <a:extLst>
                  <a:ext uri="{FF2B5EF4-FFF2-40B4-BE49-F238E27FC236}">
                    <a16:creationId xmlns:a16="http://schemas.microsoft.com/office/drawing/2014/main" id="{CEC97851-D560-BE0B-8293-F3BA764FD05D}"/>
                  </a:ext>
                </a:extLst>
              </p:cNvPr>
              <p:cNvSpPr/>
              <p:nvPr/>
            </p:nvSpPr>
            <p:spPr>
              <a:xfrm>
                <a:off x="2966180" y="513578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0" name="Freeform: Shape 7179">
                <a:extLst>
                  <a:ext uri="{FF2B5EF4-FFF2-40B4-BE49-F238E27FC236}">
                    <a16:creationId xmlns:a16="http://schemas.microsoft.com/office/drawing/2014/main" id="{DC08C8F6-405E-C0E5-E6CB-099030B6E351}"/>
                  </a:ext>
                </a:extLst>
              </p:cNvPr>
              <p:cNvSpPr/>
              <p:nvPr/>
            </p:nvSpPr>
            <p:spPr>
              <a:xfrm>
                <a:off x="3430981" y="501062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1" name="Freeform: Shape 7180">
                <a:extLst>
                  <a:ext uri="{FF2B5EF4-FFF2-40B4-BE49-F238E27FC236}">
                    <a16:creationId xmlns:a16="http://schemas.microsoft.com/office/drawing/2014/main" id="{855F52FB-4513-F149-178A-E4A6AE258509}"/>
                  </a:ext>
                </a:extLst>
              </p:cNvPr>
              <p:cNvSpPr/>
              <p:nvPr/>
            </p:nvSpPr>
            <p:spPr>
              <a:xfrm>
                <a:off x="343098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2" name="Freeform: Shape 7181">
                <a:extLst>
                  <a:ext uri="{FF2B5EF4-FFF2-40B4-BE49-F238E27FC236}">
                    <a16:creationId xmlns:a16="http://schemas.microsoft.com/office/drawing/2014/main" id="{0A93EC8B-48F0-EFCB-C673-1593F49A3374}"/>
                  </a:ext>
                </a:extLst>
              </p:cNvPr>
              <p:cNvSpPr/>
              <p:nvPr/>
            </p:nvSpPr>
            <p:spPr>
              <a:xfrm>
                <a:off x="2773213" y="1027585"/>
                <a:ext cx="263004" cy="200425"/>
              </a:xfrm>
              <a:custGeom>
                <a:avLst/>
                <a:gdLst>
                  <a:gd name="connsiteX0" fmla="*/ 28718 w 263004"/>
                  <a:gd name="connsiteY0" fmla="*/ 0 h 200425"/>
                  <a:gd name="connsiteX1" fmla="*/ 0 w 263004"/>
                  <a:gd name="connsiteY1" fmla="*/ 35833 h 200425"/>
                  <a:gd name="connsiteX2" fmla="*/ 73809 w 263004"/>
                  <a:gd name="connsiteY2" fmla="*/ 163992 h 200425"/>
                  <a:gd name="connsiteX3" fmla="*/ 136903 w 263004"/>
                  <a:gd name="connsiteY3" fmla="*/ 200425 h 200425"/>
                  <a:gd name="connsiteX4" fmla="*/ 238315 w 263004"/>
                  <a:gd name="connsiteY4" fmla="*/ 200425 h 200425"/>
                  <a:gd name="connsiteX5" fmla="*/ 256832 w 263004"/>
                  <a:gd name="connsiteY5" fmla="*/ 168278 h 200425"/>
                  <a:gd name="connsiteX6" fmla="*/ 256832 w 263004"/>
                  <a:gd name="connsiteY6" fmla="*/ 168278 h 200425"/>
                  <a:gd name="connsiteX7" fmla="*/ 263004 w 263004"/>
                  <a:gd name="connsiteY7" fmla="*/ 157563 h 200425"/>
                  <a:gd name="connsiteX8" fmla="*/ 136817 w 263004"/>
                  <a:gd name="connsiteY8" fmla="*/ 157563 h 200425"/>
                  <a:gd name="connsiteX9" fmla="*/ 111100 w 263004"/>
                  <a:gd name="connsiteY9" fmla="*/ 142561 h 200425"/>
                  <a:gd name="connsiteX10" fmla="*/ 35747 w 263004"/>
                  <a:gd name="connsiteY10" fmla="*/ 12001 h 200425"/>
                  <a:gd name="connsiteX11" fmla="*/ 35747 w 263004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425">
                    <a:moveTo>
                      <a:pt x="28718" y="0"/>
                    </a:moveTo>
                    <a:cubicBezTo>
                      <a:pt x="18774" y="11573"/>
                      <a:pt x="9173" y="23574"/>
                      <a:pt x="0" y="35833"/>
                    </a:cubicBezTo>
                    <a:lnTo>
                      <a:pt x="73809" y="163992"/>
                    </a:lnTo>
                    <a:cubicBezTo>
                      <a:pt x="86850" y="186512"/>
                      <a:pt x="110884" y="200382"/>
                      <a:pt x="136903" y="200425"/>
                    </a:cubicBezTo>
                    <a:lnTo>
                      <a:pt x="238315" y="200425"/>
                    </a:lnTo>
                    <a:lnTo>
                      <a:pt x="256832" y="168278"/>
                    </a:lnTo>
                    <a:lnTo>
                      <a:pt x="256832" y="168278"/>
                    </a:lnTo>
                    <a:lnTo>
                      <a:pt x="263004" y="157563"/>
                    </a:lnTo>
                    <a:lnTo>
                      <a:pt x="136817" y="157563"/>
                    </a:lnTo>
                    <a:cubicBezTo>
                      <a:pt x="126197" y="157451"/>
                      <a:pt x="116424" y="151750"/>
                      <a:pt x="111100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3" name="Freeform: Shape 7182">
                <a:extLst>
                  <a:ext uri="{FF2B5EF4-FFF2-40B4-BE49-F238E27FC236}">
                    <a16:creationId xmlns:a16="http://schemas.microsoft.com/office/drawing/2014/main" id="{EAB6C20A-716D-58D8-0507-5DA0829A2610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4" name="Freeform: Shape 7183">
                <a:extLst>
                  <a:ext uri="{FF2B5EF4-FFF2-40B4-BE49-F238E27FC236}">
                    <a16:creationId xmlns:a16="http://schemas.microsoft.com/office/drawing/2014/main" id="{64D0BBCC-632F-7659-E0DD-BF48810B18DE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5" name="Freeform: Shape 7184">
                <a:extLst>
                  <a:ext uri="{FF2B5EF4-FFF2-40B4-BE49-F238E27FC236}">
                    <a16:creationId xmlns:a16="http://schemas.microsoft.com/office/drawing/2014/main" id="{37F97AB3-0428-EFD5-5EB5-D12D220DD3D7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6" name="Freeform: Shape 7185">
                <a:extLst>
                  <a:ext uri="{FF2B5EF4-FFF2-40B4-BE49-F238E27FC236}">
                    <a16:creationId xmlns:a16="http://schemas.microsoft.com/office/drawing/2014/main" id="{051CFB5C-18F7-4967-3721-7FF46D76EAFE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7" name="Freeform: Shape 7186">
                <a:extLst>
                  <a:ext uri="{FF2B5EF4-FFF2-40B4-BE49-F238E27FC236}">
                    <a16:creationId xmlns:a16="http://schemas.microsoft.com/office/drawing/2014/main" id="{601016D0-B549-4625-D8E9-FC2DCA2D3D0B}"/>
                  </a:ext>
                </a:extLst>
              </p:cNvPr>
              <p:cNvSpPr/>
              <p:nvPr/>
            </p:nvSpPr>
            <p:spPr>
              <a:xfrm>
                <a:off x="2667000" y="793813"/>
                <a:ext cx="134931" cy="269605"/>
              </a:xfrm>
              <a:custGeom>
                <a:avLst/>
                <a:gdLst>
                  <a:gd name="connsiteX0" fmla="*/ 134931 w 134931"/>
                  <a:gd name="connsiteY0" fmla="*/ 233772 h 269605"/>
                  <a:gd name="connsiteX1" fmla="*/ 98841 w 134931"/>
                  <a:gd name="connsiteY1" fmla="*/ 171107 h 269605"/>
                  <a:gd name="connsiteX2" fmla="*/ 98841 w 134931"/>
                  <a:gd name="connsiteY2" fmla="*/ 171107 h 269605"/>
                  <a:gd name="connsiteX3" fmla="*/ 0 w 134931"/>
                  <a:gd name="connsiteY3" fmla="*/ 0 h 269605"/>
                  <a:gd name="connsiteX4" fmla="*/ 0 w 134931"/>
                  <a:gd name="connsiteY4" fmla="*/ 85725 h 269605"/>
                  <a:gd name="connsiteX5" fmla="*/ 106213 w 134931"/>
                  <a:gd name="connsiteY5" fmla="*/ 269605 h 269605"/>
                  <a:gd name="connsiteX6" fmla="*/ 134931 w 134931"/>
                  <a:gd name="connsiteY6" fmla="*/ 233772 h 26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5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386" y="257346"/>
                      <a:pt x="124987" y="245345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8" name="Freeform: Shape 7187">
                <a:extLst>
                  <a:ext uri="{FF2B5EF4-FFF2-40B4-BE49-F238E27FC236}">
                    <a16:creationId xmlns:a16="http://schemas.microsoft.com/office/drawing/2014/main" id="{55599B00-F772-4780-7F80-9DB50616DACB}"/>
                  </a:ext>
                </a:extLst>
              </p:cNvPr>
              <p:cNvSpPr/>
              <p:nvPr/>
            </p:nvSpPr>
            <p:spPr>
              <a:xfrm>
                <a:off x="3036731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8908 w 288464"/>
                  <a:gd name="connsiteY8" fmla="*/ 82039 h 128930"/>
                  <a:gd name="connsiteX9" fmla="*/ 148904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127730" y="119158"/>
                    </a:lnTo>
                    <a:cubicBezTo>
                      <a:pt x="150271" y="132188"/>
                      <a:pt x="178056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8908" y="82039"/>
                    </a:lnTo>
                    <a:cubicBezTo>
                      <a:pt x="169634" y="87431"/>
                      <a:pt x="158178" y="87431"/>
                      <a:pt x="148904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9" name="Freeform: Shape 7188">
                <a:extLst>
                  <a:ext uri="{FF2B5EF4-FFF2-40B4-BE49-F238E27FC236}">
                    <a16:creationId xmlns:a16="http://schemas.microsoft.com/office/drawing/2014/main" id="{55C00783-780C-BAD6-0F24-E6CA730DD2BD}"/>
                  </a:ext>
                </a:extLst>
              </p:cNvPr>
              <p:cNvSpPr/>
              <p:nvPr/>
            </p:nvSpPr>
            <p:spPr>
              <a:xfrm>
                <a:off x="2808703" y="741092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87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0" name="Freeform: Shape 7189">
                <a:extLst>
                  <a:ext uri="{FF2B5EF4-FFF2-40B4-BE49-F238E27FC236}">
                    <a16:creationId xmlns:a16="http://schemas.microsoft.com/office/drawing/2014/main" id="{C9E398DA-7330-3286-D4E4-D6B195C960E6}"/>
                  </a:ext>
                </a:extLst>
              </p:cNvPr>
              <p:cNvSpPr/>
              <p:nvPr/>
            </p:nvSpPr>
            <p:spPr>
              <a:xfrm>
                <a:off x="2666999" y="697458"/>
                <a:ext cx="98840" cy="94126"/>
              </a:xfrm>
              <a:custGeom>
                <a:avLst/>
                <a:gdLst>
                  <a:gd name="connsiteX0" fmla="*/ 38919 w 98840"/>
                  <a:gd name="connsiteY0" fmla="*/ 43891 h 94126"/>
                  <a:gd name="connsiteX1" fmla="*/ 61636 w 98840"/>
                  <a:gd name="connsiteY1" fmla="*/ 46892 h 94126"/>
                  <a:gd name="connsiteX2" fmla="*/ 98841 w 98840"/>
                  <a:gd name="connsiteY2" fmla="*/ 68323 h 94126"/>
                  <a:gd name="connsiteX3" fmla="*/ 98841 w 98840"/>
                  <a:gd name="connsiteY3" fmla="*/ 18859 h 94126"/>
                  <a:gd name="connsiteX4" fmla="*/ 83068 w 98840"/>
                  <a:gd name="connsiteY4" fmla="*/ 9773 h 94126"/>
                  <a:gd name="connsiteX5" fmla="*/ 46806 w 98840"/>
                  <a:gd name="connsiteY5" fmla="*/ 0 h 94126"/>
                  <a:gd name="connsiteX6" fmla="*/ 27775 w 98840"/>
                  <a:gd name="connsiteY6" fmla="*/ 2486 h 94126"/>
                  <a:gd name="connsiteX7" fmla="*/ 0 w 98840"/>
                  <a:gd name="connsiteY7" fmla="*/ 16974 h 94126"/>
                  <a:gd name="connsiteX8" fmla="*/ 0 w 98840"/>
                  <a:gd name="connsiteY8" fmla="*/ 94126 h 94126"/>
                  <a:gd name="connsiteX9" fmla="*/ 20660 w 98840"/>
                  <a:gd name="connsiteY9" fmla="*/ 58293 h 94126"/>
                  <a:gd name="connsiteX10" fmla="*/ 38919 w 98840"/>
                  <a:gd name="connsiteY10" fmla="*/ 43891 h 9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4126">
                    <a:moveTo>
                      <a:pt x="38919" y="43891"/>
                    </a:moveTo>
                    <a:cubicBezTo>
                      <a:pt x="46590" y="41847"/>
                      <a:pt x="54759" y="42925"/>
                      <a:pt x="61636" y="46892"/>
                    </a:cubicBezTo>
                    <a:lnTo>
                      <a:pt x="98841" y="68323"/>
                    </a:lnTo>
                    <a:lnTo>
                      <a:pt x="98841" y="18859"/>
                    </a:lnTo>
                    <a:lnTo>
                      <a:pt x="83068" y="9773"/>
                    </a:lnTo>
                    <a:cubicBezTo>
                      <a:pt x="72046" y="3391"/>
                      <a:pt x="59541" y="21"/>
                      <a:pt x="46806" y="0"/>
                    </a:cubicBezTo>
                    <a:cubicBezTo>
                      <a:pt x="40383" y="24"/>
                      <a:pt x="33989" y="860"/>
                      <a:pt x="27775" y="2486"/>
                    </a:cubicBezTo>
                    <a:cubicBezTo>
                      <a:pt x="17585" y="5267"/>
                      <a:pt x="8112" y="10208"/>
                      <a:pt x="0" y="16974"/>
                    </a:cubicBezTo>
                    <a:lnTo>
                      <a:pt x="0" y="94126"/>
                    </a:lnTo>
                    <a:lnTo>
                      <a:pt x="20660" y="58293"/>
                    </a:lnTo>
                    <a:cubicBezTo>
                      <a:pt x="24592" y="51258"/>
                      <a:pt x="31162" y="46076"/>
                      <a:pt x="38919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1" name="Freeform: Shape 7190">
                <a:extLst>
                  <a:ext uri="{FF2B5EF4-FFF2-40B4-BE49-F238E27FC236}">
                    <a16:creationId xmlns:a16="http://schemas.microsoft.com/office/drawing/2014/main" id="{26A94D86-4F18-A155-F990-645EC7A4820E}"/>
                  </a:ext>
                </a:extLst>
              </p:cNvPr>
              <p:cNvSpPr/>
              <p:nvPr/>
            </p:nvSpPr>
            <p:spPr>
              <a:xfrm>
                <a:off x="3177663" y="501062"/>
                <a:ext cx="278006" cy="167592"/>
              </a:xfrm>
              <a:custGeom>
                <a:avLst/>
                <a:gdLst>
                  <a:gd name="connsiteX0" fmla="*/ 0 w 278006"/>
                  <a:gd name="connsiteY0" fmla="*/ 124730 h 167592"/>
                  <a:gd name="connsiteX1" fmla="*/ 17145 w 278006"/>
                  <a:gd name="connsiteY1" fmla="*/ 167592 h 167592"/>
                  <a:gd name="connsiteX2" fmla="*/ 164249 w 278006"/>
                  <a:gd name="connsiteY2" fmla="*/ 167592 h 167592"/>
                  <a:gd name="connsiteX3" fmla="*/ 227343 w 278006"/>
                  <a:gd name="connsiteY3" fmla="*/ 131159 h 167592"/>
                  <a:gd name="connsiteX4" fmla="*/ 278006 w 278006"/>
                  <a:gd name="connsiteY4" fmla="*/ 42863 h 167592"/>
                  <a:gd name="connsiteX5" fmla="*/ 259490 w 278006"/>
                  <a:gd name="connsiteY5" fmla="*/ 10716 h 167592"/>
                  <a:gd name="connsiteX6" fmla="*/ 259490 w 278006"/>
                  <a:gd name="connsiteY6" fmla="*/ 10716 h 167592"/>
                  <a:gd name="connsiteX7" fmla="*/ 253317 w 278006"/>
                  <a:gd name="connsiteY7" fmla="*/ 0 h 167592"/>
                  <a:gd name="connsiteX8" fmla="*/ 190224 w 278006"/>
                  <a:gd name="connsiteY8" fmla="*/ 109299 h 167592"/>
                  <a:gd name="connsiteX9" fmla="*/ 164506 w 278006"/>
                  <a:gd name="connsiteY9" fmla="*/ 124301 h 167592"/>
                  <a:gd name="connsiteX10" fmla="*/ 0 w 278006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592">
                    <a:moveTo>
                      <a:pt x="0" y="124730"/>
                    </a:moveTo>
                    <a:cubicBezTo>
                      <a:pt x="5143" y="139132"/>
                      <a:pt x="10859" y="153419"/>
                      <a:pt x="17145" y="167592"/>
                    </a:cubicBezTo>
                    <a:lnTo>
                      <a:pt x="164249" y="167592"/>
                    </a:lnTo>
                    <a:cubicBezTo>
                      <a:pt x="190268" y="167554"/>
                      <a:pt x="214302" y="153675"/>
                      <a:pt x="227343" y="131159"/>
                    </a:cubicBezTo>
                    <a:lnTo>
                      <a:pt x="278006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75" y="118463"/>
                      <a:pt x="175116" y="124156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2" name="Freeform: Shape 7191">
                <a:extLst>
                  <a:ext uri="{FF2B5EF4-FFF2-40B4-BE49-F238E27FC236}">
                    <a16:creationId xmlns:a16="http://schemas.microsoft.com/office/drawing/2014/main" id="{4F670A13-232E-2995-8923-178496742A14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3" name="Freeform: Shape 7192">
                <a:extLst>
                  <a:ext uri="{FF2B5EF4-FFF2-40B4-BE49-F238E27FC236}">
                    <a16:creationId xmlns:a16="http://schemas.microsoft.com/office/drawing/2014/main" id="{08389DAB-3B45-C733-F430-8EF11603A686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4" name="Freeform: Shape 7193">
                <a:extLst>
                  <a:ext uri="{FF2B5EF4-FFF2-40B4-BE49-F238E27FC236}">
                    <a16:creationId xmlns:a16="http://schemas.microsoft.com/office/drawing/2014/main" id="{AD46D2D6-4F2D-1E5D-D095-C3EB733AB14A}"/>
                  </a:ext>
                </a:extLst>
              </p:cNvPr>
              <p:cNvSpPr/>
              <p:nvPr/>
            </p:nvSpPr>
            <p:spPr>
              <a:xfrm>
                <a:off x="2906258" y="62579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690"/>
                      <a:pt x="276406" y="14402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5" name="Freeform: Shape 7194">
                <a:extLst>
                  <a:ext uri="{FF2B5EF4-FFF2-40B4-BE49-F238E27FC236}">
                    <a16:creationId xmlns:a16="http://schemas.microsoft.com/office/drawing/2014/main" id="{1BE67093-E008-5624-333D-6A05741E1BC6}"/>
                  </a:ext>
                </a:extLst>
              </p:cNvPr>
              <p:cNvSpPr/>
              <p:nvPr/>
            </p:nvSpPr>
            <p:spPr>
              <a:xfrm>
                <a:off x="2667000" y="1050645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14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14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6" name="Freeform: Shape 7195">
                <a:extLst>
                  <a:ext uri="{FF2B5EF4-FFF2-40B4-BE49-F238E27FC236}">
                    <a16:creationId xmlns:a16="http://schemas.microsoft.com/office/drawing/2014/main" id="{592E6463-256F-4B8E-126E-F9E625780919}"/>
                  </a:ext>
                </a:extLst>
              </p:cNvPr>
              <p:cNvSpPr/>
              <p:nvPr/>
            </p:nvSpPr>
            <p:spPr>
              <a:xfrm>
                <a:off x="2765669" y="625792"/>
                <a:ext cx="115643" cy="189881"/>
              </a:xfrm>
              <a:custGeom>
                <a:avLst/>
                <a:gdLst>
                  <a:gd name="connsiteX0" fmla="*/ 43034 w 115643"/>
                  <a:gd name="connsiteY0" fmla="*/ 164764 h 189881"/>
                  <a:gd name="connsiteX1" fmla="*/ 43034 w 115643"/>
                  <a:gd name="connsiteY1" fmla="*/ 164764 h 189881"/>
                  <a:gd name="connsiteX2" fmla="*/ 43034 w 115643"/>
                  <a:gd name="connsiteY2" fmla="*/ 115301 h 189881"/>
                  <a:gd name="connsiteX3" fmla="*/ 43034 w 115643"/>
                  <a:gd name="connsiteY3" fmla="*/ 115301 h 189881"/>
                  <a:gd name="connsiteX4" fmla="*/ 43034 w 115643"/>
                  <a:gd name="connsiteY4" fmla="*/ 72438 h 189881"/>
                  <a:gd name="connsiteX5" fmla="*/ 72781 w 115643"/>
                  <a:gd name="connsiteY5" fmla="*/ 42863 h 189881"/>
                  <a:gd name="connsiteX6" fmla="*/ 115643 w 115643"/>
                  <a:gd name="connsiteY6" fmla="*/ 42863 h 189881"/>
                  <a:gd name="connsiteX7" fmla="*/ 90869 w 115643"/>
                  <a:gd name="connsiteY7" fmla="*/ 0 h 189881"/>
                  <a:gd name="connsiteX8" fmla="*/ 72781 w 115643"/>
                  <a:gd name="connsiteY8" fmla="*/ 0 h 189881"/>
                  <a:gd name="connsiteX9" fmla="*/ 36433 w 115643"/>
                  <a:gd name="connsiteY9" fmla="*/ 9602 h 189881"/>
                  <a:gd name="connsiteX10" fmla="*/ 21346 w 115643"/>
                  <a:gd name="connsiteY10" fmla="*/ 20917 h 189881"/>
                  <a:gd name="connsiteX11" fmla="*/ 0 w 115643"/>
                  <a:gd name="connsiteY11" fmla="*/ 72352 h 189881"/>
                  <a:gd name="connsiteX12" fmla="*/ 0 w 115643"/>
                  <a:gd name="connsiteY12" fmla="*/ 178394 h 189881"/>
                  <a:gd name="connsiteX13" fmla="*/ 42863 w 115643"/>
                  <a:gd name="connsiteY13" fmla="*/ 189881 h 18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643" h="189881">
                    <a:moveTo>
                      <a:pt x="43034" y="164764"/>
                    </a:moveTo>
                    <a:lnTo>
                      <a:pt x="43034" y="164764"/>
                    </a:lnTo>
                    <a:lnTo>
                      <a:pt x="43034" y="115301"/>
                    </a:lnTo>
                    <a:lnTo>
                      <a:pt x="43034" y="115301"/>
                    </a:lnTo>
                    <a:lnTo>
                      <a:pt x="43034" y="72438"/>
                    </a:lnTo>
                    <a:cubicBezTo>
                      <a:pt x="43175" y="56096"/>
                      <a:pt x="56438" y="42909"/>
                      <a:pt x="72781" y="42863"/>
                    </a:cubicBezTo>
                    <a:lnTo>
                      <a:pt x="115643" y="42863"/>
                    </a:lnTo>
                    <a:lnTo>
                      <a:pt x="90869" y="0"/>
                    </a:lnTo>
                    <a:lnTo>
                      <a:pt x="72781" y="0"/>
                    </a:lnTo>
                    <a:cubicBezTo>
                      <a:pt x="60032" y="-46"/>
                      <a:pt x="47496" y="3266"/>
                      <a:pt x="36433" y="9602"/>
                    </a:cubicBezTo>
                    <a:cubicBezTo>
                      <a:pt x="30925" y="12689"/>
                      <a:pt x="25851" y="16494"/>
                      <a:pt x="21346" y="20917"/>
                    </a:cubicBezTo>
                    <a:cubicBezTo>
                      <a:pt x="7637" y="34517"/>
                      <a:pt x="-51" y="53042"/>
                      <a:pt x="0" y="72352"/>
                    </a:cubicBezTo>
                    <a:lnTo>
                      <a:pt x="0" y="178394"/>
                    </a:lnTo>
                    <a:lnTo>
                      <a:pt x="42863" y="189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7" name="Freeform: Shape 7196">
                <a:extLst>
                  <a:ext uri="{FF2B5EF4-FFF2-40B4-BE49-F238E27FC236}">
                    <a16:creationId xmlns:a16="http://schemas.microsoft.com/office/drawing/2014/main" id="{548E8AE3-CE78-CBE3-52A6-9A11C3A5E0C1}"/>
                  </a:ext>
                </a:extLst>
              </p:cNvPr>
              <p:cNvSpPr/>
              <p:nvPr/>
            </p:nvSpPr>
            <p:spPr>
              <a:xfrm>
                <a:off x="2765840" y="804186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14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8" name="Freeform: Shape 7197">
                <a:extLst>
                  <a:ext uri="{FF2B5EF4-FFF2-40B4-BE49-F238E27FC236}">
                    <a16:creationId xmlns:a16="http://schemas.microsoft.com/office/drawing/2014/main" id="{3413653E-13D9-AEA7-E9E0-BAB894330ADA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0861 h 278006"/>
                  <a:gd name="connsiteX2" fmla="*/ 141703 w 141703"/>
                  <a:gd name="connsiteY2" fmla="*/ 114100 h 278006"/>
                  <a:gd name="connsiteX3" fmla="*/ 105270 w 141703"/>
                  <a:gd name="connsiteY3" fmla="*/ 51006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3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290 h 278006"/>
                  <a:gd name="connsiteX10" fmla="*/ 98841 w 141703"/>
                  <a:gd name="connsiteY10" fmla="*/ 264290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863"/>
                      <a:pt x="127531" y="267145"/>
                      <a:pt x="141703" y="260861"/>
                    </a:cubicBezTo>
                    <a:lnTo>
                      <a:pt x="141703" y="114100"/>
                    </a:lnTo>
                    <a:cubicBezTo>
                      <a:pt x="141665" y="88082"/>
                      <a:pt x="127786" y="64045"/>
                      <a:pt x="105270" y="51006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290"/>
                    </a:lnTo>
                    <a:lnTo>
                      <a:pt x="9884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9" name="Freeform: Shape 7198">
                <a:extLst>
                  <a:ext uri="{FF2B5EF4-FFF2-40B4-BE49-F238E27FC236}">
                    <a16:creationId xmlns:a16="http://schemas.microsoft.com/office/drawing/2014/main" id="{4AE7D4CA-04BA-4F2C-81CD-6349008349A6}"/>
                  </a:ext>
                </a:extLst>
              </p:cNvPr>
              <p:cNvSpPr/>
              <p:nvPr/>
            </p:nvSpPr>
            <p:spPr>
              <a:xfrm>
                <a:off x="2765840" y="1913124"/>
                <a:ext cx="42862" cy="288550"/>
              </a:xfrm>
              <a:custGeom>
                <a:avLst/>
                <a:gdLst>
                  <a:gd name="connsiteX0" fmla="*/ 42863 w 42862"/>
                  <a:gd name="connsiteY0" fmla="*/ 0 h 288550"/>
                  <a:gd name="connsiteX1" fmla="*/ 0 w 42862"/>
                  <a:gd name="connsiteY1" fmla="*/ 17145 h 288550"/>
                  <a:gd name="connsiteX2" fmla="*/ 0 w 42862"/>
                  <a:gd name="connsiteY2" fmla="*/ 89411 h 288550"/>
                  <a:gd name="connsiteX3" fmla="*/ 0 w 42862"/>
                  <a:gd name="connsiteY3" fmla="*/ 89411 h 288550"/>
                  <a:gd name="connsiteX4" fmla="*/ 0 w 42862"/>
                  <a:gd name="connsiteY4" fmla="*/ 288550 h 288550"/>
                  <a:gd name="connsiteX5" fmla="*/ 42863 w 42862"/>
                  <a:gd name="connsiteY5" fmla="*/ 263776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550">
                    <a:moveTo>
                      <a:pt x="42863" y="0"/>
                    </a:moveTo>
                    <a:cubicBezTo>
                      <a:pt x="28690" y="6001"/>
                      <a:pt x="14402" y="11719"/>
                      <a:pt x="0" y="17145"/>
                    </a:cubicBezTo>
                    <a:lnTo>
                      <a:pt x="0" y="89411"/>
                    </a:lnTo>
                    <a:lnTo>
                      <a:pt x="0" y="89411"/>
                    </a:lnTo>
                    <a:lnTo>
                      <a:pt x="0" y="288550"/>
                    </a:lnTo>
                    <a:lnTo>
                      <a:pt x="42863" y="2637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0" name="Freeform: Shape 7199">
                <a:extLst>
                  <a:ext uri="{FF2B5EF4-FFF2-40B4-BE49-F238E27FC236}">
                    <a16:creationId xmlns:a16="http://schemas.microsoft.com/office/drawing/2014/main" id="{CFD756AB-38EB-DF67-93C9-4F95D3A667D1}"/>
                  </a:ext>
                </a:extLst>
              </p:cNvPr>
              <p:cNvSpPr/>
              <p:nvPr/>
            </p:nvSpPr>
            <p:spPr>
              <a:xfrm>
                <a:off x="3191122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1" name="Freeform: Shape 7200">
                <a:extLst>
                  <a:ext uri="{FF2B5EF4-FFF2-40B4-BE49-F238E27FC236}">
                    <a16:creationId xmlns:a16="http://schemas.microsoft.com/office/drawing/2014/main" id="{7AD089F5-F79B-326B-CD08-E75BABA7B5FF}"/>
                  </a:ext>
                </a:extLst>
              </p:cNvPr>
              <p:cNvSpPr/>
              <p:nvPr/>
            </p:nvSpPr>
            <p:spPr>
              <a:xfrm>
                <a:off x="2765583" y="222602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689 h 115728"/>
                  <a:gd name="connsiteX5" fmla="*/ 0 w 190566"/>
                  <a:gd name="connsiteY5" fmla="*/ 42863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0" y="83102"/>
                      <a:pt x="32624" y="115729"/>
                      <a:pt x="72866" y="115729"/>
                    </a:cubicBezTo>
                    <a:lnTo>
                      <a:pt x="179080" y="115729"/>
                    </a:lnTo>
                    <a:lnTo>
                      <a:pt x="190567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2" name="Freeform: Shape 7201">
                <a:extLst>
                  <a:ext uri="{FF2B5EF4-FFF2-40B4-BE49-F238E27FC236}">
                    <a16:creationId xmlns:a16="http://schemas.microsoft.com/office/drawing/2014/main" id="{CDF73F80-C26C-9391-05C3-1D3E03881894}"/>
                  </a:ext>
                </a:extLst>
              </p:cNvPr>
              <p:cNvSpPr/>
              <p:nvPr/>
            </p:nvSpPr>
            <p:spPr>
              <a:xfrm>
                <a:off x="2944663" y="229888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lnTo>
                      <a:pt x="0" y="42863"/>
                    </a:ln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3" name="Freeform: Shape 7202">
                <a:extLst>
                  <a:ext uri="{FF2B5EF4-FFF2-40B4-BE49-F238E27FC236}">
                    <a16:creationId xmlns:a16="http://schemas.microsoft.com/office/drawing/2014/main" id="{FBB94309-1813-8E64-23F0-B52B6F5F0A9A}"/>
                  </a:ext>
                </a:extLst>
              </p:cNvPr>
              <p:cNvSpPr/>
              <p:nvPr/>
            </p:nvSpPr>
            <p:spPr>
              <a:xfrm>
                <a:off x="3055077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4" name="Freeform: Shape 7203">
                <a:extLst>
                  <a:ext uri="{FF2B5EF4-FFF2-40B4-BE49-F238E27FC236}">
                    <a16:creationId xmlns:a16="http://schemas.microsoft.com/office/drawing/2014/main" id="{A957B063-7248-DF53-8446-627BB6905544}"/>
                  </a:ext>
                </a:extLst>
              </p:cNvPr>
              <p:cNvSpPr/>
              <p:nvPr/>
            </p:nvSpPr>
            <p:spPr>
              <a:xfrm>
                <a:off x="2667000" y="2163956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90 h 105663"/>
                  <a:gd name="connsiteX3" fmla="*/ 98841 w 174878"/>
                  <a:gd name="connsiteY3" fmla="*/ 37290 h 105663"/>
                  <a:gd name="connsiteX4" fmla="*/ 61636 w 174878"/>
                  <a:gd name="connsiteY4" fmla="*/ 58722 h 105663"/>
                  <a:gd name="connsiteX5" fmla="*/ 20660 w 174878"/>
                  <a:gd name="connsiteY5" fmla="*/ 47749 h 105663"/>
                  <a:gd name="connsiteX6" fmla="*/ 0 w 174878"/>
                  <a:gd name="connsiteY6" fmla="*/ 11916 h 105663"/>
                  <a:gd name="connsiteX7" fmla="*/ 0 w 174878"/>
                  <a:gd name="connsiteY7" fmla="*/ 88554 h 105663"/>
                  <a:gd name="connsiteX8" fmla="*/ 10116 w 174878"/>
                  <a:gd name="connsiteY8" fmla="*/ 95840 h 105663"/>
                  <a:gd name="connsiteX9" fmla="*/ 27775 w 174878"/>
                  <a:gd name="connsiteY9" fmla="*/ 103127 h 105663"/>
                  <a:gd name="connsiteX10" fmla="*/ 83068 w 174878"/>
                  <a:gd name="connsiteY10" fmla="*/ 95840 h 105663"/>
                  <a:gd name="connsiteX11" fmla="*/ 174879 w 174878"/>
                  <a:gd name="connsiteY11" fmla="*/ 42863 h 105663"/>
                  <a:gd name="connsiteX12" fmla="*/ 163392 w 174878"/>
                  <a:gd name="connsiteY12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47290" y="67003"/>
                      <a:pt x="28948" y="62091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71" y="91246"/>
                      <a:pt x="6554" y="93689"/>
                      <a:pt x="10116" y="95840"/>
                    </a:cubicBezTo>
                    <a:cubicBezTo>
                      <a:pt x="15664" y="99021"/>
                      <a:pt x="21600" y="101464"/>
                      <a:pt x="27775" y="103127"/>
                    </a:cubicBezTo>
                    <a:cubicBezTo>
                      <a:pt x="46437" y="108211"/>
                      <a:pt x="66360" y="105588"/>
                      <a:pt x="83068" y="95840"/>
                    </a:cubicBezTo>
                    <a:lnTo>
                      <a:pt x="174879" y="42863"/>
                    </a:lnTo>
                    <a:lnTo>
                      <a:pt x="16339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5" name="Freeform: Shape 7204">
                <a:extLst>
                  <a:ext uri="{FF2B5EF4-FFF2-40B4-BE49-F238E27FC236}">
                    <a16:creationId xmlns:a16="http://schemas.microsoft.com/office/drawing/2014/main" id="{6077A288-1268-9BD3-8385-6AEF61F00649}"/>
                  </a:ext>
                </a:extLst>
              </p:cNvPr>
              <p:cNvSpPr/>
              <p:nvPr/>
            </p:nvSpPr>
            <p:spPr>
              <a:xfrm>
                <a:off x="2830391" y="2052170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lnTo>
                      <a:pt x="11487" y="154305"/>
                    </a:ln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6" name="Freeform: Shape 7205">
                <a:extLst>
                  <a:ext uri="{FF2B5EF4-FFF2-40B4-BE49-F238E27FC236}">
                    <a16:creationId xmlns:a16="http://schemas.microsoft.com/office/drawing/2014/main" id="{D7DD5D84-92FD-6812-CFE1-50345DC849F4}"/>
                  </a:ext>
                </a:extLst>
              </p:cNvPr>
              <p:cNvSpPr/>
              <p:nvPr/>
            </p:nvSpPr>
            <p:spPr>
              <a:xfrm>
                <a:off x="2808789" y="1739446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7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7" name="Freeform: Shape 7206">
                <a:extLst>
                  <a:ext uri="{FF2B5EF4-FFF2-40B4-BE49-F238E27FC236}">
                    <a16:creationId xmlns:a16="http://schemas.microsoft.com/office/drawing/2014/main" id="{9DD1F4CC-5EFD-6DE5-FFD3-97AD3B685856}"/>
                  </a:ext>
                </a:extLst>
              </p:cNvPr>
              <p:cNvSpPr/>
              <p:nvPr/>
            </p:nvSpPr>
            <p:spPr>
              <a:xfrm>
                <a:off x="2667000" y="2122893"/>
                <a:ext cx="18430" cy="50406"/>
              </a:xfrm>
              <a:custGeom>
                <a:avLst/>
                <a:gdLst>
                  <a:gd name="connsiteX0" fmla="*/ 0 w 18430"/>
                  <a:gd name="connsiteY0" fmla="*/ 50406 h 50406"/>
                  <a:gd name="connsiteX1" fmla="*/ 18431 w 18430"/>
                  <a:gd name="connsiteY1" fmla="*/ 18431 h 50406"/>
                  <a:gd name="connsiteX2" fmla="*/ 0 w 18430"/>
                  <a:gd name="connsiteY2" fmla="*/ 0 h 50406"/>
                  <a:gd name="connsiteX3" fmla="*/ 0 w 18430"/>
                  <a:gd name="connsiteY3" fmla="*/ 50406 h 5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406">
                    <a:moveTo>
                      <a:pt x="0" y="50406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40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8" name="Freeform: Shape 7207">
                <a:extLst>
                  <a:ext uri="{FF2B5EF4-FFF2-40B4-BE49-F238E27FC236}">
                    <a16:creationId xmlns:a16="http://schemas.microsoft.com/office/drawing/2014/main" id="{EFCC07BF-F3FD-7ACC-40EA-08B9566DA38C}"/>
                  </a:ext>
                </a:extLst>
              </p:cNvPr>
              <p:cNvSpPr/>
              <p:nvPr/>
            </p:nvSpPr>
            <p:spPr>
              <a:xfrm>
                <a:off x="2667000" y="1916468"/>
                <a:ext cx="98840" cy="224856"/>
              </a:xfrm>
              <a:custGeom>
                <a:avLst/>
                <a:gdLst>
                  <a:gd name="connsiteX0" fmla="*/ 98841 w 98840"/>
                  <a:gd name="connsiteY0" fmla="*/ 0 h 224856"/>
                  <a:gd name="connsiteX1" fmla="*/ 0 w 98840"/>
                  <a:gd name="connsiteY1" fmla="*/ 171107 h 224856"/>
                  <a:gd name="connsiteX2" fmla="*/ 0 w 98840"/>
                  <a:gd name="connsiteY2" fmla="*/ 206426 h 224856"/>
                  <a:gd name="connsiteX3" fmla="*/ 18431 w 98840"/>
                  <a:gd name="connsiteY3" fmla="*/ 224857 h 224856"/>
                  <a:gd name="connsiteX4" fmla="*/ 98841 w 98840"/>
                  <a:gd name="connsiteY4" fmla="*/ 85725 h 224856"/>
                  <a:gd name="connsiteX5" fmla="*/ 98841 w 98840"/>
                  <a:gd name="connsiteY5" fmla="*/ 13373 h 224856"/>
                  <a:gd name="connsiteX6" fmla="*/ 98841 w 98840"/>
                  <a:gd name="connsiteY6" fmla="*/ 0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856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426"/>
                    </a:lnTo>
                    <a:lnTo>
                      <a:pt x="18431" y="224857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9" name="Freeform: Shape 7208">
                <a:extLst>
                  <a:ext uri="{FF2B5EF4-FFF2-40B4-BE49-F238E27FC236}">
                    <a16:creationId xmlns:a16="http://schemas.microsoft.com/office/drawing/2014/main" id="{AD8C6AE5-DFBB-1790-6D8B-DEB00A985B55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0" name="Freeform: Shape 7209">
                <a:extLst>
                  <a:ext uri="{FF2B5EF4-FFF2-40B4-BE49-F238E27FC236}">
                    <a16:creationId xmlns:a16="http://schemas.microsoft.com/office/drawing/2014/main" id="{2146F9AD-20AA-47CD-93D4-A07703F57FC9}"/>
                  </a:ext>
                </a:extLst>
              </p:cNvPr>
              <p:cNvSpPr/>
              <p:nvPr/>
            </p:nvSpPr>
            <p:spPr>
              <a:xfrm>
                <a:off x="316797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678 w 200082"/>
                  <a:gd name="connsiteY5" fmla="*/ 6172 h 263518"/>
                  <a:gd name="connsiteX6" fmla="*/ 167678 w 200082"/>
                  <a:gd name="connsiteY6" fmla="*/ 6172 h 263518"/>
                  <a:gd name="connsiteX7" fmla="*/ 156962 w 200082"/>
                  <a:gd name="connsiteY7" fmla="*/ 0 h 263518"/>
                  <a:gd name="connsiteX8" fmla="*/ 156962 w 200082"/>
                  <a:gd name="connsiteY8" fmla="*/ 126187 h 263518"/>
                  <a:gd name="connsiteX9" fmla="*/ 141961 w 200082"/>
                  <a:gd name="connsiteY9" fmla="*/ 151905 h 263518"/>
                  <a:gd name="connsiteX10" fmla="*/ 11401 w 200082"/>
                  <a:gd name="connsiteY10" fmla="*/ 227343 h 263518"/>
                  <a:gd name="connsiteX11" fmla="*/ 11401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30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5" y="176671"/>
                      <a:pt x="200044" y="152633"/>
                      <a:pt x="200082" y="126616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9"/>
                      <a:pt x="151162" y="146590"/>
                      <a:pt x="141961" y="151905"/>
                    </a:cubicBezTo>
                    <a:lnTo>
                      <a:pt x="11401" y="227343"/>
                    </a:lnTo>
                    <a:lnTo>
                      <a:pt x="11401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1" name="Freeform: Shape 7210">
                <a:extLst>
                  <a:ext uri="{FF2B5EF4-FFF2-40B4-BE49-F238E27FC236}">
                    <a16:creationId xmlns:a16="http://schemas.microsoft.com/office/drawing/2014/main" id="{B9EC16C0-C411-98F0-F435-F4FB33F7DEB0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2" name="Freeform: Shape 7211">
                <a:extLst>
                  <a:ext uri="{FF2B5EF4-FFF2-40B4-BE49-F238E27FC236}">
                    <a16:creationId xmlns:a16="http://schemas.microsoft.com/office/drawing/2014/main" id="{50A167B1-1042-DF24-AC32-ED75479E6329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3" name="Freeform: Shape 7212">
                <a:extLst>
                  <a:ext uri="{FF2B5EF4-FFF2-40B4-BE49-F238E27FC236}">
                    <a16:creationId xmlns:a16="http://schemas.microsoft.com/office/drawing/2014/main" id="{66D91205-B051-C37F-1200-96B661EDDBAC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4" name="Freeform: Shape 7213">
                <a:extLst>
                  <a:ext uri="{FF2B5EF4-FFF2-40B4-BE49-F238E27FC236}">
                    <a16:creationId xmlns:a16="http://schemas.microsoft.com/office/drawing/2014/main" id="{C12C46AE-8D36-305C-A029-ABF222808600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5" name="Freeform: Shape 7214">
                <a:extLst>
                  <a:ext uri="{FF2B5EF4-FFF2-40B4-BE49-F238E27FC236}">
                    <a16:creationId xmlns:a16="http://schemas.microsoft.com/office/drawing/2014/main" id="{60FEB144-FE58-B5CA-8B3D-191CBFCABF29}"/>
                  </a:ext>
                </a:extLst>
              </p:cNvPr>
              <p:cNvSpPr/>
              <p:nvPr/>
            </p:nvSpPr>
            <p:spPr>
              <a:xfrm>
                <a:off x="2932747" y="2305573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3 h 160477"/>
                  <a:gd name="connsiteX1" fmla="*/ 235229 w 271148"/>
                  <a:gd name="connsiteY1" fmla="*/ 0 h 160477"/>
                  <a:gd name="connsiteX2" fmla="*/ 172650 w 271148"/>
                  <a:gd name="connsiteY2" fmla="*/ 36176 h 160477"/>
                  <a:gd name="connsiteX3" fmla="*/ 172650 w 271148"/>
                  <a:gd name="connsiteY3" fmla="*/ 36176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3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6" name="Freeform: Shape 7215">
                <a:extLst>
                  <a:ext uri="{FF2B5EF4-FFF2-40B4-BE49-F238E27FC236}">
                    <a16:creationId xmlns:a16="http://schemas.microsoft.com/office/drawing/2014/main" id="{501C514D-C453-38C5-BDF5-23776DCF74CD}"/>
                  </a:ext>
                </a:extLst>
              </p:cNvPr>
              <p:cNvSpPr/>
              <p:nvPr/>
            </p:nvSpPr>
            <p:spPr>
              <a:xfrm>
                <a:off x="3017272" y="1782308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350"/>
                      <a:pt x="30175" y="286664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7" name="Freeform: Shape 7216">
                <a:extLst>
                  <a:ext uri="{FF2B5EF4-FFF2-40B4-BE49-F238E27FC236}">
                    <a16:creationId xmlns:a16="http://schemas.microsoft.com/office/drawing/2014/main" id="{60176115-3596-1FBC-19C9-692AE98AB793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8" name="Freeform: Shape 7217">
                <a:extLst>
                  <a:ext uri="{FF2B5EF4-FFF2-40B4-BE49-F238E27FC236}">
                    <a16:creationId xmlns:a16="http://schemas.microsoft.com/office/drawing/2014/main" id="{1BF85E68-EE59-B7DD-4C26-20890F6CB1BC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9" name="Freeform: Shape 7218">
                <a:extLst>
                  <a:ext uri="{FF2B5EF4-FFF2-40B4-BE49-F238E27FC236}">
                    <a16:creationId xmlns:a16="http://schemas.microsoft.com/office/drawing/2014/main" id="{44995BB0-5D33-E418-BFB1-810D867B0A37}"/>
                  </a:ext>
                </a:extLst>
              </p:cNvPr>
              <p:cNvSpPr/>
              <p:nvPr/>
            </p:nvSpPr>
            <p:spPr>
              <a:xfrm>
                <a:off x="2881312" y="2063829"/>
                <a:ext cx="181394" cy="235058"/>
              </a:xfrm>
              <a:custGeom>
                <a:avLst/>
                <a:gdLst>
                  <a:gd name="connsiteX0" fmla="*/ 181394 w 181394"/>
                  <a:gd name="connsiteY0" fmla="*/ 6944 h 235058"/>
                  <a:gd name="connsiteX1" fmla="*/ 135960 w 181394"/>
                  <a:gd name="connsiteY1" fmla="*/ 0 h 235058"/>
                  <a:gd name="connsiteX2" fmla="*/ 99784 w 181394"/>
                  <a:gd name="connsiteY2" fmla="*/ 62579 h 235058"/>
                  <a:gd name="connsiteX3" fmla="*/ 99784 w 181394"/>
                  <a:gd name="connsiteY3" fmla="*/ 62579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6944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0" name="Freeform: Shape 7219">
                <a:extLst>
                  <a:ext uri="{FF2B5EF4-FFF2-40B4-BE49-F238E27FC236}">
                    <a16:creationId xmlns:a16="http://schemas.microsoft.com/office/drawing/2014/main" id="{278CDB2A-FC20-C896-612A-11C9DCE80B6D}"/>
                  </a:ext>
                </a:extLst>
              </p:cNvPr>
              <p:cNvSpPr/>
              <p:nvPr/>
            </p:nvSpPr>
            <p:spPr>
              <a:xfrm>
                <a:off x="2837935" y="2341749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6634 w 137674"/>
                  <a:gd name="connsiteY3" fmla="*/ 37119 h 124301"/>
                  <a:gd name="connsiteX4" fmla="*/ 68066 w 137674"/>
                  <a:gd name="connsiteY4" fmla="*/ 0 h 124301"/>
                  <a:gd name="connsiteX5" fmla="*/ 18859 w 137674"/>
                  <a:gd name="connsiteY5" fmla="*/ 0 h 124301"/>
                  <a:gd name="connsiteX6" fmla="*/ 9773 w 137674"/>
                  <a:gd name="connsiteY6" fmla="*/ 15688 h 124301"/>
                  <a:gd name="connsiteX7" fmla="*/ 0 w 137674"/>
                  <a:gd name="connsiteY7" fmla="*/ 52035 h 124301"/>
                  <a:gd name="connsiteX8" fmla="*/ 2486 w 137674"/>
                  <a:gd name="connsiteY8" fmla="*/ 70980 h 124301"/>
                  <a:gd name="connsiteX9" fmla="*/ 36776 w 137674"/>
                  <a:gd name="connsiteY9" fmla="*/ 115214 h 124301"/>
                  <a:gd name="connsiteX10" fmla="*/ 51949 w 137674"/>
                  <a:gd name="connsiteY10" fmla="*/ 124301 h 124301"/>
                  <a:gd name="connsiteX11" fmla="*/ 137674 w 137674"/>
                  <a:gd name="connsiteY11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2" y="26738"/>
                      <a:pt x="22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46" y="89711"/>
                      <a:pt x="19894" y="105647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1" name="Freeform: Shape 7220">
                <a:extLst>
                  <a:ext uri="{FF2B5EF4-FFF2-40B4-BE49-F238E27FC236}">
                    <a16:creationId xmlns:a16="http://schemas.microsoft.com/office/drawing/2014/main" id="{D599F874-C523-899E-7EE6-BE8F70E20E08}"/>
                  </a:ext>
                </a:extLst>
              </p:cNvPr>
              <p:cNvSpPr/>
              <p:nvPr/>
            </p:nvSpPr>
            <p:spPr>
              <a:xfrm>
                <a:off x="5540309" y="1739446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2" name="Freeform: Shape 7221">
                <a:extLst>
                  <a:ext uri="{FF2B5EF4-FFF2-40B4-BE49-F238E27FC236}">
                    <a16:creationId xmlns:a16="http://schemas.microsoft.com/office/drawing/2014/main" id="{1BCAF081-D9F5-3583-DD13-4FE06F3E2987}"/>
                  </a:ext>
                </a:extLst>
              </p:cNvPr>
              <p:cNvSpPr/>
              <p:nvPr/>
            </p:nvSpPr>
            <p:spPr>
              <a:xfrm>
                <a:off x="5742984" y="2265626"/>
                <a:ext cx="105599" cy="200425"/>
              </a:xfrm>
              <a:custGeom>
                <a:avLst/>
                <a:gdLst>
                  <a:gd name="connsiteX0" fmla="*/ 37205 w 105599"/>
                  <a:gd name="connsiteY0" fmla="*/ 76124 h 200425"/>
                  <a:gd name="connsiteX1" fmla="*/ 37205 w 105599"/>
                  <a:gd name="connsiteY1" fmla="*/ 76124 h 200425"/>
                  <a:gd name="connsiteX2" fmla="*/ 58636 w 105599"/>
                  <a:gd name="connsiteY2" fmla="*/ 113243 h 200425"/>
                  <a:gd name="connsiteX3" fmla="*/ 61636 w 105599"/>
                  <a:gd name="connsiteY3" fmla="*/ 136046 h 200425"/>
                  <a:gd name="connsiteX4" fmla="*/ 47663 w 105599"/>
                  <a:gd name="connsiteY4" fmla="*/ 154219 h 200425"/>
                  <a:gd name="connsiteX5" fmla="*/ 10544 w 105599"/>
                  <a:gd name="connsiteY5" fmla="*/ 175650 h 200425"/>
                  <a:gd name="connsiteX6" fmla="*/ 53407 w 105599"/>
                  <a:gd name="connsiteY6" fmla="*/ 200425 h 200425"/>
                  <a:gd name="connsiteX7" fmla="*/ 69094 w 105599"/>
                  <a:gd name="connsiteY7" fmla="*/ 191338 h 200425"/>
                  <a:gd name="connsiteX8" fmla="*/ 95755 w 105599"/>
                  <a:gd name="connsiteY8" fmla="*/ 164763 h 200425"/>
                  <a:gd name="connsiteX9" fmla="*/ 103041 w 105599"/>
                  <a:gd name="connsiteY9" fmla="*/ 147104 h 200425"/>
                  <a:gd name="connsiteX10" fmla="*/ 95840 w 105599"/>
                  <a:gd name="connsiteY10" fmla="*/ 91811 h 200425"/>
                  <a:gd name="connsiteX11" fmla="*/ 42863 w 105599"/>
                  <a:gd name="connsiteY11" fmla="*/ 0 h 200425"/>
                  <a:gd name="connsiteX12" fmla="*/ 0 w 105599"/>
                  <a:gd name="connsiteY12" fmla="*/ 11487 h 200425"/>
                  <a:gd name="connsiteX13" fmla="*/ 12602 w 105599"/>
                  <a:gd name="connsiteY13" fmla="*/ 33261 h 200425"/>
                  <a:gd name="connsiteX14" fmla="*/ 12602 w 105599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599" h="200425">
                    <a:moveTo>
                      <a:pt x="37205" y="76124"/>
                    </a:moveTo>
                    <a:lnTo>
                      <a:pt x="37205" y="76124"/>
                    </a:lnTo>
                    <a:lnTo>
                      <a:pt x="58636" y="113243"/>
                    </a:lnTo>
                    <a:cubicBezTo>
                      <a:pt x="62682" y="120126"/>
                      <a:pt x="63762" y="128356"/>
                      <a:pt x="61636" y="136046"/>
                    </a:cubicBezTo>
                    <a:cubicBezTo>
                      <a:pt x="59596" y="143726"/>
                      <a:pt x="54564" y="150267"/>
                      <a:pt x="47663" y="154219"/>
                    </a:cubicBezTo>
                    <a:lnTo>
                      <a:pt x="10544" y="175650"/>
                    </a:lnTo>
                    <a:lnTo>
                      <a:pt x="53407" y="200425"/>
                    </a:lnTo>
                    <a:lnTo>
                      <a:pt x="69094" y="191338"/>
                    </a:lnTo>
                    <a:cubicBezTo>
                      <a:pt x="80179" y="184994"/>
                      <a:pt x="89377" y="175830"/>
                      <a:pt x="95755" y="164763"/>
                    </a:cubicBezTo>
                    <a:cubicBezTo>
                      <a:pt x="98969" y="159234"/>
                      <a:pt x="101421" y="153293"/>
                      <a:pt x="103041" y="147104"/>
                    </a:cubicBezTo>
                    <a:cubicBezTo>
                      <a:pt x="108142" y="128450"/>
                      <a:pt x="105553" y="108536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3" name="Freeform: Shape 7222">
                <a:extLst>
                  <a:ext uri="{FF2B5EF4-FFF2-40B4-BE49-F238E27FC236}">
                    <a16:creationId xmlns:a16="http://schemas.microsoft.com/office/drawing/2014/main" id="{51D32BB8-4636-232F-CFD5-94558FD6BB1D}"/>
                  </a:ext>
                </a:extLst>
              </p:cNvPr>
              <p:cNvSpPr/>
              <p:nvPr/>
            </p:nvSpPr>
            <p:spPr>
              <a:xfrm>
                <a:off x="5631199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4" name="Freeform: Shape 7223">
                <a:extLst>
                  <a:ext uri="{FF2B5EF4-FFF2-40B4-BE49-F238E27FC236}">
                    <a16:creationId xmlns:a16="http://schemas.microsoft.com/office/drawing/2014/main" id="{453E889B-FF0A-7D41-24F9-6A7BD11D990B}"/>
                  </a:ext>
                </a:extLst>
              </p:cNvPr>
              <p:cNvSpPr/>
              <p:nvPr/>
            </p:nvSpPr>
            <p:spPr>
              <a:xfrm>
                <a:off x="5318388" y="2021824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650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43" y="201711"/>
                      <a:pt x="13956" y="225782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43" y="196396"/>
                      <a:pt x="43008" y="186623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5" name="Freeform: Shape 7224">
                <a:extLst>
                  <a:ext uri="{FF2B5EF4-FFF2-40B4-BE49-F238E27FC236}">
                    <a16:creationId xmlns:a16="http://schemas.microsoft.com/office/drawing/2014/main" id="{B9459074-86D6-3172-B569-81C559FA4391}"/>
                  </a:ext>
                </a:extLst>
              </p:cNvPr>
              <p:cNvSpPr/>
              <p:nvPr/>
            </p:nvSpPr>
            <p:spPr>
              <a:xfrm>
                <a:off x="5688977" y="2422159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290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6" name="Freeform: Shape 7225">
                <a:extLst>
                  <a:ext uri="{FF2B5EF4-FFF2-40B4-BE49-F238E27FC236}">
                    <a16:creationId xmlns:a16="http://schemas.microsoft.com/office/drawing/2014/main" id="{8027ED28-9A77-0EB9-9E4A-2EB379E3CA70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7" name="Freeform: Shape 7226">
                <a:extLst>
                  <a:ext uri="{FF2B5EF4-FFF2-40B4-BE49-F238E27FC236}">
                    <a16:creationId xmlns:a16="http://schemas.microsoft.com/office/drawing/2014/main" id="{10023F91-7FC0-1B03-7FD6-07F493C02327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8" name="Freeform: Shape 7227">
                <a:extLst>
                  <a:ext uri="{FF2B5EF4-FFF2-40B4-BE49-F238E27FC236}">
                    <a16:creationId xmlns:a16="http://schemas.microsoft.com/office/drawing/2014/main" id="{EB18628A-6794-C138-5A5F-D692F8F42806}"/>
                  </a:ext>
                </a:extLst>
              </p:cNvPr>
              <p:cNvSpPr/>
              <p:nvPr/>
            </p:nvSpPr>
            <p:spPr>
              <a:xfrm>
                <a:off x="5495410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9" name="Freeform: Shape 7228">
                <a:extLst>
                  <a:ext uri="{FF2B5EF4-FFF2-40B4-BE49-F238E27FC236}">
                    <a16:creationId xmlns:a16="http://schemas.microsoft.com/office/drawing/2014/main" id="{5B061E6E-4D45-4F8B-D477-CFB107892202}"/>
                  </a:ext>
                </a:extLst>
              </p:cNvPr>
              <p:cNvSpPr/>
              <p:nvPr/>
            </p:nvSpPr>
            <p:spPr>
              <a:xfrm>
                <a:off x="5255552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0" name="Freeform: Shape 7229">
                <a:extLst>
                  <a:ext uri="{FF2B5EF4-FFF2-40B4-BE49-F238E27FC236}">
                    <a16:creationId xmlns:a16="http://schemas.microsoft.com/office/drawing/2014/main" id="{69A0C2AA-DE06-FF82-68DB-92940BEC5404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1" name="Freeform: Shape 7230">
                <a:extLst>
                  <a:ext uri="{FF2B5EF4-FFF2-40B4-BE49-F238E27FC236}">
                    <a16:creationId xmlns:a16="http://schemas.microsoft.com/office/drawing/2014/main" id="{54AE3035-7292-1AEF-7601-798D62C138B5}"/>
                  </a:ext>
                </a:extLst>
              </p:cNvPr>
              <p:cNvSpPr/>
              <p:nvPr/>
            </p:nvSpPr>
            <p:spPr>
              <a:xfrm>
                <a:off x="5650230" y="1739446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3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3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2" name="Freeform: Shape 7231">
                <a:extLst>
                  <a:ext uri="{FF2B5EF4-FFF2-40B4-BE49-F238E27FC236}">
                    <a16:creationId xmlns:a16="http://schemas.microsoft.com/office/drawing/2014/main" id="{510FB8F2-9C85-5D09-1008-EBDADA2147C1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3" name="Freeform: Shape 7232">
                <a:extLst>
                  <a:ext uri="{FF2B5EF4-FFF2-40B4-BE49-F238E27FC236}">
                    <a16:creationId xmlns:a16="http://schemas.microsoft.com/office/drawing/2014/main" id="{1E4188D2-5E22-33AE-A736-3F0297BF8573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4" name="Freeform: Shape 7233">
                <a:extLst>
                  <a:ext uri="{FF2B5EF4-FFF2-40B4-BE49-F238E27FC236}">
                    <a16:creationId xmlns:a16="http://schemas.microsoft.com/office/drawing/2014/main" id="{02BD4117-E26D-9509-68DF-EAF254BAEF90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5" name="Freeform: Shape 7234">
                <a:extLst>
                  <a:ext uri="{FF2B5EF4-FFF2-40B4-BE49-F238E27FC236}">
                    <a16:creationId xmlns:a16="http://schemas.microsoft.com/office/drawing/2014/main" id="{D46F37FD-BF93-DB33-9E54-AE0535A24C4E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6" name="Freeform: Shape 7235">
                <a:extLst>
                  <a:ext uri="{FF2B5EF4-FFF2-40B4-BE49-F238E27FC236}">
                    <a16:creationId xmlns:a16="http://schemas.microsoft.com/office/drawing/2014/main" id="{F1876D01-8EAC-B243-3C65-9D326C3F49F2}"/>
                  </a:ext>
                </a:extLst>
              </p:cNvPr>
              <p:cNvSpPr/>
              <p:nvPr/>
            </p:nvSpPr>
            <p:spPr>
              <a:xfrm>
                <a:off x="5884516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7" name="Freeform: Shape 7236">
                <a:extLst>
                  <a:ext uri="{FF2B5EF4-FFF2-40B4-BE49-F238E27FC236}">
                    <a16:creationId xmlns:a16="http://schemas.microsoft.com/office/drawing/2014/main" id="{55443B60-555D-D091-228D-8AC53ED591FD}"/>
                  </a:ext>
                </a:extLst>
              </p:cNvPr>
              <p:cNvSpPr/>
              <p:nvPr/>
            </p:nvSpPr>
            <p:spPr>
              <a:xfrm>
                <a:off x="5361336" y="1961366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180 h 128951"/>
                  <a:gd name="connsiteX11" fmla="*/ 269948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180"/>
                    </a:lnTo>
                    <a:lnTo>
                      <a:pt x="269948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8" name="Freeform: Shape 7237">
                <a:extLst>
                  <a:ext uri="{FF2B5EF4-FFF2-40B4-BE49-F238E27FC236}">
                    <a16:creationId xmlns:a16="http://schemas.microsoft.com/office/drawing/2014/main" id="{A65BE27F-032E-47E1-1707-F4B4DD653A84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9" name="Freeform: Shape 7238">
                <a:extLst>
                  <a:ext uri="{FF2B5EF4-FFF2-40B4-BE49-F238E27FC236}">
                    <a16:creationId xmlns:a16="http://schemas.microsoft.com/office/drawing/2014/main" id="{8932E8D0-E326-80FB-DD21-3ACEA91977CF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0" name="Freeform: Shape 7239">
                <a:extLst>
                  <a:ext uri="{FF2B5EF4-FFF2-40B4-BE49-F238E27FC236}">
                    <a16:creationId xmlns:a16="http://schemas.microsoft.com/office/drawing/2014/main" id="{C612A786-F6DB-C004-C88C-DE18791877E6}"/>
                  </a:ext>
                </a:extLst>
              </p:cNvPr>
              <p:cNvSpPr/>
              <p:nvPr/>
            </p:nvSpPr>
            <p:spPr>
              <a:xfrm>
                <a:off x="5643200" y="2044798"/>
                <a:ext cx="234629" cy="181222"/>
              </a:xfrm>
              <a:custGeom>
                <a:avLst/>
                <a:gdLst>
                  <a:gd name="connsiteX0" fmla="*/ 62236 w 234629"/>
                  <a:gd name="connsiteY0" fmla="*/ 81610 h 181222"/>
                  <a:gd name="connsiteX1" fmla="*/ 62236 w 234629"/>
                  <a:gd name="connsiteY1" fmla="*/ 81610 h 181222"/>
                  <a:gd name="connsiteX2" fmla="*/ 234629 w 234629"/>
                  <a:gd name="connsiteY2" fmla="*/ 181223 h 181222"/>
                  <a:gd name="connsiteX3" fmla="*/ 234629 w 234629"/>
                  <a:gd name="connsiteY3" fmla="*/ 131674 h 181222"/>
                  <a:gd name="connsiteX4" fmla="*/ 7030 w 234629"/>
                  <a:gd name="connsiteY4" fmla="*/ 0 h 181222"/>
                  <a:gd name="connsiteX5" fmla="*/ 0 w 234629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222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223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1" name="Freeform: Shape 7240">
                <a:extLst>
                  <a:ext uri="{FF2B5EF4-FFF2-40B4-BE49-F238E27FC236}">
                    <a16:creationId xmlns:a16="http://schemas.microsoft.com/office/drawing/2014/main" id="{ED8C942B-ACC9-5907-91D8-1ACD821B3310}"/>
                  </a:ext>
                </a:extLst>
              </p:cNvPr>
              <p:cNvSpPr/>
              <p:nvPr/>
            </p:nvSpPr>
            <p:spPr>
              <a:xfrm>
                <a:off x="5920692" y="2131723"/>
                <a:ext cx="124387" cy="137846"/>
              </a:xfrm>
              <a:custGeom>
                <a:avLst/>
                <a:gdLst>
                  <a:gd name="connsiteX0" fmla="*/ 59922 w 124387"/>
                  <a:gd name="connsiteY0" fmla="*/ 93955 h 137846"/>
                  <a:gd name="connsiteX1" fmla="*/ 37119 w 124387"/>
                  <a:gd name="connsiteY1" fmla="*/ 90954 h 137846"/>
                  <a:gd name="connsiteX2" fmla="*/ 0 w 124387"/>
                  <a:gd name="connsiteY2" fmla="*/ 69523 h 137846"/>
                  <a:gd name="connsiteX3" fmla="*/ 0 w 124387"/>
                  <a:gd name="connsiteY3" fmla="*/ 118986 h 137846"/>
                  <a:gd name="connsiteX4" fmla="*/ 15688 w 124387"/>
                  <a:gd name="connsiteY4" fmla="*/ 128073 h 137846"/>
                  <a:gd name="connsiteX5" fmla="*/ 52035 w 124387"/>
                  <a:gd name="connsiteY5" fmla="*/ 137846 h 137846"/>
                  <a:gd name="connsiteX6" fmla="*/ 115300 w 124387"/>
                  <a:gd name="connsiteY6" fmla="*/ 101413 h 137846"/>
                  <a:gd name="connsiteX7" fmla="*/ 124387 w 124387"/>
                  <a:gd name="connsiteY7" fmla="*/ 85725 h 137846"/>
                  <a:gd name="connsiteX8" fmla="*/ 124387 w 124387"/>
                  <a:gd name="connsiteY8" fmla="*/ 0 h 137846"/>
                  <a:gd name="connsiteX9" fmla="*/ 99613 w 124387"/>
                  <a:gd name="connsiteY9" fmla="*/ 42863 h 137846"/>
                  <a:gd name="connsiteX10" fmla="*/ 99613 w 124387"/>
                  <a:gd name="connsiteY10" fmla="*/ 42863 h 137846"/>
                  <a:gd name="connsiteX11" fmla="*/ 78181 w 124387"/>
                  <a:gd name="connsiteY11" fmla="*/ 79981 h 137846"/>
                  <a:gd name="connsiteX12" fmla="*/ 59922 w 124387"/>
                  <a:gd name="connsiteY12" fmla="*/ 93955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87" h="137846">
                    <a:moveTo>
                      <a:pt x="59922" y="93955"/>
                    </a:moveTo>
                    <a:cubicBezTo>
                      <a:pt x="52224" y="96046"/>
                      <a:pt x="44011" y="94958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8" y="128073"/>
                    </a:lnTo>
                    <a:cubicBezTo>
                      <a:pt x="26729" y="134485"/>
                      <a:pt x="39271" y="137854"/>
                      <a:pt x="52035" y="137846"/>
                    </a:cubicBezTo>
                    <a:cubicBezTo>
                      <a:pt x="78121" y="137906"/>
                      <a:pt x="102253" y="124010"/>
                      <a:pt x="115300" y="101413"/>
                    </a:cubicBezTo>
                    <a:lnTo>
                      <a:pt x="124387" y="85725"/>
                    </a:lnTo>
                    <a:lnTo>
                      <a:pt x="124387" y="0"/>
                    </a:lnTo>
                    <a:lnTo>
                      <a:pt x="99613" y="42863"/>
                    </a:lnTo>
                    <a:lnTo>
                      <a:pt x="99613" y="42863"/>
                    </a:lnTo>
                    <a:lnTo>
                      <a:pt x="78181" y="79981"/>
                    </a:lnTo>
                    <a:cubicBezTo>
                      <a:pt x="74230" y="86908"/>
                      <a:pt x="67646" y="91949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2" name="Freeform: Shape 7241">
                <a:extLst>
                  <a:ext uri="{FF2B5EF4-FFF2-40B4-BE49-F238E27FC236}">
                    <a16:creationId xmlns:a16="http://schemas.microsoft.com/office/drawing/2014/main" id="{82B89126-1388-55CE-9C24-D703CB76DB55}"/>
                  </a:ext>
                </a:extLst>
              </p:cNvPr>
              <p:cNvSpPr/>
              <p:nvPr/>
            </p:nvSpPr>
            <p:spPr>
              <a:xfrm>
                <a:off x="5230777" y="2298887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48" y="28375"/>
                      <a:pt x="267376" y="14145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3" name="Freeform: Shape 7242">
                <a:extLst>
                  <a:ext uri="{FF2B5EF4-FFF2-40B4-BE49-F238E27FC236}">
                    <a16:creationId xmlns:a16="http://schemas.microsoft.com/office/drawing/2014/main" id="{8B954657-7EB7-C2B8-3946-C44B25B7A807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4" name="Freeform: Shape 7243">
                <a:extLst>
                  <a:ext uri="{FF2B5EF4-FFF2-40B4-BE49-F238E27FC236}">
                    <a16:creationId xmlns:a16="http://schemas.microsoft.com/office/drawing/2014/main" id="{29CD0450-05A8-22A2-AA28-3CDF731FC3E5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5" name="Freeform: Shape 7244">
                <a:extLst>
                  <a:ext uri="{FF2B5EF4-FFF2-40B4-BE49-F238E27FC236}">
                    <a16:creationId xmlns:a16="http://schemas.microsoft.com/office/drawing/2014/main" id="{7A5A5D47-CDBE-7492-7F92-D5945F52DF22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6" name="Freeform: Shape 7245">
                <a:extLst>
                  <a:ext uri="{FF2B5EF4-FFF2-40B4-BE49-F238E27FC236}">
                    <a16:creationId xmlns:a16="http://schemas.microsoft.com/office/drawing/2014/main" id="{75869E4F-4759-A347-3141-14A4EFF15346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7" name="Freeform: Shape 7246">
                <a:extLst>
                  <a:ext uri="{FF2B5EF4-FFF2-40B4-BE49-F238E27FC236}">
                    <a16:creationId xmlns:a16="http://schemas.microsoft.com/office/drawing/2014/main" id="{CEAB4CF0-D0BA-B555-A3FB-5F6793507C71}"/>
                  </a:ext>
                </a:extLst>
              </p:cNvPr>
              <p:cNvSpPr/>
              <p:nvPr/>
            </p:nvSpPr>
            <p:spPr>
              <a:xfrm>
                <a:off x="5492153" y="229888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8" name="Freeform: Shape 7247">
                <a:extLst>
                  <a:ext uri="{FF2B5EF4-FFF2-40B4-BE49-F238E27FC236}">
                    <a16:creationId xmlns:a16="http://schemas.microsoft.com/office/drawing/2014/main" id="{38ED4B16-3D28-D3E1-A4A7-D853A7866DBC}"/>
                  </a:ext>
                </a:extLst>
              </p:cNvPr>
              <p:cNvSpPr/>
              <p:nvPr/>
            </p:nvSpPr>
            <p:spPr>
              <a:xfrm>
                <a:off x="587782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9" name="Freeform: Shape 7248">
                <a:extLst>
                  <a:ext uri="{FF2B5EF4-FFF2-40B4-BE49-F238E27FC236}">
                    <a16:creationId xmlns:a16="http://schemas.microsoft.com/office/drawing/2014/main" id="{8F1DCFBA-9D89-2D17-2D20-7E382ABB3649}"/>
                  </a:ext>
                </a:extLst>
              </p:cNvPr>
              <p:cNvSpPr/>
              <p:nvPr/>
            </p:nvSpPr>
            <p:spPr>
              <a:xfrm>
                <a:off x="5804963" y="2151440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2863 w 115728"/>
                  <a:gd name="connsiteY3" fmla="*/ 147447 h 190310"/>
                  <a:gd name="connsiteX4" fmla="*/ 0 w 115728"/>
                  <a:gd name="connsiteY4" fmla="*/ 147447 h 190310"/>
                  <a:gd name="connsiteX5" fmla="*/ 24775 w 115728"/>
                  <a:gd name="connsiteY5" fmla="*/ 190310 h 190310"/>
                  <a:gd name="connsiteX6" fmla="*/ 42863 w 115728"/>
                  <a:gd name="connsiteY6" fmla="*/ 190310 h 190310"/>
                  <a:gd name="connsiteX7" fmla="*/ 79210 w 115728"/>
                  <a:gd name="connsiteY7" fmla="*/ 180623 h 190310"/>
                  <a:gd name="connsiteX8" fmla="*/ 94383 w 115728"/>
                  <a:gd name="connsiteY8" fmla="*/ 168964 h 190310"/>
                  <a:gd name="connsiteX9" fmla="*/ 115729 w 115728"/>
                  <a:gd name="connsiteY9" fmla="*/ 117529 h 190310"/>
                  <a:gd name="connsiteX10" fmla="*/ 115729 w 115728"/>
                  <a:gd name="connsiteY10" fmla="*/ 11487 h 190310"/>
                  <a:gd name="connsiteX11" fmla="*/ 72866 w 115728"/>
                  <a:gd name="connsiteY11" fmla="*/ 0 h 190310"/>
                  <a:gd name="connsiteX12" fmla="*/ 72866 w 115728"/>
                  <a:gd name="connsiteY12" fmla="*/ 25032 h 190310"/>
                  <a:gd name="connsiteX13" fmla="*/ 72866 w 115728"/>
                  <a:gd name="connsiteY13" fmla="*/ 25032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82" y="155359"/>
                      <a:pt x="115772" y="136834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0" name="Freeform: Shape 7249">
                <a:extLst>
                  <a:ext uri="{FF2B5EF4-FFF2-40B4-BE49-F238E27FC236}">
                    <a16:creationId xmlns:a16="http://schemas.microsoft.com/office/drawing/2014/main" id="{29580CB1-1F0B-FBA8-66C2-D99161831B30}"/>
                  </a:ext>
                </a:extLst>
              </p:cNvPr>
              <p:cNvSpPr/>
              <p:nvPr/>
            </p:nvSpPr>
            <p:spPr>
              <a:xfrm>
                <a:off x="587782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7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1" name="Freeform: Shape 7250">
                <a:extLst>
                  <a:ext uri="{FF2B5EF4-FFF2-40B4-BE49-F238E27FC236}">
                    <a16:creationId xmlns:a16="http://schemas.microsoft.com/office/drawing/2014/main" id="{3AAAE2C3-FF90-B8A7-90C8-394A7A49E278}"/>
                  </a:ext>
                </a:extLst>
              </p:cNvPr>
              <p:cNvSpPr/>
              <p:nvPr/>
            </p:nvSpPr>
            <p:spPr>
              <a:xfrm>
                <a:off x="587782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84"/>
                      <a:pt x="14170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5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2" name="Freeform: Shape 7251">
                <a:extLst>
                  <a:ext uri="{FF2B5EF4-FFF2-40B4-BE49-F238E27FC236}">
                    <a16:creationId xmlns:a16="http://schemas.microsoft.com/office/drawing/2014/main" id="{93097B22-93EA-E4AF-9F23-4F50CB015DA6}"/>
                  </a:ext>
                </a:extLst>
              </p:cNvPr>
              <p:cNvSpPr/>
              <p:nvPr/>
            </p:nvSpPr>
            <p:spPr>
              <a:xfrm>
                <a:off x="5877829" y="765781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149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19" y="282121"/>
                      <a:pt x="28401" y="276575"/>
                      <a:pt x="42863" y="2714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3" name="Freeform: Shape 7252">
                <a:extLst>
                  <a:ext uri="{FF2B5EF4-FFF2-40B4-BE49-F238E27FC236}">
                    <a16:creationId xmlns:a16="http://schemas.microsoft.com/office/drawing/2014/main" id="{1CFE0738-1709-A7EC-106F-655B5329F12B}"/>
                  </a:ext>
                </a:extLst>
              </p:cNvPr>
              <p:cNvSpPr/>
              <p:nvPr/>
            </p:nvSpPr>
            <p:spPr>
              <a:xfrm>
                <a:off x="5230777" y="501062"/>
                <a:ext cx="264633" cy="167592"/>
              </a:xfrm>
              <a:custGeom>
                <a:avLst/>
                <a:gdLst>
                  <a:gd name="connsiteX0" fmla="*/ 0 w 264633"/>
                  <a:gd name="connsiteY0" fmla="*/ 42863 h 167592"/>
                  <a:gd name="connsiteX1" fmla="*/ 50835 w 264633"/>
                  <a:gd name="connsiteY1" fmla="*/ 130731 h 167592"/>
                  <a:gd name="connsiteX2" fmla="*/ 113843 w 264633"/>
                  <a:gd name="connsiteY2" fmla="*/ 167592 h 167592"/>
                  <a:gd name="connsiteX3" fmla="*/ 190395 w 264633"/>
                  <a:gd name="connsiteY3" fmla="*/ 167592 h 167592"/>
                  <a:gd name="connsiteX4" fmla="*/ 264633 w 264633"/>
                  <a:gd name="connsiteY4" fmla="*/ 124730 h 167592"/>
                  <a:gd name="connsiteX5" fmla="*/ 113843 w 264633"/>
                  <a:gd name="connsiteY5" fmla="*/ 124730 h 167592"/>
                  <a:gd name="connsiteX6" fmla="*/ 88125 w 264633"/>
                  <a:gd name="connsiteY6" fmla="*/ 109728 h 167592"/>
                  <a:gd name="connsiteX7" fmla="*/ 25117 w 264633"/>
                  <a:gd name="connsiteY7" fmla="*/ 0 h 167592"/>
                  <a:gd name="connsiteX8" fmla="*/ 343 w 264633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633" h="167592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754" y="153385"/>
                      <a:pt x="87765" y="167435"/>
                      <a:pt x="113843" y="167592"/>
                    </a:cubicBezTo>
                    <a:lnTo>
                      <a:pt x="190395" y="167592"/>
                    </a:lnTo>
                    <a:lnTo>
                      <a:pt x="264633" y="124730"/>
                    </a:lnTo>
                    <a:lnTo>
                      <a:pt x="113843" y="124730"/>
                    </a:lnTo>
                    <a:cubicBezTo>
                      <a:pt x="103221" y="124636"/>
                      <a:pt x="93440" y="118929"/>
                      <a:pt x="88125" y="109728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4" name="Freeform: Shape 7253">
                <a:extLst>
                  <a:ext uri="{FF2B5EF4-FFF2-40B4-BE49-F238E27FC236}">
                    <a16:creationId xmlns:a16="http://schemas.microsoft.com/office/drawing/2014/main" id="{6196EF7E-7E58-681E-BC53-9BB88FD6EA53}"/>
                  </a:ext>
                </a:extLst>
              </p:cNvPr>
              <p:cNvSpPr/>
              <p:nvPr/>
            </p:nvSpPr>
            <p:spPr>
              <a:xfrm>
                <a:off x="5730382" y="625363"/>
                <a:ext cx="190310" cy="116157"/>
              </a:xfrm>
              <a:custGeom>
                <a:avLst/>
                <a:gdLst>
                  <a:gd name="connsiteX0" fmla="*/ 74581 w 190310"/>
                  <a:gd name="connsiteY0" fmla="*/ 43291 h 116157"/>
                  <a:gd name="connsiteX1" fmla="*/ 117443 w 190310"/>
                  <a:gd name="connsiteY1" fmla="*/ 43291 h 116157"/>
                  <a:gd name="connsiteX2" fmla="*/ 147447 w 190310"/>
                  <a:gd name="connsiteY2" fmla="*/ 72951 h 116157"/>
                  <a:gd name="connsiteX3" fmla="*/ 147447 w 190310"/>
                  <a:gd name="connsiteY3" fmla="*/ 73295 h 116157"/>
                  <a:gd name="connsiteX4" fmla="*/ 147447 w 190310"/>
                  <a:gd name="connsiteY4" fmla="*/ 116158 h 116157"/>
                  <a:gd name="connsiteX5" fmla="*/ 190309 w 190310"/>
                  <a:gd name="connsiteY5" fmla="*/ 91383 h 116157"/>
                  <a:gd name="connsiteX6" fmla="*/ 190309 w 190310"/>
                  <a:gd name="connsiteY6" fmla="*/ 72867 h 116157"/>
                  <a:gd name="connsiteX7" fmla="*/ 180623 w 190310"/>
                  <a:gd name="connsiteY7" fmla="*/ 36519 h 116157"/>
                  <a:gd name="connsiteX8" fmla="*/ 168964 w 190310"/>
                  <a:gd name="connsiteY8" fmla="*/ 21346 h 116157"/>
                  <a:gd name="connsiteX9" fmla="*/ 117529 w 190310"/>
                  <a:gd name="connsiteY9" fmla="*/ 0 h 116157"/>
                  <a:gd name="connsiteX10" fmla="*/ 11487 w 190310"/>
                  <a:gd name="connsiteY10" fmla="*/ 0 h 116157"/>
                  <a:gd name="connsiteX11" fmla="*/ 0 w 190310"/>
                  <a:gd name="connsiteY11" fmla="*/ 42863 h 116157"/>
                  <a:gd name="connsiteX12" fmla="*/ 74581 w 190310"/>
                  <a:gd name="connsiteY12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6157">
                    <a:moveTo>
                      <a:pt x="74581" y="43291"/>
                    </a:moveTo>
                    <a:lnTo>
                      <a:pt x="117443" y="43291"/>
                    </a:lnTo>
                    <a:cubicBezTo>
                      <a:pt x="133919" y="43196"/>
                      <a:pt x="147353" y="56476"/>
                      <a:pt x="147447" y="72951"/>
                    </a:cubicBezTo>
                    <a:cubicBezTo>
                      <a:pt x="147447" y="73066"/>
                      <a:pt x="147447" y="73180"/>
                      <a:pt x="147447" y="73295"/>
                    </a:cubicBezTo>
                    <a:lnTo>
                      <a:pt x="147447" y="116158"/>
                    </a:lnTo>
                    <a:lnTo>
                      <a:pt x="190309" y="91383"/>
                    </a:lnTo>
                    <a:lnTo>
                      <a:pt x="190309" y="72867"/>
                    </a:lnTo>
                    <a:cubicBezTo>
                      <a:pt x="190370" y="60106"/>
                      <a:pt x="187026" y="47560"/>
                      <a:pt x="180623" y="36519"/>
                    </a:cubicBezTo>
                    <a:cubicBezTo>
                      <a:pt x="177442" y="30957"/>
                      <a:pt x="173516" y="25853"/>
                      <a:pt x="168964" y="21346"/>
                    </a:cubicBezTo>
                    <a:cubicBezTo>
                      <a:pt x="155368" y="7637"/>
                      <a:pt x="136843" y="-51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5" name="Freeform: Shape 7254">
                <a:extLst>
                  <a:ext uri="{FF2B5EF4-FFF2-40B4-BE49-F238E27FC236}">
                    <a16:creationId xmlns:a16="http://schemas.microsoft.com/office/drawing/2014/main" id="{F1F0051F-1F76-BD5A-ED6C-323B526142C7}"/>
                  </a:ext>
                </a:extLst>
              </p:cNvPr>
              <p:cNvSpPr/>
              <p:nvPr/>
            </p:nvSpPr>
            <p:spPr>
              <a:xfrm>
                <a:off x="5506897" y="62579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6" name="Freeform: Shape 7255">
                <a:extLst>
                  <a:ext uri="{FF2B5EF4-FFF2-40B4-BE49-F238E27FC236}">
                    <a16:creationId xmlns:a16="http://schemas.microsoft.com/office/drawing/2014/main" id="{69C7B036-9BDD-FC8A-046E-492CCD694BCE}"/>
                  </a:ext>
                </a:extLst>
              </p:cNvPr>
              <p:cNvSpPr/>
              <p:nvPr/>
            </p:nvSpPr>
            <p:spPr>
              <a:xfrm>
                <a:off x="5318388" y="871051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076 w 312724"/>
                  <a:gd name="connsiteY10" fmla="*/ 87782 h 134695"/>
                  <a:gd name="connsiteX11" fmla="*/ 42777 w 312724"/>
                  <a:gd name="connsiteY11" fmla="*/ 24689 h 134695"/>
                  <a:gd name="connsiteX12" fmla="*/ 42777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64" y="93174"/>
                      <a:pt x="161377" y="93174"/>
                      <a:pt x="152076" y="87782"/>
                    </a:cubicBezTo>
                    <a:lnTo>
                      <a:pt x="42777" y="24689"/>
                    </a:lnTo>
                    <a:lnTo>
                      <a:pt x="42777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7" name="Freeform: Shape 7256">
                <a:extLst>
                  <a:ext uri="{FF2B5EF4-FFF2-40B4-BE49-F238E27FC236}">
                    <a16:creationId xmlns:a16="http://schemas.microsoft.com/office/drawing/2014/main" id="{09F4D8DC-60A2-A290-3504-D35A02366119}"/>
                  </a:ext>
                </a:extLst>
              </p:cNvPr>
              <p:cNvSpPr/>
              <p:nvPr/>
            </p:nvSpPr>
            <p:spPr>
              <a:xfrm>
                <a:off x="5844740" y="697470"/>
                <a:ext cx="200253" cy="105687"/>
              </a:xfrm>
              <a:custGeom>
                <a:avLst/>
                <a:gdLst>
                  <a:gd name="connsiteX0" fmla="*/ 75952 w 200253"/>
                  <a:gd name="connsiteY0" fmla="*/ 68311 h 105687"/>
                  <a:gd name="connsiteX1" fmla="*/ 75952 w 200253"/>
                  <a:gd name="connsiteY1" fmla="*/ 68311 h 105687"/>
                  <a:gd name="connsiteX2" fmla="*/ 113071 w 200253"/>
                  <a:gd name="connsiteY2" fmla="*/ 46880 h 105687"/>
                  <a:gd name="connsiteX3" fmla="*/ 154048 w 200253"/>
                  <a:gd name="connsiteY3" fmla="*/ 57853 h 105687"/>
                  <a:gd name="connsiteX4" fmla="*/ 175479 w 200253"/>
                  <a:gd name="connsiteY4" fmla="*/ 95057 h 105687"/>
                  <a:gd name="connsiteX5" fmla="*/ 200253 w 200253"/>
                  <a:gd name="connsiteY5" fmla="*/ 52195 h 105687"/>
                  <a:gd name="connsiteX6" fmla="*/ 191252 w 200253"/>
                  <a:gd name="connsiteY6" fmla="*/ 36507 h 105687"/>
                  <a:gd name="connsiteX7" fmla="*/ 164763 w 200253"/>
                  <a:gd name="connsiteY7" fmla="*/ 9847 h 105687"/>
                  <a:gd name="connsiteX8" fmla="*/ 147018 w 200253"/>
                  <a:gd name="connsiteY8" fmla="*/ 2475 h 105687"/>
                  <a:gd name="connsiteX9" fmla="*/ 91726 w 200253"/>
                  <a:gd name="connsiteY9" fmla="*/ 9761 h 105687"/>
                  <a:gd name="connsiteX10" fmla="*/ 0 w 200253"/>
                  <a:gd name="connsiteY10" fmla="*/ 62825 h 105687"/>
                  <a:gd name="connsiteX11" fmla="*/ 11487 w 200253"/>
                  <a:gd name="connsiteY11" fmla="*/ 105687 h 105687"/>
                  <a:gd name="connsiteX12" fmla="*/ 33176 w 200253"/>
                  <a:gd name="connsiteY12" fmla="*/ 93086 h 105687"/>
                  <a:gd name="connsiteX13" fmla="*/ 33176 w 200253"/>
                  <a:gd name="connsiteY13" fmla="*/ 93086 h 10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87">
                    <a:moveTo>
                      <a:pt x="75952" y="68311"/>
                    </a:moveTo>
                    <a:lnTo>
                      <a:pt x="75952" y="68311"/>
                    </a:lnTo>
                    <a:lnTo>
                      <a:pt x="113071" y="46880"/>
                    </a:lnTo>
                    <a:cubicBezTo>
                      <a:pt x="127413" y="38600"/>
                      <a:pt x="145758" y="43511"/>
                      <a:pt x="154048" y="57853"/>
                    </a:cubicBezTo>
                    <a:lnTo>
                      <a:pt x="175479" y="95057"/>
                    </a:lnTo>
                    <a:lnTo>
                      <a:pt x="200253" y="52195"/>
                    </a:lnTo>
                    <a:lnTo>
                      <a:pt x="191252" y="36507"/>
                    </a:lnTo>
                    <a:cubicBezTo>
                      <a:pt x="184943" y="25427"/>
                      <a:pt x="175805" y="16226"/>
                      <a:pt x="164763" y="9847"/>
                    </a:cubicBezTo>
                    <a:cubicBezTo>
                      <a:pt x="159191" y="6627"/>
                      <a:pt x="153233" y="4148"/>
                      <a:pt x="147018" y="2475"/>
                    </a:cubicBezTo>
                    <a:cubicBezTo>
                      <a:pt x="128347" y="-2516"/>
                      <a:pt x="108468" y="105"/>
                      <a:pt x="91726" y="9761"/>
                    </a:cubicBezTo>
                    <a:lnTo>
                      <a:pt x="0" y="62825"/>
                    </a:lnTo>
                    <a:cubicBezTo>
                      <a:pt x="3772" y="77055"/>
                      <a:pt x="7604" y="91343"/>
                      <a:pt x="11487" y="105687"/>
                    </a:cubicBezTo>
                    <a:lnTo>
                      <a:pt x="33176" y="93086"/>
                    </a:lnTo>
                    <a:lnTo>
                      <a:pt x="33176" y="930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8" name="Freeform: Shape 7257">
                <a:extLst>
                  <a:ext uri="{FF2B5EF4-FFF2-40B4-BE49-F238E27FC236}">
                    <a16:creationId xmlns:a16="http://schemas.microsoft.com/office/drawing/2014/main" id="{7D51A376-CC03-6310-DC09-9D39276C12A0}"/>
                  </a:ext>
                </a:extLst>
              </p:cNvPr>
              <p:cNvSpPr/>
              <p:nvPr/>
            </p:nvSpPr>
            <p:spPr>
              <a:xfrm>
                <a:off x="5662574" y="760552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35" y="28575"/>
                      <a:pt x="185912" y="14288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59" name="Freeform: Shape 7258">
                <a:extLst>
                  <a:ext uri="{FF2B5EF4-FFF2-40B4-BE49-F238E27FC236}">
                    <a16:creationId xmlns:a16="http://schemas.microsoft.com/office/drawing/2014/main" id="{DF068725-CA62-7482-96E8-7857C7F0DC3C}"/>
                  </a:ext>
                </a:extLst>
              </p:cNvPr>
              <p:cNvSpPr/>
              <p:nvPr/>
            </p:nvSpPr>
            <p:spPr>
              <a:xfrm>
                <a:off x="5601023" y="1039158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3"/>
                      <a:pt x="225517" y="174493"/>
                      <a:pt x="238573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13" y="139732"/>
                      <a:pt x="186349" y="145432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0" name="Freeform: Shape 7259">
                <a:extLst>
                  <a:ext uri="{FF2B5EF4-FFF2-40B4-BE49-F238E27FC236}">
                    <a16:creationId xmlns:a16="http://schemas.microsoft.com/office/drawing/2014/main" id="{7CF5002E-9086-CCEA-30BE-69ED757E9D2F}"/>
                  </a:ext>
                </a:extLst>
              </p:cNvPr>
              <p:cNvSpPr/>
              <p:nvPr/>
            </p:nvSpPr>
            <p:spPr>
              <a:xfrm>
                <a:off x="6001102" y="749665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1" name="Freeform: Shape 7260">
                <a:extLst>
                  <a:ext uri="{FF2B5EF4-FFF2-40B4-BE49-F238E27FC236}">
                    <a16:creationId xmlns:a16="http://schemas.microsoft.com/office/drawing/2014/main" id="{A41986B4-5FFB-028E-D9A4-2BCDBE68504E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2" name="Freeform: Shape 7261">
                <a:extLst>
                  <a:ext uri="{FF2B5EF4-FFF2-40B4-BE49-F238E27FC236}">
                    <a16:creationId xmlns:a16="http://schemas.microsoft.com/office/drawing/2014/main" id="{E88A552B-18F6-8703-750B-008AE7FB2B0B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3" name="Freeform: Shape 7262">
                <a:extLst>
                  <a:ext uri="{FF2B5EF4-FFF2-40B4-BE49-F238E27FC236}">
                    <a16:creationId xmlns:a16="http://schemas.microsoft.com/office/drawing/2014/main" id="{63D7E9E0-2A7E-FE17-D4E6-CCDE6D483E06}"/>
                  </a:ext>
                </a:extLst>
              </p:cNvPr>
              <p:cNvSpPr/>
              <p:nvPr/>
            </p:nvSpPr>
            <p:spPr>
              <a:xfrm>
                <a:off x="5920692" y="825703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569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4" name="Freeform: Shape 7263">
                <a:extLst>
                  <a:ext uri="{FF2B5EF4-FFF2-40B4-BE49-F238E27FC236}">
                    <a16:creationId xmlns:a16="http://schemas.microsoft.com/office/drawing/2014/main" id="{5E9D0838-0B48-CAA0-8C7D-6ED34F2CCFDF}"/>
                  </a:ext>
                </a:extLst>
              </p:cNvPr>
              <p:cNvSpPr/>
              <p:nvPr/>
            </p:nvSpPr>
            <p:spPr>
              <a:xfrm>
                <a:off x="604499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5" name="Freeform: Shape 7264">
                <a:extLst>
                  <a:ext uri="{FF2B5EF4-FFF2-40B4-BE49-F238E27FC236}">
                    <a16:creationId xmlns:a16="http://schemas.microsoft.com/office/drawing/2014/main" id="{7E290DEF-7177-4E28-5FE1-97C9B1876431}"/>
                  </a:ext>
                </a:extLst>
              </p:cNvPr>
              <p:cNvSpPr/>
              <p:nvPr/>
            </p:nvSpPr>
            <p:spPr>
              <a:xfrm>
                <a:off x="6002131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6" name="Freeform: Shape 7265">
                <a:extLst>
                  <a:ext uri="{FF2B5EF4-FFF2-40B4-BE49-F238E27FC236}">
                    <a16:creationId xmlns:a16="http://schemas.microsoft.com/office/drawing/2014/main" id="{39A54FE8-0B4B-9DDD-B795-24B0071CEA1F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7" name="Freeform: Shape 7266">
                <a:extLst>
                  <a:ext uri="{FF2B5EF4-FFF2-40B4-BE49-F238E27FC236}">
                    <a16:creationId xmlns:a16="http://schemas.microsoft.com/office/drawing/2014/main" id="{673D4241-3E6A-8E79-DC56-4BC15CD2DD42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8" name="Freeform: Shape 7267">
                <a:extLst>
                  <a:ext uri="{FF2B5EF4-FFF2-40B4-BE49-F238E27FC236}">
                    <a16:creationId xmlns:a16="http://schemas.microsoft.com/office/drawing/2014/main" id="{AC25948D-7E7C-E657-1574-AED056A1BEC7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9" name="Freeform: Shape 7268">
                <a:extLst>
                  <a:ext uri="{FF2B5EF4-FFF2-40B4-BE49-F238E27FC236}">
                    <a16:creationId xmlns:a16="http://schemas.microsoft.com/office/drawing/2014/main" id="{B60C9864-5A06-A8A6-ADB9-4E095FA3DB86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0" name="Freeform: Shape 7269">
                <a:extLst>
                  <a:ext uri="{FF2B5EF4-FFF2-40B4-BE49-F238E27FC236}">
                    <a16:creationId xmlns:a16="http://schemas.microsoft.com/office/drawing/2014/main" id="{98FEA864-C1F7-A96D-CD1D-355AF5ACCD22}"/>
                  </a:ext>
                </a:extLst>
              </p:cNvPr>
              <p:cNvSpPr/>
              <p:nvPr/>
            </p:nvSpPr>
            <p:spPr>
              <a:xfrm>
                <a:off x="5318474" y="632736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919 h 263004"/>
                  <a:gd name="connsiteX11" fmla="*/ 188424 w 199996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201"/>
                      <a:pt x="164164" y="0"/>
                    </a:cubicBezTo>
                    <a:lnTo>
                      <a:pt x="36433" y="73724"/>
                    </a:lnTo>
                    <a:cubicBezTo>
                      <a:pt x="13888" y="86738"/>
                      <a:pt x="0" y="110788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5" y="116424"/>
                      <a:pt x="57864" y="111100"/>
                    </a:cubicBezTo>
                    <a:lnTo>
                      <a:pt x="188424" y="35919"/>
                    </a:lnTo>
                    <a:lnTo>
                      <a:pt x="188424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1" name="Freeform: Shape 7270">
                <a:extLst>
                  <a:ext uri="{FF2B5EF4-FFF2-40B4-BE49-F238E27FC236}">
                    <a16:creationId xmlns:a16="http://schemas.microsoft.com/office/drawing/2014/main" id="{BB6D9B4A-1B96-B027-2468-884629BE8A4C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2" name="Freeform: Shape 7271">
                <a:extLst>
                  <a:ext uri="{FF2B5EF4-FFF2-40B4-BE49-F238E27FC236}">
                    <a16:creationId xmlns:a16="http://schemas.microsoft.com/office/drawing/2014/main" id="{9DC58059-E1C4-BA97-8C78-FA3DEF442446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3" name="Freeform: Shape 7272">
                <a:extLst>
                  <a:ext uri="{FF2B5EF4-FFF2-40B4-BE49-F238E27FC236}">
                    <a16:creationId xmlns:a16="http://schemas.microsoft.com/office/drawing/2014/main" id="{65129C90-CA15-530E-1D0D-D2B774F95735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4" name="Freeform: Shape 7273">
                <a:extLst>
                  <a:ext uri="{FF2B5EF4-FFF2-40B4-BE49-F238E27FC236}">
                    <a16:creationId xmlns:a16="http://schemas.microsoft.com/office/drawing/2014/main" id="{C535B124-A4D9-B771-E70C-A3739BD49B85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5" name="Freeform: Shape 7274">
                <a:extLst>
                  <a:ext uri="{FF2B5EF4-FFF2-40B4-BE49-F238E27FC236}">
                    <a16:creationId xmlns:a16="http://schemas.microsoft.com/office/drawing/2014/main" id="{606934C2-1E7E-AD72-4F8B-75A02E9E1DF5}"/>
                  </a:ext>
                </a:extLst>
              </p:cNvPr>
              <p:cNvSpPr/>
              <p:nvPr/>
            </p:nvSpPr>
            <p:spPr>
              <a:xfrm>
                <a:off x="5482637" y="501491"/>
                <a:ext cx="270890" cy="160391"/>
              </a:xfrm>
              <a:custGeom>
                <a:avLst/>
                <a:gdLst>
                  <a:gd name="connsiteX0" fmla="*/ 98498 w 270890"/>
                  <a:gd name="connsiteY0" fmla="*/ 124301 h 160391"/>
                  <a:gd name="connsiteX1" fmla="*/ 98498 w 270890"/>
                  <a:gd name="connsiteY1" fmla="*/ 124301 h 160391"/>
                  <a:gd name="connsiteX2" fmla="*/ 270891 w 270890"/>
                  <a:gd name="connsiteY2" fmla="*/ 24689 h 160391"/>
                  <a:gd name="connsiteX3" fmla="*/ 228028 w 270890"/>
                  <a:gd name="connsiteY3" fmla="*/ 0 h 160391"/>
                  <a:gd name="connsiteX4" fmla="*/ 0 w 270890"/>
                  <a:gd name="connsiteY4" fmla="*/ 131674 h 160391"/>
                  <a:gd name="connsiteX5" fmla="*/ 35833 w 270890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lnTo>
                      <a:pt x="0" y="131674"/>
                    </a:lnTo>
                    <a:cubicBezTo>
                      <a:pt x="12284" y="140818"/>
                      <a:pt x="24234" y="150390"/>
                      <a:pt x="35833" y="1603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6" name="Freeform: Shape 7275">
                <a:extLst>
                  <a:ext uri="{FF2B5EF4-FFF2-40B4-BE49-F238E27FC236}">
                    <a16:creationId xmlns:a16="http://schemas.microsoft.com/office/drawing/2014/main" id="{11A3048F-AC20-0983-ECD5-877B2C088BE1}"/>
                  </a:ext>
                </a:extLst>
              </p:cNvPr>
              <p:cNvSpPr/>
              <p:nvPr/>
            </p:nvSpPr>
            <p:spPr>
              <a:xfrm>
                <a:off x="5540309" y="896254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7029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29"/>
                    </a:lnTo>
                    <a:cubicBezTo>
                      <a:pt x="113864" y="4175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7" name="Freeform: Shape 7276">
                <a:extLst>
                  <a:ext uri="{FF2B5EF4-FFF2-40B4-BE49-F238E27FC236}">
                    <a16:creationId xmlns:a16="http://schemas.microsoft.com/office/drawing/2014/main" id="{6240924C-4FC6-C744-8123-63C1046AC0DE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8" name="Freeform: Shape 7277">
                <a:extLst>
                  <a:ext uri="{FF2B5EF4-FFF2-40B4-BE49-F238E27FC236}">
                    <a16:creationId xmlns:a16="http://schemas.microsoft.com/office/drawing/2014/main" id="{FF457653-2BAB-65B1-F302-0AC62965F5E0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9" name="Freeform: Shape 7278">
                <a:extLst>
                  <a:ext uri="{FF2B5EF4-FFF2-40B4-BE49-F238E27FC236}">
                    <a16:creationId xmlns:a16="http://schemas.microsoft.com/office/drawing/2014/main" id="{EA4E1DB7-B20D-708A-7C1E-93D67B9201FE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0" name="Freeform: Shape 7279">
                <a:extLst>
                  <a:ext uri="{FF2B5EF4-FFF2-40B4-BE49-F238E27FC236}">
                    <a16:creationId xmlns:a16="http://schemas.microsoft.com/office/drawing/2014/main" id="{279A2BA9-F994-76B7-E722-E15D9A79F559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1" name="Freeform: Shape 7280">
                <a:extLst>
                  <a:ext uri="{FF2B5EF4-FFF2-40B4-BE49-F238E27FC236}">
                    <a16:creationId xmlns:a16="http://schemas.microsoft.com/office/drawing/2014/main" id="{0B99F11D-9421-37C1-BC48-6A826B416214}"/>
                  </a:ext>
                </a:extLst>
              </p:cNvPr>
              <p:cNvSpPr/>
              <p:nvPr/>
            </p:nvSpPr>
            <p:spPr>
              <a:xfrm>
                <a:off x="5623826" y="668655"/>
                <a:ext cx="181136" cy="235057"/>
              </a:xfrm>
              <a:custGeom>
                <a:avLst/>
                <a:gdLst>
                  <a:gd name="connsiteX0" fmla="*/ 81610 w 181136"/>
                  <a:gd name="connsiteY0" fmla="*/ 171964 h 235057"/>
                  <a:gd name="connsiteX1" fmla="*/ 81610 w 181136"/>
                  <a:gd name="connsiteY1" fmla="*/ 171964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2" name="Freeform: Shape 7281">
                <a:extLst>
                  <a:ext uri="{FF2B5EF4-FFF2-40B4-BE49-F238E27FC236}">
                    <a16:creationId xmlns:a16="http://schemas.microsoft.com/office/drawing/2014/main" id="{C3C275D1-62EC-E643-04C4-EBC19BFBC0C2}"/>
                  </a:ext>
                </a:extLst>
              </p:cNvPr>
              <p:cNvSpPr/>
              <p:nvPr/>
            </p:nvSpPr>
            <p:spPr>
              <a:xfrm>
                <a:off x="5710751" y="501491"/>
                <a:ext cx="137931" cy="124301"/>
              </a:xfrm>
              <a:custGeom>
                <a:avLst/>
                <a:gdLst>
                  <a:gd name="connsiteX0" fmla="*/ 93783 w 137931"/>
                  <a:gd name="connsiteY0" fmla="*/ 64294 h 124301"/>
                  <a:gd name="connsiteX1" fmla="*/ 90783 w 137931"/>
                  <a:gd name="connsiteY1" fmla="*/ 87011 h 124301"/>
                  <a:gd name="connsiteX2" fmla="*/ 69437 w 137931"/>
                  <a:gd name="connsiteY2" fmla="*/ 124301 h 124301"/>
                  <a:gd name="connsiteX3" fmla="*/ 118986 w 137931"/>
                  <a:gd name="connsiteY3" fmla="*/ 124301 h 124301"/>
                  <a:gd name="connsiteX4" fmla="*/ 128073 w 137931"/>
                  <a:gd name="connsiteY4" fmla="*/ 108099 h 124301"/>
                  <a:gd name="connsiteX5" fmla="*/ 137932 w 137931"/>
                  <a:gd name="connsiteY5" fmla="*/ 71838 h 124301"/>
                  <a:gd name="connsiteX6" fmla="*/ 101413 w 137931"/>
                  <a:gd name="connsiteY6" fmla="*/ 8573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689 h 124301"/>
                  <a:gd name="connsiteX10" fmla="*/ 42863 w 137931"/>
                  <a:gd name="connsiteY10" fmla="*/ 24689 h 124301"/>
                  <a:gd name="connsiteX11" fmla="*/ 79982 w 137931"/>
                  <a:gd name="connsiteY11" fmla="*/ 46120 h 124301"/>
                  <a:gd name="connsiteX12" fmla="*/ 93783 w 137931"/>
                  <a:gd name="connsiteY12" fmla="*/ 64294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783" y="64294"/>
                    </a:moveTo>
                    <a:cubicBezTo>
                      <a:pt x="95918" y="71959"/>
                      <a:pt x="94829" y="80162"/>
                      <a:pt x="90783" y="87011"/>
                    </a:cubicBezTo>
                    <a:lnTo>
                      <a:pt x="69437" y="124301"/>
                    </a:lnTo>
                    <a:lnTo>
                      <a:pt x="118986" y="124301"/>
                    </a:lnTo>
                    <a:lnTo>
                      <a:pt x="128073" y="108099"/>
                    </a:lnTo>
                    <a:cubicBezTo>
                      <a:pt x="134520" y="97101"/>
                      <a:pt x="137923" y="84586"/>
                      <a:pt x="137932" y="71838"/>
                    </a:cubicBezTo>
                    <a:cubicBezTo>
                      <a:pt x="137846" y="45763"/>
                      <a:pt x="123950" y="21686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79982" y="46120"/>
                    </a:lnTo>
                    <a:cubicBezTo>
                      <a:pt x="86805" y="50117"/>
                      <a:pt x="91769" y="56650"/>
                      <a:pt x="93783" y="642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3" name="Freeform: Shape 7282">
                <a:extLst>
                  <a:ext uri="{FF2B5EF4-FFF2-40B4-BE49-F238E27FC236}">
                    <a16:creationId xmlns:a16="http://schemas.microsoft.com/office/drawing/2014/main" id="{DC13E67A-029D-12D5-E12A-8238F8828681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4" name="Freeform: Shape 7283">
                <a:extLst>
                  <a:ext uri="{FF2B5EF4-FFF2-40B4-BE49-F238E27FC236}">
                    <a16:creationId xmlns:a16="http://schemas.microsoft.com/office/drawing/2014/main" id="{F0514A7F-F80A-5056-8068-BD8452EC34AE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5" name="Freeform: Shape 7284">
                <a:extLst>
                  <a:ext uri="{FF2B5EF4-FFF2-40B4-BE49-F238E27FC236}">
                    <a16:creationId xmlns:a16="http://schemas.microsoft.com/office/drawing/2014/main" id="{E32DF360-0350-2DF8-E99C-D47B3E4BC0B9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6" name="Freeform: Shape 7285">
                <a:extLst>
                  <a:ext uri="{FF2B5EF4-FFF2-40B4-BE49-F238E27FC236}">
                    <a16:creationId xmlns:a16="http://schemas.microsoft.com/office/drawing/2014/main" id="{68F693D7-2730-0782-68DE-92225DDF2D0D}"/>
                  </a:ext>
                </a:extLst>
              </p:cNvPr>
              <p:cNvSpPr/>
              <p:nvPr/>
            </p:nvSpPr>
            <p:spPr>
              <a:xfrm>
                <a:off x="4300061" y="501062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529"/>
                    </a:moveTo>
                    <a:cubicBezTo>
                      <a:pt x="196293" y="104377"/>
                      <a:pt x="210026" y="8037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7" name="Freeform: Shape 7286">
                <a:extLst>
                  <a:ext uri="{FF2B5EF4-FFF2-40B4-BE49-F238E27FC236}">
                    <a16:creationId xmlns:a16="http://schemas.microsoft.com/office/drawing/2014/main" id="{10093888-12EA-E1A7-C3C7-E8B9E62D0513}"/>
                  </a:ext>
                </a:extLst>
              </p:cNvPr>
              <p:cNvSpPr/>
              <p:nvPr/>
            </p:nvSpPr>
            <p:spPr>
              <a:xfrm>
                <a:off x="4175760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8036 w 167163"/>
                  <a:gd name="connsiteY5" fmla="*/ 80410 h 168278"/>
                  <a:gd name="connsiteX6" fmla="*/ 43034 w 167163"/>
                  <a:gd name="connsiteY6" fmla="*/ 54693 h 168278"/>
                  <a:gd name="connsiteX7" fmla="*/ 43034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8036" y="80410"/>
                    </a:lnTo>
                    <a:cubicBezTo>
                      <a:pt x="48846" y="75086"/>
                      <a:pt x="43145" y="65312"/>
                      <a:pt x="43034" y="54693"/>
                    </a:cubicBezTo>
                    <a:lnTo>
                      <a:pt x="4303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8" name="Freeform: Shape 7287">
                <a:extLst>
                  <a:ext uri="{FF2B5EF4-FFF2-40B4-BE49-F238E27FC236}">
                    <a16:creationId xmlns:a16="http://schemas.microsoft.com/office/drawing/2014/main" id="{A89B2491-1D42-3FF3-0263-C3E36CBCD33E}"/>
                  </a:ext>
                </a:extLst>
              </p:cNvPr>
              <p:cNvSpPr/>
              <p:nvPr/>
            </p:nvSpPr>
            <p:spPr>
              <a:xfrm>
                <a:off x="5877829" y="1315793"/>
                <a:ext cx="167335" cy="336041"/>
              </a:xfrm>
              <a:custGeom>
                <a:avLst/>
                <a:gdLst>
                  <a:gd name="connsiteX0" fmla="*/ 36433 w 167335"/>
                  <a:gd name="connsiteY0" fmla="*/ 50235 h 336041"/>
                  <a:gd name="connsiteX1" fmla="*/ 0 w 167335"/>
                  <a:gd name="connsiteY1" fmla="*/ 113328 h 336041"/>
                  <a:gd name="connsiteX2" fmla="*/ 0 w 167335"/>
                  <a:gd name="connsiteY2" fmla="*/ 222199 h 336041"/>
                  <a:gd name="connsiteX3" fmla="*/ 36433 w 167335"/>
                  <a:gd name="connsiteY3" fmla="*/ 285293 h 336041"/>
                  <a:gd name="connsiteX4" fmla="*/ 124301 w 167335"/>
                  <a:gd name="connsiteY4" fmla="*/ 336042 h 336041"/>
                  <a:gd name="connsiteX5" fmla="*/ 167164 w 167335"/>
                  <a:gd name="connsiteY5" fmla="*/ 311182 h 336041"/>
                  <a:gd name="connsiteX6" fmla="*/ 58036 w 167335"/>
                  <a:gd name="connsiteY6" fmla="*/ 248174 h 336041"/>
                  <a:gd name="connsiteX7" fmla="*/ 43034 w 167335"/>
                  <a:gd name="connsiteY7" fmla="*/ 222456 h 336041"/>
                  <a:gd name="connsiteX8" fmla="*/ 43034 w 167335"/>
                  <a:gd name="connsiteY8" fmla="*/ 113586 h 336041"/>
                  <a:gd name="connsiteX9" fmla="*/ 58036 w 167335"/>
                  <a:gd name="connsiteY9" fmla="*/ 87868 h 336041"/>
                  <a:gd name="connsiteX10" fmla="*/ 167335 w 167335"/>
                  <a:gd name="connsiteY10" fmla="*/ 24689 h 336041"/>
                  <a:gd name="connsiteX11" fmla="*/ 167335 w 167335"/>
                  <a:gd name="connsiteY11" fmla="*/ 0 h 336041"/>
                  <a:gd name="connsiteX12" fmla="*/ 124473 w 167335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46" y="242850"/>
                      <a:pt x="43146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9" name="Freeform: Shape 7288">
                <a:extLst>
                  <a:ext uri="{FF2B5EF4-FFF2-40B4-BE49-F238E27FC236}">
                    <a16:creationId xmlns:a16="http://schemas.microsoft.com/office/drawing/2014/main" id="{12383D5C-19BB-A240-8F9D-04064091A0CB}"/>
                  </a:ext>
                </a:extLst>
              </p:cNvPr>
              <p:cNvSpPr/>
              <p:nvPr/>
            </p:nvSpPr>
            <p:spPr>
              <a:xfrm>
                <a:off x="6002131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0" name="Freeform: Shape 7289">
                <a:extLst>
                  <a:ext uri="{FF2B5EF4-FFF2-40B4-BE49-F238E27FC236}">
                    <a16:creationId xmlns:a16="http://schemas.microsoft.com/office/drawing/2014/main" id="{248A74E6-172F-302E-1401-D30710CCA46A}"/>
                  </a:ext>
                </a:extLst>
              </p:cNvPr>
              <p:cNvSpPr/>
              <p:nvPr/>
            </p:nvSpPr>
            <p:spPr>
              <a:xfrm>
                <a:off x="3368059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596" y="41376"/>
                      <a:pt x="130006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1" name="Freeform: Shape 7290">
                <a:extLst>
                  <a:ext uri="{FF2B5EF4-FFF2-40B4-BE49-F238E27FC236}">
                    <a16:creationId xmlns:a16="http://schemas.microsoft.com/office/drawing/2014/main" id="{12E5542A-F65D-DFE2-90A8-BB999202EA3C}"/>
                  </a:ext>
                </a:extLst>
              </p:cNvPr>
              <p:cNvSpPr/>
              <p:nvPr/>
            </p:nvSpPr>
            <p:spPr>
              <a:xfrm>
                <a:off x="3325196" y="871051"/>
                <a:ext cx="291207" cy="302973"/>
              </a:xfrm>
              <a:custGeom>
                <a:avLst/>
                <a:gdLst>
                  <a:gd name="connsiteX0" fmla="*/ 42863 w 291207"/>
                  <a:gd name="connsiteY0" fmla="*/ 37119 h 302973"/>
                  <a:gd name="connsiteX1" fmla="*/ 42863 w 291207"/>
                  <a:gd name="connsiteY1" fmla="*/ 0 h 302973"/>
                  <a:gd name="connsiteX2" fmla="*/ 0 w 291207"/>
                  <a:gd name="connsiteY2" fmla="*/ 74238 h 302973"/>
                  <a:gd name="connsiteX3" fmla="*/ 0 w 291207"/>
                  <a:gd name="connsiteY3" fmla="*/ 175651 h 302973"/>
                  <a:gd name="connsiteX4" fmla="*/ 36176 w 291207"/>
                  <a:gd name="connsiteY4" fmla="*/ 238744 h 302973"/>
                  <a:gd name="connsiteX5" fmla="*/ 130473 w 291207"/>
                  <a:gd name="connsiteY5" fmla="*/ 293265 h 302973"/>
                  <a:gd name="connsiteX6" fmla="*/ 203340 w 291207"/>
                  <a:gd name="connsiteY6" fmla="*/ 293265 h 302973"/>
                  <a:gd name="connsiteX7" fmla="*/ 291208 w 291207"/>
                  <a:gd name="connsiteY7" fmla="*/ 242516 h 302973"/>
                  <a:gd name="connsiteX8" fmla="*/ 291208 w 291207"/>
                  <a:gd name="connsiteY8" fmla="*/ 193053 h 302973"/>
                  <a:gd name="connsiteX9" fmla="*/ 181908 w 291207"/>
                  <a:gd name="connsiteY9" fmla="*/ 256061 h 302973"/>
                  <a:gd name="connsiteX10" fmla="*/ 151905 w 291207"/>
                  <a:gd name="connsiteY10" fmla="*/ 256061 h 302973"/>
                  <a:gd name="connsiteX11" fmla="*/ 57607 w 291207"/>
                  <a:gd name="connsiteY11" fmla="*/ 201625 h 302973"/>
                  <a:gd name="connsiteX12" fmla="*/ 42605 w 291207"/>
                  <a:gd name="connsiteY12" fmla="*/ 175908 h 302973"/>
                  <a:gd name="connsiteX13" fmla="*/ 42605 w 291207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-15" y="201617"/>
                      <a:pt x="13759" y="225637"/>
                      <a:pt x="36176" y="238744"/>
                    </a:cubicBezTo>
                    <a:lnTo>
                      <a:pt x="130473" y="293265"/>
                    </a:lnTo>
                    <a:cubicBezTo>
                      <a:pt x="153037" y="306210"/>
                      <a:pt x="180776" y="306210"/>
                      <a:pt x="203340" y="293265"/>
                    </a:cubicBezTo>
                    <a:lnTo>
                      <a:pt x="291208" y="242516"/>
                    </a:lnTo>
                    <a:lnTo>
                      <a:pt x="291208" y="193053"/>
                    </a:lnTo>
                    <a:lnTo>
                      <a:pt x="181908" y="256061"/>
                    </a:lnTo>
                    <a:cubicBezTo>
                      <a:pt x="172635" y="261453"/>
                      <a:pt x="161178" y="261453"/>
                      <a:pt x="151905" y="256061"/>
                    </a:cubicBezTo>
                    <a:lnTo>
                      <a:pt x="57607" y="201625"/>
                    </a:lnTo>
                    <a:cubicBezTo>
                      <a:pt x="48406" y="196310"/>
                      <a:pt x="42700" y="186529"/>
                      <a:pt x="42605" y="175908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2" name="Freeform: Shape 7291">
                <a:extLst>
                  <a:ext uri="{FF2B5EF4-FFF2-40B4-BE49-F238E27FC236}">
                    <a16:creationId xmlns:a16="http://schemas.microsoft.com/office/drawing/2014/main" id="{8517F029-3F4E-0CCA-8CCF-28BB10A14A38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07 h 336556"/>
                  <a:gd name="connsiteX1" fmla="*/ 141703 w 141703"/>
                  <a:gd name="connsiteY1" fmla="*/ 222714 h 336556"/>
                  <a:gd name="connsiteX2" fmla="*/ 141703 w 141703"/>
                  <a:gd name="connsiteY2" fmla="*/ 113843 h 336556"/>
                  <a:gd name="connsiteX3" fmla="*/ 105270 w 141703"/>
                  <a:gd name="connsiteY3" fmla="*/ 50749 h 336556"/>
                  <a:gd name="connsiteX4" fmla="*/ 17145 w 141703"/>
                  <a:gd name="connsiteY4" fmla="*/ 0 h 336556"/>
                  <a:gd name="connsiteX5" fmla="*/ 0 w 141703"/>
                  <a:gd name="connsiteY5" fmla="*/ 10116 h 336556"/>
                  <a:gd name="connsiteX6" fmla="*/ 0 w 141703"/>
                  <a:gd name="connsiteY6" fmla="*/ 39176 h 336556"/>
                  <a:gd name="connsiteX7" fmla="*/ 83839 w 141703"/>
                  <a:gd name="connsiteY7" fmla="*/ 87611 h 336556"/>
                  <a:gd name="connsiteX8" fmla="*/ 98841 w 141703"/>
                  <a:gd name="connsiteY8" fmla="*/ 113328 h 336556"/>
                  <a:gd name="connsiteX9" fmla="*/ 98841 w 141703"/>
                  <a:gd name="connsiteY9" fmla="*/ 222199 h 336556"/>
                  <a:gd name="connsiteX10" fmla="*/ 83839 w 141703"/>
                  <a:gd name="connsiteY10" fmla="*/ 247917 h 336556"/>
                  <a:gd name="connsiteX11" fmla="*/ 0 w 141703"/>
                  <a:gd name="connsiteY11" fmla="*/ 297037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07"/>
                    </a:moveTo>
                    <a:cubicBezTo>
                      <a:pt x="127773" y="272751"/>
                      <a:pt x="141647" y="248731"/>
                      <a:pt x="141703" y="222714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116"/>
                    </a:lnTo>
                    <a:lnTo>
                      <a:pt x="0" y="39176"/>
                    </a:lnTo>
                    <a:lnTo>
                      <a:pt x="83839" y="87611"/>
                    </a:lnTo>
                    <a:cubicBezTo>
                      <a:pt x="93040" y="92926"/>
                      <a:pt x="98747" y="102707"/>
                      <a:pt x="98841" y="113328"/>
                    </a:cubicBezTo>
                    <a:lnTo>
                      <a:pt x="98841" y="222199"/>
                    </a:lnTo>
                    <a:cubicBezTo>
                      <a:pt x="98695" y="232812"/>
                      <a:pt x="93003" y="242568"/>
                      <a:pt x="83839" y="247917"/>
                    </a:cubicBezTo>
                    <a:lnTo>
                      <a:pt x="0" y="297037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3" name="Freeform: Shape 7292">
                <a:extLst>
                  <a:ext uri="{FF2B5EF4-FFF2-40B4-BE49-F238E27FC236}">
                    <a16:creationId xmlns:a16="http://schemas.microsoft.com/office/drawing/2014/main" id="{D1FD3EF6-8DC8-F243-E8B9-8571BEA4FF54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4" name="Freeform: Shape 7293">
                <a:extLst>
                  <a:ext uri="{FF2B5EF4-FFF2-40B4-BE49-F238E27FC236}">
                    <a16:creationId xmlns:a16="http://schemas.microsoft.com/office/drawing/2014/main" id="{58B548C9-3E59-E5EC-5688-FA1C3DDA5694}"/>
                  </a:ext>
                </a:extLst>
              </p:cNvPr>
              <p:cNvSpPr/>
              <p:nvPr/>
            </p:nvSpPr>
            <p:spPr>
              <a:xfrm>
                <a:off x="3325196" y="1793088"/>
                <a:ext cx="334327" cy="253253"/>
              </a:xfrm>
              <a:custGeom>
                <a:avLst/>
                <a:gdLst>
                  <a:gd name="connsiteX0" fmla="*/ 203597 w 334327"/>
                  <a:gd name="connsiteY0" fmla="*/ 9708 h 253253"/>
                  <a:gd name="connsiteX1" fmla="*/ 130731 w 334327"/>
                  <a:gd name="connsiteY1" fmla="*/ 9708 h 253253"/>
                  <a:gd name="connsiteX2" fmla="*/ 36433 w 334327"/>
                  <a:gd name="connsiteY2" fmla="*/ 64144 h 253253"/>
                  <a:gd name="connsiteX3" fmla="*/ 0 w 334327"/>
                  <a:gd name="connsiteY3" fmla="*/ 127152 h 253253"/>
                  <a:gd name="connsiteX4" fmla="*/ 0 w 334327"/>
                  <a:gd name="connsiteY4" fmla="*/ 228650 h 253253"/>
                  <a:gd name="connsiteX5" fmla="*/ 42863 w 334327"/>
                  <a:gd name="connsiteY5" fmla="*/ 253253 h 253253"/>
                  <a:gd name="connsiteX6" fmla="*/ 42863 w 334327"/>
                  <a:gd name="connsiteY6" fmla="*/ 127152 h 253253"/>
                  <a:gd name="connsiteX7" fmla="*/ 57864 w 334327"/>
                  <a:gd name="connsiteY7" fmla="*/ 101434 h 253253"/>
                  <a:gd name="connsiteX8" fmla="*/ 152162 w 334327"/>
                  <a:gd name="connsiteY8" fmla="*/ 46999 h 253253"/>
                  <a:gd name="connsiteX9" fmla="*/ 182166 w 334327"/>
                  <a:gd name="connsiteY9" fmla="*/ 46999 h 253253"/>
                  <a:gd name="connsiteX10" fmla="*/ 302181 w 334327"/>
                  <a:gd name="connsiteY10" fmla="*/ 116265 h 253253"/>
                  <a:gd name="connsiteX11" fmla="*/ 302181 w 334327"/>
                  <a:gd name="connsiteY11" fmla="*/ 116265 h 253253"/>
                  <a:gd name="connsiteX12" fmla="*/ 334328 w 334327"/>
                  <a:gd name="connsiteY12" fmla="*/ 134867 h 253253"/>
                  <a:gd name="connsiteX13" fmla="*/ 291465 w 334327"/>
                  <a:gd name="connsiteY13" fmla="*/ 6062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69" y="77191"/>
                      <a:pt x="105" y="101168"/>
                      <a:pt x="0" y="127152"/>
                    </a:cubicBezTo>
                    <a:lnTo>
                      <a:pt x="0" y="228650"/>
                    </a:lnTo>
                    <a:lnTo>
                      <a:pt x="42863" y="253253"/>
                    </a:lnTo>
                    <a:lnTo>
                      <a:pt x="42863" y="127152"/>
                    </a:lnTo>
                    <a:cubicBezTo>
                      <a:pt x="42974" y="116530"/>
                      <a:pt x="48676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59" y="41692"/>
                      <a:pt x="172869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5" name="Freeform: Shape 7294">
                <a:extLst>
                  <a:ext uri="{FF2B5EF4-FFF2-40B4-BE49-F238E27FC236}">
                    <a16:creationId xmlns:a16="http://schemas.microsoft.com/office/drawing/2014/main" id="{984FCC0A-D432-EC8B-7DC7-D2CCE8306227}"/>
                  </a:ext>
                </a:extLst>
              </p:cNvPr>
              <p:cNvSpPr/>
              <p:nvPr/>
            </p:nvSpPr>
            <p:spPr>
              <a:xfrm>
                <a:off x="3324939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512 h 253338"/>
                  <a:gd name="connsiteX9" fmla="*/ 152162 w 334327"/>
                  <a:gd name="connsiteY9" fmla="*/ 206512 h 253338"/>
                  <a:gd name="connsiteX10" fmla="*/ 32147 w 334327"/>
                  <a:gd name="connsiteY10" fmla="*/ 137160 h 253338"/>
                  <a:gd name="connsiteX11" fmla="*/ 32147 w 334327"/>
                  <a:gd name="connsiteY11" fmla="*/ 137160 h 253338"/>
                  <a:gd name="connsiteX12" fmla="*/ 0 w 334327"/>
                  <a:gd name="connsiteY12" fmla="*/ 118644 h 253338"/>
                  <a:gd name="connsiteX13" fmla="*/ 42863 w 334327"/>
                  <a:gd name="connsiteY13" fmla="*/ 19288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40" y="176139"/>
                      <a:pt x="334319" y="152068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512"/>
                    </a:lnTo>
                    <a:cubicBezTo>
                      <a:pt x="172869" y="211818"/>
                      <a:pt x="161459" y="211818"/>
                      <a:pt x="152162" y="206512"/>
                    </a:cubicBezTo>
                    <a:lnTo>
                      <a:pt x="32147" y="137160"/>
                    </a:lnTo>
                    <a:lnTo>
                      <a:pt x="32147" y="137160"/>
                    </a:lnTo>
                    <a:lnTo>
                      <a:pt x="0" y="118644"/>
                    </a:lnTo>
                    <a:lnTo>
                      <a:pt x="42863" y="192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6" name="Freeform: Shape 7295">
                <a:extLst>
                  <a:ext uri="{FF2B5EF4-FFF2-40B4-BE49-F238E27FC236}">
                    <a16:creationId xmlns:a16="http://schemas.microsoft.com/office/drawing/2014/main" id="{9A8EAA0B-0C85-0B4E-B3CF-47D918DA2F3F}"/>
                  </a:ext>
                </a:extLst>
              </p:cNvPr>
              <p:cNvSpPr/>
              <p:nvPr/>
            </p:nvSpPr>
            <p:spPr>
              <a:xfrm>
                <a:off x="4176102" y="2298372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517 h 168021"/>
                  <a:gd name="connsiteX7" fmla="*/ 177879 w 210026"/>
                  <a:gd name="connsiteY7" fmla="*/ 18517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57" y="102964"/>
                      <a:pt x="48666" y="93183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7" name="Freeform: Shape 7296">
                <a:extLst>
                  <a:ext uri="{FF2B5EF4-FFF2-40B4-BE49-F238E27FC236}">
                    <a16:creationId xmlns:a16="http://schemas.microsoft.com/office/drawing/2014/main" id="{11C6454A-98DA-96FA-4CC5-25882388D3C2}"/>
                  </a:ext>
                </a:extLst>
              </p:cNvPr>
              <p:cNvSpPr/>
              <p:nvPr/>
            </p:nvSpPr>
            <p:spPr>
              <a:xfrm>
                <a:off x="4343266" y="2297430"/>
                <a:ext cx="166992" cy="168021"/>
              </a:xfrm>
              <a:custGeom>
                <a:avLst/>
                <a:gdLst>
                  <a:gd name="connsiteX0" fmla="*/ 166821 w 166992"/>
                  <a:gd name="connsiteY0" fmla="*/ 114186 h 168021"/>
                  <a:gd name="connsiteX1" fmla="*/ 130388 w 166992"/>
                  <a:gd name="connsiteY1" fmla="*/ 51092 h 168021"/>
                  <a:gd name="connsiteX2" fmla="*/ 42863 w 166992"/>
                  <a:gd name="connsiteY2" fmla="*/ 0 h 168021"/>
                  <a:gd name="connsiteX3" fmla="*/ 0 w 166992"/>
                  <a:gd name="connsiteY3" fmla="*/ 24775 h 168021"/>
                  <a:gd name="connsiteX4" fmla="*/ 109128 w 166992"/>
                  <a:gd name="connsiteY4" fmla="*/ 87868 h 168021"/>
                  <a:gd name="connsiteX5" fmla="*/ 124130 w 166992"/>
                  <a:gd name="connsiteY5" fmla="*/ 113586 h 168021"/>
                  <a:gd name="connsiteX6" fmla="*/ 124130 w 166992"/>
                  <a:gd name="connsiteY6" fmla="*/ 168021 h 168021"/>
                  <a:gd name="connsiteX7" fmla="*/ 166992 w 166992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992" h="168021">
                    <a:moveTo>
                      <a:pt x="166821" y="114186"/>
                    </a:moveTo>
                    <a:cubicBezTo>
                      <a:pt x="166778" y="88168"/>
                      <a:pt x="152908" y="64131"/>
                      <a:pt x="130388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8" name="Freeform: Shape 7297">
                <a:extLst>
                  <a:ext uri="{FF2B5EF4-FFF2-40B4-BE49-F238E27FC236}">
                    <a16:creationId xmlns:a16="http://schemas.microsoft.com/office/drawing/2014/main" id="{5A00F173-34AA-3D5E-0D19-3D5560CFBB33}"/>
                  </a:ext>
                </a:extLst>
              </p:cNvPr>
              <p:cNvSpPr/>
              <p:nvPr/>
            </p:nvSpPr>
            <p:spPr>
              <a:xfrm>
                <a:off x="5027009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248 w 291465"/>
                  <a:gd name="connsiteY7" fmla="*/ 256146 h 302973"/>
                  <a:gd name="connsiteX8" fmla="*/ 57950 w 291465"/>
                  <a:gd name="connsiteY8" fmla="*/ 201711 h 302973"/>
                  <a:gd name="connsiteX9" fmla="*/ 42948 w 291465"/>
                  <a:gd name="connsiteY9" fmla="*/ 175993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9" y="201702"/>
                      <a:pt x="13888" y="225774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10" y="261470"/>
                      <a:pt x="161575" y="261470"/>
                      <a:pt x="152248" y="256146"/>
                    </a:cubicBezTo>
                    <a:lnTo>
                      <a:pt x="57950" y="201711"/>
                    </a:lnTo>
                    <a:cubicBezTo>
                      <a:pt x="48786" y="196362"/>
                      <a:pt x="43094" y="186606"/>
                      <a:pt x="42948" y="175993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99" name="Freeform: Shape 7298">
                <a:extLst>
                  <a:ext uri="{FF2B5EF4-FFF2-40B4-BE49-F238E27FC236}">
                    <a16:creationId xmlns:a16="http://schemas.microsoft.com/office/drawing/2014/main" id="{8A09CCAD-AA50-F8DE-B482-5B3FA11C3570}"/>
                  </a:ext>
                </a:extLst>
              </p:cNvPr>
              <p:cNvSpPr/>
              <p:nvPr/>
            </p:nvSpPr>
            <p:spPr>
              <a:xfrm>
                <a:off x="5069871" y="1793002"/>
                <a:ext cx="291379" cy="303059"/>
              </a:xfrm>
              <a:custGeom>
                <a:avLst/>
                <a:gdLst>
                  <a:gd name="connsiteX0" fmla="*/ 248517 w 291379"/>
                  <a:gd name="connsiteY0" fmla="*/ 265940 h 303059"/>
                  <a:gd name="connsiteX1" fmla="*/ 248517 w 291379"/>
                  <a:gd name="connsiteY1" fmla="*/ 303059 h 303059"/>
                  <a:gd name="connsiteX2" fmla="*/ 291379 w 291379"/>
                  <a:gd name="connsiteY2" fmla="*/ 228822 h 303059"/>
                  <a:gd name="connsiteX3" fmla="*/ 291379 w 291379"/>
                  <a:gd name="connsiteY3" fmla="*/ 127237 h 303059"/>
                  <a:gd name="connsiteX4" fmla="*/ 254946 w 291379"/>
                  <a:gd name="connsiteY4" fmla="*/ 64144 h 303059"/>
                  <a:gd name="connsiteX5" fmla="*/ 160649 w 291379"/>
                  <a:gd name="connsiteY5" fmla="*/ 9708 h 303059"/>
                  <a:gd name="connsiteX6" fmla="*/ 87783 w 291379"/>
                  <a:gd name="connsiteY6" fmla="*/ 9708 h 303059"/>
                  <a:gd name="connsiteX7" fmla="*/ 0 w 291379"/>
                  <a:gd name="connsiteY7" fmla="*/ 60458 h 303059"/>
                  <a:gd name="connsiteX8" fmla="*/ 0 w 291379"/>
                  <a:gd name="connsiteY8" fmla="*/ 110092 h 303059"/>
                  <a:gd name="connsiteX9" fmla="*/ 108871 w 291379"/>
                  <a:gd name="connsiteY9" fmla="*/ 46913 h 303059"/>
                  <a:gd name="connsiteX10" fmla="*/ 138875 w 291379"/>
                  <a:gd name="connsiteY10" fmla="*/ 46913 h 303059"/>
                  <a:gd name="connsiteX11" fmla="*/ 233172 w 291379"/>
                  <a:gd name="connsiteY11" fmla="*/ 101348 h 303059"/>
                  <a:gd name="connsiteX12" fmla="*/ 248174 w 291379"/>
                  <a:gd name="connsiteY12" fmla="*/ 127066 h 303059"/>
                  <a:gd name="connsiteX13" fmla="*/ 248174 w 291379"/>
                  <a:gd name="connsiteY13" fmla="*/ 265683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3059">
                    <a:moveTo>
                      <a:pt x="248517" y="265940"/>
                    </a:moveTo>
                    <a:lnTo>
                      <a:pt x="248517" y="303059"/>
                    </a:lnTo>
                    <a:lnTo>
                      <a:pt x="291379" y="228822"/>
                    </a:lnTo>
                    <a:lnTo>
                      <a:pt x="291379" y="127237"/>
                    </a:lnTo>
                    <a:cubicBezTo>
                      <a:pt x="291379" y="101211"/>
                      <a:pt x="277492" y="77157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10092"/>
                    </a:lnTo>
                    <a:lnTo>
                      <a:pt x="108871" y="46913"/>
                    </a:lnTo>
                    <a:cubicBezTo>
                      <a:pt x="118172" y="41607"/>
                      <a:pt x="129574" y="41607"/>
                      <a:pt x="138875" y="46913"/>
                    </a:cubicBezTo>
                    <a:lnTo>
                      <a:pt x="233172" y="101348"/>
                    </a:lnTo>
                    <a:cubicBezTo>
                      <a:pt x="242362" y="106672"/>
                      <a:pt x="248063" y="116445"/>
                      <a:pt x="248174" y="127066"/>
                    </a:cubicBezTo>
                    <a:lnTo>
                      <a:pt x="248174" y="2656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0" name="Freeform: Shape 7299">
                <a:extLst>
                  <a:ext uri="{FF2B5EF4-FFF2-40B4-BE49-F238E27FC236}">
                    <a16:creationId xmlns:a16="http://schemas.microsoft.com/office/drawing/2014/main" id="{E967CE2E-9EDB-A387-62FC-ECF261B8D78A}"/>
                  </a:ext>
                </a:extLst>
              </p:cNvPr>
              <p:cNvSpPr/>
              <p:nvPr/>
            </p:nvSpPr>
            <p:spPr>
              <a:xfrm>
                <a:off x="5027009" y="920686"/>
                <a:ext cx="334413" cy="253317"/>
              </a:xfrm>
              <a:custGeom>
                <a:avLst/>
                <a:gdLst>
                  <a:gd name="connsiteX0" fmla="*/ 130731 w 334413"/>
                  <a:gd name="connsiteY0" fmla="*/ 243545 h 253317"/>
                  <a:gd name="connsiteX1" fmla="*/ 203597 w 334413"/>
                  <a:gd name="connsiteY1" fmla="*/ 243545 h 253317"/>
                  <a:gd name="connsiteX2" fmla="*/ 297894 w 334413"/>
                  <a:gd name="connsiteY2" fmla="*/ 189109 h 253317"/>
                  <a:gd name="connsiteX3" fmla="*/ 334413 w 334413"/>
                  <a:gd name="connsiteY3" fmla="*/ 126016 h 253317"/>
                  <a:gd name="connsiteX4" fmla="*/ 334413 w 334413"/>
                  <a:gd name="connsiteY4" fmla="*/ 24603 h 253317"/>
                  <a:gd name="connsiteX5" fmla="*/ 291551 w 334413"/>
                  <a:gd name="connsiteY5" fmla="*/ 0 h 253317"/>
                  <a:gd name="connsiteX6" fmla="*/ 291551 w 334413"/>
                  <a:gd name="connsiteY6" fmla="*/ 126016 h 253317"/>
                  <a:gd name="connsiteX7" fmla="*/ 276463 w 334413"/>
                  <a:gd name="connsiteY7" fmla="*/ 151733 h 253317"/>
                  <a:gd name="connsiteX8" fmla="*/ 182166 w 334413"/>
                  <a:gd name="connsiteY8" fmla="*/ 206169 h 253317"/>
                  <a:gd name="connsiteX9" fmla="*/ 152162 w 334413"/>
                  <a:gd name="connsiteY9" fmla="*/ 206169 h 253317"/>
                  <a:gd name="connsiteX10" fmla="*/ 32147 w 334413"/>
                  <a:gd name="connsiteY10" fmla="*/ 136903 h 253317"/>
                  <a:gd name="connsiteX11" fmla="*/ 32147 w 334413"/>
                  <a:gd name="connsiteY11" fmla="*/ 136903 h 253317"/>
                  <a:gd name="connsiteX12" fmla="*/ 0 w 334413"/>
                  <a:gd name="connsiteY12" fmla="*/ 118386 h 253317"/>
                  <a:gd name="connsiteX13" fmla="*/ 42863 w 334413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317">
                    <a:moveTo>
                      <a:pt x="130731" y="243545"/>
                    </a:moveTo>
                    <a:cubicBezTo>
                      <a:pt x="153268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4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1" name="Freeform: Shape 7300">
                <a:extLst>
                  <a:ext uri="{FF2B5EF4-FFF2-40B4-BE49-F238E27FC236}">
                    <a16:creationId xmlns:a16="http://schemas.microsoft.com/office/drawing/2014/main" id="{28D9C374-0A3D-9570-EF02-ABED5AA808EC}"/>
                  </a:ext>
                </a:extLst>
              </p:cNvPr>
              <p:cNvSpPr/>
              <p:nvPr/>
            </p:nvSpPr>
            <p:spPr>
              <a:xfrm>
                <a:off x="5026580" y="810592"/>
                <a:ext cx="334670" cy="253254"/>
              </a:xfrm>
              <a:custGeom>
                <a:avLst/>
                <a:gdLst>
                  <a:gd name="connsiteX0" fmla="*/ 334670 w 334670"/>
                  <a:gd name="connsiteY0" fmla="*/ 134697 h 253254"/>
                  <a:gd name="connsiteX1" fmla="*/ 291808 w 334670"/>
                  <a:gd name="connsiteY1" fmla="*/ 60459 h 253254"/>
                  <a:gd name="connsiteX2" fmla="*/ 203597 w 334670"/>
                  <a:gd name="connsiteY2" fmla="*/ 9710 h 253254"/>
                  <a:gd name="connsiteX3" fmla="*/ 130731 w 334670"/>
                  <a:gd name="connsiteY3" fmla="*/ 9710 h 253254"/>
                  <a:gd name="connsiteX4" fmla="*/ 36433 w 334670"/>
                  <a:gd name="connsiteY4" fmla="*/ 64145 h 253254"/>
                  <a:gd name="connsiteX5" fmla="*/ 0 w 334670"/>
                  <a:gd name="connsiteY5" fmla="*/ 127239 h 253254"/>
                  <a:gd name="connsiteX6" fmla="*/ 0 w 334670"/>
                  <a:gd name="connsiteY6" fmla="*/ 228737 h 253254"/>
                  <a:gd name="connsiteX7" fmla="*/ 42863 w 334670"/>
                  <a:gd name="connsiteY7" fmla="*/ 253254 h 253254"/>
                  <a:gd name="connsiteX8" fmla="*/ 42863 w 334670"/>
                  <a:gd name="connsiteY8" fmla="*/ 127239 h 253254"/>
                  <a:gd name="connsiteX9" fmla="*/ 57864 w 334670"/>
                  <a:gd name="connsiteY9" fmla="*/ 101521 h 253254"/>
                  <a:gd name="connsiteX10" fmla="*/ 152162 w 334670"/>
                  <a:gd name="connsiteY10" fmla="*/ 46657 h 253254"/>
                  <a:gd name="connsiteX11" fmla="*/ 182166 w 334670"/>
                  <a:gd name="connsiteY11" fmla="*/ 46657 h 253254"/>
                  <a:gd name="connsiteX12" fmla="*/ 302181 w 334670"/>
                  <a:gd name="connsiteY12" fmla="*/ 115923 h 253254"/>
                  <a:gd name="connsiteX13" fmla="*/ 302181 w 334670"/>
                  <a:gd name="connsiteY13" fmla="*/ 115923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254">
                    <a:moveTo>
                      <a:pt x="334670" y="134697"/>
                    </a:moveTo>
                    <a:lnTo>
                      <a:pt x="291808" y="60459"/>
                    </a:lnTo>
                    <a:lnTo>
                      <a:pt x="203597" y="9710"/>
                    </a:lnTo>
                    <a:cubicBezTo>
                      <a:pt x="181034" y="-3237"/>
                      <a:pt x="153293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6657"/>
                    </a:lnTo>
                    <a:cubicBezTo>
                      <a:pt x="161463" y="41350"/>
                      <a:pt x="172865" y="41350"/>
                      <a:pt x="182166" y="46657"/>
                    </a:cubicBezTo>
                    <a:lnTo>
                      <a:pt x="302181" y="115923"/>
                    </a:lnTo>
                    <a:lnTo>
                      <a:pt x="302181" y="115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2" name="Freeform: Shape 7301">
                <a:extLst>
                  <a:ext uri="{FF2B5EF4-FFF2-40B4-BE49-F238E27FC236}">
                    <a16:creationId xmlns:a16="http://schemas.microsoft.com/office/drawing/2014/main" id="{62CE0F07-26B8-54C4-AA96-C5AE7C64B239}"/>
                  </a:ext>
                </a:extLst>
              </p:cNvPr>
              <p:cNvSpPr/>
              <p:nvPr/>
            </p:nvSpPr>
            <p:spPr>
              <a:xfrm>
                <a:off x="3899039" y="501062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2 h 298751"/>
                  <a:gd name="connsiteX6" fmla="*/ 0 w 170764"/>
                  <a:gd name="connsiteY6" fmla="*/ 298752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17" y="114835"/>
                      <a:pt x="170816" y="57921"/>
                      <a:pt x="170764" y="0"/>
                    </a:cubicBezTo>
                    <a:lnTo>
                      <a:pt x="127902" y="0"/>
                    </a:lnTo>
                    <a:cubicBezTo>
                      <a:pt x="127936" y="50394"/>
                      <a:pt x="114726" y="99913"/>
                      <a:pt x="89583" y="143589"/>
                    </a:cubicBezTo>
                    <a:lnTo>
                      <a:pt x="15688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3" name="Freeform: Shape 7302">
                <a:extLst>
                  <a:ext uri="{FF2B5EF4-FFF2-40B4-BE49-F238E27FC236}">
                    <a16:creationId xmlns:a16="http://schemas.microsoft.com/office/drawing/2014/main" id="{EE589FBC-F823-31CE-0094-A0225B9E3FDF}"/>
                  </a:ext>
                </a:extLst>
              </p:cNvPr>
              <p:cNvSpPr/>
              <p:nvPr/>
            </p:nvSpPr>
            <p:spPr>
              <a:xfrm>
                <a:off x="3455670" y="501062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2 h 298751"/>
                  <a:gd name="connsiteX8" fmla="*/ 443370 w 468058"/>
                  <a:gd name="connsiteY8" fmla="*/ 298752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5"/>
                      <a:pt x="141155" y="201005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3"/>
                      <a:pt x="338357" y="298752"/>
                    </a:cubicBezTo>
                    <a:lnTo>
                      <a:pt x="443370" y="298752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4" name="Freeform: Shape 7303">
                <a:extLst>
                  <a:ext uri="{FF2B5EF4-FFF2-40B4-BE49-F238E27FC236}">
                    <a16:creationId xmlns:a16="http://schemas.microsoft.com/office/drawing/2014/main" id="{23AD0889-31F8-55D7-7361-1845ADDD2308}"/>
                  </a:ext>
                </a:extLst>
              </p:cNvPr>
              <p:cNvSpPr/>
              <p:nvPr/>
            </p:nvSpPr>
            <p:spPr>
              <a:xfrm>
                <a:off x="3060992" y="1184719"/>
                <a:ext cx="468058" cy="342128"/>
              </a:xfrm>
              <a:custGeom>
                <a:avLst/>
                <a:gdLst>
                  <a:gd name="connsiteX0" fmla="*/ 415509 w 468058"/>
                  <a:gd name="connsiteY0" fmla="*/ 165021 h 342128"/>
                  <a:gd name="connsiteX1" fmla="*/ 129702 w 468058"/>
                  <a:gd name="connsiteY1" fmla="*/ 0 h 342128"/>
                  <a:gd name="connsiteX2" fmla="*/ 24775 w 468058"/>
                  <a:gd name="connsiteY2" fmla="*/ 0 h 342128"/>
                  <a:gd name="connsiteX3" fmla="*/ 0 w 468058"/>
                  <a:gd name="connsiteY3" fmla="*/ 42863 h 342128"/>
                  <a:gd name="connsiteX4" fmla="*/ 129702 w 468058"/>
                  <a:gd name="connsiteY4" fmla="*/ 42863 h 342128"/>
                  <a:gd name="connsiteX5" fmla="*/ 378390 w 468058"/>
                  <a:gd name="connsiteY5" fmla="*/ 186881 h 342128"/>
                  <a:gd name="connsiteX6" fmla="*/ 452371 w 468058"/>
                  <a:gd name="connsiteY6" fmla="*/ 314954 h 342128"/>
                  <a:gd name="connsiteX7" fmla="*/ 468059 w 468058"/>
                  <a:gd name="connsiteY7" fmla="*/ 342129 h 342128"/>
                  <a:gd name="connsiteX8" fmla="*/ 468059 w 468058"/>
                  <a:gd name="connsiteY8" fmla="*/ 256404 h 342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058" h="342128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341" y="43111"/>
                      <a:pt x="327086" y="97984"/>
                      <a:pt x="378390" y="186881"/>
                    </a:cubicBezTo>
                    <a:lnTo>
                      <a:pt x="452371" y="314954"/>
                    </a:lnTo>
                    <a:lnTo>
                      <a:pt x="468059" y="342129"/>
                    </a:lnTo>
                    <a:lnTo>
                      <a:pt x="468059" y="25640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5" name="Freeform: Shape 7304">
                <a:extLst>
                  <a:ext uri="{FF2B5EF4-FFF2-40B4-BE49-F238E27FC236}">
                    <a16:creationId xmlns:a16="http://schemas.microsoft.com/office/drawing/2014/main" id="{443C69B2-F57B-D530-75CA-69E111E8EDBA}"/>
                  </a:ext>
                </a:extLst>
              </p:cNvPr>
              <p:cNvSpPr/>
              <p:nvPr/>
            </p:nvSpPr>
            <p:spPr>
              <a:xfrm>
                <a:off x="2915276" y="1184719"/>
                <a:ext cx="170832" cy="554640"/>
              </a:xfrm>
              <a:custGeom>
                <a:avLst/>
                <a:gdLst>
                  <a:gd name="connsiteX0" fmla="*/ 80822 w 170832"/>
                  <a:gd name="connsiteY0" fmla="*/ 442427 h 554640"/>
                  <a:gd name="connsiteX1" fmla="*/ 80822 w 170832"/>
                  <a:gd name="connsiteY1" fmla="*/ 155248 h 554640"/>
                  <a:gd name="connsiteX2" fmla="*/ 146058 w 170832"/>
                  <a:gd name="connsiteY2" fmla="*/ 42863 h 554640"/>
                  <a:gd name="connsiteX3" fmla="*/ 170833 w 170832"/>
                  <a:gd name="connsiteY3" fmla="*/ 0 h 554640"/>
                  <a:gd name="connsiteX4" fmla="*/ 170833 w 170832"/>
                  <a:gd name="connsiteY4" fmla="*/ 0 h 554640"/>
                  <a:gd name="connsiteX5" fmla="*/ 96595 w 170832"/>
                  <a:gd name="connsiteY5" fmla="*/ 42863 h 554640"/>
                  <a:gd name="connsiteX6" fmla="*/ 44046 w 170832"/>
                  <a:gd name="connsiteY6" fmla="*/ 133731 h 554640"/>
                  <a:gd name="connsiteX7" fmla="*/ 44046 w 170832"/>
                  <a:gd name="connsiteY7" fmla="*/ 463772 h 554640"/>
                  <a:gd name="connsiteX8" fmla="*/ 96595 w 170832"/>
                  <a:gd name="connsiteY8" fmla="*/ 554641 h 554640"/>
                  <a:gd name="connsiteX9" fmla="*/ 146058 w 170832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640">
                    <a:moveTo>
                      <a:pt x="80822" y="442427"/>
                    </a:moveTo>
                    <a:cubicBezTo>
                      <a:pt x="29681" y="353530"/>
                      <a:pt x="29681" y="244145"/>
                      <a:pt x="80822" y="155248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7"/>
                      <a:pt x="-14682" y="361597"/>
                      <a:pt x="44046" y="463772"/>
                    </a:cubicBezTo>
                    <a:lnTo>
                      <a:pt x="96595" y="554641"/>
                    </a:lnTo>
                    <a:lnTo>
                      <a:pt x="146058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6" name="Freeform: Shape 7305">
                <a:extLst>
                  <a:ext uri="{FF2B5EF4-FFF2-40B4-BE49-F238E27FC236}">
                    <a16:creationId xmlns:a16="http://schemas.microsoft.com/office/drawing/2014/main" id="{C07873B6-AB4E-30AE-7518-2D68210DB801}"/>
                  </a:ext>
                </a:extLst>
              </p:cNvPr>
              <p:cNvSpPr/>
              <p:nvPr/>
            </p:nvSpPr>
            <p:spPr>
              <a:xfrm>
                <a:off x="3011528" y="1483556"/>
                <a:ext cx="517521" cy="298751"/>
              </a:xfrm>
              <a:custGeom>
                <a:avLst/>
                <a:gdLst>
                  <a:gd name="connsiteX0" fmla="*/ 492747 w 517521"/>
                  <a:gd name="connsiteY0" fmla="*/ 0 h 298751"/>
                  <a:gd name="connsiteX1" fmla="*/ 427853 w 517521"/>
                  <a:gd name="connsiteY1" fmla="*/ 112300 h 298751"/>
                  <a:gd name="connsiteX2" fmla="*/ 179251 w 517521"/>
                  <a:gd name="connsiteY2" fmla="*/ 255889 h 298751"/>
                  <a:gd name="connsiteX3" fmla="*/ 0 w 517521"/>
                  <a:gd name="connsiteY3" fmla="*/ 255889 h 298751"/>
                  <a:gd name="connsiteX4" fmla="*/ 74238 w 517521"/>
                  <a:gd name="connsiteY4" fmla="*/ 298752 h 298751"/>
                  <a:gd name="connsiteX5" fmla="*/ 179165 w 517521"/>
                  <a:gd name="connsiteY5" fmla="*/ 298752 h 298751"/>
                  <a:gd name="connsiteX6" fmla="*/ 464972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747" y="0"/>
                    </a:moveTo>
                    <a:lnTo>
                      <a:pt x="427853" y="112300"/>
                    </a:lnTo>
                    <a:cubicBezTo>
                      <a:pt x="376456" y="201008"/>
                      <a:pt x="281771" y="255692"/>
                      <a:pt x="179251" y="255889"/>
                    </a:cubicBezTo>
                    <a:lnTo>
                      <a:pt x="0" y="255889"/>
                    </a:lnTo>
                    <a:lnTo>
                      <a:pt x="74238" y="298752"/>
                    </a:lnTo>
                    <a:lnTo>
                      <a:pt x="179165" y="298752"/>
                    </a:lnTo>
                    <a:cubicBezTo>
                      <a:pt x="297029" y="298589"/>
                      <a:pt x="405903" y="235727"/>
                      <a:pt x="464972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7" name="Freeform: Shape 7306">
                <a:extLst>
                  <a:ext uri="{FF2B5EF4-FFF2-40B4-BE49-F238E27FC236}">
                    <a16:creationId xmlns:a16="http://schemas.microsoft.com/office/drawing/2014/main" id="{DB393CFC-37C8-9524-C131-B48C13C3A8A3}"/>
                  </a:ext>
                </a:extLst>
              </p:cNvPr>
              <p:cNvSpPr/>
              <p:nvPr/>
            </p:nvSpPr>
            <p:spPr>
              <a:xfrm>
                <a:off x="3455670" y="2167213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8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8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8" name="Freeform: Shape 7307">
                <a:extLst>
                  <a:ext uri="{FF2B5EF4-FFF2-40B4-BE49-F238E27FC236}">
                    <a16:creationId xmlns:a16="http://schemas.microsoft.com/office/drawing/2014/main" id="{9F8E419A-C093-C776-8E9C-5493BFD10112}"/>
                  </a:ext>
                </a:extLst>
              </p:cNvPr>
              <p:cNvSpPr/>
              <p:nvPr/>
            </p:nvSpPr>
            <p:spPr>
              <a:xfrm>
                <a:off x="3455755" y="2423188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9" name="Freeform: Shape 7308">
                <a:extLst>
                  <a:ext uri="{FF2B5EF4-FFF2-40B4-BE49-F238E27FC236}">
                    <a16:creationId xmlns:a16="http://schemas.microsoft.com/office/drawing/2014/main" id="{4DBCEF42-C175-0172-7161-2063198F30A0}"/>
                  </a:ext>
                </a:extLst>
              </p:cNvPr>
              <p:cNvSpPr/>
              <p:nvPr/>
            </p:nvSpPr>
            <p:spPr>
              <a:xfrm>
                <a:off x="392372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35" y="198050"/>
                      <a:pt x="130936" y="141138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0" name="Freeform: Shape 7309">
                <a:extLst>
                  <a:ext uri="{FF2B5EF4-FFF2-40B4-BE49-F238E27FC236}">
                    <a16:creationId xmlns:a16="http://schemas.microsoft.com/office/drawing/2014/main" id="{85C6EB86-0515-57BA-A452-9CFB3E732539}"/>
                  </a:ext>
                </a:extLst>
              </p:cNvPr>
              <p:cNvSpPr/>
              <p:nvPr/>
            </p:nvSpPr>
            <p:spPr>
              <a:xfrm>
                <a:off x="4616729" y="2167213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248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248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15"/>
                      <a:pt x="-60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80"/>
                      <a:pt x="56013" y="198882"/>
                      <a:pt x="81182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1" name="Freeform: Shape 7310">
                <a:extLst>
                  <a:ext uri="{FF2B5EF4-FFF2-40B4-BE49-F238E27FC236}">
                    <a16:creationId xmlns:a16="http://schemas.microsoft.com/office/drawing/2014/main" id="{EB1FFF70-8438-0097-13A1-EAFBD4AFBA14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538 h 298837"/>
                  <a:gd name="connsiteX2" fmla="*/ 443198 w 467972"/>
                  <a:gd name="connsiteY2" fmla="*/ 298838 h 298837"/>
                  <a:gd name="connsiteX3" fmla="*/ 467973 w 467972"/>
                  <a:gd name="connsiteY3" fmla="*/ 298838 h 298837"/>
                  <a:gd name="connsiteX4" fmla="*/ 467973 w 467972"/>
                  <a:gd name="connsiteY4" fmla="*/ 255975 h 298837"/>
                  <a:gd name="connsiteX5" fmla="*/ 416023 w 467972"/>
                  <a:gd name="connsiteY5" fmla="*/ 165106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23" y="43077"/>
                      <a:pt x="327015" y="97795"/>
                      <a:pt x="378390" y="186538"/>
                    </a:cubicBezTo>
                    <a:lnTo>
                      <a:pt x="443198" y="298838"/>
                    </a:lnTo>
                    <a:lnTo>
                      <a:pt x="467973" y="298838"/>
                    </a:lnTo>
                    <a:lnTo>
                      <a:pt x="467973" y="255975"/>
                    </a:lnTo>
                    <a:lnTo>
                      <a:pt x="416023" y="165106"/>
                    </a:lnTo>
                    <a:cubicBezTo>
                      <a:pt x="356950" y="63102"/>
                      <a:pt x="248088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2" name="Freeform: Shape 7311">
                <a:extLst>
                  <a:ext uri="{FF2B5EF4-FFF2-40B4-BE49-F238E27FC236}">
                    <a16:creationId xmlns:a16="http://schemas.microsoft.com/office/drawing/2014/main" id="{15D6ACE7-AD93-F266-0EB8-16AABA9C416A}"/>
                  </a:ext>
                </a:extLst>
              </p:cNvPr>
              <p:cNvSpPr/>
              <p:nvPr/>
            </p:nvSpPr>
            <p:spPr>
              <a:xfrm>
                <a:off x="478749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3" name="Freeform: Shape 7312">
                <a:extLst>
                  <a:ext uri="{FF2B5EF4-FFF2-40B4-BE49-F238E27FC236}">
                    <a16:creationId xmlns:a16="http://schemas.microsoft.com/office/drawing/2014/main" id="{4D655DA9-D10A-E44E-F6DF-C51C6F558493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4" name="Freeform: Shape 7313">
                <a:extLst>
                  <a:ext uri="{FF2B5EF4-FFF2-40B4-BE49-F238E27FC236}">
                    <a16:creationId xmlns:a16="http://schemas.microsoft.com/office/drawing/2014/main" id="{FA36CA8D-035B-9C09-EA55-D3186B0908AE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5" name="Freeform: Shape 7314">
                <a:extLst>
                  <a:ext uri="{FF2B5EF4-FFF2-40B4-BE49-F238E27FC236}">
                    <a16:creationId xmlns:a16="http://schemas.microsoft.com/office/drawing/2014/main" id="{06AB4F3D-59B6-80AB-4ED7-AB7D509285E7}"/>
                  </a:ext>
                </a:extLst>
              </p:cNvPr>
              <p:cNvSpPr/>
              <p:nvPr/>
            </p:nvSpPr>
            <p:spPr>
              <a:xfrm>
                <a:off x="5157739" y="1440694"/>
                <a:ext cx="467887" cy="341614"/>
              </a:xfrm>
              <a:custGeom>
                <a:avLst/>
                <a:gdLst>
                  <a:gd name="connsiteX0" fmla="*/ 52207 w 467887"/>
                  <a:gd name="connsiteY0" fmla="*/ 176594 h 341614"/>
                  <a:gd name="connsiteX1" fmla="*/ 338185 w 467887"/>
                  <a:gd name="connsiteY1" fmla="*/ 341614 h 341614"/>
                  <a:gd name="connsiteX2" fmla="*/ 443113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775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207" y="176594"/>
                    </a:moveTo>
                    <a:cubicBezTo>
                      <a:pt x="111323" y="278623"/>
                      <a:pt x="220262" y="341494"/>
                      <a:pt x="338185" y="341614"/>
                    </a:cubicBezTo>
                    <a:lnTo>
                      <a:pt x="443113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37"/>
                      <a:pt x="140992" y="243853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6" name="Freeform: Shape 7315">
                <a:extLst>
                  <a:ext uri="{FF2B5EF4-FFF2-40B4-BE49-F238E27FC236}">
                    <a16:creationId xmlns:a16="http://schemas.microsoft.com/office/drawing/2014/main" id="{9D93D325-1EEE-37FC-905F-1D5894FDAB1B}"/>
                  </a:ext>
                </a:extLst>
              </p:cNvPr>
              <p:cNvSpPr/>
              <p:nvPr/>
            </p:nvSpPr>
            <p:spPr>
              <a:xfrm>
                <a:off x="560076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7" name="Freeform: Shape 7316">
                <a:extLst>
                  <a:ext uri="{FF2B5EF4-FFF2-40B4-BE49-F238E27FC236}">
                    <a16:creationId xmlns:a16="http://schemas.microsoft.com/office/drawing/2014/main" id="{1488DCE6-98E3-7DAE-2AAB-9D1CD1E66FE7}"/>
                  </a:ext>
                </a:extLst>
              </p:cNvPr>
              <p:cNvSpPr/>
              <p:nvPr/>
            </p:nvSpPr>
            <p:spPr>
              <a:xfrm>
                <a:off x="5600766" y="1227581"/>
                <a:ext cx="170813" cy="554726"/>
              </a:xfrm>
              <a:custGeom>
                <a:avLst/>
                <a:gdLst>
                  <a:gd name="connsiteX0" fmla="*/ 89582 w 170813"/>
                  <a:gd name="connsiteY0" fmla="*/ 112385 h 554726"/>
                  <a:gd name="connsiteX1" fmla="*/ 89582 w 170813"/>
                  <a:gd name="connsiteY1" fmla="*/ 399564 h 554726"/>
                  <a:gd name="connsiteX2" fmla="*/ 24774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2 w 170813"/>
                  <a:gd name="connsiteY5" fmla="*/ 420995 h 554726"/>
                  <a:gd name="connsiteX6" fmla="*/ 126702 w 170813"/>
                  <a:gd name="connsiteY6" fmla="*/ 90954 h 554726"/>
                  <a:gd name="connsiteX7" fmla="*/ 74238 w 170813"/>
                  <a:gd name="connsiteY7" fmla="*/ 0 h 554726"/>
                  <a:gd name="connsiteX8" fmla="*/ 24774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2" y="112385"/>
                    </a:moveTo>
                    <a:cubicBezTo>
                      <a:pt x="140760" y="201274"/>
                      <a:pt x="140760" y="310676"/>
                      <a:pt x="89582" y="399564"/>
                    </a:cubicBezTo>
                    <a:lnTo>
                      <a:pt x="24774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2" y="420995"/>
                    </a:lnTo>
                    <a:cubicBezTo>
                      <a:pt x="185517" y="318846"/>
                      <a:pt x="185517" y="193104"/>
                      <a:pt x="126702" y="90954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8" name="Freeform: Shape 7317">
                <a:extLst>
                  <a:ext uri="{FF2B5EF4-FFF2-40B4-BE49-F238E27FC236}">
                    <a16:creationId xmlns:a16="http://schemas.microsoft.com/office/drawing/2014/main" id="{090885C6-DE4A-C60E-CC66-FFAE35511988}"/>
                  </a:ext>
                </a:extLst>
              </p:cNvPr>
              <p:cNvSpPr/>
              <p:nvPr/>
            </p:nvSpPr>
            <p:spPr>
              <a:xfrm>
                <a:off x="567500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9" name="Freeform: Shape 7318">
                <a:extLst>
                  <a:ext uri="{FF2B5EF4-FFF2-40B4-BE49-F238E27FC236}">
                    <a16:creationId xmlns:a16="http://schemas.microsoft.com/office/drawing/2014/main" id="{293CBC3C-851F-A37B-1D62-9BBC4A00BB1B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0" name="Freeform: Shape 7319">
                <a:extLst>
                  <a:ext uri="{FF2B5EF4-FFF2-40B4-BE49-F238E27FC236}">
                    <a16:creationId xmlns:a16="http://schemas.microsoft.com/office/drawing/2014/main" id="{93CC3A11-C11B-484C-59E9-14E7494E93EC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1" name="Freeform: Shape 7320">
                <a:extLst>
                  <a:ext uri="{FF2B5EF4-FFF2-40B4-BE49-F238E27FC236}">
                    <a16:creationId xmlns:a16="http://schemas.microsoft.com/office/drawing/2014/main" id="{925CAC43-032B-4CDF-F619-D8C47EC3ABA9}"/>
                  </a:ext>
                </a:extLst>
              </p:cNvPr>
              <p:cNvSpPr/>
              <p:nvPr/>
            </p:nvSpPr>
            <p:spPr>
              <a:xfrm>
                <a:off x="5157568" y="1185148"/>
                <a:ext cx="517521" cy="298837"/>
              </a:xfrm>
              <a:custGeom>
                <a:avLst/>
                <a:gdLst>
                  <a:gd name="connsiteX0" fmla="*/ 89754 w 517521"/>
                  <a:gd name="connsiteY0" fmla="*/ 186452 h 298837"/>
                  <a:gd name="connsiteX1" fmla="*/ 338357 w 517521"/>
                  <a:gd name="connsiteY1" fmla="*/ 42863 h 298837"/>
                  <a:gd name="connsiteX2" fmla="*/ 517522 w 517521"/>
                  <a:gd name="connsiteY2" fmla="*/ 42863 h 298837"/>
                  <a:gd name="connsiteX3" fmla="*/ 443284 w 517521"/>
                  <a:gd name="connsiteY3" fmla="*/ 0 h 298837"/>
                  <a:gd name="connsiteX4" fmla="*/ 338357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775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85" y="206"/>
                      <a:pt x="111597" y="63051"/>
                      <a:pt x="52464" y="165021"/>
                    </a:cubicBezTo>
                    <a:lnTo>
                      <a:pt x="0" y="255975"/>
                    </a:lnTo>
                    <a:lnTo>
                      <a:pt x="24775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2" name="Freeform: Shape 7321">
                <a:extLst>
                  <a:ext uri="{FF2B5EF4-FFF2-40B4-BE49-F238E27FC236}">
                    <a16:creationId xmlns:a16="http://schemas.microsoft.com/office/drawing/2014/main" id="{76645212-BCA5-1F7C-0161-6813A1BAA8DD}"/>
                  </a:ext>
                </a:extLst>
              </p:cNvPr>
              <p:cNvSpPr/>
              <p:nvPr/>
            </p:nvSpPr>
            <p:spPr>
              <a:xfrm>
                <a:off x="4713255" y="501062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2 h 298751"/>
                  <a:gd name="connsiteX1" fmla="*/ 179165 w 517950"/>
                  <a:gd name="connsiteY1" fmla="*/ 298752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2"/>
                    </a:moveTo>
                    <a:lnTo>
                      <a:pt x="179165" y="298752"/>
                    </a:lnTo>
                    <a:cubicBezTo>
                      <a:pt x="297209" y="298753"/>
                      <a:pt x="406311" y="235871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33" y="200967"/>
                      <a:pt x="282275" y="255642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3" name="Freeform: Shape 7322">
                <a:extLst>
                  <a:ext uri="{FF2B5EF4-FFF2-40B4-BE49-F238E27FC236}">
                    <a16:creationId xmlns:a16="http://schemas.microsoft.com/office/drawing/2014/main" id="{4D9DEC31-56F4-9C4A-9EB4-F3FF1EB24B51}"/>
                  </a:ext>
                </a:extLst>
              </p:cNvPr>
              <p:cNvSpPr/>
              <p:nvPr/>
            </p:nvSpPr>
            <p:spPr>
              <a:xfrm>
                <a:off x="520600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4" name="Freeform: Shape 7323">
                <a:extLst>
                  <a:ext uri="{FF2B5EF4-FFF2-40B4-BE49-F238E27FC236}">
                    <a16:creationId xmlns:a16="http://schemas.microsoft.com/office/drawing/2014/main" id="{71E56956-4142-FA4A-C9EA-86309B87E776}"/>
                  </a:ext>
                </a:extLst>
              </p:cNvPr>
              <p:cNvSpPr/>
              <p:nvPr/>
            </p:nvSpPr>
            <p:spPr>
              <a:xfrm>
                <a:off x="4616643" y="501062"/>
                <a:ext cx="145989" cy="255889"/>
              </a:xfrm>
              <a:custGeom>
                <a:avLst/>
                <a:gdLst>
                  <a:gd name="connsiteX0" fmla="*/ 81268 w 145989"/>
                  <a:gd name="connsiteY0" fmla="*/ 143589 h 255889"/>
                  <a:gd name="connsiteX1" fmla="*/ 42863 w 145989"/>
                  <a:gd name="connsiteY1" fmla="*/ 0 h 255889"/>
                  <a:gd name="connsiteX2" fmla="*/ 0 w 145989"/>
                  <a:gd name="connsiteY2" fmla="*/ 0 h 255889"/>
                  <a:gd name="connsiteX3" fmla="*/ 44063 w 145989"/>
                  <a:gd name="connsiteY3" fmla="*/ 165021 h 255889"/>
                  <a:gd name="connsiteX4" fmla="*/ 96527 w 145989"/>
                  <a:gd name="connsiteY4" fmla="*/ 255889 h 255889"/>
                  <a:gd name="connsiteX5" fmla="*/ 145990 w 145989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9">
                    <a:moveTo>
                      <a:pt x="81268" y="143589"/>
                    </a:moveTo>
                    <a:cubicBezTo>
                      <a:pt x="56064" y="99936"/>
                      <a:pt x="42820" y="50407"/>
                      <a:pt x="42863" y="0"/>
                    </a:cubicBezTo>
                    <a:lnTo>
                      <a:pt x="0" y="0"/>
                    </a:lnTo>
                    <a:cubicBezTo>
                      <a:pt x="-51" y="57921"/>
                      <a:pt x="15148" y="114835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5" name="Freeform: Shape 7324">
                <a:extLst>
                  <a:ext uri="{FF2B5EF4-FFF2-40B4-BE49-F238E27FC236}">
                    <a16:creationId xmlns:a16="http://schemas.microsoft.com/office/drawing/2014/main" id="{05E3D319-427B-9592-97D6-5D61A4A00DCB}"/>
                  </a:ext>
                </a:extLst>
              </p:cNvPr>
              <p:cNvSpPr/>
              <p:nvPr/>
            </p:nvSpPr>
            <p:spPr>
              <a:xfrm>
                <a:off x="3659524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6" name="Freeform: Shape 7325">
                <a:extLst>
                  <a:ext uri="{FF2B5EF4-FFF2-40B4-BE49-F238E27FC236}">
                    <a16:creationId xmlns:a16="http://schemas.microsoft.com/office/drawing/2014/main" id="{899BE4CC-09EC-3019-0016-AC25BA14B039}"/>
                  </a:ext>
                </a:extLst>
              </p:cNvPr>
              <p:cNvSpPr/>
              <p:nvPr/>
            </p:nvSpPr>
            <p:spPr>
              <a:xfrm>
                <a:off x="3940702" y="3027378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4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199"/>
                      <a:pt x="2855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7" name="Freeform: Shape 7326">
                <a:extLst>
                  <a:ext uri="{FF2B5EF4-FFF2-40B4-BE49-F238E27FC236}">
                    <a16:creationId xmlns:a16="http://schemas.microsoft.com/office/drawing/2014/main" id="{9D1F8147-A241-ED9E-901B-A53691AB2AE5}"/>
                  </a:ext>
                </a:extLst>
              </p:cNvPr>
              <p:cNvSpPr/>
              <p:nvPr/>
            </p:nvSpPr>
            <p:spPr>
              <a:xfrm>
                <a:off x="4510087" y="2721940"/>
                <a:ext cx="277148" cy="188509"/>
              </a:xfrm>
              <a:custGeom>
                <a:avLst/>
                <a:gdLst>
                  <a:gd name="connsiteX0" fmla="*/ 240030 w 277148"/>
                  <a:gd name="connsiteY0" fmla="*/ 42863 h 188509"/>
                  <a:gd name="connsiteX1" fmla="*/ 277149 w 277148"/>
                  <a:gd name="connsiteY1" fmla="*/ 42863 h 188509"/>
                  <a:gd name="connsiteX2" fmla="*/ 202911 w 277148"/>
                  <a:gd name="connsiteY2" fmla="*/ 0 h 188509"/>
                  <a:gd name="connsiteX3" fmla="*/ 101670 w 277148"/>
                  <a:gd name="connsiteY3" fmla="*/ 0 h 188509"/>
                  <a:gd name="connsiteX4" fmla="*/ 38576 w 277148"/>
                  <a:gd name="connsiteY4" fmla="*/ 36433 h 188509"/>
                  <a:gd name="connsiteX5" fmla="*/ 0 w 277148"/>
                  <a:gd name="connsiteY5" fmla="*/ 102784 h 188509"/>
                  <a:gd name="connsiteX6" fmla="*/ 0 w 277148"/>
                  <a:gd name="connsiteY6" fmla="*/ 188509 h 188509"/>
                  <a:gd name="connsiteX7" fmla="*/ 75352 w 277148"/>
                  <a:gd name="connsiteY7" fmla="*/ 57864 h 188509"/>
                  <a:gd name="connsiteX8" fmla="*/ 101070 w 277148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8" name="Freeform: Shape 7327">
                <a:extLst>
                  <a:ext uri="{FF2B5EF4-FFF2-40B4-BE49-F238E27FC236}">
                    <a16:creationId xmlns:a16="http://schemas.microsoft.com/office/drawing/2014/main" id="{9EE04A3F-34F4-97E2-11C9-D4365E41FD0F}"/>
                  </a:ext>
                </a:extLst>
              </p:cNvPr>
              <p:cNvSpPr/>
              <p:nvPr/>
            </p:nvSpPr>
            <p:spPr>
              <a:xfrm>
                <a:off x="4218965" y="3092443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9 h 159620"/>
                  <a:gd name="connsiteX4" fmla="*/ 0 w 168192"/>
                  <a:gd name="connsiteY4" fmla="*/ 91297 h 159620"/>
                  <a:gd name="connsiteX5" fmla="*/ 0 w 168192"/>
                  <a:gd name="connsiteY5" fmla="*/ 140846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688" y="149847"/>
                    </a:lnTo>
                    <a:cubicBezTo>
                      <a:pt x="50535" y="169967"/>
                      <a:pt x="95086" y="158026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9" name="Freeform: Shape 7328">
                <a:extLst>
                  <a:ext uri="{FF2B5EF4-FFF2-40B4-BE49-F238E27FC236}">
                    <a16:creationId xmlns:a16="http://schemas.microsoft.com/office/drawing/2014/main" id="{C4B3C21B-DB7D-7EEF-916E-79DEAABD4D35}"/>
                  </a:ext>
                </a:extLst>
              </p:cNvPr>
              <p:cNvSpPr/>
              <p:nvPr/>
            </p:nvSpPr>
            <p:spPr>
              <a:xfrm>
                <a:off x="435578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785 w 111785"/>
                  <a:gd name="connsiteY1" fmla="*/ 13373 h 224856"/>
                  <a:gd name="connsiteX2" fmla="*/ 111785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785" y="13373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0" name="Freeform: Shape 7329">
                <a:extLst>
                  <a:ext uri="{FF2B5EF4-FFF2-40B4-BE49-F238E27FC236}">
                    <a16:creationId xmlns:a16="http://schemas.microsoft.com/office/drawing/2014/main" id="{188EE052-DE60-0E28-9896-C2FBCF464898}"/>
                  </a:ext>
                </a:extLst>
              </p:cNvPr>
              <p:cNvSpPr/>
              <p:nvPr/>
            </p:nvSpPr>
            <p:spPr>
              <a:xfrm>
                <a:off x="3528707" y="3281381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375"/>
                      <a:pt x="267719" y="14145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1" name="Freeform: Shape 7330">
                <a:extLst>
                  <a:ext uri="{FF2B5EF4-FFF2-40B4-BE49-F238E27FC236}">
                    <a16:creationId xmlns:a16="http://schemas.microsoft.com/office/drawing/2014/main" id="{69ECA71C-E84F-F54D-398A-87D9514618CD}"/>
                  </a:ext>
                </a:extLst>
              </p:cNvPr>
              <p:cNvSpPr/>
              <p:nvPr/>
            </p:nvSpPr>
            <p:spPr>
              <a:xfrm>
                <a:off x="3789997" y="3281381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2" name="Freeform: Shape 7331">
                <a:extLst>
                  <a:ext uri="{FF2B5EF4-FFF2-40B4-BE49-F238E27FC236}">
                    <a16:creationId xmlns:a16="http://schemas.microsoft.com/office/drawing/2014/main" id="{D948E41E-4629-B4C4-0964-E063953CBCD6}"/>
                  </a:ext>
                </a:extLst>
              </p:cNvPr>
              <p:cNvSpPr/>
              <p:nvPr/>
            </p:nvSpPr>
            <p:spPr>
              <a:xfrm>
                <a:off x="4176102" y="2634329"/>
                <a:ext cx="210026" cy="264633"/>
              </a:xfrm>
              <a:custGeom>
                <a:avLst/>
                <a:gdLst>
                  <a:gd name="connsiteX0" fmla="*/ 177879 w 210026"/>
                  <a:gd name="connsiteY0" fmla="*/ 18517 h 264633"/>
                  <a:gd name="connsiteX1" fmla="*/ 177879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3" name="Freeform: Shape 7332">
                <a:extLst>
                  <a:ext uri="{FF2B5EF4-FFF2-40B4-BE49-F238E27FC236}">
                    <a16:creationId xmlns:a16="http://schemas.microsoft.com/office/drawing/2014/main" id="{1CBE0838-50AE-25F6-26F5-A3A9673435F5}"/>
                  </a:ext>
                </a:extLst>
              </p:cNvPr>
              <p:cNvSpPr/>
              <p:nvPr/>
            </p:nvSpPr>
            <p:spPr>
              <a:xfrm>
                <a:off x="4102893" y="3133934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8 h 190309"/>
                  <a:gd name="connsiteX12" fmla="*/ 72866 w 115728"/>
                  <a:gd name="connsiteY12" fmla="*/ 25118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101781" y="167593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4" name="Freeform: Shape 7333">
                <a:extLst>
                  <a:ext uri="{FF2B5EF4-FFF2-40B4-BE49-F238E27FC236}">
                    <a16:creationId xmlns:a16="http://schemas.microsoft.com/office/drawing/2014/main" id="{D84BE3E3-4D2E-D6E7-C79D-3BB6598ACC7A}"/>
                  </a:ext>
                </a:extLst>
              </p:cNvPr>
              <p:cNvSpPr/>
              <p:nvPr/>
            </p:nvSpPr>
            <p:spPr>
              <a:xfrm>
                <a:off x="4175760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5" name="Freeform: Shape 7334">
                <a:extLst>
                  <a:ext uri="{FF2B5EF4-FFF2-40B4-BE49-F238E27FC236}">
                    <a16:creationId xmlns:a16="http://schemas.microsoft.com/office/drawing/2014/main" id="{208E41D8-1B8D-959E-74AE-72DB8AC55ACC}"/>
                  </a:ext>
                </a:extLst>
              </p:cNvPr>
              <p:cNvSpPr/>
              <p:nvPr/>
            </p:nvSpPr>
            <p:spPr>
              <a:xfrm>
                <a:off x="3616404" y="3580219"/>
                <a:ext cx="200339" cy="263089"/>
              </a:xfrm>
              <a:custGeom>
                <a:avLst/>
                <a:gdLst>
                  <a:gd name="connsiteX0" fmla="*/ 200339 w 200339"/>
                  <a:gd name="connsiteY0" fmla="*/ 28803 h 263089"/>
                  <a:gd name="connsiteX1" fmla="*/ 164420 w 200339"/>
                  <a:gd name="connsiteY1" fmla="*/ 0 h 263089"/>
                  <a:gd name="connsiteX2" fmla="*/ 36433 w 200339"/>
                  <a:gd name="connsiteY2" fmla="*/ 73809 h 263089"/>
                  <a:gd name="connsiteX3" fmla="*/ 0 w 200339"/>
                  <a:gd name="connsiteY3" fmla="*/ 136903 h 263089"/>
                  <a:gd name="connsiteX4" fmla="*/ 0 w 200339"/>
                  <a:gd name="connsiteY4" fmla="*/ 238315 h 263089"/>
                  <a:gd name="connsiteX5" fmla="*/ 32147 w 200339"/>
                  <a:gd name="connsiteY5" fmla="*/ 256918 h 263089"/>
                  <a:gd name="connsiteX6" fmla="*/ 32147 w 200339"/>
                  <a:gd name="connsiteY6" fmla="*/ 256918 h 263089"/>
                  <a:gd name="connsiteX7" fmla="*/ 42863 w 200339"/>
                  <a:gd name="connsiteY7" fmla="*/ 263090 h 263089"/>
                  <a:gd name="connsiteX8" fmla="*/ 42863 w 200339"/>
                  <a:gd name="connsiteY8" fmla="*/ 136903 h 263089"/>
                  <a:gd name="connsiteX9" fmla="*/ 57864 w 200339"/>
                  <a:gd name="connsiteY9" fmla="*/ 111185 h 263089"/>
                  <a:gd name="connsiteX10" fmla="*/ 188424 w 200339"/>
                  <a:gd name="connsiteY10" fmla="*/ 35747 h 263089"/>
                  <a:gd name="connsiteX11" fmla="*/ 188424 w 200339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89">
                    <a:moveTo>
                      <a:pt x="200339" y="28803"/>
                    </a:moveTo>
                    <a:cubicBezTo>
                      <a:pt x="188681" y="18774"/>
                      <a:pt x="176679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6" name="Freeform: Shape 7335">
                <a:extLst>
                  <a:ext uri="{FF2B5EF4-FFF2-40B4-BE49-F238E27FC236}">
                    <a16:creationId xmlns:a16="http://schemas.microsoft.com/office/drawing/2014/main" id="{F411D071-CF3D-ACB4-AA9C-C089535B4A6D}"/>
                  </a:ext>
                </a:extLst>
              </p:cNvPr>
              <p:cNvSpPr/>
              <p:nvPr/>
            </p:nvSpPr>
            <p:spPr>
              <a:xfrm>
                <a:off x="3780824" y="3448545"/>
                <a:ext cx="270976" cy="160477"/>
              </a:xfrm>
              <a:custGeom>
                <a:avLst/>
                <a:gdLst>
                  <a:gd name="connsiteX0" fmla="*/ 35919 w 270976"/>
                  <a:gd name="connsiteY0" fmla="*/ 160477 h 160477"/>
                  <a:gd name="connsiteX1" fmla="*/ 98498 w 270976"/>
                  <a:gd name="connsiteY1" fmla="*/ 124301 h 160477"/>
                  <a:gd name="connsiteX2" fmla="*/ 98498 w 270976"/>
                  <a:gd name="connsiteY2" fmla="*/ 124301 h 160477"/>
                  <a:gd name="connsiteX3" fmla="*/ 270977 w 270976"/>
                  <a:gd name="connsiteY3" fmla="*/ 24775 h 160477"/>
                  <a:gd name="connsiteX4" fmla="*/ 228114 w 270976"/>
                  <a:gd name="connsiteY4" fmla="*/ 0 h 160477"/>
                  <a:gd name="connsiteX5" fmla="*/ 0 w 270976"/>
                  <a:gd name="connsiteY5" fmla="*/ 131674 h 160477"/>
                  <a:gd name="connsiteX6" fmla="*/ 35919 w 270976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7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59" y="140932"/>
                      <a:pt x="24260" y="150447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7" name="Freeform: Shape 7336">
                <a:extLst>
                  <a:ext uri="{FF2B5EF4-FFF2-40B4-BE49-F238E27FC236}">
                    <a16:creationId xmlns:a16="http://schemas.microsoft.com/office/drawing/2014/main" id="{3E6D3043-1BCE-EEE3-35BA-22C8943D275A}"/>
                  </a:ext>
                </a:extLst>
              </p:cNvPr>
              <p:cNvSpPr/>
              <p:nvPr/>
            </p:nvSpPr>
            <p:spPr>
              <a:xfrm>
                <a:off x="3838582" y="2721940"/>
                <a:ext cx="134695" cy="312810"/>
              </a:xfrm>
              <a:custGeom>
                <a:avLst/>
                <a:gdLst>
                  <a:gd name="connsiteX0" fmla="*/ 116093 w 134695"/>
                  <a:gd name="connsiteY0" fmla="*/ 32147 h 312810"/>
                  <a:gd name="connsiteX1" fmla="*/ 134695 w 134695"/>
                  <a:gd name="connsiteY1" fmla="*/ 0 h 312810"/>
                  <a:gd name="connsiteX2" fmla="*/ 134695 w 134695"/>
                  <a:gd name="connsiteY2" fmla="*/ 0 h 312810"/>
                  <a:gd name="connsiteX3" fmla="*/ 60458 w 134695"/>
                  <a:gd name="connsiteY3" fmla="*/ 42863 h 312810"/>
                  <a:gd name="connsiteX4" fmla="*/ 9708 w 134695"/>
                  <a:gd name="connsiteY4" fmla="*/ 130731 h 312810"/>
                  <a:gd name="connsiteX5" fmla="*/ 9708 w 134695"/>
                  <a:gd name="connsiteY5" fmla="*/ 203597 h 312810"/>
                  <a:gd name="connsiteX6" fmla="*/ 47942 w 134695"/>
                  <a:gd name="connsiteY6" fmla="*/ 269948 h 312810"/>
                  <a:gd name="connsiteX7" fmla="*/ 122180 w 134695"/>
                  <a:gd name="connsiteY7" fmla="*/ 312811 h 312810"/>
                  <a:gd name="connsiteX8" fmla="*/ 46827 w 134695"/>
                  <a:gd name="connsiteY8" fmla="*/ 182166 h 312810"/>
                  <a:gd name="connsiteX9" fmla="*/ 46827 w 134695"/>
                  <a:gd name="connsiteY9" fmla="*/ 152162 h 312810"/>
                  <a:gd name="connsiteX10" fmla="*/ 109921 w 134695"/>
                  <a:gd name="connsiteY10" fmla="*/ 42863 h 312810"/>
                  <a:gd name="connsiteX11" fmla="*/ 116093 w 134695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948"/>
                    </a:lnTo>
                    <a:lnTo>
                      <a:pt x="122180" y="312811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8" name="Freeform: Shape 7337">
                <a:extLst>
                  <a:ext uri="{FF2B5EF4-FFF2-40B4-BE49-F238E27FC236}">
                    <a16:creationId xmlns:a16="http://schemas.microsoft.com/office/drawing/2014/main" id="{FDDA185F-309F-DE17-0AC6-4A61E905FB7B}"/>
                  </a:ext>
                </a:extLst>
              </p:cNvPr>
              <p:cNvSpPr/>
              <p:nvPr/>
            </p:nvSpPr>
            <p:spPr>
              <a:xfrm>
                <a:off x="4041171" y="3248120"/>
                <a:ext cx="105657" cy="200425"/>
              </a:xfrm>
              <a:custGeom>
                <a:avLst/>
                <a:gdLst>
                  <a:gd name="connsiteX0" fmla="*/ 37290 w 105657"/>
                  <a:gd name="connsiteY0" fmla="*/ 76124 h 200425"/>
                  <a:gd name="connsiteX1" fmla="*/ 37290 w 105657"/>
                  <a:gd name="connsiteY1" fmla="*/ 76124 h 200425"/>
                  <a:gd name="connsiteX2" fmla="*/ 58722 w 105657"/>
                  <a:gd name="connsiteY2" fmla="*/ 113243 h 200425"/>
                  <a:gd name="connsiteX3" fmla="*/ 61722 w 105657"/>
                  <a:gd name="connsiteY3" fmla="*/ 136046 h 200425"/>
                  <a:gd name="connsiteX4" fmla="*/ 47749 w 105657"/>
                  <a:gd name="connsiteY4" fmla="*/ 154219 h 200425"/>
                  <a:gd name="connsiteX5" fmla="*/ 10630 w 105657"/>
                  <a:gd name="connsiteY5" fmla="*/ 175651 h 200425"/>
                  <a:gd name="connsiteX6" fmla="*/ 53492 w 105657"/>
                  <a:gd name="connsiteY6" fmla="*/ 200425 h 200425"/>
                  <a:gd name="connsiteX7" fmla="*/ 69180 w 105657"/>
                  <a:gd name="connsiteY7" fmla="*/ 191338 h 200425"/>
                  <a:gd name="connsiteX8" fmla="*/ 95840 w 105657"/>
                  <a:gd name="connsiteY8" fmla="*/ 164849 h 200425"/>
                  <a:gd name="connsiteX9" fmla="*/ 103127 w 105657"/>
                  <a:gd name="connsiteY9" fmla="*/ 147104 h 200425"/>
                  <a:gd name="connsiteX10" fmla="*/ 95840 w 105657"/>
                  <a:gd name="connsiteY10" fmla="*/ 91811 h 200425"/>
                  <a:gd name="connsiteX11" fmla="*/ 42863 w 105657"/>
                  <a:gd name="connsiteY11" fmla="*/ 0 h 200425"/>
                  <a:gd name="connsiteX12" fmla="*/ 0 w 105657"/>
                  <a:gd name="connsiteY12" fmla="*/ 11487 h 200425"/>
                  <a:gd name="connsiteX13" fmla="*/ 12516 w 105657"/>
                  <a:gd name="connsiteY13" fmla="*/ 33261 h 200425"/>
                  <a:gd name="connsiteX14" fmla="*/ 12516 w 105657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25" y="120135"/>
                      <a:pt x="63814" y="128348"/>
                      <a:pt x="61722" y="136046"/>
                    </a:cubicBezTo>
                    <a:cubicBezTo>
                      <a:pt x="59699" y="143735"/>
                      <a:pt x="54658" y="150285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39" y="185003"/>
                      <a:pt x="89437" y="175865"/>
                      <a:pt x="95840" y="164849"/>
                    </a:cubicBezTo>
                    <a:cubicBezTo>
                      <a:pt x="99021" y="159269"/>
                      <a:pt x="101464" y="153311"/>
                      <a:pt x="103127" y="147104"/>
                    </a:cubicBezTo>
                    <a:cubicBezTo>
                      <a:pt x="108202" y="128442"/>
                      <a:pt x="105579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39" name="Freeform: Shape 7338">
                <a:extLst>
                  <a:ext uri="{FF2B5EF4-FFF2-40B4-BE49-F238E27FC236}">
                    <a16:creationId xmlns:a16="http://schemas.microsoft.com/office/drawing/2014/main" id="{3816C9C0-C325-9074-4459-D9C29111CCF1}"/>
                  </a:ext>
                </a:extLst>
              </p:cNvPr>
              <p:cNvSpPr/>
              <p:nvPr/>
            </p:nvSpPr>
            <p:spPr>
              <a:xfrm>
                <a:off x="3929386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9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9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0" name="Freeform: Shape 7339">
                <a:extLst>
                  <a:ext uri="{FF2B5EF4-FFF2-40B4-BE49-F238E27FC236}">
                    <a16:creationId xmlns:a16="http://schemas.microsoft.com/office/drawing/2014/main" id="{23E3435A-0139-2179-4D2C-2409F94A8D46}"/>
                  </a:ext>
                </a:extLst>
              </p:cNvPr>
              <p:cNvSpPr/>
              <p:nvPr/>
            </p:nvSpPr>
            <p:spPr>
              <a:xfrm>
                <a:off x="3838582" y="3843823"/>
                <a:ext cx="128951" cy="288121"/>
              </a:xfrm>
              <a:custGeom>
                <a:avLst/>
                <a:gdLst>
                  <a:gd name="connsiteX0" fmla="*/ 128952 w 128951"/>
                  <a:gd name="connsiteY0" fmla="*/ 6944 h 288121"/>
                  <a:gd name="connsiteX1" fmla="*/ 83432 w 128951"/>
                  <a:gd name="connsiteY1" fmla="*/ 0 h 288121"/>
                  <a:gd name="connsiteX2" fmla="*/ 9708 w 128951"/>
                  <a:gd name="connsiteY2" fmla="*/ 127730 h 288121"/>
                  <a:gd name="connsiteX3" fmla="*/ 9708 w 128951"/>
                  <a:gd name="connsiteY3" fmla="*/ 200596 h 288121"/>
                  <a:gd name="connsiteX4" fmla="*/ 60458 w 128951"/>
                  <a:gd name="connsiteY4" fmla="*/ 288122 h 288121"/>
                  <a:gd name="connsiteX5" fmla="*/ 109921 w 128951"/>
                  <a:gd name="connsiteY5" fmla="*/ 288122 h 288121"/>
                  <a:gd name="connsiteX6" fmla="*/ 46827 w 128951"/>
                  <a:gd name="connsiteY6" fmla="*/ 178822 h 288121"/>
                  <a:gd name="connsiteX7" fmla="*/ 46827 w 128951"/>
                  <a:gd name="connsiteY7" fmla="*/ 148818 h 288121"/>
                  <a:gd name="connsiteX8" fmla="*/ 122180 w 128951"/>
                  <a:gd name="connsiteY8" fmla="*/ 18259 h 288121"/>
                  <a:gd name="connsiteX9" fmla="*/ 122180 w 128951"/>
                  <a:gd name="connsiteY9" fmla="*/ 1825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121">
                    <a:moveTo>
                      <a:pt x="128952" y="6944"/>
                    </a:moveTo>
                    <a:cubicBezTo>
                      <a:pt x="113864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3"/>
                      <a:pt x="9708" y="200596"/>
                    </a:cubicBezTo>
                    <a:lnTo>
                      <a:pt x="60458" y="288122"/>
                    </a:lnTo>
                    <a:lnTo>
                      <a:pt x="109921" y="288122"/>
                    </a:lnTo>
                    <a:lnTo>
                      <a:pt x="46827" y="178822"/>
                    </a:lnTo>
                    <a:cubicBezTo>
                      <a:pt x="41521" y="169521"/>
                      <a:pt x="41521" y="158120"/>
                      <a:pt x="46827" y="148818"/>
                    </a:cubicBezTo>
                    <a:lnTo>
                      <a:pt x="122180" y="18259"/>
                    </a:lnTo>
                    <a:lnTo>
                      <a:pt x="122180" y="18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1" name="Freeform: Shape 7340">
                <a:extLst>
                  <a:ext uri="{FF2B5EF4-FFF2-40B4-BE49-F238E27FC236}">
                    <a16:creationId xmlns:a16="http://schemas.microsoft.com/office/drawing/2014/main" id="{7B6FAC02-5200-A802-1A19-35121182CD09}"/>
                  </a:ext>
                </a:extLst>
              </p:cNvPr>
              <p:cNvSpPr/>
              <p:nvPr/>
            </p:nvSpPr>
            <p:spPr>
              <a:xfrm>
                <a:off x="3922013" y="3615709"/>
                <a:ext cx="181222" cy="235058"/>
              </a:xfrm>
              <a:custGeom>
                <a:avLst/>
                <a:gdLst>
                  <a:gd name="connsiteX0" fmla="*/ 81610 w 181222"/>
                  <a:gd name="connsiteY0" fmla="*/ 172479 h 235058"/>
                  <a:gd name="connsiteX1" fmla="*/ 81610 w 181222"/>
                  <a:gd name="connsiteY1" fmla="*/ 172479 h 235058"/>
                  <a:gd name="connsiteX2" fmla="*/ 181223 w 181222"/>
                  <a:gd name="connsiteY2" fmla="*/ 0 h 235058"/>
                  <a:gd name="connsiteX3" fmla="*/ 131674 w 181222"/>
                  <a:gd name="connsiteY3" fmla="*/ 0 h 235058"/>
                  <a:gd name="connsiteX4" fmla="*/ 0 w 181222"/>
                  <a:gd name="connsiteY4" fmla="*/ 228114 h 235058"/>
                  <a:gd name="connsiteX5" fmla="*/ 45520 w 181222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40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2" name="Freeform: Shape 7341">
                <a:extLst>
                  <a:ext uri="{FF2B5EF4-FFF2-40B4-BE49-F238E27FC236}">
                    <a16:creationId xmlns:a16="http://schemas.microsoft.com/office/drawing/2014/main" id="{B5170E86-DE40-E809-E02D-7CD0A393799A}"/>
                  </a:ext>
                </a:extLst>
              </p:cNvPr>
              <p:cNvSpPr/>
              <p:nvPr/>
            </p:nvSpPr>
            <p:spPr>
              <a:xfrm>
                <a:off x="361666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9 w 188423"/>
                  <a:gd name="connsiteY6" fmla="*/ 277406 h 277406"/>
                  <a:gd name="connsiteX7" fmla="*/ 188424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9" y="277406"/>
                    </a:lnTo>
                    <a:lnTo>
                      <a:pt x="188424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3" name="Freeform: Shape 7342">
                <a:extLst>
                  <a:ext uri="{FF2B5EF4-FFF2-40B4-BE49-F238E27FC236}">
                    <a16:creationId xmlns:a16="http://schemas.microsoft.com/office/drawing/2014/main" id="{7522E868-55C3-949A-8421-DEB6CC1B3D27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4" name="Freeform: Shape 7343">
                <a:extLst>
                  <a:ext uri="{FF2B5EF4-FFF2-40B4-BE49-F238E27FC236}">
                    <a16:creationId xmlns:a16="http://schemas.microsoft.com/office/drawing/2014/main" id="{316944FF-D7FD-BAD1-6A79-F2726292DDD8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5" name="Freeform: Shape 7344">
                <a:extLst>
                  <a:ext uri="{FF2B5EF4-FFF2-40B4-BE49-F238E27FC236}">
                    <a16:creationId xmlns:a16="http://schemas.microsoft.com/office/drawing/2014/main" id="{66311F10-FA90-8C67-2002-AB383A1DFF1B}"/>
                  </a:ext>
                </a:extLst>
              </p:cNvPr>
              <p:cNvSpPr/>
              <p:nvPr/>
            </p:nvSpPr>
            <p:spPr>
              <a:xfrm>
                <a:off x="3987165" y="3404654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4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375 h 168192"/>
                  <a:gd name="connsiteX10" fmla="*/ 21774 w 159620"/>
                  <a:gd name="connsiteY10" fmla="*/ 43891 h 168192"/>
                  <a:gd name="connsiteX11" fmla="*/ 21774 w 159620"/>
                  <a:gd name="connsiteY11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4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8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6" name="Freeform: Shape 7345">
                <a:extLst>
                  <a:ext uri="{FF2B5EF4-FFF2-40B4-BE49-F238E27FC236}">
                    <a16:creationId xmlns:a16="http://schemas.microsoft.com/office/drawing/2014/main" id="{5B4FFB7E-0382-6E02-F171-A04C471E7AC3}"/>
                  </a:ext>
                </a:extLst>
              </p:cNvPr>
              <p:cNvSpPr/>
              <p:nvPr/>
            </p:nvSpPr>
            <p:spPr>
              <a:xfrm>
                <a:off x="379359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7" name="Freeform: Shape 7346">
                <a:extLst>
                  <a:ext uri="{FF2B5EF4-FFF2-40B4-BE49-F238E27FC236}">
                    <a16:creationId xmlns:a16="http://schemas.microsoft.com/office/drawing/2014/main" id="{B931EB8C-AB85-B205-B1AC-59E460DC2E90}"/>
                  </a:ext>
                </a:extLst>
              </p:cNvPr>
              <p:cNvSpPr/>
              <p:nvPr/>
            </p:nvSpPr>
            <p:spPr>
              <a:xfrm>
                <a:off x="4175760" y="3984755"/>
                <a:ext cx="167163" cy="278177"/>
              </a:xfrm>
              <a:custGeom>
                <a:avLst/>
                <a:gdLst>
                  <a:gd name="connsiteX0" fmla="*/ 42863 w 167163"/>
                  <a:gd name="connsiteY0" fmla="*/ 0 h 278177"/>
                  <a:gd name="connsiteX1" fmla="*/ 0 w 167163"/>
                  <a:gd name="connsiteY1" fmla="*/ 16716 h 278177"/>
                  <a:gd name="connsiteX2" fmla="*/ 0 w 167163"/>
                  <a:gd name="connsiteY2" fmla="*/ 164335 h 278177"/>
                  <a:gd name="connsiteX3" fmla="*/ 36433 w 167163"/>
                  <a:gd name="connsiteY3" fmla="*/ 227428 h 278177"/>
                  <a:gd name="connsiteX4" fmla="*/ 124301 w 167163"/>
                  <a:gd name="connsiteY4" fmla="*/ 278178 h 278177"/>
                  <a:gd name="connsiteX5" fmla="*/ 156448 w 167163"/>
                  <a:gd name="connsiteY5" fmla="*/ 259661 h 278177"/>
                  <a:gd name="connsiteX6" fmla="*/ 156448 w 167163"/>
                  <a:gd name="connsiteY6" fmla="*/ 259661 h 278177"/>
                  <a:gd name="connsiteX7" fmla="*/ 167164 w 167163"/>
                  <a:gd name="connsiteY7" fmla="*/ 253489 h 278177"/>
                  <a:gd name="connsiteX8" fmla="*/ 58207 w 167163"/>
                  <a:gd name="connsiteY8" fmla="*/ 190052 h 278177"/>
                  <a:gd name="connsiteX9" fmla="*/ 43205 w 167163"/>
                  <a:gd name="connsiteY9" fmla="*/ 164335 h 278177"/>
                  <a:gd name="connsiteX10" fmla="*/ 43205 w 167163"/>
                  <a:gd name="connsiteY10" fmla="*/ 13459 h 278177"/>
                  <a:gd name="connsiteX11" fmla="*/ 43205 w 167163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177">
                    <a:moveTo>
                      <a:pt x="42863" y="0"/>
                    </a:moveTo>
                    <a:cubicBezTo>
                      <a:pt x="28375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43" y="190353"/>
                      <a:pt x="13913" y="214390"/>
                      <a:pt x="36433" y="227428"/>
                    </a:cubicBezTo>
                    <a:lnTo>
                      <a:pt x="124301" y="278178"/>
                    </a:lnTo>
                    <a:lnTo>
                      <a:pt x="156448" y="259661"/>
                    </a:lnTo>
                    <a:lnTo>
                      <a:pt x="156448" y="259661"/>
                    </a:lnTo>
                    <a:lnTo>
                      <a:pt x="167164" y="253489"/>
                    </a:lnTo>
                    <a:lnTo>
                      <a:pt x="58207" y="190052"/>
                    </a:lnTo>
                    <a:cubicBezTo>
                      <a:pt x="49009" y="184738"/>
                      <a:pt x="43300" y="174956"/>
                      <a:pt x="43205" y="164335"/>
                    </a:cubicBezTo>
                    <a:lnTo>
                      <a:pt x="43205" y="13459"/>
                    </a:lnTo>
                    <a:lnTo>
                      <a:pt x="43205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8" name="Freeform: Shape 7347">
                <a:extLst>
                  <a:ext uri="{FF2B5EF4-FFF2-40B4-BE49-F238E27FC236}">
                    <a16:creationId xmlns:a16="http://schemas.microsoft.com/office/drawing/2014/main" id="{0B0D0095-D3D9-9FEC-579A-B8B061E2298F}"/>
                  </a:ext>
                </a:extLst>
              </p:cNvPr>
              <p:cNvSpPr/>
              <p:nvPr/>
            </p:nvSpPr>
            <p:spPr>
              <a:xfrm>
                <a:off x="4175760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45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9" name="Freeform: Shape 7348">
                <a:extLst>
                  <a:ext uri="{FF2B5EF4-FFF2-40B4-BE49-F238E27FC236}">
                    <a16:creationId xmlns:a16="http://schemas.microsoft.com/office/drawing/2014/main" id="{78762565-BA8D-9DBE-D48A-08BEE3B81429}"/>
                  </a:ext>
                </a:extLst>
              </p:cNvPr>
              <p:cNvSpPr/>
              <p:nvPr/>
            </p:nvSpPr>
            <p:spPr>
              <a:xfrm>
                <a:off x="3529050" y="3405425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0" name="Freeform: Shape 7349">
                <a:extLst>
                  <a:ext uri="{FF2B5EF4-FFF2-40B4-BE49-F238E27FC236}">
                    <a16:creationId xmlns:a16="http://schemas.microsoft.com/office/drawing/2014/main" id="{8EED7D12-FAF8-C172-D465-582AF132178B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1" name="Freeform: Shape 7350">
                <a:extLst>
                  <a:ext uri="{FF2B5EF4-FFF2-40B4-BE49-F238E27FC236}">
                    <a16:creationId xmlns:a16="http://schemas.microsoft.com/office/drawing/2014/main" id="{6AC18A8E-9C12-FC7C-8516-15E71E497552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2" name="Freeform: Shape 7351">
                <a:extLst>
                  <a:ext uri="{FF2B5EF4-FFF2-40B4-BE49-F238E27FC236}">
                    <a16:creationId xmlns:a16="http://schemas.microsoft.com/office/drawing/2014/main" id="{13C1015D-3FA4-51B6-EB16-9075F367D726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3" name="Freeform: Shape 7352">
                <a:extLst>
                  <a:ext uri="{FF2B5EF4-FFF2-40B4-BE49-F238E27FC236}">
                    <a16:creationId xmlns:a16="http://schemas.microsoft.com/office/drawing/2014/main" id="{5CB76725-3454-8653-84A7-ED91CFE1B6A3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4" name="Freeform: Shape 7353">
                <a:extLst>
                  <a:ext uri="{FF2B5EF4-FFF2-40B4-BE49-F238E27FC236}">
                    <a16:creationId xmlns:a16="http://schemas.microsoft.com/office/drawing/2014/main" id="{746D0A72-0F52-209E-79C3-9EAEB39393E5}"/>
                  </a:ext>
                </a:extLst>
              </p:cNvPr>
              <p:cNvSpPr/>
              <p:nvPr/>
            </p:nvSpPr>
            <p:spPr>
              <a:xfrm>
                <a:off x="4028655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71" y="42957"/>
                      <a:pt x="147353" y="56339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1" y="47569"/>
                      <a:pt x="180623" y="36519"/>
                    </a:cubicBezTo>
                    <a:cubicBezTo>
                      <a:pt x="177416" y="30973"/>
                      <a:pt x="173499" y="25872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5" name="Freeform: Shape 7354">
                <a:extLst>
                  <a:ext uri="{FF2B5EF4-FFF2-40B4-BE49-F238E27FC236}">
                    <a16:creationId xmlns:a16="http://schemas.microsoft.com/office/drawing/2014/main" id="{80B8C08F-54BC-6147-DF59-F095C86E1D3B}"/>
                  </a:ext>
                </a:extLst>
              </p:cNvPr>
              <p:cNvSpPr/>
              <p:nvPr/>
            </p:nvSpPr>
            <p:spPr>
              <a:xfrm>
                <a:off x="3805085" y="3572846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46"/>
                      <a:pt x="231200" y="14316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6" name="Freeform: Shape 7355">
                <a:extLst>
                  <a:ext uri="{FF2B5EF4-FFF2-40B4-BE49-F238E27FC236}">
                    <a16:creationId xmlns:a16="http://schemas.microsoft.com/office/drawing/2014/main" id="{81905500-2FBC-5E08-AB0C-9C8A3458A87E}"/>
                  </a:ext>
                </a:extLst>
              </p:cNvPr>
              <p:cNvSpPr/>
              <p:nvPr/>
            </p:nvSpPr>
            <p:spPr>
              <a:xfrm>
                <a:off x="4474940" y="3975068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5 h 200082"/>
                  <a:gd name="connsiteX6" fmla="*/ 256832 w 263090"/>
                  <a:gd name="connsiteY6" fmla="*/ 167935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8 h 200082"/>
                  <a:gd name="connsiteX11" fmla="*/ 35147 w 263090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8"/>
                      <a:pt x="9258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13" y="157057"/>
                      <a:pt x="116457" y="151373"/>
                      <a:pt x="111100" y="142218"/>
                    </a:cubicBezTo>
                    <a:lnTo>
                      <a:pt x="35147" y="11658"/>
                    </a:lnTo>
                    <a:lnTo>
                      <a:pt x="351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7" name="Freeform: Shape 7356">
                <a:extLst>
                  <a:ext uri="{FF2B5EF4-FFF2-40B4-BE49-F238E27FC236}">
                    <a16:creationId xmlns:a16="http://schemas.microsoft.com/office/drawing/2014/main" id="{88E2F5A2-DBEB-379A-F2BA-D623529E473C}"/>
                  </a:ext>
                </a:extLst>
              </p:cNvPr>
              <p:cNvSpPr/>
              <p:nvPr/>
            </p:nvSpPr>
            <p:spPr>
              <a:xfrm>
                <a:off x="4342923" y="3740010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8" name="Freeform: Shape 7357">
                <a:extLst>
                  <a:ext uri="{FF2B5EF4-FFF2-40B4-BE49-F238E27FC236}">
                    <a16:creationId xmlns:a16="http://schemas.microsoft.com/office/drawing/2014/main" id="{4CE40908-C4D9-7956-769E-1DB52D3D7087}"/>
                  </a:ext>
                </a:extLst>
              </p:cNvPr>
              <p:cNvSpPr/>
              <p:nvPr/>
            </p:nvSpPr>
            <p:spPr>
              <a:xfrm>
                <a:off x="3616661" y="3818534"/>
                <a:ext cx="312467" cy="134523"/>
              </a:xfrm>
              <a:custGeom>
                <a:avLst/>
                <a:gdLst>
                  <a:gd name="connsiteX0" fmla="*/ 32147 w 312467"/>
                  <a:gd name="connsiteY0" fmla="*/ 18602 h 134523"/>
                  <a:gd name="connsiteX1" fmla="*/ 0 w 312467"/>
                  <a:gd name="connsiteY1" fmla="*/ 0 h 134523"/>
                  <a:gd name="connsiteX2" fmla="*/ 0 w 312467"/>
                  <a:gd name="connsiteY2" fmla="*/ 0 h 134523"/>
                  <a:gd name="connsiteX3" fmla="*/ 42863 w 312467"/>
                  <a:gd name="connsiteY3" fmla="*/ 74238 h 134523"/>
                  <a:gd name="connsiteX4" fmla="*/ 130473 w 312467"/>
                  <a:gd name="connsiteY4" fmla="*/ 124816 h 134523"/>
                  <a:gd name="connsiteX5" fmla="*/ 203340 w 312467"/>
                  <a:gd name="connsiteY5" fmla="*/ 124816 h 134523"/>
                  <a:gd name="connsiteX6" fmla="*/ 269605 w 312467"/>
                  <a:gd name="connsiteY6" fmla="*/ 86582 h 134523"/>
                  <a:gd name="connsiteX7" fmla="*/ 312468 w 312467"/>
                  <a:gd name="connsiteY7" fmla="*/ 12344 h 134523"/>
                  <a:gd name="connsiteX8" fmla="*/ 181908 w 312467"/>
                  <a:gd name="connsiteY8" fmla="*/ 87868 h 134523"/>
                  <a:gd name="connsiteX9" fmla="*/ 151905 w 312467"/>
                  <a:gd name="connsiteY9" fmla="*/ 87868 h 134523"/>
                  <a:gd name="connsiteX10" fmla="*/ 42605 w 312467"/>
                  <a:gd name="connsiteY10" fmla="*/ 24774 h 134523"/>
                  <a:gd name="connsiteX11" fmla="*/ 31890 w 312467"/>
                  <a:gd name="connsiteY11" fmla="*/ 18602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816"/>
                    </a:lnTo>
                    <a:cubicBezTo>
                      <a:pt x="153036" y="137760"/>
                      <a:pt x="180777" y="137760"/>
                      <a:pt x="203340" y="124816"/>
                    </a:cubicBezTo>
                    <a:lnTo>
                      <a:pt x="269605" y="86582"/>
                    </a:lnTo>
                    <a:lnTo>
                      <a:pt x="312468" y="12344"/>
                    </a:lnTo>
                    <a:lnTo>
                      <a:pt x="181908" y="87868"/>
                    </a:lnTo>
                    <a:cubicBezTo>
                      <a:pt x="172607" y="93174"/>
                      <a:pt x="161206" y="93174"/>
                      <a:pt x="151905" y="87868"/>
                    </a:cubicBezTo>
                    <a:lnTo>
                      <a:pt x="42605" y="24774"/>
                    </a:lnTo>
                    <a:lnTo>
                      <a:pt x="3189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9" name="Freeform: Shape 7358">
                <a:extLst>
                  <a:ext uri="{FF2B5EF4-FFF2-40B4-BE49-F238E27FC236}">
                    <a16:creationId xmlns:a16="http://schemas.microsoft.com/office/drawing/2014/main" id="{82E242BA-E928-BD17-94F9-F896926B3278}"/>
                  </a:ext>
                </a:extLst>
              </p:cNvPr>
              <p:cNvSpPr/>
              <p:nvPr/>
            </p:nvSpPr>
            <p:spPr>
              <a:xfrm>
                <a:off x="4142498" y="364498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54219 w 200425"/>
                  <a:gd name="connsiteY3" fmla="*/ 57909 h 105657"/>
                  <a:gd name="connsiteX4" fmla="*/ 175651 w 200425"/>
                  <a:gd name="connsiteY4" fmla="*/ 95028 h 105657"/>
                  <a:gd name="connsiteX5" fmla="*/ 200425 w 200425"/>
                  <a:gd name="connsiteY5" fmla="*/ 52165 h 105657"/>
                  <a:gd name="connsiteX6" fmla="*/ 191338 w 200425"/>
                  <a:gd name="connsiteY6" fmla="*/ 36478 h 105657"/>
                  <a:gd name="connsiteX7" fmla="*/ 164763 w 200425"/>
                  <a:gd name="connsiteY7" fmla="*/ 9817 h 105657"/>
                  <a:gd name="connsiteX8" fmla="*/ 147104 w 200425"/>
                  <a:gd name="connsiteY8" fmla="*/ 2530 h 105657"/>
                  <a:gd name="connsiteX9" fmla="*/ 91812 w 200425"/>
                  <a:gd name="connsiteY9" fmla="*/ 9817 h 105657"/>
                  <a:gd name="connsiteX10" fmla="*/ 0 w 200425"/>
                  <a:gd name="connsiteY10" fmla="*/ 62795 h 105657"/>
                  <a:gd name="connsiteX11" fmla="*/ 11487 w 200425"/>
                  <a:gd name="connsiteY11" fmla="*/ 105658 h 105657"/>
                  <a:gd name="connsiteX12" fmla="*/ 33261 w 200425"/>
                  <a:gd name="connsiteY12" fmla="*/ 93142 h 105657"/>
                  <a:gd name="connsiteX13" fmla="*/ 33261 w 200425"/>
                  <a:gd name="connsiteY13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7585" y="38655"/>
                      <a:pt x="145930" y="43567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0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58" y="77111"/>
                      <a:pt x="7715" y="91342"/>
                      <a:pt x="11487" y="105658"/>
                    </a:cubicBezTo>
                    <a:lnTo>
                      <a:pt x="33261" y="93142"/>
                    </a:lnTo>
                    <a:lnTo>
                      <a:pt x="33261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0" name="Freeform: Shape 7359">
                <a:extLst>
                  <a:ext uri="{FF2B5EF4-FFF2-40B4-BE49-F238E27FC236}">
                    <a16:creationId xmlns:a16="http://schemas.microsoft.com/office/drawing/2014/main" id="{0A724E84-1F2A-8278-C1B7-00CAF0E49DE7}"/>
                  </a:ext>
                </a:extLst>
              </p:cNvPr>
              <p:cNvSpPr/>
              <p:nvPr/>
            </p:nvSpPr>
            <p:spPr>
              <a:xfrm>
                <a:off x="3960761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1" name="Freeform: Shape 7360">
                <a:extLst>
                  <a:ext uri="{FF2B5EF4-FFF2-40B4-BE49-F238E27FC236}">
                    <a16:creationId xmlns:a16="http://schemas.microsoft.com/office/drawing/2014/main" id="{195A77D2-17F7-6207-AAC7-273C33B2FEEF}"/>
                  </a:ext>
                </a:extLst>
              </p:cNvPr>
              <p:cNvSpPr/>
              <p:nvPr/>
            </p:nvSpPr>
            <p:spPr>
              <a:xfrm>
                <a:off x="4738458" y="3824277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520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772 h 128951"/>
                  <a:gd name="connsiteX11" fmla="*/ 18602 w 288550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61"/>
                      <a:pt x="0" y="45520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2" name="Freeform: Shape 7361">
                <a:extLst>
                  <a:ext uri="{FF2B5EF4-FFF2-40B4-BE49-F238E27FC236}">
                    <a16:creationId xmlns:a16="http://schemas.microsoft.com/office/drawing/2014/main" id="{29C33D78-9856-D220-174F-E4481DA2E79C}"/>
                  </a:ext>
                </a:extLst>
              </p:cNvPr>
              <p:cNvSpPr/>
              <p:nvPr/>
            </p:nvSpPr>
            <p:spPr>
              <a:xfrm>
                <a:off x="4510087" y="3688575"/>
                <a:ext cx="235057" cy="181222"/>
              </a:xfrm>
              <a:custGeom>
                <a:avLst/>
                <a:gdLst>
                  <a:gd name="connsiteX0" fmla="*/ 172736 w 235057"/>
                  <a:gd name="connsiteY0" fmla="*/ 99612 h 181222"/>
                  <a:gd name="connsiteX1" fmla="*/ 172736 w 235057"/>
                  <a:gd name="connsiteY1" fmla="*/ 99612 h 181222"/>
                  <a:gd name="connsiteX2" fmla="*/ 0 w 235057"/>
                  <a:gd name="connsiteY2" fmla="*/ 0 h 181222"/>
                  <a:gd name="connsiteX3" fmla="*/ 0 w 235057"/>
                  <a:gd name="connsiteY3" fmla="*/ 49549 h 181222"/>
                  <a:gd name="connsiteX4" fmla="*/ 228029 w 235057"/>
                  <a:gd name="connsiteY4" fmla="*/ 181223 h 181222"/>
                  <a:gd name="connsiteX5" fmla="*/ 235058 w 235057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172736" y="99612"/>
                    </a:moveTo>
                    <a:lnTo>
                      <a:pt x="172736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9" y="181223"/>
                    </a:lnTo>
                    <a:cubicBezTo>
                      <a:pt x="229915" y="165964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3" name="Freeform: Shape 7362">
                <a:extLst>
                  <a:ext uri="{FF2B5EF4-FFF2-40B4-BE49-F238E27FC236}">
                    <a16:creationId xmlns:a16="http://schemas.microsoft.com/office/drawing/2014/main" id="{2329A3E5-FD3E-5FF7-4D52-2B8AC0A961B3}"/>
                  </a:ext>
                </a:extLst>
              </p:cNvPr>
              <p:cNvSpPr/>
              <p:nvPr/>
            </p:nvSpPr>
            <p:spPr>
              <a:xfrm>
                <a:off x="3899039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68" y="188381"/>
                      <a:pt x="225705" y="174511"/>
                      <a:pt x="238744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8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4" name="Freeform: Shape 7363">
                <a:extLst>
                  <a:ext uri="{FF2B5EF4-FFF2-40B4-BE49-F238E27FC236}">
                    <a16:creationId xmlns:a16="http://schemas.microsoft.com/office/drawing/2014/main" id="{53812A0E-B838-468D-2E77-6CB35D98AA4B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5" name="Freeform: Shape 7364">
                <a:extLst>
                  <a:ext uri="{FF2B5EF4-FFF2-40B4-BE49-F238E27FC236}">
                    <a16:creationId xmlns:a16="http://schemas.microsoft.com/office/drawing/2014/main" id="{D722C56B-3DDA-4624-5461-ABFB6034E288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6" name="Freeform: Shape 7365">
                <a:extLst>
                  <a:ext uri="{FF2B5EF4-FFF2-40B4-BE49-F238E27FC236}">
                    <a16:creationId xmlns:a16="http://schemas.microsoft.com/office/drawing/2014/main" id="{7B836D89-73E8-BFA5-9471-AF662A72DC68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7" name="Freeform: Shape 7366">
                <a:extLst>
                  <a:ext uri="{FF2B5EF4-FFF2-40B4-BE49-F238E27FC236}">
                    <a16:creationId xmlns:a16="http://schemas.microsoft.com/office/drawing/2014/main" id="{1795B994-6DAE-7BDF-4881-7CE953D623AF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8" name="Freeform: Shape 7367">
                <a:extLst>
                  <a:ext uri="{FF2B5EF4-FFF2-40B4-BE49-F238E27FC236}">
                    <a16:creationId xmlns:a16="http://schemas.microsoft.com/office/drawing/2014/main" id="{1A2E6AD6-D971-C55A-3530-2EA408988EE9}"/>
                  </a:ext>
                </a:extLst>
              </p:cNvPr>
              <p:cNvSpPr/>
              <p:nvPr/>
            </p:nvSpPr>
            <p:spPr>
              <a:xfrm>
                <a:off x="4299546" y="3645027"/>
                <a:ext cx="168020" cy="159619"/>
              </a:xfrm>
              <a:custGeom>
                <a:avLst/>
                <a:gdLst>
                  <a:gd name="connsiteX0" fmla="*/ 68494 w 168020"/>
                  <a:gd name="connsiteY0" fmla="*/ 94983 h 159619"/>
                  <a:gd name="connsiteX1" fmla="*/ 68494 w 168020"/>
                  <a:gd name="connsiteY1" fmla="*/ 94983 h 159619"/>
                  <a:gd name="connsiteX2" fmla="*/ 89925 w 168020"/>
                  <a:gd name="connsiteY2" fmla="*/ 57864 h 159619"/>
                  <a:gd name="connsiteX3" fmla="*/ 108099 w 168020"/>
                  <a:gd name="connsiteY3" fmla="*/ 43891 h 159619"/>
                  <a:gd name="connsiteX4" fmla="*/ 130902 w 168020"/>
                  <a:gd name="connsiteY4" fmla="*/ 46892 h 159619"/>
                  <a:gd name="connsiteX5" fmla="*/ 168021 w 168020"/>
                  <a:gd name="connsiteY5" fmla="*/ 68323 h 159619"/>
                  <a:gd name="connsiteX6" fmla="*/ 168021 w 168020"/>
                  <a:gd name="connsiteY6" fmla="*/ 18859 h 159619"/>
                  <a:gd name="connsiteX7" fmla="*/ 152333 w 168020"/>
                  <a:gd name="connsiteY7" fmla="*/ 9773 h 159619"/>
                  <a:gd name="connsiteX8" fmla="*/ 116243 w 168020"/>
                  <a:gd name="connsiteY8" fmla="*/ 0 h 159619"/>
                  <a:gd name="connsiteX9" fmla="*/ 53064 w 168020"/>
                  <a:gd name="connsiteY9" fmla="*/ 36433 h 159619"/>
                  <a:gd name="connsiteX10" fmla="*/ 0 w 168020"/>
                  <a:gd name="connsiteY10" fmla="*/ 128245 h 159619"/>
                  <a:gd name="connsiteX11" fmla="*/ 31375 w 168020"/>
                  <a:gd name="connsiteY11" fmla="*/ 159620 h 159619"/>
                  <a:gd name="connsiteX12" fmla="*/ 43977 w 168020"/>
                  <a:gd name="connsiteY12" fmla="*/ 137846 h 159619"/>
                  <a:gd name="connsiteX13" fmla="*/ 43977 w 168020"/>
                  <a:gd name="connsiteY13" fmla="*/ 137846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20" h="159619">
                    <a:moveTo>
                      <a:pt x="68494" y="94983"/>
                    </a:moveTo>
                    <a:lnTo>
                      <a:pt x="68494" y="94983"/>
                    </a:lnTo>
                    <a:lnTo>
                      <a:pt x="89925" y="57864"/>
                    </a:lnTo>
                    <a:cubicBezTo>
                      <a:pt x="93860" y="50955"/>
                      <a:pt x="100410" y="45914"/>
                      <a:pt x="108099" y="43891"/>
                    </a:cubicBezTo>
                    <a:cubicBezTo>
                      <a:pt x="115797" y="41799"/>
                      <a:pt x="124010" y="42888"/>
                      <a:pt x="130902" y="46892"/>
                    </a:cubicBezTo>
                    <a:lnTo>
                      <a:pt x="168021" y="68323"/>
                    </a:lnTo>
                    <a:lnTo>
                      <a:pt x="168021" y="18859"/>
                    </a:lnTo>
                    <a:lnTo>
                      <a:pt x="152333" y="9773"/>
                    </a:lnTo>
                    <a:cubicBezTo>
                      <a:pt x="141369" y="3403"/>
                      <a:pt x="128922" y="34"/>
                      <a:pt x="116243" y="0"/>
                    </a:cubicBezTo>
                    <a:cubicBezTo>
                      <a:pt x="90183" y="-26"/>
                      <a:pt x="66094" y="13862"/>
                      <a:pt x="53064" y="36433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846"/>
                    </a:lnTo>
                    <a:lnTo>
                      <a:pt x="43977" y="1378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9" name="Freeform: Shape 7368">
                <a:extLst>
                  <a:ext uri="{FF2B5EF4-FFF2-40B4-BE49-F238E27FC236}">
                    <a16:creationId xmlns:a16="http://schemas.microsoft.com/office/drawing/2014/main" id="{ECE4598E-0872-95A3-0FA0-FD3BD57B0BB9}"/>
                  </a:ext>
                </a:extLst>
              </p:cNvPr>
              <p:cNvSpPr/>
              <p:nvPr/>
            </p:nvSpPr>
            <p:spPr>
              <a:xfrm>
                <a:off x="421896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0" name="Freeform: Shape 7369">
                <a:extLst>
                  <a:ext uri="{FF2B5EF4-FFF2-40B4-BE49-F238E27FC236}">
                    <a16:creationId xmlns:a16="http://schemas.microsoft.com/office/drawing/2014/main" id="{558F5670-F640-6B05-C05A-1647DAE1E129}"/>
                  </a:ext>
                </a:extLst>
              </p:cNvPr>
              <p:cNvSpPr/>
              <p:nvPr/>
            </p:nvSpPr>
            <p:spPr>
              <a:xfrm>
                <a:off x="4879476" y="3448545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138 w 278434"/>
                  <a:gd name="connsiteY8" fmla="*/ 109042 h 167163"/>
                  <a:gd name="connsiteX9" fmla="*/ 164420 w 278434"/>
                  <a:gd name="connsiteY9" fmla="*/ 124044 h 167163"/>
                  <a:gd name="connsiteX10" fmla="*/ 0 w 278434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58" y="138789"/>
                      <a:pt x="10630" y="153019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138" y="109042"/>
                    </a:lnTo>
                    <a:cubicBezTo>
                      <a:pt x="184823" y="118240"/>
                      <a:pt x="175042" y="123950"/>
                      <a:pt x="164420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1" name="Freeform: Shape 7370">
                <a:extLst>
                  <a:ext uri="{FF2B5EF4-FFF2-40B4-BE49-F238E27FC236}">
                    <a16:creationId xmlns:a16="http://schemas.microsoft.com/office/drawing/2014/main" id="{E3E4DFD0-C5C5-816D-8C93-0B086CF3D7A3}"/>
                  </a:ext>
                </a:extLst>
              </p:cNvPr>
              <p:cNvSpPr/>
              <p:nvPr/>
            </p:nvSpPr>
            <p:spPr>
              <a:xfrm>
                <a:off x="4608071" y="3572846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93" y="28718"/>
                      <a:pt x="276120" y="14488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2" name="Freeform: Shape 7371">
                <a:extLst>
                  <a:ext uri="{FF2B5EF4-FFF2-40B4-BE49-F238E27FC236}">
                    <a16:creationId xmlns:a16="http://schemas.microsoft.com/office/drawing/2014/main" id="{02723954-A70F-611C-7C13-564387ADFEF7}"/>
                  </a:ext>
                </a:extLst>
              </p:cNvPr>
              <p:cNvSpPr/>
              <p:nvPr/>
            </p:nvSpPr>
            <p:spPr>
              <a:xfrm>
                <a:off x="4300404" y="3998385"/>
                <a:ext cx="209683" cy="264375"/>
              </a:xfrm>
              <a:custGeom>
                <a:avLst/>
                <a:gdLst>
                  <a:gd name="connsiteX0" fmla="*/ 0 w 209683"/>
                  <a:gd name="connsiteY0" fmla="*/ 264376 h 264375"/>
                  <a:gd name="connsiteX1" fmla="*/ 85725 w 209683"/>
                  <a:gd name="connsiteY1" fmla="*/ 264376 h 264375"/>
                  <a:gd name="connsiteX2" fmla="*/ 173593 w 209683"/>
                  <a:gd name="connsiteY2" fmla="*/ 213627 h 264375"/>
                  <a:gd name="connsiteX3" fmla="*/ 209683 w 209683"/>
                  <a:gd name="connsiteY3" fmla="*/ 150704 h 264375"/>
                  <a:gd name="connsiteX4" fmla="*/ 209683 w 209683"/>
                  <a:gd name="connsiteY4" fmla="*/ 74238 h 264375"/>
                  <a:gd name="connsiteX5" fmla="*/ 166821 w 209683"/>
                  <a:gd name="connsiteY5" fmla="*/ 0 h 264375"/>
                  <a:gd name="connsiteX6" fmla="*/ 166821 w 209683"/>
                  <a:gd name="connsiteY6" fmla="*/ 150704 h 264375"/>
                  <a:gd name="connsiteX7" fmla="*/ 151819 w 209683"/>
                  <a:gd name="connsiteY7" fmla="*/ 176422 h 264375"/>
                  <a:gd name="connsiteX8" fmla="*/ 31804 w 209683"/>
                  <a:gd name="connsiteY8" fmla="*/ 245773 h 264375"/>
                  <a:gd name="connsiteX9" fmla="*/ 31804 w 209683"/>
                  <a:gd name="connsiteY9" fmla="*/ 245773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83" h="264375">
                    <a:moveTo>
                      <a:pt x="0" y="264376"/>
                    </a:moveTo>
                    <a:lnTo>
                      <a:pt x="85725" y="264376"/>
                    </a:lnTo>
                    <a:lnTo>
                      <a:pt x="173593" y="213627"/>
                    </a:lnTo>
                    <a:cubicBezTo>
                      <a:pt x="195925" y="200528"/>
                      <a:pt x="209658" y="176593"/>
                      <a:pt x="209683" y="150704"/>
                    </a:cubicBezTo>
                    <a:lnTo>
                      <a:pt x="209683" y="74238"/>
                    </a:lnTo>
                    <a:lnTo>
                      <a:pt x="166821" y="0"/>
                    </a:lnTo>
                    <a:lnTo>
                      <a:pt x="166821" y="150704"/>
                    </a:lnTo>
                    <a:cubicBezTo>
                      <a:pt x="166727" y="161326"/>
                      <a:pt x="161017" y="171107"/>
                      <a:pt x="151819" y="176422"/>
                    </a:cubicBezTo>
                    <a:lnTo>
                      <a:pt x="31804" y="245773"/>
                    </a:lnTo>
                    <a:lnTo>
                      <a:pt x="31804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3" name="Freeform: Shape 7372">
                <a:extLst>
                  <a:ext uri="{FF2B5EF4-FFF2-40B4-BE49-F238E27FC236}">
                    <a16:creationId xmlns:a16="http://schemas.microsoft.com/office/drawing/2014/main" id="{02E030B9-B10B-CF14-F191-AF55ED0C10EE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4" name="Freeform: Shape 7373">
                <a:extLst>
                  <a:ext uri="{FF2B5EF4-FFF2-40B4-BE49-F238E27FC236}">
                    <a16:creationId xmlns:a16="http://schemas.microsoft.com/office/drawing/2014/main" id="{BDB55F12-5846-5455-61F0-B89EF8B03BCE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5" name="Freeform: Shape 7374">
                <a:extLst>
                  <a:ext uri="{FF2B5EF4-FFF2-40B4-BE49-F238E27FC236}">
                    <a16:creationId xmlns:a16="http://schemas.microsoft.com/office/drawing/2014/main" id="{6B28D05F-D5C1-D1DD-5840-C15C2FE19D33}"/>
                  </a:ext>
                </a:extLst>
              </p:cNvPr>
              <p:cNvSpPr/>
              <p:nvPr/>
            </p:nvSpPr>
            <p:spPr>
              <a:xfrm>
                <a:off x="4467224" y="3572846"/>
                <a:ext cx="115728" cy="190224"/>
              </a:xfrm>
              <a:custGeom>
                <a:avLst/>
                <a:gdLst>
                  <a:gd name="connsiteX0" fmla="*/ 42863 w 115728"/>
                  <a:gd name="connsiteY0" fmla="*/ 115729 h 190224"/>
                  <a:gd name="connsiteX1" fmla="*/ 42863 w 115728"/>
                  <a:gd name="connsiteY1" fmla="*/ 115729 h 190224"/>
                  <a:gd name="connsiteX2" fmla="*/ 42863 w 115728"/>
                  <a:gd name="connsiteY2" fmla="*/ 72867 h 190224"/>
                  <a:gd name="connsiteX3" fmla="*/ 72866 w 115728"/>
                  <a:gd name="connsiteY3" fmla="*/ 42863 h 190224"/>
                  <a:gd name="connsiteX4" fmla="*/ 115729 w 115728"/>
                  <a:gd name="connsiteY4" fmla="*/ 42863 h 190224"/>
                  <a:gd name="connsiteX5" fmla="*/ 90954 w 115728"/>
                  <a:gd name="connsiteY5" fmla="*/ 0 h 190224"/>
                  <a:gd name="connsiteX6" fmla="*/ 72866 w 115728"/>
                  <a:gd name="connsiteY6" fmla="*/ 0 h 190224"/>
                  <a:gd name="connsiteX7" fmla="*/ 36519 w 115728"/>
                  <a:gd name="connsiteY7" fmla="*/ 9687 h 190224"/>
                  <a:gd name="connsiteX8" fmla="*/ 21346 w 115728"/>
                  <a:gd name="connsiteY8" fmla="*/ 21346 h 190224"/>
                  <a:gd name="connsiteX9" fmla="*/ 0 w 115728"/>
                  <a:gd name="connsiteY9" fmla="*/ 72781 h 190224"/>
                  <a:gd name="connsiteX10" fmla="*/ 0 w 115728"/>
                  <a:gd name="connsiteY10" fmla="*/ 178737 h 190224"/>
                  <a:gd name="connsiteX11" fmla="*/ 42863 w 115728"/>
                  <a:gd name="connsiteY11" fmla="*/ 190224 h 190224"/>
                  <a:gd name="connsiteX12" fmla="*/ 42863 w 115728"/>
                  <a:gd name="connsiteY12" fmla="*/ 165192 h 190224"/>
                  <a:gd name="connsiteX13" fmla="*/ 42863 w 115728"/>
                  <a:gd name="connsiteY13" fmla="*/ 165192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0" y="-42"/>
                      <a:pt x="47560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6" name="Freeform: Shape 7375">
                <a:extLst>
                  <a:ext uri="{FF2B5EF4-FFF2-40B4-BE49-F238E27FC236}">
                    <a16:creationId xmlns:a16="http://schemas.microsoft.com/office/drawing/2014/main" id="{6C3C00FA-E994-A53A-F8DA-AAA5685C7275}"/>
                  </a:ext>
                </a:extLst>
              </p:cNvPr>
              <p:cNvSpPr/>
              <p:nvPr/>
            </p:nvSpPr>
            <p:spPr>
              <a:xfrm>
                <a:off x="4467225" y="3751840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7" name="Freeform: Shape 7376">
                <a:extLst>
                  <a:ext uri="{FF2B5EF4-FFF2-40B4-BE49-F238E27FC236}">
                    <a16:creationId xmlns:a16="http://schemas.microsoft.com/office/drawing/2014/main" id="{E365C3C0-4E07-8852-831B-A4E82D01CD2D}"/>
                  </a:ext>
                </a:extLst>
              </p:cNvPr>
              <p:cNvSpPr/>
              <p:nvPr/>
            </p:nvSpPr>
            <p:spPr>
              <a:xfrm>
                <a:off x="4870132" y="3054210"/>
                <a:ext cx="199739" cy="262661"/>
              </a:xfrm>
              <a:custGeom>
                <a:avLst/>
                <a:gdLst>
                  <a:gd name="connsiteX0" fmla="*/ 0 w 199739"/>
                  <a:gd name="connsiteY0" fmla="*/ 233858 h 262661"/>
                  <a:gd name="connsiteX1" fmla="*/ 35833 w 199739"/>
                  <a:gd name="connsiteY1" fmla="*/ 262662 h 262661"/>
                  <a:gd name="connsiteX2" fmla="*/ 163649 w 199739"/>
                  <a:gd name="connsiteY2" fmla="*/ 188938 h 262661"/>
                  <a:gd name="connsiteX3" fmla="*/ 199739 w 199739"/>
                  <a:gd name="connsiteY3" fmla="*/ 126187 h 262661"/>
                  <a:gd name="connsiteX4" fmla="*/ 199739 w 199739"/>
                  <a:gd name="connsiteY4" fmla="*/ 24346 h 262661"/>
                  <a:gd name="connsiteX5" fmla="*/ 167592 w 199739"/>
                  <a:gd name="connsiteY5" fmla="*/ 6172 h 262661"/>
                  <a:gd name="connsiteX6" fmla="*/ 167592 w 199739"/>
                  <a:gd name="connsiteY6" fmla="*/ 6172 h 262661"/>
                  <a:gd name="connsiteX7" fmla="*/ 156877 w 199739"/>
                  <a:gd name="connsiteY7" fmla="*/ 0 h 262661"/>
                  <a:gd name="connsiteX8" fmla="*/ 156877 w 199739"/>
                  <a:gd name="connsiteY8" fmla="*/ 126187 h 262661"/>
                  <a:gd name="connsiteX9" fmla="*/ 141875 w 199739"/>
                  <a:gd name="connsiteY9" fmla="*/ 151905 h 262661"/>
                  <a:gd name="connsiteX10" fmla="*/ 11230 w 199739"/>
                  <a:gd name="connsiteY10" fmla="*/ 227257 h 262661"/>
                  <a:gd name="connsiteX11" fmla="*/ 11230 w 199739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739" h="262661">
                    <a:moveTo>
                      <a:pt x="0" y="233858"/>
                    </a:moveTo>
                    <a:cubicBezTo>
                      <a:pt x="11658" y="243888"/>
                      <a:pt x="23574" y="253403"/>
                      <a:pt x="35833" y="262662"/>
                    </a:cubicBezTo>
                    <a:lnTo>
                      <a:pt x="163649" y="188938"/>
                    </a:lnTo>
                    <a:cubicBezTo>
                      <a:pt x="185903" y="175848"/>
                      <a:pt x="199619" y="152008"/>
                      <a:pt x="199739" y="126187"/>
                    </a:cubicBezTo>
                    <a:lnTo>
                      <a:pt x="199739" y="24346"/>
                    </a:lnTo>
                    <a:lnTo>
                      <a:pt x="167592" y="6172"/>
                    </a:lnTo>
                    <a:lnTo>
                      <a:pt x="167592" y="6172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662" y="136774"/>
                      <a:pt x="150988" y="146504"/>
                      <a:pt x="141875" y="151905"/>
                    </a:cubicBezTo>
                    <a:lnTo>
                      <a:pt x="11230" y="227257"/>
                    </a:lnTo>
                    <a:lnTo>
                      <a:pt x="11230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8" name="Freeform: Shape 7377">
                <a:extLst>
                  <a:ext uri="{FF2B5EF4-FFF2-40B4-BE49-F238E27FC236}">
                    <a16:creationId xmlns:a16="http://schemas.microsoft.com/office/drawing/2014/main" id="{A6FE34A3-32DB-0FE5-D5E5-8CF30DFFB7BB}"/>
                  </a:ext>
                </a:extLst>
              </p:cNvPr>
              <p:cNvSpPr/>
              <p:nvPr/>
            </p:nvSpPr>
            <p:spPr>
              <a:xfrm>
                <a:off x="4634731" y="3288068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717" y="100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79" name="Freeform: Shape 7378">
                <a:extLst>
                  <a:ext uri="{FF2B5EF4-FFF2-40B4-BE49-F238E27FC236}">
                    <a16:creationId xmlns:a16="http://schemas.microsoft.com/office/drawing/2014/main" id="{4B8FD44D-C9E5-69A6-806E-C6C9C9B1C460}"/>
                  </a:ext>
                </a:extLst>
              </p:cNvPr>
              <p:cNvSpPr/>
              <p:nvPr/>
            </p:nvSpPr>
            <p:spPr>
              <a:xfrm>
                <a:off x="4713255" y="3862082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921 h 312724"/>
                  <a:gd name="connsiteX1" fmla="*/ 18517 w 134695"/>
                  <a:gd name="connsiteY1" fmla="*/ 280921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0" name="Freeform: Shape 7379">
                <a:extLst>
                  <a:ext uri="{FF2B5EF4-FFF2-40B4-BE49-F238E27FC236}">
                    <a16:creationId xmlns:a16="http://schemas.microsoft.com/office/drawing/2014/main" id="{16EB184A-6D61-B284-82A1-0342036D5D55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1" name="Freeform: Shape 7380">
                <a:extLst>
                  <a:ext uri="{FF2B5EF4-FFF2-40B4-BE49-F238E27FC236}">
                    <a16:creationId xmlns:a16="http://schemas.microsoft.com/office/drawing/2014/main" id="{15F86002-7769-E211-10AC-F6CEB093E788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2" name="Freeform: Shape 7381">
                <a:extLst>
                  <a:ext uri="{FF2B5EF4-FFF2-40B4-BE49-F238E27FC236}">
                    <a16:creationId xmlns:a16="http://schemas.microsoft.com/office/drawing/2014/main" id="{A1282C68-244D-E486-9E04-8182D8DA107E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3" name="Freeform: Shape 7382">
                <a:extLst>
                  <a:ext uri="{FF2B5EF4-FFF2-40B4-BE49-F238E27FC236}">
                    <a16:creationId xmlns:a16="http://schemas.microsoft.com/office/drawing/2014/main" id="{F70A3789-07AD-6B5B-83F5-AF3A19CC95E1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4" name="Freeform: Shape 7383">
                <a:extLst>
                  <a:ext uri="{FF2B5EF4-FFF2-40B4-BE49-F238E27FC236}">
                    <a16:creationId xmlns:a16="http://schemas.microsoft.com/office/drawing/2014/main" id="{1BC6EA39-DE12-746C-F8DE-B273B9D74318}"/>
                  </a:ext>
                </a:extLst>
              </p:cNvPr>
              <p:cNvSpPr/>
              <p:nvPr/>
            </p:nvSpPr>
            <p:spPr>
              <a:xfrm>
                <a:off x="4539703" y="3448545"/>
                <a:ext cx="105657" cy="200425"/>
              </a:xfrm>
              <a:custGeom>
                <a:avLst/>
                <a:gdLst>
                  <a:gd name="connsiteX0" fmla="*/ 68367 w 105657"/>
                  <a:gd name="connsiteY0" fmla="*/ 124301 h 200425"/>
                  <a:gd name="connsiteX1" fmla="*/ 68367 w 105657"/>
                  <a:gd name="connsiteY1" fmla="*/ 124301 h 200425"/>
                  <a:gd name="connsiteX2" fmla="*/ 46936 w 105657"/>
                  <a:gd name="connsiteY2" fmla="*/ 87182 h 200425"/>
                  <a:gd name="connsiteX3" fmla="*/ 43936 w 105657"/>
                  <a:gd name="connsiteY3" fmla="*/ 64380 h 200425"/>
                  <a:gd name="connsiteX4" fmla="*/ 57909 w 105657"/>
                  <a:gd name="connsiteY4" fmla="*/ 46206 h 200425"/>
                  <a:gd name="connsiteX5" fmla="*/ 95028 w 105657"/>
                  <a:gd name="connsiteY5" fmla="*/ 24775 h 200425"/>
                  <a:gd name="connsiteX6" fmla="*/ 52165 w 105657"/>
                  <a:gd name="connsiteY6" fmla="*/ 0 h 200425"/>
                  <a:gd name="connsiteX7" fmla="*/ 36478 w 105657"/>
                  <a:gd name="connsiteY7" fmla="*/ 9087 h 200425"/>
                  <a:gd name="connsiteX8" fmla="*/ 9817 w 105657"/>
                  <a:gd name="connsiteY8" fmla="*/ 35662 h 200425"/>
                  <a:gd name="connsiteX9" fmla="*/ 2530 w 105657"/>
                  <a:gd name="connsiteY9" fmla="*/ 53321 h 200425"/>
                  <a:gd name="connsiteX10" fmla="*/ 9817 w 105657"/>
                  <a:gd name="connsiteY10" fmla="*/ 108614 h 200425"/>
                  <a:gd name="connsiteX11" fmla="*/ 62795 w 105657"/>
                  <a:gd name="connsiteY11" fmla="*/ 200425 h 200425"/>
                  <a:gd name="connsiteX12" fmla="*/ 105658 w 105657"/>
                  <a:gd name="connsiteY12" fmla="*/ 188938 h 200425"/>
                  <a:gd name="connsiteX13" fmla="*/ 93056 w 105657"/>
                  <a:gd name="connsiteY13" fmla="*/ 167164 h 200425"/>
                  <a:gd name="connsiteX14" fmla="*/ 93056 w 105657"/>
                  <a:gd name="connsiteY14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24" y="80290"/>
                      <a:pt x="41844" y="72077"/>
                      <a:pt x="43936" y="64380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393" y="15430"/>
                      <a:pt x="16195" y="24594"/>
                      <a:pt x="9817" y="35662"/>
                    </a:cubicBezTo>
                    <a:cubicBezTo>
                      <a:pt x="6585" y="41182"/>
                      <a:pt x="4133" y="47132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425"/>
                    </a:lnTo>
                    <a:lnTo>
                      <a:pt x="105658" y="188938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5" name="Freeform: Shape 7384">
                <a:extLst>
                  <a:ext uri="{FF2B5EF4-FFF2-40B4-BE49-F238E27FC236}">
                    <a16:creationId xmlns:a16="http://schemas.microsoft.com/office/drawing/2014/main" id="{50AB3CC4-1B83-71A9-CA8E-AE9A5B657D7C}"/>
                  </a:ext>
                </a:extLst>
              </p:cNvPr>
              <p:cNvSpPr/>
              <p:nvPr/>
            </p:nvSpPr>
            <p:spPr>
              <a:xfrm>
                <a:off x="460275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732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732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6" name="Freeform: Shape 7385">
                <a:extLst>
                  <a:ext uri="{FF2B5EF4-FFF2-40B4-BE49-F238E27FC236}">
                    <a16:creationId xmlns:a16="http://schemas.microsoft.com/office/drawing/2014/main" id="{6F132908-8864-24FB-02D2-64EE5A44158C}"/>
                  </a:ext>
                </a:extLst>
              </p:cNvPr>
              <p:cNvSpPr/>
              <p:nvPr/>
            </p:nvSpPr>
            <p:spPr>
              <a:xfrm>
                <a:off x="4718999" y="2764802"/>
                <a:ext cx="128951" cy="288550"/>
              </a:xfrm>
              <a:custGeom>
                <a:avLst/>
                <a:gdLst>
                  <a:gd name="connsiteX0" fmla="*/ 0 w 128951"/>
                  <a:gd name="connsiteY0" fmla="*/ 281521 h 288550"/>
                  <a:gd name="connsiteX1" fmla="*/ 45434 w 128951"/>
                  <a:gd name="connsiteY1" fmla="*/ 288550 h 288550"/>
                  <a:gd name="connsiteX2" fmla="*/ 119244 w 128951"/>
                  <a:gd name="connsiteY2" fmla="*/ 160734 h 288550"/>
                  <a:gd name="connsiteX3" fmla="*/ 119244 w 128951"/>
                  <a:gd name="connsiteY3" fmla="*/ 87868 h 288550"/>
                  <a:gd name="connsiteX4" fmla="*/ 68494 w 128951"/>
                  <a:gd name="connsiteY4" fmla="*/ 0 h 288550"/>
                  <a:gd name="connsiteX5" fmla="*/ 19031 w 128951"/>
                  <a:gd name="connsiteY5" fmla="*/ 0 h 288550"/>
                  <a:gd name="connsiteX6" fmla="*/ 82553 w 128951"/>
                  <a:gd name="connsiteY6" fmla="*/ 109299 h 288550"/>
                  <a:gd name="connsiteX7" fmla="*/ 82553 w 128951"/>
                  <a:gd name="connsiteY7" fmla="*/ 139303 h 288550"/>
                  <a:gd name="connsiteX8" fmla="*/ 6687 w 128951"/>
                  <a:gd name="connsiteY8" fmla="*/ 269862 h 288550"/>
                  <a:gd name="connsiteX9" fmla="*/ 6687 w 128951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550">
                    <a:moveTo>
                      <a:pt x="0" y="281521"/>
                    </a:moveTo>
                    <a:cubicBezTo>
                      <a:pt x="15088" y="284376"/>
                      <a:pt x="30235" y="286725"/>
                      <a:pt x="45434" y="288550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7" name="Freeform: Shape 7386">
                <a:extLst>
                  <a:ext uri="{FF2B5EF4-FFF2-40B4-BE49-F238E27FC236}">
                    <a16:creationId xmlns:a16="http://schemas.microsoft.com/office/drawing/2014/main" id="{4E124A32-B57C-EE07-7C5B-A5E6B02297FD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8" name="Freeform: Shape 7387">
                <a:extLst>
                  <a:ext uri="{FF2B5EF4-FFF2-40B4-BE49-F238E27FC236}">
                    <a16:creationId xmlns:a16="http://schemas.microsoft.com/office/drawing/2014/main" id="{1264FF14-A43A-669C-5558-72387BFA840A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9" name="Freeform: Shape 7388">
                <a:extLst>
                  <a:ext uri="{FF2B5EF4-FFF2-40B4-BE49-F238E27FC236}">
                    <a16:creationId xmlns:a16="http://schemas.microsoft.com/office/drawing/2014/main" id="{6B8CE29E-3519-7BE6-91CA-298CDABBD16B}"/>
                  </a:ext>
                </a:extLst>
              </p:cNvPr>
              <p:cNvSpPr/>
              <p:nvPr/>
            </p:nvSpPr>
            <p:spPr>
              <a:xfrm>
                <a:off x="458329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4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0" name="Freeform: Shape 7389">
                <a:extLst>
                  <a:ext uri="{FF2B5EF4-FFF2-40B4-BE49-F238E27FC236}">
                    <a16:creationId xmlns:a16="http://schemas.microsoft.com/office/drawing/2014/main" id="{E190C884-E559-C96A-9D96-F9CA55D89BCD}"/>
                  </a:ext>
                </a:extLst>
              </p:cNvPr>
              <p:cNvSpPr/>
              <p:nvPr/>
            </p:nvSpPr>
            <p:spPr>
              <a:xfrm>
                <a:off x="4881362" y="3615709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413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413"/>
                    </a:lnTo>
                    <a:cubicBezTo>
                      <a:pt x="188449" y="75378"/>
                      <a:pt x="174579" y="51324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09" y="80702"/>
                      <a:pt x="145501" y="90457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1" name="Freeform: Shape 7390">
                <a:extLst>
                  <a:ext uri="{FF2B5EF4-FFF2-40B4-BE49-F238E27FC236}">
                    <a16:creationId xmlns:a16="http://schemas.microsoft.com/office/drawing/2014/main" id="{C31778D8-7C18-8358-9B4C-8590CAC811F7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2" name="Freeform: Shape 7391">
                <a:extLst>
                  <a:ext uri="{FF2B5EF4-FFF2-40B4-BE49-F238E27FC236}">
                    <a16:creationId xmlns:a16="http://schemas.microsoft.com/office/drawing/2014/main" id="{2E20B9F8-6DE0-D5E2-E1ED-100D2D3342F0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3" name="Freeform: Shape 7392">
                <a:extLst>
                  <a:ext uri="{FF2B5EF4-FFF2-40B4-BE49-F238E27FC236}">
                    <a16:creationId xmlns:a16="http://schemas.microsoft.com/office/drawing/2014/main" id="{E8DFF733-43A9-AC20-6A7B-D62AD5387C01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4" name="Freeform: Shape 7393">
                <a:extLst>
                  <a:ext uri="{FF2B5EF4-FFF2-40B4-BE49-F238E27FC236}">
                    <a16:creationId xmlns:a16="http://schemas.microsoft.com/office/drawing/2014/main" id="{E1420BB1-62CD-4A50-19AA-4717376EE49D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5" name="Freeform: Shape 7394">
                <a:extLst>
                  <a:ext uri="{FF2B5EF4-FFF2-40B4-BE49-F238E27FC236}">
                    <a16:creationId xmlns:a16="http://schemas.microsoft.com/office/drawing/2014/main" id="{1EF5E315-EAE7-01EF-8F64-4E23B0E2AC7D}"/>
                  </a:ext>
                </a:extLst>
              </p:cNvPr>
              <p:cNvSpPr/>
              <p:nvPr/>
            </p:nvSpPr>
            <p:spPr>
              <a:xfrm>
                <a:off x="4539662" y="3324244"/>
                <a:ext cx="159620" cy="168192"/>
              </a:xfrm>
              <a:custGeom>
                <a:avLst/>
                <a:gdLst>
                  <a:gd name="connsiteX0" fmla="*/ 95069 w 159620"/>
                  <a:gd name="connsiteY0" fmla="*/ 99527 h 168192"/>
                  <a:gd name="connsiteX1" fmla="*/ 95069 w 159620"/>
                  <a:gd name="connsiteY1" fmla="*/ 99527 h 168192"/>
                  <a:gd name="connsiteX2" fmla="*/ 57950 w 159620"/>
                  <a:gd name="connsiteY2" fmla="*/ 78096 h 168192"/>
                  <a:gd name="connsiteX3" fmla="*/ 46977 w 159620"/>
                  <a:gd name="connsiteY3" fmla="*/ 37119 h 168192"/>
                  <a:gd name="connsiteX4" fmla="*/ 68409 w 159620"/>
                  <a:gd name="connsiteY4" fmla="*/ 0 h 168192"/>
                  <a:gd name="connsiteX5" fmla="*/ 18859 w 159620"/>
                  <a:gd name="connsiteY5" fmla="*/ 0 h 168192"/>
                  <a:gd name="connsiteX6" fmla="*/ 9858 w 159620"/>
                  <a:gd name="connsiteY6" fmla="*/ 15688 h 168192"/>
                  <a:gd name="connsiteX7" fmla="*/ 0 w 159620"/>
                  <a:gd name="connsiteY7" fmla="*/ 52035 h 168192"/>
                  <a:gd name="connsiteX8" fmla="*/ 36519 w 159620"/>
                  <a:gd name="connsiteY8" fmla="*/ 115214 h 168192"/>
                  <a:gd name="connsiteX9" fmla="*/ 128245 w 159620"/>
                  <a:gd name="connsiteY9" fmla="*/ 168192 h 168192"/>
                  <a:gd name="connsiteX10" fmla="*/ 159620 w 159620"/>
                  <a:gd name="connsiteY10" fmla="*/ 136817 h 168192"/>
                  <a:gd name="connsiteX11" fmla="*/ 137932 w 159620"/>
                  <a:gd name="connsiteY11" fmla="*/ 124301 h 168192"/>
                  <a:gd name="connsiteX12" fmla="*/ 137932 w 159620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620" h="168192">
                    <a:moveTo>
                      <a:pt x="95069" y="99527"/>
                    </a:moveTo>
                    <a:lnTo>
                      <a:pt x="95069" y="99527"/>
                    </a:lnTo>
                    <a:lnTo>
                      <a:pt x="57950" y="78096"/>
                    </a:lnTo>
                    <a:cubicBezTo>
                      <a:pt x="43608" y="69806"/>
                      <a:pt x="38696" y="51469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11" y="78078"/>
                      <a:pt x="14007" y="102116"/>
                      <a:pt x="36519" y="115214"/>
                    </a:cubicBezTo>
                    <a:lnTo>
                      <a:pt x="128245" y="168192"/>
                    </a:lnTo>
                    <a:lnTo>
                      <a:pt x="159620" y="136817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6" name="Freeform: Shape 7395">
                <a:extLst>
                  <a:ext uri="{FF2B5EF4-FFF2-40B4-BE49-F238E27FC236}">
                    <a16:creationId xmlns:a16="http://schemas.microsoft.com/office/drawing/2014/main" id="{9B724064-4560-0B10-B15B-5AC96A4750E2}"/>
                  </a:ext>
                </a:extLst>
              </p:cNvPr>
              <p:cNvSpPr/>
              <p:nvPr/>
            </p:nvSpPr>
            <p:spPr>
              <a:xfrm>
                <a:off x="4667907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7" name="Freeform: Shape 7396">
                <a:extLst>
                  <a:ext uri="{FF2B5EF4-FFF2-40B4-BE49-F238E27FC236}">
                    <a16:creationId xmlns:a16="http://schemas.microsoft.com/office/drawing/2014/main" id="{6CEB3843-2E4F-54B4-9428-038C1C29318A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8" name="Freeform: Shape 7397">
                <a:extLst>
                  <a:ext uri="{FF2B5EF4-FFF2-40B4-BE49-F238E27FC236}">
                    <a16:creationId xmlns:a16="http://schemas.microsoft.com/office/drawing/2014/main" id="{46CF8FD1-C3CE-B128-333C-7F00CF30B8AF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9" name="Freeform: Shape 7398">
                <a:extLst>
                  <a:ext uri="{FF2B5EF4-FFF2-40B4-BE49-F238E27FC236}">
                    <a16:creationId xmlns:a16="http://schemas.microsoft.com/office/drawing/2014/main" id="{EA227A1D-19AC-0931-9462-CD309112AEC3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0" name="Freeform: Shape 7399">
                <a:extLst>
                  <a:ext uri="{FF2B5EF4-FFF2-40B4-BE49-F238E27FC236}">
                    <a16:creationId xmlns:a16="http://schemas.microsoft.com/office/drawing/2014/main" id="{58AC9C59-5A04-1821-05CB-062B0775A300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1" name="Freeform: Shape 7400">
                <a:extLst>
                  <a:ext uri="{FF2B5EF4-FFF2-40B4-BE49-F238E27FC236}">
                    <a16:creationId xmlns:a16="http://schemas.microsoft.com/office/drawing/2014/main" id="{598DB8AF-5676-7DAD-8B61-175C66EDD05A}"/>
                  </a:ext>
                </a:extLst>
              </p:cNvPr>
              <p:cNvSpPr/>
              <p:nvPr/>
            </p:nvSpPr>
            <p:spPr>
              <a:xfrm>
                <a:off x="4342923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290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2" name="Freeform: Shape 7401">
                <a:extLst>
                  <a:ext uri="{FF2B5EF4-FFF2-40B4-BE49-F238E27FC236}">
                    <a16:creationId xmlns:a16="http://schemas.microsoft.com/office/drawing/2014/main" id="{369157B3-AD45-221C-8143-6CA05D0706E7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3" name="Freeform: Shape 7402">
                <a:extLst>
                  <a:ext uri="{FF2B5EF4-FFF2-40B4-BE49-F238E27FC236}">
                    <a16:creationId xmlns:a16="http://schemas.microsoft.com/office/drawing/2014/main" id="{7BDC2CB6-7331-5321-53C2-F0AFDADF816B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4" name="Freeform: Shape 7403">
                <a:extLst>
                  <a:ext uri="{FF2B5EF4-FFF2-40B4-BE49-F238E27FC236}">
                    <a16:creationId xmlns:a16="http://schemas.microsoft.com/office/drawing/2014/main" id="{D0958107-7C6D-5BC4-1272-41F0418F2365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5" name="Freeform: Shape 7404">
                <a:extLst>
                  <a:ext uri="{FF2B5EF4-FFF2-40B4-BE49-F238E27FC236}">
                    <a16:creationId xmlns:a16="http://schemas.microsoft.com/office/drawing/2014/main" id="{3F69CB3F-1E90-CD11-C7AE-735ED2989293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6" name="Freeform: Shape 7405">
                <a:extLst>
                  <a:ext uri="{FF2B5EF4-FFF2-40B4-BE49-F238E27FC236}">
                    <a16:creationId xmlns:a16="http://schemas.microsoft.com/office/drawing/2014/main" id="{35F053EB-7F21-AD8C-D3D9-6A24D229CB79}"/>
                  </a:ext>
                </a:extLst>
              </p:cNvPr>
              <p:cNvSpPr/>
              <p:nvPr/>
            </p:nvSpPr>
            <p:spPr>
              <a:xfrm>
                <a:off x="4467225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86"/>
                      <a:pt x="14488" y="1165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7" name="Freeform: Shape 7406">
                <a:extLst>
                  <a:ext uri="{FF2B5EF4-FFF2-40B4-BE49-F238E27FC236}">
                    <a16:creationId xmlns:a16="http://schemas.microsoft.com/office/drawing/2014/main" id="{894D3E79-53DA-A953-51A2-2EDEF0457D42}"/>
                  </a:ext>
                </a:extLst>
              </p:cNvPr>
              <p:cNvSpPr/>
              <p:nvPr/>
            </p:nvSpPr>
            <p:spPr>
              <a:xfrm>
                <a:off x="4892849" y="3281124"/>
                <a:ext cx="264633" cy="210283"/>
              </a:xfrm>
              <a:custGeom>
                <a:avLst/>
                <a:gdLst>
                  <a:gd name="connsiteX0" fmla="*/ 246116 w 264633"/>
                  <a:gd name="connsiteY0" fmla="*/ 178137 h 210283"/>
                  <a:gd name="connsiteX1" fmla="*/ 246116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0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0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116" y="178137"/>
                    </a:moveTo>
                    <a:lnTo>
                      <a:pt x="246116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8" name="Freeform: Shape 7407">
                <a:extLst>
                  <a:ext uri="{FF2B5EF4-FFF2-40B4-BE49-F238E27FC236}">
                    <a16:creationId xmlns:a16="http://schemas.microsoft.com/office/drawing/2014/main" id="{7CCE0977-01F3-E0BF-64BA-CAE19FD897FE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9" name="Freeform: Shape 7408">
                <a:extLst>
                  <a:ext uri="{FF2B5EF4-FFF2-40B4-BE49-F238E27FC236}">
                    <a16:creationId xmlns:a16="http://schemas.microsoft.com/office/drawing/2014/main" id="{D04E4B6E-E563-81B7-0D65-54A3756975C4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0" name="Freeform: Shape 7409">
                <a:extLst>
                  <a:ext uri="{FF2B5EF4-FFF2-40B4-BE49-F238E27FC236}">
                    <a16:creationId xmlns:a16="http://schemas.microsoft.com/office/drawing/2014/main" id="{9BEA7BE2-4E58-463B-5F7B-AEDB65D001B0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1" name="Freeform: Shape 7410">
                <a:extLst>
                  <a:ext uri="{FF2B5EF4-FFF2-40B4-BE49-F238E27FC236}">
                    <a16:creationId xmlns:a16="http://schemas.microsoft.com/office/drawing/2014/main" id="{0281F33A-AF3F-F300-C89A-3F9926C4BC1C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2" name="Freeform: Shape 7411">
                <a:extLst>
                  <a:ext uri="{FF2B5EF4-FFF2-40B4-BE49-F238E27FC236}">
                    <a16:creationId xmlns:a16="http://schemas.microsoft.com/office/drawing/2014/main" id="{92F41505-6B4F-38FE-4AA2-C816A1CA6EF5}"/>
                  </a:ext>
                </a:extLst>
              </p:cNvPr>
              <p:cNvSpPr/>
              <p:nvPr/>
            </p:nvSpPr>
            <p:spPr>
              <a:xfrm>
                <a:off x="4467567" y="3208515"/>
                <a:ext cx="190309" cy="115729"/>
              </a:xfrm>
              <a:custGeom>
                <a:avLst/>
                <a:gdLst>
                  <a:gd name="connsiteX0" fmla="*/ 115729 w 190309"/>
                  <a:gd name="connsiteY0" fmla="*/ 72866 h 115729"/>
                  <a:gd name="connsiteX1" fmla="*/ 72867 w 190309"/>
                  <a:gd name="connsiteY1" fmla="*/ 72866 h 115729"/>
                  <a:gd name="connsiteX2" fmla="*/ 42863 w 190309"/>
                  <a:gd name="connsiteY2" fmla="*/ 43205 h 115729"/>
                  <a:gd name="connsiteX3" fmla="*/ 42863 w 190309"/>
                  <a:gd name="connsiteY3" fmla="*/ 42863 h 115729"/>
                  <a:gd name="connsiteX4" fmla="*/ 42863 w 190309"/>
                  <a:gd name="connsiteY4" fmla="*/ 0 h 115729"/>
                  <a:gd name="connsiteX5" fmla="*/ 0 w 190309"/>
                  <a:gd name="connsiteY5" fmla="*/ 24775 h 115729"/>
                  <a:gd name="connsiteX6" fmla="*/ 0 w 190309"/>
                  <a:gd name="connsiteY6" fmla="*/ 42863 h 115729"/>
                  <a:gd name="connsiteX7" fmla="*/ 9687 w 190309"/>
                  <a:gd name="connsiteY7" fmla="*/ 79210 h 115729"/>
                  <a:gd name="connsiteX8" fmla="*/ 21346 w 190309"/>
                  <a:gd name="connsiteY8" fmla="*/ 94383 h 115729"/>
                  <a:gd name="connsiteX9" fmla="*/ 72781 w 190309"/>
                  <a:gd name="connsiteY9" fmla="*/ 115729 h 115729"/>
                  <a:gd name="connsiteX10" fmla="*/ 178823 w 190309"/>
                  <a:gd name="connsiteY10" fmla="*/ 115729 h 115729"/>
                  <a:gd name="connsiteX11" fmla="*/ 190310 w 190309"/>
                  <a:gd name="connsiteY11" fmla="*/ 72866 h 115729"/>
                  <a:gd name="connsiteX12" fmla="*/ 115729 w 190309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0" y="72960"/>
                      <a:pt x="42957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12893" y="84756"/>
                      <a:pt x="16811" y="89857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3" name="Freeform: Shape 7412">
                <a:extLst>
                  <a:ext uri="{FF2B5EF4-FFF2-40B4-BE49-F238E27FC236}">
                    <a16:creationId xmlns:a16="http://schemas.microsoft.com/office/drawing/2014/main" id="{EAC51C52-830C-33CE-508F-6465CF10EAA5}"/>
                  </a:ext>
                </a:extLst>
              </p:cNvPr>
              <p:cNvSpPr/>
              <p:nvPr/>
            </p:nvSpPr>
            <p:spPr>
              <a:xfrm>
                <a:off x="4646390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316"/>
                      <a:pt x="3858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4" name="Freeform: Shape 7413">
                <a:extLst>
                  <a:ext uri="{FF2B5EF4-FFF2-40B4-BE49-F238E27FC236}">
                    <a16:creationId xmlns:a16="http://schemas.microsoft.com/office/drawing/2014/main" id="{46D63165-ACB4-7213-E120-124AF46ED4CE}"/>
                  </a:ext>
                </a:extLst>
              </p:cNvPr>
              <p:cNvSpPr/>
              <p:nvPr/>
            </p:nvSpPr>
            <p:spPr>
              <a:xfrm>
                <a:off x="3948503" y="2721940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249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509 h 200082"/>
                  <a:gd name="connsiteX11" fmla="*/ 227343 w 263089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705"/>
                      <a:pt x="263090" y="164249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5" y="57864"/>
                    </a:cubicBezTo>
                    <a:lnTo>
                      <a:pt x="227343" y="188509"/>
                    </a:lnTo>
                    <a:lnTo>
                      <a:pt x="227343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5" name="Freeform: Shape 7414">
                <a:extLst>
                  <a:ext uri="{FF2B5EF4-FFF2-40B4-BE49-F238E27FC236}">
                    <a16:creationId xmlns:a16="http://schemas.microsoft.com/office/drawing/2014/main" id="{35AB3D04-1026-1F47-9C6C-014272E1FE1B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6" name="Freeform: Shape 7415">
                <a:extLst>
                  <a:ext uri="{FF2B5EF4-FFF2-40B4-BE49-F238E27FC236}">
                    <a16:creationId xmlns:a16="http://schemas.microsoft.com/office/drawing/2014/main" id="{EC971CA7-6A7A-BAE3-D868-6F9A98D7F359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7" name="Freeform: Shape 7416">
                <a:extLst>
                  <a:ext uri="{FF2B5EF4-FFF2-40B4-BE49-F238E27FC236}">
                    <a16:creationId xmlns:a16="http://schemas.microsoft.com/office/drawing/2014/main" id="{F0A1AC44-7014-F6A9-CA3C-8A4EA7B98B16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8" name="Freeform: Shape 7417">
                <a:extLst>
                  <a:ext uri="{FF2B5EF4-FFF2-40B4-BE49-F238E27FC236}">
                    <a16:creationId xmlns:a16="http://schemas.microsoft.com/office/drawing/2014/main" id="{2761EB11-6EF6-D311-EDE4-ACE0D5FFE34D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9" name="Freeform: Shape 7418">
                <a:extLst>
                  <a:ext uri="{FF2B5EF4-FFF2-40B4-BE49-F238E27FC236}">
                    <a16:creationId xmlns:a16="http://schemas.microsoft.com/office/drawing/2014/main" id="{45E46DBB-B004-031D-C218-04A1A3FA58DA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0" name="Freeform: Shape 7419">
                <a:extLst>
                  <a:ext uri="{FF2B5EF4-FFF2-40B4-BE49-F238E27FC236}">
                    <a16:creationId xmlns:a16="http://schemas.microsoft.com/office/drawing/2014/main" id="{2FE95CB0-C549-AC0D-F42C-32BD78B92625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1" name="Freeform: Shape 7420">
                <a:extLst>
                  <a:ext uri="{FF2B5EF4-FFF2-40B4-BE49-F238E27FC236}">
                    <a16:creationId xmlns:a16="http://schemas.microsoft.com/office/drawing/2014/main" id="{98E3D873-8FF5-8346-D9F9-F6453D60E6AD}"/>
                  </a:ext>
                </a:extLst>
              </p:cNvPr>
              <p:cNvSpPr/>
              <p:nvPr/>
            </p:nvSpPr>
            <p:spPr>
              <a:xfrm>
                <a:off x="4182446" y="2886189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545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2" name="Freeform: Shape 7421">
                <a:extLst>
                  <a:ext uri="{FF2B5EF4-FFF2-40B4-BE49-F238E27FC236}">
                    <a16:creationId xmlns:a16="http://schemas.microsoft.com/office/drawing/2014/main" id="{6E7D039F-4027-A0EE-FC7A-8F0A50E0A465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3" name="Freeform: Shape 7422">
                <a:extLst>
                  <a:ext uri="{FF2B5EF4-FFF2-40B4-BE49-F238E27FC236}">
                    <a16:creationId xmlns:a16="http://schemas.microsoft.com/office/drawing/2014/main" id="{45EDCEAE-7609-96E7-7F9A-9C82929F4D16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4" name="Freeform: Shape 7423">
                <a:extLst>
                  <a:ext uri="{FF2B5EF4-FFF2-40B4-BE49-F238E27FC236}">
                    <a16:creationId xmlns:a16="http://schemas.microsoft.com/office/drawing/2014/main" id="{78BE8DDF-B4A1-D49C-02CA-2987B0C61FD9}"/>
                  </a:ext>
                </a:extLst>
              </p:cNvPr>
              <p:cNvSpPr/>
              <p:nvPr/>
            </p:nvSpPr>
            <p:spPr>
              <a:xfrm>
                <a:off x="4757061" y="294428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093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8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7513 h 134695"/>
                  <a:gd name="connsiteX7" fmla="*/ 0 w 312810"/>
                  <a:gd name="connsiteY7" fmla="*/ 121751 h 134695"/>
                  <a:gd name="connsiteX8" fmla="*/ 130645 w 312810"/>
                  <a:gd name="connsiteY8" fmla="*/ 46313 h 134695"/>
                  <a:gd name="connsiteX9" fmla="*/ 160649 w 312810"/>
                  <a:gd name="connsiteY9" fmla="*/ 46313 h 134695"/>
                  <a:gd name="connsiteX10" fmla="*/ 269948 w 312810"/>
                  <a:gd name="connsiteY10" fmla="*/ 109407 h 134695"/>
                  <a:gd name="connsiteX11" fmla="*/ 280664 w 312810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093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8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645" y="46313"/>
                    </a:lnTo>
                    <a:cubicBezTo>
                      <a:pt x="139946" y="41007"/>
                      <a:pt x="151347" y="41007"/>
                      <a:pt x="160649" y="46313"/>
                    </a:cubicBezTo>
                    <a:lnTo>
                      <a:pt x="269948" y="109407"/>
                    </a:lnTo>
                    <a:lnTo>
                      <a:pt x="280664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5" name="Freeform: Shape 7424">
                <a:extLst>
                  <a:ext uri="{FF2B5EF4-FFF2-40B4-BE49-F238E27FC236}">
                    <a16:creationId xmlns:a16="http://schemas.microsoft.com/office/drawing/2014/main" id="{6E339576-5566-F733-7FD9-778A83147073}"/>
                  </a:ext>
                </a:extLst>
              </p:cNvPr>
              <p:cNvSpPr/>
              <p:nvPr/>
            </p:nvSpPr>
            <p:spPr>
              <a:xfrm>
                <a:off x="4342923" y="3146450"/>
                <a:ext cx="200339" cy="105657"/>
              </a:xfrm>
              <a:custGeom>
                <a:avLst/>
                <a:gdLst>
                  <a:gd name="connsiteX0" fmla="*/ 124301 w 200339"/>
                  <a:gd name="connsiteY0" fmla="*/ 37290 h 105657"/>
                  <a:gd name="connsiteX1" fmla="*/ 124301 w 200339"/>
                  <a:gd name="connsiteY1" fmla="*/ 37290 h 105657"/>
                  <a:gd name="connsiteX2" fmla="*/ 87182 w 200339"/>
                  <a:gd name="connsiteY2" fmla="*/ 58722 h 105657"/>
                  <a:gd name="connsiteX3" fmla="*/ 64379 w 200339"/>
                  <a:gd name="connsiteY3" fmla="*/ 61722 h 105657"/>
                  <a:gd name="connsiteX4" fmla="*/ 46206 w 200339"/>
                  <a:gd name="connsiteY4" fmla="*/ 47749 h 105657"/>
                  <a:gd name="connsiteX5" fmla="*/ 24775 w 200339"/>
                  <a:gd name="connsiteY5" fmla="*/ 10630 h 105657"/>
                  <a:gd name="connsiteX6" fmla="*/ 0 w 200339"/>
                  <a:gd name="connsiteY6" fmla="*/ 53492 h 105657"/>
                  <a:gd name="connsiteX7" fmla="*/ 9087 w 200339"/>
                  <a:gd name="connsiteY7" fmla="*/ 69180 h 105657"/>
                  <a:gd name="connsiteX8" fmla="*/ 35576 w 200339"/>
                  <a:gd name="connsiteY8" fmla="*/ 95840 h 105657"/>
                  <a:gd name="connsiteX9" fmla="*/ 53321 w 200339"/>
                  <a:gd name="connsiteY9" fmla="*/ 103127 h 105657"/>
                  <a:gd name="connsiteX10" fmla="*/ 108614 w 200339"/>
                  <a:gd name="connsiteY10" fmla="*/ 95840 h 105657"/>
                  <a:gd name="connsiteX11" fmla="*/ 200339 w 200339"/>
                  <a:gd name="connsiteY11" fmla="*/ 42863 h 105657"/>
                  <a:gd name="connsiteX12" fmla="*/ 188852 w 200339"/>
                  <a:gd name="connsiteY12" fmla="*/ 0 h 105657"/>
                  <a:gd name="connsiteX13" fmla="*/ 167164 w 200339"/>
                  <a:gd name="connsiteY13" fmla="*/ 12602 h 105657"/>
                  <a:gd name="connsiteX14" fmla="*/ 167164 w 200339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33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31" y="99072"/>
                      <a:pt x="47097" y="10152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46"/>
                      <a:pt x="192710" y="14316"/>
                      <a:pt x="188852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6" name="Freeform: Shape 7425">
                <a:extLst>
                  <a:ext uri="{FF2B5EF4-FFF2-40B4-BE49-F238E27FC236}">
                    <a16:creationId xmlns:a16="http://schemas.microsoft.com/office/drawing/2014/main" id="{00AEBECD-DE55-A749-CB3F-99DD0ADC1228}"/>
                  </a:ext>
                </a:extLst>
              </p:cNvPr>
              <p:cNvSpPr/>
              <p:nvPr/>
            </p:nvSpPr>
            <p:spPr>
              <a:xfrm>
                <a:off x="4532118" y="3034750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8"/>
                      <a:pt x="7715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7" name="Freeform: Shape 7426">
                <a:extLst>
                  <a:ext uri="{FF2B5EF4-FFF2-40B4-BE49-F238E27FC236}">
                    <a16:creationId xmlns:a16="http://schemas.microsoft.com/office/drawing/2014/main" id="{B3D67FAB-6E99-FAB4-4052-9553D1FAD994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8" name="Freeform: Shape 7427">
                <a:extLst>
                  <a:ext uri="{FF2B5EF4-FFF2-40B4-BE49-F238E27FC236}">
                    <a16:creationId xmlns:a16="http://schemas.microsoft.com/office/drawing/2014/main" id="{084E43E7-C535-7431-DFEC-2C07E6640F8B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9" name="Freeform: Shape 7428">
                <a:extLst>
                  <a:ext uri="{FF2B5EF4-FFF2-40B4-BE49-F238E27FC236}">
                    <a16:creationId xmlns:a16="http://schemas.microsoft.com/office/drawing/2014/main" id="{26DAEC71-25B1-297D-3AC1-A5F0146F3A53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0" name="Freeform: Shape 7429">
                <a:extLst>
                  <a:ext uri="{FF2B5EF4-FFF2-40B4-BE49-F238E27FC236}">
                    <a16:creationId xmlns:a16="http://schemas.microsoft.com/office/drawing/2014/main" id="{4C77A8E2-712F-49CD-CF91-7A4AAE4ED95A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1" name="Freeform: Shape 7430">
                <a:extLst>
                  <a:ext uri="{FF2B5EF4-FFF2-40B4-BE49-F238E27FC236}">
                    <a16:creationId xmlns:a16="http://schemas.microsoft.com/office/drawing/2014/main" id="{2E6B061D-8509-ED4E-246B-0448C58212CB}"/>
                  </a:ext>
                </a:extLst>
              </p:cNvPr>
              <p:cNvSpPr/>
              <p:nvPr/>
            </p:nvSpPr>
            <p:spPr>
              <a:xfrm>
                <a:off x="3011528" y="2879845"/>
                <a:ext cx="134676" cy="312810"/>
              </a:xfrm>
              <a:custGeom>
                <a:avLst/>
                <a:gdLst>
                  <a:gd name="connsiteX0" fmla="*/ 18517 w 134676"/>
                  <a:gd name="connsiteY0" fmla="*/ 280664 h 312810"/>
                  <a:gd name="connsiteX1" fmla="*/ 0 w 134676"/>
                  <a:gd name="connsiteY1" fmla="*/ 312810 h 312810"/>
                  <a:gd name="connsiteX2" fmla="*/ 0 w 134676"/>
                  <a:gd name="connsiteY2" fmla="*/ 312810 h 312810"/>
                  <a:gd name="connsiteX3" fmla="*/ 74238 w 134676"/>
                  <a:gd name="connsiteY3" fmla="*/ 269948 h 312810"/>
                  <a:gd name="connsiteX4" fmla="*/ 124901 w 134676"/>
                  <a:gd name="connsiteY4" fmla="*/ 182080 h 312810"/>
                  <a:gd name="connsiteX5" fmla="*/ 124901 w 134676"/>
                  <a:gd name="connsiteY5" fmla="*/ 109214 h 312810"/>
                  <a:gd name="connsiteX6" fmla="*/ 86668 w 134676"/>
                  <a:gd name="connsiteY6" fmla="*/ 42863 h 312810"/>
                  <a:gd name="connsiteX7" fmla="*/ 12430 w 134676"/>
                  <a:gd name="connsiteY7" fmla="*/ 0 h 312810"/>
                  <a:gd name="connsiteX8" fmla="*/ 87782 w 134676"/>
                  <a:gd name="connsiteY8" fmla="*/ 130645 h 312810"/>
                  <a:gd name="connsiteX9" fmla="*/ 87782 w 134676"/>
                  <a:gd name="connsiteY9" fmla="*/ 160649 h 312810"/>
                  <a:gd name="connsiteX10" fmla="*/ 24689 w 134676"/>
                  <a:gd name="connsiteY10" fmla="*/ 269948 h 312810"/>
                  <a:gd name="connsiteX11" fmla="*/ 18517 w 134676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810">
                    <a:moveTo>
                      <a:pt x="18517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01" y="182080"/>
                    </a:lnTo>
                    <a:cubicBezTo>
                      <a:pt x="137935" y="159543"/>
                      <a:pt x="137935" y="131751"/>
                      <a:pt x="124901" y="109214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645"/>
                    </a:lnTo>
                    <a:cubicBezTo>
                      <a:pt x="93178" y="139920"/>
                      <a:pt x="93178" y="151373"/>
                      <a:pt x="87782" y="160649"/>
                    </a:cubicBezTo>
                    <a:lnTo>
                      <a:pt x="24689" y="269948"/>
                    </a:lnTo>
                    <a:lnTo>
                      <a:pt x="18517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2" name="Freeform: Shape 7431">
                <a:extLst>
                  <a:ext uri="{FF2B5EF4-FFF2-40B4-BE49-F238E27FC236}">
                    <a16:creationId xmlns:a16="http://schemas.microsoft.com/office/drawing/2014/main" id="{0606511E-08BE-E142-99CE-945245DDDF66}"/>
                  </a:ext>
                </a:extLst>
              </p:cNvPr>
              <p:cNvSpPr/>
              <p:nvPr/>
            </p:nvSpPr>
            <p:spPr>
              <a:xfrm>
                <a:off x="2837947" y="2466051"/>
                <a:ext cx="105687" cy="199996"/>
              </a:xfrm>
              <a:custGeom>
                <a:avLst/>
                <a:gdLst>
                  <a:gd name="connsiteX0" fmla="*/ 93086 w 105687"/>
                  <a:gd name="connsiteY0" fmla="*/ 167164 h 199996"/>
                  <a:gd name="connsiteX1" fmla="*/ 93086 w 105687"/>
                  <a:gd name="connsiteY1" fmla="*/ 167164 h 199996"/>
                  <a:gd name="connsiteX2" fmla="*/ 68311 w 105687"/>
                  <a:gd name="connsiteY2" fmla="*/ 124301 h 199996"/>
                  <a:gd name="connsiteX3" fmla="*/ 68311 w 105687"/>
                  <a:gd name="connsiteY3" fmla="*/ 124301 h 199996"/>
                  <a:gd name="connsiteX4" fmla="*/ 46880 w 105687"/>
                  <a:gd name="connsiteY4" fmla="*/ 87182 h 199996"/>
                  <a:gd name="connsiteX5" fmla="*/ 57853 w 105687"/>
                  <a:gd name="connsiteY5" fmla="*/ 46206 h 199996"/>
                  <a:gd name="connsiteX6" fmla="*/ 95058 w 105687"/>
                  <a:gd name="connsiteY6" fmla="*/ 24774 h 199996"/>
                  <a:gd name="connsiteX7" fmla="*/ 52195 w 105687"/>
                  <a:gd name="connsiteY7" fmla="*/ 0 h 199996"/>
                  <a:gd name="connsiteX8" fmla="*/ 36422 w 105687"/>
                  <a:gd name="connsiteY8" fmla="*/ 9087 h 199996"/>
                  <a:gd name="connsiteX9" fmla="*/ 9847 w 105687"/>
                  <a:gd name="connsiteY9" fmla="*/ 35576 h 199996"/>
                  <a:gd name="connsiteX10" fmla="*/ 2475 w 105687"/>
                  <a:gd name="connsiteY10" fmla="*/ 53321 h 199996"/>
                  <a:gd name="connsiteX11" fmla="*/ 9761 w 105687"/>
                  <a:gd name="connsiteY11" fmla="*/ 108613 h 199996"/>
                  <a:gd name="connsiteX12" fmla="*/ 62825 w 105687"/>
                  <a:gd name="connsiteY12" fmla="*/ 199996 h 199996"/>
                  <a:gd name="connsiteX13" fmla="*/ 105687 w 105687"/>
                  <a:gd name="connsiteY13" fmla="*/ 188509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199996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40"/>
                      <a:pt x="43511" y="54495"/>
                      <a:pt x="57853" y="46206"/>
                    </a:cubicBezTo>
                    <a:lnTo>
                      <a:pt x="95058" y="24774"/>
                    </a:lnTo>
                    <a:lnTo>
                      <a:pt x="52195" y="0"/>
                    </a:lnTo>
                    <a:lnTo>
                      <a:pt x="36422" y="9087"/>
                    </a:lnTo>
                    <a:cubicBezTo>
                      <a:pt x="25385" y="15422"/>
                      <a:pt x="16219" y="24560"/>
                      <a:pt x="9847" y="35576"/>
                    </a:cubicBezTo>
                    <a:cubicBezTo>
                      <a:pt x="6627" y="41148"/>
                      <a:pt x="4148" y="47106"/>
                      <a:pt x="2475" y="53321"/>
                    </a:cubicBezTo>
                    <a:cubicBezTo>
                      <a:pt x="-2516" y="71992"/>
                      <a:pt x="105" y="91871"/>
                      <a:pt x="9761" y="108613"/>
                    </a:cubicBezTo>
                    <a:lnTo>
                      <a:pt x="62825" y="199996"/>
                    </a:lnTo>
                    <a:lnTo>
                      <a:pt x="10568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3" name="Freeform: Shape 7432">
                <a:extLst>
                  <a:ext uri="{FF2B5EF4-FFF2-40B4-BE49-F238E27FC236}">
                    <a16:creationId xmlns:a16="http://schemas.microsoft.com/office/drawing/2014/main" id="{B560DC53-FD9F-4C6F-A658-3B73A6D1586B}"/>
                  </a:ext>
                </a:extLst>
              </p:cNvPr>
              <p:cNvSpPr/>
              <p:nvPr/>
            </p:nvSpPr>
            <p:spPr>
              <a:xfrm>
                <a:off x="2901029" y="2654903"/>
                <a:ext cx="154305" cy="193566"/>
              </a:xfrm>
              <a:custGeom>
                <a:avLst/>
                <a:gdLst>
                  <a:gd name="connsiteX0" fmla="*/ 154305 w 154305"/>
                  <a:gd name="connsiteY0" fmla="*/ 193567 h 193566"/>
                  <a:gd name="connsiteX1" fmla="*/ 42863 w 154305"/>
                  <a:gd name="connsiteY1" fmla="*/ 0 h 193566"/>
                  <a:gd name="connsiteX2" fmla="*/ 0 w 154305"/>
                  <a:gd name="connsiteY2" fmla="*/ 11487 h 193566"/>
                  <a:gd name="connsiteX3" fmla="*/ 80324 w 154305"/>
                  <a:gd name="connsiteY3" fmla="*/ 150704 h 193566"/>
                  <a:gd name="connsiteX4" fmla="*/ 142904 w 154305"/>
                  <a:gd name="connsiteY4" fmla="*/ 1868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4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4" name="Freeform: Shape 7433">
                <a:extLst>
                  <a:ext uri="{FF2B5EF4-FFF2-40B4-BE49-F238E27FC236}">
                    <a16:creationId xmlns:a16="http://schemas.microsoft.com/office/drawing/2014/main" id="{F93FE626-72BE-E8BC-779F-7626C366F96F}"/>
                  </a:ext>
                </a:extLst>
              </p:cNvPr>
              <p:cNvSpPr/>
              <p:nvPr/>
            </p:nvSpPr>
            <p:spPr>
              <a:xfrm>
                <a:off x="317963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0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302 w 188423"/>
                  <a:gd name="connsiteY7" fmla="*/ 75610 h 276977"/>
                  <a:gd name="connsiteX8" fmla="*/ 145304 w 188423"/>
                  <a:gd name="connsiteY8" fmla="*/ 101327 h 276977"/>
                  <a:gd name="connsiteX9" fmla="*/ 145304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50" y="75318"/>
                      <a:pt x="174480" y="51298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610"/>
                    </a:lnTo>
                    <a:cubicBezTo>
                      <a:pt x="139478" y="80950"/>
                      <a:pt x="145175" y="90714"/>
                      <a:pt x="145304" y="101327"/>
                    </a:cubicBezTo>
                    <a:lnTo>
                      <a:pt x="145304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5" name="Freeform: Shape 7434">
                <a:extLst>
                  <a:ext uri="{FF2B5EF4-FFF2-40B4-BE49-F238E27FC236}">
                    <a16:creationId xmlns:a16="http://schemas.microsoft.com/office/drawing/2014/main" id="{0278D34B-9E22-D70A-C492-D8ED211A5826}"/>
                  </a:ext>
                </a:extLst>
              </p:cNvPr>
              <p:cNvSpPr/>
              <p:nvPr/>
            </p:nvSpPr>
            <p:spPr>
              <a:xfrm>
                <a:off x="2890142" y="2466051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6" name="Freeform: Shape 7435">
                <a:extLst>
                  <a:ext uri="{FF2B5EF4-FFF2-40B4-BE49-F238E27FC236}">
                    <a16:creationId xmlns:a16="http://schemas.microsoft.com/office/drawing/2014/main" id="{2DCFA5EC-8C08-E8A1-05A6-F0C55F3D8739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7" name="Freeform: Shape 7436">
                <a:extLst>
                  <a:ext uri="{FF2B5EF4-FFF2-40B4-BE49-F238E27FC236}">
                    <a16:creationId xmlns:a16="http://schemas.microsoft.com/office/drawing/2014/main" id="{62BD8034-9561-F03A-43C6-7917BBDB94A5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8" name="Freeform: Shape 7437">
                <a:extLst>
                  <a:ext uri="{FF2B5EF4-FFF2-40B4-BE49-F238E27FC236}">
                    <a16:creationId xmlns:a16="http://schemas.microsoft.com/office/drawing/2014/main" id="{6986C52D-DB78-FAE0-9708-E7CDFB3A9009}"/>
                  </a:ext>
                </a:extLst>
              </p:cNvPr>
              <p:cNvSpPr/>
              <p:nvPr/>
            </p:nvSpPr>
            <p:spPr>
              <a:xfrm>
                <a:off x="2966180" y="2478566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9" name="Freeform: Shape 7438">
                <a:extLst>
                  <a:ext uri="{FF2B5EF4-FFF2-40B4-BE49-F238E27FC236}">
                    <a16:creationId xmlns:a16="http://schemas.microsoft.com/office/drawing/2014/main" id="{CB854D1C-D1F6-F18C-D9AE-CBAAB630E282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0" name="Freeform: Shape 7439">
                <a:extLst>
                  <a:ext uri="{FF2B5EF4-FFF2-40B4-BE49-F238E27FC236}">
                    <a16:creationId xmlns:a16="http://schemas.microsoft.com/office/drawing/2014/main" id="{1454E16D-3F83-6D3B-B382-C1611E753C13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1" name="Freeform: Shape 7440">
                <a:extLst>
                  <a:ext uri="{FF2B5EF4-FFF2-40B4-BE49-F238E27FC236}">
                    <a16:creationId xmlns:a16="http://schemas.microsoft.com/office/drawing/2014/main" id="{00F1B221-D89E-7AC6-DA95-F4DA80E08B8A}"/>
                  </a:ext>
                </a:extLst>
              </p:cNvPr>
              <p:cNvSpPr/>
              <p:nvPr/>
            </p:nvSpPr>
            <p:spPr>
              <a:xfrm>
                <a:off x="2773213" y="2992573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833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573 h 200082"/>
                  <a:gd name="connsiteX11" fmla="*/ 35747 w 263004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377"/>
                      <a:pt x="0" y="35833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39"/>
                      <a:pt x="136903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7" y="157074"/>
                      <a:pt x="116449" y="151382"/>
                      <a:pt x="111100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2" name="Freeform: Shape 7441">
                <a:extLst>
                  <a:ext uri="{FF2B5EF4-FFF2-40B4-BE49-F238E27FC236}">
                    <a16:creationId xmlns:a16="http://schemas.microsoft.com/office/drawing/2014/main" id="{9D46C548-CFBB-1062-C3C3-BF28C1F2002A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3" name="Freeform: Shape 7442">
                <a:extLst>
                  <a:ext uri="{FF2B5EF4-FFF2-40B4-BE49-F238E27FC236}">
                    <a16:creationId xmlns:a16="http://schemas.microsoft.com/office/drawing/2014/main" id="{820278B6-8AC4-D61A-AE4F-A82DF5C408D8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4" name="Freeform: Shape 7443">
                <a:extLst>
                  <a:ext uri="{FF2B5EF4-FFF2-40B4-BE49-F238E27FC236}">
                    <a16:creationId xmlns:a16="http://schemas.microsoft.com/office/drawing/2014/main" id="{03EF42F1-13E4-8260-268C-3F2CE5E201DD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5" name="Freeform: Shape 7444">
                <a:extLst>
                  <a:ext uri="{FF2B5EF4-FFF2-40B4-BE49-F238E27FC236}">
                    <a16:creationId xmlns:a16="http://schemas.microsoft.com/office/drawing/2014/main" id="{2E4440C0-C880-D559-AA43-B6408722060B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6" name="Freeform: Shape 7445">
                <a:extLst>
                  <a:ext uri="{FF2B5EF4-FFF2-40B4-BE49-F238E27FC236}">
                    <a16:creationId xmlns:a16="http://schemas.microsoft.com/office/drawing/2014/main" id="{261427B8-4637-7E28-9C74-070906AFA012}"/>
                  </a:ext>
                </a:extLst>
              </p:cNvPr>
              <p:cNvSpPr/>
              <p:nvPr/>
            </p:nvSpPr>
            <p:spPr>
              <a:xfrm>
                <a:off x="2667000" y="2758802"/>
                <a:ext cx="134931" cy="269604"/>
              </a:xfrm>
              <a:custGeom>
                <a:avLst/>
                <a:gdLst>
                  <a:gd name="connsiteX0" fmla="*/ 134931 w 134931"/>
                  <a:gd name="connsiteY0" fmla="*/ 233772 h 269604"/>
                  <a:gd name="connsiteX1" fmla="*/ 98841 w 134931"/>
                  <a:gd name="connsiteY1" fmla="*/ 171107 h 269604"/>
                  <a:gd name="connsiteX2" fmla="*/ 98841 w 134931"/>
                  <a:gd name="connsiteY2" fmla="*/ 171107 h 269604"/>
                  <a:gd name="connsiteX3" fmla="*/ 0 w 134931"/>
                  <a:gd name="connsiteY3" fmla="*/ 0 h 269604"/>
                  <a:gd name="connsiteX4" fmla="*/ 0 w 134931"/>
                  <a:gd name="connsiteY4" fmla="*/ 85725 h 269604"/>
                  <a:gd name="connsiteX5" fmla="*/ 106213 w 134931"/>
                  <a:gd name="connsiteY5" fmla="*/ 269605 h 269604"/>
                  <a:gd name="connsiteX6" fmla="*/ 134931 w 134931"/>
                  <a:gd name="connsiteY6" fmla="*/ 233772 h 26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4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414" y="257372"/>
                      <a:pt x="124987" y="245431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7" name="Freeform: Shape 7446">
                <a:extLst>
                  <a:ext uri="{FF2B5EF4-FFF2-40B4-BE49-F238E27FC236}">
                    <a16:creationId xmlns:a16="http://schemas.microsoft.com/office/drawing/2014/main" id="{20BCCA38-C166-2578-0F01-835C67F86EF7}"/>
                  </a:ext>
                </a:extLst>
              </p:cNvPr>
              <p:cNvSpPr/>
              <p:nvPr/>
            </p:nvSpPr>
            <p:spPr>
              <a:xfrm>
                <a:off x="3036731" y="2841783"/>
                <a:ext cx="288207" cy="128951"/>
              </a:xfrm>
              <a:custGeom>
                <a:avLst/>
                <a:gdLst>
                  <a:gd name="connsiteX0" fmla="*/ 6944 w 288207"/>
                  <a:gd name="connsiteY0" fmla="*/ 0 h 128951"/>
                  <a:gd name="connsiteX1" fmla="*/ 0 w 288207"/>
                  <a:gd name="connsiteY1" fmla="*/ 45434 h 128951"/>
                  <a:gd name="connsiteX2" fmla="*/ 127473 w 288207"/>
                  <a:gd name="connsiteY2" fmla="*/ 119244 h 128951"/>
                  <a:gd name="connsiteX3" fmla="*/ 200339 w 288207"/>
                  <a:gd name="connsiteY3" fmla="*/ 119244 h 128951"/>
                  <a:gd name="connsiteX4" fmla="*/ 288207 w 288207"/>
                  <a:gd name="connsiteY4" fmla="*/ 68494 h 128951"/>
                  <a:gd name="connsiteX5" fmla="*/ 288207 w 288207"/>
                  <a:gd name="connsiteY5" fmla="*/ 31375 h 128951"/>
                  <a:gd name="connsiteX6" fmla="*/ 288207 w 288207"/>
                  <a:gd name="connsiteY6" fmla="*/ 31375 h 128951"/>
                  <a:gd name="connsiteX7" fmla="*/ 288207 w 288207"/>
                  <a:gd name="connsiteY7" fmla="*/ 19031 h 128951"/>
                  <a:gd name="connsiteX8" fmla="*/ 178908 w 288207"/>
                  <a:gd name="connsiteY8" fmla="*/ 82124 h 128951"/>
                  <a:gd name="connsiteX9" fmla="*/ 148904 w 288207"/>
                  <a:gd name="connsiteY9" fmla="*/ 82124 h 128951"/>
                  <a:gd name="connsiteX10" fmla="*/ 18345 w 288207"/>
                  <a:gd name="connsiteY10" fmla="*/ 6687 h 128951"/>
                  <a:gd name="connsiteX11" fmla="*/ 18345 w 288207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207" h="128951">
                    <a:moveTo>
                      <a:pt x="6944" y="0"/>
                    </a:moveTo>
                    <a:cubicBezTo>
                      <a:pt x="4201" y="15088"/>
                      <a:pt x="1886" y="30235"/>
                      <a:pt x="0" y="45434"/>
                    </a:cubicBezTo>
                    <a:lnTo>
                      <a:pt x="127473" y="119244"/>
                    </a:lnTo>
                    <a:cubicBezTo>
                      <a:pt x="150037" y="132188"/>
                      <a:pt x="177776" y="132188"/>
                      <a:pt x="200339" y="119244"/>
                    </a:cubicBezTo>
                    <a:lnTo>
                      <a:pt x="288207" y="68494"/>
                    </a:lnTo>
                    <a:lnTo>
                      <a:pt x="288207" y="31375"/>
                    </a:lnTo>
                    <a:lnTo>
                      <a:pt x="288207" y="31375"/>
                    </a:lnTo>
                    <a:lnTo>
                      <a:pt x="288207" y="19031"/>
                    </a:lnTo>
                    <a:lnTo>
                      <a:pt x="178908" y="82124"/>
                    </a:lnTo>
                    <a:cubicBezTo>
                      <a:pt x="169611" y="87431"/>
                      <a:pt x="158201" y="87431"/>
                      <a:pt x="148904" y="82124"/>
                    </a:cubicBezTo>
                    <a:lnTo>
                      <a:pt x="18345" y="6687"/>
                    </a:lnTo>
                    <a:lnTo>
                      <a:pt x="18345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8" name="Freeform: Shape 7447">
                <a:extLst>
                  <a:ext uri="{FF2B5EF4-FFF2-40B4-BE49-F238E27FC236}">
                    <a16:creationId xmlns:a16="http://schemas.microsoft.com/office/drawing/2014/main" id="{FD6AB774-6304-412C-2298-3D3D4A1353F8}"/>
                  </a:ext>
                </a:extLst>
              </p:cNvPr>
              <p:cNvSpPr/>
              <p:nvPr/>
            </p:nvSpPr>
            <p:spPr>
              <a:xfrm>
                <a:off x="2808703" y="2706081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93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9" name="Freeform: Shape 7448">
                <a:extLst>
                  <a:ext uri="{FF2B5EF4-FFF2-40B4-BE49-F238E27FC236}">
                    <a16:creationId xmlns:a16="http://schemas.microsoft.com/office/drawing/2014/main" id="{0026D46A-9FE8-64D1-FA34-EA7FBDFC5C0C}"/>
                  </a:ext>
                </a:extLst>
              </p:cNvPr>
              <p:cNvSpPr/>
              <p:nvPr/>
            </p:nvSpPr>
            <p:spPr>
              <a:xfrm>
                <a:off x="2666999" y="2662875"/>
                <a:ext cx="98840" cy="93868"/>
              </a:xfrm>
              <a:custGeom>
                <a:avLst/>
                <a:gdLst>
                  <a:gd name="connsiteX0" fmla="*/ 38919 w 98840"/>
                  <a:gd name="connsiteY0" fmla="*/ 43548 h 93868"/>
                  <a:gd name="connsiteX1" fmla="*/ 61636 w 98840"/>
                  <a:gd name="connsiteY1" fmla="*/ 46549 h 93868"/>
                  <a:gd name="connsiteX2" fmla="*/ 98841 w 98840"/>
                  <a:gd name="connsiteY2" fmla="*/ 67980 h 93868"/>
                  <a:gd name="connsiteX3" fmla="*/ 98841 w 98840"/>
                  <a:gd name="connsiteY3" fmla="*/ 18431 h 93868"/>
                  <a:gd name="connsiteX4" fmla="*/ 83068 w 98840"/>
                  <a:gd name="connsiteY4" fmla="*/ 9858 h 93868"/>
                  <a:gd name="connsiteX5" fmla="*/ 46806 w 98840"/>
                  <a:gd name="connsiteY5" fmla="*/ 0 h 93868"/>
                  <a:gd name="connsiteX6" fmla="*/ 0 w 98840"/>
                  <a:gd name="connsiteY6" fmla="*/ 17145 h 93868"/>
                  <a:gd name="connsiteX7" fmla="*/ 0 w 98840"/>
                  <a:gd name="connsiteY7" fmla="*/ 93869 h 93868"/>
                  <a:gd name="connsiteX8" fmla="*/ 20660 w 98840"/>
                  <a:gd name="connsiteY8" fmla="*/ 58036 h 93868"/>
                  <a:gd name="connsiteX9" fmla="*/ 38919 w 98840"/>
                  <a:gd name="connsiteY9" fmla="*/ 43548 h 9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3868">
                    <a:moveTo>
                      <a:pt x="38919" y="43548"/>
                    </a:moveTo>
                    <a:cubicBezTo>
                      <a:pt x="46588" y="41465"/>
                      <a:pt x="54772" y="42545"/>
                      <a:pt x="61636" y="46549"/>
                    </a:cubicBezTo>
                    <a:lnTo>
                      <a:pt x="98841" y="67980"/>
                    </a:lnTo>
                    <a:lnTo>
                      <a:pt x="98841" y="18431"/>
                    </a:lnTo>
                    <a:lnTo>
                      <a:pt x="83068" y="9858"/>
                    </a:lnTo>
                    <a:cubicBezTo>
                      <a:pt x="72069" y="3412"/>
                      <a:pt x="59554" y="9"/>
                      <a:pt x="46806" y="0"/>
                    </a:cubicBezTo>
                    <a:cubicBezTo>
                      <a:pt x="29681" y="77"/>
                      <a:pt x="13123" y="6146"/>
                      <a:pt x="0" y="17145"/>
                    </a:cubicBezTo>
                    <a:lnTo>
                      <a:pt x="0" y="93869"/>
                    </a:lnTo>
                    <a:lnTo>
                      <a:pt x="20660" y="58036"/>
                    </a:lnTo>
                    <a:cubicBezTo>
                      <a:pt x="24537" y="50938"/>
                      <a:pt x="31124" y="45709"/>
                      <a:pt x="38919" y="435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0" name="Freeform: Shape 7449">
                <a:extLst>
                  <a:ext uri="{FF2B5EF4-FFF2-40B4-BE49-F238E27FC236}">
                    <a16:creationId xmlns:a16="http://schemas.microsoft.com/office/drawing/2014/main" id="{1988750A-C320-164D-86E8-DA8C0E20D5AD}"/>
                  </a:ext>
                </a:extLst>
              </p:cNvPr>
              <p:cNvSpPr/>
              <p:nvPr/>
            </p:nvSpPr>
            <p:spPr>
              <a:xfrm>
                <a:off x="3177663" y="2466051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789"/>
                      <a:pt x="10716" y="153019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0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1" name="Freeform: Shape 7450">
                <a:extLst>
                  <a:ext uri="{FF2B5EF4-FFF2-40B4-BE49-F238E27FC236}">
                    <a16:creationId xmlns:a16="http://schemas.microsoft.com/office/drawing/2014/main" id="{A88CE00F-81E1-18DA-1973-0682FDAB48B1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2" name="Freeform: Shape 7451">
                <a:extLst>
                  <a:ext uri="{FF2B5EF4-FFF2-40B4-BE49-F238E27FC236}">
                    <a16:creationId xmlns:a16="http://schemas.microsoft.com/office/drawing/2014/main" id="{3A0891F8-D8C7-C6EF-7E26-8FA2C84E22AD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3" name="Freeform: Shape 7452">
                <a:extLst>
                  <a:ext uri="{FF2B5EF4-FFF2-40B4-BE49-F238E27FC236}">
                    <a16:creationId xmlns:a16="http://schemas.microsoft.com/office/drawing/2014/main" id="{5C61BD16-F3FB-490F-E572-D4B831A5CBA3}"/>
                  </a:ext>
                </a:extLst>
              </p:cNvPr>
              <p:cNvSpPr/>
              <p:nvPr/>
            </p:nvSpPr>
            <p:spPr>
              <a:xfrm>
                <a:off x="2906258" y="259035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718"/>
                      <a:pt x="276549" y="14487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4" name="Freeform: Shape 7453">
                <a:extLst>
                  <a:ext uri="{FF2B5EF4-FFF2-40B4-BE49-F238E27FC236}">
                    <a16:creationId xmlns:a16="http://schemas.microsoft.com/office/drawing/2014/main" id="{37801B77-7D5F-AEAB-DD57-53C056E10098}"/>
                  </a:ext>
                </a:extLst>
              </p:cNvPr>
              <p:cNvSpPr/>
              <p:nvPr/>
            </p:nvSpPr>
            <p:spPr>
              <a:xfrm>
                <a:off x="2667000" y="3015634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99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99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5" name="Freeform: Shape 7454">
                <a:extLst>
                  <a:ext uri="{FF2B5EF4-FFF2-40B4-BE49-F238E27FC236}">
                    <a16:creationId xmlns:a16="http://schemas.microsoft.com/office/drawing/2014/main" id="{F6BE69F6-7730-695B-A17F-8E94650A9ABA}"/>
                  </a:ext>
                </a:extLst>
              </p:cNvPr>
              <p:cNvSpPr/>
              <p:nvPr/>
            </p:nvSpPr>
            <p:spPr>
              <a:xfrm>
                <a:off x="2765669" y="2590351"/>
                <a:ext cx="115900" cy="190052"/>
              </a:xfrm>
              <a:custGeom>
                <a:avLst/>
                <a:gdLst>
                  <a:gd name="connsiteX0" fmla="*/ 43034 w 115900"/>
                  <a:gd name="connsiteY0" fmla="*/ 165193 h 190052"/>
                  <a:gd name="connsiteX1" fmla="*/ 43034 w 115900"/>
                  <a:gd name="connsiteY1" fmla="*/ 165193 h 190052"/>
                  <a:gd name="connsiteX2" fmla="*/ 43034 w 115900"/>
                  <a:gd name="connsiteY2" fmla="*/ 115730 h 190052"/>
                  <a:gd name="connsiteX3" fmla="*/ 43034 w 115900"/>
                  <a:gd name="connsiteY3" fmla="*/ 115730 h 190052"/>
                  <a:gd name="connsiteX4" fmla="*/ 43034 w 115900"/>
                  <a:gd name="connsiteY4" fmla="*/ 72867 h 190052"/>
                  <a:gd name="connsiteX5" fmla="*/ 72694 w 115900"/>
                  <a:gd name="connsiteY5" fmla="*/ 42863 h 190052"/>
                  <a:gd name="connsiteX6" fmla="*/ 73038 w 115900"/>
                  <a:gd name="connsiteY6" fmla="*/ 42863 h 190052"/>
                  <a:gd name="connsiteX7" fmla="*/ 115900 w 115900"/>
                  <a:gd name="connsiteY7" fmla="*/ 42863 h 190052"/>
                  <a:gd name="connsiteX8" fmla="*/ 91126 w 115900"/>
                  <a:gd name="connsiteY8" fmla="*/ 1 h 190052"/>
                  <a:gd name="connsiteX9" fmla="*/ 72781 w 115900"/>
                  <a:gd name="connsiteY9" fmla="*/ 1 h 190052"/>
                  <a:gd name="connsiteX10" fmla="*/ 36433 w 115900"/>
                  <a:gd name="connsiteY10" fmla="*/ 9688 h 190052"/>
                  <a:gd name="connsiteX11" fmla="*/ 21346 w 115900"/>
                  <a:gd name="connsiteY11" fmla="*/ 21346 h 190052"/>
                  <a:gd name="connsiteX12" fmla="*/ 0 w 115900"/>
                  <a:gd name="connsiteY12" fmla="*/ 72781 h 190052"/>
                  <a:gd name="connsiteX13" fmla="*/ 0 w 115900"/>
                  <a:gd name="connsiteY13" fmla="*/ 178566 h 190052"/>
                  <a:gd name="connsiteX14" fmla="*/ 42863 w 115900"/>
                  <a:gd name="connsiteY14" fmla="*/ 190053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052">
                    <a:moveTo>
                      <a:pt x="43034" y="165193"/>
                    </a:moveTo>
                    <a:lnTo>
                      <a:pt x="43034" y="165193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2939" y="56390"/>
                      <a:pt x="56219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02" y="12877"/>
                      <a:pt x="25827" y="16794"/>
                      <a:pt x="21346" y="21346"/>
                    </a:cubicBezTo>
                    <a:cubicBezTo>
                      <a:pt x="7637" y="34942"/>
                      <a:pt x="-51" y="53467"/>
                      <a:pt x="0" y="72781"/>
                    </a:cubicBezTo>
                    <a:lnTo>
                      <a:pt x="0" y="178566"/>
                    </a:lnTo>
                    <a:lnTo>
                      <a:pt x="42863" y="1900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6" name="Freeform: Shape 7455">
                <a:extLst>
                  <a:ext uri="{FF2B5EF4-FFF2-40B4-BE49-F238E27FC236}">
                    <a16:creationId xmlns:a16="http://schemas.microsoft.com/office/drawing/2014/main" id="{60A11C53-4F9D-440D-3480-6A93D39FCC76}"/>
                  </a:ext>
                </a:extLst>
              </p:cNvPr>
              <p:cNvSpPr/>
              <p:nvPr/>
            </p:nvSpPr>
            <p:spPr>
              <a:xfrm>
                <a:off x="2765840" y="2769174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99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7" name="Freeform: Shape 7456">
                <a:extLst>
                  <a:ext uri="{FF2B5EF4-FFF2-40B4-BE49-F238E27FC236}">
                    <a16:creationId xmlns:a16="http://schemas.microsoft.com/office/drawing/2014/main" id="{EB46FE5A-D64F-7639-BE33-F9DEF443A615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1375 h 278006"/>
                  <a:gd name="connsiteX2" fmla="*/ 141703 w 141703"/>
                  <a:gd name="connsiteY2" fmla="*/ 113843 h 278006"/>
                  <a:gd name="connsiteX3" fmla="*/ 105270 w 141703"/>
                  <a:gd name="connsiteY3" fmla="*/ 50749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4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376 h 278006"/>
                  <a:gd name="connsiteX10" fmla="*/ 98841 w 141703"/>
                  <a:gd name="connsiteY10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974"/>
                      <a:pt x="127531" y="267436"/>
                      <a:pt x="141703" y="261375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376"/>
                    </a:lnTo>
                    <a:lnTo>
                      <a:pt x="9884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8" name="Freeform: Shape 7457">
                <a:extLst>
                  <a:ext uri="{FF2B5EF4-FFF2-40B4-BE49-F238E27FC236}">
                    <a16:creationId xmlns:a16="http://schemas.microsoft.com/office/drawing/2014/main" id="{E6C34C8C-6F7E-9538-7294-57BC5A93C55E}"/>
                  </a:ext>
                </a:extLst>
              </p:cNvPr>
              <p:cNvSpPr/>
              <p:nvPr/>
            </p:nvSpPr>
            <p:spPr>
              <a:xfrm>
                <a:off x="2765840" y="3878198"/>
                <a:ext cx="42862" cy="288036"/>
              </a:xfrm>
              <a:custGeom>
                <a:avLst/>
                <a:gdLst>
                  <a:gd name="connsiteX0" fmla="*/ 42863 w 42862"/>
                  <a:gd name="connsiteY0" fmla="*/ 0 h 288036"/>
                  <a:gd name="connsiteX1" fmla="*/ 0 w 42862"/>
                  <a:gd name="connsiteY1" fmla="*/ 16631 h 288036"/>
                  <a:gd name="connsiteX2" fmla="*/ 0 w 42862"/>
                  <a:gd name="connsiteY2" fmla="*/ 88983 h 288036"/>
                  <a:gd name="connsiteX3" fmla="*/ 0 w 42862"/>
                  <a:gd name="connsiteY3" fmla="*/ 88983 h 288036"/>
                  <a:gd name="connsiteX4" fmla="*/ 0 w 42862"/>
                  <a:gd name="connsiteY4" fmla="*/ 288036 h 288036"/>
                  <a:gd name="connsiteX5" fmla="*/ 42863 w 42862"/>
                  <a:gd name="connsiteY5" fmla="*/ 263347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0"/>
                    </a:moveTo>
                    <a:cubicBezTo>
                      <a:pt x="28690" y="6001"/>
                      <a:pt x="14402" y="11547"/>
                      <a:pt x="0" y="16631"/>
                    </a:cubicBezTo>
                    <a:lnTo>
                      <a:pt x="0" y="88983"/>
                    </a:ln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9" name="Freeform: Shape 7458">
                <a:extLst>
                  <a:ext uri="{FF2B5EF4-FFF2-40B4-BE49-F238E27FC236}">
                    <a16:creationId xmlns:a16="http://schemas.microsoft.com/office/drawing/2014/main" id="{EC41EED6-BE7C-94F5-D233-C4A2BE5992FD}"/>
                  </a:ext>
                </a:extLst>
              </p:cNvPr>
              <p:cNvSpPr/>
              <p:nvPr/>
            </p:nvSpPr>
            <p:spPr>
              <a:xfrm>
                <a:off x="3191122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0" name="Freeform: Shape 7459">
                <a:extLst>
                  <a:ext uri="{FF2B5EF4-FFF2-40B4-BE49-F238E27FC236}">
                    <a16:creationId xmlns:a16="http://schemas.microsoft.com/office/drawing/2014/main" id="{A4BDC963-DAB9-8BE9-9B56-CC23F3F66A78}"/>
                  </a:ext>
                </a:extLst>
              </p:cNvPr>
              <p:cNvSpPr/>
              <p:nvPr/>
            </p:nvSpPr>
            <p:spPr>
              <a:xfrm>
                <a:off x="2765583" y="4191009"/>
                <a:ext cx="190566" cy="115729"/>
              </a:xfrm>
              <a:custGeom>
                <a:avLst/>
                <a:gdLst>
                  <a:gd name="connsiteX0" fmla="*/ 165450 w 190566"/>
                  <a:gd name="connsiteY0" fmla="*/ 72866 h 115729"/>
                  <a:gd name="connsiteX1" fmla="*/ 72867 w 190566"/>
                  <a:gd name="connsiteY1" fmla="*/ 72866 h 115729"/>
                  <a:gd name="connsiteX2" fmla="*/ 42863 w 190566"/>
                  <a:gd name="connsiteY2" fmla="*/ 43205 h 115729"/>
                  <a:gd name="connsiteX3" fmla="*/ 42863 w 190566"/>
                  <a:gd name="connsiteY3" fmla="*/ 42863 h 115729"/>
                  <a:gd name="connsiteX4" fmla="*/ 42863 w 190566"/>
                  <a:gd name="connsiteY4" fmla="*/ 0 h 115729"/>
                  <a:gd name="connsiteX5" fmla="*/ 0 w 190566"/>
                  <a:gd name="connsiteY5" fmla="*/ 24774 h 115729"/>
                  <a:gd name="connsiteX6" fmla="*/ 0 w 190566"/>
                  <a:gd name="connsiteY6" fmla="*/ 42863 h 115729"/>
                  <a:gd name="connsiteX7" fmla="*/ 9601 w 190566"/>
                  <a:gd name="connsiteY7" fmla="*/ 79210 h 115729"/>
                  <a:gd name="connsiteX8" fmla="*/ 21432 w 190566"/>
                  <a:gd name="connsiteY8" fmla="*/ 94383 h 115729"/>
                  <a:gd name="connsiteX9" fmla="*/ 72867 w 190566"/>
                  <a:gd name="connsiteY9" fmla="*/ 115729 h 115729"/>
                  <a:gd name="connsiteX10" fmla="*/ 179080 w 190566"/>
                  <a:gd name="connsiteY10" fmla="*/ 115729 h 115729"/>
                  <a:gd name="connsiteX11" fmla="*/ 190567 w 190566"/>
                  <a:gd name="connsiteY11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566" h="115729">
                    <a:moveTo>
                      <a:pt x="16545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34" y="55610"/>
                      <a:pt x="3277" y="68143"/>
                      <a:pt x="9601" y="79210"/>
                    </a:cubicBezTo>
                    <a:cubicBezTo>
                      <a:pt x="12840" y="84782"/>
                      <a:pt x="16820" y="89883"/>
                      <a:pt x="21432" y="94383"/>
                    </a:cubicBezTo>
                    <a:cubicBezTo>
                      <a:pt x="35031" y="108090"/>
                      <a:pt x="53556" y="115780"/>
                      <a:pt x="72867" y="115729"/>
                    </a:cubicBezTo>
                    <a:lnTo>
                      <a:pt x="179080" y="115729"/>
                    </a:lnTo>
                    <a:cubicBezTo>
                      <a:pt x="182937" y="101498"/>
                      <a:pt x="186709" y="87182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1" name="Freeform: Shape 7460">
                <a:extLst>
                  <a:ext uri="{FF2B5EF4-FFF2-40B4-BE49-F238E27FC236}">
                    <a16:creationId xmlns:a16="http://schemas.microsoft.com/office/drawing/2014/main" id="{75766F30-0C8B-EF84-34CB-5329410DA7AB}"/>
                  </a:ext>
                </a:extLst>
              </p:cNvPr>
              <p:cNvSpPr/>
              <p:nvPr/>
            </p:nvSpPr>
            <p:spPr>
              <a:xfrm>
                <a:off x="2944663" y="4263875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2" name="Freeform: Shape 7461">
                <a:extLst>
                  <a:ext uri="{FF2B5EF4-FFF2-40B4-BE49-F238E27FC236}">
                    <a16:creationId xmlns:a16="http://schemas.microsoft.com/office/drawing/2014/main" id="{5398135B-08A2-9792-5C7B-B8BE670BC96E}"/>
                  </a:ext>
                </a:extLst>
              </p:cNvPr>
              <p:cNvSpPr/>
              <p:nvPr/>
            </p:nvSpPr>
            <p:spPr>
              <a:xfrm>
                <a:off x="3055077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3" name="Freeform: Shape 7462">
                <a:extLst>
                  <a:ext uri="{FF2B5EF4-FFF2-40B4-BE49-F238E27FC236}">
                    <a16:creationId xmlns:a16="http://schemas.microsoft.com/office/drawing/2014/main" id="{AB803BC2-1B66-3591-B011-D7E72992C685}"/>
                  </a:ext>
                </a:extLst>
              </p:cNvPr>
              <p:cNvSpPr/>
              <p:nvPr/>
            </p:nvSpPr>
            <p:spPr>
              <a:xfrm>
                <a:off x="2667000" y="4129030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05 h 105663"/>
                  <a:gd name="connsiteX3" fmla="*/ 98841 w 174878"/>
                  <a:gd name="connsiteY3" fmla="*/ 37205 h 105663"/>
                  <a:gd name="connsiteX4" fmla="*/ 61636 w 174878"/>
                  <a:gd name="connsiteY4" fmla="*/ 58636 h 105663"/>
                  <a:gd name="connsiteX5" fmla="*/ 38919 w 174878"/>
                  <a:gd name="connsiteY5" fmla="*/ 61636 h 105663"/>
                  <a:gd name="connsiteX6" fmla="*/ 20660 w 174878"/>
                  <a:gd name="connsiteY6" fmla="*/ 47663 h 105663"/>
                  <a:gd name="connsiteX7" fmla="*/ 0 w 174878"/>
                  <a:gd name="connsiteY7" fmla="*/ 11487 h 105663"/>
                  <a:gd name="connsiteX8" fmla="*/ 0 w 174878"/>
                  <a:gd name="connsiteY8" fmla="*/ 88640 h 105663"/>
                  <a:gd name="connsiteX9" fmla="*/ 10116 w 174878"/>
                  <a:gd name="connsiteY9" fmla="*/ 95840 h 105663"/>
                  <a:gd name="connsiteX10" fmla="*/ 27775 w 174878"/>
                  <a:gd name="connsiteY10" fmla="*/ 103127 h 105663"/>
                  <a:gd name="connsiteX11" fmla="*/ 83068 w 174878"/>
                  <a:gd name="connsiteY11" fmla="*/ 95840 h 105663"/>
                  <a:gd name="connsiteX12" fmla="*/ 174879 w 174878"/>
                  <a:gd name="connsiteY12" fmla="*/ 42863 h 105663"/>
                  <a:gd name="connsiteX13" fmla="*/ 163392 w 174878"/>
                  <a:gd name="connsiteY13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05"/>
                    </a:lnTo>
                    <a:lnTo>
                      <a:pt x="98841" y="37205"/>
                    </a:lnTo>
                    <a:lnTo>
                      <a:pt x="61636" y="58636"/>
                    </a:lnTo>
                    <a:cubicBezTo>
                      <a:pt x="54784" y="62674"/>
                      <a:pt x="46585" y="63762"/>
                      <a:pt x="38919" y="61636"/>
                    </a:cubicBezTo>
                    <a:cubicBezTo>
                      <a:pt x="31206" y="59613"/>
                      <a:pt x="24627" y="54581"/>
                      <a:pt x="20660" y="47663"/>
                    </a:cubicBezTo>
                    <a:lnTo>
                      <a:pt x="0" y="11487"/>
                    </a:lnTo>
                    <a:lnTo>
                      <a:pt x="0" y="88640"/>
                    </a:lnTo>
                    <a:cubicBezTo>
                      <a:pt x="3151" y="91331"/>
                      <a:pt x="6537" y="93749"/>
                      <a:pt x="10116" y="95840"/>
                    </a:cubicBezTo>
                    <a:cubicBezTo>
                      <a:pt x="15647" y="99055"/>
                      <a:pt x="21587" y="101507"/>
                      <a:pt x="27775" y="103127"/>
                    </a:cubicBezTo>
                    <a:cubicBezTo>
                      <a:pt x="46437" y="108211"/>
                      <a:pt x="66360" y="105587"/>
                      <a:pt x="83068" y="95840"/>
                    </a:cubicBezTo>
                    <a:lnTo>
                      <a:pt x="174879" y="42863"/>
                    </a:lnTo>
                    <a:cubicBezTo>
                      <a:pt x="171021" y="28632"/>
                      <a:pt x="167249" y="14316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4" name="Freeform: Shape 7463">
                <a:extLst>
                  <a:ext uri="{FF2B5EF4-FFF2-40B4-BE49-F238E27FC236}">
                    <a16:creationId xmlns:a16="http://schemas.microsoft.com/office/drawing/2014/main" id="{4C794B97-DB8B-95DB-C7EA-40EFA460992B}"/>
                  </a:ext>
                </a:extLst>
              </p:cNvPr>
              <p:cNvSpPr/>
              <p:nvPr/>
            </p:nvSpPr>
            <p:spPr>
              <a:xfrm>
                <a:off x="2830391" y="4017244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981 h 154305"/>
                  <a:gd name="connsiteX4" fmla="*/ 186881 w 193567"/>
                  <a:gd name="connsiteY4" fmla="*/ 1183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lnTo>
                      <a:pt x="150705" y="73981"/>
                    </a:lnTo>
                    <a:lnTo>
                      <a:pt x="186881" y="1183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5" name="Freeform: Shape 7464">
                <a:extLst>
                  <a:ext uri="{FF2B5EF4-FFF2-40B4-BE49-F238E27FC236}">
                    <a16:creationId xmlns:a16="http://schemas.microsoft.com/office/drawing/2014/main" id="{5683ABCD-7610-EC9A-798E-B90CA88795D9}"/>
                  </a:ext>
                </a:extLst>
              </p:cNvPr>
              <p:cNvSpPr/>
              <p:nvPr/>
            </p:nvSpPr>
            <p:spPr>
              <a:xfrm>
                <a:off x="2808789" y="3704520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8 h 188423"/>
                  <a:gd name="connsiteX6" fmla="*/ 0 w 276977"/>
                  <a:gd name="connsiteY6" fmla="*/ 188423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43" y="34"/>
                      <a:pt x="51233" y="13922"/>
                      <a:pt x="38233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6" name="Freeform: Shape 7465">
                <a:extLst>
                  <a:ext uri="{FF2B5EF4-FFF2-40B4-BE49-F238E27FC236}">
                    <a16:creationId xmlns:a16="http://schemas.microsoft.com/office/drawing/2014/main" id="{B80E962E-D3E3-F120-299D-A9CB8500792A}"/>
                  </a:ext>
                </a:extLst>
              </p:cNvPr>
              <p:cNvSpPr/>
              <p:nvPr/>
            </p:nvSpPr>
            <p:spPr>
              <a:xfrm>
                <a:off x="2667000" y="4087968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7" name="Freeform: Shape 7466">
                <a:extLst>
                  <a:ext uri="{FF2B5EF4-FFF2-40B4-BE49-F238E27FC236}">
                    <a16:creationId xmlns:a16="http://schemas.microsoft.com/office/drawing/2014/main" id="{EAC77114-A692-F512-D909-0D38FC09E427}"/>
                  </a:ext>
                </a:extLst>
              </p:cNvPr>
              <p:cNvSpPr/>
              <p:nvPr/>
            </p:nvSpPr>
            <p:spPr>
              <a:xfrm>
                <a:off x="2667000" y="3881456"/>
                <a:ext cx="98840" cy="224942"/>
              </a:xfrm>
              <a:custGeom>
                <a:avLst/>
                <a:gdLst>
                  <a:gd name="connsiteX0" fmla="*/ 98841 w 98840"/>
                  <a:gd name="connsiteY0" fmla="*/ 0 h 224942"/>
                  <a:gd name="connsiteX1" fmla="*/ 0 w 98840"/>
                  <a:gd name="connsiteY1" fmla="*/ 171107 h 224942"/>
                  <a:gd name="connsiteX2" fmla="*/ 0 w 98840"/>
                  <a:gd name="connsiteY2" fmla="*/ 206512 h 224942"/>
                  <a:gd name="connsiteX3" fmla="*/ 18431 w 98840"/>
                  <a:gd name="connsiteY3" fmla="*/ 224942 h 224942"/>
                  <a:gd name="connsiteX4" fmla="*/ 98841 w 98840"/>
                  <a:gd name="connsiteY4" fmla="*/ 85725 h 224942"/>
                  <a:gd name="connsiteX5" fmla="*/ 98841 w 98840"/>
                  <a:gd name="connsiteY5" fmla="*/ 13373 h 224942"/>
                  <a:gd name="connsiteX6" fmla="*/ 98841 w 98840"/>
                  <a:gd name="connsiteY6" fmla="*/ 0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8" name="Freeform: Shape 7467">
                <a:extLst>
                  <a:ext uri="{FF2B5EF4-FFF2-40B4-BE49-F238E27FC236}">
                    <a16:creationId xmlns:a16="http://schemas.microsoft.com/office/drawing/2014/main" id="{E3781875-9D07-2289-3A36-7F1244F66625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9" name="Freeform: Shape 7468">
                <a:extLst>
                  <a:ext uri="{FF2B5EF4-FFF2-40B4-BE49-F238E27FC236}">
                    <a16:creationId xmlns:a16="http://schemas.microsoft.com/office/drawing/2014/main" id="{E558FCAD-B00B-D6FD-3B6B-67C85C75705D}"/>
                  </a:ext>
                </a:extLst>
              </p:cNvPr>
              <p:cNvSpPr/>
              <p:nvPr/>
            </p:nvSpPr>
            <p:spPr>
              <a:xfrm>
                <a:off x="316797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678 w 200082"/>
                  <a:gd name="connsiteY5" fmla="*/ 6258 h 263090"/>
                  <a:gd name="connsiteX6" fmla="*/ 167678 w 200082"/>
                  <a:gd name="connsiteY6" fmla="*/ 6258 h 263090"/>
                  <a:gd name="connsiteX7" fmla="*/ 156962 w 200082"/>
                  <a:gd name="connsiteY7" fmla="*/ 0 h 263090"/>
                  <a:gd name="connsiteX8" fmla="*/ 156962 w 200082"/>
                  <a:gd name="connsiteY8" fmla="*/ 126273 h 263090"/>
                  <a:gd name="connsiteX9" fmla="*/ 141961 w 200082"/>
                  <a:gd name="connsiteY9" fmla="*/ 151991 h 263090"/>
                  <a:gd name="connsiteX10" fmla="*/ 11659 w 200082"/>
                  <a:gd name="connsiteY10" fmla="*/ 227600 h 263090"/>
                  <a:gd name="connsiteX11" fmla="*/ 11659 w 200082"/>
                  <a:gd name="connsiteY11" fmla="*/ 227600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30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39" y="176302"/>
                      <a:pt x="200008" y="152282"/>
                      <a:pt x="200082" y="126273"/>
                    </a:cubicBezTo>
                    <a:lnTo>
                      <a:pt x="200082" y="24775"/>
                    </a:lnTo>
                    <a:lnTo>
                      <a:pt x="167678" y="6258"/>
                    </a:lnTo>
                    <a:lnTo>
                      <a:pt x="167678" y="6258"/>
                    </a:lnTo>
                    <a:lnTo>
                      <a:pt x="156962" y="0"/>
                    </a:lnTo>
                    <a:lnTo>
                      <a:pt x="156962" y="126273"/>
                    </a:lnTo>
                    <a:cubicBezTo>
                      <a:pt x="156834" y="136886"/>
                      <a:pt x="151137" y="146650"/>
                      <a:pt x="141961" y="151991"/>
                    </a:cubicBezTo>
                    <a:lnTo>
                      <a:pt x="11659" y="227600"/>
                    </a:lnTo>
                    <a:lnTo>
                      <a:pt x="11659" y="227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0" name="Freeform: Shape 7469">
                <a:extLst>
                  <a:ext uri="{FF2B5EF4-FFF2-40B4-BE49-F238E27FC236}">
                    <a16:creationId xmlns:a16="http://schemas.microsoft.com/office/drawing/2014/main" id="{08A40C27-816A-13C8-C172-6958CA0AE0BD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1" name="Freeform: Shape 7470">
                <a:extLst>
                  <a:ext uri="{FF2B5EF4-FFF2-40B4-BE49-F238E27FC236}">
                    <a16:creationId xmlns:a16="http://schemas.microsoft.com/office/drawing/2014/main" id="{F2D5825B-C502-2807-2A42-5B7E5D193867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2" name="Freeform: Shape 7471">
                <a:extLst>
                  <a:ext uri="{FF2B5EF4-FFF2-40B4-BE49-F238E27FC236}">
                    <a16:creationId xmlns:a16="http://schemas.microsoft.com/office/drawing/2014/main" id="{A87F69B7-54AE-D722-36DB-F9F0AC290214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3" name="Freeform: Shape 7472">
                <a:extLst>
                  <a:ext uri="{FF2B5EF4-FFF2-40B4-BE49-F238E27FC236}">
                    <a16:creationId xmlns:a16="http://schemas.microsoft.com/office/drawing/2014/main" id="{F1617834-626D-45C0-0FB3-A60FA0A14A97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4" name="Freeform: Shape 7473">
                <a:extLst>
                  <a:ext uri="{FF2B5EF4-FFF2-40B4-BE49-F238E27FC236}">
                    <a16:creationId xmlns:a16="http://schemas.microsoft.com/office/drawing/2014/main" id="{35A355D6-F6B8-BA90-86F7-E50F7870387C}"/>
                  </a:ext>
                </a:extLst>
              </p:cNvPr>
              <p:cNvSpPr/>
              <p:nvPr/>
            </p:nvSpPr>
            <p:spPr>
              <a:xfrm>
                <a:off x="2932747" y="4270562"/>
                <a:ext cx="271148" cy="160391"/>
              </a:xfrm>
              <a:custGeom>
                <a:avLst/>
                <a:gdLst>
                  <a:gd name="connsiteX0" fmla="*/ 271148 w 271148"/>
                  <a:gd name="connsiteY0" fmla="*/ 28803 h 160391"/>
                  <a:gd name="connsiteX1" fmla="*/ 235229 w 271148"/>
                  <a:gd name="connsiteY1" fmla="*/ 0 h 160391"/>
                  <a:gd name="connsiteX2" fmla="*/ 172650 w 271148"/>
                  <a:gd name="connsiteY2" fmla="*/ 36176 h 160391"/>
                  <a:gd name="connsiteX3" fmla="*/ 172650 w 271148"/>
                  <a:gd name="connsiteY3" fmla="*/ 36176 h 160391"/>
                  <a:gd name="connsiteX4" fmla="*/ 0 w 271148"/>
                  <a:gd name="connsiteY4" fmla="*/ 135703 h 160391"/>
                  <a:gd name="connsiteX5" fmla="*/ 42863 w 271148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391">
                    <a:moveTo>
                      <a:pt x="271148" y="28803"/>
                    </a:moveTo>
                    <a:cubicBezTo>
                      <a:pt x="258861" y="19605"/>
                      <a:pt x="246888" y="1000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3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5" name="Freeform: Shape 7474">
                <a:extLst>
                  <a:ext uri="{FF2B5EF4-FFF2-40B4-BE49-F238E27FC236}">
                    <a16:creationId xmlns:a16="http://schemas.microsoft.com/office/drawing/2014/main" id="{FD8B64D7-CC17-2B03-4CB0-FE28405E5D14}"/>
                  </a:ext>
                </a:extLst>
              </p:cNvPr>
              <p:cNvSpPr/>
              <p:nvPr/>
            </p:nvSpPr>
            <p:spPr>
              <a:xfrm>
                <a:off x="3017272" y="3747639"/>
                <a:ext cx="128932" cy="288464"/>
              </a:xfrm>
              <a:custGeom>
                <a:avLst/>
                <a:gdLst>
                  <a:gd name="connsiteX0" fmla="*/ 0 w 128932"/>
                  <a:gd name="connsiteY0" fmla="*/ 281435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435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6" name="Freeform: Shape 7475">
                <a:extLst>
                  <a:ext uri="{FF2B5EF4-FFF2-40B4-BE49-F238E27FC236}">
                    <a16:creationId xmlns:a16="http://schemas.microsoft.com/office/drawing/2014/main" id="{0F631ADA-419E-703F-0D15-BBB5503BC47C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7" name="Freeform: Shape 7476">
                <a:extLst>
                  <a:ext uri="{FF2B5EF4-FFF2-40B4-BE49-F238E27FC236}">
                    <a16:creationId xmlns:a16="http://schemas.microsoft.com/office/drawing/2014/main" id="{7B0F0F41-589C-7E37-A5A4-5FCE8669323C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8" name="Freeform: Shape 7477">
                <a:extLst>
                  <a:ext uri="{FF2B5EF4-FFF2-40B4-BE49-F238E27FC236}">
                    <a16:creationId xmlns:a16="http://schemas.microsoft.com/office/drawing/2014/main" id="{AE84F50C-9BDD-D7F2-F1AF-4A2D01A695BA}"/>
                  </a:ext>
                </a:extLst>
              </p:cNvPr>
              <p:cNvSpPr/>
              <p:nvPr/>
            </p:nvSpPr>
            <p:spPr>
              <a:xfrm>
                <a:off x="2881312" y="4028817"/>
                <a:ext cx="181394" cy="235058"/>
              </a:xfrm>
              <a:custGeom>
                <a:avLst/>
                <a:gdLst>
                  <a:gd name="connsiteX0" fmla="*/ 181394 w 181394"/>
                  <a:gd name="connsiteY0" fmla="*/ 7030 h 235058"/>
                  <a:gd name="connsiteX1" fmla="*/ 135960 w 181394"/>
                  <a:gd name="connsiteY1" fmla="*/ 0 h 235058"/>
                  <a:gd name="connsiteX2" fmla="*/ 99784 w 181394"/>
                  <a:gd name="connsiteY2" fmla="*/ 62665 h 235058"/>
                  <a:gd name="connsiteX3" fmla="*/ 99784 w 181394"/>
                  <a:gd name="connsiteY3" fmla="*/ 62665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7030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665"/>
                    </a:ln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9" name="Freeform: Shape 7478">
                <a:extLst>
                  <a:ext uri="{FF2B5EF4-FFF2-40B4-BE49-F238E27FC236}">
                    <a16:creationId xmlns:a16="http://schemas.microsoft.com/office/drawing/2014/main" id="{58A38F33-C2D2-101B-DA62-11BF0D3B0C5B}"/>
                  </a:ext>
                </a:extLst>
              </p:cNvPr>
              <p:cNvSpPr/>
              <p:nvPr/>
            </p:nvSpPr>
            <p:spPr>
              <a:xfrm>
                <a:off x="2837935" y="4306652"/>
                <a:ext cx="137674" cy="124387"/>
              </a:xfrm>
              <a:custGeom>
                <a:avLst/>
                <a:gdLst>
                  <a:gd name="connsiteX0" fmla="*/ 94812 w 137674"/>
                  <a:gd name="connsiteY0" fmla="*/ 99612 h 124387"/>
                  <a:gd name="connsiteX1" fmla="*/ 94812 w 137674"/>
                  <a:gd name="connsiteY1" fmla="*/ 99612 h 124387"/>
                  <a:gd name="connsiteX2" fmla="*/ 57607 w 137674"/>
                  <a:gd name="connsiteY2" fmla="*/ 78095 h 124387"/>
                  <a:gd name="connsiteX3" fmla="*/ 46634 w 137674"/>
                  <a:gd name="connsiteY3" fmla="*/ 37119 h 124387"/>
                  <a:gd name="connsiteX4" fmla="*/ 68066 w 137674"/>
                  <a:gd name="connsiteY4" fmla="*/ 0 h 124387"/>
                  <a:gd name="connsiteX5" fmla="*/ 18859 w 137674"/>
                  <a:gd name="connsiteY5" fmla="*/ 0 h 124387"/>
                  <a:gd name="connsiteX6" fmla="*/ 9773 w 137674"/>
                  <a:gd name="connsiteY6" fmla="*/ 15688 h 124387"/>
                  <a:gd name="connsiteX7" fmla="*/ 0 w 137674"/>
                  <a:gd name="connsiteY7" fmla="*/ 52035 h 124387"/>
                  <a:gd name="connsiteX8" fmla="*/ 2486 w 137674"/>
                  <a:gd name="connsiteY8" fmla="*/ 70980 h 124387"/>
                  <a:gd name="connsiteX9" fmla="*/ 36776 w 137674"/>
                  <a:gd name="connsiteY9" fmla="*/ 115214 h 124387"/>
                  <a:gd name="connsiteX10" fmla="*/ 51949 w 137674"/>
                  <a:gd name="connsiteY10" fmla="*/ 124387 h 124387"/>
                  <a:gd name="connsiteX11" fmla="*/ 137674 w 137674"/>
                  <a:gd name="connsiteY11" fmla="*/ 124387 h 12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87">
                    <a:moveTo>
                      <a:pt x="94812" y="99612"/>
                    </a:moveTo>
                    <a:lnTo>
                      <a:pt x="94812" y="99612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9" y="26746"/>
                      <a:pt x="30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20" y="89728"/>
                      <a:pt x="19875" y="105665"/>
                      <a:pt x="36776" y="115214"/>
                    </a:cubicBezTo>
                    <a:lnTo>
                      <a:pt x="51949" y="124387"/>
                    </a:lnTo>
                    <a:lnTo>
                      <a:pt x="137674" y="1243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0" name="Freeform: Shape 7479">
                <a:extLst>
                  <a:ext uri="{FF2B5EF4-FFF2-40B4-BE49-F238E27FC236}">
                    <a16:creationId xmlns:a16="http://schemas.microsoft.com/office/drawing/2014/main" id="{DDA7040F-AB0C-8AD2-7E8D-B90EE08CD947}"/>
                  </a:ext>
                </a:extLst>
              </p:cNvPr>
              <p:cNvSpPr/>
              <p:nvPr/>
            </p:nvSpPr>
            <p:spPr>
              <a:xfrm>
                <a:off x="5540309" y="3704520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1" name="Freeform: Shape 7480">
                <a:extLst>
                  <a:ext uri="{FF2B5EF4-FFF2-40B4-BE49-F238E27FC236}">
                    <a16:creationId xmlns:a16="http://schemas.microsoft.com/office/drawing/2014/main" id="{4CD675C5-926F-816A-AEE6-F1E42B5A12EF}"/>
                  </a:ext>
                </a:extLst>
              </p:cNvPr>
              <p:cNvSpPr/>
              <p:nvPr/>
            </p:nvSpPr>
            <p:spPr>
              <a:xfrm>
                <a:off x="5742898" y="4230614"/>
                <a:ext cx="105657" cy="200339"/>
              </a:xfrm>
              <a:custGeom>
                <a:avLst/>
                <a:gdLst>
                  <a:gd name="connsiteX0" fmla="*/ 37290 w 105657"/>
                  <a:gd name="connsiteY0" fmla="*/ 76124 h 200339"/>
                  <a:gd name="connsiteX1" fmla="*/ 37290 w 105657"/>
                  <a:gd name="connsiteY1" fmla="*/ 76124 h 200339"/>
                  <a:gd name="connsiteX2" fmla="*/ 58722 w 105657"/>
                  <a:gd name="connsiteY2" fmla="*/ 113243 h 200339"/>
                  <a:gd name="connsiteX3" fmla="*/ 47749 w 105657"/>
                  <a:gd name="connsiteY3" fmla="*/ 154219 h 200339"/>
                  <a:gd name="connsiteX4" fmla="*/ 10630 w 105657"/>
                  <a:gd name="connsiteY4" fmla="*/ 175650 h 200339"/>
                  <a:gd name="connsiteX5" fmla="*/ 53492 w 105657"/>
                  <a:gd name="connsiteY5" fmla="*/ 200339 h 200339"/>
                  <a:gd name="connsiteX6" fmla="*/ 69180 w 105657"/>
                  <a:gd name="connsiteY6" fmla="*/ 191252 h 200339"/>
                  <a:gd name="connsiteX7" fmla="*/ 95840 w 105657"/>
                  <a:gd name="connsiteY7" fmla="*/ 164763 h 200339"/>
                  <a:gd name="connsiteX8" fmla="*/ 103127 w 105657"/>
                  <a:gd name="connsiteY8" fmla="*/ 147018 h 200339"/>
                  <a:gd name="connsiteX9" fmla="*/ 95840 w 105657"/>
                  <a:gd name="connsiteY9" fmla="*/ 91726 h 200339"/>
                  <a:gd name="connsiteX10" fmla="*/ 42863 w 105657"/>
                  <a:gd name="connsiteY10" fmla="*/ 0 h 200339"/>
                  <a:gd name="connsiteX11" fmla="*/ 0 w 105657"/>
                  <a:gd name="connsiteY11" fmla="*/ 11487 h 200339"/>
                  <a:gd name="connsiteX12" fmla="*/ 12602 w 105657"/>
                  <a:gd name="connsiteY12" fmla="*/ 33176 h 200339"/>
                  <a:gd name="connsiteX13" fmla="*/ 12602 w 105657"/>
                  <a:gd name="connsiteY13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4"/>
                      <a:pt x="62091" y="145930"/>
                      <a:pt x="47749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9" y="184917"/>
                      <a:pt x="89437" y="175779"/>
                      <a:pt x="95840" y="164763"/>
                    </a:cubicBezTo>
                    <a:cubicBezTo>
                      <a:pt x="99072" y="159208"/>
                      <a:pt x="101524" y="153242"/>
                      <a:pt x="103127" y="147018"/>
                    </a:cubicBezTo>
                    <a:cubicBezTo>
                      <a:pt x="108202" y="128356"/>
                      <a:pt x="105579" y="108433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176"/>
                    </a:lnTo>
                    <a:lnTo>
                      <a:pt x="12602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2" name="Freeform: Shape 7481">
                <a:extLst>
                  <a:ext uri="{FF2B5EF4-FFF2-40B4-BE49-F238E27FC236}">
                    <a16:creationId xmlns:a16="http://schemas.microsoft.com/office/drawing/2014/main" id="{423F34C8-4997-E055-0FE6-43624999EE64}"/>
                  </a:ext>
                </a:extLst>
              </p:cNvPr>
              <p:cNvSpPr/>
              <p:nvPr/>
            </p:nvSpPr>
            <p:spPr>
              <a:xfrm>
                <a:off x="5631199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573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3" name="Freeform: Shape 7482">
                <a:extLst>
                  <a:ext uri="{FF2B5EF4-FFF2-40B4-BE49-F238E27FC236}">
                    <a16:creationId xmlns:a16="http://schemas.microsoft.com/office/drawing/2014/main" id="{10DCFC9F-E140-D766-5A32-767B979DF488}"/>
                  </a:ext>
                </a:extLst>
              </p:cNvPr>
              <p:cNvSpPr/>
              <p:nvPr/>
            </p:nvSpPr>
            <p:spPr>
              <a:xfrm>
                <a:off x="5318388" y="3986812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736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79"/>
                      <a:pt x="13956" y="225825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17" y="196422"/>
                      <a:pt x="42974" y="186632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4" name="Freeform: Shape 7483">
                <a:extLst>
                  <a:ext uri="{FF2B5EF4-FFF2-40B4-BE49-F238E27FC236}">
                    <a16:creationId xmlns:a16="http://schemas.microsoft.com/office/drawing/2014/main" id="{985A387A-F4CE-2900-14DE-6710C8E43CA6}"/>
                  </a:ext>
                </a:extLst>
              </p:cNvPr>
              <p:cNvSpPr/>
              <p:nvPr/>
            </p:nvSpPr>
            <p:spPr>
              <a:xfrm>
                <a:off x="5688977" y="4387148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375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5" name="Freeform: Shape 7484">
                <a:extLst>
                  <a:ext uri="{FF2B5EF4-FFF2-40B4-BE49-F238E27FC236}">
                    <a16:creationId xmlns:a16="http://schemas.microsoft.com/office/drawing/2014/main" id="{13B0940C-8216-95F3-A440-81319677F4D3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6" name="Freeform: Shape 7485">
                <a:extLst>
                  <a:ext uri="{FF2B5EF4-FFF2-40B4-BE49-F238E27FC236}">
                    <a16:creationId xmlns:a16="http://schemas.microsoft.com/office/drawing/2014/main" id="{5402485D-5552-2595-CD12-9EA86BF8C15B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7" name="Freeform: Shape 7486">
                <a:extLst>
                  <a:ext uri="{FF2B5EF4-FFF2-40B4-BE49-F238E27FC236}">
                    <a16:creationId xmlns:a16="http://schemas.microsoft.com/office/drawing/2014/main" id="{BB9B71FB-6732-0A22-63C5-29B152457E5C}"/>
                  </a:ext>
                </a:extLst>
              </p:cNvPr>
              <p:cNvSpPr/>
              <p:nvPr/>
            </p:nvSpPr>
            <p:spPr>
              <a:xfrm>
                <a:off x="5495410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373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8" name="Freeform: Shape 7487">
                <a:extLst>
                  <a:ext uri="{FF2B5EF4-FFF2-40B4-BE49-F238E27FC236}">
                    <a16:creationId xmlns:a16="http://schemas.microsoft.com/office/drawing/2014/main" id="{62DEB706-4E51-5B77-347E-202DB307E2A0}"/>
                  </a:ext>
                </a:extLst>
              </p:cNvPr>
              <p:cNvSpPr/>
              <p:nvPr/>
            </p:nvSpPr>
            <p:spPr>
              <a:xfrm>
                <a:off x="5255552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9" name="Freeform: Shape 7488">
                <a:extLst>
                  <a:ext uri="{FF2B5EF4-FFF2-40B4-BE49-F238E27FC236}">
                    <a16:creationId xmlns:a16="http://schemas.microsoft.com/office/drawing/2014/main" id="{E78C9458-317F-B81C-EDEC-577D54DA63C9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0" name="Freeform: Shape 7489">
                <a:extLst>
                  <a:ext uri="{FF2B5EF4-FFF2-40B4-BE49-F238E27FC236}">
                    <a16:creationId xmlns:a16="http://schemas.microsoft.com/office/drawing/2014/main" id="{96BEF8E3-70DE-FFC7-E2B0-F7499E21400A}"/>
                  </a:ext>
                </a:extLst>
              </p:cNvPr>
              <p:cNvSpPr/>
              <p:nvPr/>
            </p:nvSpPr>
            <p:spPr>
              <a:xfrm>
                <a:off x="5650230" y="3704520"/>
                <a:ext cx="263090" cy="199996"/>
              </a:xfrm>
              <a:custGeom>
                <a:avLst/>
                <a:gdLst>
                  <a:gd name="connsiteX0" fmla="*/ 234286 w 263090"/>
                  <a:gd name="connsiteY0" fmla="*/ 199996 h 199996"/>
                  <a:gd name="connsiteX1" fmla="*/ 263090 w 263090"/>
                  <a:gd name="connsiteY1" fmla="*/ 164163 h 199996"/>
                  <a:gd name="connsiteX2" fmla="*/ 189367 w 263090"/>
                  <a:gd name="connsiteY2" fmla="*/ 36433 h 199996"/>
                  <a:gd name="connsiteX3" fmla="*/ 126273 w 263090"/>
                  <a:gd name="connsiteY3" fmla="*/ 0 h 199996"/>
                  <a:gd name="connsiteX4" fmla="*/ 24775 w 263090"/>
                  <a:gd name="connsiteY4" fmla="*/ 0 h 199996"/>
                  <a:gd name="connsiteX5" fmla="*/ 6258 w 263090"/>
                  <a:gd name="connsiteY5" fmla="*/ 32147 h 199996"/>
                  <a:gd name="connsiteX6" fmla="*/ 6258 w 263090"/>
                  <a:gd name="connsiteY6" fmla="*/ 32147 h 199996"/>
                  <a:gd name="connsiteX7" fmla="*/ 0 w 263090"/>
                  <a:gd name="connsiteY7" fmla="*/ 42863 h 199996"/>
                  <a:gd name="connsiteX8" fmla="*/ 126273 w 263090"/>
                  <a:gd name="connsiteY8" fmla="*/ 42863 h 199996"/>
                  <a:gd name="connsiteX9" fmla="*/ 151991 w 263090"/>
                  <a:gd name="connsiteY9" fmla="*/ 57864 h 199996"/>
                  <a:gd name="connsiteX10" fmla="*/ 227343 w 263090"/>
                  <a:gd name="connsiteY10" fmla="*/ 188423 h 199996"/>
                  <a:gd name="connsiteX11" fmla="*/ 227343 w 263090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34286" y="199996"/>
                    </a:moveTo>
                    <a:cubicBezTo>
                      <a:pt x="244342" y="188569"/>
                      <a:pt x="253943" y="176619"/>
                      <a:pt x="263090" y="164163"/>
                    </a:cubicBezTo>
                    <a:lnTo>
                      <a:pt x="189367" y="36433"/>
                    </a:lnTo>
                    <a:cubicBezTo>
                      <a:pt x="176328" y="13913"/>
                      <a:pt x="152291" y="43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1" name="Freeform: Shape 7490">
                <a:extLst>
                  <a:ext uri="{FF2B5EF4-FFF2-40B4-BE49-F238E27FC236}">
                    <a16:creationId xmlns:a16="http://schemas.microsoft.com/office/drawing/2014/main" id="{D2E59483-79AF-E456-C260-68A8F20F7ECB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2" name="Freeform: Shape 7491">
                <a:extLst>
                  <a:ext uri="{FF2B5EF4-FFF2-40B4-BE49-F238E27FC236}">
                    <a16:creationId xmlns:a16="http://schemas.microsoft.com/office/drawing/2014/main" id="{5FAF1020-5764-C49C-3155-19E80CC0ABE0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3" name="Freeform: Shape 7492">
                <a:extLst>
                  <a:ext uri="{FF2B5EF4-FFF2-40B4-BE49-F238E27FC236}">
                    <a16:creationId xmlns:a16="http://schemas.microsoft.com/office/drawing/2014/main" id="{12C5E777-EA92-55A8-8BB4-8A45E00F180F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4" name="Freeform: Shape 7493">
                <a:extLst>
                  <a:ext uri="{FF2B5EF4-FFF2-40B4-BE49-F238E27FC236}">
                    <a16:creationId xmlns:a16="http://schemas.microsoft.com/office/drawing/2014/main" id="{682C52F7-C844-D2E0-FF5B-86263C9FB727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5" name="Freeform: Shape 7494">
                <a:extLst>
                  <a:ext uri="{FF2B5EF4-FFF2-40B4-BE49-F238E27FC236}">
                    <a16:creationId xmlns:a16="http://schemas.microsoft.com/office/drawing/2014/main" id="{2250D365-0AEA-9798-32A6-8AA0CDD92F5E}"/>
                  </a:ext>
                </a:extLst>
              </p:cNvPr>
              <p:cNvSpPr/>
              <p:nvPr/>
            </p:nvSpPr>
            <p:spPr>
              <a:xfrm>
                <a:off x="5884516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657" y="12284"/>
                      <a:pt x="10056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6" name="Freeform: Shape 7495">
                <a:extLst>
                  <a:ext uri="{FF2B5EF4-FFF2-40B4-BE49-F238E27FC236}">
                    <a16:creationId xmlns:a16="http://schemas.microsoft.com/office/drawing/2014/main" id="{E26C8959-AA80-9401-E1C7-A1570C5493A5}"/>
                  </a:ext>
                </a:extLst>
              </p:cNvPr>
              <p:cNvSpPr/>
              <p:nvPr/>
            </p:nvSpPr>
            <p:spPr>
              <a:xfrm>
                <a:off x="5361336" y="3926355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265 h 128951"/>
                  <a:gd name="connsiteX11" fmla="*/ 269948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716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265"/>
                    </a:lnTo>
                    <a:lnTo>
                      <a:pt x="269948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7" name="Freeform: Shape 7496">
                <a:extLst>
                  <a:ext uri="{FF2B5EF4-FFF2-40B4-BE49-F238E27FC236}">
                    <a16:creationId xmlns:a16="http://schemas.microsoft.com/office/drawing/2014/main" id="{991C32AC-A977-3538-9437-1B4BE894B092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8" name="Freeform: Shape 7497">
                <a:extLst>
                  <a:ext uri="{FF2B5EF4-FFF2-40B4-BE49-F238E27FC236}">
                    <a16:creationId xmlns:a16="http://schemas.microsoft.com/office/drawing/2014/main" id="{3672BD86-6688-A255-D442-21712F48E2A1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9" name="Freeform: Shape 7498">
                <a:extLst>
                  <a:ext uri="{FF2B5EF4-FFF2-40B4-BE49-F238E27FC236}">
                    <a16:creationId xmlns:a16="http://schemas.microsoft.com/office/drawing/2014/main" id="{012080D8-376D-21C4-AEBB-1F4129065413}"/>
                  </a:ext>
                </a:extLst>
              </p:cNvPr>
              <p:cNvSpPr/>
              <p:nvPr/>
            </p:nvSpPr>
            <p:spPr>
              <a:xfrm>
                <a:off x="5643200" y="4009872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3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3"/>
                    </a:lnTo>
                    <a:lnTo>
                      <a:pt x="7030" y="0"/>
                    </a:lnTo>
                    <a:cubicBezTo>
                      <a:pt x="5144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0" name="Freeform: Shape 7499">
                <a:extLst>
                  <a:ext uri="{FF2B5EF4-FFF2-40B4-BE49-F238E27FC236}">
                    <a16:creationId xmlns:a16="http://schemas.microsoft.com/office/drawing/2014/main" id="{8F2EA252-821E-848E-EA57-E8F2D54E1EFD}"/>
                  </a:ext>
                </a:extLst>
              </p:cNvPr>
              <p:cNvSpPr/>
              <p:nvPr/>
            </p:nvSpPr>
            <p:spPr>
              <a:xfrm>
                <a:off x="5920692" y="4096712"/>
                <a:ext cx="124301" cy="137931"/>
              </a:xfrm>
              <a:custGeom>
                <a:avLst/>
                <a:gdLst>
                  <a:gd name="connsiteX0" fmla="*/ 59922 w 124301"/>
                  <a:gd name="connsiteY0" fmla="*/ 93955 h 137931"/>
                  <a:gd name="connsiteX1" fmla="*/ 37119 w 124301"/>
                  <a:gd name="connsiteY1" fmla="*/ 90954 h 137931"/>
                  <a:gd name="connsiteX2" fmla="*/ 0 w 124301"/>
                  <a:gd name="connsiteY2" fmla="*/ 69523 h 137931"/>
                  <a:gd name="connsiteX3" fmla="*/ 0 w 124301"/>
                  <a:gd name="connsiteY3" fmla="*/ 119072 h 137931"/>
                  <a:gd name="connsiteX4" fmla="*/ 15688 w 124301"/>
                  <a:gd name="connsiteY4" fmla="*/ 128073 h 137931"/>
                  <a:gd name="connsiteX5" fmla="*/ 52035 w 124301"/>
                  <a:gd name="connsiteY5" fmla="*/ 137932 h 137931"/>
                  <a:gd name="connsiteX6" fmla="*/ 115214 w 124301"/>
                  <a:gd name="connsiteY6" fmla="*/ 101413 h 137931"/>
                  <a:gd name="connsiteX7" fmla="*/ 124301 w 124301"/>
                  <a:gd name="connsiteY7" fmla="*/ 85725 h 137931"/>
                  <a:gd name="connsiteX8" fmla="*/ 124301 w 124301"/>
                  <a:gd name="connsiteY8" fmla="*/ 0 h 137931"/>
                  <a:gd name="connsiteX9" fmla="*/ 99527 w 124301"/>
                  <a:gd name="connsiteY9" fmla="*/ 42863 h 137931"/>
                  <a:gd name="connsiteX10" fmla="*/ 99527 w 124301"/>
                  <a:gd name="connsiteY10" fmla="*/ 42863 h 137931"/>
                  <a:gd name="connsiteX11" fmla="*/ 78096 w 124301"/>
                  <a:gd name="connsiteY11" fmla="*/ 79981 h 137931"/>
                  <a:gd name="connsiteX12" fmla="*/ 59922 w 124301"/>
                  <a:gd name="connsiteY12" fmla="*/ 93955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7931">
                    <a:moveTo>
                      <a:pt x="59922" y="93955"/>
                    </a:moveTo>
                    <a:cubicBezTo>
                      <a:pt x="52232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8" y="128073"/>
                    </a:lnTo>
                    <a:cubicBezTo>
                      <a:pt x="26721" y="134511"/>
                      <a:pt x="39262" y="137914"/>
                      <a:pt x="52035" y="137932"/>
                    </a:cubicBezTo>
                    <a:cubicBezTo>
                      <a:pt x="78078" y="137820"/>
                      <a:pt x="102116" y="123924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161" y="86891"/>
                      <a:pt x="67612" y="91931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1" name="Freeform: Shape 7500">
                <a:extLst>
                  <a:ext uri="{FF2B5EF4-FFF2-40B4-BE49-F238E27FC236}">
                    <a16:creationId xmlns:a16="http://schemas.microsoft.com/office/drawing/2014/main" id="{5BCB5687-7722-17B3-38E9-34BE4B042AB5}"/>
                  </a:ext>
                </a:extLst>
              </p:cNvPr>
              <p:cNvSpPr/>
              <p:nvPr/>
            </p:nvSpPr>
            <p:spPr>
              <a:xfrm>
                <a:off x="5230777" y="4263875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74" y="28461"/>
                      <a:pt x="267436" y="14170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2" name="Freeform: Shape 7501">
                <a:extLst>
                  <a:ext uri="{FF2B5EF4-FFF2-40B4-BE49-F238E27FC236}">
                    <a16:creationId xmlns:a16="http://schemas.microsoft.com/office/drawing/2014/main" id="{AE3717B7-867C-A013-673F-1941ACF580B1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3" name="Freeform: Shape 7502">
                <a:extLst>
                  <a:ext uri="{FF2B5EF4-FFF2-40B4-BE49-F238E27FC236}">
                    <a16:creationId xmlns:a16="http://schemas.microsoft.com/office/drawing/2014/main" id="{558CC7AD-6743-86FC-595B-DB8804A114A6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4" name="Freeform: Shape 7503">
                <a:extLst>
                  <a:ext uri="{FF2B5EF4-FFF2-40B4-BE49-F238E27FC236}">
                    <a16:creationId xmlns:a16="http://schemas.microsoft.com/office/drawing/2014/main" id="{BA3E20CE-EEB8-4DA3-D6D3-11009462D8D9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5" name="Freeform: Shape 7504">
                <a:extLst>
                  <a:ext uri="{FF2B5EF4-FFF2-40B4-BE49-F238E27FC236}">
                    <a16:creationId xmlns:a16="http://schemas.microsoft.com/office/drawing/2014/main" id="{32C9D185-FE66-5F40-527B-D3D3C2F54CBA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6" name="Freeform: Shape 7505">
                <a:extLst>
                  <a:ext uri="{FF2B5EF4-FFF2-40B4-BE49-F238E27FC236}">
                    <a16:creationId xmlns:a16="http://schemas.microsoft.com/office/drawing/2014/main" id="{7D62D5EA-7233-7BE8-26D3-6A485CCF3016}"/>
                  </a:ext>
                </a:extLst>
              </p:cNvPr>
              <p:cNvSpPr/>
              <p:nvPr/>
            </p:nvSpPr>
            <p:spPr>
              <a:xfrm>
                <a:off x="5492153" y="4263875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70"/>
                      <a:pt x="11547" y="28461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7" name="Freeform: Shape 7506">
                <a:extLst>
                  <a:ext uri="{FF2B5EF4-FFF2-40B4-BE49-F238E27FC236}">
                    <a16:creationId xmlns:a16="http://schemas.microsoft.com/office/drawing/2014/main" id="{FECFFEEE-1390-B047-C36B-BD1B9DBB1E52}"/>
                  </a:ext>
                </a:extLst>
              </p:cNvPr>
              <p:cNvSpPr/>
              <p:nvPr/>
            </p:nvSpPr>
            <p:spPr>
              <a:xfrm>
                <a:off x="587782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8" name="Freeform: Shape 7507">
                <a:extLst>
                  <a:ext uri="{FF2B5EF4-FFF2-40B4-BE49-F238E27FC236}">
                    <a16:creationId xmlns:a16="http://schemas.microsoft.com/office/drawing/2014/main" id="{E97CA97A-F3ED-751D-5372-761809A8B8E8}"/>
                  </a:ext>
                </a:extLst>
              </p:cNvPr>
              <p:cNvSpPr/>
              <p:nvPr/>
            </p:nvSpPr>
            <p:spPr>
              <a:xfrm>
                <a:off x="5804963" y="4116428"/>
                <a:ext cx="115729" cy="190310"/>
              </a:xfrm>
              <a:custGeom>
                <a:avLst/>
                <a:gdLst>
                  <a:gd name="connsiteX0" fmla="*/ 72866 w 115729"/>
                  <a:gd name="connsiteY0" fmla="*/ 74581 h 190310"/>
                  <a:gd name="connsiteX1" fmla="*/ 72866 w 115729"/>
                  <a:gd name="connsiteY1" fmla="*/ 74581 h 190310"/>
                  <a:gd name="connsiteX2" fmla="*/ 72866 w 115729"/>
                  <a:gd name="connsiteY2" fmla="*/ 117443 h 190310"/>
                  <a:gd name="connsiteX3" fmla="*/ 43205 w 115729"/>
                  <a:gd name="connsiteY3" fmla="*/ 147447 h 190310"/>
                  <a:gd name="connsiteX4" fmla="*/ 42863 w 115729"/>
                  <a:gd name="connsiteY4" fmla="*/ 147447 h 190310"/>
                  <a:gd name="connsiteX5" fmla="*/ 0 w 115729"/>
                  <a:gd name="connsiteY5" fmla="*/ 147447 h 190310"/>
                  <a:gd name="connsiteX6" fmla="*/ 24775 w 115729"/>
                  <a:gd name="connsiteY6" fmla="*/ 190310 h 190310"/>
                  <a:gd name="connsiteX7" fmla="*/ 42863 w 115729"/>
                  <a:gd name="connsiteY7" fmla="*/ 190310 h 190310"/>
                  <a:gd name="connsiteX8" fmla="*/ 79210 w 115729"/>
                  <a:gd name="connsiteY8" fmla="*/ 180623 h 190310"/>
                  <a:gd name="connsiteX9" fmla="*/ 94383 w 115729"/>
                  <a:gd name="connsiteY9" fmla="*/ 168964 h 190310"/>
                  <a:gd name="connsiteX10" fmla="*/ 115729 w 115729"/>
                  <a:gd name="connsiteY10" fmla="*/ 117529 h 190310"/>
                  <a:gd name="connsiteX11" fmla="*/ 115729 w 115729"/>
                  <a:gd name="connsiteY11" fmla="*/ 11487 h 190310"/>
                  <a:gd name="connsiteX12" fmla="*/ 72866 w 115729"/>
                  <a:gd name="connsiteY12" fmla="*/ 0 h 190310"/>
                  <a:gd name="connsiteX13" fmla="*/ 72866 w 115729"/>
                  <a:gd name="connsiteY13" fmla="*/ 25117 h 190310"/>
                  <a:gd name="connsiteX14" fmla="*/ 72866 w 115729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1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91" y="155368"/>
                      <a:pt x="115780" y="136843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9" name="Freeform: Shape 7508">
                <a:extLst>
                  <a:ext uri="{FF2B5EF4-FFF2-40B4-BE49-F238E27FC236}">
                    <a16:creationId xmlns:a16="http://schemas.microsoft.com/office/drawing/2014/main" id="{B2A4B7C4-2541-A676-75A2-4FE49CB694CC}"/>
                  </a:ext>
                </a:extLst>
              </p:cNvPr>
              <p:cNvSpPr/>
              <p:nvPr/>
            </p:nvSpPr>
            <p:spPr>
              <a:xfrm>
                <a:off x="587782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0" name="Freeform: Shape 7509">
                <a:extLst>
                  <a:ext uri="{FF2B5EF4-FFF2-40B4-BE49-F238E27FC236}">
                    <a16:creationId xmlns:a16="http://schemas.microsoft.com/office/drawing/2014/main" id="{DC9D8DE1-A631-FFF1-3B98-ADE60642610C}"/>
                  </a:ext>
                </a:extLst>
              </p:cNvPr>
              <p:cNvSpPr/>
              <p:nvPr/>
            </p:nvSpPr>
            <p:spPr>
              <a:xfrm>
                <a:off x="587782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32"/>
                      <a:pt x="14170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1" name="Freeform: Shape 7510">
                <a:extLst>
                  <a:ext uri="{FF2B5EF4-FFF2-40B4-BE49-F238E27FC236}">
                    <a16:creationId xmlns:a16="http://schemas.microsoft.com/office/drawing/2014/main" id="{6955B92D-AB4B-D577-0AA2-CD287BD759CD}"/>
                  </a:ext>
                </a:extLst>
              </p:cNvPr>
              <p:cNvSpPr/>
              <p:nvPr/>
            </p:nvSpPr>
            <p:spPr>
              <a:xfrm>
                <a:off x="5877829" y="2730855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689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122"/>
                    </a:lnTo>
                    <a:cubicBezTo>
                      <a:pt x="14119" y="282010"/>
                      <a:pt x="28401" y="276438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2" name="Freeform: Shape 7511">
                <a:extLst>
                  <a:ext uri="{FF2B5EF4-FFF2-40B4-BE49-F238E27FC236}">
                    <a16:creationId xmlns:a16="http://schemas.microsoft.com/office/drawing/2014/main" id="{550B1C45-EA54-751F-DD7E-6945CD8116C3}"/>
                  </a:ext>
                </a:extLst>
              </p:cNvPr>
              <p:cNvSpPr/>
              <p:nvPr/>
            </p:nvSpPr>
            <p:spPr>
              <a:xfrm>
                <a:off x="5230777" y="2466051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0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3" name="Freeform: Shape 7512">
                <a:extLst>
                  <a:ext uri="{FF2B5EF4-FFF2-40B4-BE49-F238E27FC236}">
                    <a16:creationId xmlns:a16="http://schemas.microsoft.com/office/drawing/2014/main" id="{8CF14D17-AD4A-802A-28EA-A0C07F02E81A}"/>
                  </a:ext>
                </a:extLst>
              </p:cNvPr>
              <p:cNvSpPr/>
              <p:nvPr/>
            </p:nvSpPr>
            <p:spPr>
              <a:xfrm>
                <a:off x="5730382" y="2590352"/>
                <a:ext cx="190309" cy="115729"/>
              </a:xfrm>
              <a:custGeom>
                <a:avLst/>
                <a:gdLst>
                  <a:gd name="connsiteX0" fmla="*/ 74581 w 190309"/>
                  <a:gd name="connsiteY0" fmla="*/ 42863 h 115729"/>
                  <a:gd name="connsiteX1" fmla="*/ 117443 w 190309"/>
                  <a:gd name="connsiteY1" fmla="*/ 42863 h 115729"/>
                  <a:gd name="connsiteX2" fmla="*/ 147447 w 190309"/>
                  <a:gd name="connsiteY2" fmla="*/ 72524 h 115729"/>
                  <a:gd name="connsiteX3" fmla="*/ 147447 w 190309"/>
                  <a:gd name="connsiteY3" fmla="*/ 72867 h 115729"/>
                  <a:gd name="connsiteX4" fmla="*/ 147447 w 190309"/>
                  <a:gd name="connsiteY4" fmla="*/ 115729 h 115729"/>
                  <a:gd name="connsiteX5" fmla="*/ 190309 w 190309"/>
                  <a:gd name="connsiteY5" fmla="*/ 90954 h 115729"/>
                  <a:gd name="connsiteX6" fmla="*/ 190309 w 190309"/>
                  <a:gd name="connsiteY6" fmla="*/ 72867 h 115729"/>
                  <a:gd name="connsiteX7" fmla="*/ 180623 w 190309"/>
                  <a:gd name="connsiteY7" fmla="*/ 36519 h 115729"/>
                  <a:gd name="connsiteX8" fmla="*/ 168964 w 190309"/>
                  <a:gd name="connsiteY8" fmla="*/ 21346 h 115729"/>
                  <a:gd name="connsiteX9" fmla="*/ 117529 w 190309"/>
                  <a:gd name="connsiteY9" fmla="*/ 0 h 115729"/>
                  <a:gd name="connsiteX10" fmla="*/ 11487 w 190309"/>
                  <a:gd name="connsiteY10" fmla="*/ 0 h 115729"/>
                  <a:gd name="connsiteX11" fmla="*/ 0 w 190309"/>
                  <a:gd name="connsiteY11" fmla="*/ 42863 h 115729"/>
                  <a:gd name="connsiteX12" fmla="*/ 74581 w 190309"/>
                  <a:gd name="connsiteY12" fmla="*/ 42863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19" y="42768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7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7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5"/>
                      <a:pt x="173516" y="25855"/>
                      <a:pt x="168964" y="21346"/>
                    </a:cubicBezTo>
                    <a:cubicBezTo>
                      <a:pt x="155368" y="7638"/>
                      <a:pt x="136843" y="-51"/>
                      <a:pt x="117529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4" name="Freeform: Shape 7513">
                <a:extLst>
                  <a:ext uri="{FF2B5EF4-FFF2-40B4-BE49-F238E27FC236}">
                    <a16:creationId xmlns:a16="http://schemas.microsoft.com/office/drawing/2014/main" id="{208BC4AA-DA44-7311-994E-94D574C18B83}"/>
                  </a:ext>
                </a:extLst>
              </p:cNvPr>
              <p:cNvSpPr/>
              <p:nvPr/>
            </p:nvSpPr>
            <p:spPr>
              <a:xfrm>
                <a:off x="5506897" y="259035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5" name="Freeform: Shape 7514">
                <a:extLst>
                  <a:ext uri="{FF2B5EF4-FFF2-40B4-BE49-F238E27FC236}">
                    <a16:creationId xmlns:a16="http://schemas.microsoft.com/office/drawing/2014/main" id="{9D60A436-A064-4B1D-0683-CA9230B859D0}"/>
                  </a:ext>
                </a:extLst>
              </p:cNvPr>
              <p:cNvSpPr/>
              <p:nvPr/>
            </p:nvSpPr>
            <p:spPr>
              <a:xfrm>
                <a:off x="5318388" y="2836125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076 w 312724"/>
                  <a:gd name="connsiteY10" fmla="*/ 87868 h 134695"/>
                  <a:gd name="connsiteX11" fmla="*/ 42777 w 312724"/>
                  <a:gd name="connsiteY11" fmla="*/ 24775 h 134695"/>
                  <a:gd name="connsiteX12" fmla="*/ 42777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6" name="Freeform: Shape 7515">
                <a:extLst>
                  <a:ext uri="{FF2B5EF4-FFF2-40B4-BE49-F238E27FC236}">
                    <a16:creationId xmlns:a16="http://schemas.microsoft.com/office/drawing/2014/main" id="{F7A27CED-27D1-F431-01C1-0A753ED2BCC4}"/>
                  </a:ext>
                </a:extLst>
              </p:cNvPr>
              <p:cNvSpPr/>
              <p:nvPr/>
            </p:nvSpPr>
            <p:spPr>
              <a:xfrm>
                <a:off x="5844740" y="2662488"/>
                <a:ext cx="200253" cy="105657"/>
              </a:xfrm>
              <a:custGeom>
                <a:avLst/>
                <a:gdLst>
                  <a:gd name="connsiteX0" fmla="*/ 75952 w 200253"/>
                  <a:gd name="connsiteY0" fmla="*/ 68367 h 105657"/>
                  <a:gd name="connsiteX1" fmla="*/ 75952 w 200253"/>
                  <a:gd name="connsiteY1" fmla="*/ 68367 h 105657"/>
                  <a:gd name="connsiteX2" fmla="*/ 113071 w 200253"/>
                  <a:gd name="connsiteY2" fmla="*/ 46936 h 105657"/>
                  <a:gd name="connsiteX3" fmla="*/ 135874 w 200253"/>
                  <a:gd name="connsiteY3" fmla="*/ 43936 h 105657"/>
                  <a:gd name="connsiteX4" fmla="*/ 154048 w 200253"/>
                  <a:gd name="connsiteY4" fmla="*/ 57909 h 105657"/>
                  <a:gd name="connsiteX5" fmla="*/ 175479 w 200253"/>
                  <a:gd name="connsiteY5" fmla="*/ 95028 h 105657"/>
                  <a:gd name="connsiteX6" fmla="*/ 200253 w 200253"/>
                  <a:gd name="connsiteY6" fmla="*/ 52165 h 105657"/>
                  <a:gd name="connsiteX7" fmla="*/ 191252 w 200253"/>
                  <a:gd name="connsiteY7" fmla="*/ 36478 h 105657"/>
                  <a:gd name="connsiteX8" fmla="*/ 164763 w 200253"/>
                  <a:gd name="connsiteY8" fmla="*/ 9817 h 105657"/>
                  <a:gd name="connsiteX9" fmla="*/ 147018 w 200253"/>
                  <a:gd name="connsiteY9" fmla="*/ 2531 h 105657"/>
                  <a:gd name="connsiteX10" fmla="*/ 91726 w 200253"/>
                  <a:gd name="connsiteY10" fmla="*/ 9817 h 105657"/>
                  <a:gd name="connsiteX11" fmla="*/ 0 w 200253"/>
                  <a:gd name="connsiteY11" fmla="*/ 62795 h 105657"/>
                  <a:gd name="connsiteX12" fmla="*/ 11487 w 200253"/>
                  <a:gd name="connsiteY12" fmla="*/ 105658 h 105657"/>
                  <a:gd name="connsiteX13" fmla="*/ 33176 w 200253"/>
                  <a:gd name="connsiteY13" fmla="*/ 93056 h 105657"/>
                  <a:gd name="connsiteX14" fmla="*/ 33176 w 200253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253" h="105657">
                    <a:moveTo>
                      <a:pt x="75952" y="68367"/>
                    </a:moveTo>
                    <a:lnTo>
                      <a:pt x="75952" y="68367"/>
                    </a:lnTo>
                    <a:lnTo>
                      <a:pt x="113071" y="46936"/>
                    </a:lnTo>
                    <a:cubicBezTo>
                      <a:pt x="119972" y="42941"/>
                      <a:pt x="128176" y="41861"/>
                      <a:pt x="135874" y="43936"/>
                    </a:cubicBezTo>
                    <a:cubicBezTo>
                      <a:pt x="143564" y="45959"/>
                      <a:pt x="150113" y="50999"/>
                      <a:pt x="154048" y="57909"/>
                    </a:cubicBezTo>
                    <a:lnTo>
                      <a:pt x="175479" y="95028"/>
                    </a:lnTo>
                    <a:lnTo>
                      <a:pt x="200253" y="52165"/>
                    </a:lnTo>
                    <a:lnTo>
                      <a:pt x="191252" y="36478"/>
                    </a:lnTo>
                    <a:cubicBezTo>
                      <a:pt x="184917" y="25419"/>
                      <a:pt x="175779" y="16221"/>
                      <a:pt x="164763" y="9817"/>
                    </a:cubicBezTo>
                    <a:cubicBezTo>
                      <a:pt x="159208" y="6585"/>
                      <a:pt x="153242" y="4133"/>
                      <a:pt x="147018" y="2531"/>
                    </a:cubicBezTo>
                    <a:cubicBezTo>
                      <a:pt x="128356" y="-2544"/>
                      <a:pt x="108433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29" y="91342"/>
                      <a:pt x="11487" y="105658"/>
                    </a:cubicBezTo>
                    <a:lnTo>
                      <a:pt x="33176" y="93056"/>
                    </a:lnTo>
                    <a:lnTo>
                      <a:pt x="33176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7" name="Freeform: Shape 7516">
                <a:extLst>
                  <a:ext uri="{FF2B5EF4-FFF2-40B4-BE49-F238E27FC236}">
                    <a16:creationId xmlns:a16="http://schemas.microsoft.com/office/drawing/2014/main" id="{959AFBBC-352B-A31E-DCF3-792742D2B5C2}"/>
                  </a:ext>
                </a:extLst>
              </p:cNvPr>
              <p:cNvSpPr/>
              <p:nvPr/>
            </p:nvSpPr>
            <p:spPr>
              <a:xfrm>
                <a:off x="5662574" y="2725540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8" name="Freeform: Shape 7517">
                <a:extLst>
                  <a:ext uri="{FF2B5EF4-FFF2-40B4-BE49-F238E27FC236}">
                    <a16:creationId xmlns:a16="http://schemas.microsoft.com/office/drawing/2014/main" id="{3A27307A-8074-FB21-1945-DF4442EDDCA3}"/>
                  </a:ext>
                </a:extLst>
              </p:cNvPr>
              <p:cNvSpPr/>
              <p:nvPr/>
            </p:nvSpPr>
            <p:spPr>
              <a:xfrm>
                <a:off x="5601023" y="3004146"/>
                <a:ext cx="276805" cy="188509"/>
              </a:xfrm>
              <a:custGeom>
                <a:avLst/>
                <a:gdLst>
                  <a:gd name="connsiteX0" fmla="*/ 73981 w 276805"/>
                  <a:gd name="connsiteY0" fmla="*/ 188509 h 188509"/>
                  <a:gd name="connsiteX1" fmla="*/ 175479 w 276805"/>
                  <a:gd name="connsiteY1" fmla="*/ 188509 h 188509"/>
                  <a:gd name="connsiteX2" fmla="*/ 238573 w 276805"/>
                  <a:gd name="connsiteY2" fmla="*/ 152076 h 188509"/>
                  <a:gd name="connsiteX3" fmla="*/ 276806 w 276805"/>
                  <a:gd name="connsiteY3" fmla="*/ 85725 h 188509"/>
                  <a:gd name="connsiteX4" fmla="*/ 276806 w 276805"/>
                  <a:gd name="connsiteY4" fmla="*/ 0 h 188509"/>
                  <a:gd name="connsiteX5" fmla="*/ 201454 w 276805"/>
                  <a:gd name="connsiteY5" fmla="*/ 130645 h 188509"/>
                  <a:gd name="connsiteX6" fmla="*/ 175736 w 276805"/>
                  <a:gd name="connsiteY6" fmla="*/ 145647 h 188509"/>
                  <a:gd name="connsiteX7" fmla="*/ 0 w 276805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509">
                    <a:moveTo>
                      <a:pt x="73981" y="188509"/>
                    </a:moveTo>
                    <a:lnTo>
                      <a:pt x="175479" y="188509"/>
                    </a:lnTo>
                    <a:cubicBezTo>
                      <a:pt x="201497" y="188449"/>
                      <a:pt x="225517" y="174579"/>
                      <a:pt x="238573" y="152076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645"/>
                    </a:lnTo>
                    <a:cubicBezTo>
                      <a:pt x="196113" y="139817"/>
                      <a:pt x="186349" y="145518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9" name="Freeform: Shape 7518">
                <a:extLst>
                  <a:ext uri="{FF2B5EF4-FFF2-40B4-BE49-F238E27FC236}">
                    <a16:creationId xmlns:a16="http://schemas.microsoft.com/office/drawing/2014/main" id="{3D33B9C3-19F5-CCA1-6083-EB07C137B8DA}"/>
                  </a:ext>
                </a:extLst>
              </p:cNvPr>
              <p:cNvSpPr/>
              <p:nvPr/>
            </p:nvSpPr>
            <p:spPr>
              <a:xfrm>
                <a:off x="6001102" y="2714653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124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0" name="Freeform: Shape 7519">
                <a:extLst>
                  <a:ext uri="{FF2B5EF4-FFF2-40B4-BE49-F238E27FC236}">
                    <a16:creationId xmlns:a16="http://schemas.microsoft.com/office/drawing/2014/main" id="{B1B07095-A9DF-5FB9-9110-517E4127DC44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1" name="Freeform: Shape 7520">
                <a:extLst>
                  <a:ext uri="{FF2B5EF4-FFF2-40B4-BE49-F238E27FC236}">
                    <a16:creationId xmlns:a16="http://schemas.microsoft.com/office/drawing/2014/main" id="{8F1D7DB2-B20F-E35D-2A81-9F1B2692655E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2" name="Freeform: Shape 7521">
                <a:extLst>
                  <a:ext uri="{FF2B5EF4-FFF2-40B4-BE49-F238E27FC236}">
                    <a16:creationId xmlns:a16="http://schemas.microsoft.com/office/drawing/2014/main" id="{990B9EA0-BE6E-FA45-E08C-7B7D68D6A8C2}"/>
                  </a:ext>
                </a:extLst>
              </p:cNvPr>
              <p:cNvSpPr/>
              <p:nvPr/>
            </p:nvSpPr>
            <p:spPr>
              <a:xfrm>
                <a:off x="5920692" y="2790777"/>
                <a:ext cx="111785" cy="224856"/>
              </a:xfrm>
              <a:custGeom>
                <a:avLst/>
                <a:gdLst>
                  <a:gd name="connsiteX0" fmla="*/ 0 w 111785"/>
                  <a:gd name="connsiteY0" fmla="*/ 139132 h 224856"/>
                  <a:gd name="connsiteX1" fmla="*/ 0 w 111785"/>
                  <a:gd name="connsiteY1" fmla="*/ 211484 h 224856"/>
                  <a:gd name="connsiteX2" fmla="*/ 0 w 111785"/>
                  <a:gd name="connsiteY2" fmla="*/ 224857 h 224856"/>
                  <a:gd name="connsiteX3" fmla="*/ 111785 w 111785"/>
                  <a:gd name="connsiteY3" fmla="*/ 31290 h 224856"/>
                  <a:gd name="connsiteX4" fmla="*/ 80410 w 111785"/>
                  <a:gd name="connsiteY4" fmla="*/ 0 h 224856"/>
                  <a:gd name="connsiteX5" fmla="*/ 0 w 111785"/>
                  <a:gd name="connsiteY5" fmla="*/ 139132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0" y="139132"/>
                    </a:moveTo>
                    <a:lnTo>
                      <a:pt x="0" y="211484"/>
                    </a:lnTo>
                    <a:lnTo>
                      <a:pt x="0" y="224857"/>
                    </a:lnTo>
                    <a:lnTo>
                      <a:pt x="111785" y="31290"/>
                    </a:lnTo>
                    <a:lnTo>
                      <a:pt x="80410" y="0"/>
                    </a:lnTo>
                    <a:lnTo>
                      <a:pt x="0" y="1391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3" name="Freeform: Shape 7522">
                <a:extLst>
                  <a:ext uri="{FF2B5EF4-FFF2-40B4-BE49-F238E27FC236}">
                    <a16:creationId xmlns:a16="http://schemas.microsoft.com/office/drawing/2014/main" id="{E695A166-6C89-3489-1A5E-CF13B05E6BEC}"/>
                  </a:ext>
                </a:extLst>
              </p:cNvPr>
              <p:cNvSpPr/>
              <p:nvPr/>
            </p:nvSpPr>
            <p:spPr>
              <a:xfrm>
                <a:off x="604499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4" name="Freeform: Shape 7523">
                <a:extLst>
                  <a:ext uri="{FF2B5EF4-FFF2-40B4-BE49-F238E27FC236}">
                    <a16:creationId xmlns:a16="http://schemas.microsoft.com/office/drawing/2014/main" id="{4015C8B1-4E4B-B3AB-7E06-2E87ECF7B11C}"/>
                  </a:ext>
                </a:extLst>
              </p:cNvPr>
              <p:cNvSpPr/>
              <p:nvPr/>
            </p:nvSpPr>
            <p:spPr>
              <a:xfrm>
                <a:off x="6002131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5" name="Freeform: Shape 7524">
                <a:extLst>
                  <a:ext uri="{FF2B5EF4-FFF2-40B4-BE49-F238E27FC236}">
                    <a16:creationId xmlns:a16="http://schemas.microsoft.com/office/drawing/2014/main" id="{A27DBC25-C733-84AB-41E1-F42354A283E0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6" name="Freeform: Shape 7525">
                <a:extLst>
                  <a:ext uri="{FF2B5EF4-FFF2-40B4-BE49-F238E27FC236}">
                    <a16:creationId xmlns:a16="http://schemas.microsoft.com/office/drawing/2014/main" id="{D4D91332-4FA5-9B05-D6FA-2800B1A3C5BA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7" name="Freeform: Shape 7526">
                <a:extLst>
                  <a:ext uri="{FF2B5EF4-FFF2-40B4-BE49-F238E27FC236}">
                    <a16:creationId xmlns:a16="http://schemas.microsoft.com/office/drawing/2014/main" id="{3903B111-B5F1-6945-DEE8-B1FC0D806026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8" name="Freeform: Shape 7527">
                <a:extLst>
                  <a:ext uri="{FF2B5EF4-FFF2-40B4-BE49-F238E27FC236}">
                    <a16:creationId xmlns:a16="http://schemas.microsoft.com/office/drawing/2014/main" id="{FED8D1CD-317B-876D-0464-EDC5705AB760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9" name="Freeform: Shape 7528">
                <a:extLst>
                  <a:ext uri="{FF2B5EF4-FFF2-40B4-BE49-F238E27FC236}">
                    <a16:creationId xmlns:a16="http://schemas.microsoft.com/office/drawing/2014/main" id="{C70FB5E5-1969-0CF2-A0E8-8FECB80644A5}"/>
                  </a:ext>
                </a:extLst>
              </p:cNvPr>
              <p:cNvSpPr/>
              <p:nvPr/>
            </p:nvSpPr>
            <p:spPr>
              <a:xfrm>
                <a:off x="5318474" y="2597724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4 h 263090"/>
                  <a:gd name="connsiteX1" fmla="*/ 164164 w 199996"/>
                  <a:gd name="connsiteY1" fmla="*/ 0 h 263090"/>
                  <a:gd name="connsiteX2" fmla="*/ 36433 w 199996"/>
                  <a:gd name="connsiteY2" fmla="*/ 73724 h 263090"/>
                  <a:gd name="connsiteX3" fmla="*/ 0 w 199996"/>
                  <a:gd name="connsiteY3" fmla="*/ 136903 h 263090"/>
                  <a:gd name="connsiteX4" fmla="*/ 0 w 199996"/>
                  <a:gd name="connsiteY4" fmla="*/ 238401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833 h 263090"/>
                  <a:gd name="connsiteX11" fmla="*/ 188424 w 199996"/>
                  <a:gd name="connsiteY11" fmla="*/ 3583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4"/>
                    </a:moveTo>
                    <a:cubicBezTo>
                      <a:pt x="188338" y="18774"/>
                      <a:pt x="176422" y="9258"/>
                      <a:pt x="164164" y="0"/>
                    </a:cubicBezTo>
                    <a:lnTo>
                      <a:pt x="36433" y="73724"/>
                    </a:lnTo>
                    <a:cubicBezTo>
                      <a:pt x="13888" y="86780"/>
                      <a:pt x="9" y="110851"/>
                      <a:pt x="0" y="136903"/>
                    </a:cubicBezTo>
                    <a:lnTo>
                      <a:pt x="0" y="238401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4" y="35833"/>
                    </a:lnTo>
                    <a:lnTo>
                      <a:pt x="188424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0" name="Freeform: Shape 7529">
                <a:extLst>
                  <a:ext uri="{FF2B5EF4-FFF2-40B4-BE49-F238E27FC236}">
                    <a16:creationId xmlns:a16="http://schemas.microsoft.com/office/drawing/2014/main" id="{5842022F-5D25-1726-FA8C-F397A4EFD7E7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1" name="Freeform: Shape 7530">
                <a:extLst>
                  <a:ext uri="{FF2B5EF4-FFF2-40B4-BE49-F238E27FC236}">
                    <a16:creationId xmlns:a16="http://schemas.microsoft.com/office/drawing/2014/main" id="{A1CE51AE-C031-9426-D9CF-770C3334349A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2" name="Freeform: Shape 7531">
                <a:extLst>
                  <a:ext uri="{FF2B5EF4-FFF2-40B4-BE49-F238E27FC236}">
                    <a16:creationId xmlns:a16="http://schemas.microsoft.com/office/drawing/2014/main" id="{04EF0A6E-92EE-1F9F-5040-62ECFD9B8679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3" name="Freeform: Shape 7532">
                <a:extLst>
                  <a:ext uri="{FF2B5EF4-FFF2-40B4-BE49-F238E27FC236}">
                    <a16:creationId xmlns:a16="http://schemas.microsoft.com/office/drawing/2014/main" id="{BCF9739A-026A-38B9-EB7C-B3F56D020A4F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4" name="Freeform: Shape 7533">
                <a:extLst>
                  <a:ext uri="{FF2B5EF4-FFF2-40B4-BE49-F238E27FC236}">
                    <a16:creationId xmlns:a16="http://schemas.microsoft.com/office/drawing/2014/main" id="{C6F3B49B-E792-9B0E-D22B-BEBD4ED8E688}"/>
                  </a:ext>
                </a:extLst>
              </p:cNvPr>
              <p:cNvSpPr/>
              <p:nvPr/>
            </p:nvSpPr>
            <p:spPr>
              <a:xfrm>
                <a:off x="5482637" y="2466051"/>
                <a:ext cx="270890" cy="160219"/>
              </a:xfrm>
              <a:custGeom>
                <a:avLst/>
                <a:gdLst>
                  <a:gd name="connsiteX0" fmla="*/ 98498 w 270890"/>
                  <a:gd name="connsiteY0" fmla="*/ 124301 h 160219"/>
                  <a:gd name="connsiteX1" fmla="*/ 98498 w 270890"/>
                  <a:gd name="connsiteY1" fmla="*/ 124301 h 160219"/>
                  <a:gd name="connsiteX2" fmla="*/ 270891 w 270890"/>
                  <a:gd name="connsiteY2" fmla="*/ 24774 h 160219"/>
                  <a:gd name="connsiteX3" fmla="*/ 228028 w 270890"/>
                  <a:gd name="connsiteY3" fmla="*/ 0 h 160219"/>
                  <a:gd name="connsiteX4" fmla="*/ 0 w 270890"/>
                  <a:gd name="connsiteY4" fmla="*/ 131416 h 160219"/>
                  <a:gd name="connsiteX5" fmla="*/ 35833 w 270890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219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4"/>
                    </a:lnTo>
                    <a:lnTo>
                      <a:pt x="228028" y="0"/>
                    </a:lnTo>
                    <a:lnTo>
                      <a:pt x="0" y="131416"/>
                    </a:lnTo>
                    <a:cubicBezTo>
                      <a:pt x="12259" y="140675"/>
                      <a:pt x="24174" y="150190"/>
                      <a:pt x="35833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5" name="Freeform: Shape 7534">
                <a:extLst>
                  <a:ext uri="{FF2B5EF4-FFF2-40B4-BE49-F238E27FC236}">
                    <a16:creationId xmlns:a16="http://schemas.microsoft.com/office/drawing/2014/main" id="{EB1D1728-66FC-9B35-C445-8C056B977A5F}"/>
                  </a:ext>
                </a:extLst>
              </p:cNvPr>
              <p:cNvSpPr/>
              <p:nvPr/>
            </p:nvSpPr>
            <p:spPr>
              <a:xfrm>
                <a:off x="5540309" y="2861243"/>
                <a:ext cx="128951" cy="288550"/>
              </a:xfrm>
              <a:custGeom>
                <a:avLst/>
                <a:gdLst>
                  <a:gd name="connsiteX0" fmla="*/ 97577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265 w 128951"/>
                  <a:gd name="connsiteY4" fmla="*/ 18602 h 288550"/>
                  <a:gd name="connsiteX5" fmla="*/ 122265 w 128951"/>
                  <a:gd name="connsiteY5" fmla="*/ 18602 h 288550"/>
                  <a:gd name="connsiteX6" fmla="*/ 128952 w 128951"/>
                  <a:gd name="connsiteY6" fmla="*/ 7030 h 288550"/>
                  <a:gd name="connsiteX7" fmla="*/ 83518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8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577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30"/>
                    </a:lnTo>
                    <a:cubicBezTo>
                      <a:pt x="113864" y="4226"/>
                      <a:pt x="98717" y="1886"/>
                      <a:pt x="83518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8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6" name="Freeform: Shape 7535">
                <a:extLst>
                  <a:ext uri="{FF2B5EF4-FFF2-40B4-BE49-F238E27FC236}">
                    <a16:creationId xmlns:a16="http://schemas.microsoft.com/office/drawing/2014/main" id="{4D8B42A9-72D7-045E-4782-EDAA4A6E23BB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7" name="Freeform: Shape 7536">
                <a:extLst>
                  <a:ext uri="{FF2B5EF4-FFF2-40B4-BE49-F238E27FC236}">
                    <a16:creationId xmlns:a16="http://schemas.microsoft.com/office/drawing/2014/main" id="{F45A7E91-49A3-2AAF-719E-B72A7292BFC9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8" name="Freeform: Shape 7537">
                <a:extLst>
                  <a:ext uri="{FF2B5EF4-FFF2-40B4-BE49-F238E27FC236}">
                    <a16:creationId xmlns:a16="http://schemas.microsoft.com/office/drawing/2014/main" id="{C4E857C8-5203-7015-9EDE-5C57BD67945B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9" name="Freeform: Shape 7538">
                <a:extLst>
                  <a:ext uri="{FF2B5EF4-FFF2-40B4-BE49-F238E27FC236}">
                    <a16:creationId xmlns:a16="http://schemas.microsoft.com/office/drawing/2014/main" id="{80B890EA-DA47-8AFA-6B8D-E2B395EF6DC4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0" name="Freeform: Shape 7539">
                <a:extLst>
                  <a:ext uri="{FF2B5EF4-FFF2-40B4-BE49-F238E27FC236}">
                    <a16:creationId xmlns:a16="http://schemas.microsoft.com/office/drawing/2014/main" id="{DB71BB8A-9001-7C27-F97A-40952842188D}"/>
                  </a:ext>
                </a:extLst>
              </p:cNvPr>
              <p:cNvSpPr/>
              <p:nvPr/>
            </p:nvSpPr>
            <p:spPr>
              <a:xfrm>
                <a:off x="5623826" y="2633214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1" name="Freeform: Shape 7540">
                <a:extLst>
                  <a:ext uri="{FF2B5EF4-FFF2-40B4-BE49-F238E27FC236}">
                    <a16:creationId xmlns:a16="http://schemas.microsoft.com/office/drawing/2014/main" id="{AF9922F4-B7D9-2FB4-DE6F-62C32D02D5AB}"/>
                  </a:ext>
                </a:extLst>
              </p:cNvPr>
              <p:cNvSpPr/>
              <p:nvPr/>
            </p:nvSpPr>
            <p:spPr>
              <a:xfrm>
                <a:off x="5710580" y="2466051"/>
                <a:ext cx="137931" cy="124301"/>
              </a:xfrm>
              <a:custGeom>
                <a:avLst/>
                <a:gdLst>
                  <a:gd name="connsiteX0" fmla="*/ 93955 w 137931"/>
                  <a:gd name="connsiteY0" fmla="*/ 64379 h 124301"/>
                  <a:gd name="connsiteX1" fmla="*/ 90954 w 137931"/>
                  <a:gd name="connsiteY1" fmla="*/ 87182 h 124301"/>
                  <a:gd name="connsiteX2" fmla="*/ 69523 w 137931"/>
                  <a:gd name="connsiteY2" fmla="*/ 124301 h 124301"/>
                  <a:gd name="connsiteX3" fmla="*/ 119072 w 137931"/>
                  <a:gd name="connsiteY3" fmla="*/ 124301 h 124301"/>
                  <a:gd name="connsiteX4" fmla="*/ 128073 w 137931"/>
                  <a:gd name="connsiteY4" fmla="*/ 108613 h 124301"/>
                  <a:gd name="connsiteX5" fmla="*/ 137932 w 137931"/>
                  <a:gd name="connsiteY5" fmla="*/ 72266 h 124301"/>
                  <a:gd name="connsiteX6" fmla="*/ 101413 w 137931"/>
                  <a:gd name="connsiteY6" fmla="*/ 9087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774 h 124301"/>
                  <a:gd name="connsiteX10" fmla="*/ 42863 w 137931"/>
                  <a:gd name="connsiteY10" fmla="*/ 24774 h 124301"/>
                  <a:gd name="connsiteX11" fmla="*/ 79981 w 137931"/>
                  <a:gd name="connsiteY11" fmla="*/ 46206 h 124301"/>
                  <a:gd name="connsiteX12" fmla="*/ 93955 w 137931"/>
                  <a:gd name="connsiteY12" fmla="*/ 64379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955" y="64379"/>
                    </a:moveTo>
                    <a:cubicBezTo>
                      <a:pt x="96080" y="72069"/>
                      <a:pt x="95000" y="80298"/>
                      <a:pt x="90954" y="87182"/>
                    </a:cubicBezTo>
                    <a:lnTo>
                      <a:pt x="69523" y="124301"/>
                    </a:lnTo>
                    <a:lnTo>
                      <a:pt x="119072" y="124301"/>
                    </a:lnTo>
                    <a:lnTo>
                      <a:pt x="128073" y="108613"/>
                    </a:lnTo>
                    <a:cubicBezTo>
                      <a:pt x="134511" y="97581"/>
                      <a:pt x="137914" y="85039"/>
                      <a:pt x="137932" y="72266"/>
                    </a:cubicBezTo>
                    <a:cubicBezTo>
                      <a:pt x="137820" y="46223"/>
                      <a:pt x="123924" y="22185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5" y="6437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2" name="Freeform: Shape 7541">
                <a:extLst>
                  <a:ext uri="{FF2B5EF4-FFF2-40B4-BE49-F238E27FC236}">
                    <a16:creationId xmlns:a16="http://schemas.microsoft.com/office/drawing/2014/main" id="{C876290E-86F9-38F7-C3CE-B8373FAFA740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3" name="Freeform: Shape 7542">
                <a:extLst>
                  <a:ext uri="{FF2B5EF4-FFF2-40B4-BE49-F238E27FC236}">
                    <a16:creationId xmlns:a16="http://schemas.microsoft.com/office/drawing/2014/main" id="{509A8E15-B7F2-CDC6-396A-AF86B5449D1F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4" name="Freeform: Shape 7543">
                <a:extLst>
                  <a:ext uri="{FF2B5EF4-FFF2-40B4-BE49-F238E27FC236}">
                    <a16:creationId xmlns:a16="http://schemas.microsoft.com/office/drawing/2014/main" id="{8B9830A1-FE3A-DD50-EF31-2AC9DA502CD6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5" name="Freeform: Shape 7544">
                <a:extLst>
                  <a:ext uri="{FF2B5EF4-FFF2-40B4-BE49-F238E27FC236}">
                    <a16:creationId xmlns:a16="http://schemas.microsoft.com/office/drawing/2014/main" id="{8CF226E6-B19D-A753-A9D1-B3A614B2484C}"/>
                  </a:ext>
                </a:extLst>
              </p:cNvPr>
              <p:cNvSpPr/>
              <p:nvPr/>
            </p:nvSpPr>
            <p:spPr>
              <a:xfrm>
                <a:off x="4300061" y="2465879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701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701"/>
                    </a:moveTo>
                    <a:cubicBezTo>
                      <a:pt x="196370" y="104542"/>
                      <a:pt x="210121" y="80444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69" y="65057"/>
                      <a:pt x="161360" y="74838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6" name="Freeform: Shape 7545">
                <a:extLst>
                  <a:ext uri="{FF2B5EF4-FFF2-40B4-BE49-F238E27FC236}">
                    <a16:creationId xmlns:a16="http://schemas.microsoft.com/office/drawing/2014/main" id="{6ACFC2BF-7675-9D37-375F-FEA6CDE4B00E}"/>
                  </a:ext>
                </a:extLst>
              </p:cNvPr>
              <p:cNvSpPr/>
              <p:nvPr/>
            </p:nvSpPr>
            <p:spPr>
              <a:xfrm>
                <a:off x="4175760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8036 w 167163"/>
                  <a:gd name="connsiteY4" fmla="*/ 80153 h 168021"/>
                  <a:gd name="connsiteX5" fmla="*/ 43034 w 167163"/>
                  <a:gd name="connsiteY5" fmla="*/ 54435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7" name="Freeform: Shape 7546">
                <a:extLst>
                  <a:ext uri="{FF2B5EF4-FFF2-40B4-BE49-F238E27FC236}">
                    <a16:creationId xmlns:a16="http://schemas.microsoft.com/office/drawing/2014/main" id="{9625824D-E016-DAB0-DF00-1781FF30F72E}"/>
                  </a:ext>
                </a:extLst>
              </p:cNvPr>
              <p:cNvSpPr/>
              <p:nvPr/>
            </p:nvSpPr>
            <p:spPr>
              <a:xfrm>
                <a:off x="5877829" y="3280867"/>
                <a:ext cx="167335" cy="336042"/>
              </a:xfrm>
              <a:custGeom>
                <a:avLst/>
                <a:gdLst>
                  <a:gd name="connsiteX0" fmla="*/ 36433 w 167335"/>
                  <a:gd name="connsiteY0" fmla="*/ 50149 h 336042"/>
                  <a:gd name="connsiteX1" fmla="*/ 0 w 167335"/>
                  <a:gd name="connsiteY1" fmla="*/ 113243 h 336042"/>
                  <a:gd name="connsiteX2" fmla="*/ 0 w 167335"/>
                  <a:gd name="connsiteY2" fmla="*/ 222114 h 336042"/>
                  <a:gd name="connsiteX3" fmla="*/ 36433 w 167335"/>
                  <a:gd name="connsiteY3" fmla="*/ 285293 h 336042"/>
                  <a:gd name="connsiteX4" fmla="*/ 124301 w 167335"/>
                  <a:gd name="connsiteY4" fmla="*/ 336042 h 336042"/>
                  <a:gd name="connsiteX5" fmla="*/ 167164 w 167335"/>
                  <a:gd name="connsiteY5" fmla="*/ 311182 h 336042"/>
                  <a:gd name="connsiteX6" fmla="*/ 58036 w 167335"/>
                  <a:gd name="connsiteY6" fmla="*/ 248174 h 336042"/>
                  <a:gd name="connsiteX7" fmla="*/ 43034 w 167335"/>
                  <a:gd name="connsiteY7" fmla="*/ 222456 h 336042"/>
                  <a:gd name="connsiteX8" fmla="*/ 43034 w 167335"/>
                  <a:gd name="connsiteY8" fmla="*/ 113586 h 336042"/>
                  <a:gd name="connsiteX9" fmla="*/ 58036 w 167335"/>
                  <a:gd name="connsiteY9" fmla="*/ 87868 h 336042"/>
                  <a:gd name="connsiteX10" fmla="*/ 167335 w 167335"/>
                  <a:gd name="connsiteY10" fmla="*/ 24774 h 336042"/>
                  <a:gd name="connsiteX11" fmla="*/ 167335 w 167335"/>
                  <a:gd name="connsiteY11" fmla="*/ 0 h 336042"/>
                  <a:gd name="connsiteX12" fmla="*/ 124473 w 167335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36433" y="50149"/>
                    </a:moveTo>
                    <a:cubicBezTo>
                      <a:pt x="13913" y="63188"/>
                      <a:pt x="43" y="87225"/>
                      <a:pt x="0" y="113243"/>
                    </a:cubicBezTo>
                    <a:lnTo>
                      <a:pt x="0" y="222114"/>
                    </a:lnTo>
                    <a:cubicBezTo>
                      <a:pt x="9" y="248165"/>
                      <a:pt x="13888" y="272237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38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774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8" name="Freeform: Shape 7547">
                <a:extLst>
                  <a:ext uri="{FF2B5EF4-FFF2-40B4-BE49-F238E27FC236}">
                    <a16:creationId xmlns:a16="http://schemas.microsoft.com/office/drawing/2014/main" id="{64F60320-28A0-DFB3-5ED6-6C7F71FD7F80}"/>
                  </a:ext>
                </a:extLst>
              </p:cNvPr>
              <p:cNvSpPr/>
              <p:nvPr/>
            </p:nvSpPr>
            <p:spPr>
              <a:xfrm>
                <a:off x="6002131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9" name="Freeform: Shape 7548">
                <a:extLst>
                  <a:ext uri="{FF2B5EF4-FFF2-40B4-BE49-F238E27FC236}">
                    <a16:creationId xmlns:a16="http://schemas.microsoft.com/office/drawing/2014/main" id="{88A7ADF4-85F5-7BA9-E153-14957A04681B}"/>
                  </a:ext>
                </a:extLst>
              </p:cNvPr>
              <p:cNvSpPr/>
              <p:nvPr/>
            </p:nvSpPr>
            <p:spPr>
              <a:xfrm>
                <a:off x="3368059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4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2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5" y="41521"/>
                      <a:pt x="129835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3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4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0" name="Freeform: Shape 7549">
                <a:extLst>
                  <a:ext uri="{FF2B5EF4-FFF2-40B4-BE49-F238E27FC236}">
                    <a16:creationId xmlns:a16="http://schemas.microsoft.com/office/drawing/2014/main" id="{21AD7DA6-5D44-7125-0F84-6D6319B63B0B}"/>
                  </a:ext>
                </a:extLst>
              </p:cNvPr>
              <p:cNvSpPr/>
              <p:nvPr/>
            </p:nvSpPr>
            <p:spPr>
              <a:xfrm>
                <a:off x="3325196" y="2836040"/>
                <a:ext cx="291207" cy="302630"/>
              </a:xfrm>
              <a:custGeom>
                <a:avLst/>
                <a:gdLst>
                  <a:gd name="connsiteX0" fmla="*/ 42863 w 291207"/>
                  <a:gd name="connsiteY0" fmla="*/ 37119 h 302630"/>
                  <a:gd name="connsiteX1" fmla="*/ 42863 w 291207"/>
                  <a:gd name="connsiteY1" fmla="*/ 0 h 302630"/>
                  <a:gd name="connsiteX2" fmla="*/ 0 w 291207"/>
                  <a:gd name="connsiteY2" fmla="*/ 74238 h 302630"/>
                  <a:gd name="connsiteX3" fmla="*/ 0 w 291207"/>
                  <a:gd name="connsiteY3" fmla="*/ 175736 h 302630"/>
                  <a:gd name="connsiteX4" fmla="*/ 36176 w 291207"/>
                  <a:gd name="connsiteY4" fmla="*/ 238830 h 302630"/>
                  <a:gd name="connsiteX5" fmla="*/ 130473 w 291207"/>
                  <a:gd name="connsiteY5" fmla="*/ 292922 h 302630"/>
                  <a:gd name="connsiteX6" fmla="*/ 203340 w 291207"/>
                  <a:gd name="connsiteY6" fmla="*/ 292922 h 302630"/>
                  <a:gd name="connsiteX7" fmla="*/ 291208 w 291207"/>
                  <a:gd name="connsiteY7" fmla="*/ 242173 h 302630"/>
                  <a:gd name="connsiteX8" fmla="*/ 291208 w 291207"/>
                  <a:gd name="connsiteY8" fmla="*/ 192796 h 302630"/>
                  <a:gd name="connsiteX9" fmla="*/ 181908 w 291207"/>
                  <a:gd name="connsiteY9" fmla="*/ 256146 h 302630"/>
                  <a:gd name="connsiteX10" fmla="*/ 151905 w 291207"/>
                  <a:gd name="connsiteY10" fmla="*/ 256146 h 302630"/>
                  <a:gd name="connsiteX11" fmla="*/ 57607 w 291207"/>
                  <a:gd name="connsiteY11" fmla="*/ 201711 h 302630"/>
                  <a:gd name="connsiteX12" fmla="*/ 42605 w 291207"/>
                  <a:gd name="connsiteY12" fmla="*/ 175993 h 302630"/>
                  <a:gd name="connsiteX13" fmla="*/ 42605 w 291207"/>
                  <a:gd name="connsiteY13" fmla="*/ 37119 h 30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630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21" y="201694"/>
                      <a:pt x="13785" y="225697"/>
                      <a:pt x="36176" y="238830"/>
                    </a:cubicBezTo>
                    <a:lnTo>
                      <a:pt x="130473" y="292922"/>
                    </a:lnTo>
                    <a:cubicBezTo>
                      <a:pt x="153037" y="305867"/>
                      <a:pt x="180776" y="305867"/>
                      <a:pt x="203340" y="292922"/>
                    </a:cubicBezTo>
                    <a:lnTo>
                      <a:pt x="291208" y="242173"/>
                    </a:lnTo>
                    <a:lnTo>
                      <a:pt x="291208" y="192796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31" y="196370"/>
                      <a:pt x="42734" y="186606"/>
                      <a:pt x="42605" y="175993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1" name="Freeform: Shape 7550">
                <a:extLst>
                  <a:ext uri="{FF2B5EF4-FFF2-40B4-BE49-F238E27FC236}">
                    <a16:creationId xmlns:a16="http://schemas.microsoft.com/office/drawing/2014/main" id="{C99B4DA8-FC5A-A084-E18E-4A32C243BEC8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93 h 336556"/>
                  <a:gd name="connsiteX1" fmla="*/ 141703 w 141703"/>
                  <a:gd name="connsiteY1" fmla="*/ 222799 h 336556"/>
                  <a:gd name="connsiteX2" fmla="*/ 141703 w 141703"/>
                  <a:gd name="connsiteY2" fmla="*/ 113929 h 336556"/>
                  <a:gd name="connsiteX3" fmla="*/ 105270 w 141703"/>
                  <a:gd name="connsiteY3" fmla="*/ 50835 h 336556"/>
                  <a:gd name="connsiteX4" fmla="*/ 17145 w 141703"/>
                  <a:gd name="connsiteY4" fmla="*/ 0 h 336556"/>
                  <a:gd name="connsiteX5" fmla="*/ 0 w 141703"/>
                  <a:gd name="connsiteY5" fmla="*/ 10115 h 336556"/>
                  <a:gd name="connsiteX6" fmla="*/ 0 w 141703"/>
                  <a:gd name="connsiteY6" fmla="*/ 39434 h 336556"/>
                  <a:gd name="connsiteX7" fmla="*/ 83839 w 141703"/>
                  <a:gd name="connsiteY7" fmla="*/ 87868 h 336556"/>
                  <a:gd name="connsiteX8" fmla="*/ 98841 w 141703"/>
                  <a:gd name="connsiteY8" fmla="*/ 113586 h 336556"/>
                  <a:gd name="connsiteX9" fmla="*/ 98841 w 141703"/>
                  <a:gd name="connsiteY9" fmla="*/ 222456 h 336556"/>
                  <a:gd name="connsiteX10" fmla="*/ 83839 w 141703"/>
                  <a:gd name="connsiteY10" fmla="*/ 248174 h 336556"/>
                  <a:gd name="connsiteX11" fmla="*/ 0 w 141703"/>
                  <a:gd name="connsiteY11" fmla="*/ 297123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93"/>
                    </a:moveTo>
                    <a:cubicBezTo>
                      <a:pt x="127786" y="272854"/>
                      <a:pt x="141665" y="248817"/>
                      <a:pt x="141703" y="222799"/>
                    </a:cubicBezTo>
                    <a:lnTo>
                      <a:pt x="141703" y="113929"/>
                    </a:lnTo>
                    <a:cubicBezTo>
                      <a:pt x="141665" y="87911"/>
                      <a:pt x="127786" y="63874"/>
                      <a:pt x="105270" y="50835"/>
                    </a:cubicBezTo>
                    <a:lnTo>
                      <a:pt x="17145" y="0"/>
                    </a:lnTo>
                    <a:lnTo>
                      <a:pt x="0" y="10115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3040" y="93183"/>
                      <a:pt x="98747" y="102964"/>
                      <a:pt x="98841" y="113586"/>
                    </a:cubicBezTo>
                    <a:lnTo>
                      <a:pt x="98841" y="222456"/>
                    </a:lnTo>
                    <a:cubicBezTo>
                      <a:pt x="98712" y="233069"/>
                      <a:pt x="93015" y="242833"/>
                      <a:pt x="83839" y="248174"/>
                    </a:cubicBezTo>
                    <a:lnTo>
                      <a:pt x="0" y="297123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2" name="Freeform: Shape 7551">
                <a:extLst>
                  <a:ext uri="{FF2B5EF4-FFF2-40B4-BE49-F238E27FC236}">
                    <a16:creationId xmlns:a16="http://schemas.microsoft.com/office/drawing/2014/main" id="{16D9D568-5130-35E7-9AD8-0D12BBBE6B58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3" name="Freeform: Shape 7552">
                <a:extLst>
                  <a:ext uri="{FF2B5EF4-FFF2-40B4-BE49-F238E27FC236}">
                    <a16:creationId xmlns:a16="http://schemas.microsoft.com/office/drawing/2014/main" id="{5448144F-35B4-94AE-9EFD-5CAEE64E4A93}"/>
                  </a:ext>
                </a:extLst>
              </p:cNvPr>
              <p:cNvSpPr/>
              <p:nvPr/>
            </p:nvSpPr>
            <p:spPr>
              <a:xfrm>
                <a:off x="332519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29" y="77234"/>
                      <a:pt x="61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59" y="41864"/>
                      <a:pt x="172869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4" name="Freeform: Shape 7553">
                <a:extLst>
                  <a:ext uri="{FF2B5EF4-FFF2-40B4-BE49-F238E27FC236}">
                    <a16:creationId xmlns:a16="http://schemas.microsoft.com/office/drawing/2014/main" id="{C8E120AA-B766-FABB-94C3-3E09AEB710E8}"/>
                  </a:ext>
                </a:extLst>
              </p:cNvPr>
              <p:cNvSpPr/>
              <p:nvPr/>
            </p:nvSpPr>
            <p:spPr>
              <a:xfrm>
                <a:off x="3324939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14" y="176156"/>
                      <a:pt x="334285" y="152119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9" y="211561"/>
                      <a:pt x="161459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5" name="Freeform: Shape 7554">
                <a:extLst>
                  <a:ext uri="{FF2B5EF4-FFF2-40B4-BE49-F238E27FC236}">
                    <a16:creationId xmlns:a16="http://schemas.microsoft.com/office/drawing/2014/main" id="{D070F597-F616-2178-E2F3-C9DB4773836B}"/>
                  </a:ext>
                </a:extLst>
              </p:cNvPr>
              <p:cNvSpPr/>
              <p:nvPr/>
            </p:nvSpPr>
            <p:spPr>
              <a:xfrm>
                <a:off x="4176102" y="4263018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602 h 168021"/>
                  <a:gd name="connsiteX7" fmla="*/ 177879 w 210026"/>
                  <a:gd name="connsiteY7" fmla="*/ 18602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74" y="102964"/>
                      <a:pt x="48675" y="93192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6" name="Freeform: Shape 7555">
                <a:extLst>
                  <a:ext uri="{FF2B5EF4-FFF2-40B4-BE49-F238E27FC236}">
                    <a16:creationId xmlns:a16="http://schemas.microsoft.com/office/drawing/2014/main" id="{3B3A0CE9-8CCF-6664-9AD2-275FC2B94B62}"/>
                  </a:ext>
                </a:extLst>
              </p:cNvPr>
              <p:cNvSpPr/>
              <p:nvPr/>
            </p:nvSpPr>
            <p:spPr>
              <a:xfrm>
                <a:off x="4342923" y="4262761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843 h 168020"/>
                  <a:gd name="connsiteX1" fmla="*/ 130731 w 167163"/>
                  <a:gd name="connsiteY1" fmla="*/ 50749 h 168020"/>
                  <a:gd name="connsiteX2" fmla="*/ 42863 w 167163"/>
                  <a:gd name="connsiteY2" fmla="*/ 0 h 168020"/>
                  <a:gd name="connsiteX3" fmla="*/ 0 w 167163"/>
                  <a:gd name="connsiteY3" fmla="*/ 24860 h 168020"/>
                  <a:gd name="connsiteX4" fmla="*/ 109128 w 167163"/>
                  <a:gd name="connsiteY4" fmla="*/ 87868 h 168020"/>
                  <a:gd name="connsiteX5" fmla="*/ 124130 w 167163"/>
                  <a:gd name="connsiteY5" fmla="*/ 113586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843"/>
                    </a:move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7" name="Freeform: Shape 7556">
                <a:extLst>
                  <a:ext uri="{FF2B5EF4-FFF2-40B4-BE49-F238E27FC236}">
                    <a16:creationId xmlns:a16="http://schemas.microsoft.com/office/drawing/2014/main" id="{95A8E50A-516A-4BD7-DE89-B2F7AA328CC1}"/>
                  </a:ext>
                </a:extLst>
              </p:cNvPr>
              <p:cNvSpPr/>
              <p:nvPr/>
            </p:nvSpPr>
            <p:spPr>
              <a:xfrm>
                <a:off x="5027009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396 h 302973"/>
                  <a:gd name="connsiteX6" fmla="*/ 182337 w 291465"/>
                  <a:gd name="connsiteY6" fmla="*/ 256404 h 302973"/>
                  <a:gd name="connsiteX7" fmla="*/ 152248 w 291465"/>
                  <a:gd name="connsiteY7" fmla="*/ 256404 h 302973"/>
                  <a:gd name="connsiteX8" fmla="*/ 57950 w 291465"/>
                  <a:gd name="connsiteY8" fmla="*/ 201968 h 302973"/>
                  <a:gd name="connsiteX9" fmla="*/ 42948 w 291465"/>
                  <a:gd name="connsiteY9" fmla="*/ 176251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0" y="201762"/>
                      <a:pt x="13888" y="225817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10" y="261727"/>
                      <a:pt x="161575" y="261727"/>
                      <a:pt x="152248" y="256404"/>
                    </a:cubicBezTo>
                    <a:lnTo>
                      <a:pt x="57950" y="201968"/>
                    </a:lnTo>
                    <a:cubicBezTo>
                      <a:pt x="48761" y="196645"/>
                      <a:pt x="43060" y="186872"/>
                      <a:pt x="42948" y="176251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8" name="Freeform: Shape 7557">
                <a:extLst>
                  <a:ext uri="{FF2B5EF4-FFF2-40B4-BE49-F238E27FC236}">
                    <a16:creationId xmlns:a16="http://schemas.microsoft.com/office/drawing/2014/main" id="{32713027-7ABE-03B6-6DF5-CAF29CB1C749}"/>
                  </a:ext>
                </a:extLst>
              </p:cNvPr>
              <p:cNvSpPr/>
              <p:nvPr/>
            </p:nvSpPr>
            <p:spPr>
              <a:xfrm>
                <a:off x="5069871" y="3758076"/>
                <a:ext cx="291379" cy="302973"/>
              </a:xfrm>
              <a:custGeom>
                <a:avLst/>
                <a:gdLst>
                  <a:gd name="connsiteX0" fmla="*/ 248517 w 291379"/>
                  <a:gd name="connsiteY0" fmla="*/ 265855 h 302973"/>
                  <a:gd name="connsiteX1" fmla="*/ 248517 w 291379"/>
                  <a:gd name="connsiteY1" fmla="*/ 302974 h 302973"/>
                  <a:gd name="connsiteX2" fmla="*/ 291379 w 291379"/>
                  <a:gd name="connsiteY2" fmla="*/ 228736 h 302973"/>
                  <a:gd name="connsiteX3" fmla="*/ 291379 w 291379"/>
                  <a:gd name="connsiteY3" fmla="*/ 127323 h 302973"/>
                  <a:gd name="connsiteX4" fmla="*/ 254946 w 291379"/>
                  <a:gd name="connsiteY4" fmla="*/ 64144 h 302973"/>
                  <a:gd name="connsiteX5" fmla="*/ 160649 w 291379"/>
                  <a:gd name="connsiteY5" fmla="*/ 9708 h 302973"/>
                  <a:gd name="connsiteX6" fmla="*/ 87783 w 291379"/>
                  <a:gd name="connsiteY6" fmla="*/ 9708 h 302973"/>
                  <a:gd name="connsiteX7" fmla="*/ 0 w 291379"/>
                  <a:gd name="connsiteY7" fmla="*/ 60458 h 302973"/>
                  <a:gd name="connsiteX8" fmla="*/ 0 w 291379"/>
                  <a:gd name="connsiteY8" fmla="*/ 109835 h 302973"/>
                  <a:gd name="connsiteX9" fmla="*/ 108871 w 291379"/>
                  <a:gd name="connsiteY9" fmla="*/ 46827 h 302973"/>
                  <a:gd name="connsiteX10" fmla="*/ 138875 w 291379"/>
                  <a:gd name="connsiteY10" fmla="*/ 46827 h 302973"/>
                  <a:gd name="connsiteX11" fmla="*/ 233172 w 291379"/>
                  <a:gd name="connsiteY11" fmla="*/ 101263 h 302973"/>
                  <a:gd name="connsiteX12" fmla="*/ 248174 w 291379"/>
                  <a:gd name="connsiteY12" fmla="*/ 126980 h 302973"/>
                  <a:gd name="connsiteX13" fmla="*/ 248174 w 291379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73">
                    <a:moveTo>
                      <a:pt x="248517" y="265855"/>
                    </a:moveTo>
                    <a:lnTo>
                      <a:pt x="248517" y="302974"/>
                    </a:lnTo>
                    <a:lnTo>
                      <a:pt x="291379" y="228736"/>
                    </a:lnTo>
                    <a:lnTo>
                      <a:pt x="291379" y="127323"/>
                    </a:lnTo>
                    <a:cubicBezTo>
                      <a:pt x="291371" y="101271"/>
                      <a:pt x="277492" y="77200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8871" y="46827"/>
                    </a:lnTo>
                    <a:cubicBezTo>
                      <a:pt x="118172" y="41521"/>
                      <a:pt x="129574" y="41521"/>
                      <a:pt x="138875" y="46827"/>
                    </a:cubicBezTo>
                    <a:lnTo>
                      <a:pt x="233172" y="101263"/>
                    </a:lnTo>
                    <a:cubicBezTo>
                      <a:pt x="242336" y="106612"/>
                      <a:pt x="248028" y="116367"/>
                      <a:pt x="248174" y="126980"/>
                    </a:cubicBezTo>
                    <a:lnTo>
                      <a:pt x="248174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9" name="Freeform: Shape 7558">
                <a:extLst>
                  <a:ext uri="{FF2B5EF4-FFF2-40B4-BE49-F238E27FC236}">
                    <a16:creationId xmlns:a16="http://schemas.microsoft.com/office/drawing/2014/main" id="{6BE30A9D-1E6F-4F4F-D854-E0C68884C3FC}"/>
                  </a:ext>
                </a:extLst>
              </p:cNvPr>
              <p:cNvSpPr/>
              <p:nvPr/>
            </p:nvSpPr>
            <p:spPr>
              <a:xfrm>
                <a:off x="5027009" y="2885674"/>
                <a:ext cx="334413" cy="252996"/>
              </a:xfrm>
              <a:custGeom>
                <a:avLst/>
                <a:gdLst>
                  <a:gd name="connsiteX0" fmla="*/ 130731 w 334413"/>
                  <a:gd name="connsiteY0" fmla="*/ 243288 h 252996"/>
                  <a:gd name="connsiteX1" fmla="*/ 203597 w 334413"/>
                  <a:gd name="connsiteY1" fmla="*/ 243288 h 252996"/>
                  <a:gd name="connsiteX2" fmla="*/ 297894 w 334413"/>
                  <a:gd name="connsiteY2" fmla="*/ 188852 h 252996"/>
                  <a:gd name="connsiteX3" fmla="*/ 334413 w 334413"/>
                  <a:gd name="connsiteY3" fmla="*/ 125759 h 252996"/>
                  <a:gd name="connsiteX4" fmla="*/ 334413 w 334413"/>
                  <a:gd name="connsiteY4" fmla="*/ 24603 h 252996"/>
                  <a:gd name="connsiteX5" fmla="*/ 291551 w 334413"/>
                  <a:gd name="connsiteY5" fmla="*/ 0 h 252996"/>
                  <a:gd name="connsiteX6" fmla="*/ 291551 w 334413"/>
                  <a:gd name="connsiteY6" fmla="*/ 126101 h 252996"/>
                  <a:gd name="connsiteX7" fmla="*/ 276463 w 334413"/>
                  <a:gd name="connsiteY7" fmla="*/ 151819 h 252996"/>
                  <a:gd name="connsiteX8" fmla="*/ 182166 w 334413"/>
                  <a:gd name="connsiteY8" fmla="*/ 206254 h 252996"/>
                  <a:gd name="connsiteX9" fmla="*/ 152162 w 334413"/>
                  <a:gd name="connsiteY9" fmla="*/ 206254 h 252996"/>
                  <a:gd name="connsiteX10" fmla="*/ 32147 w 334413"/>
                  <a:gd name="connsiteY10" fmla="*/ 136903 h 252996"/>
                  <a:gd name="connsiteX11" fmla="*/ 32147 w 334413"/>
                  <a:gd name="connsiteY11" fmla="*/ 136903 h 252996"/>
                  <a:gd name="connsiteX12" fmla="*/ 0 w 334413"/>
                  <a:gd name="connsiteY12" fmla="*/ 118386 h 252996"/>
                  <a:gd name="connsiteX13" fmla="*/ 42863 w 334413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431" y="175822"/>
                      <a:pt x="334336" y="151793"/>
                      <a:pt x="334413" y="125759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101"/>
                    </a:lnTo>
                    <a:cubicBezTo>
                      <a:pt x="291388" y="136731"/>
                      <a:pt x="285661" y="146487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0" name="Freeform: Shape 7559">
                <a:extLst>
                  <a:ext uri="{FF2B5EF4-FFF2-40B4-BE49-F238E27FC236}">
                    <a16:creationId xmlns:a16="http://schemas.microsoft.com/office/drawing/2014/main" id="{240C4209-DAEF-0D3F-3A80-E3EEBFC4F480}"/>
                  </a:ext>
                </a:extLst>
              </p:cNvPr>
              <p:cNvSpPr/>
              <p:nvPr/>
            </p:nvSpPr>
            <p:spPr>
              <a:xfrm>
                <a:off x="5026580" y="2775582"/>
                <a:ext cx="334670" cy="253338"/>
              </a:xfrm>
              <a:custGeom>
                <a:avLst/>
                <a:gdLst>
                  <a:gd name="connsiteX0" fmla="*/ 334670 w 334670"/>
                  <a:gd name="connsiteY0" fmla="*/ 134695 h 253338"/>
                  <a:gd name="connsiteX1" fmla="*/ 291808 w 334670"/>
                  <a:gd name="connsiteY1" fmla="*/ 60457 h 253338"/>
                  <a:gd name="connsiteX2" fmla="*/ 203597 w 334670"/>
                  <a:gd name="connsiteY2" fmla="*/ 9708 h 253338"/>
                  <a:gd name="connsiteX3" fmla="*/ 130731 w 334670"/>
                  <a:gd name="connsiteY3" fmla="*/ 9708 h 253338"/>
                  <a:gd name="connsiteX4" fmla="*/ 36433 w 334670"/>
                  <a:gd name="connsiteY4" fmla="*/ 64144 h 253338"/>
                  <a:gd name="connsiteX5" fmla="*/ 0 w 334670"/>
                  <a:gd name="connsiteY5" fmla="*/ 127237 h 253338"/>
                  <a:gd name="connsiteX6" fmla="*/ 0 w 334670"/>
                  <a:gd name="connsiteY6" fmla="*/ 228736 h 253338"/>
                  <a:gd name="connsiteX7" fmla="*/ 42863 w 334670"/>
                  <a:gd name="connsiteY7" fmla="*/ 253339 h 253338"/>
                  <a:gd name="connsiteX8" fmla="*/ 42863 w 334670"/>
                  <a:gd name="connsiteY8" fmla="*/ 127237 h 253338"/>
                  <a:gd name="connsiteX9" fmla="*/ 57864 w 334670"/>
                  <a:gd name="connsiteY9" fmla="*/ 101520 h 253338"/>
                  <a:gd name="connsiteX10" fmla="*/ 152162 w 334670"/>
                  <a:gd name="connsiteY10" fmla="*/ 47084 h 253338"/>
                  <a:gd name="connsiteX11" fmla="*/ 182166 w 334670"/>
                  <a:gd name="connsiteY11" fmla="*/ 47084 h 253338"/>
                  <a:gd name="connsiteX12" fmla="*/ 302181 w 334670"/>
                  <a:gd name="connsiteY12" fmla="*/ 116436 h 253338"/>
                  <a:gd name="connsiteX13" fmla="*/ 302181 w 334670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38">
                    <a:moveTo>
                      <a:pt x="334670" y="134695"/>
                    </a:moveTo>
                    <a:lnTo>
                      <a:pt x="291808" y="60457"/>
                    </a:lnTo>
                    <a:lnTo>
                      <a:pt x="203597" y="9708"/>
                    </a:ln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1" name="Freeform: Shape 7560">
                <a:extLst>
                  <a:ext uri="{FF2B5EF4-FFF2-40B4-BE49-F238E27FC236}">
                    <a16:creationId xmlns:a16="http://schemas.microsoft.com/office/drawing/2014/main" id="{B5822DC5-5425-9354-ED03-38B6C029B018}"/>
                  </a:ext>
                </a:extLst>
              </p:cNvPr>
              <p:cNvSpPr/>
              <p:nvPr/>
            </p:nvSpPr>
            <p:spPr>
              <a:xfrm>
                <a:off x="3899039" y="2466051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1 h 298751"/>
                  <a:gd name="connsiteX6" fmla="*/ 0 w 170764"/>
                  <a:gd name="connsiteY6" fmla="*/ 298751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25" y="114837"/>
                      <a:pt x="170824" y="57924"/>
                      <a:pt x="170764" y="0"/>
                    </a:cubicBezTo>
                    <a:lnTo>
                      <a:pt x="127902" y="0"/>
                    </a:lnTo>
                    <a:cubicBezTo>
                      <a:pt x="127936" y="50398"/>
                      <a:pt x="114726" y="99912"/>
                      <a:pt x="89583" y="143589"/>
                    </a:cubicBezTo>
                    <a:lnTo>
                      <a:pt x="15688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2" name="Freeform: Shape 7561">
                <a:extLst>
                  <a:ext uri="{FF2B5EF4-FFF2-40B4-BE49-F238E27FC236}">
                    <a16:creationId xmlns:a16="http://schemas.microsoft.com/office/drawing/2014/main" id="{3FA35A67-A992-3571-8459-59BE7BAD4EA7}"/>
                  </a:ext>
                </a:extLst>
              </p:cNvPr>
              <p:cNvSpPr/>
              <p:nvPr/>
            </p:nvSpPr>
            <p:spPr>
              <a:xfrm>
                <a:off x="3455670" y="246605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271 w 468058"/>
                  <a:gd name="connsiteY7" fmla="*/ 298751 h 298751"/>
                  <a:gd name="connsiteX8" fmla="*/ 443284 w 468058"/>
                  <a:gd name="connsiteY8" fmla="*/ 298751 h 298751"/>
                  <a:gd name="connsiteX9" fmla="*/ 458972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0" y="255726"/>
                      <a:pt x="141129" y="201034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284" y="298751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3" name="Freeform: Shape 7562">
                <a:extLst>
                  <a:ext uri="{FF2B5EF4-FFF2-40B4-BE49-F238E27FC236}">
                    <a16:creationId xmlns:a16="http://schemas.microsoft.com/office/drawing/2014/main" id="{1F12F531-2CBF-3642-2C6E-51380438D7F0}"/>
                  </a:ext>
                </a:extLst>
              </p:cNvPr>
              <p:cNvSpPr/>
              <p:nvPr/>
            </p:nvSpPr>
            <p:spPr>
              <a:xfrm>
                <a:off x="3060992" y="3149793"/>
                <a:ext cx="467972" cy="341614"/>
              </a:xfrm>
              <a:custGeom>
                <a:avLst/>
                <a:gdLst>
                  <a:gd name="connsiteX0" fmla="*/ 415509 w 467972"/>
                  <a:gd name="connsiteY0" fmla="*/ 165021 h 341614"/>
                  <a:gd name="connsiteX1" fmla="*/ 129702 w 467972"/>
                  <a:gd name="connsiteY1" fmla="*/ 0 h 341614"/>
                  <a:gd name="connsiteX2" fmla="*/ 24775 w 467972"/>
                  <a:gd name="connsiteY2" fmla="*/ 0 h 341614"/>
                  <a:gd name="connsiteX3" fmla="*/ 0 w 467972"/>
                  <a:gd name="connsiteY3" fmla="*/ 42863 h 341614"/>
                  <a:gd name="connsiteX4" fmla="*/ 129702 w 467972"/>
                  <a:gd name="connsiteY4" fmla="*/ 42863 h 341614"/>
                  <a:gd name="connsiteX5" fmla="*/ 378304 w 467972"/>
                  <a:gd name="connsiteY5" fmla="*/ 186452 h 341614"/>
                  <a:gd name="connsiteX6" fmla="*/ 452285 w 467972"/>
                  <a:gd name="connsiteY6" fmla="*/ 314439 h 341614"/>
                  <a:gd name="connsiteX7" fmla="*/ 467973 w 467972"/>
                  <a:gd name="connsiteY7" fmla="*/ 341614 h 341614"/>
                  <a:gd name="connsiteX8" fmla="*/ 467973 w 467972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4">
                    <a:moveTo>
                      <a:pt x="415509" y="165021"/>
                    </a:moveTo>
                    <a:cubicBezTo>
                      <a:pt x="356439" y="63025"/>
                      <a:pt x="247566" y="163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32" y="43025"/>
                      <a:pt x="326933" y="97718"/>
                      <a:pt x="378304" y="186452"/>
                    </a:cubicBezTo>
                    <a:lnTo>
                      <a:pt x="452285" y="314439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4" name="Freeform: Shape 7563">
                <a:extLst>
                  <a:ext uri="{FF2B5EF4-FFF2-40B4-BE49-F238E27FC236}">
                    <a16:creationId xmlns:a16="http://schemas.microsoft.com/office/drawing/2014/main" id="{E795BF5B-3E8A-9D12-0078-7D1D9B78D3A5}"/>
                  </a:ext>
                </a:extLst>
              </p:cNvPr>
              <p:cNvSpPr/>
              <p:nvPr/>
            </p:nvSpPr>
            <p:spPr>
              <a:xfrm>
                <a:off x="2914933" y="3149793"/>
                <a:ext cx="171175" cy="554469"/>
              </a:xfrm>
              <a:custGeom>
                <a:avLst/>
                <a:gdLst>
                  <a:gd name="connsiteX0" fmla="*/ 81165 w 171175"/>
                  <a:gd name="connsiteY0" fmla="*/ 442084 h 554469"/>
                  <a:gd name="connsiteX1" fmla="*/ 81165 w 171175"/>
                  <a:gd name="connsiteY1" fmla="*/ 154905 h 554469"/>
                  <a:gd name="connsiteX2" fmla="*/ 146401 w 171175"/>
                  <a:gd name="connsiteY2" fmla="*/ 42863 h 554469"/>
                  <a:gd name="connsiteX3" fmla="*/ 171176 w 171175"/>
                  <a:gd name="connsiteY3" fmla="*/ 0 h 554469"/>
                  <a:gd name="connsiteX4" fmla="*/ 171176 w 171175"/>
                  <a:gd name="connsiteY4" fmla="*/ 0 h 554469"/>
                  <a:gd name="connsiteX5" fmla="*/ 96938 w 171175"/>
                  <a:gd name="connsiteY5" fmla="*/ 42863 h 554469"/>
                  <a:gd name="connsiteX6" fmla="*/ 44046 w 171175"/>
                  <a:gd name="connsiteY6" fmla="*/ 133474 h 554469"/>
                  <a:gd name="connsiteX7" fmla="*/ 44046 w 171175"/>
                  <a:gd name="connsiteY7" fmla="*/ 463515 h 554469"/>
                  <a:gd name="connsiteX8" fmla="*/ 96595 w 171175"/>
                  <a:gd name="connsiteY8" fmla="*/ 554469 h 554469"/>
                  <a:gd name="connsiteX9" fmla="*/ 146401 w 171175"/>
                  <a:gd name="connsiteY9" fmla="*/ 554469 h 55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75" h="554469">
                    <a:moveTo>
                      <a:pt x="81165" y="442084"/>
                    </a:moveTo>
                    <a:cubicBezTo>
                      <a:pt x="30024" y="353187"/>
                      <a:pt x="30024" y="243802"/>
                      <a:pt x="81165" y="154905"/>
                    </a:cubicBezTo>
                    <a:lnTo>
                      <a:pt x="146401" y="42863"/>
                    </a:lnTo>
                    <a:lnTo>
                      <a:pt x="171176" y="0"/>
                    </a:lnTo>
                    <a:lnTo>
                      <a:pt x="171176" y="0"/>
                    </a:lnTo>
                    <a:lnTo>
                      <a:pt x="96938" y="42863"/>
                    </a:lnTo>
                    <a:lnTo>
                      <a:pt x="44046" y="133474"/>
                    </a:lnTo>
                    <a:cubicBezTo>
                      <a:pt x="-14682" y="235650"/>
                      <a:pt x="-14682" y="361339"/>
                      <a:pt x="44046" y="463515"/>
                    </a:cubicBezTo>
                    <a:lnTo>
                      <a:pt x="96595" y="554469"/>
                    </a:lnTo>
                    <a:lnTo>
                      <a:pt x="146401" y="55446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5" name="Freeform: Shape 7564">
                <a:extLst>
                  <a:ext uri="{FF2B5EF4-FFF2-40B4-BE49-F238E27FC236}">
                    <a16:creationId xmlns:a16="http://schemas.microsoft.com/office/drawing/2014/main" id="{0906493A-B96C-F25F-77E4-97EF6D1EBD0C}"/>
                  </a:ext>
                </a:extLst>
              </p:cNvPr>
              <p:cNvSpPr/>
              <p:nvPr/>
            </p:nvSpPr>
            <p:spPr>
              <a:xfrm>
                <a:off x="3011528" y="3448545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6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8 h 298837"/>
                  <a:gd name="connsiteX5" fmla="*/ 179165 w 517521"/>
                  <a:gd name="connsiteY5" fmla="*/ 298838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6"/>
                    </a:lnTo>
                    <a:cubicBezTo>
                      <a:pt x="376456" y="201094"/>
                      <a:pt x="281771" y="255778"/>
                      <a:pt x="179251" y="255975"/>
                    </a:cubicBezTo>
                    <a:lnTo>
                      <a:pt x="0" y="255975"/>
                    </a:lnTo>
                    <a:lnTo>
                      <a:pt x="74238" y="298838"/>
                    </a:lnTo>
                    <a:lnTo>
                      <a:pt x="179165" y="298838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6" name="Freeform: Shape 7565">
                <a:extLst>
                  <a:ext uri="{FF2B5EF4-FFF2-40B4-BE49-F238E27FC236}">
                    <a16:creationId xmlns:a16="http://schemas.microsoft.com/office/drawing/2014/main" id="{60A1E0C1-24C4-CD4C-4210-39D202D36C16}"/>
                  </a:ext>
                </a:extLst>
              </p:cNvPr>
              <p:cNvSpPr/>
              <p:nvPr/>
            </p:nvSpPr>
            <p:spPr>
              <a:xfrm>
                <a:off x="3455670" y="4132287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2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2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93" y="180"/>
                      <a:pt x="111631" y="63042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7" name="Freeform: Shape 7566">
                <a:extLst>
                  <a:ext uri="{FF2B5EF4-FFF2-40B4-BE49-F238E27FC236}">
                    <a16:creationId xmlns:a16="http://schemas.microsoft.com/office/drawing/2014/main" id="{8BF8F06E-B22F-2476-E1C5-9D16273713AC}"/>
                  </a:ext>
                </a:extLst>
              </p:cNvPr>
              <p:cNvSpPr/>
              <p:nvPr/>
            </p:nvSpPr>
            <p:spPr>
              <a:xfrm>
                <a:off x="3455755" y="4388177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8" name="Freeform: Shape 7567">
                <a:extLst>
                  <a:ext uri="{FF2B5EF4-FFF2-40B4-BE49-F238E27FC236}">
                    <a16:creationId xmlns:a16="http://schemas.microsoft.com/office/drawing/2014/main" id="{B5C8BE90-F25A-E6F1-32BE-FB9692856155}"/>
                  </a:ext>
                </a:extLst>
              </p:cNvPr>
              <p:cNvSpPr/>
              <p:nvPr/>
            </p:nvSpPr>
            <p:spPr>
              <a:xfrm>
                <a:off x="392372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549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127" y="198308"/>
                      <a:pt x="130928" y="141395"/>
                      <a:pt x="102013" y="91212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9" name="Freeform: Shape 7568">
                <a:extLst>
                  <a:ext uri="{FF2B5EF4-FFF2-40B4-BE49-F238E27FC236}">
                    <a16:creationId xmlns:a16="http://schemas.microsoft.com/office/drawing/2014/main" id="{1219A0EE-7385-0E3C-CAA3-B2CF4F7F8B89}"/>
                  </a:ext>
                </a:extLst>
              </p:cNvPr>
              <p:cNvSpPr/>
              <p:nvPr/>
            </p:nvSpPr>
            <p:spPr>
              <a:xfrm>
                <a:off x="4616729" y="4132287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162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16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48" y="183914"/>
                      <a:pt x="-51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54"/>
                      <a:pt x="56004" y="198822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0" name="Freeform: Shape 7569">
                <a:extLst>
                  <a:ext uri="{FF2B5EF4-FFF2-40B4-BE49-F238E27FC236}">
                    <a16:creationId xmlns:a16="http://schemas.microsoft.com/office/drawing/2014/main" id="{C4BFE8D8-3746-DC85-E3D7-A21EFCD0581B}"/>
                  </a:ext>
                </a:extLst>
              </p:cNvPr>
              <p:cNvSpPr/>
              <p:nvPr/>
            </p:nvSpPr>
            <p:spPr>
              <a:xfrm>
                <a:off x="4762719" y="4131945"/>
                <a:ext cx="467972" cy="298751"/>
              </a:xfrm>
              <a:custGeom>
                <a:avLst/>
                <a:gdLst>
                  <a:gd name="connsiteX0" fmla="*/ 129788 w 467972"/>
                  <a:gd name="connsiteY0" fmla="*/ 42863 h 298751"/>
                  <a:gd name="connsiteX1" fmla="*/ 378390 w 467972"/>
                  <a:gd name="connsiteY1" fmla="*/ 186452 h 298751"/>
                  <a:gd name="connsiteX2" fmla="*/ 443198 w 467972"/>
                  <a:gd name="connsiteY2" fmla="*/ 298751 h 298751"/>
                  <a:gd name="connsiteX3" fmla="*/ 467973 w 467972"/>
                  <a:gd name="connsiteY3" fmla="*/ 298751 h 298751"/>
                  <a:gd name="connsiteX4" fmla="*/ 467973 w 467972"/>
                  <a:gd name="connsiteY4" fmla="*/ 255889 h 298751"/>
                  <a:gd name="connsiteX5" fmla="*/ 416023 w 467972"/>
                  <a:gd name="connsiteY5" fmla="*/ 165364 h 298751"/>
                  <a:gd name="connsiteX6" fmla="*/ 129788 w 467972"/>
                  <a:gd name="connsiteY6" fmla="*/ 0 h 298751"/>
                  <a:gd name="connsiteX7" fmla="*/ 24775 w 467972"/>
                  <a:gd name="connsiteY7" fmla="*/ 0 h 298751"/>
                  <a:gd name="connsiteX8" fmla="*/ 0 w 467972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751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751"/>
                    </a:lnTo>
                    <a:lnTo>
                      <a:pt x="467973" y="298751"/>
                    </a:lnTo>
                    <a:lnTo>
                      <a:pt x="467973" y="255889"/>
                    </a:lnTo>
                    <a:lnTo>
                      <a:pt x="416023" y="165364"/>
                    </a:lnTo>
                    <a:cubicBezTo>
                      <a:pt x="356950" y="63119"/>
                      <a:pt x="247874" y="103"/>
                      <a:pt x="129788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1" name="Freeform: Shape 7570">
                <a:extLst>
                  <a:ext uri="{FF2B5EF4-FFF2-40B4-BE49-F238E27FC236}">
                    <a16:creationId xmlns:a16="http://schemas.microsoft.com/office/drawing/2014/main" id="{0499AAF4-B606-B42D-9ED3-0D54D5A6AF08}"/>
                  </a:ext>
                </a:extLst>
              </p:cNvPr>
              <p:cNvSpPr/>
              <p:nvPr/>
            </p:nvSpPr>
            <p:spPr>
              <a:xfrm>
                <a:off x="478749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2" name="Freeform: Shape 7571">
                <a:extLst>
                  <a:ext uri="{FF2B5EF4-FFF2-40B4-BE49-F238E27FC236}">
                    <a16:creationId xmlns:a16="http://schemas.microsoft.com/office/drawing/2014/main" id="{653AE911-793D-F547-F07D-11CBF5059B20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3" name="Freeform: Shape 7572">
                <a:extLst>
                  <a:ext uri="{FF2B5EF4-FFF2-40B4-BE49-F238E27FC236}">
                    <a16:creationId xmlns:a16="http://schemas.microsoft.com/office/drawing/2014/main" id="{FDE9A059-DE8D-9FDB-F396-372E830A7E5B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4" name="Freeform: Shape 7573">
                <a:extLst>
                  <a:ext uri="{FF2B5EF4-FFF2-40B4-BE49-F238E27FC236}">
                    <a16:creationId xmlns:a16="http://schemas.microsoft.com/office/drawing/2014/main" id="{6273A8E0-0F13-D7E4-4455-1049B29E21A3}"/>
                  </a:ext>
                </a:extLst>
              </p:cNvPr>
              <p:cNvSpPr/>
              <p:nvPr/>
            </p:nvSpPr>
            <p:spPr>
              <a:xfrm>
                <a:off x="5157739" y="3405682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594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594"/>
                    </a:moveTo>
                    <a:cubicBezTo>
                      <a:pt x="111340" y="278624"/>
                      <a:pt x="220262" y="341511"/>
                      <a:pt x="338185" y="341700"/>
                    </a:cubicBezTo>
                    <a:lnTo>
                      <a:pt x="443113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50" y="298623"/>
                      <a:pt x="140958" y="243905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5" name="Freeform: Shape 7574">
                <a:extLst>
                  <a:ext uri="{FF2B5EF4-FFF2-40B4-BE49-F238E27FC236}">
                    <a16:creationId xmlns:a16="http://schemas.microsoft.com/office/drawing/2014/main" id="{73DD63E6-066F-6BEB-E32A-F17E2B4B3563}"/>
                  </a:ext>
                </a:extLst>
              </p:cNvPr>
              <p:cNvSpPr/>
              <p:nvPr/>
            </p:nvSpPr>
            <p:spPr>
              <a:xfrm>
                <a:off x="560076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6" name="Freeform: Shape 7575">
                <a:extLst>
                  <a:ext uri="{FF2B5EF4-FFF2-40B4-BE49-F238E27FC236}">
                    <a16:creationId xmlns:a16="http://schemas.microsoft.com/office/drawing/2014/main" id="{B0F422EB-1EA6-7A8A-3719-74026621E959}"/>
                  </a:ext>
                </a:extLst>
              </p:cNvPr>
              <p:cNvSpPr/>
              <p:nvPr/>
            </p:nvSpPr>
            <p:spPr>
              <a:xfrm>
                <a:off x="5600766" y="3192741"/>
                <a:ext cx="170813" cy="554640"/>
              </a:xfrm>
              <a:custGeom>
                <a:avLst/>
                <a:gdLst>
                  <a:gd name="connsiteX0" fmla="*/ 89582 w 170813"/>
                  <a:gd name="connsiteY0" fmla="*/ 112214 h 554640"/>
                  <a:gd name="connsiteX1" fmla="*/ 89582 w 170813"/>
                  <a:gd name="connsiteY1" fmla="*/ 399393 h 554640"/>
                  <a:gd name="connsiteX2" fmla="*/ 24774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2 w 170813"/>
                  <a:gd name="connsiteY5" fmla="*/ 420910 h 554640"/>
                  <a:gd name="connsiteX6" fmla="*/ 126702 w 170813"/>
                  <a:gd name="connsiteY6" fmla="*/ 90869 h 554640"/>
                  <a:gd name="connsiteX7" fmla="*/ 74238 w 170813"/>
                  <a:gd name="connsiteY7" fmla="*/ 0 h 554640"/>
                  <a:gd name="connsiteX8" fmla="*/ 24774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2" y="112214"/>
                    </a:moveTo>
                    <a:cubicBezTo>
                      <a:pt x="140760" y="201102"/>
                      <a:pt x="140760" y="310505"/>
                      <a:pt x="89582" y="399393"/>
                    </a:cubicBezTo>
                    <a:lnTo>
                      <a:pt x="24774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2" y="420910"/>
                    </a:lnTo>
                    <a:cubicBezTo>
                      <a:pt x="185517" y="318760"/>
                      <a:pt x="185517" y="193018"/>
                      <a:pt x="126702" y="90869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7" name="Freeform: Shape 7576">
                <a:extLst>
                  <a:ext uri="{FF2B5EF4-FFF2-40B4-BE49-F238E27FC236}">
                    <a16:creationId xmlns:a16="http://schemas.microsoft.com/office/drawing/2014/main" id="{07977F07-18F6-59EB-72AE-410ED58DFD81}"/>
                  </a:ext>
                </a:extLst>
              </p:cNvPr>
              <p:cNvSpPr/>
              <p:nvPr/>
            </p:nvSpPr>
            <p:spPr>
              <a:xfrm>
                <a:off x="567500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8" name="Freeform: Shape 7577">
                <a:extLst>
                  <a:ext uri="{FF2B5EF4-FFF2-40B4-BE49-F238E27FC236}">
                    <a16:creationId xmlns:a16="http://schemas.microsoft.com/office/drawing/2014/main" id="{1F7B99E0-099B-C6DC-B3A2-1C6E6CD46606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9" name="Freeform: Shape 7578">
                <a:extLst>
                  <a:ext uri="{FF2B5EF4-FFF2-40B4-BE49-F238E27FC236}">
                    <a16:creationId xmlns:a16="http://schemas.microsoft.com/office/drawing/2014/main" id="{F5ACEBEB-F0C2-71C2-19F2-CD6A6A2C2522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0" name="Freeform: Shape 7579">
                <a:extLst>
                  <a:ext uri="{FF2B5EF4-FFF2-40B4-BE49-F238E27FC236}">
                    <a16:creationId xmlns:a16="http://schemas.microsoft.com/office/drawing/2014/main" id="{23AE8D1B-6D6D-FEF7-10D5-070962EDC567}"/>
                  </a:ext>
                </a:extLst>
              </p:cNvPr>
              <p:cNvSpPr/>
              <p:nvPr/>
            </p:nvSpPr>
            <p:spPr>
              <a:xfrm>
                <a:off x="5157568" y="3149793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63" y="97761"/>
                      <a:pt x="235838" y="43077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2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1" name="Freeform: Shape 7580">
                <a:extLst>
                  <a:ext uri="{FF2B5EF4-FFF2-40B4-BE49-F238E27FC236}">
                    <a16:creationId xmlns:a16="http://schemas.microsoft.com/office/drawing/2014/main" id="{3823C99F-A495-283A-76B1-50AB4A450B40}"/>
                  </a:ext>
                </a:extLst>
              </p:cNvPr>
              <p:cNvSpPr/>
              <p:nvPr/>
            </p:nvSpPr>
            <p:spPr>
              <a:xfrm>
                <a:off x="4713255" y="2466051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1 h 298751"/>
                  <a:gd name="connsiteX1" fmla="*/ 179165 w 517950"/>
                  <a:gd name="connsiteY1" fmla="*/ 298751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1"/>
                    </a:moveTo>
                    <a:lnTo>
                      <a:pt x="179165" y="298751"/>
                    </a:lnTo>
                    <a:cubicBezTo>
                      <a:pt x="297209" y="298751"/>
                      <a:pt x="406311" y="235872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59" y="200991"/>
                      <a:pt x="282284" y="255675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2" name="Freeform: Shape 7581">
                <a:extLst>
                  <a:ext uri="{FF2B5EF4-FFF2-40B4-BE49-F238E27FC236}">
                    <a16:creationId xmlns:a16="http://schemas.microsoft.com/office/drawing/2014/main" id="{0FE5508A-1B39-1052-5D3C-7611FE71D3B3}"/>
                  </a:ext>
                </a:extLst>
              </p:cNvPr>
              <p:cNvSpPr/>
              <p:nvPr/>
            </p:nvSpPr>
            <p:spPr>
              <a:xfrm>
                <a:off x="520600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3" name="Freeform: Shape 7582">
                <a:extLst>
                  <a:ext uri="{FF2B5EF4-FFF2-40B4-BE49-F238E27FC236}">
                    <a16:creationId xmlns:a16="http://schemas.microsoft.com/office/drawing/2014/main" id="{DE7EA604-3F3A-D7CD-C824-FE0B7B12C85B}"/>
                  </a:ext>
                </a:extLst>
              </p:cNvPr>
              <p:cNvSpPr/>
              <p:nvPr/>
            </p:nvSpPr>
            <p:spPr>
              <a:xfrm>
                <a:off x="4616643" y="2466051"/>
                <a:ext cx="145989" cy="255888"/>
              </a:xfrm>
              <a:custGeom>
                <a:avLst/>
                <a:gdLst>
                  <a:gd name="connsiteX0" fmla="*/ 81268 w 145989"/>
                  <a:gd name="connsiteY0" fmla="*/ 143589 h 255888"/>
                  <a:gd name="connsiteX1" fmla="*/ 42863 w 145989"/>
                  <a:gd name="connsiteY1" fmla="*/ 0 h 255888"/>
                  <a:gd name="connsiteX2" fmla="*/ 0 w 145989"/>
                  <a:gd name="connsiteY2" fmla="*/ 0 h 255888"/>
                  <a:gd name="connsiteX3" fmla="*/ 44063 w 145989"/>
                  <a:gd name="connsiteY3" fmla="*/ 165021 h 255888"/>
                  <a:gd name="connsiteX4" fmla="*/ 96527 w 145989"/>
                  <a:gd name="connsiteY4" fmla="*/ 255889 h 255888"/>
                  <a:gd name="connsiteX5" fmla="*/ 145990 w 145989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8">
                    <a:moveTo>
                      <a:pt x="81268" y="143589"/>
                    </a:moveTo>
                    <a:cubicBezTo>
                      <a:pt x="56064" y="99938"/>
                      <a:pt x="42820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4" name="Freeform: Shape 7583">
                <a:extLst>
                  <a:ext uri="{FF2B5EF4-FFF2-40B4-BE49-F238E27FC236}">
                    <a16:creationId xmlns:a16="http://schemas.microsoft.com/office/drawing/2014/main" id="{6EBF4990-DF60-C875-66FF-483B11B584C1}"/>
                  </a:ext>
                </a:extLst>
              </p:cNvPr>
              <p:cNvSpPr/>
              <p:nvPr/>
            </p:nvSpPr>
            <p:spPr>
              <a:xfrm>
                <a:off x="3659524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350" y="113843"/>
                      <a:pt x="286664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5" name="Freeform: Shape 7584">
                <a:extLst>
                  <a:ext uri="{FF2B5EF4-FFF2-40B4-BE49-F238E27FC236}">
                    <a16:creationId xmlns:a16="http://schemas.microsoft.com/office/drawing/2014/main" id="{B2701610-4567-5A35-8EF7-54097DC95CC7}"/>
                  </a:ext>
                </a:extLst>
              </p:cNvPr>
              <p:cNvSpPr/>
              <p:nvPr/>
            </p:nvSpPr>
            <p:spPr>
              <a:xfrm>
                <a:off x="3940702" y="4992366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3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3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6" name="Freeform: Shape 7585">
                <a:extLst>
                  <a:ext uri="{FF2B5EF4-FFF2-40B4-BE49-F238E27FC236}">
                    <a16:creationId xmlns:a16="http://schemas.microsoft.com/office/drawing/2014/main" id="{CF9E63AB-E849-DFAD-E0D2-86C44114AD06}"/>
                  </a:ext>
                </a:extLst>
              </p:cNvPr>
              <p:cNvSpPr/>
              <p:nvPr/>
            </p:nvSpPr>
            <p:spPr>
              <a:xfrm>
                <a:off x="4510087" y="4687014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8 h 188423"/>
                  <a:gd name="connsiteX6" fmla="*/ 0 w 277148"/>
                  <a:gd name="connsiteY6" fmla="*/ 188423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7" name="Freeform: Shape 7586">
                <a:extLst>
                  <a:ext uri="{FF2B5EF4-FFF2-40B4-BE49-F238E27FC236}">
                    <a16:creationId xmlns:a16="http://schemas.microsoft.com/office/drawing/2014/main" id="{81D24EAD-B971-04FA-735A-43ED4973901F}"/>
                  </a:ext>
                </a:extLst>
              </p:cNvPr>
              <p:cNvSpPr/>
              <p:nvPr/>
            </p:nvSpPr>
            <p:spPr>
              <a:xfrm>
                <a:off x="4218965" y="5057775"/>
                <a:ext cx="168192" cy="159363"/>
              </a:xfrm>
              <a:custGeom>
                <a:avLst/>
                <a:gdLst>
                  <a:gd name="connsiteX0" fmla="*/ 99527 w 168192"/>
                  <a:gd name="connsiteY0" fmla="*/ 64294 h 159363"/>
                  <a:gd name="connsiteX1" fmla="*/ 99527 w 168192"/>
                  <a:gd name="connsiteY1" fmla="*/ 64294 h 159363"/>
                  <a:gd name="connsiteX2" fmla="*/ 78095 w 168192"/>
                  <a:gd name="connsiteY2" fmla="*/ 101413 h 159363"/>
                  <a:gd name="connsiteX3" fmla="*/ 37282 w 168192"/>
                  <a:gd name="connsiteY3" fmla="*/ 112565 h 159363"/>
                  <a:gd name="connsiteX4" fmla="*/ 37119 w 168192"/>
                  <a:gd name="connsiteY4" fmla="*/ 112471 h 159363"/>
                  <a:gd name="connsiteX5" fmla="*/ 0 w 168192"/>
                  <a:gd name="connsiteY5" fmla="*/ 91040 h 159363"/>
                  <a:gd name="connsiteX6" fmla="*/ 0 w 168192"/>
                  <a:gd name="connsiteY6" fmla="*/ 140503 h 159363"/>
                  <a:gd name="connsiteX7" fmla="*/ 15688 w 168192"/>
                  <a:gd name="connsiteY7" fmla="*/ 149590 h 159363"/>
                  <a:gd name="connsiteX8" fmla="*/ 52035 w 168192"/>
                  <a:gd name="connsiteY8" fmla="*/ 159363 h 159363"/>
                  <a:gd name="connsiteX9" fmla="*/ 70980 w 168192"/>
                  <a:gd name="connsiteY9" fmla="*/ 156877 h 159363"/>
                  <a:gd name="connsiteX10" fmla="*/ 115214 w 168192"/>
                  <a:gd name="connsiteY10" fmla="*/ 122587 h 159363"/>
                  <a:gd name="connsiteX11" fmla="*/ 168193 w 168192"/>
                  <a:gd name="connsiteY11" fmla="*/ 30861 h 159363"/>
                  <a:gd name="connsiteX12" fmla="*/ 136817 w 168192"/>
                  <a:gd name="connsiteY12" fmla="*/ 0 h 159363"/>
                  <a:gd name="connsiteX13" fmla="*/ 124301 w 168192"/>
                  <a:gd name="connsiteY13" fmla="*/ 21689 h 159363"/>
                  <a:gd name="connsiteX14" fmla="*/ 124301 w 168192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192" h="159363">
                    <a:moveTo>
                      <a:pt x="99527" y="64294"/>
                    </a:moveTo>
                    <a:lnTo>
                      <a:pt x="99527" y="64294"/>
                    </a:lnTo>
                    <a:lnTo>
                      <a:pt x="78095" y="101413"/>
                    </a:lnTo>
                    <a:cubicBezTo>
                      <a:pt x="69900" y="115763"/>
                      <a:pt x="51632" y="120752"/>
                      <a:pt x="37282" y="112565"/>
                    </a:cubicBezTo>
                    <a:cubicBezTo>
                      <a:pt x="37230" y="112531"/>
                      <a:pt x="37170" y="112506"/>
                      <a:pt x="37119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688" y="149590"/>
                    </a:lnTo>
                    <a:cubicBezTo>
                      <a:pt x="26738" y="155968"/>
                      <a:pt x="39271" y="159337"/>
                      <a:pt x="52035" y="159363"/>
                    </a:cubicBezTo>
                    <a:cubicBezTo>
                      <a:pt x="58430" y="159337"/>
                      <a:pt x="64800" y="158505"/>
                      <a:pt x="70980" y="156877"/>
                    </a:cubicBezTo>
                    <a:cubicBezTo>
                      <a:pt x="89720" y="151836"/>
                      <a:pt x="105656" y="139483"/>
                      <a:pt x="115214" y="122587"/>
                    </a:cubicBezTo>
                    <a:lnTo>
                      <a:pt x="168193" y="30861"/>
                    </a:lnTo>
                    <a:lnTo>
                      <a:pt x="136817" y="0"/>
                    </a:lnTo>
                    <a:lnTo>
                      <a:pt x="124301" y="21689"/>
                    </a:lnTo>
                    <a:lnTo>
                      <a:pt x="124301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8" name="Freeform: Shape 7587">
                <a:extLst>
                  <a:ext uri="{FF2B5EF4-FFF2-40B4-BE49-F238E27FC236}">
                    <a16:creationId xmlns:a16="http://schemas.microsoft.com/office/drawing/2014/main" id="{176C739B-CABE-C149-0B44-8EADA5720BA4}"/>
                  </a:ext>
                </a:extLst>
              </p:cNvPr>
              <p:cNvSpPr/>
              <p:nvPr/>
            </p:nvSpPr>
            <p:spPr>
              <a:xfrm>
                <a:off x="435578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9" name="Freeform: Shape 7588">
                <a:extLst>
                  <a:ext uri="{FF2B5EF4-FFF2-40B4-BE49-F238E27FC236}">
                    <a16:creationId xmlns:a16="http://schemas.microsoft.com/office/drawing/2014/main" id="{D3B29AA1-0C68-10C8-9B6D-50C7720CC7BC}"/>
                  </a:ext>
                </a:extLst>
              </p:cNvPr>
              <p:cNvSpPr/>
              <p:nvPr/>
            </p:nvSpPr>
            <p:spPr>
              <a:xfrm>
                <a:off x="3528707" y="5246370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61"/>
                      <a:pt x="267574" y="14170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0" name="Freeform: Shape 7589">
                <a:extLst>
                  <a:ext uri="{FF2B5EF4-FFF2-40B4-BE49-F238E27FC236}">
                    <a16:creationId xmlns:a16="http://schemas.microsoft.com/office/drawing/2014/main" id="{D39DD443-1FC5-0078-2379-AF09D28BC5EE}"/>
                  </a:ext>
                </a:extLst>
              </p:cNvPr>
              <p:cNvSpPr/>
              <p:nvPr/>
            </p:nvSpPr>
            <p:spPr>
              <a:xfrm>
                <a:off x="3789997" y="5246370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19"/>
                      <a:pt x="11719" y="28401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1" name="Freeform: Shape 7590">
                <a:extLst>
                  <a:ext uri="{FF2B5EF4-FFF2-40B4-BE49-F238E27FC236}">
                    <a16:creationId xmlns:a16="http://schemas.microsoft.com/office/drawing/2014/main" id="{79CACF83-0926-5AF5-384E-8F2B2281FF45}"/>
                  </a:ext>
                </a:extLst>
              </p:cNvPr>
              <p:cNvSpPr/>
              <p:nvPr/>
            </p:nvSpPr>
            <p:spPr>
              <a:xfrm>
                <a:off x="4175760" y="4599317"/>
                <a:ext cx="210369" cy="264633"/>
              </a:xfrm>
              <a:custGeom>
                <a:avLst/>
                <a:gdLst>
                  <a:gd name="connsiteX0" fmla="*/ 178222 w 210369"/>
                  <a:gd name="connsiteY0" fmla="*/ 18602 h 264633"/>
                  <a:gd name="connsiteX1" fmla="*/ 178222 w 210369"/>
                  <a:gd name="connsiteY1" fmla="*/ 18602 h 264633"/>
                  <a:gd name="connsiteX2" fmla="*/ 210369 w 210369"/>
                  <a:gd name="connsiteY2" fmla="*/ 0 h 264633"/>
                  <a:gd name="connsiteX3" fmla="*/ 124644 w 210369"/>
                  <a:gd name="connsiteY3" fmla="*/ 0 h 264633"/>
                  <a:gd name="connsiteX4" fmla="*/ 36776 w 210369"/>
                  <a:gd name="connsiteY4" fmla="*/ 50749 h 264633"/>
                  <a:gd name="connsiteX5" fmla="*/ 0 w 210369"/>
                  <a:gd name="connsiteY5" fmla="*/ 113843 h 264633"/>
                  <a:gd name="connsiteX6" fmla="*/ 0 w 210369"/>
                  <a:gd name="connsiteY6" fmla="*/ 190395 h 264633"/>
                  <a:gd name="connsiteX7" fmla="*/ 42863 w 210369"/>
                  <a:gd name="connsiteY7" fmla="*/ 264633 h 264633"/>
                  <a:gd name="connsiteX8" fmla="*/ 42863 w 210369"/>
                  <a:gd name="connsiteY8" fmla="*/ 113843 h 264633"/>
                  <a:gd name="connsiteX9" fmla="*/ 57864 w 210369"/>
                  <a:gd name="connsiteY9" fmla="*/ 88125 h 264633"/>
                  <a:gd name="connsiteX10" fmla="*/ 167164 w 210369"/>
                  <a:gd name="connsiteY10" fmla="*/ 25032 h 264633"/>
                  <a:gd name="connsiteX11" fmla="*/ 167164 w 210369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633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27" y="63702"/>
                      <a:pt x="111" y="87757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2" name="Freeform: Shape 7591">
                <a:extLst>
                  <a:ext uri="{FF2B5EF4-FFF2-40B4-BE49-F238E27FC236}">
                    <a16:creationId xmlns:a16="http://schemas.microsoft.com/office/drawing/2014/main" id="{4300CF78-7DDF-15E8-E26D-849CB00D0C3D}"/>
                  </a:ext>
                </a:extLst>
              </p:cNvPr>
              <p:cNvSpPr/>
              <p:nvPr/>
            </p:nvSpPr>
            <p:spPr>
              <a:xfrm>
                <a:off x="4102893" y="5098922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94383 w 115728"/>
                  <a:gd name="connsiteY8" fmla="*/ 168964 h 190309"/>
                  <a:gd name="connsiteX9" fmla="*/ 115729 w 115728"/>
                  <a:gd name="connsiteY9" fmla="*/ 117529 h 190309"/>
                  <a:gd name="connsiteX10" fmla="*/ 115729 w 115728"/>
                  <a:gd name="connsiteY10" fmla="*/ 11487 h 190309"/>
                  <a:gd name="connsiteX11" fmla="*/ 72866 w 115728"/>
                  <a:gd name="connsiteY11" fmla="*/ 0 h 190309"/>
                  <a:gd name="connsiteX12" fmla="*/ 72866 w 115728"/>
                  <a:gd name="connsiteY12" fmla="*/ 25117 h 190309"/>
                  <a:gd name="connsiteX13" fmla="*/ 72866 w 115728"/>
                  <a:gd name="connsiteY13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84774" y="177451"/>
                      <a:pt x="89883" y="173525"/>
                      <a:pt x="94383" y="168964"/>
                    </a:cubicBezTo>
                    <a:cubicBezTo>
                      <a:pt x="108056" y="155343"/>
                      <a:pt x="115746" y="136835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3" name="Freeform: Shape 7592">
                <a:extLst>
                  <a:ext uri="{FF2B5EF4-FFF2-40B4-BE49-F238E27FC236}">
                    <a16:creationId xmlns:a16="http://schemas.microsoft.com/office/drawing/2014/main" id="{AC88142F-D73F-7D1F-111C-BC906BA05BAF}"/>
                  </a:ext>
                </a:extLst>
              </p:cNvPr>
              <p:cNvSpPr/>
              <p:nvPr/>
            </p:nvSpPr>
            <p:spPr>
              <a:xfrm>
                <a:off x="4175760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4" name="Freeform: Shape 7593">
                <a:extLst>
                  <a:ext uri="{FF2B5EF4-FFF2-40B4-BE49-F238E27FC236}">
                    <a16:creationId xmlns:a16="http://schemas.microsoft.com/office/drawing/2014/main" id="{833A81A5-96EB-13E1-F043-CF022F9F33B0}"/>
                  </a:ext>
                </a:extLst>
              </p:cNvPr>
              <p:cNvSpPr/>
              <p:nvPr/>
            </p:nvSpPr>
            <p:spPr>
              <a:xfrm>
                <a:off x="3616404" y="5545207"/>
                <a:ext cx="200339" cy="263090"/>
              </a:xfrm>
              <a:custGeom>
                <a:avLst/>
                <a:gdLst>
                  <a:gd name="connsiteX0" fmla="*/ 200339 w 200339"/>
                  <a:gd name="connsiteY0" fmla="*/ 28803 h 263090"/>
                  <a:gd name="connsiteX1" fmla="*/ 164420 w 200339"/>
                  <a:gd name="connsiteY1" fmla="*/ 0 h 263090"/>
                  <a:gd name="connsiteX2" fmla="*/ 36433 w 200339"/>
                  <a:gd name="connsiteY2" fmla="*/ 73809 h 263090"/>
                  <a:gd name="connsiteX3" fmla="*/ 0 w 200339"/>
                  <a:gd name="connsiteY3" fmla="*/ 136903 h 263090"/>
                  <a:gd name="connsiteX4" fmla="*/ 0 w 200339"/>
                  <a:gd name="connsiteY4" fmla="*/ 238315 h 263090"/>
                  <a:gd name="connsiteX5" fmla="*/ 32147 w 200339"/>
                  <a:gd name="connsiteY5" fmla="*/ 256918 h 263090"/>
                  <a:gd name="connsiteX6" fmla="*/ 32147 w 200339"/>
                  <a:gd name="connsiteY6" fmla="*/ 256918 h 263090"/>
                  <a:gd name="connsiteX7" fmla="*/ 42863 w 200339"/>
                  <a:gd name="connsiteY7" fmla="*/ 263090 h 263090"/>
                  <a:gd name="connsiteX8" fmla="*/ 42863 w 200339"/>
                  <a:gd name="connsiteY8" fmla="*/ 136903 h 263090"/>
                  <a:gd name="connsiteX9" fmla="*/ 57864 w 200339"/>
                  <a:gd name="connsiteY9" fmla="*/ 111186 h 263090"/>
                  <a:gd name="connsiteX10" fmla="*/ 188424 w 200339"/>
                  <a:gd name="connsiteY10" fmla="*/ 35748 h 263090"/>
                  <a:gd name="connsiteX11" fmla="*/ 188424 w 200339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90">
                    <a:moveTo>
                      <a:pt x="200339" y="28803"/>
                    </a:moveTo>
                    <a:cubicBezTo>
                      <a:pt x="188912" y="18860"/>
                      <a:pt x="176936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5" name="Freeform: Shape 7594">
                <a:extLst>
                  <a:ext uri="{FF2B5EF4-FFF2-40B4-BE49-F238E27FC236}">
                    <a16:creationId xmlns:a16="http://schemas.microsoft.com/office/drawing/2014/main" id="{94B3E8A9-B9E1-93CF-A69C-10AAB47A23EA}"/>
                  </a:ext>
                </a:extLst>
              </p:cNvPr>
              <p:cNvSpPr/>
              <p:nvPr/>
            </p:nvSpPr>
            <p:spPr>
              <a:xfrm>
                <a:off x="3780824" y="5413533"/>
                <a:ext cx="270976" cy="160476"/>
              </a:xfrm>
              <a:custGeom>
                <a:avLst/>
                <a:gdLst>
                  <a:gd name="connsiteX0" fmla="*/ 35919 w 270976"/>
                  <a:gd name="connsiteY0" fmla="*/ 160477 h 160476"/>
                  <a:gd name="connsiteX1" fmla="*/ 98498 w 270976"/>
                  <a:gd name="connsiteY1" fmla="*/ 124301 h 160476"/>
                  <a:gd name="connsiteX2" fmla="*/ 98498 w 270976"/>
                  <a:gd name="connsiteY2" fmla="*/ 124301 h 160476"/>
                  <a:gd name="connsiteX3" fmla="*/ 270977 w 270976"/>
                  <a:gd name="connsiteY3" fmla="*/ 24775 h 160476"/>
                  <a:gd name="connsiteX4" fmla="*/ 228114 w 270976"/>
                  <a:gd name="connsiteY4" fmla="*/ 0 h 160476"/>
                  <a:gd name="connsiteX5" fmla="*/ 0 w 270976"/>
                  <a:gd name="connsiteY5" fmla="*/ 131673 h 160476"/>
                  <a:gd name="connsiteX6" fmla="*/ 35919 w 270976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6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85" y="140932"/>
                      <a:pt x="2426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6" name="Freeform: Shape 7595">
                <a:extLst>
                  <a:ext uri="{FF2B5EF4-FFF2-40B4-BE49-F238E27FC236}">
                    <a16:creationId xmlns:a16="http://schemas.microsoft.com/office/drawing/2014/main" id="{2158953F-900A-AD84-A834-165BD7047F19}"/>
                  </a:ext>
                </a:extLst>
              </p:cNvPr>
              <p:cNvSpPr/>
              <p:nvPr/>
            </p:nvSpPr>
            <p:spPr>
              <a:xfrm>
                <a:off x="3838582" y="4687014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7" name="Freeform: Shape 7596">
                <a:extLst>
                  <a:ext uri="{FF2B5EF4-FFF2-40B4-BE49-F238E27FC236}">
                    <a16:creationId xmlns:a16="http://schemas.microsoft.com/office/drawing/2014/main" id="{42096E86-363D-A73E-B37B-76F963172B7F}"/>
                  </a:ext>
                </a:extLst>
              </p:cNvPr>
              <p:cNvSpPr/>
              <p:nvPr/>
            </p:nvSpPr>
            <p:spPr>
              <a:xfrm>
                <a:off x="4041171" y="5213622"/>
                <a:ext cx="105663" cy="199910"/>
              </a:xfrm>
              <a:custGeom>
                <a:avLst/>
                <a:gdLst>
                  <a:gd name="connsiteX0" fmla="*/ 37290 w 105663"/>
                  <a:gd name="connsiteY0" fmla="*/ 75610 h 199910"/>
                  <a:gd name="connsiteX1" fmla="*/ 37290 w 105663"/>
                  <a:gd name="connsiteY1" fmla="*/ 75610 h 199910"/>
                  <a:gd name="connsiteX2" fmla="*/ 58722 w 105663"/>
                  <a:gd name="connsiteY2" fmla="*/ 112729 h 199910"/>
                  <a:gd name="connsiteX3" fmla="*/ 47749 w 105663"/>
                  <a:gd name="connsiteY3" fmla="*/ 153791 h 199910"/>
                  <a:gd name="connsiteX4" fmla="*/ 10630 w 105663"/>
                  <a:gd name="connsiteY4" fmla="*/ 175222 h 199910"/>
                  <a:gd name="connsiteX5" fmla="*/ 53492 w 105663"/>
                  <a:gd name="connsiteY5" fmla="*/ 199911 h 199910"/>
                  <a:gd name="connsiteX6" fmla="*/ 69180 w 105663"/>
                  <a:gd name="connsiteY6" fmla="*/ 191338 h 199910"/>
                  <a:gd name="connsiteX7" fmla="*/ 95840 w 105663"/>
                  <a:gd name="connsiteY7" fmla="*/ 164764 h 199910"/>
                  <a:gd name="connsiteX8" fmla="*/ 103127 w 105663"/>
                  <a:gd name="connsiteY8" fmla="*/ 147104 h 199910"/>
                  <a:gd name="connsiteX9" fmla="*/ 95840 w 105663"/>
                  <a:gd name="connsiteY9" fmla="*/ 91726 h 199910"/>
                  <a:gd name="connsiteX10" fmla="*/ 42863 w 105663"/>
                  <a:gd name="connsiteY10" fmla="*/ 0 h 199910"/>
                  <a:gd name="connsiteX11" fmla="*/ 0 w 105663"/>
                  <a:gd name="connsiteY11" fmla="*/ 11487 h 199910"/>
                  <a:gd name="connsiteX12" fmla="*/ 12516 w 105663"/>
                  <a:gd name="connsiteY12" fmla="*/ 33176 h 199910"/>
                  <a:gd name="connsiteX13" fmla="*/ 12516 w 105663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2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630" y="175222"/>
                    </a:lnTo>
                    <a:lnTo>
                      <a:pt x="53492" y="199911"/>
                    </a:lnTo>
                    <a:lnTo>
                      <a:pt x="69180" y="191338"/>
                    </a:lnTo>
                    <a:cubicBezTo>
                      <a:pt x="80230" y="184952"/>
                      <a:pt x="89420" y="175788"/>
                      <a:pt x="95840" y="164764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16"/>
                      <a:pt x="105587" y="108468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8" name="Freeform: Shape 7597">
                <a:extLst>
                  <a:ext uri="{FF2B5EF4-FFF2-40B4-BE49-F238E27FC236}">
                    <a16:creationId xmlns:a16="http://schemas.microsoft.com/office/drawing/2014/main" id="{0D74C0FE-05C3-5667-C595-BBAA1926551F}"/>
                  </a:ext>
                </a:extLst>
              </p:cNvPr>
              <p:cNvSpPr/>
              <p:nvPr/>
            </p:nvSpPr>
            <p:spPr>
              <a:xfrm>
                <a:off x="3929386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9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9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9" name="Freeform: Shape 7598">
                <a:extLst>
                  <a:ext uri="{FF2B5EF4-FFF2-40B4-BE49-F238E27FC236}">
                    <a16:creationId xmlns:a16="http://schemas.microsoft.com/office/drawing/2014/main" id="{1C392043-F86B-020B-8E3B-FAAEF22C621B}"/>
                  </a:ext>
                </a:extLst>
              </p:cNvPr>
              <p:cNvSpPr/>
              <p:nvPr/>
            </p:nvSpPr>
            <p:spPr>
              <a:xfrm>
                <a:off x="3838582" y="5808811"/>
                <a:ext cx="128951" cy="288464"/>
              </a:xfrm>
              <a:custGeom>
                <a:avLst/>
                <a:gdLst>
                  <a:gd name="connsiteX0" fmla="*/ 128952 w 128951"/>
                  <a:gd name="connsiteY0" fmla="*/ 6944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3 h 288464"/>
                  <a:gd name="connsiteX9" fmla="*/ 122180 w 128951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6944"/>
                    </a:moveTo>
                    <a:cubicBezTo>
                      <a:pt x="113864" y="4200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3"/>
                    </a:lnTo>
                    <a:lnTo>
                      <a:pt x="12218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0" name="Freeform: Shape 7599">
                <a:extLst>
                  <a:ext uri="{FF2B5EF4-FFF2-40B4-BE49-F238E27FC236}">
                    <a16:creationId xmlns:a16="http://schemas.microsoft.com/office/drawing/2014/main" id="{7081BB67-715C-2D18-37CF-CF23F1FE38CB}"/>
                  </a:ext>
                </a:extLst>
              </p:cNvPr>
              <p:cNvSpPr/>
              <p:nvPr/>
            </p:nvSpPr>
            <p:spPr>
              <a:xfrm>
                <a:off x="3922013" y="5580697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30000"/>
                      <a:pt x="30432" y="23231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1" name="Freeform: Shape 7600">
                <a:extLst>
                  <a:ext uri="{FF2B5EF4-FFF2-40B4-BE49-F238E27FC236}">
                    <a16:creationId xmlns:a16="http://schemas.microsoft.com/office/drawing/2014/main" id="{C037B2FB-6ABD-262D-AC86-65CE34E9CA7E}"/>
                  </a:ext>
                </a:extLst>
              </p:cNvPr>
              <p:cNvSpPr/>
              <p:nvPr/>
            </p:nvSpPr>
            <p:spPr>
              <a:xfrm>
                <a:off x="361666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9 w 188423"/>
                  <a:gd name="connsiteY6" fmla="*/ 277063 h 277063"/>
                  <a:gd name="connsiteX7" fmla="*/ 188424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063"/>
                    </a:lnTo>
                    <a:lnTo>
                      <a:pt x="188424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2" name="Freeform: Shape 7601">
                <a:extLst>
                  <a:ext uri="{FF2B5EF4-FFF2-40B4-BE49-F238E27FC236}">
                    <a16:creationId xmlns:a16="http://schemas.microsoft.com/office/drawing/2014/main" id="{C328F011-DE83-B02E-0A24-7B0BF1EA35B5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3" name="Freeform: Shape 7602">
                <a:extLst>
                  <a:ext uri="{FF2B5EF4-FFF2-40B4-BE49-F238E27FC236}">
                    <a16:creationId xmlns:a16="http://schemas.microsoft.com/office/drawing/2014/main" id="{B31A8B83-04EA-3BCC-8183-664CDA4CA06C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4" name="Freeform: Shape 7603">
                <a:extLst>
                  <a:ext uri="{FF2B5EF4-FFF2-40B4-BE49-F238E27FC236}">
                    <a16:creationId xmlns:a16="http://schemas.microsoft.com/office/drawing/2014/main" id="{B50EA9E2-2975-E202-35EA-4ECFDB1E6673}"/>
                  </a:ext>
                </a:extLst>
              </p:cNvPr>
              <p:cNvSpPr/>
              <p:nvPr/>
            </p:nvSpPr>
            <p:spPr>
              <a:xfrm>
                <a:off x="3987165" y="5369642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3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032 h 168192"/>
                  <a:gd name="connsiteX10" fmla="*/ 21774 w 159620"/>
                  <a:gd name="connsiteY10" fmla="*/ 43548 h 168192"/>
                  <a:gd name="connsiteX11" fmla="*/ 21774 w 159620"/>
                  <a:gd name="connsiteY11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3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7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032"/>
                    </a:lnTo>
                    <a:lnTo>
                      <a:pt x="21774" y="43548"/>
                    </a:lnTo>
                    <a:lnTo>
                      <a:pt x="21774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5" name="Freeform: Shape 7604">
                <a:extLst>
                  <a:ext uri="{FF2B5EF4-FFF2-40B4-BE49-F238E27FC236}">
                    <a16:creationId xmlns:a16="http://schemas.microsoft.com/office/drawing/2014/main" id="{299D6E8A-B5D1-A244-E8ED-0696760DB4B7}"/>
                  </a:ext>
                </a:extLst>
              </p:cNvPr>
              <p:cNvSpPr/>
              <p:nvPr/>
            </p:nvSpPr>
            <p:spPr>
              <a:xfrm>
                <a:off x="379359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6" name="Freeform: Shape 7605">
                <a:extLst>
                  <a:ext uri="{FF2B5EF4-FFF2-40B4-BE49-F238E27FC236}">
                    <a16:creationId xmlns:a16="http://schemas.microsoft.com/office/drawing/2014/main" id="{CD089E84-DB10-ACB5-FF9F-F83C4C05A936}"/>
                  </a:ext>
                </a:extLst>
              </p:cNvPr>
              <p:cNvSpPr/>
              <p:nvPr/>
            </p:nvSpPr>
            <p:spPr>
              <a:xfrm>
                <a:off x="4175760" y="5949743"/>
                <a:ext cx="167163" cy="278520"/>
              </a:xfrm>
              <a:custGeom>
                <a:avLst/>
                <a:gdLst>
                  <a:gd name="connsiteX0" fmla="*/ 42863 w 167163"/>
                  <a:gd name="connsiteY0" fmla="*/ 0 h 278520"/>
                  <a:gd name="connsiteX1" fmla="*/ 0 w 167163"/>
                  <a:gd name="connsiteY1" fmla="*/ 17145 h 278520"/>
                  <a:gd name="connsiteX2" fmla="*/ 0 w 167163"/>
                  <a:gd name="connsiteY2" fmla="*/ 164678 h 278520"/>
                  <a:gd name="connsiteX3" fmla="*/ 36433 w 167163"/>
                  <a:gd name="connsiteY3" fmla="*/ 227771 h 278520"/>
                  <a:gd name="connsiteX4" fmla="*/ 124301 w 167163"/>
                  <a:gd name="connsiteY4" fmla="*/ 278520 h 278520"/>
                  <a:gd name="connsiteX5" fmla="*/ 156448 w 167163"/>
                  <a:gd name="connsiteY5" fmla="*/ 259918 h 278520"/>
                  <a:gd name="connsiteX6" fmla="*/ 156448 w 167163"/>
                  <a:gd name="connsiteY6" fmla="*/ 259918 h 278520"/>
                  <a:gd name="connsiteX7" fmla="*/ 167164 w 167163"/>
                  <a:gd name="connsiteY7" fmla="*/ 253746 h 278520"/>
                  <a:gd name="connsiteX8" fmla="*/ 57864 w 167163"/>
                  <a:gd name="connsiteY8" fmla="*/ 190652 h 278520"/>
                  <a:gd name="connsiteX9" fmla="*/ 42863 w 167163"/>
                  <a:gd name="connsiteY9" fmla="*/ 164935 h 278520"/>
                  <a:gd name="connsiteX10" fmla="*/ 42863 w 167163"/>
                  <a:gd name="connsiteY10" fmla="*/ 13459 h 278520"/>
                  <a:gd name="connsiteX11" fmla="*/ 42863 w 167163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520">
                    <a:moveTo>
                      <a:pt x="42863" y="0"/>
                    </a:moveTo>
                    <a:cubicBezTo>
                      <a:pt x="28375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77" y="190687"/>
                      <a:pt x="13939" y="214707"/>
                      <a:pt x="36433" y="227771"/>
                    </a:cubicBezTo>
                    <a:lnTo>
                      <a:pt x="124301" y="278520"/>
                    </a:lnTo>
                    <a:lnTo>
                      <a:pt x="156448" y="259918"/>
                    </a:lnTo>
                    <a:lnTo>
                      <a:pt x="156448" y="259918"/>
                    </a:lnTo>
                    <a:lnTo>
                      <a:pt x="167164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7" name="Freeform: Shape 7606">
                <a:extLst>
                  <a:ext uri="{FF2B5EF4-FFF2-40B4-BE49-F238E27FC236}">
                    <a16:creationId xmlns:a16="http://schemas.microsoft.com/office/drawing/2014/main" id="{B4E96960-1CEF-0EF6-8EE1-9FD07B63C40E}"/>
                  </a:ext>
                </a:extLst>
              </p:cNvPr>
              <p:cNvSpPr/>
              <p:nvPr/>
            </p:nvSpPr>
            <p:spPr>
              <a:xfrm>
                <a:off x="4175760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45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8" name="Freeform: Shape 7607">
                <a:extLst>
                  <a:ext uri="{FF2B5EF4-FFF2-40B4-BE49-F238E27FC236}">
                    <a16:creationId xmlns:a16="http://schemas.microsoft.com/office/drawing/2014/main" id="{F5ED3AF6-FEA7-713F-6D3C-85F3EBC3DC15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19" y="196139"/>
                      <a:pt x="87791" y="210018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9" name="Freeform: Shape 7608">
                <a:extLst>
                  <a:ext uri="{FF2B5EF4-FFF2-40B4-BE49-F238E27FC236}">
                    <a16:creationId xmlns:a16="http://schemas.microsoft.com/office/drawing/2014/main" id="{A1647FCE-04BA-0F0B-EF20-B66E27E9CC17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0" name="Freeform: Shape 7609">
                <a:extLst>
                  <a:ext uri="{FF2B5EF4-FFF2-40B4-BE49-F238E27FC236}">
                    <a16:creationId xmlns:a16="http://schemas.microsoft.com/office/drawing/2014/main" id="{35AE5954-66F9-D64F-2106-627ED8DB32BD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1" name="Freeform: Shape 7610">
                <a:extLst>
                  <a:ext uri="{FF2B5EF4-FFF2-40B4-BE49-F238E27FC236}">
                    <a16:creationId xmlns:a16="http://schemas.microsoft.com/office/drawing/2014/main" id="{DCC42D29-0FCB-F310-C66C-692D298C2683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2" name="Freeform: Shape 7611">
                <a:extLst>
                  <a:ext uri="{FF2B5EF4-FFF2-40B4-BE49-F238E27FC236}">
                    <a16:creationId xmlns:a16="http://schemas.microsoft.com/office/drawing/2014/main" id="{B95EBE7E-CB7F-111A-F2C2-A31E960AAB0B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3" name="Freeform: Shape 7612">
                <a:extLst>
                  <a:ext uri="{FF2B5EF4-FFF2-40B4-BE49-F238E27FC236}">
                    <a16:creationId xmlns:a16="http://schemas.microsoft.com/office/drawing/2014/main" id="{9387DECA-B95E-9CED-7C7C-15A522ED7688}"/>
                  </a:ext>
                </a:extLst>
              </p:cNvPr>
              <p:cNvSpPr/>
              <p:nvPr/>
            </p:nvSpPr>
            <p:spPr>
              <a:xfrm>
                <a:off x="4028655" y="5537835"/>
                <a:ext cx="190052" cy="115471"/>
              </a:xfrm>
              <a:custGeom>
                <a:avLst/>
                <a:gdLst>
                  <a:gd name="connsiteX0" fmla="*/ 74581 w 190052"/>
                  <a:gd name="connsiteY0" fmla="*/ 42863 h 115471"/>
                  <a:gd name="connsiteX1" fmla="*/ 117443 w 190052"/>
                  <a:gd name="connsiteY1" fmla="*/ 42863 h 115471"/>
                  <a:gd name="connsiteX2" fmla="*/ 138617 w 190052"/>
                  <a:gd name="connsiteY2" fmla="*/ 51435 h 115471"/>
                  <a:gd name="connsiteX3" fmla="*/ 147190 w 190052"/>
                  <a:gd name="connsiteY3" fmla="*/ 72609 h 115471"/>
                  <a:gd name="connsiteX4" fmla="*/ 147190 w 190052"/>
                  <a:gd name="connsiteY4" fmla="*/ 115471 h 115471"/>
                  <a:gd name="connsiteX5" fmla="*/ 190052 w 190052"/>
                  <a:gd name="connsiteY5" fmla="*/ 90697 h 115471"/>
                  <a:gd name="connsiteX6" fmla="*/ 190052 w 190052"/>
                  <a:gd name="connsiteY6" fmla="*/ 72866 h 115471"/>
                  <a:gd name="connsiteX7" fmla="*/ 180365 w 190052"/>
                  <a:gd name="connsiteY7" fmla="*/ 36519 h 115471"/>
                  <a:gd name="connsiteX8" fmla="*/ 117186 w 190052"/>
                  <a:gd name="connsiteY8" fmla="*/ 0 h 115471"/>
                  <a:gd name="connsiteX9" fmla="*/ 11487 w 190052"/>
                  <a:gd name="connsiteY9" fmla="*/ 0 h 115471"/>
                  <a:gd name="connsiteX10" fmla="*/ 0 w 190052"/>
                  <a:gd name="connsiteY10" fmla="*/ 42863 h 115471"/>
                  <a:gd name="connsiteX11" fmla="*/ 74581 w 190052"/>
                  <a:gd name="connsiteY11" fmla="*/ 42863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25356" y="42794"/>
                      <a:pt x="132977" y="45880"/>
                      <a:pt x="138617" y="51435"/>
                    </a:cubicBezTo>
                    <a:cubicBezTo>
                      <a:pt x="144207" y="57059"/>
                      <a:pt x="147293" y="64688"/>
                      <a:pt x="147190" y="72609"/>
                    </a:cubicBezTo>
                    <a:lnTo>
                      <a:pt x="147190" y="115471"/>
                    </a:lnTo>
                    <a:lnTo>
                      <a:pt x="190052" y="90697"/>
                    </a:lnTo>
                    <a:lnTo>
                      <a:pt x="190052" y="72866"/>
                    </a:lnTo>
                    <a:cubicBezTo>
                      <a:pt x="190087" y="60111"/>
                      <a:pt x="186743" y="47569"/>
                      <a:pt x="180365" y="36519"/>
                    </a:cubicBezTo>
                    <a:cubicBezTo>
                      <a:pt x="167335" y="13948"/>
                      <a:pt x="143255" y="26"/>
                      <a:pt x="117186" y="0"/>
                    </a:cubicBezTo>
                    <a:lnTo>
                      <a:pt x="11487" y="0"/>
                    </a:lnTo>
                    <a:cubicBezTo>
                      <a:pt x="7604" y="14290"/>
                      <a:pt x="3772" y="2857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4" name="Freeform: Shape 7613">
                <a:extLst>
                  <a:ext uri="{FF2B5EF4-FFF2-40B4-BE49-F238E27FC236}">
                    <a16:creationId xmlns:a16="http://schemas.microsoft.com/office/drawing/2014/main" id="{005C47AF-C566-AAFA-15D0-293380D95525}"/>
                  </a:ext>
                </a:extLst>
              </p:cNvPr>
              <p:cNvSpPr/>
              <p:nvPr/>
            </p:nvSpPr>
            <p:spPr>
              <a:xfrm>
                <a:off x="3805085" y="5537835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632"/>
                      <a:pt x="231175" y="14342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5" name="Freeform: Shape 7614">
                <a:extLst>
                  <a:ext uri="{FF2B5EF4-FFF2-40B4-BE49-F238E27FC236}">
                    <a16:creationId xmlns:a16="http://schemas.microsoft.com/office/drawing/2014/main" id="{98F953EB-28EA-3F92-7AE2-60D8FFE1F67F}"/>
                  </a:ext>
                </a:extLst>
              </p:cNvPr>
              <p:cNvSpPr/>
              <p:nvPr/>
            </p:nvSpPr>
            <p:spPr>
              <a:xfrm>
                <a:off x="4474940" y="5940056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6 h 200082"/>
                  <a:gd name="connsiteX6" fmla="*/ 256832 w 263090"/>
                  <a:gd name="connsiteY6" fmla="*/ 167936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9 h 200082"/>
                  <a:gd name="connsiteX11" fmla="*/ 35147 w 263090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9"/>
                      <a:pt x="9258" y="23660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1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6" name="Freeform: Shape 7615">
                <a:extLst>
                  <a:ext uri="{FF2B5EF4-FFF2-40B4-BE49-F238E27FC236}">
                    <a16:creationId xmlns:a16="http://schemas.microsoft.com/office/drawing/2014/main" id="{F61FFA9A-98D8-8CF5-38EE-CAD3689B6F73}"/>
                  </a:ext>
                </a:extLst>
              </p:cNvPr>
              <p:cNvSpPr/>
              <p:nvPr/>
            </p:nvSpPr>
            <p:spPr>
              <a:xfrm>
                <a:off x="4343266" y="5704998"/>
                <a:ext cx="160477" cy="270976"/>
              </a:xfrm>
              <a:custGeom>
                <a:avLst/>
                <a:gdLst>
                  <a:gd name="connsiteX0" fmla="*/ 123958 w 160477"/>
                  <a:gd name="connsiteY0" fmla="*/ 172479 h 270976"/>
                  <a:gd name="connsiteX1" fmla="*/ 123958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3958" y="172479"/>
                    </a:moveTo>
                    <a:lnTo>
                      <a:pt x="123958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18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7" name="Freeform: Shape 7616">
                <a:extLst>
                  <a:ext uri="{FF2B5EF4-FFF2-40B4-BE49-F238E27FC236}">
                    <a16:creationId xmlns:a16="http://schemas.microsoft.com/office/drawing/2014/main" id="{9F80F5E7-AB87-1BF7-4BD5-2726F9BC0377}"/>
                  </a:ext>
                </a:extLst>
              </p:cNvPr>
              <p:cNvSpPr/>
              <p:nvPr/>
            </p:nvSpPr>
            <p:spPr>
              <a:xfrm>
                <a:off x="3616661" y="5783522"/>
                <a:ext cx="312467" cy="134759"/>
              </a:xfrm>
              <a:custGeom>
                <a:avLst/>
                <a:gdLst>
                  <a:gd name="connsiteX0" fmla="*/ 32147 w 312467"/>
                  <a:gd name="connsiteY0" fmla="*/ 18603 h 134759"/>
                  <a:gd name="connsiteX1" fmla="*/ 0 w 312467"/>
                  <a:gd name="connsiteY1" fmla="*/ 0 h 134759"/>
                  <a:gd name="connsiteX2" fmla="*/ 0 w 312467"/>
                  <a:gd name="connsiteY2" fmla="*/ 0 h 134759"/>
                  <a:gd name="connsiteX3" fmla="*/ 42863 w 312467"/>
                  <a:gd name="connsiteY3" fmla="*/ 74324 h 134759"/>
                  <a:gd name="connsiteX4" fmla="*/ 130473 w 312467"/>
                  <a:gd name="connsiteY4" fmla="*/ 124987 h 134759"/>
                  <a:gd name="connsiteX5" fmla="*/ 203340 w 312467"/>
                  <a:gd name="connsiteY5" fmla="*/ 124987 h 134759"/>
                  <a:gd name="connsiteX6" fmla="*/ 269605 w 312467"/>
                  <a:gd name="connsiteY6" fmla="*/ 86754 h 134759"/>
                  <a:gd name="connsiteX7" fmla="*/ 312468 w 312467"/>
                  <a:gd name="connsiteY7" fmla="*/ 12516 h 134759"/>
                  <a:gd name="connsiteX8" fmla="*/ 181908 w 312467"/>
                  <a:gd name="connsiteY8" fmla="*/ 87868 h 134759"/>
                  <a:gd name="connsiteX9" fmla="*/ 151905 w 312467"/>
                  <a:gd name="connsiteY9" fmla="*/ 87868 h 134759"/>
                  <a:gd name="connsiteX10" fmla="*/ 42605 w 312467"/>
                  <a:gd name="connsiteY10" fmla="*/ 24775 h 134759"/>
                  <a:gd name="connsiteX11" fmla="*/ 31890 w 312467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473" y="124987"/>
                    </a:lnTo>
                    <a:cubicBezTo>
                      <a:pt x="153011" y="138018"/>
                      <a:pt x="180803" y="138018"/>
                      <a:pt x="203340" y="124987"/>
                    </a:cubicBezTo>
                    <a:lnTo>
                      <a:pt x="269605" y="86754"/>
                    </a:lnTo>
                    <a:lnTo>
                      <a:pt x="312468" y="12516"/>
                    </a:lnTo>
                    <a:lnTo>
                      <a:pt x="181908" y="87868"/>
                    </a:lnTo>
                    <a:cubicBezTo>
                      <a:pt x="172633" y="93260"/>
                      <a:pt x="161180" y="93260"/>
                      <a:pt x="151905" y="87868"/>
                    </a:cubicBezTo>
                    <a:lnTo>
                      <a:pt x="42605" y="24775"/>
                    </a:lnTo>
                    <a:lnTo>
                      <a:pt x="3189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8" name="Freeform: Shape 7617">
                <a:extLst>
                  <a:ext uri="{FF2B5EF4-FFF2-40B4-BE49-F238E27FC236}">
                    <a16:creationId xmlns:a16="http://schemas.microsoft.com/office/drawing/2014/main" id="{98DE5D52-F80B-BD2E-82FB-E33E98E28960}"/>
                  </a:ext>
                </a:extLst>
              </p:cNvPr>
              <p:cNvSpPr/>
              <p:nvPr/>
            </p:nvSpPr>
            <p:spPr>
              <a:xfrm>
                <a:off x="4142498" y="5609993"/>
                <a:ext cx="200425" cy="105634"/>
              </a:xfrm>
              <a:custGeom>
                <a:avLst/>
                <a:gdLst>
                  <a:gd name="connsiteX0" fmla="*/ 76124 w 200425"/>
                  <a:gd name="connsiteY0" fmla="*/ 68344 h 105634"/>
                  <a:gd name="connsiteX1" fmla="*/ 76124 w 200425"/>
                  <a:gd name="connsiteY1" fmla="*/ 68344 h 105634"/>
                  <a:gd name="connsiteX2" fmla="*/ 113243 w 200425"/>
                  <a:gd name="connsiteY2" fmla="*/ 46913 h 105634"/>
                  <a:gd name="connsiteX3" fmla="*/ 154219 w 200425"/>
                  <a:gd name="connsiteY3" fmla="*/ 57886 h 105634"/>
                  <a:gd name="connsiteX4" fmla="*/ 175651 w 200425"/>
                  <a:gd name="connsiteY4" fmla="*/ 95005 h 105634"/>
                  <a:gd name="connsiteX5" fmla="*/ 200425 w 200425"/>
                  <a:gd name="connsiteY5" fmla="*/ 52142 h 105634"/>
                  <a:gd name="connsiteX6" fmla="*/ 191338 w 200425"/>
                  <a:gd name="connsiteY6" fmla="*/ 36455 h 105634"/>
                  <a:gd name="connsiteX7" fmla="*/ 164763 w 200425"/>
                  <a:gd name="connsiteY7" fmla="*/ 9880 h 105634"/>
                  <a:gd name="connsiteX8" fmla="*/ 147104 w 200425"/>
                  <a:gd name="connsiteY8" fmla="*/ 2508 h 105634"/>
                  <a:gd name="connsiteX9" fmla="*/ 91812 w 200425"/>
                  <a:gd name="connsiteY9" fmla="*/ 9794 h 105634"/>
                  <a:gd name="connsiteX10" fmla="*/ 0 w 200425"/>
                  <a:gd name="connsiteY10" fmla="*/ 62772 h 105634"/>
                  <a:gd name="connsiteX11" fmla="*/ 11487 w 200425"/>
                  <a:gd name="connsiteY11" fmla="*/ 105635 h 105634"/>
                  <a:gd name="connsiteX12" fmla="*/ 33261 w 200425"/>
                  <a:gd name="connsiteY12" fmla="*/ 93119 h 105634"/>
                  <a:gd name="connsiteX13" fmla="*/ 33261 w 200425"/>
                  <a:gd name="connsiteY13" fmla="*/ 93119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4">
                    <a:moveTo>
                      <a:pt x="76124" y="68344"/>
                    </a:moveTo>
                    <a:lnTo>
                      <a:pt x="76124" y="68344"/>
                    </a:lnTo>
                    <a:lnTo>
                      <a:pt x="113243" y="46913"/>
                    </a:lnTo>
                    <a:cubicBezTo>
                      <a:pt x="127585" y="38632"/>
                      <a:pt x="145930" y="43544"/>
                      <a:pt x="154219" y="57886"/>
                    </a:cubicBezTo>
                    <a:lnTo>
                      <a:pt x="175651" y="95005"/>
                    </a:lnTo>
                    <a:lnTo>
                      <a:pt x="200425" y="52142"/>
                    </a:lnTo>
                    <a:lnTo>
                      <a:pt x="191338" y="36455"/>
                    </a:lnTo>
                    <a:cubicBezTo>
                      <a:pt x="185020" y="25379"/>
                      <a:pt x="175839" y="16198"/>
                      <a:pt x="164763" y="9880"/>
                    </a:cubicBezTo>
                    <a:cubicBezTo>
                      <a:pt x="159217" y="6674"/>
                      <a:pt x="153285" y="4196"/>
                      <a:pt x="147104" y="2508"/>
                    </a:cubicBezTo>
                    <a:cubicBezTo>
                      <a:pt x="128442" y="-2533"/>
                      <a:pt x="108537" y="90"/>
                      <a:pt x="91812" y="9794"/>
                    </a:cubicBezTo>
                    <a:lnTo>
                      <a:pt x="0" y="62772"/>
                    </a:lnTo>
                    <a:cubicBezTo>
                      <a:pt x="3883" y="77062"/>
                      <a:pt x="7715" y="91344"/>
                      <a:pt x="11487" y="105635"/>
                    </a:cubicBezTo>
                    <a:lnTo>
                      <a:pt x="33261" y="93119"/>
                    </a:lnTo>
                    <a:lnTo>
                      <a:pt x="33261" y="93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9" name="Freeform: Shape 7618">
                <a:extLst>
                  <a:ext uri="{FF2B5EF4-FFF2-40B4-BE49-F238E27FC236}">
                    <a16:creationId xmlns:a16="http://schemas.microsoft.com/office/drawing/2014/main" id="{6C148E36-363B-1F2D-DB0F-F0EBCD901697}"/>
                  </a:ext>
                </a:extLst>
              </p:cNvPr>
              <p:cNvSpPr/>
              <p:nvPr/>
            </p:nvSpPr>
            <p:spPr>
              <a:xfrm>
                <a:off x="3960761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0" name="Freeform: Shape 7619">
                <a:extLst>
                  <a:ext uri="{FF2B5EF4-FFF2-40B4-BE49-F238E27FC236}">
                    <a16:creationId xmlns:a16="http://schemas.microsoft.com/office/drawing/2014/main" id="{4DE88F09-93DB-4371-B955-7EC7E6ADF9CE}"/>
                  </a:ext>
                </a:extLst>
              </p:cNvPr>
              <p:cNvSpPr/>
              <p:nvPr/>
            </p:nvSpPr>
            <p:spPr>
              <a:xfrm>
                <a:off x="4738458" y="5789352"/>
                <a:ext cx="288550" cy="128930"/>
              </a:xfrm>
              <a:custGeom>
                <a:avLst/>
                <a:gdLst>
                  <a:gd name="connsiteX0" fmla="*/ 7030 w 288550"/>
                  <a:gd name="connsiteY0" fmla="*/ 0 h 128930"/>
                  <a:gd name="connsiteX1" fmla="*/ 0 w 288550"/>
                  <a:gd name="connsiteY1" fmla="*/ 45434 h 128930"/>
                  <a:gd name="connsiteX2" fmla="*/ 127816 w 288550"/>
                  <a:gd name="connsiteY2" fmla="*/ 119157 h 128930"/>
                  <a:gd name="connsiteX3" fmla="*/ 200682 w 288550"/>
                  <a:gd name="connsiteY3" fmla="*/ 119157 h 128930"/>
                  <a:gd name="connsiteX4" fmla="*/ 288550 w 288550"/>
                  <a:gd name="connsiteY4" fmla="*/ 68494 h 128930"/>
                  <a:gd name="connsiteX5" fmla="*/ 288550 w 288550"/>
                  <a:gd name="connsiteY5" fmla="*/ 31375 h 128930"/>
                  <a:gd name="connsiteX6" fmla="*/ 288550 w 288550"/>
                  <a:gd name="connsiteY6" fmla="*/ 31375 h 128930"/>
                  <a:gd name="connsiteX7" fmla="*/ 288550 w 288550"/>
                  <a:gd name="connsiteY7" fmla="*/ 19031 h 128930"/>
                  <a:gd name="connsiteX8" fmla="*/ 179251 w 288550"/>
                  <a:gd name="connsiteY8" fmla="*/ 82124 h 128930"/>
                  <a:gd name="connsiteX9" fmla="*/ 149247 w 288550"/>
                  <a:gd name="connsiteY9" fmla="*/ 82124 h 128930"/>
                  <a:gd name="connsiteX10" fmla="*/ 18602 w 288550"/>
                  <a:gd name="connsiteY10" fmla="*/ 6772 h 128930"/>
                  <a:gd name="connsiteX11" fmla="*/ 18602 w 288550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30">
                    <a:moveTo>
                      <a:pt x="7030" y="0"/>
                    </a:moveTo>
                    <a:cubicBezTo>
                      <a:pt x="4175" y="15028"/>
                      <a:pt x="1826" y="30175"/>
                      <a:pt x="0" y="45434"/>
                    </a:cubicBezTo>
                    <a:lnTo>
                      <a:pt x="127816" y="119157"/>
                    </a:lnTo>
                    <a:cubicBezTo>
                      <a:pt x="150353" y="132188"/>
                      <a:pt x="178145" y="132188"/>
                      <a:pt x="200682" y="119157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4"/>
                    </a:lnTo>
                    <a:cubicBezTo>
                      <a:pt x="169950" y="87431"/>
                      <a:pt x="158548" y="87431"/>
                      <a:pt x="149247" y="82124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1" name="Freeform: Shape 7620">
                <a:extLst>
                  <a:ext uri="{FF2B5EF4-FFF2-40B4-BE49-F238E27FC236}">
                    <a16:creationId xmlns:a16="http://schemas.microsoft.com/office/drawing/2014/main" id="{E8BDF038-E906-0BE5-9302-A29423BA07A5}"/>
                  </a:ext>
                </a:extLst>
              </p:cNvPr>
              <p:cNvSpPr/>
              <p:nvPr/>
            </p:nvSpPr>
            <p:spPr>
              <a:xfrm>
                <a:off x="4510087" y="5653649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878"/>
                      <a:pt x="232255" y="15073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2" name="Freeform: Shape 7621">
                <a:extLst>
                  <a:ext uri="{FF2B5EF4-FFF2-40B4-BE49-F238E27FC236}">
                    <a16:creationId xmlns:a16="http://schemas.microsoft.com/office/drawing/2014/main" id="{DF73D89E-759C-F2A7-F09B-5D4477A2023C}"/>
                  </a:ext>
                </a:extLst>
              </p:cNvPr>
              <p:cNvSpPr/>
              <p:nvPr/>
            </p:nvSpPr>
            <p:spPr>
              <a:xfrm>
                <a:off x="3899039" y="5951715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3 h 188423"/>
                  <a:gd name="connsiteX3" fmla="*/ 175651 w 277063"/>
                  <a:gd name="connsiteY3" fmla="*/ 188423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3"/>
                    </a:lnTo>
                    <a:lnTo>
                      <a:pt x="175651" y="188423"/>
                    </a:lnTo>
                    <a:cubicBezTo>
                      <a:pt x="201668" y="188380"/>
                      <a:pt x="225705" y="174510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3" name="Freeform: Shape 7622">
                <a:extLst>
                  <a:ext uri="{FF2B5EF4-FFF2-40B4-BE49-F238E27FC236}">
                    <a16:creationId xmlns:a16="http://schemas.microsoft.com/office/drawing/2014/main" id="{27350AC3-F966-C7A4-8E0E-8D29FB476455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4" name="Freeform: Shape 7623">
                <a:extLst>
                  <a:ext uri="{FF2B5EF4-FFF2-40B4-BE49-F238E27FC236}">
                    <a16:creationId xmlns:a16="http://schemas.microsoft.com/office/drawing/2014/main" id="{59068079-73E4-D4A4-CB64-80BFE7129B77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5" name="Freeform: Shape 7624">
                <a:extLst>
                  <a:ext uri="{FF2B5EF4-FFF2-40B4-BE49-F238E27FC236}">
                    <a16:creationId xmlns:a16="http://schemas.microsoft.com/office/drawing/2014/main" id="{601BBF92-A43E-0755-37FC-6563FADB3396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6" name="Freeform: Shape 7625">
                <a:extLst>
                  <a:ext uri="{FF2B5EF4-FFF2-40B4-BE49-F238E27FC236}">
                    <a16:creationId xmlns:a16="http://schemas.microsoft.com/office/drawing/2014/main" id="{D89C9706-9EE5-DB85-76E2-DA4E22D8785C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7" name="Freeform: Shape 7626">
                <a:extLst>
                  <a:ext uri="{FF2B5EF4-FFF2-40B4-BE49-F238E27FC236}">
                    <a16:creationId xmlns:a16="http://schemas.microsoft.com/office/drawing/2014/main" id="{589ED290-282C-ABB7-9AFA-966AD8CD8EED}"/>
                  </a:ext>
                </a:extLst>
              </p:cNvPr>
              <p:cNvSpPr/>
              <p:nvPr/>
            </p:nvSpPr>
            <p:spPr>
              <a:xfrm>
                <a:off x="4299289" y="5610015"/>
                <a:ext cx="168278" cy="159963"/>
              </a:xfrm>
              <a:custGeom>
                <a:avLst/>
                <a:gdLst>
                  <a:gd name="connsiteX0" fmla="*/ 68751 w 168278"/>
                  <a:gd name="connsiteY0" fmla="*/ 94983 h 159963"/>
                  <a:gd name="connsiteX1" fmla="*/ 68751 w 168278"/>
                  <a:gd name="connsiteY1" fmla="*/ 94983 h 159963"/>
                  <a:gd name="connsiteX2" fmla="*/ 90183 w 168278"/>
                  <a:gd name="connsiteY2" fmla="*/ 57864 h 159963"/>
                  <a:gd name="connsiteX3" fmla="*/ 108356 w 168278"/>
                  <a:gd name="connsiteY3" fmla="*/ 43891 h 159963"/>
                  <a:gd name="connsiteX4" fmla="*/ 131159 w 168278"/>
                  <a:gd name="connsiteY4" fmla="*/ 46892 h 159963"/>
                  <a:gd name="connsiteX5" fmla="*/ 168278 w 168278"/>
                  <a:gd name="connsiteY5" fmla="*/ 68323 h 159963"/>
                  <a:gd name="connsiteX6" fmla="*/ 168278 w 168278"/>
                  <a:gd name="connsiteY6" fmla="*/ 18860 h 159963"/>
                  <a:gd name="connsiteX7" fmla="*/ 152591 w 168278"/>
                  <a:gd name="connsiteY7" fmla="*/ 9773 h 159963"/>
                  <a:gd name="connsiteX8" fmla="*/ 116243 w 168278"/>
                  <a:gd name="connsiteY8" fmla="*/ 0 h 159963"/>
                  <a:gd name="connsiteX9" fmla="*/ 97298 w 168278"/>
                  <a:gd name="connsiteY9" fmla="*/ 2486 h 159963"/>
                  <a:gd name="connsiteX10" fmla="*/ 53064 w 168278"/>
                  <a:gd name="connsiteY10" fmla="*/ 36776 h 159963"/>
                  <a:gd name="connsiteX11" fmla="*/ 0 w 168278"/>
                  <a:gd name="connsiteY11" fmla="*/ 128588 h 159963"/>
                  <a:gd name="connsiteX12" fmla="*/ 31375 w 168278"/>
                  <a:gd name="connsiteY12" fmla="*/ 159963 h 159963"/>
                  <a:gd name="connsiteX13" fmla="*/ 43977 w 168278"/>
                  <a:gd name="connsiteY13" fmla="*/ 138189 h 159963"/>
                  <a:gd name="connsiteX14" fmla="*/ 43977 w 168278"/>
                  <a:gd name="connsiteY14" fmla="*/ 138189 h 15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963">
                    <a:moveTo>
                      <a:pt x="68751" y="94983"/>
                    </a:moveTo>
                    <a:lnTo>
                      <a:pt x="68751" y="94983"/>
                    </a:lnTo>
                    <a:lnTo>
                      <a:pt x="90183" y="57864"/>
                    </a:lnTo>
                    <a:cubicBezTo>
                      <a:pt x="94118" y="50955"/>
                      <a:pt x="100667" y="45914"/>
                      <a:pt x="108356" y="43891"/>
                    </a:cubicBezTo>
                    <a:cubicBezTo>
                      <a:pt x="116054" y="41800"/>
                      <a:pt x="124267" y="42880"/>
                      <a:pt x="131159" y="46892"/>
                    </a:cubicBezTo>
                    <a:lnTo>
                      <a:pt x="168278" y="68323"/>
                    </a:lnTo>
                    <a:lnTo>
                      <a:pt x="168278" y="18860"/>
                    </a:lnTo>
                    <a:lnTo>
                      <a:pt x="152591" y="9773"/>
                    </a:lnTo>
                    <a:cubicBezTo>
                      <a:pt x="141532" y="3404"/>
                      <a:pt x="129008" y="35"/>
                      <a:pt x="116243" y="0"/>
                    </a:cubicBezTo>
                    <a:cubicBezTo>
                      <a:pt x="109848" y="17"/>
                      <a:pt x="103479" y="858"/>
                      <a:pt x="97298" y="2486"/>
                    </a:cubicBezTo>
                    <a:cubicBezTo>
                      <a:pt x="78550" y="7518"/>
                      <a:pt x="62614" y="19871"/>
                      <a:pt x="53064" y="36776"/>
                    </a:cubicBezTo>
                    <a:lnTo>
                      <a:pt x="0" y="128588"/>
                    </a:lnTo>
                    <a:lnTo>
                      <a:pt x="31375" y="159963"/>
                    </a:lnTo>
                    <a:lnTo>
                      <a:pt x="43977" y="138189"/>
                    </a:lnTo>
                    <a:lnTo>
                      <a:pt x="43977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8" name="Freeform: Shape 7627">
                <a:extLst>
                  <a:ext uri="{FF2B5EF4-FFF2-40B4-BE49-F238E27FC236}">
                    <a16:creationId xmlns:a16="http://schemas.microsoft.com/office/drawing/2014/main" id="{769620A1-2D20-BC55-D335-1B80417E775C}"/>
                  </a:ext>
                </a:extLst>
              </p:cNvPr>
              <p:cNvSpPr/>
              <p:nvPr/>
            </p:nvSpPr>
            <p:spPr>
              <a:xfrm>
                <a:off x="421896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9" name="Freeform: Shape 7628">
                <a:extLst>
                  <a:ext uri="{FF2B5EF4-FFF2-40B4-BE49-F238E27FC236}">
                    <a16:creationId xmlns:a16="http://schemas.microsoft.com/office/drawing/2014/main" id="{22C7F164-FEA7-7738-2417-13672919625D}"/>
                  </a:ext>
                </a:extLst>
              </p:cNvPr>
              <p:cNvSpPr/>
              <p:nvPr/>
            </p:nvSpPr>
            <p:spPr>
              <a:xfrm>
                <a:off x="4879476" y="5413533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814"/>
                      <a:pt x="10801" y="153105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0" name="Freeform: Shape 7629">
                <a:extLst>
                  <a:ext uri="{FF2B5EF4-FFF2-40B4-BE49-F238E27FC236}">
                    <a16:creationId xmlns:a16="http://schemas.microsoft.com/office/drawing/2014/main" id="{31406535-5602-ECE5-A116-394659987AEB}"/>
                  </a:ext>
                </a:extLst>
              </p:cNvPr>
              <p:cNvSpPr/>
              <p:nvPr/>
            </p:nvSpPr>
            <p:spPr>
              <a:xfrm>
                <a:off x="4608071" y="5537835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803"/>
                      <a:pt x="275949" y="14513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1" name="Freeform: Shape 7630">
                <a:extLst>
                  <a:ext uri="{FF2B5EF4-FFF2-40B4-BE49-F238E27FC236}">
                    <a16:creationId xmlns:a16="http://schemas.microsoft.com/office/drawing/2014/main" id="{12A504AB-613C-1525-BFC8-46C26536BDF3}"/>
                  </a:ext>
                </a:extLst>
              </p:cNvPr>
              <p:cNvSpPr/>
              <p:nvPr/>
            </p:nvSpPr>
            <p:spPr>
              <a:xfrm>
                <a:off x="4300404" y="5963202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1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1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087" y="200820"/>
                      <a:pt x="209949" y="176799"/>
                      <a:pt x="210026" y="150791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1"/>
                    </a:lnTo>
                    <a:cubicBezTo>
                      <a:pt x="167035" y="161403"/>
                      <a:pt x="161335" y="171167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2" name="Freeform: Shape 7631">
                <a:extLst>
                  <a:ext uri="{FF2B5EF4-FFF2-40B4-BE49-F238E27FC236}">
                    <a16:creationId xmlns:a16="http://schemas.microsoft.com/office/drawing/2014/main" id="{419FFCAE-8633-8332-100B-7E183F7389CC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3" name="Freeform: Shape 7632">
                <a:extLst>
                  <a:ext uri="{FF2B5EF4-FFF2-40B4-BE49-F238E27FC236}">
                    <a16:creationId xmlns:a16="http://schemas.microsoft.com/office/drawing/2014/main" id="{DF27749F-A408-1DEF-454C-9208538746C6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4" name="Freeform: Shape 7633">
                <a:extLst>
                  <a:ext uri="{FF2B5EF4-FFF2-40B4-BE49-F238E27FC236}">
                    <a16:creationId xmlns:a16="http://schemas.microsoft.com/office/drawing/2014/main" id="{0248EDAE-857F-CE83-E7A5-F0F3E95A0369}"/>
                  </a:ext>
                </a:extLst>
              </p:cNvPr>
              <p:cNvSpPr/>
              <p:nvPr/>
            </p:nvSpPr>
            <p:spPr>
              <a:xfrm>
                <a:off x="4467053" y="5538177"/>
                <a:ext cx="115728" cy="190309"/>
              </a:xfrm>
              <a:custGeom>
                <a:avLst/>
                <a:gdLst>
                  <a:gd name="connsiteX0" fmla="*/ 43034 w 115728"/>
                  <a:gd name="connsiteY0" fmla="*/ 115472 h 190309"/>
                  <a:gd name="connsiteX1" fmla="*/ 43034 w 115728"/>
                  <a:gd name="connsiteY1" fmla="*/ 115472 h 190309"/>
                  <a:gd name="connsiteX2" fmla="*/ 43034 w 115728"/>
                  <a:gd name="connsiteY2" fmla="*/ 72609 h 190309"/>
                  <a:gd name="connsiteX3" fmla="*/ 51607 w 115728"/>
                  <a:gd name="connsiteY3" fmla="*/ 51435 h 190309"/>
                  <a:gd name="connsiteX4" fmla="*/ 72866 w 115728"/>
                  <a:gd name="connsiteY4" fmla="*/ 42863 h 190309"/>
                  <a:gd name="connsiteX5" fmla="*/ 115729 w 115728"/>
                  <a:gd name="connsiteY5" fmla="*/ 42863 h 190309"/>
                  <a:gd name="connsiteX6" fmla="*/ 90954 w 115728"/>
                  <a:gd name="connsiteY6" fmla="*/ 0 h 190309"/>
                  <a:gd name="connsiteX7" fmla="*/ 72866 w 115728"/>
                  <a:gd name="connsiteY7" fmla="*/ 0 h 190309"/>
                  <a:gd name="connsiteX8" fmla="*/ 36519 w 115728"/>
                  <a:gd name="connsiteY8" fmla="*/ 9687 h 190309"/>
                  <a:gd name="connsiteX9" fmla="*/ 21346 w 115728"/>
                  <a:gd name="connsiteY9" fmla="*/ 21346 h 190309"/>
                  <a:gd name="connsiteX10" fmla="*/ 0 w 115728"/>
                  <a:gd name="connsiteY10" fmla="*/ 72781 h 190309"/>
                  <a:gd name="connsiteX11" fmla="*/ 0 w 115728"/>
                  <a:gd name="connsiteY11" fmla="*/ 178823 h 190309"/>
                  <a:gd name="connsiteX12" fmla="*/ 42863 w 115728"/>
                  <a:gd name="connsiteY12" fmla="*/ 190310 h 190309"/>
                  <a:gd name="connsiteX13" fmla="*/ 42863 w 115728"/>
                  <a:gd name="connsiteY13" fmla="*/ 165192 h 190309"/>
                  <a:gd name="connsiteX14" fmla="*/ 42863 w 115728"/>
                  <a:gd name="connsiteY14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09">
                    <a:moveTo>
                      <a:pt x="43034" y="115472"/>
                    </a:moveTo>
                    <a:lnTo>
                      <a:pt x="43034" y="115472"/>
                    </a:lnTo>
                    <a:lnTo>
                      <a:pt x="43034" y="72609"/>
                    </a:lnTo>
                    <a:cubicBezTo>
                      <a:pt x="42957" y="64688"/>
                      <a:pt x="46043" y="57068"/>
                      <a:pt x="51607" y="51435"/>
                    </a:cubicBezTo>
                    <a:cubicBezTo>
                      <a:pt x="57290" y="45889"/>
                      <a:pt x="64928" y="42811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1" y="0"/>
                      <a:pt x="47578" y="3335"/>
                      <a:pt x="36519" y="9687"/>
                    </a:cubicBezTo>
                    <a:cubicBezTo>
                      <a:pt x="30973" y="12893"/>
                      <a:pt x="25872" y="16820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5" name="Freeform: Shape 7634">
                <a:extLst>
                  <a:ext uri="{FF2B5EF4-FFF2-40B4-BE49-F238E27FC236}">
                    <a16:creationId xmlns:a16="http://schemas.microsoft.com/office/drawing/2014/main" id="{8278DDB4-313C-6ED8-7342-97BC3E7B7DAD}"/>
                  </a:ext>
                </a:extLst>
              </p:cNvPr>
              <p:cNvSpPr/>
              <p:nvPr/>
            </p:nvSpPr>
            <p:spPr>
              <a:xfrm>
                <a:off x="4467225" y="5716743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6" name="Freeform: Shape 7635">
                <a:extLst>
                  <a:ext uri="{FF2B5EF4-FFF2-40B4-BE49-F238E27FC236}">
                    <a16:creationId xmlns:a16="http://schemas.microsoft.com/office/drawing/2014/main" id="{BD581758-56BB-33F0-A924-B2BCC357DC2E}"/>
                  </a:ext>
                </a:extLst>
              </p:cNvPr>
              <p:cNvSpPr/>
              <p:nvPr/>
            </p:nvSpPr>
            <p:spPr>
              <a:xfrm>
                <a:off x="4870132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833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5 w 200082"/>
                  <a:gd name="connsiteY5" fmla="*/ 6172 h 263004"/>
                  <a:gd name="connsiteX6" fmla="*/ 167935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230 w 200082"/>
                  <a:gd name="connsiteY10" fmla="*/ 227514 h 263004"/>
                  <a:gd name="connsiteX11" fmla="*/ 11230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377" y="253806"/>
                      <a:pt x="35833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040" y="136791"/>
                      <a:pt x="151356" y="146529"/>
                      <a:pt x="142218" y="151904"/>
                    </a:cubicBezTo>
                    <a:lnTo>
                      <a:pt x="11230" y="227514"/>
                    </a:lnTo>
                    <a:lnTo>
                      <a:pt x="11230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7" name="Freeform: Shape 7636">
                <a:extLst>
                  <a:ext uri="{FF2B5EF4-FFF2-40B4-BE49-F238E27FC236}">
                    <a16:creationId xmlns:a16="http://schemas.microsoft.com/office/drawing/2014/main" id="{896A93B0-23A7-4CEF-5264-E10FB2F95D91}"/>
                  </a:ext>
                </a:extLst>
              </p:cNvPr>
              <p:cNvSpPr/>
              <p:nvPr/>
            </p:nvSpPr>
            <p:spPr>
              <a:xfrm>
                <a:off x="4634731" y="5253142"/>
                <a:ext cx="270891" cy="160391"/>
              </a:xfrm>
              <a:custGeom>
                <a:avLst/>
                <a:gdLst>
                  <a:gd name="connsiteX0" fmla="*/ 172393 w 270891"/>
                  <a:gd name="connsiteY0" fmla="*/ 36090 h 160391"/>
                  <a:gd name="connsiteX1" fmla="*/ 172393 w 270891"/>
                  <a:gd name="connsiteY1" fmla="*/ 36090 h 160391"/>
                  <a:gd name="connsiteX2" fmla="*/ 0 w 270891"/>
                  <a:gd name="connsiteY2" fmla="*/ 135703 h 160391"/>
                  <a:gd name="connsiteX3" fmla="*/ 42863 w 270891"/>
                  <a:gd name="connsiteY3" fmla="*/ 160392 h 160391"/>
                  <a:gd name="connsiteX4" fmla="*/ 270891 w 270891"/>
                  <a:gd name="connsiteY4" fmla="*/ 28718 h 160391"/>
                  <a:gd name="connsiteX5" fmla="*/ 235058 w 270891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391">
                    <a:moveTo>
                      <a:pt x="172393" y="36090"/>
                    </a:moveTo>
                    <a:lnTo>
                      <a:pt x="172393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8" name="Freeform: Shape 7637">
                <a:extLst>
                  <a:ext uri="{FF2B5EF4-FFF2-40B4-BE49-F238E27FC236}">
                    <a16:creationId xmlns:a16="http://schemas.microsoft.com/office/drawing/2014/main" id="{BFF36913-9808-4DA2-D12A-CC143BA33012}"/>
                  </a:ext>
                </a:extLst>
              </p:cNvPr>
              <p:cNvSpPr/>
              <p:nvPr/>
            </p:nvSpPr>
            <p:spPr>
              <a:xfrm>
                <a:off x="4713255" y="5827328"/>
                <a:ext cx="134695" cy="312810"/>
              </a:xfrm>
              <a:custGeom>
                <a:avLst/>
                <a:gdLst>
                  <a:gd name="connsiteX0" fmla="*/ 18517 w 134695"/>
                  <a:gd name="connsiteY0" fmla="*/ 280664 h 312810"/>
                  <a:gd name="connsiteX1" fmla="*/ 18517 w 134695"/>
                  <a:gd name="connsiteY1" fmla="*/ 280664 h 312810"/>
                  <a:gd name="connsiteX2" fmla="*/ 0 w 134695"/>
                  <a:gd name="connsiteY2" fmla="*/ 312810 h 312810"/>
                  <a:gd name="connsiteX3" fmla="*/ 0 w 134695"/>
                  <a:gd name="connsiteY3" fmla="*/ 312810 h 312810"/>
                  <a:gd name="connsiteX4" fmla="*/ 74238 w 134695"/>
                  <a:gd name="connsiteY4" fmla="*/ 269948 h 312810"/>
                  <a:gd name="connsiteX5" fmla="*/ 124987 w 134695"/>
                  <a:gd name="connsiteY5" fmla="*/ 181994 h 312810"/>
                  <a:gd name="connsiteX6" fmla="*/ 124987 w 134695"/>
                  <a:gd name="connsiteY6" fmla="*/ 109128 h 312810"/>
                  <a:gd name="connsiteX7" fmla="*/ 86668 w 134695"/>
                  <a:gd name="connsiteY7" fmla="*/ 42863 h 312810"/>
                  <a:gd name="connsiteX8" fmla="*/ 12430 w 134695"/>
                  <a:gd name="connsiteY8" fmla="*/ 0 h 312810"/>
                  <a:gd name="connsiteX9" fmla="*/ 88297 w 134695"/>
                  <a:gd name="connsiteY9" fmla="*/ 130559 h 312810"/>
                  <a:gd name="connsiteX10" fmla="*/ 88297 w 134695"/>
                  <a:gd name="connsiteY10" fmla="*/ 160563 h 312810"/>
                  <a:gd name="connsiteX11" fmla="*/ 25203 w 134695"/>
                  <a:gd name="connsiteY11" fmla="*/ 269862 h 312810"/>
                  <a:gd name="connsiteX12" fmla="*/ 25203 w 134695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297" y="130559"/>
                    </a:lnTo>
                    <a:cubicBezTo>
                      <a:pt x="93603" y="139860"/>
                      <a:pt x="93603" y="151261"/>
                      <a:pt x="88297" y="160563"/>
                    </a:cubicBezTo>
                    <a:lnTo>
                      <a:pt x="25203" y="269862"/>
                    </a:lnTo>
                    <a:lnTo>
                      <a:pt x="25203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9" name="Freeform: Shape 7638">
                <a:extLst>
                  <a:ext uri="{FF2B5EF4-FFF2-40B4-BE49-F238E27FC236}">
                    <a16:creationId xmlns:a16="http://schemas.microsoft.com/office/drawing/2014/main" id="{4B711889-9642-AFEE-D237-C8EF30EF4F60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0" name="Freeform: Shape 7639">
                <a:extLst>
                  <a:ext uri="{FF2B5EF4-FFF2-40B4-BE49-F238E27FC236}">
                    <a16:creationId xmlns:a16="http://schemas.microsoft.com/office/drawing/2014/main" id="{ACFF6754-F26D-E03C-8550-8976CACB0105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1" name="Freeform: Shape 7640">
                <a:extLst>
                  <a:ext uri="{FF2B5EF4-FFF2-40B4-BE49-F238E27FC236}">
                    <a16:creationId xmlns:a16="http://schemas.microsoft.com/office/drawing/2014/main" id="{FC2FABB0-6B95-D70F-3D0D-4819649D96AB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2" name="Freeform: Shape 7641">
                <a:extLst>
                  <a:ext uri="{FF2B5EF4-FFF2-40B4-BE49-F238E27FC236}">
                    <a16:creationId xmlns:a16="http://schemas.microsoft.com/office/drawing/2014/main" id="{B60FE4BE-B626-B2DB-1B95-77E25635EF1C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3" name="Freeform: Shape 7642">
                <a:extLst>
                  <a:ext uri="{FF2B5EF4-FFF2-40B4-BE49-F238E27FC236}">
                    <a16:creationId xmlns:a16="http://schemas.microsoft.com/office/drawing/2014/main" id="{2D7984F1-A262-E516-CC28-4A12E8C77AA8}"/>
                  </a:ext>
                </a:extLst>
              </p:cNvPr>
              <p:cNvSpPr/>
              <p:nvPr/>
            </p:nvSpPr>
            <p:spPr>
              <a:xfrm>
                <a:off x="4539698" y="5413533"/>
                <a:ext cx="105663" cy="200425"/>
              </a:xfrm>
              <a:custGeom>
                <a:avLst/>
                <a:gdLst>
                  <a:gd name="connsiteX0" fmla="*/ 68373 w 105663"/>
                  <a:gd name="connsiteY0" fmla="*/ 124301 h 200425"/>
                  <a:gd name="connsiteX1" fmla="*/ 68373 w 105663"/>
                  <a:gd name="connsiteY1" fmla="*/ 124301 h 200425"/>
                  <a:gd name="connsiteX2" fmla="*/ 46942 w 105663"/>
                  <a:gd name="connsiteY2" fmla="*/ 87182 h 200425"/>
                  <a:gd name="connsiteX3" fmla="*/ 57915 w 105663"/>
                  <a:gd name="connsiteY3" fmla="*/ 46206 h 200425"/>
                  <a:gd name="connsiteX4" fmla="*/ 95033 w 105663"/>
                  <a:gd name="connsiteY4" fmla="*/ 24775 h 200425"/>
                  <a:gd name="connsiteX5" fmla="*/ 52171 w 105663"/>
                  <a:gd name="connsiteY5" fmla="*/ 0 h 200425"/>
                  <a:gd name="connsiteX6" fmla="*/ 36483 w 105663"/>
                  <a:gd name="connsiteY6" fmla="*/ 9087 h 200425"/>
                  <a:gd name="connsiteX7" fmla="*/ 9823 w 105663"/>
                  <a:gd name="connsiteY7" fmla="*/ 35661 h 200425"/>
                  <a:gd name="connsiteX8" fmla="*/ 2536 w 105663"/>
                  <a:gd name="connsiteY8" fmla="*/ 53321 h 200425"/>
                  <a:gd name="connsiteX9" fmla="*/ 9823 w 105663"/>
                  <a:gd name="connsiteY9" fmla="*/ 108613 h 200425"/>
                  <a:gd name="connsiteX10" fmla="*/ 62801 w 105663"/>
                  <a:gd name="connsiteY10" fmla="*/ 200425 h 200425"/>
                  <a:gd name="connsiteX11" fmla="*/ 105663 w 105663"/>
                  <a:gd name="connsiteY11" fmla="*/ 188938 h 200425"/>
                  <a:gd name="connsiteX12" fmla="*/ 93062 w 105663"/>
                  <a:gd name="connsiteY12" fmla="*/ 167164 h 200425"/>
                  <a:gd name="connsiteX13" fmla="*/ 93062 w 105663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182"/>
                    </a:lnTo>
                    <a:cubicBezTo>
                      <a:pt x="38661" y="72832"/>
                      <a:pt x="43573" y="54495"/>
                      <a:pt x="57915" y="46206"/>
                    </a:cubicBezTo>
                    <a:lnTo>
                      <a:pt x="95033" y="24775"/>
                    </a:lnTo>
                    <a:lnTo>
                      <a:pt x="52171" y="0"/>
                    </a:lnTo>
                    <a:lnTo>
                      <a:pt x="36483" y="9087"/>
                    </a:lnTo>
                    <a:cubicBezTo>
                      <a:pt x="25416" y="15448"/>
                      <a:pt x="16226" y="24620"/>
                      <a:pt x="9823" y="35661"/>
                    </a:cubicBezTo>
                    <a:cubicBezTo>
                      <a:pt x="6608" y="41191"/>
                      <a:pt x="4156" y="47131"/>
                      <a:pt x="2536" y="53321"/>
                    </a:cubicBezTo>
                    <a:cubicBezTo>
                      <a:pt x="-2547" y="71983"/>
                      <a:pt x="76" y="91906"/>
                      <a:pt x="9823" y="108613"/>
                    </a:cubicBezTo>
                    <a:lnTo>
                      <a:pt x="62801" y="200425"/>
                    </a:lnTo>
                    <a:lnTo>
                      <a:pt x="105663" y="188938"/>
                    </a:lnTo>
                    <a:lnTo>
                      <a:pt x="93062" y="167164"/>
                    </a:lnTo>
                    <a:lnTo>
                      <a:pt x="9306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4" name="Freeform: Shape 7643">
                <a:extLst>
                  <a:ext uri="{FF2B5EF4-FFF2-40B4-BE49-F238E27FC236}">
                    <a16:creationId xmlns:a16="http://schemas.microsoft.com/office/drawing/2014/main" id="{31A78162-3F45-3710-21F4-961F8F74008D}"/>
                  </a:ext>
                </a:extLst>
              </p:cNvPr>
              <p:cNvSpPr/>
              <p:nvPr/>
            </p:nvSpPr>
            <p:spPr>
              <a:xfrm>
                <a:off x="460275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5" name="Freeform: Shape 7644">
                <a:extLst>
                  <a:ext uri="{FF2B5EF4-FFF2-40B4-BE49-F238E27FC236}">
                    <a16:creationId xmlns:a16="http://schemas.microsoft.com/office/drawing/2014/main" id="{E70EA333-5BC4-C65D-534A-62F97246C176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6" name="Freeform: Shape 7645">
                <a:extLst>
                  <a:ext uri="{FF2B5EF4-FFF2-40B4-BE49-F238E27FC236}">
                    <a16:creationId xmlns:a16="http://schemas.microsoft.com/office/drawing/2014/main" id="{908393C3-E0FB-934C-63E7-04B9BAAB1515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7" name="Freeform: Shape 7646">
                <a:extLst>
                  <a:ext uri="{FF2B5EF4-FFF2-40B4-BE49-F238E27FC236}">
                    <a16:creationId xmlns:a16="http://schemas.microsoft.com/office/drawing/2014/main" id="{C955CF13-EF26-565A-8250-08056A748D06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8" name="Freeform: Shape 7647">
                <a:extLst>
                  <a:ext uri="{FF2B5EF4-FFF2-40B4-BE49-F238E27FC236}">
                    <a16:creationId xmlns:a16="http://schemas.microsoft.com/office/drawing/2014/main" id="{45936750-AE3B-3885-9350-AACBFC3D5BF5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9" name="Freeform: Shape 7648">
                <a:extLst>
                  <a:ext uri="{FF2B5EF4-FFF2-40B4-BE49-F238E27FC236}">
                    <a16:creationId xmlns:a16="http://schemas.microsoft.com/office/drawing/2014/main" id="{1516C400-BB04-2C60-FE4F-0AE626870D2D}"/>
                  </a:ext>
                </a:extLst>
              </p:cNvPr>
              <p:cNvSpPr/>
              <p:nvPr/>
            </p:nvSpPr>
            <p:spPr>
              <a:xfrm>
                <a:off x="4718999" y="4729876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38"/>
                      <a:pt x="30235" y="28657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0" name="Freeform: Shape 7649">
                <a:extLst>
                  <a:ext uri="{FF2B5EF4-FFF2-40B4-BE49-F238E27FC236}">
                    <a16:creationId xmlns:a16="http://schemas.microsoft.com/office/drawing/2014/main" id="{3D415477-7298-706F-C447-6CA994D3B9EF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1" name="Freeform: Shape 7650">
                <a:extLst>
                  <a:ext uri="{FF2B5EF4-FFF2-40B4-BE49-F238E27FC236}">
                    <a16:creationId xmlns:a16="http://schemas.microsoft.com/office/drawing/2014/main" id="{B583880F-BEEF-201E-4A9B-1F23C31E37A9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2" name="Freeform: Shape 7651">
                <a:extLst>
                  <a:ext uri="{FF2B5EF4-FFF2-40B4-BE49-F238E27FC236}">
                    <a16:creationId xmlns:a16="http://schemas.microsoft.com/office/drawing/2014/main" id="{07867A40-3838-84ED-D691-FD1C9165E935}"/>
                  </a:ext>
                </a:extLst>
              </p:cNvPr>
              <p:cNvSpPr/>
              <p:nvPr/>
            </p:nvSpPr>
            <p:spPr>
              <a:xfrm>
                <a:off x="458329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3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3" name="Freeform: Shape 7652">
                <a:extLst>
                  <a:ext uri="{FF2B5EF4-FFF2-40B4-BE49-F238E27FC236}">
                    <a16:creationId xmlns:a16="http://schemas.microsoft.com/office/drawing/2014/main" id="{4173ACDD-DF9C-5956-BF71-354AB0A1CEBA}"/>
                  </a:ext>
                </a:extLst>
              </p:cNvPr>
              <p:cNvSpPr/>
              <p:nvPr/>
            </p:nvSpPr>
            <p:spPr>
              <a:xfrm>
                <a:off x="4881362" y="5580697"/>
                <a:ext cx="188509" cy="277234"/>
              </a:xfrm>
              <a:custGeom>
                <a:avLst/>
                <a:gdLst>
                  <a:gd name="connsiteX0" fmla="*/ 145647 w 188509"/>
                  <a:gd name="connsiteY0" fmla="*/ 240030 h 277234"/>
                  <a:gd name="connsiteX1" fmla="*/ 145647 w 188509"/>
                  <a:gd name="connsiteY1" fmla="*/ 240030 h 277234"/>
                  <a:gd name="connsiteX2" fmla="*/ 145647 w 188509"/>
                  <a:gd name="connsiteY2" fmla="*/ 277235 h 277234"/>
                  <a:gd name="connsiteX3" fmla="*/ 145647 w 188509"/>
                  <a:gd name="connsiteY3" fmla="*/ 277235 h 277234"/>
                  <a:gd name="connsiteX4" fmla="*/ 188509 w 188509"/>
                  <a:gd name="connsiteY4" fmla="*/ 202911 h 277234"/>
                  <a:gd name="connsiteX5" fmla="*/ 188509 w 188509"/>
                  <a:gd name="connsiteY5" fmla="*/ 101413 h 277234"/>
                  <a:gd name="connsiteX6" fmla="*/ 152076 w 188509"/>
                  <a:gd name="connsiteY6" fmla="*/ 38319 h 277234"/>
                  <a:gd name="connsiteX7" fmla="*/ 85725 w 188509"/>
                  <a:gd name="connsiteY7" fmla="*/ 0 h 277234"/>
                  <a:gd name="connsiteX8" fmla="*/ 0 w 188509"/>
                  <a:gd name="connsiteY8" fmla="*/ 0 h 277234"/>
                  <a:gd name="connsiteX9" fmla="*/ 130645 w 188509"/>
                  <a:gd name="connsiteY9" fmla="*/ 75438 h 277234"/>
                  <a:gd name="connsiteX10" fmla="*/ 145647 w 188509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234">
                    <a:moveTo>
                      <a:pt x="145647" y="240030"/>
                    </a:moveTo>
                    <a:lnTo>
                      <a:pt x="145647" y="240030"/>
                    </a:lnTo>
                    <a:lnTo>
                      <a:pt x="145647" y="277235"/>
                    </a:lnTo>
                    <a:lnTo>
                      <a:pt x="145647" y="277235"/>
                    </a:lnTo>
                    <a:lnTo>
                      <a:pt x="188509" y="202911"/>
                    </a:lnTo>
                    <a:lnTo>
                      <a:pt x="188509" y="101413"/>
                    </a:lnTo>
                    <a:cubicBezTo>
                      <a:pt x="188467" y="75395"/>
                      <a:pt x="174596" y="51358"/>
                      <a:pt x="152076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438"/>
                    </a:lnTo>
                    <a:cubicBezTo>
                      <a:pt x="139843" y="80753"/>
                      <a:pt x="145553" y="90534"/>
                      <a:pt x="145647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4" name="Freeform: Shape 7653">
                <a:extLst>
                  <a:ext uri="{FF2B5EF4-FFF2-40B4-BE49-F238E27FC236}">
                    <a16:creationId xmlns:a16="http://schemas.microsoft.com/office/drawing/2014/main" id="{8F791522-E6F7-6AFE-3281-04E6B8836697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5" name="Freeform: Shape 7654">
                <a:extLst>
                  <a:ext uri="{FF2B5EF4-FFF2-40B4-BE49-F238E27FC236}">
                    <a16:creationId xmlns:a16="http://schemas.microsoft.com/office/drawing/2014/main" id="{2D3014B0-6FD0-280A-FF3F-EF9DCCA76650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6" name="Freeform: Shape 7655">
                <a:extLst>
                  <a:ext uri="{FF2B5EF4-FFF2-40B4-BE49-F238E27FC236}">
                    <a16:creationId xmlns:a16="http://schemas.microsoft.com/office/drawing/2014/main" id="{23CEED4B-6C8F-5F60-9C84-FC3425D64E0E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7" name="Freeform: Shape 7656">
                <a:extLst>
                  <a:ext uri="{FF2B5EF4-FFF2-40B4-BE49-F238E27FC236}">
                    <a16:creationId xmlns:a16="http://schemas.microsoft.com/office/drawing/2014/main" id="{F632F287-05CC-E5EC-242B-6008049A7F97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8" name="Freeform: Shape 7657">
                <a:extLst>
                  <a:ext uri="{FF2B5EF4-FFF2-40B4-BE49-F238E27FC236}">
                    <a16:creationId xmlns:a16="http://schemas.microsoft.com/office/drawing/2014/main" id="{A8C75328-2F5D-A4AD-2782-10CF00AB2D9C}"/>
                  </a:ext>
                </a:extLst>
              </p:cNvPr>
              <p:cNvSpPr/>
              <p:nvPr/>
            </p:nvSpPr>
            <p:spPr>
              <a:xfrm>
                <a:off x="4539662" y="5289232"/>
                <a:ext cx="159620" cy="168278"/>
              </a:xfrm>
              <a:custGeom>
                <a:avLst/>
                <a:gdLst>
                  <a:gd name="connsiteX0" fmla="*/ 95069 w 159620"/>
                  <a:gd name="connsiteY0" fmla="*/ 99612 h 168278"/>
                  <a:gd name="connsiteX1" fmla="*/ 95069 w 159620"/>
                  <a:gd name="connsiteY1" fmla="*/ 99612 h 168278"/>
                  <a:gd name="connsiteX2" fmla="*/ 57950 w 159620"/>
                  <a:gd name="connsiteY2" fmla="*/ 78181 h 168278"/>
                  <a:gd name="connsiteX3" fmla="*/ 43977 w 159620"/>
                  <a:gd name="connsiteY3" fmla="*/ 59922 h 168278"/>
                  <a:gd name="connsiteX4" fmla="*/ 46977 w 159620"/>
                  <a:gd name="connsiteY4" fmla="*/ 37119 h 168278"/>
                  <a:gd name="connsiteX5" fmla="*/ 68409 w 159620"/>
                  <a:gd name="connsiteY5" fmla="*/ 0 h 168278"/>
                  <a:gd name="connsiteX6" fmla="*/ 18859 w 159620"/>
                  <a:gd name="connsiteY6" fmla="*/ 0 h 168278"/>
                  <a:gd name="connsiteX7" fmla="*/ 9858 w 159620"/>
                  <a:gd name="connsiteY7" fmla="*/ 15688 h 168278"/>
                  <a:gd name="connsiteX8" fmla="*/ 0 w 159620"/>
                  <a:gd name="connsiteY8" fmla="*/ 52035 h 168278"/>
                  <a:gd name="connsiteX9" fmla="*/ 36519 w 159620"/>
                  <a:gd name="connsiteY9" fmla="*/ 115300 h 168278"/>
                  <a:gd name="connsiteX10" fmla="*/ 128245 w 159620"/>
                  <a:gd name="connsiteY10" fmla="*/ 168278 h 168278"/>
                  <a:gd name="connsiteX11" fmla="*/ 159620 w 159620"/>
                  <a:gd name="connsiteY11" fmla="*/ 136903 h 168278"/>
                  <a:gd name="connsiteX12" fmla="*/ 137932 w 159620"/>
                  <a:gd name="connsiteY12" fmla="*/ 124301 h 168278"/>
                  <a:gd name="connsiteX13" fmla="*/ 137932 w 159620"/>
                  <a:gd name="connsiteY13" fmla="*/ 124301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20" h="168278">
                    <a:moveTo>
                      <a:pt x="95069" y="99612"/>
                    </a:moveTo>
                    <a:lnTo>
                      <a:pt x="95069" y="99612"/>
                    </a:lnTo>
                    <a:lnTo>
                      <a:pt x="57950" y="78181"/>
                    </a:lnTo>
                    <a:cubicBezTo>
                      <a:pt x="51049" y="74195"/>
                      <a:pt x="46017" y="67628"/>
                      <a:pt x="43977" y="59922"/>
                    </a:cubicBezTo>
                    <a:cubicBezTo>
                      <a:pt x="41851" y="52224"/>
                      <a:pt x="42931" y="44003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20" y="78104"/>
                      <a:pt x="14007" y="102158"/>
                      <a:pt x="36519" y="115300"/>
                    </a:cubicBezTo>
                    <a:lnTo>
                      <a:pt x="128245" y="168278"/>
                    </a:lnTo>
                    <a:lnTo>
                      <a:pt x="159620" y="136903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9" name="Freeform: Shape 7658">
                <a:extLst>
                  <a:ext uri="{FF2B5EF4-FFF2-40B4-BE49-F238E27FC236}">
                    <a16:creationId xmlns:a16="http://schemas.microsoft.com/office/drawing/2014/main" id="{704B3073-FD07-4283-09D4-AB128058616B}"/>
                  </a:ext>
                </a:extLst>
              </p:cNvPr>
              <p:cNvSpPr/>
              <p:nvPr/>
            </p:nvSpPr>
            <p:spPr>
              <a:xfrm>
                <a:off x="4667907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0" name="Freeform: Shape 7659">
                <a:extLst>
                  <a:ext uri="{FF2B5EF4-FFF2-40B4-BE49-F238E27FC236}">
                    <a16:creationId xmlns:a16="http://schemas.microsoft.com/office/drawing/2014/main" id="{1C693B20-C116-0C12-BEF9-91ACFF402584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1" name="Freeform: Shape 7660">
                <a:extLst>
                  <a:ext uri="{FF2B5EF4-FFF2-40B4-BE49-F238E27FC236}">
                    <a16:creationId xmlns:a16="http://schemas.microsoft.com/office/drawing/2014/main" id="{CAA5A325-9651-2393-CEFA-B1CEE01003D1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2" name="Freeform: Shape 7661">
                <a:extLst>
                  <a:ext uri="{FF2B5EF4-FFF2-40B4-BE49-F238E27FC236}">
                    <a16:creationId xmlns:a16="http://schemas.microsoft.com/office/drawing/2014/main" id="{4FACE535-792F-1D74-9C63-22B2C98E48AA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3" name="Freeform: Shape 7662">
                <a:extLst>
                  <a:ext uri="{FF2B5EF4-FFF2-40B4-BE49-F238E27FC236}">
                    <a16:creationId xmlns:a16="http://schemas.microsoft.com/office/drawing/2014/main" id="{BDFF25D1-3740-69A5-A659-F89672B8F8F4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4" name="Freeform: Shape 7663">
                <a:extLst>
                  <a:ext uri="{FF2B5EF4-FFF2-40B4-BE49-F238E27FC236}">
                    <a16:creationId xmlns:a16="http://schemas.microsoft.com/office/drawing/2014/main" id="{BB1AAC21-356C-82F4-177D-CDB1D0C0E043}"/>
                  </a:ext>
                </a:extLst>
              </p:cNvPr>
              <p:cNvSpPr/>
              <p:nvPr/>
            </p:nvSpPr>
            <p:spPr>
              <a:xfrm>
                <a:off x="4342923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8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5" name="Freeform: Shape 7664">
                <a:extLst>
                  <a:ext uri="{FF2B5EF4-FFF2-40B4-BE49-F238E27FC236}">
                    <a16:creationId xmlns:a16="http://schemas.microsoft.com/office/drawing/2014/main" id="{B99FBA09-BB59-1020-35B1-AF593AE59959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6" name="Freeform: Shape 7665">
                <a:extLst>
                  <a:ext uri="{FF2B5EF4-FFF2-40B4-BE49-F238E27FC236}">
                    <a16:creationId xmlns:a16="http://schemas.microsoft.com/office/drawing/2014/main" id="{D16BCF61-77C2-4A38-7C3E-E82B991A62CB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7" name="Freeform: Shape 7666">
                <a:extLst>
                  <a:ext uri="{FF2B5EF4-FFF2-40B4-BE49-F238E27FC236}">
                    <a16:creationId xmlns:a16="http://schemas.microsoft.com/office/drawing/2014/main" id="{A75FA30F-081D-E28E-75A0-88099E9447D9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8" name="Freeform: Shape 7667">
                <a:extLst>
                  <a:ext uri="{FF2B5EF4-FFF2-40B4-BE49-F238E27FC236}">
                    <a16:creationId xmlns:a16="http://schemas.microsoft.com/office/drawing/2014/main" id="{3A3C9ABA-9A25-826E-988A-8554BC710E29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9" name="Freeform: Shape 7668">
                <a:extLst>
                  <a:ext uri="{FF2B5EF4-FFF2-40B4-BE49-F238E27FC236}">
                    <a16:creationId xmlns:a16="http://schemas.microsoft.com/office/drawing/2014/main" id="{2BF5D71E-920E-1EBE-7CED-EDC57DE998D5}"/>
                  </a:ext>
                </a:extLst>
              </p:cNvPr>
              <p:cNvSpPr/>
              <p:nvPr/>
            </p:nvSpPr>
            <p:spPr>
              <a:xfrm>
                <a:off x="4467225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0" name="Freeform: Shape 7669">
                <a:extLst>
                  <a:ext uri="{FF2B5EF4-FFF2-40B4-BE49-F238E27FC236}">
                    <a16:creationId xmlns:a16="http://schemas.microsoft.com/office/drawing/2014/main" id="{6D587469-3F14-2F66-30E6-5787CEE53DC6}"/>
                  </a:ext>
                </a:extLst>
              </p:cNvPr>
              <p:cNvSpPr/>
              <p:nvPr/>
            </p:nvSpPr>
            <p:spPr>
              <a:xfrm>
                <a:off x="4892849" y="5246370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1" name="Freeform: Shape 7670">
                <a:extLst>
                  <a:ext uri="{FF2B5EF4-FFF2-40B4-BE49-F238E27FC236}">
                    <a16:creationId xmlns:a16="http://schemas.microsoft.com/office/drawing/2014/main" id="{BECD777C-5680-B92F-F899-A93B3A3B0095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2" name="Freeform: Shape 7671">
                <a:extLst>
                  <a:ext uri="{FF2B5EF4-FFF2-40B4-BE49-F238E27FC236}">
                    <a16:creationId xmlns:a16="http://schemas.microsoft.com/office/drawing/2014/main" id="{E361E7D0-F222-B2E0-B2A2-CF6340A9C4C3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3" name="Freeform: Shape 7672">
                <a:extLst>
                  <a:ext uri="{FF2B5EF4-FFF2-40B4-BE49-F238E27FC236}">
                    <a16:creationId xmlns:a16="http://schemas.microsoft.com/office/drawing/2014/main" id="{5906A6C7-5271-F470-572F-BE3C928EA7B0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4" name="Freeform: Shape 7673">
                <a:extLst>
                  <a:ext uri="{FF2B5EF4-FFF2-40B4-BE49-F238E27FC236}">
                    <a16:creationId xmlns:a16="http://schemas.microsoft.com/office/drawing/2014/main" id="{D2F8B518-C517-D91C-9A74-424D19D47639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5" name="Freeform: Shape 7674">
                <a:extLst>
                  <a:ext uri="{FF2B5EF4-FFF2-40B4-BE49-F238E27FC236}">
                    <a16:creationId xmlns:a16="http://schemas.microsoft.com/office/drawing/2014/main" id="{5C5E2CD8-008D-8325-B0C7-C7F4248DC919}"/>
                  </a:ext>
                </a:extLst>
              </p:cNvPr>
              <p:cNvSpPr/>
              <p:nvPr/>
            </p:nvSpPr>
            <p:spPr>
              <a:xfrm>
                <a:off x="4467567" y="5173503"/>
                <a:ext cx="190310" cy="115729"/>
              </a:xfrm>
              <a:custGeom>
                <a:avLst/>
                <a:gdLst>
                  <a:gd name="connsiteX0" fmla="*/ 115730 w 190310"/>
                  <a:gd name="connsiteY0" fmla="*/ 72866 h 115729"/>
                  <a:gd name="connsiteX1" fmla="*/ 72867 w 190310"/>
                  <a:gd name="connsiteY1" fmla="*/ 72866 h 115729"/>
                  <a:gd name="connsiteX2" fmla="*/ 42863 w 190310"/>
                  <a:gd name="connsiteY2" fmla="*/ 43205 h 115729"/>
                  <a:gd name="connsiteX3" fmla="*/ 42863 w 190310"/>
                  <a:gd name="connsiteY3" fmla="*/ 42863 h 115729"/>
                  <a:gd name="connsiteX4" fmla="*/ 42863 w 190310"/>
                  <a:gd name="connsiteY4" fmla="*/ 0 h 115729"/>
                  <a:gd name="connsiteX5" fmla="*/ 1 w 190310"/>
                  <a:gd name="connsiteY5" fmla="*/ 24775 h 115729"/>
                  <a:gd name="connsiteX6" fmla="*/ 1 w 190310"/>
                  <a:gd name="connsiteY6" fmla="*/ 42863 h 115729"/>
                  <a:gd name="connsiteX7" fmla="*/ 9688 w 190310"/>
                  <a:gd name="connsiteY7" fmla="*/ 79210 h 115729"/>
                  <a:gd name="connsiteX8" fmla="*/ 21346 w 190310"/>
                  <a:gd name="connsiteY8" fmla="*/ 94383 h 115729"/>
                  <a:gd name="connsiteX9" fmla="*/ 72781 w 190310"/>
                  <a:gd name="connsiteY9" fmla="*/ 115729 h 115729"/>
                  <a:gd name="connsiteX10" fmla="*/ 178823 w 190310"/>
                  <a:gd name="connsiteY10" fmla="*/ 115729 h 115729"/>
                  <a:gd name="connsiteX11" fmla="*/ 190310 w 190310"/>
                  <a:gd name="connsiteY11" fmla="*/ 72866 h 115729"/>
                  <a:gd name="connsiteX12" fmla="*/ 115730 w 190310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5729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68" y="84773"/>
                      <a:pt x="16794" y="89874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55" y="101499"/>
                      <a:pt x="186478" y="87208"/>
                      <a:pt x="190310" y="72866"/>
                    </a:cubicBezTo>
                    <a:lnTo>
                      <a:pt x="115730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6" name="Freeform: Shape 7675">
                <a:extLst>
                  <a:ext uri="{FF2B5EF4-FFF2-40B4-BE49-F238E27FC236}">
                    <a16:creationId xmlns:a16="http://schemas.microsoft.com/office/drawing/2014/main" id="{60666A78-43F7-64AD-2D04-9508FB36AAAC}"/>
                  </a:ext>
                </a:extLst>
              </p:cNvPr>
              <p:cNvSpPr/>
              <p:nvPr/>
            </p:nvSpPr>
            <p:spPr>
              <a:xfrm>
                <a:off x="4646390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772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772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7" name="Freeform: Shape 7676">
                <a:extLst>
                  <a:ext uri="{FF2B5EF4-FFF2-40B4-BE49-F238E27FC236}">
                    <a16:creationId xmlns:a16="http://schemas.microsoft.com/office/drawing/2014/main" id="{BE46E2AA-4C43-A986-112D-56E64CE607DD}"/>
                  </a:ext>
                </a:extLst>
              </p:cNvPr>
              <p:cNvSpPr/>
              <p:nvPr/>
            </p:nvSpPr>
            <p:spPr>
              <a:xfrm>
                <a:off x="3948503" y="4687014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7 h 199996"/>
                  <a:gd name="connsiteX1" fmla="*/ 263090 w 263089"/>
                  <a:gd name="connsiteY1" fmla="*/ 164164 h 199996"/>
                  <a:gd name="connsiteX2" fmla="*/ 189281 w 263089"/>
                  <a:gd name="connsiteY2" fmla="*/ 36433 h 199996"/>
                  <a:gd name="connsiteX3" fmla="*/ 126187 w 263089"/>
                  <a:gd name="connsiteY3" fmla="*/ 0 h 199996"/>
                  <a:gd name="connsiteX4" fmla="*/ 24775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5 w 263089"/>
                  <a:gd name="connsiteY9" fmla="*/ 57864 h 199996"/>
                  <a:gd name="connsiteX10" fmla="*/ 227343 w 263089"/>
                  <a:gd name="connsiteY10" fmla="*/ 188423 h 199996"/>
                  <a:gd name="connsiteX11" fmla="*/ 227343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90" y="164164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6"/>
                      <a:pt x="151905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8" name="Freeform: Shape 7677">
                <a:extLst>
                  <a:ext uri="{FF2B5EF4-FFF2-40B4-BE49-F238E27FC236}">
                    <a16:creationId xmlns:a16="http://schemas.microsoft.com/office/drawing/2014/main" id="{E3CECE41-2667-C29D-986E-C6C0A6B1E193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9" name="Freeform: Shape 7678">
                <a:extLst>
                  <a:ext uri="{FF2B5EF4-FFF2-40B4-BE49-F238E27FC236}">
                    <a16:creationId xmlns:a16="http://schemas.microsoft.com/office/drawing/2014/main" id="{50732C08-26E3-E1A4-314F-68F817E2877F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0" name="Freeform: Shape 7679">
                <a:extLst>
                  <a:ext uri="{FF2B5EF4-FFF2-40B4-BE49-F238E27FC236}">
                    <a16:creationId xmlns:a16="http://schemas.microsoft.com/office/drawing/2014/main" id="{21F286ED-5822-0A0E-568C-1580B8588ECE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1" name="Freeform: Shape 7680">
                <a:extLst>
                  <a:ext uri="{FF2B5EF4-FFF2-40B4-BE49-F238E27FC236}">
                    <a16:creationId xmlns:a16="http://schemas.microsoft.com/office/drawing/2014/main" id="{F19688F4-AA21-B3F6-7955-D0E7C3575492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2" name="Freeform: Shape 7681">
                <a:extLst>
                  <a:ext uri="{FF2B5EF4-FFF2-40B4-BE49-F238E27FC236}">
                    <a16:creationId xmlns:a16="http://schemas.microsoft.com/office/drawing/2014/main" id="{6A2372E7-0383-7C8A-AE90-0C385F0CB73A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3" name="Freeform: Shape 7682">
                <a:extLst>
                  <a:ext uri="{FF2B5EF4-FFF2-40B4-BE49-F238E27FC236}">
                    <a16:creationId xmlns:a16="http://schemas.microsoft.com/office/drawing/2014/main" id="{2BE7BE8C-8B3E-345E-D634-9BF9D71EC0F1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4" name="Freeform: Shape 7683">
                <a:extLst>
                  <a:ext uri="{FF2B5EF4-FFF2-40B4-BE49-F238E27FC236}">
                    <a16:creationId xmlns:a16="http://schemas.microsoft.com/office/drawing/2014/main" id="{C93E4976-ABE4-F76D-E0F8-79DF9FDDE905}"/>
                  </a:ext>
                </a:extLst>
              </p:cNvPr>
              <p:cNvSpPr/>
              <p:nvPr/>
            </p:nvSpPr>
            <p:spPr>
              <a:xfrm>
                <a:off x="4182446" y="4851177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545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5" name="Freeform: Shape 7684">
                <a:extLst>
                  <a:ext uri="{FF2B5EF4-FFF2-40B4-BE49-F238E27FC236}">
                    <a16:creationId xmlns:a16="http://schemas.microsoft.com/office/drawing/2014/main" id="{8B1119C1-61D1-8C45-2BCC-5BF5D5A1D8F6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6" name="Freeform: Shape 7685">
                <a:extLst>
                  <a:ext uri="{FF2B5EF4-FFF2-40B4-BE49-F238E27FC236}">
                    <a16:creationId xmlns:a16="http://schemas.microsoft.com/office/drawing/2014/main" id="{F9C30C76-36D1-29DB-12E1-51A26D199538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7" name="Freeform: Shape 7686">
                <a:extLst>
                  <a:ext uri="{FF2B5EF4-FFF2-40B4-BE49-F238E27FC236}">
                    <a16:creationId xmlns:a16="http://schemas.microsoft.com/office/drawing/2014/main" id="{8688D2D9-5CE7-FFB2-1FB5-B1DCFC44D027}"/>
                  </a:ext>
                </a:extLst>
              </p:cNvPr>
              <p:cNvSpPr/>
              <p:nvPr/>
            </p:nvSpPr>
            <p:spPr>
              <a:xfrm>
                <a:off x="4757061" y="490884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179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7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8027 h 134695"/>
                  <a:gd name="connsiteX7" fmla="*/ 0 w 312810"/>
                  <a:gd name="connsiteY7" fmla="*/ 122265 h 134695"/>
                  <a:gd name="connsiteX8" fmla="*/ 130645 w 312810"/>
                  <a:gd name="connsiteY8" fmla="*/ 46827 h 134695"/>
                  <a:gd name="connsiteX9" fmla="*/ 160649 w 312810"/>
                  <a:gd name="connsiteY9" fmla="*/ 46827 h 134695"/>
                  <a:gd name="connsiteX10" fmla="*/ 269948 w 312810"/>
                  <a:gd name="connsiteY10" fmla="*/ 110007 h 134695"/>
                  <a:gd name="connsiteX11" fmla="*/ 280664 w 312810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179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7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645" y="46827"/>
                    </a:lnTo>
                    <a:cubicBezTo>
                      <a:pt x="139946" y="41521"/>
                      <a:pt x="151347" y="41521"/>
                      <a:pt x="160649" y="46827"/>
                    </a:cubicBezTo>
                    <a:lnTo>
                      <a:pt x="269948" y="110007"/>
                    </a:lnTo>
                    <a:lnTo>
                      <a:pt x="280664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8" name="Freeform: Shape 7687">
                <a:extLst>
                  <a:ext uri="{FF2B5EF4-FFF2-40B4-BE49-F238E27FC236}">
                    <a16:creationId xmlns:a16="http://schemas.microsoft.com/office/drawing/2014/main" id="{D8245BD1-B473-AD88-DA53-97CC2E953415}"/>
                  </a:ext>
                </a:extLst>
              </p:cNvPr>
              <p:cNvSpPr/>
              <p:nvPr/>
            </p:nvSpPr>
            <p:spPr>
              <a:xfrm>
                <a:off x="4342923" y="5111524"/>
                <a:ext cx="200339" cy="105686"/>
              </a:xfrm>
              <a:custGeom>
                <a:avLst/>
                <a:gdLst>
                  <a:gd name="connsiteX0" fmla="*/ 124301 w 200339"/>
                  <a:gd name="connsiteY0" fmla="*/ 37290 h 105686"/>
                  <a:gd name="connsiteX1" fmla="*/ 124301 w 200339"/>
                  <a:gd name="connsiteY1" fmla="*/ 37290 h 105686"/>
                  <a:gd name="connsiteX2" fmla="*/ 87182 w 200339"/>
                  <a:gd name="connsiteY2" fmla="*/ 58807 h 105686"/>
                  <a:gd name="connsiteX3" fmla="*/ 46300 w 200339"/>
                  <a:gd name="connsiteY3" fmla="*/ 47912 h 105686"/>
                  <a:gd name="connsiteX4" fmla="*/ 46206 w 200339"/>
                  <a:gd name="connsiteY4" fmla="*/ 47749 h 105686"/>
                  <a:gd name="connsiteX5" fmla="*/ 24775 w 200339"/>
                  <a:gd name="connsiteY5" fmla="*/ 10630 h 105686"/>
                  <a:gd name="connsiteX6" fmla="*/ 0 w 200339"/>
                  <a:gd name="connsiteY6" fmla="*/ 53492 h 105686"/>
                  <a:gd name="connsiteX7" fmla="*/ 9087 w 200339"/>
                  <a:gd name="connsiteY7" fmla="*/ 69180 h 105686"/>
                  <a:gd name="connsiteX8" fmla="*/ 35576 w 200339"/>
                  <a:gd name="connsiteY8" fmla="*/ 95840 h 105686"/>
                  <a:gd name="connsiteX9" fmla="*/ 53321 w 200339"/>
                  <a:gd name="connsiteY9" fmla="*/ 103213 h 105686"/>
                  <a:gd name="connsiteX10" fmla="*/ 108614 w 200339"/>
                  <a:gd name="connsiteY10" fmla="*/ 95926 h 105686"/>
                  <a:gd name="connsiteX11" fmla="*/ 200339 w 200339"/>
                  <a:gd name="connsiteY11" fmla="*/ 42863 h 105686"/>
                  <a:gd name="connsiteX12" fmla="*/ 188852 w 200339"/>
                  <a:gd name="connsiteY12" fmla="*/ 0 h 105686"/>
                  <a:gd name="connsiteX13" fmla="*/ 167164 w 200339"/>
                  <a:gd name="connsiteY13" fmla="*/ 12516 h 105686"/>
                  <a:gd name="connsiteX14" fmla="*/ 167164 w 200339"/>
                  <a:gd name="connsiteY14" fmla="*/ 12516 h 10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86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3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396" y="80264"/>
                      <a:pt x="24534" y="89462"/>
                      <a:pt x="35576" y="95840"/>
                    </a:cubicBezTo>
                    <a:cubicBezTo>
                      <a:pt x="41148" y="99064"/>
                      <a:pt x="47106" y="101541"/>
                      <a:pt x="53321" y="103213"/>
                    </a:cubicBezTo>
                    <a:cubicBezTo>
                      <a:pt x="71992" y="108202"/>
                      <a:pt x="91871" y="105579"/>
                      <a:pt x="108614" y="95926"/>
                    </a:cubicBezTo>
                    <a:lnTo>
                      <a:pt x="200339" y="42863"/>
                    </a:lnTo>
                    <a:cubicBezTo>
                      <a:pt x="196567" y="28632"/>
                      <a:pt x="192736" y="14342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9" name="Freeform: Shape 7688">
                <a:extLst>
                  <a:ext uri="{FF2B5EF4-FFF2-40B4-BE49-F238E27FC236}">
                    <a16:creationId xmlns:a16="http://schemas.microsoft.com/office/drawing/2014/main" id="{D4D296DA-1C73-0628-AF11-0D3BBB3F9F37}"/>
                  </a:ext>
                </a:extLst>
              </p:cNvPr>
              <p:cNvSpPr/>
              <p:nvPr/>
            </p:nvSpPr>
            <p:spPr>
              <a:xfrm>
                <a:off x="4532118" y="4999739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733"/>
                      <a:pt x="7715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0" name="Freeform: Shape 7689">
                <a:extLst>
                  <a:ext uri="{FF2B5EF4-FFF2-40B4-BE49-F238E27FC236}">
                    <a16:creationId xmlns:a16="http://schemas.microsoft.com/office/drawing/2014/main" id="{62661E34-6F9A-0889-7247-C8F5DD1A6AF8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1" name="Freeform: Shape 7690">
                <a:extLst>
                  <a:ext uri="{FF2B5EF4-FFF2-40B4-BE49-F238E27FC236}">
                    <a16:creationId xmlns:a16="http://schemas.microsoft.com/office/drawing/2014/main" id="{C6B90B07-8700-F93D-9CC3-2AB3A76358E8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2" name="Freeform: Shape 7691">
                <a:extLst>
                  <a:ext uri="{FF2B5EF4-FFF2-40B4-BE49-F238E27FC236}">
                    <a16:creationId xmlns:a16="http://schemas.microsoft.com/office/drawing/2014/main" id="{2F2E0247-6527-B483-4F09-29825BCF7810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3" name="Freeform: Shape 7692">
                <a:extLst>
                  <a:ext uri="{FF2B5EF4-FFF2-40B4-BE49-F238E27FC236}">
                    <a16:creationId xmlns:a16="http://schemas.microsoft.com/office/drawing/2014/main" id="{9AFFC2E8-E075-6E1B-38F4-D56A6A98B22C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4" name="Freeform: Shape 7693">
                <a:extLst>
                  <a:ext uri="{FF2B5EF4-FFF2-40B4-BE49-F238E27FC236}">
                    <a16:creationId xmlns:a16="http://schemas.microsoft.com/office/drawing/2014/main" id="{5DAF1C28-318F-9449-2B2B-D69CB3B07AEB}"/>
                  </a:ext>
                </a:extLst>
              </p:cNvPr>
              <p:cNvSpPr/>
              <p:nvPr/>
            </p:nvSpPr>
            <p:spPr>
              <a:xfrm>
                <a:off x="3011528" y="4844919"/>
                <a:ext cx="134676" cy="312725"/>
              </a:xfrm>
              <a:custGeom>
                <a:avLst/>
                <a:gdLst>
                  <a:gd name="connsiteX0" fmla="*/ 18517 w 134676"/>
                  <a:gd name="connsiteY0" fmla="*/ 280578 h 312725"/>
                  <a:gd name="connsiteX1" fmla="*/ 0 w 134676"/>
                  <a:gd name="connsiteY1" fmla="*/ 312725 h 312725"/>
                  <a:gd name="connsiteX2" fmla="*/ 0 w 134676"/>
                  <a:gd name="connsiteY2" fmla="*/ 312725 h 312725"/>
                  <a:gd name="connsiteX3" fmla="*/ 74238 w 134676"/>
                  <a:gd name="connsiteY3" fmla="*/ 269863 h 312725"/>
                  <a:gd name="connsiteX4" fmla="*/ 124901 w 134676"/>
                  <a:gd name="connsiteY4" fmla="*/ 181995 h 312725"/>
                  <a:gd name="connsiteX5" fmla="*/ 124901 w 134676"/>
                  <a:gd name="connsiteY5" fmla="*/ 109128 h 312725"/>
                  <a:gd name="connsiteX6" fmla="*/ 86668 w 134676"/>
                  <a:gd name="connsiteY6" fmla="*/ 42863 h 312725"/>
                  <a:gd name="connsiteX7" fmla="*/ 12430 w 134676"/>
                  <a:gd name="connsiteY7" fmla="*/ 0 h 312725"/>
                  <a:gd name="connsiteX8" fmla="*/ 87782 w 134676"/>
                  <a:gd name="connsiteY8" fmla="*/ 130560 h 312725"/>
                  <a:gd name="connsiteX9" fmla="*/ 87782 w 134676"/>
                  <a:gd name="connsiteY9" fmla="*/ 160563 h 312725"/>
                  <a:gd name="connsiteX10" fmla="*/ 24689 w 134676"/>
                  <a:gd name="connsiteY10" fmla="*/ 269863 h 312725"/>
                  <a:gd name="connsiteX11" fmla="*/ 18517 w 134676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725">
                    <a:moveTo>
                      <a:pt x="18517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01" y="181995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60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863"/>
                    </a:lnTo>
                    <a:lnTo>
                      <a:pt x="18517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5" name="Freeform: Shape 7694">
                <a:extLst>
                  <a:ext uri="{FF2B5EF4-FFF2-40B4-BE49-F238E27FC236}">
                    <a16:creationId xmlns:a16="http://schemas.microsoft.com/office/drawing/2014/main" id="{70405D2D-FBDE-B5D4-0262-5A130DEFA2A8}"/>
                  </a:ext>
                </a:extLst>
              </p:cNvPr>
              <p:cNvSpPr/>
              <p:nvPr/>
            </p:nvSpPr>
            <p:spPr>
              <a:xfrm>
                <a:off x="2837947" y="4431039"/>
                <a:ext cx="105687" cy="200853"/>
              </a:xfrm>
              <a:custGeom>
                <a:avLst/>
                <a:gdLst>
                  <a:gd name="connsiteX0" fmla="*/ 93086 w 105687"/>
                  <a:gd name="connsiteY0" fmla="*/ 167164 h 200853"/>
                  <a:gd name="connsiteX1" fmla="*/ 93086 w 105687"/>
                  <a:gd name="connsiteY1" fmla="*/ 167164 h 200853"/>
                  <a:gd name="connsiteX2" fmla="*/ 68311 w 105687"/>
                  <a:gd name="connsiteY2" fmla="*/ 124301 h 200853"/>
                  <a:gd name="connsiteX3" fmla="*/ 68311 w 105687"/>
                  <a:gd name="connsiteY3" fmla="*/ 124301 h 200853"/>
                  <a:gd name="connsiteX4" fmla="*/ 46880 w 105687"/>
                  <a:gd name="connsiteY4" fmla="*/ 87182 h 200853"/>
                  <a:gd name="connsiteX5" fmla="*/ 57853 w 105687"/>
                  <a:gd name="connsiteY5" fmla="*/ 46206 h 200853"/>
                  <a:gd name="connsiteX6" fmla="*/ 95058 w 105687"/>
                  <a:gd name="connsiteY6" fmla="*/ 24775 h 200853"/>
                  <a:gd name="connsiteX7" fmla="*/ 52195 w 105687"/>
                  <a:gd name="connsiteY7" fmla="*/ 0 h 200853"/>
                  <a:gd name="connsiteX8" fmla="*/ 36422 w 105687"/>
                  <a:gd name="connsiteY8" fmla="*/ 9515 h 200853"/>
                  <a:gd name="connsiteX9" fmla="*/ 9847 w 105687"/>
                  <a:gd name="connsiteY9" fmla="*/ 36090 h 200853"/>
                  <a:gd name="connsiteX10" fmla="*/ 2475 w 105687"/>
                  <a:gd name="connsiteY10" fmla="*/ 53749 h 200853"/>
                  <a:gd name="connsiteX11" fmla="*/ 9761 w 105687"/>
                  <a:gd name="connsiteY11" fmla="*/ 109042 h 200853"/>
                  <a:gd name="connsiteX12" fmla="*/ 62825 w 105687"/>
                  <a:gd name="connsiteY12" fmla="*/ 200854 h 200853"/>
                  <a:gd name="connsiteX13" fmla="*/ 105687 w 105687"/>
                  <a:gd name="connsiteY13" fmla="*/ 189366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200853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32"/>
                      <a:pt x="43511" y="54495"/>
                      <a:pt x="57853" y="46206"/>
                    </a:cubicBezTo>
                    <a:lnTo>
                      <a:pt x="95058" y="24775"/>
                    </a:lnTo>
                    <a:lnTo>
                      <a:pt x="52195" y="0"/>
                    </a:lnTo>
                    <a:lnTo>
                      <a:pt x="36422" y="9515"/>
                    </a:lnTo>
                    <a:cubicBezTo>
                      <a:pt x="25382" y="15885"/>
                      <a:pt x="16216" y="25049"/>
                      <a:pt x="9847" y="36090"/>
                    </a:cubicBezTo>
                    <a:cubicBezTo>
                      <a:pt x="6642" y="41637"/>
                      <a:pt x="4164" y="47569"/>
                      <a:pt x="2475" y="53749"/>
                    </a:cubicBezTo>
                    <a:cubicBezTo>
                      <a:pt x="-2516" y="72420"/>
                      <a:pt x="105" y="92300"/>
                      <a:pt x="9761" y="109042"/>
                    </a:cubicBezTo>
                    <a:lnTo>
                      <a:pt x="62825" y="200854"/>
                    </a:lnTo>
                    <a:lnTo>
                      <a:pt x="105687" y="1893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6" name="Freeform: Shape 7695">
                <a:extLst>
                  <a:ext uri="{FF2B5EF4-FFF2-40B4-BE49-F238E27FC236}">
                    <a16:creationId xmlns:a16="http://schemas.microsoft.com/office/drawing/2014/main" id="{832B6C90-E01D-F2D5-A859-011AACF4CEDF}"/>
                  </a:ext>
                </a:extLst>
              </p:cNvPr>
              <p:cNvSpPr/>
              <p:nvPr/>
            </p:nvSpPr>
            <p:spPr>
              <a:xfrm>
                <a:off x="2901029" y="4619977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795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79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7" name="Freeform: Shape 7696">
                <a:extLst>
                  <a:ext uri="{FF2B5EF4-FFF2-40B4-BE49-F238E27FC236}">
                    <a16:creationId xmlns:a16="http://schemas.microsoft.com/office/drawing/2014/main" id="{856F608B-C4A4-0737-8D8E-56F7970CD16C}"/>
                  </a:ext>
                </a:extLst>
              </p:cNvPr>
              <p:cNvSpPr/>
              <p:nvPr/>
            </p:nvSpPr>
            <p:spPr>
              <a:xfrm>
                <a:off x="317963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0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302 w 188423"/>
                  <a:gd name="connsiteY7" fmla="*/ 75438 h 277148"/>
                  <a:gd name="connsiteX8" fmla="*/ 145304 w 188423"/>
                  <a:gd name="connsiteY8" fmla="*/ 101155 h 277148"/>
                  <a:gd name="connsiteX9" fmla="*/ 145304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5" y="75395"/>
                      <a:pt x="174506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438"/>
                    </a:lnTo>
                    <a:cubicBezTo>
                      <a:pt x="139503" y="80753"/>
                      <a:pt x="145210" y="90534"/>
                      <a:pt x="145304" y="101155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8" name="Freeform: Shape 7697">
                <a:extLst>
                  <a:ext uri="{FF2B5EF4-FFF2-40B4-BE49-F238E27FC236}">
                    <a16:creationId xmlns:a16="http://schemas.microsoft.com/office/drawing/2014/main" id="{C22F1171-9BD9-EBE5-5DDA-8123717E1F3B}"/>
                  </a:ext>
                </a:extLst>
              </p:cNvPr>
              <p:cNvSpPr/>
              <p:nvPr/>
            </p:nvSpPr>
            <p:spPr>
              <a:xfrm>
                <a:off x="2890142" y="4431039"/>
                <a:ext cx="107413" cy="43976"/>
              </a:xfrm>
              <a:custGeom>
                <a:avLst/>
                <a:gdLst>
                  <a:gd name="connsiteX0" fmla="*/ 85725 w 107413"/>
                  <a:gd name="connsiteY0" fmla="*/ 0 h 43976"/>
                  <a:gd name="connsiteX1" fmla="*/ 85725 w 107413"/>
                  <a:gd name="connsiteY1" fmla="*/ 0 h 43976"/>
                  <a:gd name="connsiteX2" fmla="*/ 85725 w 107413"/>
                  <a:gd name="connsiteY2" fmla="*/ 0 h 43976"/>
                  <a:gd name="connsiteX3" fmla="*/ 85639 w 107413"/>
                  <a:gd name="connsiteY3" fmla="*/ 0 h 43976"/>
                  <a:gd name="connsiteX4" fmla="*/ 0 w 107413"/>
                  <a:gd name="connsiteY4" fmla="*/ 0 h 43976"/>
                  <a:gd name="connsiteX5" fmla="*/ 76038 w 107413"/>
                  <a:gd name="connsiteY5" fmla="*/ 43977 h 43976"/>
                  <a:gd name="connsiteX6" fmla="*/ 107413 w 107413"/>
                  <a:gd name="connsiteY6" fmla="*/ 12601 h 43976"/>
                  <a:gd name="connsiteX7" fmla="*/ 85725 w 107413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977"/>
                    </a:lnTo>
                    <a:lnTo>
                      <a:pt x="107413" y="12601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9" name="Freeform: Shape 7698">
                <a:extLst>
                  <a:ext uri="{FF2B5EF4-FFF2-40B4-BE49-F238E27FC236}">
                    <a16:creationId xmlns:a16="http://schemas.microsoft.com/office/drawing/2014/main" id="{A8EB0748-D976-8192-92D9-7D88DB335ED8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0" name="Freeform: Shape 7699">
                <a:extLst>
                  <a:ext uri="{FF2B5EF4-FFF2-40B4-BE49-F238E27FC236}">
                    <a16:creationId xmlns:a16="http://schemas.microsoft.com/office/drawing/2014/main" id="{5D287105-CDB1-0688-2F82-9F230A609FB2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1" name="Freeform: Shape 7700">
                <a:extLst>
                  <a:ext uri="{FF2B5EF4-FFF2-40B4-BE49-F238E27FC236}">
                    <a16:creationId xmlns:a16="http://schemas.microsoft.com/office/drawing/2014/main" id="{E465DAF3-56E6-6868-DAA4-21EDF9D0B501}"/>
                  </a:ext>
                </a:extLst>
              </p:cNvPr>
              <p:cNvSpPr/>
              <p:nvPr/>
            </p:nvSpPr>
            <p:spPr>
              <a:xfrm>
                <a:off x="2966180" y="4443640"/>
                <a:ext cx="224942" cy="111699"/>
              </a:xfrm>
              <a:custGeom>
                <a:avLst/>
                <a:gdLst>
                  <a:gd name="connsiteX0" fmla="*/ 224942 w 224942"/>
                  <a:gd name="connsiteY0" fmla="*/ 111700 h 111699"/>
                  <a:gd name="connsiteX1" fmla="*/ 31375 w 224942"/>
                  <a:gd name="connsiteY1" fmla="*/ 0 h 111699"/>
                  <a:gd name="connsiteX2" fmla="*/ 0 w 224942"/>
                  <a:gd name="connsiteY2" fmla="*/ 31376 h 111699"/>
                  <a:gd name="connsiteX3" fmla="*/ 139217 w 224942"/>
                  <a:gd name="connsiteY3" fmla="*/ 111700 h 111699"/>
                  <a:gd name="connsiteX4" fmla="*/ 211569 w 224942"/>
                  <a:gd name="connsiteY4" fmla="*/ 111700 h 111699"/>
                  <a:gd name="connsiteX5" fmla="*/ 224942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224942" y="111700"/>
                    </a:move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lnTo>
                      <a:pt x="211569" y="111700"/>
                    </a:lnTo>
                    <a:lnTo>
                      <a:pt x="224942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2" name="Freeform: Shape 7701">
                <a:extLst>
                  <a:ext uri="{FF2B5EF4-FFF2-40B4-BE49-F238E27FC236}">
                    <a16:creationId xmlns:a16="http://schemas.microsoft.com/office/drawing/2014/main" id="{421AFAB5-06D7-A163-C4EA-1920EC220B11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3" name="Freeform: Shape 7702">
                <a:extLst>
                  <a:ext uri="{FF2B5EF4-FFF2-40B4-BE49-F238E27FC236}">
                    <a16:creationId xmlns:a16="http://schemas.microsoft.com/office/drawing/2014/main" id="{DF01A932-757E-3236-AD8A-4B7F7B089C1F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4" name="Freeform: Shape 7703">
                <a:extLst>
                  <a:ext uri="{FF2B5EF4-FFF2-40B4-BE49-F238E27FC236}">
                    <a16:creationId xmlns:a16="http://schemas.microsoft.com/office/drawing/2014/main" id="{D2BB55D9-256B-C118-7BCD-038194AF0A1B}"/>
                  </a:ext>
                </a:extLst>
              </p:cNvPr>
              <p:cNvSpPr/>
              <p:nvPr/>
            </p:nvSpPr>
            <p:spPr>
              <a:xfrm>
                <a:off x="2773213" y="4957562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658 h 200082"/>
                  <a:gd name="connsiteX11" fmla="*/ 35747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403"/>
                      <a:pt x="0" y="35919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48"/>
                      <a:pt x="136903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7" y="157108"/>
                      <a:pt x="116424" y="151407"/>
                      <a:pt x="111100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5" name="Freeform: Shape 7704">
                <a:extLst>
                  <a:ext uri="{FF2B5EF4-FFF2-40B4-BE49-F238E27FC236}">
                    <a16:creationId xmlns:a16="http://schemas.microsoft.com/office/drawing/2014/main" id="{88D3595A-5478-F284-99FB-06583EE31487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6" name="Freeform: Shape 7705">
                <a:extLst>
                  <a:ext uri="{FF2B5EF4-FFF2-40B4-BE49-F238E27FC236}">
                    <a16:creationId xmlns:a16="http://schemas.microsoft.com/office/drawing/2014/main" id="{6BCEFBFD-AB9B-0687-5E1C-C779BCB6C79C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7" name="Freeform: Shape 7706">
                <a:extLst>
                  <a:ext uri="{FF2B5EF4-FFF2-40B4-BE49-F238E27FC236}">
                    <a16:creationId xmlns:a16="http://schemas.microsoft.com/office/drawing/2014/main" id="{07439E53-36EA-A1D8-86EC-7A9780A59DA1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8" name="Freeform: Shape 7707">
                <a:extLst>
                  <a:ext uri="{FF2B5EF4-FFF2-40B4-BE49-F238E27FC236}">
                    <a16:creationId xmlns:a16="http://schemas.microsoft.com/office/drawing/2014/main" id="{0D489E7D-F468-9A60-30E6-C1ABE8140E5A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9" name="Freeform: Shape 7708">
                <a:extLst>
                  <a:ext uri="{FF2B5EF4-FFF2-40B4-BE49-F238E27FC236}">
                    <a16:creationId xmlns:a16="http://schemas.microsoft.com/office/drawing/2014/main" id="{8DC1D622-7F11-21B1-5C42-B14527BCAD64}"/>
                  </a:ext>
                </a:extLst>
              </p:cNvPr>
              <p:cNvSpPr/>
              <p:nvPr/>
            </p:nvSpPr>
            <p:spPr>
              <a:xfrm>
                <a:off x="2667000" y="4723447"/>
                <a:ext cx="134931" cy="270033"/>
              </a:xfrm>
              <a:custGeom>
                <a:avLst/>
                <a:gdLst>
                  <a:gd name="connsiteX0" fmla="*/ 134931 w 134931"/>
                  <a:gd name="connsiteY0" fmla="*/ 234115 h 270033"/>
                  <a:gd name="connsiteX1" fmla="*/ 98841 w 134931"/>
                  <a:gd name="connsiteY1" fmla="*/ 171450 h 270033"/>
                  <a:gd name="connsiteX2" fmla="*/ 98841 w 134931"/>
                  <a:gd name="connsiteY2" fmla="*/ 171450 h 270033"/>
                  <a:gd name="connsiteX3" fmla="*/ 0 w 134931"/>
                  <a:gd name="connsiteY3" fmla="*/ 0 h 270033"/>
                  <a:gd name="connsiteX4" fmla="*/ 0 w 134931"/>
                  <a:gd name="connsiteY4" fmla="*/ 85725 h 270033"/>
                  <a:gd name="connsiteX5" fmla="*/ 106213 w 134931"/>
                  <a:gd name="connsiteY5" fmla="*/ 270034 h 270033"/>
                  <a:gd name="connsiteX6" fmla="*/ 134931 w 134931"/>
                  <a:gd name="connsiteY6" fmla="*/ 234115 h 2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70033">
                    <a:moveTo>
                      <a:pt x="134931" y="234115"/>
                    </a:moveTo>
                    <a:lnTo>
                      <a:pt x="98841" y="171450"/>
                    </a:lnTo>
                    <a:lnTo>
                      <a:pt x="98841" y="17145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70034"/>
                    </a:lnTo>
                    <a:cubicBezTo>
                      <a:pt x="115414" y="257801"/>
                      <a:pt x="124987" y="245834"/>
                      <a:pt x="134931" y="23411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0" name="Freeform: Shape 7709">
                <a:extLst>
                  <a:ext uri="{FF2B5EF4-FFF2-40B4-BE49-F238E27FC236}">
                    <a16:creationId xmlns:a16="http://schemas.microsoft.com/office/drawing/2014/main" id="{9F1F6032-A84B-82B0-E4BC-59D9EFEACDB0}"/>
                  </a:ext>
                </a:extLst>
              </p:cNvPr>
              <p:cNvSpPr/>
              <p:nvPr/>
            </p:nvSpPr>
            <p:spPr>
              <a:xfrm>
                <a:off x="3036731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8908 w 288464"/>
                  <a:gd name="connsiteY8" fmla="*/ 82125 h 128952"/>
                  <a:gd name="connsiteX9" fmla="*/ 148904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201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4" y="132188"/>
                      <a:pt x="178033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8908" y="82125"/>
                    </a:lnTo>
                    <a:cubicBezTo>
                      <a:pt x="169611" y="87431"/>
                      <a:pt x="158201" y="87431"/>
                      <a:pt x="148904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1" name="Freeform: Shape 7710">
                <a:extLst>
                  <a:ext uri="{FF2B5EF4-FFF2-40B4-BE49-F238E27FC236}">
                    <a16:creationId xmlns:a16="http://schemas.microsoft.com/office/drawing/2014/main" id="{8F4649E5-1EFB-4B9F-0CF9-EF5DD381D980}"/>
                  </a:ext>
                </a:extLst>
              </p:cNvPr>
              <p:cNvSpPr/>
              <p:nvPr/>
            </p:nvSpPr>
            <p:spPr>
              <a:xfrm>
                <a:off x="2808703" y="4671069"/>
                <a:ext cx="234972" cy="180965"/>
              </a:xfrm>
              <a:custGeom>
                <a:avLst/>
                <a:gdLst>
                  <a:gd name="connsiteX0" fmla="*/ 228029 w 234972"/>
                  <a:gd name="connsiteY0" fmla="*/ 180965 h 180965"/>
                  <a:gd name="connsiteX1" fmla="*/ 234972 w 234972"/>
                  <a:gd name="connsiteY1" fmla="*/ 135445 h 180965"/>
                  <a:gd name="connsiteX2" fmla="*/ 172393 w 234972"/>
                  <a:gd name="connsiteY2" fmla="*/ 99355 h 180965"/>
                  <a:gd name="connsiteX3" fmla="*/ 172393 w 234972"/>
                  <a:gd name="connsiteY3" fmla="*/ 99355 h 180965"/>
                  <a:gd name="connsiteX4" fmla="*/ 0 w 234972"/>
                  <a:gd name="connsiteY4" fmla="*/ 0 h 180965"/>
                  <a:gd name="connsiteX5" fmla="*/ 0 w 234972"/>
                  <a:gd name="connsiteY5" fmla="*/ 49549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0965">
                    <a:moveTo>
                      <a:pt x="228029" y="180965"/>
                    </a:moveTo>
                    <a:cubicBezTo>
                      <a:pt x="229914" y="165706"/>
                      <a:pt x="232229" y="150533"/>
                      <a:pt x="234972" y="135445"/>
                    </a:cubicBezTo>
                    <a:lnTo>
                      <a:pt x="172393" y="99355"/>
                    </a:lnTo>
                    <a:lnTo>
                      <a:pt x="172393" y="99355"/>
                    </a:lnTo>
                    <a:lnTo>
                      <a:pt x="0" y="0"/>
                    </a:lnTo>
                    <a:lnTo>
                      <a:pt x="0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2" name="Freeform: Shape 7711">
                <a:extLst>
                  <a:ext uri="{FF2B5EF4-FFF2-40B4-BE49-F238E27FC236}">
                    <a16:creationId xmlns:a16="http://schemas.microsoft.com/office/drawing/2014/main" id="{4A9D23E8-69E4-9D73-32CF-D25B94425BC2}"/>
                  </a:ext>
                </a:extLst>
              </p:cNvPr>
              <p:cNvSpPr/>
              <p:nvPr/>
            </p:nvSpPr>
            <p:spPr>
              <a:xfrm>
                <a:off x="2666999" y="4627949"/>
                <a:ext cx="98840" cy="93697"/>
              </a:xfrm>
              <a:custGeom>
                <a:avLst/>
                <a:gdLst>
                  <a:gd name="connsiteX0" fmla="*/ 38919 w 98840"/>
                  <a:gd name="connsiteY0" fmla="*/ 43463 h 93697"/>
                  <a:gd name="connsiteX1" fmla="*/ 61636 w 98840"/>
                  <a:gd name="connsiteY1" fmla="*/ 46464 h 93697"/>
                  <a:gd name="connsiteX2" fmla="*/ 98841 w 98840"/>
                  <a:gd name="connsiteY2" fmla="*/ 67895 h 93697"/>
                  <a:gd name="connsiteX3" fmla="*/ 98841 w 98840"/>
                  <a:gd name="connsiteY3" fmla="*/ 18346 h 93697"/>
                  <a:gd name="connsiteX4" fmla="*/ 83068 w 98840"/>
                  <a:gd name="connsiteY4" fmla="*/ 9773 h 93697"/>
                  <a:gd name="connsiteX5" fmla="*/ 46806 w 98840"/>
                  <a:gd name="connsiteY5" fmla="*/ 0 h 93697"/>
                  <a:gd name="connsiteX6" fmla="*/ 27775 w 98840"/>
                  <a:gd name="connsiteY6" fmla="*/ 2487 h 93697"/>
                  <a:gd name="connsiteX7" fmla="*/ 0 w 98840"/>
                  <a:gd name="connsiteY7" fmla="*/ 16545 h 93697"/>
                  <a:gd name="connsiteX8" fmla="*/ 0 w 98840"/>
                  <a:gd name="connsiteY8" fmla="*/ 93698 h 93697"/>
                  <a:gd name="connsiteX9" fmla="*/ 20660 w 98840"/>
                  <a:gd name="connsiteY9" fmla="*/ 57865 h 93697"/>
                  <a:gd name="connsiteX10" fmla="*/ 38919 w 98840"/>
                  <a:gd name="connsiteY10" fmla="*/ 43463 h 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3697">
                    <a:moveTo>
                      <a:pt x="38919" y="43463"/>
                    </a:moveTo>
                    <a:cubicBezTo>
                      <a:pt x="46588" y="41380"/>
                      <a:pt x="54772" y="42460"/>
                      <a:pt x="61636" y="46464"/>
                    </a:cubicBezTo>
                    <a:lnTo>
                      <a:pt x="98841" y="67895"/>
                    </a:lnTo>
                    <a:lnTo>
                      <a:pt x="98841" y="18346"/>
                    </a:lnTo>
                    <a:lnTo>
                      <a:pt x="83068" y="9773"/>
                    </a:lnTo>
                    <a:cubicBezTo>
                      <a:pt x="72062" y="3352"/>
                      <a:pt x="59546" y="-17"/>
                      <a:pt x="46806" y="0"/>
                    </a:cubicBezTo>
                    <a:cubicBezTo>
                      <a:pt x="40380" y="-17"/>
                      <a:pt x="33980" y="815"/>
                      <a:pt x="27775" y="2487"/>
                    </a:cubicBezTo>
                    <a:cubicBezTo>
                      <a:pt x="17621" y="5135"/>
                      <a:pt x="8151" y="9936"/>
                      <a:pt x="0" y="16545"/>
                    </a:cubicBezTo>
                    <a:lnTo>
                      <a:pt x="0" y="93698"/>
                    </a:lnTo>
                    <a:lnTo>
                      <a:pt x="20660" y="57865"/>
                    </a:lnTo>
                    <a:cubicBezTo>
                      <a:pt x="24555" y="50801"/>
                      <a:pt x="31140" y="45606"/>
                      <a:pt x="38919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3" name="Freeform: Shape 7712">
                <a:extLst>
                  <a:ext uri="{FF2B5EF4-FFF2-40B4-BE49-F238E27FC236}">
                    <a16:creationId xmlns:a16="http://schemas.microsoft.com/office/drawing/2014/main" id="{0DD7A3D4-C86A-665A-E59D-C22E9D73F5EA}"/>
                  </a:ext>
                </a:extLst>
              </p:cNvPr>
              <p:cNvSpPr/>
              <p:nvPr/>
            </p:nvSpPr>
            <p:spPr>
              <a:xfrm>
                <a:off x="3177663" y="4431039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814"/>
                      <a:pt x="10859" y="153105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1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4" name="Freeform: Shape 7713">
                <a:extLst>
                  <a:ext uri="{FF2B5EF4-FFF2-40B4-BE49-F238E27FC236}">
                    <a16:creationId xmlns:a16="http://schemas.microsoft.com/office/drawing/2014/main" id="{807DC71A-951F-6B0A-CDDC-358817BAEA06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5" name="Freeform: Shape 7714">
                <a:extLst>
                  <a:ext uri="{FF2B5EF4-FFF2-40B4-BE49-F238E27FC236}">
                    <a16:creationId xmlns:a16="http://schemas.microsoft.com/office/drawing/2014/main" id="{E6196D03-0FB9-6B11-8FA3-4CE0FB6D0674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6" name="Freeform: Shape 7715">
                <a:extLst>
                  <a:ext uri="{FF2B5EF4-FFF2-40B4-BE49-F238E27FC236}">
                    <a16:creationId xmlns:a16="http://schemas.microsoft.com/office/drawing/2014/main" id="{F422E935-3790-8DAF-6B72-CB922648D238}"/>
                  </a:ext>
                </a:extLst>
              </p:cNvPr>
              <p:cNvSpPr/>
              <p:nvPr/>
            </p:nvSpPr>
            <p:spPr>
              <a:xfrm>
                <a:off x="2906258" y="4555340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803"/>
                      <a:pt x="276406" y="14513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7" name="Freeform: Shape 7716">
                <a:extLst>
                  <a:ext uri="{FF2B5EF4-FFF2-40B4-BE49-F238E27FC236}">
                    <a16:creationId xmlns:a16="http://schemas.microsoft.com/office/drawing/2014/main" id="{76111A6D-6B0A-FA41-02CD-DD22E5D6D3AB}"/>
                  </a:ext>
                </a:extLst>
              </p:cNvPr>
              <p:cNvSpPr/>
              <p:nvPr/>
            </p:nvSpPr>
            <p:spPr>
              <a:xfrm>
                <a:off x="2667000" y="4981051"/>
                <a:ext cx="141703" cy="264204"/>
              </a:xfrm>
              <a:custGeom>
                <a:avLst/>
                <a:gdLst>
                  <a:gd name="connsiteX0" fmla="*/ 17145 w 141703"/>
                  <a:gd name="connsiteY0" fmla="*/ 264205 h 264204"/>
                  <a:gd name="connsiteX1" fmla="*/ 105270 w 141703"/>
                  <a:gd name="connsiteY1" fmla="*/ 213884 h 264204"/>
                  <a:gd name="connsiteX2" fmla="*/ 141703 w 141703"/>
                  <a:gd name="connsiteY2" fmla="*/ 150705 h 264204"/>
                  <a:gd name="connsiteX3" fmla="*/ 141703 w 141703"/>
                  <a:gd name="connsiteY3" fmla="*/ 74238 h 264204"/>
                  <a:gd name="connsiteX4" fmla="*/ 98841 w 141703"/>
                  <a:gd name="connsiteY4" fmla="*/ 0 h 264204"/>
                  <a:gd name="connsiteX5" fmla="*/ 98841 w 141703"/>
                  <a:gd name="connsiteY5" fmla="*/ 150705 h 264204"/>
                  <a:gd name="connsiteX6" fmla="*/ 83839 w 141703"/>
                  <a:gd name="connsiteY6" fmla="*/ 176422 h 264204"/>
                  <a:gd name="connsiteX7" fmla="*/ 0 w 141703"/>
                  <a:gd name="connsiteY7" fmla="*/ 224771 h 264204"/>
                  <a:gd name="connsiteX8" fmla="*/ 0 w 141703"/>
                  <a:gd name="connsiteY8" fmla="*/ 264205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703" h="264204">
                    <a:moveTo>
                      <a:pt x="17145" y="264205"/>
                    </a:moveTo>
                    <a:lnTo>
                      <a:pt x="105270" y="213884"/>
                    </a:lnTo>
                    <a:cubicBezTo>
                      <a:pt x="127774" y="200794"/>
                      <a:pt x="141643" y="176739"/>
                      <a:pt x="141703" y="150705"/>
                    </a:cubicBezTo>
                    <a:lnTo>
                      <a:pt x="141703" y="74238"/>
                    </a:lnTo>
                    <a:lnTo>
                      <a:pt x="98841" y="0"/>
                    </a:lnTo>
                    <a:lnTo>
                      <a:pt x="98841" y="150705"/>
                    </a:lnTo>
                    <a:cubicBezTo>
                      <a:pt x="98695" y="161317"/>
                      <a:pt x="93003" y="171073"/>
                      <a:pt x="83839" y="176422"/>
                    </a:cubicBezTo>
                    <a:lnTo>
                      <a:pt x="0" y="224771"/>
                    </a:lnTo>
                    <a:lnTo>
                      <a:pt x="0" y="2642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8" name="Freeform: Shape 7717">
                <a:extLst>
                  <a:ext uri="{FF2B5EF4-FFF2-40B4-BE49-F238E27FC236}">
                    <a16:creationId xmlns:a16="http://schemas.microsoft.com/office/drawing/2014/main" id="{9486F5D7-5B07-CD1D-F6A2-B02D8D50EA97}"/>
                  </a:ext>
                </a:extLst>
              </p:cNvPr>
              <p:cNvSpPr/>
              <p:nvPr/>
            </p:nvSpPr>
            <p:spPr>
              <a:xfrm>
                <a:off x="2765669" y="4555340"/>
                <a:ext cx="115900" cy="190310"/>
              </a:xfrm>
              <a:custGeom>
                <a:avLst/>
                <a:gdLst>
                  <a:gd name="connsiteX0" fmla="*/ 43034 w 115900"/>
                  <a:gd name="connsiteY0" fmla="*/ 165278 h 190310"/>
                  <a:gd name="connsiteX1" fmla="*/ 43034 w 115900"/>
                  <a:gd name="connsiteY1" fmla="*/ 165278 h 190310"/>
                  <a:gd name="connsiteX2" fmla="*/ 43034 w 115900"/>
                  <a:gd name="connsiteY2" fmla="*/ 115730 h 190310"/>
                  <a:gd name="connsiteX3" fmla="*/ 43034 w 115900"/>
                  <a:gd name="connsiteY3" fmla="*/ 115730 h 190310"/>
                  <a:gd name="connsiteX4" fmla="*/ 43034 w 115900"/>
                  <a:gd name="connsiteY4" fmla="*/ 72867 h 190310"/>
                  <a:gd name="connsiteX5" fmla="*/ 73038 w 115900"/>
                  <a:gd name="connsiteY5" fmla="*/ 42863 h 190310"/>
                  <a:gd name="connsiteX6" fmla="*/ 115900 w 115900"/>
                  <a:gd name="connsiteY6" fmla="*/ 42863 h 190310"/>
                  <a:gd name="connsiteX7" fmla="*/ 91126 w 115900"/>
                  <a:gd name="connsiteY7" fmla="*/ 1 h 190310"/>
                  <a:gd name="connsiteX8" fmla="*/ 72781 w 115900"/>
                  <a:gd name="connsiteY8" fmla="*/ 1 h 190310"/>
                  <a:gd name="connsiteX9" fmla="*/ 36433 w 115900"/>
                  <a:gd name="connsiteY9" fmla="*/ 9688 h 190310"/>
                  <a:gd name="connsiteX10" fmla="*/ 21346 w 115900"/>
                  <a:gd name="connsiteY10" fmla="*/ 21346 h 190310"/>
                  <a:gd name="connsiteX11" fmla="*/ 0 w 115900"/>
                  <a:gd name="connsiteY11" fmla="*/ 72781 h 190310"/>
                  <a:gd name="connsiteX12" fmla="*/ 0 w 115900"/>
                  <a:gd name="connsiteY12" fmla="*/ 178823 h 190310"/>
                  <a:gd name="connsiteX13" fmla="*/ 42863 w 115900"/>
                  <a:gd name="connsiteY13" fmla="*/ 190310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900" h="190310">
                    <a:moveTo>
                      <a:pt x="43034" y="165278"/>
                    </a:moveTo>
                    <a:lnTo>
                      <a:pt x="43034" y="165278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3034" y="56296"/>
                      <a:pt x="56467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20" y="12902"/>
                      <a:pt x="25849" y="16820"/>
                      <a:pt x="21346" y="21346"/>
                    </a:cubicBezTo>
                    <a:cubicBezTo>
                      <a:pt x="7645" y="34951"/>
                      <a:pt x="-42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9" name="Freeform: Shape 7718">
                <a:extLst>
                  <a:ext uri="{FF2B5EF4-FFF2-40B4-BE49-F238E27FC236}">
                    <a16:creationId xmlns:a16="http://schemas.microsoft.com/office/drawing/2014/main" id="{23BD05E1-B009-0E91-179F-FE40F8C35E7C}"/>
                  </a:ext>
                </a:extLst>
              </p:cNvPr>
              <p:cNvSpPr/>
              <p:nvPr/>
            </p:nvSpPr>
            <p:spPr>
              <a:xfrm>
                <a:off x="2765840" y="4734248"/>
                <a:ext cx="42862" cy="234971"/>
              </a:xfrm>
              <a:custGeom>
                <a:avLst/>
                <a:gdLst>
                  <a:gd name="connsiteX0" fmla="*/ 42863 w 42862"/>
                  <a:gd name="connsiteY0" fmla="*/ 234972 h 234971"/>
                  <a:gd name="connsiteX1" fmla="*/ 42863 w 42862"/>
                  <a:gd name="connsiteY1" fmla="*/ 11487 h 234971"/>
                  <a:gd name="connsiteX2" fmla="*/ 0 w 42862"/>
                  <a:gd name="connsiteY2" fmla="*/ 0 h 234971"/>
                  <a:gd name="connsiteX3" fmla="*/ 0 w 42862"/>
                  <a:gd name="connsiteY3" fmla="*/ 160649 h 234971"/>
                  <a:gd name="connsiteX4" fmla="*/ 36090 w 42862"/>
                  <a:gd name="connsiteY4" fmla="*/ 223228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649"/>
                    </a:lnTo>
                    <a:lnTo>
                      <a:pt x="36090" y="2232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0" name="Freeform: Shape 7719">
                <a:extLst>
                  <a:ext uri="{FF2B5EF4-FFF2-40B4-BE49-F238E27FC236}">
                    <a16:creationId xmlns:a16="http://schemas.microsoft.com/office/drawing/2014/main" id="{6EA58B3B-C802-AA2D-7FF1-7C60B4002660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41703" cy="278091"/>
              </a:xfrm>
              <a:custGeom>
                <a:avLst/>
                <a:gdLst>
                  <a:gd name="connsiteX0" fmla="*/ 98841 w 141703"/>
                  <a:gd name="connsiteY0" fmla="*/ 278092 h 278091"/>
                  <a:gd name="connsiteX1" fmla="*/ 141703 w 141703"/>
                  <a:gd name="connsiteY1" fmla="*/ 260947 h 278091"/>
                  <a:gd name="connsiteX2" fmla="*/ 141703 w 141703"/>
                  <a:gd name="connsiteY2" fmla="*/ 113843 h 278091"/>
                  <a:gd name="connsiteX3" fmla="*/ 105270 w 141703"/>
                  <a:gd name="connsiteY3" fmla="*/ 50749 h 278091"/>
                  <a:gd name="connsiteX4" fmla="*/ 17145 w 141703"/>
                  <a:gd name="connsiteY4" fmla="*/ 0 h 278091"/>
                  <a:gd name="connsiteX5" fmla="*/ 0 w 141703"/>
                  <a:gd name="connsiteY5" fmla="*/ 10030 h 278091"/>
                  <a:gd name="connsiteX6" fmla="*/ 0 w 141703"/>
                  <a:gd name="connsiteY6" fmla="*/ 39519 h 278091"/>
                  <a:gd name="connsiteX7" fmla="*/ 83839 w 141703"/>
                  <a:gd name="connsiteY7" fmla="*/ 87868 h 278091"/>
                  <a:gd name="connsiteX8" fmla="*/ 98841 w 141703"/>
                  <a:gd name="connsiteY8" fmla="*/ 113586 h 278091"/>
                  <a:gd name="connsiteX9" fmla="*/ 98841 w 141703"/>
                  <a:gd name="connsiteY9" fmla="*/ 264633 h 278091"/>
                  <a:gd name="connsiteX10" fmla="*/ 98841 w 141703"/>
                  <a:gd name="connsiteY10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91">
                    <a:moveTo>
                      <a:pt x="98841" y="278092"/>
                    </a:moveTo>
                    <a:cubicBezTo>
                      <a:pt x="113243" y="272948"/>
                      <a:pt x="127531" y="267230"/>
                      <a:pt x="141703" y="260947"/>
                    </a:cubicBezTo>
                    <a:lnTo>
                      <a:pt x="141703" y="113843"/>
                    </a:lnTo>
                    <a:cubicBezTo>
                      <a:pt x="141647" y="87825"/>
                      <a:pt x="127773" y="63805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519"/>
                    </a:lnTo>
                    <a:lnTo>
                      <a:pt x="83839" y="87868"/>
                    </a:lnTo>
                    <a:cubicBezTo>
                      <a:pt x="92953" y="93269"/>
                      <a:pt x="98628" y="102999"/>
                      <a:pt x="98841" y="113586"/>
                    </a:cubicBezTo>
                    <a:lnTo>
                      <a:pt x="98841" y="264633"/>
                    </a:lnTo>
                    <a:lnTo>
                      <a:pt x="9884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1" name="Freeform: Shape 7720">
                <a:extLst>
                  <a:ext uri="{FF2B5EF4-FFF2-40B4-BE49-F238E27FC236}">
                    <a16:creationId xmlns:a16="http://schemas.microsoft.com/office/drawing/2014/main" id="{8AC2BCCF-ED68-6D41-C21A-73DB37845C41}"/>
                  </a:ext>
                </a:extLst>
              </p:cNvPr>
              <p:cNvSpPr/>
              <p:nvPr/>
            </p:nvSpPr>
            <p:spPr>
              <a:xfrm>
                <a:off x="2765840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690" y="6001"/>
                      <a:pt x="14402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2" name="Freeform: Shape 7721">
                <a:extLst>
                  <a:ext uri="{FF2B5EF4-FFF2-40B4-BE49-F238E27FC236}">
                    <a16:creationId xmlns:a16="http://schemas.microsoft.com/office/drawing/2014/main" id="{CA6431F3-DF8E-84E5-846B-EB052B963697}"/>
                  </a:ext>
                </a:extLst>
              </p:cNvPr>
              <p:cNvSpPr/>
              <p:nvPr/>
            </p:nvSpPr>
            <p:spPr>
              <a:xfrm>
                <a:off x="3191122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6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5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6"/>
                    </a:moveTo>
                    <a:lnTo>
                      <a:pt x="213798" y="36433"/>
                    </a:lnTo>
                    <a:cubicBezTo>
                      <a:pt x="200823" y="13854"/>
                      <a:pt x="176748" y="-51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24" y="42923"/>
                      <a:pt x="171222" y="48641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3" name="Freeform: Shape 7722">
                <a:extLst>
                  <a:ext uri="{FF2B5EF4-FFF2-40B4-BE49-F238E27FC236}">
                    <a16:creationId xmlns:a16="http://schemas.microsoft.com/office/drawing/2014/main" id="{97C93CC3-E9C4-D9C5-F47F-8902BFF03AB1}"/>
                  </a:ext>
                </a:extLst>
              </p:cNvPr>
              <p:cNvSpPr/>
              <p:nvPr/>
            </p:nvSpPr>
            <p:spPr>
              <a:xfrm>
                <a:off x="2765583" y="6156083"/>
                <a:ext cx="190567" cy="115643"/>
              </a:xfrm>
              <a:custGeom>
                <a:avLst/>
                <a:gdLst>
                  <a:gd name="connsiteX0" fmla="*/ 115729 w 190567"/>
                  <a:gd name="connsiteY0" fmla="*/ 72866 h 115643"/>
                  <a:gd name="connsiteX1" fmla="*/ 72867 w 190567"/>
                  <a:gd name="connsiteY1" fmla="*/ 72866 h 115643"/>
                  <a:gd name="connsiteX2" fmla="*/ 42863 w 190567"/>
                  <a:gd name="connsiteY2" fmla="*/ 43205 h 115643"/>
                  <a:gd name="connsiteX3" fmla="*/ 42863 w 190567"/>
                  <a:gd name="connsiteY3" fmla="*/ 42863 h 115643"/>
                  <a:gd name="connsiteX4" fmla="*/ 42863 w 190567"/>
                  <a:gd name="connsiteY4" fmla="*/ 0 h 115643"/>
                  <a:gd name="connsiteX5" fmla="*/ 0 w 190567"/>
                  <a:gd name="connsiteY5" fmla="*/ 24775 h 115643"/>
                  <a:gd name="connsiteX6" fmla="*/ 0 w 190567"/>
                  <a:gd name="connsiteY6" fmla="*/ 42863 h 115643"/>
                  <a:gd name="connsiteX7" fmla="*/ 9602 w 190567"/>
                  <a:gd name="connsiteY7" fmla="*/ 79210 h 115643"/>
                  <a:gd name="connsiteX8" fmla="*/ 21432 w 190567"/>
                  <a:gd name="connsiteY8" fmla="*/ 94383 h 115643"/>
                  <a:gd name="connsiteX9" fmla="*/ 72867 w 190567"/>
                  <a:gd name="connsiteY9" fmla="*/ 115643 h 115643"/>
                  <a:gd name="connsiteX10" fmla="*/ 179080 w 190567"/>
                  <a:gd name="connsiteY10" fmla="*/ 115643 h 115643"/>
                  <a:gd name="connsiteX11" fmla="*/ 190567 w 190567"/>
                  <a:gd name="connsiteY11" fmla="*/ 72780 h 115643"/>
                  <a:gd name="connsiteX12" fmla="*/ 115729 w 190567"/>
                  <a:gd name="connsiteY12" fmla="*/ 72780 h 115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7" h="115643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46" y="55610"/>
                      <a:pt x="3266" y="68151"/>
                      <a:pt x="9602" y="79210"/>
                    </a:cubicBezTo>
                    <a:cubicBezTo>
                      <a:pt x="12868" y="84765"/>
                      <a:pt x="16845" y="89866"/>
                      <a:pt x="21432" y="94383"/>
                    </a:cubicBezTo>
                    <a:cubicBezTo>
                      <a:pt x="35062" y="108039"/>
                      <a:pt x="53575" y="115686"/>
                      <a:pt x="72867" y="115643"/>
                    </a:cubicBezTo>
                    <a:lnTo>
                      <a:pt x="179080" y="115643"/>
                    </a:lnTo>
                    <a:cubicBezTo>
                      <a:pt x="182938" y="101413"/>
                      <a:pt x="186710" y="87097"/>
                      <a:pt x="190567" y="72780"/>
                    </a:cubicBezTo>
                    <a:lnTo>
                      <a:pt x="115729" y="727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4" name="Freeform: Shape 7723">
                <a:extLst>
                  <a:ext uri="{FF2B5EF4-FFF2-40B4-BE49-F238E27FC236}">
                    <a16:creationId xmlns:a16="http://schemas.microsoft.com/office/drawing/2014/main" id="{3A73C737-A619-4538-44E9-AFC6CE3668AF}"/>
                  </a:ext>
                </a:extLst>
              </p:cNvPr>
              <p:cNvSpPr/>
              <p:nvPr/>
            </p:nvSpPr>
            <p:spPr>
              <a:xfrm>
                <a:off x="2944663" y="6228864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3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5" name="Freeform: Shape 7724">
                <a:extLst>
                  <a:ext uri="{FF2B5EF4-FFF2-40B4-BE49-F238E27FC236}">
                    <a16:creationId xmlns:a16="http://schemas.microsoft.com/office/drawing/2014/main" id="{78E36388-3162-BDC3-7A08-904D159FDD51}"/>
                  </a:ext>
                </a:extLst>
              </p:cNvPr>
              <p:cNvSpPr/>
              <p:nvPr/>
            </p:nvSpPr>
            <p:spPr>
              <a:xfrm>
                <a:off x="3055334" y="5891707"/>
                <a:ext cx="312724" cy="134759"/>
              </a:xfrm>
              <a:custGeom>
                <a:avLst/>
                <a:gdLst>
                  <a:gd name="connsiteX0" fmla="*/ 280321 w 312724"/>
                  <a:gd name="connsiteY0" fmla="*/ 115814 h 134759"/>
                  <a:gd name="connsiteX1" fmla="*/ 280321 w 312724"/>
                  <a:gd name="connsiteY1" fmla="*/ 115814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6 h 134759"/>
                  <a:gd name="connsiteX5" fmla="*/ 181994 w 312724"/>
                  <a:gd name="connsiteY5" fmla="*/ 9772 h 134759"/>
                  <a:gd name="connsiteX6" fmla="*/ 109128 w 312724"/>
                  <a:gd name="connsiteY6" fmla="*/ 9772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1 h 134759"/>
                  <a:gd name="connsiteX10" fmla="*/ 160563 w 312724"/>
                  <a:gd name="connsiteY10" fmla="*/ 46891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321" y="115814"/>
                    </a:moveTo>
                    <a:lnTo>
                      <a:pt x="280321" y="115814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6"/>
                    </a:lnTo>
                    <a:lnTo>
                      <a:pt x="181994" y="9772"/>
                    </a:lnTo>
                    <a:cubicBezTo>
                      <a:pt x="159454" y="-3257"/>
                      <a:pt x="131668" y="-3257"/>
                      <a:pt x="109128" y="9772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1"/>
                    </a:lnTo>
                    <a:cubicBezTo>
                      <a:pt x="139833" y="41499"/>
                      <a:pt x="151289" y="41499"/>
                      <a:pt x="160563" y="46891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6" name="Freeform: Shape 7725">
                <a:extLst>
                  <a:ext uri="{FF2B5EF4-FFF2-40B4-BE49-F238E27FC236}">
                    <a16:creationId xmlns:a16="http://schemas.microsoft.com/office/drawing/2014/main" id="{6A4DC835-2847-8A1B-F5A0-5C739634CC72}"/>
                  </a:ext>
                </a:extLst>
              </p:cNvPr>
              <p:cNvSpPr/>
              <p:nvPr/>
            </p:nvSpPr>
            <p:spPr>
              <a:xfrm>
                <a:off x="2667000" y="6094018"/>
                <a:ext cx="174878" cy="105613"/>
              </a:xfrm>
              <a:custGeom>
                <a:avLst/>
                <a:gdLst>
                  <a:gd name="connsiteX0" fmla="*/ 98841 w 174878"/>
                  <a:gd name="connsiteY0" fmla="*/ 37290 h 105613"/>
                  <a:gd name="connsiteX1" fmla="*/ 98841 w 174878"/>
                  <a:gd name="connsiteY1" fmla="*/ 37290 h 105613"/>
                  <a:gd name="connsiteX2" fmla="*/ 61636 w 174878"/>
                  <a:gd name="connsiteY2" fmla="*/ 58721 h 105613"/>
                  <a:gd name="connsiteX3" fmla="*/ 20660 w 174878"/>
                  <a:gd name="connsiteY3" fmla="*/ 47749 h 105613"/>
                  <a:gd name="connsiteX4" fmla="*/ 0 w 174878"/>
                  <a:gd name="connsiteY4" fmla="*/ 11916 h 105613"/>
                  <a:gd name="connsiteX5" fmla="*/ 0 w 174878"/>
                  <a:gd name="connsiteY5" fmla="*/ 88554 h 105613"/>
                  <a:gd name="connsiteX6" fmla="*/ 10116 w 174878"/>
                  <a:gd name="connsiteY6" fmla="*/ 95755 h 105613"/>
                  <a:gd name="connsiteX7" fmla="*/ 27775 w 174878"/>
                  <a:gd name="connsiteY7" fmla="*/ 103127 h 105613"/>
                  <a:gd name="connsiteX8" fmla="*/ 83068 w 174878"/>
                  <a:gd name="connsiteY8" fmla="*/ 95840 h 105613"/>
                  <a:gd name="connsiteX9" fmla="*/ 174879 w 174878"/>
                  <a:gd name="connsiteY9" fmla="*/ 42863 h 105613"/>
                  <a:gd name="connsiteX10" fmla="*/ 163392 w 174878"/>
                  <a:gd name="connsiteY10" fmla="*/ 0 h 105613"/>
                  <a:gd name="connsiteX11" fmla="*/ 141703 w 174878"/>
                  <a:gd name="connsiteY11" fmla="*/ 12516 h 105613"/>
                  <a:gd name="connsiteX12" fmla="*/ 141703 w 174878"/>
                  <a:gd name="connsiteY12" fmla="*/ 12516 h 10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13">
                    <a:moveTo>
                      <a:pt x="98841" y="37290"/>
                    </a:moveTo>
                    <a:lnTo>
                      <a:pt x="98841" y="37290"/>
                    </a:lnTo>
                    <a:lnTo>
                      <a:pt x="61636" y="58721"/>
                    </a:lnTo>
                    <a:cubicBezTo>
                      <a:pt x="47290" y="67002"/>
                      <a:pt x="28948" y="62090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46"/>
                      <a:pt x="6537" y="93663"/>
                      <a:pt x="10116" y="95755"/>
                    </a:cubicBezTo>
                    <a:cubicBezTo>
                      <a:pt x="15661" y="98961"/>
                      <a:pt x="21597" y="101438"/>
                      <a:pt x="27775" y="103127"/>
                    </a:cubicBezTo>
                    <a:cubicBezTo>
                      <a:pt x="46442" y="108134"/>
                      <a:pt x="66335" y="105519"/>
                      <a:pt x="83068" y="95840"/>
                    </a:cubicBezTo>
                    <a:lnTo>
                      <a:pt x="174879" y="42863"/>
                    </a:lnTo>
                    <a:cubicBezTo>
                      <a:pt x="171021" y="28547"/>
                      <a:pt x="167249" y="14230"/>
                      <a:pt x="163392" y="0"/>
                    </a:cubicBezTo>
                    <a:lnTo>
                      <a:pt x="141703" y="12516"/>
                    </a:lnTo>
                    <a:lnTo>
                      <a:pt x="141703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7" name="Freeform: Shape 7726">
                <a:extLst>
                  <a:ext uri="{FF2B5EF4-FFF2-40B4-BE49-F238E27FC236}">
                    <a16:creationId xmlns:a16="http://schemas.microsoft.com/office/drawing/2014/main" id="{5F4CE56D-0507-586C-FD6F-51F5E1EAC8DE}"/>
                  </a:ext>
                </a:extLst>
              </p:cNvPr>
              <p:cNvSpPr/>
              <p:nvPr/>
            </p:nvSpPr>
            <p:spPr>
              <a:xfrm>
                <a:off x="283039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8" name="Freeform: Shape 7727">
                <a:extLst>
                  <a:ext uri="{FF2B5EF4-FFF2-40B4-BE49-F238E27FC236}">
                    <a16:creationId xmlns:a16="http://schemas.microsoft.com/office/drawing/2014/main" id="{BB82CB2F-264E-422A-07DD-72A7870E179F}"/>
                  </a:ext>
                </a:extLst>
              </p:cNvPr>
              <p:cNvSpPr/>
              <p:nvPr/>
            </p:nvSpPr>
            <p:spPr>
              <a:xfrm>
                <a:off x="2808789" y="5669508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8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9" name="Freeform: Shape 7728">
                <a:extLst>
                  <a:ext uri="{FF2B5EF4-FFF2-40B4-BE49-F238E27FC236}">
                    <a16:creationId xmlns:a16="http://schemas.microsoft.com/office/drawing/2014/main" id="{83303C0F-8D46-4C91-37D7-9A9318C9A2D1}"/>
                  </a:ext>
                </a:extLst>
              </p:cNvPr>
              <p:cNvSpPr/>
              <p:nvPr/>
            </p:nvSpPr>
            <p:spPr>
              <a:xfrm>
                <a:off x="2667000" y="6052956"/>
                <a:ext cx="18430" cy="50320"/>
              </a:xfrm>
              <a:custGeom>
                <a:avLst/>
                <a:gdLst>
                  <a:gd name="connsiteX0" fmla="*/ 0 w 18430"/>
                  <a:gd name="connsiteY0" fmla="*/ 0 h 50320"/>
                  <a:gd name="connsiteX1" fmla="*/ 0 w 18430"/>
                  <a:gd name="connsiteY1" fmla="*/ 50321 h 50320"/>
                  <a:gd name="connsiteX2" fmla="*/ 18431 w 18430"/>
                  <a:gd name="connsiteY2" fmla="*/ 18431 h 50320"/>
                  <a:gd name="connsiteX3" fmla="*/ 0 w 18430"/>
                  <a:gd name="connsiteY3" fmla="*/ 0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0"/>
                    </a:moveTo>
                    <a:lnTo>
                      <a:pt x="0" y="50321"/>
                    </a:lnTo>
                    <a:lnTo>
                      <a:pt x="18431" y="1843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0" name="Freeform: Shape 7729">
                <a:extLst>
                  <a:ext uri="{FF2B5EF4-FFF2-40B4-BE49-F238E27FC236}">
                    <a16:creationId xmlns:a16="http://schemas.microsoft.com/office/drawing/2014/main" id="{B12C3B54-8918-E5DB-C242-FC1ABB47090D}"/>
                  </a:ext>
                </a:extLst>
              </p:cNvPr>
              <p:cNvSpPr/>
              <p:nvPr/>
            </p:nvSpPr>
            <p:spPr>
              <a:xfrm>
                <a:off x="2667000" y="5846445"/>
                <a:ext cx="98840" cy="224942"/>
              </a:xfrm>
              <a:custGeom>
                <a:avLst/>
                <a:gdLst>
                  <a:gd name="connsiteX0" fmla="*/ 98841 w 98840"/>
                  <a:gd name="connsiteY0" fmla="*/ 85725 h 224942"/>
                  <a:gd name="connsiteX1" fmla="*/ 98841 w 98840"/>
                  <a:gd name="connsiteY1" fmla="*/ 13459 h 224942"/>
                  <a:gd name="connsiteX2" fmla="*/ 98841 w 98840"/>
                  <a:gd name="connsiteY2" fmla="*/ 0 h 224942"/>
                  <a:gd name="connsiteX3" fmla="*/ 0 w 98840"/>
                  <a:gd name="connsiteY3" fmla="*/ 171107 h 224942"/>
                  <a:gd name="connsiteX4" fmla="*/ 0 w 98840"/>
                  <a:gd name="connsiteY4" fmla="*/ 206512 h 224942"/>
                  <a:gd name="connsiteX5" fmla="*/ 18431 w 98840"/>
                  <a:gd name="connsiteY5" fmla="*/ 224942 h 224942"/>
                  <a:gd name="connsiteX6" fmla="*/ 98841 w 98840"/>
                  <a:gd name="connsiteY6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85725"/>
                    </a:moveTo>
                    <a:lnTo>
                      <a:pt x="98841" y="13459"/>
                    </a:lnTo>
                    <a:lnTo>
                      <a:pt x="98841" y="0"/>
                    </a:ln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1" name="Freeform: Shape 7730">
                <a:extLst>
                  <a:ext uri="{FF2B5EF4-FFF2-40B4-BE49-F238E27FC236}">
                    <a16:creationId xmlns:a16="http://schemas.microsoft.com/office/drawing/2014/main" id="{06CB0F97-CDE7-055F-5AF3-F893D7D6D571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2" name="Freeform: Shape 7731">
                <a:extLst>
                  <a:ext uri="{FF2B5EF4-FFF2-40B4-BE49-F238E27FC236}">
                    <a16:creationId xmlns:a16="http://schemas.microsoft.com/office/drawing/2014/main" id="{A403A971-17BC-60D9-B00F-C72093E68E24}"/>
                  </a:ext>
                </a:extLst>
              </p:cNvPr>
              <p:cNvSpPr/>
              <p:nvPr/>
            </p:nvSpPr>
            <p:spPr>
              <a:xfrm>
                <a:off x="3167976" y="6001350"/>
                <a:ext cx="200082" cy="263004"/>
              </a:xfrm>
              <a:custGeom>
                <a:avLst/>
                <a:gdLst>
                  <a:gd name="connsiteX0" fmla="*/ 0 w 200082"/>
                  <a:gd name="connsiteY0" fmla="*/ 234287 h 263004"/>
                  <a:gd name="connsiteX1" fmla="*/ 35919 w 200082"/>
                  <a:gd name="connsiteY1" fmla="*/ 263004 h 263004"/>
                  <a:gd name="connsiteX2" fmla="*/ 163649 w 200082"/>
                  <a:gd name="connsiteY2" fmla="*/ 189281 h 263004"/>
                  <a:gd name="connsiteX3" fmla="*/ 200082 w 200082"/>
                  <a:gd name="connsiteY3" fmla="*/ 126187 h 263004"/>
                  <a:gd name="connsiteX4" fmla="*/ 200082 w 200082"/>
                  <a:gd name="connsiteY4" fmla="*/ 25117 h 263004"/>
                  <a:gd name="connsiteX5" fmla="*/ 167678 w 200082"/>
                  <a:gd name="connsiteY5" fmla="*/ 6172 h 263004"/>
                  <a:gd name="connsiteX6" fmla="*/ 167678 w 200082"/>
                  <a:gd name="connsiteY6" fmla="*/ 6172 h 263004"/>
                  <a:gd name="connsiteX7" fmla="*/ 156962 w 200082"/>
                  <a:gd name="connsiteY7" fmla="*/ 0 h 263004"/>
                  <a:gd name="connsiteX8" fmla="*/ 156962 w 200082"/>
                  <a:gd name="connsiteY8" fmla="*/ 126187 h 263004"/>
                  <a:gd name="connsiteX9" fmla="*/ 141961 w 200082"/>
                  <a:gd name="connsiteY9" fmla="*/ 151904 h 263004"/>
                  <a:gd name="connsiteX10" fmla="*/ 11659 w 200082"/>
                  <a:gd name="connsiteY10" fmla="*/ 227514 h 263004"/>
                  <a:gd name="connsiteX11" fmla="*/ 11659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7"/>
                    </a:moveTo>
                    <a:cubicBezTo>
                      <a:pt x="11430" y="244230"/>
                      <a:pt x="23403" y="253806"/>
                      <a:pt x="35919" y="263004"/>
                    </a:cubicBezTo>
                    <a:lnTo>
                      <a:pt x="163649" y="189281"/>
                    </a:lnTo>
                    <a:cubicBezTo>
                      <a:pt x="186165" y="176242"/>
                      <a:pt x="200044" y="152205"/>
                      <a:pt x="200082" y="126187"/>
                    </a:cubicBezTo>
                    <a:lnTo>
                      <a:pt x="200082" y="25117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8"/>
                      <a:pt x="151162" y="146590"/>
                      <a:pt x="141961" y="151904"/>
                    </a:cubicBezTo>
                    <a:lnTo>
                      <a:pt x="11659" y="227514"/>
                    </a:lnTo>
                    <a:lnTo>
                      <a:pt x="11659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3" name="Freeform: Shape 7732">
                <a:extLst>
                  <a:ext uri="{FF2B5EF4-FFF2-40B4-BE49-F238E27FC236}">
                    <a16:creationId xmlns:a16="http://schemas.microsoft.com/office/drawing/2014/main" id="{EE902064-309B-2CC9-A89E-0B170E2182E5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4" name="Freeform: Shape 7733">
                <a:extLst>
                  <a:ext uri="{FF2B5EF4-FFF2-40B4-BE49-F238E27FC236}">
                    <a16:creationId xmlns:a16="http://schemas.microsoft.com/office/drawing/2014/main" id="{5D0C44AB-C758-55C2-A517-30EF6113086A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5" name="Freeform: Shape 7734">
                <a:extLst>
                  <a:ext uri="{FF2B5EF4-FFF2-40B4-BE49-F238E27FC236}">
                    <a16:creationId xmlns:a16="http://schemas.microsoft.com/office/drawing/2014/main" id="{2F0E8DB8-FA4E-2A60-D0D0-74B5AC734501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6" name="Freeform: Shape 7735">
                <a:extLst>
                  <a:ext uri="{FF2B5EF4-FFF2-40B4-BE49-F238E27FC236}">
                    <a16:creationId xmlns:a16="http://schemas.microsoft.com/office/drawing/2014/main" id="{E05AB9AA-0B91-A40E-2EEC-7E6633001AB4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7" name="Freeform: Shape 7736">
                <a:extLst>
                  <a:ext uri="{FF2B5EF4-FFF2-40B4-BE49-F238E27FC236}">
                    <a16:creationId xmlns:a16="http://schemas.microsoft.com/office/drawing/2014/main" id="{4A2BBA69-786B-6E8C-B6FE-FF375F2F88B9}"/>
                  </a:ext>
                </a:extLst>
              </p:cNvPr>
              <p:cNvSpPr/>
              <p:nvPr/>
            </p:nvSpPr>
            <p:spPr>
              <a:xfrm>
                <a:off x="2932747" y="6235636"/>
                <a:ext cx="270890" cy="160476"/>
              </a:xfrm>
              <a:custGeom>
                <a:avLst/>
                <a:gdLst>
                  <a:gd name="connsiteX0" fmla="*/ 172650 w 270890"/>
                  <a:gd name="connsiteY0" fmla="*/ 36090 h 160476"/>
                  <a:gd name="connsiteX1" fmla="*/ 172650 w 270890"/>
                  <a:gd name="connsiteY1" fmla="*/ 36090 h 160476"/>
                  <a:gd name="connsiteX2" fmla="*/ 0 w 270890"/>
                  <a:gd name="connsiteY2" fmla="*/ 135702 h 160476"/>
                  <a:gd name="connsiteX3" fmla="*/ 42863 w 270890"/>
                  <a:gd name="connsiteY3" fmla="*/ 160477 h 160476"/>
                  <a:gd name="connsiteX4" fmla="*/ 270891 w 270890"/>
                  <a:gd name="connsiteY4" fmla="*/ 28718 h 160476"/>
                  <a:gd name="connsiteX5" fmla="*/ 234972 w 270890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172650" y="36090"/>
                    </a:moveTo>
                    <a:lnTo>
                      <a:pt x="172650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891" y="28718"/>
                    </a:lnTo>
                    <a:cubicBezTo>
                      <a:pt x="258604" y="19519"/>
                      <a:pt x="24663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8" name="Freeform: Shape 7737">
                <a:extLst>
                  <a:ext uri="{FF2B5EF4-FFF2-40B4-BE49-F238E27FC236}">
                    <a16:creationId xmlns:a16="http://schemas.microsoft.com/office/drawing/2014/main" id="{80B392A8-99AC-934A-A22F-BAD58301EF79}"/>
                  </a:ext>
                </a:extLst>
              </p:cNvPr>
              <p:cNvSpPr/>
              <p:nvPr/>
            </p:nvSpPr>
            <p:spPr>
              <a:xfrm>
                <a:off x="3017272" y="5712370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3 h 288464"/>
                  <a:gd name="connsiteX9" fmla="*/ 6687 w 128932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8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3"/>
                    </a:lnTo>
                    <a:lnTo>
                      <a:pt x="6687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9" name="Freeform: Shape 7738">
                <a:extLst>
                  <a:ext uri="{FF2B5EF4-FFF2-40B4-BE49-F238E27FC236}">
                    <a16:creationId xmlns:a16="http://schemas.microsoft.com/office/drawing/2014/main" id="{852AE5C9-EB7D-93D6-53A4-572030CC44E1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0" name="Freeform: Shape 7739">
                <a:extLst>
                  <a:ext uri="{FF2B5EF4-FFF2-40B4-BE49-F238E27FC236}">
                    <a16:creationId xmlns:a16="http://schemas.microsoft.com/office/drawing/2014/main" id="{1C299B72-C765-7E7E-AE7B-B4BBCF54F73E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1" name="Freeform: Shape 7740">
                <a:extLst>
                  <a:ext uri="{FF2B5EF4-FFF2-40B4-BE49-F238E27FC236}">
                    <a16:creationId xmlns:a16="http://schemas.microsoft.com/office/drawing/2014/main" id="{BFDEBCDB-FD84-06F0-3699-98F7B3140242}"/>
                  </a:ext>
                </a:extLst>
              </p:cNvPr>
              <p:cNvSpPr/>
              <p:nvPr/>
            </p:nvSpPr>
            <p:spPr>
              <a:xfrm>
                <a:off x="2881312" y="5993806"/>
                <a:ext cx="181394" cy="235057"/>
              </a:xfrm>
              <a:custGeom>
                <a:avLst/>
                <a:gdLst>
                  <a:gd name="connsiteX0" fmla="*/ 99784 w 181394"/>
                  <a:gd name="connsiteY0" fmla="*/ 62665 h 235057"/>
                  <a:gd name="connsiteX1" fmla="*/ 99784 w 181394"/>
                  <a:gd name="connsiteY1" fmla="*/ 62665 h 235057"/>
                  <a:gd name="connsiteX2" fmla="*/ 0 w 181394"/>
                  <a:gd name="connsiteY2" fmla="*/ 235058 h 235057"/>
                  <a:gd name="connsiteX3" fmla="*/ 49720 w 181394"/>
                  <a:gd name="connsiteY3" fmla="*/ 235058 h 235057"/>
                  <a:gd name="connsiteX4" fmla="*/ 181394 w 181394"/>
                  <a:gd name="connsiteY4" fmla="*/ 6944 h 235057"/>
                  <a:gd name="connsiteX5" fmla="*/ 135960 w 181394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7">
                    <a:moveTo>
                      <a:pt x="99784" y="62665"/>
                    </a:move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lnTo>
                      <a:pt x="181394" y="6944"/>
                    </a:lnTo>
                    <a:cubicBezTo>
                      <a:pt x="166135" y="5058"/>
                      <a:pt x="151047" y="2743"/>
                      <a:pt x="13596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2" name="Freeform: Shape 7741">
                <a:extLst>
                  <a:ext uri="{FF2B5EF4-FFF2-40B4-BE49-F238E27FC236}">
                    <a16:creationId xmlns:a16="http://schemas.microsoft.com/office/drawing/2014/main" id="{A0B4E188-F945-4D68-F105-D604304026A5}"/>
                  </a:ext>
                </a:extLst>
              </p:cNvPr>
              <p:cNvSpPr/>
              <p:nvPr/>
            </p:nvSpPr>
            <p:spPr>
              <a:xfrm>
                <a:off x="2837935" y="6271812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3634 w 137674"/>
                  <a:gd name="connsiteY3" fmla="*/ 59836 h 124301"/>
                  <a:gd name="connsiteX4" fmla="*/ 46634 w 137674"/>
                  <a:gd name="connsiteY4" fmla="*/ 37119 h 124301"/>
                  <a:gd name="connsiteX5" fmla="*/ 68066 w 137674"/>
                  <a:gd name="connsiteY5" fmla="*/ 0 h 124301"/>
                  <a:gd name="connsiteX6" fmla="*/ 18859 w 137674"/>
                  <a:gd name="connsiteY6" fmla="*/ 0 h 124301"/>
                  <a:gd name="connsiteX7" fmla="*/ 9773 w 137674"/>
                  <a:gd name="connsiteY7" fmla="*/ 15688 h 124301"/>
                  <a:gd name="connsiteX8" fmla="*/ 0 w 137674"/>
                  <a:gd name="connsiteY8" fmla="*/ 51949 h 124301"/>
                  <a:gd name="connsiteX9" fmla="*/ 2486 w 137674"/>
                  <a:gd name="connsiteY9" fmla="*/ 70981 h 124301"/>
                  <a:gd name="connsiteX10" fmla="*/ 36776 w 137674"/>
                  <a:gd name="connsiteY10" fmla="*/ 115214 h 124301"/>
                  <a:gd name="connsiteX11" fmla="*/ 51949 w 137674"/>
                  <a:gd name="connsiteY11" fmla="*/ 124301 h 124301"/>
                  <a:gd name="connsiteX12" fmla="*/ 137674 w 137674"/>
                  <a:gd name="connsiteY12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50735" y="74075"/>
                      <a:pt x="45716" y="67517"/>
                      <a:pt x="43634" y="59836"/>
                    </a:cubicBezTo>
                    <a:cubicBezTo>
                      <a:pt x="41589" y="52164"/>
                      <a:pt x="42668" y="43994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02" y="26712"/>
                      <a:pt x="33" y="39219"/>
                      <a:pt x="0" y="51949"/>
                    </a:cubicBezTo>
                    <a:cubicBezTo>
                      <a:pt x="24" y="58370"/>
                      <a:pt x="860" y="64765"/>
                      <a:pt x="2486" y="70981"/>
                    </a:cubicBezTo>
                    <a:cubicBezTo>
                      <a:pt x="7564" y="89703"/>
                      <a:pt x="19907" y="105631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3" name="Freeform: Shape 7742">
                <a:extLst>
                  <a:ext uri="{FF2B5EF4-FFF2-40B4-BE49-F238E27FC236}">
                    <a16:creationId xmlns:a16="http://schemas.microsoft.com/office/drawing/2014/main" id="{D0665C99-3434-9763-2EFB-D181E5AD2E2F}"/>
                  </a:ext>
                </a:extLst>
              </p:cNvPr>
              <p:cNvSpPr/>
              <p:nvPr/>
            </p:nvSpPr>
            <p:spPr>
              <a:xfrm>
                <a:off x="5540309" y="5669508"/>
                <a:ext cx="134695" cy="312725"/>
              </a:xfrm>
              <a:custGeom>
                <a:avLst/>
                <a:gdLst>
                  <a:gd name="connsiteX0" fmla="*/ 116179 w 134695"/>
                  <a:gd name="connsiteY0" fmla="*/ 32147 h 312725"/>
                  <a:gd name="connsiteX1" fmla="*/ 116179 w 134695"/>
                  <a:gd name="connsiteY1" fmla="*/ 32147 h 312725"/>
                  <a:gd name="connsiteX2" fmla="*/ 134696 w 134695"/>
                  <a:gd name="connsiteY2" fmla="*/ 0 h 312725"/>
                  <a:gd name="connsiteX3" fmla="*/ 134696 w 134695"/>
                  <a:gd name="connsiteY3" fmla="*/ 0 h 312725"/>
                  <a:gd name="connsiteX4" fmla="*/ 60458 w 134695"/>
                  <a:gd name="connsiteY4" fmla="*/ 42863 h 312725"/>
                  <a:gd name="connsiteX5" fmla="*/ 9708 w 134695"/>
                  <a:gd name="connsiteY5" fmla="*/ 130731 h 312725"/>
                  <a:gd name="connsiteX6" fmla="*/ 9708 w 134695"/>
                  <a:gd name="connsiteY6" fmla="*/ 203597 h 312725"/>
                  <a:gd name="connsiteX7" fmla="*/ 48028 w 134695"/>
                  <a:gd name="connsiteY7" fmla="*/ 269863 h 312725"/>
                  <a:gd name="connsiteX8" fmla="*/ 122265 w 134695"/>
                  <a:gd name="connsiteY8" fmla="*/ 312725 h 312725"/>
                  <a:gd name="connsiteX9" fmla="*/ 46827 w 134695"/>
                  <a:gd name="connsiteY9" fmla="*/ 182166 h 312725"/>
                  <a:gd name="connsiteX10" fmla="*/ 46827 w 134695"/>
                  <a:gd name="connsiteY10" fmla="*/ 152162 h 312725"/>
                  <a:gd name="connsiteX11" fmla="*/ 109921 w 134695"/>
                  <a:gd name="connsiteY11" fmla="*/ 42863 h 312725"/>
                  <a:gd name="connsiteX12" fmla="*/ 109921 w 134695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5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8028" y="269863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4" name="Freeform: Shape 7743">
                <a:extLst>
                  <a:ext uri="{FF2B5EF4-FFF2-40B4-BE49-F238E27FC236}">
                    <a16:creationId xmlns:a16="http://schemas.microsoft.com/office/drawing/2014/main" id="{A91069FB-DCFA-A28D-22FD-402140E81540}"/>
                  </a:ext>
                </a:extLst>
              </p:cNvPr>
              <p:cNvSpPr/>
              <p:nvPr/>
            </p:nvSpPr>
            <p:spPr>
              <a:xfrm>
                <a:off x="5742984" y="6196031"/>
                <a:ext cx="105663" cy="200081"/>
              </a:xfrm>
              <a:custGeom>
                <a:avLst/>
                <a:gdLst>
                  <a:gd name="connsiteX0" fmla="*/ 37205 w 105663"/>
                  <a:gd name="connsiteY0" fmla="*/ 75781 h 200081"/>
                  <a:gd name="connsiteX1" fmla="*/ 37205 w 105663"/>
                  <a:gd name="connsiteY1" fmla="*/ 75781 h 200081"/>
                  <a:gd name="connsiteX2" fmla="*/ 58636 w 105663"/>
                  <a:gd name="connsiteY2" fmla="*/ 112900 h 200081"/>
                  <a:gd name="connsiteX3" fmla="*/ 61636 w 105663"/>
                  <a:gd name="connsiteY3" fmla="*/ 135616 h 200081"/>
                  <a:gd name="connsiteX4" fmla="*/ 47663 w 105663"/>
                  <a:gd name="connsiteY4" fmla="*/ 153876 h 200081"/>
                  <a:gd name="connsiteX5" fmla="*/ 10544 w 105663"/>
                  <a:gd name="connsiteY5" fmla="*/ 175307 h 200081"/>
                  <a:gd name="connsiteX6" fmla="*/ 53407 w 105663"/>
                  <a:gd name="connsiteY6" fmla="*/ 200082 h 200081"/>
                  <a:gd name="connsiteX7" fmla="*/ 69094 w 105663"/>
                  <a:gd name="connsiteY7" fmla="*/ 190995 h 200081"/>
                  <a:gd name="connsiteX8" fmla="*/ 95840 w 105663"/>
                  <a:gd name="connsiteY8" fmla="*/ 164763 h 200081"/>
                  <a:gd name="connsiteX9" fmla="*/ 103127 w 105663"/>
                  <a:gd name="connsiteY9" fmla="*/ 147104 h 200081"/>
                  <a:gd name="connsiteX10" fmla="*/ 95840 w 105663"/>
                  <a:gd name="connsiteY10" fmla="*/ 91811 h 200081"/>
                  <a:gd name="connsiteX11" fmla="*/ 42863 w 105663"/>
                  <a:gd name="connsiteY11" fmla="*/ 0 h 200081"/>
                  <a:gd name="connsiteX12" fmla="*/ 0 w 105663"/>
                  <a:gd name="connsiteY12" fmla="*/ 11487 h 200081"/>
                  <a:gd name="connsiteX13" fmla="*/ 12602 w 105663"/>
                  <a:gd name="connsiteY13" fmla="*/ 33261 h 200081"/>
                  <a:gd name="connsiteX14" fmla="*/ 12602 w 105663"/>
                  <a:gd name="connsiteY14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081">
                    <a:moveTo>
                      <a:pt x="37205" y="75781"/>
                    </a:moveTo>
                    <a:lnTo>
                      <a:pt x="37205" y="75781"/>
                    </a:lnTo>
                    <a:lnTo>
                      <a:pt x="58636" y="112900"/>
                    </a:lnTo>
                    <a:cubicBezTo>
                      <a:pt x="62674" y="119749"/>
                      <a:pt x="63762" y="127953"/>
                      <a:pt x="61636" y="135616"/>
                    </a:cubicBezTo>
                    <a:cubicBezTo>
                      <a:pt x="59613" y="143332"/>
                      <a:pt x="54581" y="149907"/>
                      <a:pt x="47663" y="153876"/>
                    </a:cubicBezTo>
                    <a:lnTo>
                      <a:pt x="10544" y="175307"/>
                    </a:lnTo>
                    <a:lnTo>
                      <a:pt x="53407" y="200082"/>
                    </a:lnTo>
                    <a:lnTo>
                      <a:pt x="69094" y="190995"/>
                    </a:lnTo>
                    <a:cubicBezTo>
                      <a:pt x="80144" y="184737"/>
                      <a:pt x="89368" y="175693"/>
                      <a:pt x="95840" y="164763"/>
                    </a:cubicBezTo>
                    <a:cubicBezTo>
                      <a:pt x="99055" y="159234"/>
                      <a:pt x="101507" y="153293"/>
                      <a:pt x="103127" y="147104"/>
                    </a:cubicBezTo>
                    <a:cubicBezTo>
                      <a:pt x="108211" y="128442"/>
                      <a:pt x="105587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5" name="Freeform: Shape 7744">
                <a:extLst>
                  <a:ext uri="{FF2B5EF4-FFF2-40B4-BE49-F238E27FC236}">
                    <a16:creationId xmlns:a16="http://schemas.microsoft.com/office/drawing/2014/main" id="{65DFF96B-8C3A-51F5-90C2-819B89C71971}"/>
                  </a:ext>
                </a:extLst>
              </p:cNvPr>
              <p:cNvSpPr/>
              <p:nvPr/>
            </p:nvSpPr>
            <p:spPr>
              <a:xfrm>
                <a:off x="5631199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6" name="Freeform: Shape 7745">
                <a:extLst>
                  <a:ext uri="{FF2B5EF4-FFF2-40B4-BE49-F238E27FC236}">
                    <a16:creationId xmlns:a16="http://schemas.microsoft.com/office/drawing/2014/main" id="{57BC86AE-DEFB-1267-D1D6-A4F541E64D6D}"/>
                  </a:ext>
                </a:extLst>
              </p:cNvPr>
              <p:cNvSpPr/>
              <p:nvPr/>
            </p:nvSpPr>
            <p:spPr>
              <a:xfrm>
                <a:off x="5318388" y="5951800"/>
                <a:ext cx="188509" cy="277149"/>
              </a:xfrm>
              <a:custGeom>
                <a:avLst/>
                <a:gdLst>
                  <a:gd name="connsiteX0" fmla="*/ 42863 w 188509"/>
                  <a:gd name="connsiteY0" fmla="*/ 37119 h 277149"/>
                  <a:gd name="connsiteX1" fmla="*/ 42863 w 188509"/>
                  <a:gd name="connsiteY1" fmla="*/ 37119 h 277149"/>
                  <a:gd name="connsiteX2" fmla="*/ 42863 w 188509"/>
                  <a:gd name="connsiteY2" fmla="*/ 0 h 277149"/>
                  <a:gd name="connsiteX3" fmla="*/ 0 w 188509"/>
                  <a:gd name="connsiteY3" fmla="*/ 74238 h 277149"/>
                  <a:gd name="connsiteX4" fmla="*/ 0 w 188509"/>
                  <a:gd name="connsiteY4" fmla="*/ 175736 h 277149"/>
                  <a:gd name="connsiteX5" fmla="*/ 36519 w 188509"/>
                  <a:gd name="connsiteY5" fmla="*/ 238830 h 277149"/>
                  <a:gd name="connsiteX6" fmla="*/ 102784 w 188509"/>
                  <a:gd name="connsiteY6" fmla="*/ 277149 h 277149"/>
                  <a:gd name="connsiteX7" fmla="*/ 188509 w 188509"/>
                  <a:gd name="connsiteY7" fmla="*/ 277149 h 277149"/>
                  <a:gd name="connsiteX8" fmla="*/ 57950 w 188509"/>
                  <a:gd name="connsiteY8" fmla="*/ 201711 h 277149"/>
                  <a:gd name="connsiteX9" fmla="*/ 42863 w 188509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80"/>
                      <a:pt x="13956" y="225826"/>
                      <a:pt x="36519" y="238830"/>
                    </a:cubicBezTo>
                    <a:lnTo>
                      <a:pt x="102784" y="277149"/>
                    </a:lnTo>
                    <a:lnTo>
                      <a:pt x="188509" y="277149"/>
                    </a:lnTo>
                    <a:lnTo>
                      <a:pt x="57950" y="201711"/>
                    </a:lnTo>
                    <a:cubicBezTo>
                      <a:pt x="48700" y="196430"/>
                      <a:pt x="42957" y="186641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7" name="Freeform: Shape 7746">
                <a:extLst>
                  <a:ext uri="{FF2B5EF4-FFF2-40B4-BE49-F238E27FC236}">
                    <a16:creationId xmlns:a16="http://schemas.microsoft.com/office/drawing/2014/main" id="{A1A3EC74-E3E5-651E-5C4A-6B684A053962}"/>
                  </a:ext>
                </a:extLst>
              </p:cNvPr>
              <p:cNvSpPr/>
              <p:nvPr/>
            </p:nvSpPr>
            <p:spPr>
              <a:xfrm>
                <a:off x="5688977" y="6352136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21688 w 107413"/>
                  <a:gd name="connsiteY2" fmla="*/ 43977 h 43976"/>
                  <a:gd name="connsiteX3" fmla="*/ 21688 w 107413"/>
                  <a:gd name="connsiteY3" fmla="*/ 43977 h 43976"/>
                  <a:gd name="connsiteX4" fmla="*/ 107413 w 107413"/>
                  <a:gd name="connsiteY4" fmla="*/ 43977 h 43976"/>
                  <a:gd name="connsiteX5" fmla="*/ 31375 w 107413"/>
                  <a:gd name="connsiteY5" fmla="*/ 0 h 43976"/>
                  <a:gd name="connsiteX6" fmla="*/ 0 w 107413"/>
                  <a:gd name="connsiteY6" fmla="*/ 31376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8" name="Freeform: Shape 7747">
                <a:extLst>
                  <a:ext uri="{FF2B5EF4-FFF2-40B4-BE49-F238E27FC236}">
                    <a16:creationId xmlns:a16="http://schemas.microsoft.com/office/drawing/2014/main" id="{E1E15AE2-22F6-2AC5-C514-597E4D77927B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9" name="Freeform: Shape 7748">
                <a:extLst>
                  <a:ext uri="{FF2B5EF4-FFF2-40B4-BE49-F238E27FC236}">
                    <a16:creationId xmlns:a16="http://schemas.microsoft.com/office/drawing/2014/main" id="{C330DA70-BF60-4C65-3FC1-4C7FE024380D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0" name="Freeform: Shape 7749">
                <a:extLst>
                  <a:ext uri="{FF2B5EF4-FFF2-40B4-BE49-F238E27FC236}">
                    <a16:creationId xmlns:a16="http://schemas.microsoft.com/office/drawing/2014/main" id="{BFD5A7F4-C076-9DE9-C7E5-6A3D5E293F1E}"/>
                  </a:ext>
                </a:extLst>
              </p:cNvPr>
              <p:cNvSpPr/>
              <p:nvPr/>
            </p:nvSpPr>
            <p:spPr>
              <a:xfrm>
                <a:off x="5495410" y="6271812"/>
                <a:ext cx="224942" cy="111699"/>
              </a:xfrm>
              <a:custGeom>
                <a:avLst/>
                <a:gdLst>
                  <a:gd name="connsiteX0" fmla="*/ 0 w 224942"/>
                  <a:gd name="connsiteY0" fmla="*/ 0 h 111699"/>
                  <a:gd name="connsiteX1" fmla="*/ 193567 w 224942"/>
                  <a:gd name="connsiteY1" fmla="*/ 111700 h 111699"/>
                  <a:gd name="connsiteX2" fmla="*/ 224942 w 224942"/>
                  <a:gd name="connsiteY2" fmla="*/ 80324 h 111699"/>
                  <a:gd name="connsiteX3" fmla="*/ 85725 w 224942"/>
                  <a:gd name="connsiteY3" fmla="*/ 0 h 111699"/>
                  <a:gd name="connsiteX4" fmla="*/ 13373 w 224942"/>
                  <a:gd name="connsiteY4" fmla="*/ 0 h 111699"/>
                  <a:gd name="connsiteX5" fmla="*/ 0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0" y="0"/>
                    </a:move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lnTo>
                      <a:pt x="1337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1" name="Freeform: Shape 7750">
                <a:extLst>
                  <a:ext uri="{FF2B5EF4-FFF2-40B4-BE49-F238E27FC236}">
                    <a16:creationId xmlns:a16="http://schemas.microsoft.com/office/drawing/2014/main" id="{10B1743B-BA66-683C-A651-19A827F13CA7}"/>
                  </a:ext>
                </a:extLst>
              </p:cNvPr>
              <p:cNvSpPr/>
              <p:nvPr/>
            </p:nvSpPr>
            <p:spPr>
              <a:xfrm>
                <a:off x="5255552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2" name="Freeform: Shape 7751">
                <a:extLst>
                  <a:ext uri="{FF2B5EF4-FFF2-40B4-BE49-F238E27FC236}">
                    <a16:creationId xmlns:a16="http://schemas.microsoft.com/office/drawing/2014/main" id="{B4C0867D-61BE-D342-6AAF-D2C81A950651}"/>
                  </a:ext>
                </a:extLst>
              </p:cNvPr>
              <p:cNvSpPr/>
              <p:nvPr/>
            </p:nvSpPr>
            <p:spPr>
              <a:xfrm>
                <a:off x="5230777" y="6353165"/>
                <a:ext cx="24774" cy="42948"/>
              </a:xfrm>
              <a:custGeom>
                <a:avLst/>
                <a:gdLst>
                  <a:gd name="connsiteX0" fmla="*/ 18602 w 24774"/>
                  <a:gd name="connsiteY0" fmla="*/ 32233 h 42948"/>
                  <a:gd name="connsiteX1" fmla="*/ 0 w 24774"/>
                  <a:gd name="connsiteY1" fmla="*/ 86 h 42948"/>
                  <a:gd name="connsiteX2" fmla="*/ 0 w 24774"/>
                  <a:gd name="connsiteY2" fmla="*/ 86 h 42948"/>
                  <a:gd name="connsiteX3" fmla="*/ 0 w 24774"/>
                  <a:gd name="connsiteY3" fmla="*/ 0 h 42948"/>
                  <a:gd name="connsiteX4" fmla="*/ 0 w 24774"/>
                  <a:gd name="connsiteY4" fmla="*/ 42948 h 42948"/>
                  <a:gd name="connsiteX5" fmla="*/ 24774 w 24774"/>
                  <a:gd name="connsiteY5" fmla="*/ 42948 h 42948"/>
                  <a:gd name="connsiteX6" fmla="*/ 18602 w 24774"/>
                  <a:gd name="connsiteY6" fmla="*/ 32233 h 42948"/>
                  <a:gd name="connsiteX7" fmla="*/ 18602 w 24774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948">
                    <a:moveTo>
                      <a:pt x="18602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774" y="42948"/>
                    </a:lnTo>
                    <a:lnTo>
                      <a:pt x="18602" y="32233"/>
                    </a:lnTo>
                    <a:lnTo>
                      <a:pt x="18602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3" name="Freeform: Shape 7752">
                <a:extLst>
                  <a:ext uri="{FF2B5EF4-FFF2-40B4-BE49-F238E27FC236}">
                    <a16:creationId xmlns:a16="http://schemas.microsoft.com/office/drawing/2014/main" id="{EE52C48B-F6DC-8FAF-E1CD-13CD4DCBFB10}"/>
                  </a:ext>
                </a:extLst>
              </p:cNvPr>
              <p:cNvSpPr/>
              <p:nvPr/>
            </p:nvSpPr>
            <p:spPr>
              <a:xfrm>
                <a:off x="5650230" y="5669508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4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4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4" name="Freeform: Shape 7753">
                <a:extLst>
                  <a:ext uri="{FF2B5EF4-FFF2-40B4-BE49-F238E27FC236}">
                    <a16:creationId xmlns:a16="http://schemas.microsoft.com/office/drawing/2014/main" id="{A7F3F981-6AD8-87AD-8F77-581ACF3540CD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5" name="Freeform: Shape 7754">
                <a:extLst>
                  <a:ext uri="{FF2B5EF4-FFF2-40B4-BE49-F238E27FC236}">
                    <a16:creationId xmlns:a16="http://schemas.microsoft.com/office/drawing/2014/main" id="{11730AE3-2711-DD08-1166-6E737D4F386D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6" name="Freeform: Shape 7755">
                <a:extLst>
                  <a:ext uri="{FF2B5EF4-FFF2-40B4-BE49-F238E27FC236}">
                    <a16:creationId xmlns:a16="http://schemas.microsoft.com/office/drawing/2014/main" id="{0D53D6DC-2506-70D0-705F-DA03EF54B851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7" name="Freeform: Shape 7756">
                <a:extLst>
                  <a:ext uri="{FF2B5EF4-FFF2-40B4-BE49-F238E27FC236}">
                    <a16:creationId xmlns:a16="http://schemas.microsoft.com/office/drawing/2014/main" id="{2CDE1F66-1925-A89D-ECAF-391D45782F09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8" name="Freeform: Shape 7757">
                <a:extLst>
                  <a:ext uri="{FF2B5EF4-FFF2-40B4-BE49-F238E27FC236}">
                    <a16:creationId xmlns:a16="http://schemas.microsoft.com/office/drawing/2014/main" id="{87BC72F6-4535-839D-9A9B-9009978F5F78}"/>
                  </a:ext>
                </a:extLst>
              </p:cNvPr>
              <p:cNvSpPr/>
              <p:nvPr/>
            </p:nvSpPr>
            <p:spPr>
              <a:xfrm>
                <a:off x="5884516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9" name="Freeform: Shape 7758">
                <a:extLst>
                  <a:ext uri="{FF2B5EF4-FFF2-40B4-BE49-F238E27FC236}">
                    <a16:creationId xmlns:a16="http://schemas.microsoft.com/office/drawing/2014/main" id="{CD96F08A-E3FB-3706-3C78-E5E2B3A6C72A}"/>
                  </a:ext>
                </a:extLst>
              </p:cNvPr>
              <p:cNvSpPr/>
              <p:nvPr/>
            </p:nvSpPr>
            <p:spPr>
              <a:xfrm>
                <a:off x="5361336" y="5891364"/>
                <a:ext cx="288464" cy="128930"/>
              </a:xfrm>
              <a:custGeom>
                <a:avLst/>
                <a:gdLst>
                  <a:gd name="connsiteX0" fmla="*/ 281435 w 288464"/>
                  <a:gd name="connsiteY0" fmla="*/ 128931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385 w 288464"/>
                  <a:gd name="connsiteY8" fmla="*/ 46892 h 128930"/>
                  <a:gd name="connsiteX9" fmla="*/ 139389 w 288464"/>
                  <a:gd name="connsiteY9" fmla="*/ 46892 h 128930"/>
                  <a:gd name="connsiteX10" fmla="*/ 269948 w 288464"/>
                  <a:gd name="connsiteY10" fmla="*/ 122244 h 128930"/>
                  <a:gd name="connsiteX11" fmla="*/ 269948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435" y="128931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385" y="46892"/>
                    </a:lnTo>
                    <a:cubicBezTo>
                      <a:pt x="118669" y="41534"/>
                      <a:pt x="130105" y="41534"/>
                      <a:pt x="139389" y="46892"/>
                    </a:cubicBezTo>
                    <a:lnTo>
                      <a:pt x="269948" y="122244"/>
                    </a:lnTo>
                    <a:lnTo>
                      <a:pt x="269948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0" name="Freeform: Shape 7759">
                <a:extLst>
                  <a:ext uri="{FF2B5EF4-FFF2-40B4-BE49-F238E27FC236}">
                    <a16:creationId xmlns:a16="http://schemas.microsoft.com/office/drawing/2014/main" id="{B887E74A-3426-02AB-4EA3-4A8CFA11D1B6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1" name="Freeform: Shape 7760">
                <a:extLst>
                  <a:ext uri="{FF2B5EF4-FFF2-40B4-BE49-F238E27FC236}">
                    <a16:creationId xmlns:a16="http://schemas.microsoft.com/office/drawing/2014/main" id="{73996B1E-3AF1-DC2F-E1EF-1A4931C83005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2" name="Freeform: Shape 7761">
                <a:extLst>
                  <a:ext uri="{FF2B5EF4-FFF2-40B4-BE49-F238E27FC236}">
                    <a16:creationId xmlns:a16="http://schemas.microsoft.com/office/drawing/2014/main" id="{6A0700A0-F6CC-93EC-1B7A-F77263E3C601}"/>
                  </a:ext>
                </a:extLst>
              </p:cNvPr>
              <p:cNvSpPr/>
              <p:nvPr/>
            </p:nvSpPr>
            <p:spPr>
              <a:xfrm>
                <a:off x="5643200" y="5975032"/>
                <a:ext cx="234629" cy="180965"/>
              </a:xfrm>
              <a:custGeom>
                <a:avLst/>
                <a:gdLst>
                  <a:gd name="connsiteX0" fmla="*/ 62236 w 234629"/>
                  <a:gd name="connsiteY0" fmla="*/ 81439 h 180965"/>
                  <a:gd name="connsiteX1" fmla="*/ 62236 w 234629"/>
                  <a:gd name="connsiteY1" fmla="*/ 81439 h 180965"/>
                  <a:gd name="connsiteX2" fmla="*/ 234629 w 234629"/>
                  <a:gd name="connsiteY2" fmla="*/ 180965 h 180965"/>
                  <a:gd name="connsiteX3" fmla="*/ 234629 w 234629"/>
                  <a:gd name="connsiteY3" fmla="*/ 131502 h 180965"/>
                  <a:gd name="connsiteX4" fmla="*/ 7030 w 234629"/>
                  <a:gd name="connsiteY4" fmla="*/ 0 h 180965"/>
                  <a:gd name="connsiteX5" fmla="*/ 0 w 234629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0965">
                    <a:moveTo>
                      <a:pt x="62236" y="81439"/>
                    </a:moveTo>
                    <a:lnTo>
                      <a:pt x="62236" y="81439"/>
                    </a:lnTo>
                    <a:lnTo>
                      <a:pt x="234629" y="180965"/>
                    </a:lnTo>
                    <a:lnTo>
                      <a:pt x="234629" y="131502"/>
                    </a:lnTo>
                    <a:lnTo>
                      <a:pt x="7030" y="0"/>
                    </a:lnTo>
                    <a:cubicBezTo>
                      <a:pt x="5144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3" name="Freeform: Shape 7762">
                <a:extLst>
                  <a:ext uri="{FF2B5EF4-FFF2-40B4-BE49-F238E27FC236}">
                    <a16:creationId xmlns:a16="http://schemas.microsoft.com/office/drawing/2014/main" id="{C07DC6F0-E041-C683-0A5A-6152B1A44C26}"/>
                  </a:ext>
                </a:extLst>
              </p:cNvPr>
              <p:cNvSpPr/>
              <p:nvPr/>
            </p:nvSpPr>
            <p:spPr>
              <a:xfrm>
                <a:off x="592069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6 w 124301"/>
                  <a:gd name="connsiteY2" fmla="*/ 80496 h 138274"/>
                  <a:gd name="connsiteX3" fmla="*/ 59922 w 124301"/>
                  <a:gd name="connsiteY3" fmla="*/ 94469 h 138274"/>
                  <a:gd name="connsiteX4" fmla="*/ 37119 w 124301"/>
                  <a:gd name="connsiteY4" fmla="*/ 91468 h 138274"/>
                  <a:gd name="connsiteX5" fmla="*/ 0 w 124301"/>
                  <a:gd name="connsiteY5" fmla="*/ 70037 h 138274"/>
                  <a:gd name="connsiteX6" fmla="*/ 0 w 124301"/>
                  <a:gd name="connsiteY6" fmla="*/ 119415 h 138274"/>
                  <a:gd name="connsiteX7" fmla="*/ 15688 w 124301"/>
                  <a:gd name="connsiteY7" fmla="*/ 128502 h 138274"/>
                  <a:gd name="connsiteX8" fmla="*/ 52035 w 124301"/>
                  <a:gd name="connsiteY8" fmla="*/ 138274 h 138274"/>
                  <a:gd name="connsiteX9" fmla="*/ 70980 w 124301"/>
                  <a:gd name="connsiteY9" fmla="*/ 135788 h 138274"/>
                  <a:gd name="connsiteX10" fmla="*/ 115214 w 124301"/>
                  <a:gd name="connsiteY10" fmla="*/ 101498 h 138274"/>
                  <a:gd name="connsiteX11" fmla="*/ 124301 w 124301"/>
                  <a:gd name="connsiteY11" fmla="*/ 85725 h 138274"/>
                  <a:gd name="connsiteX12" fmla="*/ 124301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6" y="80496"/>
                    </a:lnTo>
                    <a:cubicBezTo>
                      <a:pt x="74144" y="87388"/>
                      <a:pt x="67603" y="92420"/>
                      <a:pt x="59922" y="94469"/>
                    </a:cubicBezTo>
                    <a:cubicBezTo>
                      <a:pt x="52224" y="96509"/>
                      <a:pt x="44029" y="9542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8" y="128502"/>
                    </a:lnTo>
                    <a:cubicBezTo>
                      <a:pt x="26746" y="134871"/>
                      <a:pt x="39271" y="138240"/>
                      <a:pt x="52035" y="138274"/>
                    </a:cubicBezTo>
                    <a:cubicBezTo>
                      <a:pt x="58430" y="138257"/>
                      <a:pt x="64800" y="137417"/>
                      <a:pt x="70980" y="135788"/>
                    </a:cubicBezTo>
                    <a:cubicBezTo>
                      <a:pt x="89728" y="130756"/>
                      <a:pt x="105665" y="118403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4" name="Freeform: Shape 7763">
                <a:extLst>
                  <a:ext uri="{FF2B5EF4-FFF2-40B4-BE49-F238E27FC236}">
                    <a16:creationId xmlns:a16="http://schemas.microsoft.com/office/drawing/2014/main" id="{449B40FC-E682-AA27-FAAA-202855F77B33}"/>
                  </a:ext>
                </a:extLst>
              </p:cNvPr>
              <p:cNvSpPr/>
              <p:nvPr/>
            </p:nvSpPr>
            <p:spPr>
              <a:xfrm>
                <a:off x="5230777" y="6228949"/>
                <a:ext cx="278006" cy="167077"/>
              </a:xfrm>
              <a:custGeom>
                <a:avLst/>
                <a:gdLst>
                  <a:gd name="connsiteX0" fmla="*/ 278006 w 278006"/>
                  <a:gd name="connsiteY0" fmla="*/ 42863 h 167077"/>
                  <a:gd name="connsiteX1" fmla="*/ 261375 w 278006"/>
                  <a:gd name="connsiteY1" fmla="*/ 0 h 167077"/>
                  <a:gd name="connsiteX2" fmla="*/ 113843 w 278006"/>
                  <a:gd name="connsiteY2" fmla="*/ 0 h 167077"/>
                  <a:gd name="connsiteX3" fmla="*/ 50749 w 278006"/>
                  <a:gd name="connsiteY3" fmla="*/ 36433 h 167077"/>
                  <a:gd name="connsiteX4" fmla="*/ 0 w 278006"/>
                  <a:gd name="connsiteY4" fmla="*/ 124215 h 167077"/>
                  <a:gd name="connsiteX5" fmla="*/ 18602 w 278006"/>
                  <a:gd name="connsiteY5" fmla="*/ 156448 h 167077"/>
                  <a:gd name="connsiteX6" fmla="*/ 18602 w 278006"/>
                  <a:gd name="connsiteY6" fmla="*/ 156448 h 167077"/>
                  <a:gd name="connsiteX7" fmla="*/ 24860 w 278006"/>
                  <a:gd name="connsiteY7" fmla="*/ 167078 h 167077"/>
                  <a:gd name="connsiteX8" fmla="*/ 87954 w 278006"/>
                  <a:gd name="connsiteY8" fmla="*/ 57864 h 167077"/>
                  <a:gd name="connsiteX9" fmla="*/ 113671 w 278006"/>
                  <a:gd name="connsiteY9" fmla="*/ 42863 h 167077"/>
                  <a:gd name="connsiteX10" fmla="*/ 278006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6" y="42863"/>
                    </a:moveTo>
                    <a:cubicBezTo>
                      <a:pt x="272974" y="28349"/>
                      <a:pt x="267436" y="14059"/>
                      <a:pt x="261375" y="0"/>
                    </a:cubicBezTo>
                    <a:lnTo>
                      <a:pt x="113843" y="0"/>
                    </a:lnTo>
                    <a:cubicBezTo>
                      <a:pt x="87817" y="0"/>
                      <a:pt x="63762" y="13887"/>
                      <a:pt x="50749" y="36433"/>
                    </a:cubicBezTo>
                    <a:lnTo>
                      <a:pt x="0" y="124215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078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5" name="Freeform: Shape 7764">
                <a:extLst>
                  <a:ext uri="{FF2B5EF4-FFF2-40B4-BE49-F238E27FC236}">
                    <a16:creationId xmlns:a16="http://schemas.microsoft.com/office/drawing/2014/main" id="{D9762988-0127-431D-F6AE-5552372AE48B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6" name="Freeform: Shape 7765">
                <a:extLst>
                  <a:ext uri="{FF2B5EF4-FFF2-40B4-BE49-F238E27FC236}">
                    <a16:creationId xmlns:a16="http://schemas.microsoft.com/office/drawing/2014/main" id="{B157C9F9-9CDD-854E-EC40-A8F89639B146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7" name="Freeform: Shape 7766">
                <a:extLst>
                  <a:ext uri="{FF2B5EF4-FFF2-40B4-BE49-F238E27FC236}">
                    <a16:creationId xmlns:a16="http://schemas.microsoft.com/office/drawing/2014/main" id="{B7184027-A126-FECB-86AD-BAF3D3D6BCA0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8" name="Freeform: Shape 7767">
                <a:extLst>
                  <a:ext uri="{FF2B5EF4-FFF2-40B4-BE49-F238E27FC236}">
                    <a16:creationId xmlns:a16="http://schemas.microsoft.com/office/drawing/2014/main" id="{2F136F98-1FF7-C358-4562-1A02EEEF40E5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9" name="Freeform: Shape 7768">
                <a:extLst>
                  <a:ext uri="{FF2B5EF4-FFF2-40B4-BE49-F238E27FC236}">
                    <a16:creationId xmlns:a16="http://schemas.microsoft.com/office/drawing/2014/main" id="{7B929281-A798-7EB5-D5E5-4DB58461870D}"/>
                  </a:ext>
                </a:extLst>
              </p:cNvPr>
              <p:cNvSpPr/>
              <p:nvPr/>
            </p:nvSpPr>
            <p:spPr>
              <a:xfrm>
                <a:off x="5492153" y="6228949"/>
                <a:ext cx="288036" cy="42862"/>
              </a:xfrm>
              <a:custGeom>
                <a:avLst/>
                <a:gdLst>
                  <a:gd name="connsiteX0" fmla="*/ 16631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16631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9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0" name="Freeform: Shape 7769">
                <a:extLst>
                  <a:ext uri="{FF2B5EF4-FFF2-40B4-BE49-F238E27FC236}">
                    <a16:creationId xmlns:a16="http://schemas.microsoft.com/office/drawing/2014/main" id="{6376E9F4-C37D-40E2-9DA9-8E062D1D39EC}"/>
                  </a:ext>
                </a:extLst>
              </p:cNvPr>
              <p:cNvSpPr/>
              <p:nvPr/>
            </p:nvSpPr>
            <p:spPr>
              <a:xfrm>
                <a:off x="587782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5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1" name="Freeform: Shape 7770">
                <a:extLst>
                  <a:ext uri="{FF2B5EF4-FFF2-40B4-BE49-F238E27FC236}">
                    <a16:creationId xmlns:a16="http://schemas.microsoft.com/office/drawing/2014/main" id="{33670C4D-76F6-DC6B-0179-1BD9D3A68DCB}"/>
                  </a:ext>
                </a:extLst>
              </p:cNvPr>
              <p:cNvSpPr/>
              <p:nvPr/>
            </p:nvSpPr>
            <p:spPr>
              <a:xfrm>
                <a:off x="5805135" y="6081416"/>
                <a:ext cx="115728" cy="190138"/>
              </a:xfrm>
              <a:custGeom>
                <a:avLst/>
                <a:gdLst>
                  <a:gd name="connsiteX0" fmla="*/ 72695 w 115728"/>
                  <a:gd name="connsiteY0" fmla="*/ 74581 h 190138"/>
                  <a:gd name="connsiteX1" fmla="*/ 72695 w 115728"/>
                  <a:gd name="connsiteY1" fmla="*/ 74581 h 190138"/>
                  <a:gd name="connsiteX2" fmla="*/ 72695 w 115728"/>
                  <a:gd name="connsiteY2" fmla="*/ 117443 h 190138"/>
                  <a:gd name="connsiteX3" fmla="*/ 64122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774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80" y="125390"/>
                      <a:pt x="69694" y="133045"/>
                      <a:pt x="64122" y="138704"/>
                    </a:cubicBezTo>
                    <a:cubicBezTo>
                      <a:pt x="58413" y="144207"/>
                      <a:pt x="50792" y="147284"/>
                      <a:pt x="42863" y="147276"/>
                    </a:cubicBezTo>
                    <a:lnTo>
                      <a:pt x="0" y="147276"/>
                    </a:lnTo>
                    <a:lnTo>
                      <a:pt x="24774" y="190139"/>
                    </a:lnTo>
                    <a:lnTo>
                      <a:pt x="42863" y="190139"/>
                    </a:lnTo>
                    <a:cubicBezTo>
                      <a:pt x="55610" y="190173"/>
                      <a:pt x="68143" y="186864"/>
                      <a:pt x="79210" y="180537"/>
                    </a:cubicBezTo>
                    <a:cubicBezTo>
                      <a:pt x="84756" y="177331"/>
                      <a:pt x="89857" y="173405"/>
                      <a:pt x="94383" y="168878"/>
                    </a:cubicBezTo>
                    <a:cubicBezTo>
                      <a:pt x="108056" y="155257"/>
                      <a:pt x="115746" y="136749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2" name="Freeform: Shape 7771">
                <a:extLst>
                  <a:ext uri="{FF2B5EF4-FFF2-40B4-BE49-F238E27FC236}">
                    <a16:creationId xmlns:a16="http://schemas.microsoft.com/office/drawing/2014/main" id="{CD11EDB1-BD7D-6A92-32A4-28CDE0AEDFF7}"/>
                  </a:ext>
                </a:extLst>
              </p:cNvPr>
              <p:cNvSpPr/>
              <p:nvPr/>
            </p:nvSpPr>
            <p:spPr>
              <a:xfrm>
                <a:off x="587782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7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7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3" name="Freeform: Shape 7772">
                <a:extLst>
                  <a:ext uri="{FF2B5EF4-FFF2-40B4-BE49-F238E27FC236}">
                    <a16:creationId xmlns:a16="http://schemas.microsoft.com/office/drawing/2014/main" id="{09958973-157E-ED4A-15BE-346889DDAD04}"/>
                  </a:ext>
                </a:extLst>
              </p:cNvPr>
              <p:cNvSpPr/>
              <p:nvPr/>
            </p:nvSpPr>
            <p:spPr>
              <a:xfrm>
                <a:off x="5877829" y="4967249"/>
                <a:ext cx="167163" cy="278348"/>
              </a:xfrm>
              <a:custGeom>
                <a:avLst/>
                <a:gdLst>
                  <a:gd name="connsiteX0" fmla="*/ 42863 w 167163"/>
                  <a:gd name="connsiteY0" fmla="*/ 0 h 278348"/>
                  <a:gd name="connsiteX1" fmla="*/ 0 w 167163"/>
                  <a:gd name="connsiteY1" fmla="*/ 16716 h 278348"/>
                  <a:gd name="connsiteX2" fmla="*/ 0 w 167163"/>
                  <a:gd name="connsiteY2" fmla="*/ 164164 h 278348"/>
                  <a:gd name="connsiteX3" fmla="*/ 36433 w 167163"/>
                  <a:gd name="connsiteY3" fmla="*/ 227686 h 278348"/>
                  <a:gd name="connsiteX4" fmla="*/ 124301 w 167163"/>
                  <a:gd name="connsiteY4" fmla="*/ 278349 h 278348"/>
                  <a:gd name="connsiteX5" fmla="*/ 156448 w 167163"/>
                  <a:gd name="connsiteY5" fmla="*/ 259832 h 278348"/>
                  <a:gd name="connsiteX6" fmla="*/ 156448 w 167163"/>
                  <a:gd name="connsiteY6" fmla="*/ 259832 h 278348"/>
                  <a:gd name="connsiteX7" fmla="*/ 167164 w 167163"/>
                  <a:gd name="connsiteY7" fmla="*/ 253661 h 278348"/>
                  <a:gd name="connsiteX8" fmla="*/ 57865 w 167163"/>
                  <a:gd name="connsiteY8" fmla="*/ 190567 h 278348"/>
                  <a:gd name="connsiteX9" fmla="*/ 42863 w 167163"/>
                  <a:gd name="connsiteY9" fmla="*/ 164849 h 278348"/>
                  <a:gd name="connsiteX10" fmla="*/ 42863 w 167163"/>
                  <a:gd name="connsiteY10" fmla="*/ 13373 h 278348"/>
                  <a:gd name="connsiteX11" fmla="*/ 42863 w 167163"/>
                  <a:gd name="connsiteY11" fmla="*/ 13373 h 2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348">
                    <a:moveTo>
                      <a:pt x="42863" y="0"/>
                    </a:moveTo>
                    <a:cubicBezTo>
                      <a:pt x="28461" y="5143"/>
                      <a:pt x="14171" y="10716"/>
                      <a:pt x="0" y="16716"/>
                    </a:cubicBezTo>
                    <a:lnTo>
                      <a:pt x="0" y="164164"/>
                    </a:lnTo>
                    <a:cubicBezTo>
                      <a:pt x="-60" y="190318"/>
                      <a:pt x="13828" y="214527"/>
                      <a:pt x="36433" y="227686"/>
                    </a:cubicBezTo>
                    <a:lnTo>
                      <a:pt x="124301" y="278349"/>
                    </a:lnTo>
                    <a:lnTo>
                      <a:pt x="156448" y="259832"/>
                    </a:lnTo>
                    <a:lnTo>
                      <a:pt x="156448" y="259832"/>
                    </a:lnTo>
                    <a:lnTo>
                      <a:pt x="167164" y="253661"/>
                    </a:lnTo>
                    <a:lnTo>
                      <a:pt x="57865" y="190567"/>
                    </a:lnTo>
                    <a:cubicBezTo>
                      <a:pt x="48701" y="185218"/>
                      <a:pt x="43008" y="175462"/>
                      <a:pt x="42863" y="164849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4" name="Freeform: Shape 7773">
                <a:extLst>
                  <a:ext uri="{FF2B5EF4-FFF2-40B4-BE49-F238E27FC236}">
                    <a16:creationId xmlns:a16="http://schemas.microsoft.com/office/drawing/2014/main" id="{C709389E-2E9D-E7E2-F8FD-E1568FE59DEC}"/>
                  </a:ext>
                </a:extLst>
              </p:cNvPr>
              <p:cNvSpPr/>
              <p:nvPr/>
            </p:nvSpPr>
            <p:spPr>
              <a:xfrm>
                <a:off x="5877829" y="4695844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19" y="282404"/>
                      <a:pt x="28401" y="276831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5" name="Freeform: Shape 7774">
                <a:extLst>
                  <a:ext uri="{FF2B5EF4-FFF2-40B4-BE49-F238E27FC236}">
                    <a16:creationId xmlns:a16="http://schemas.microsoft.com/office/drawing/2014/main" id="{CA195A34-1341-CC1D-ADC7-064057E4D54E}"/>
                  </a:ext>
                </a:extLst>
              </p:cNvPr>
              <p:cNvSpPr/>
              <p:nvPr/>
            </p:nvSpPr>
            <p:spPr>
              <a:xfrm>
                <a:off x="5230777" y="4431039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6" name="Freeform: Shape 7775">
                <a:extLst>
                  <a:ext uri="{FF2B5EF4-FFF2-40B4-BE49-F238E27FC236}">
                    <a16:creationId xmlns:a16="http://schemas.microsoft.com/office/drawing/2014/main" id="{58FC9692-CD7C-5279-88F8-401C921A122D}"/>
                  </a:ext>
                </a:extLst>
              </p:cNvPr>
              <p:cNvSpPr/>
              <p:nvPr/>
            </p:nvSpPr>
            <p:spPr>
              <a:xfrm>
                <a:off x="5730382" y="4555340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17443 w 190309"/>
                  <a:gd name="connsiteY7" fmla="*/ 0 h 115728"/>
                  <a:gd name="connsiteX8" fmla="*/ 11487 w 190309"/>
                  <a:gd name="connsiteY8" fmla="*/ 0 h 115728"/>
                  <a:gd name="connsiteX9" fmla="*/ 0 w 190309"/>
                  <a:gd name="connsiteY9" fmla="*/ 42863 h 115728"/>
                  <a:gd name="connsiteX10" fmla="*/ 74581 w 190309"/>
                  <a:gd name="connsiteY10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5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0" y="47569"/>
                      <a:pt x="180623" y="36519"/>
                    </a:cubicBezTo>
                    <a:cubicBezTo>
                      <a:pt x="167592" y="13948"/>
                      <a:pt x="143512" y="26"/>
                      <a:pt x="117443" y="0"/>
                    </a:cubicBezTo>
                    <a:lnTo>
                      <a:pt x="11487" y="0"/>
                    </a:lnTo>
                    <a:cubicBezTo>
                      <a:pt x="7629" y="14316"/>
                      <a:pt x="3857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7" name="Freeform: Shape 7776">
                <a:extLst>
                  <a:ext uri="{FF2B5EF4-FFF2-40B4-BE49-F238E27FC236}">
                    <a16:creationId xmlns:a16="http://schemas.microsoft.com/office/drawing/2014/main" id="{830B3E8C-A588-2620-1C2A-C27B94244778}"/>
                  </a:ext>
                </a:extLst>
              </p:cNvPr>
              <p:cNvSpPr/>
              <p:nvPr/>
            </p:nvSpPr>
            <p:spPr>
              <a:xfrm>
                <a:off x="5506897" y="4555340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8" name="Freeform: Shape 7777">
                <a:extLst>
                  <a:ext uri="{FF2B5EF4-FFF2-40B4-BE49-F238E27FC236}">
                    <a16:creationId xmlns:a16="http://schemas.microsoft.com/office/drawing/2014/main" id="{AF915E0D-C818-0CD7-E498-6A232C13D069}"/>
                  </a:ext>
                </a:extLst>
              </p:cNvPr>
              <p:cNvSpPr/>
              <p:nvPr/>
            </p:nvSpPr>
            <p:spPr>
              <a:xfrm>
                <a:off x="5318388" y="4801028"/>
                <a:ext cx="312724" cy="134721"/>
              </a:xfrm>
              <a:custGeom>
                <a:avLst/>
                <a:gdLst>
                  <a:gd name="connsiteX0" fmla="*/ 32232 w 312724"/>
                  <a:gd name="connsiteY0" fmla="*/ 18602 h 134721"/>
                  <a:gd name="connsiteX1" fmla="*/ 32232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645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076 w 312724"/>
                  <a:gd name="connsiteY10" fmla="*/ 87868 h 134721"/>
                  <a:gd name="connsiteX11" fmla="*/ 42777 w 312724"/>
                  <a:gd name="connsiteY11" fmla="*/ 24775 h 134721"/>
                  <a:gd name="connsiteX12" fmla="*/ 42777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232" y="18602"/>
                    </a:moveTo>
                    <a:lnTo>
                      <a:pt x="32232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33" y="137966"/>
                      <a:pt x="181008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79" name="Freeform: Shape 7778">
                <a:extLst>
                  <a:ext uri="{FF2B5EF4-FFF2-40B4-BE49-F238E27FC236}">
                    <a16:creationId xmlns:a16="http://schemas.microsoft.com/office/drawing/2014/main" id="{C2616E4E-AFF6-EB3A-C7F0-45B809694AC1}"/>
                  </a:ext>
                </a:extLst>
              </p:cNvPr>
              <p:cNvSpPr/>
              <p:nvPr/>
            </p:nvSpPr>
            <p:spPr>
              <a:xfrm>
                <a:off x="5844654" y="4627905"/>
                <a:ext cx="200339" cy="105657"/>
              </a:xfrm>
              <a:custGeom>
                <a:avLst/>
                <a:gdLst>
                  <a:gd name="connsiteX0" fmla="*/ 76038 w 200339"/>
                  <a:gd name="connsiteY0" fmla="*/ 67939 h 105657"/>
                  <a:gd name="connsiteX1" fmla="*/ 76038 w 200339"/>
                  <a:gd name="connsiteY1" fmla="*/ 67939 h 105657"/>
                  <a:gd name="connsiteX2" fmla="*/ 113157 w 200339"/>
                  <a:gd name="connsiteY2" fmla="*/ 46508 h 105657"/>
                  <a:gd name="connsiteX3" fmla="*/ 135960 w 200339"/>
                  <a:gd name="connsiteY3" fmla="*/ 43507 h 105657"/>
                  <a:gd name="connsiteX4" fmla="*/ 154134 w 200339"/>
                  <a:gd name="connsiteY4" fmla="*/ 57480 h 105657"/>
                  <a:gd name="connsiteX5" fmla="*/ 175565 w 200339"/>
                  <a:gd name="connsiteY5" fmla="*/ 94599 h 105657"/>
                  <a:gd name="connsiteX6" fmla="*/ 200339 w 200339"/>
                  <a:gd name="connsiteY6" fmla="*/ 51737 h 105657"/>
                  <a:gd name="connsiteX7" fmla="*/ 191338 w 200339"/>
                  <a:gd name="connsiteY7" fmla="*/ 36049 h 105657"/>
                  <a:gd name="connsiteX8" fmla="*/ 164763 w 200339"/>
                  <a:gd name="connsiteY8" fmla="*/ 9817 h 105657"/>
                  <a:gd name="connsiteX9" fmla="*/ 147018 w 200339"/>
                  <a:gd name="connsiteY9" fmla="*/ 2531 h 105657"/>
                  <a:gd name="connsiteX10" fmla="*/ 91726 w 200339"/>
                  <a:gd name="connsiteY10" fmla="*/ 9817 h 105657"/>
                  <a:gd name="connsiteX11" fmla="*/ 0 w 200339"/>
                  <a:gd name="connsiteY11" fmla="*/ 62795 h 105657"/>
                  <a:gd name="connsiteX12" fmla="*/ 11487 w 200339"/>
                  <a:gd name="connsiteY12" fmla="*/ 105658 h 105657"/>
                  <a:gd name="connsiteX13" fmla="*/ 33176 w 200339"/>
                  <a:gd name="connsiteY13" fmla="*/ 93142 h 105657"/>
                  <a:gd name="connsiteX14" fmla="*/ 33176 w 200339"/>
                  <a:gd name="connsiteY14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76038" y="67939"/>
                    </a:moveTo>
                    <a:lnTo>
                      <a:pt x="76038" y="67939"/>
                    </a:lnTo>
                    <a:lnTo>
                      <a:pt x="113157" y="46508"/>
                    </a:lnTo>
                    <a:cubicBezTo>
                      <a:pt x="120058" y="42513"/>
                      <a:pt x="128262" y="41432"/>
                      <a:pt x="135960" y="43507"/>
                    </a:cubicBezTo>
                    <a:cubicBezTo>
                      <a:pt x="143650" y="45530"/>
                      <a:pt x="150199" y="50571"/>
                      <a:pt x="154134" y="57480"/>
                    </a:cubicBezTo>
                    <a:lnTo>
                      <a:pt x="175565" y="94599"/>
                    </a:lnTo>
                    <a:lnTo>
                      <a:pt x="200339" y="51737"/>
                    </a:lnTo>
                    <a:lnTo>
                      <a:pt x="191338" y="36049"/>
                    </a:lnTo>
                    <a:cubicBezTo>
                      <a:pt x="184918" y="25136"/>
                      <a:pt x="175762" y="16092"/>
                      <a:pt x="164763" y="9817"/>
                    </a:cubicBezTo>
                    <a:cubicBezTo>
                      <a:pt x="159191" y="6628"/>
                      <a:pt x="153225" y="4176"/>
                      <a:pt x="147018" y="2531"/>
                    </a:cubicBezTo>
                    <a:cubicBezTo>
                      <a:pt x="128356" y="-2545"/>
                      <a:pt x="108434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30" y="91342"/>
                      <a:pt x="11487" y="105658"/>
                    </a:cubicBezTo>
                    <a:lnTo>
                      <a:pt x="33176" y="93142"/>
                    </a:lnTo>
                    <a:lnTo>
                      <a:pt x="33176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0" name="Freeform: Shape 7779">
                <a:extLst>
                  <a:ext uri="{FF2B5EF4-FFF2-40B4-BE49-F238E27FC236}">
                    <a16:creationId xmlns:a16="http://schemas.microsoft.com/office/drawing/2014/main" id="{96A00E78-19FF-B836-918F-F824BE3795FB}"/>
                  </a:ext>
                </a:extLst>
              </p:cNvPr>
              <p:cNvSpPr/>
              <p:nvPr/>
            </p:nvSpPr>
            <p:spPr>
              <a:xfrm>
                <a:off x="5662574" y="4690614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7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1" name="Freeform: Shape 7780">
                <a:extLst>
                  <a:ext uri="{FF2B5EF4-FFF2-40B4-BE49-F238E27FC236}">
                    <a16:creationId xmlns:a16="http://schemas.microsoft.com/office/drawing/2014/main" id="{F08F572F-DDF2-894D-003A-2EDE9AC72DCD}"/>
                  </a:ext>
                </a:extLst>
              </p:cNvPr>
              <p:cNvSpPr/>
              <p:nvPr/>
            </p:nvSpPr>
            <p:spPr>
              <a:xfrm>
                <a:off x="5601023" y="4969220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1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60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4"/>
                      <a:pt x="225517" y="174494"/>
                      <a:pt x="238573" y="151991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60"/>
                    </a:lnTo>
                    <a:cubicBezTo>
                      <a:pt x="196113" y="139732"/>
                      <a:pt x="186349" y="145433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2" name="Freeform: Shape 7781">
                <a:extLst>
                  <a:ext uri="{FF2B5EF4-FFF2-40B4-BE49-F238E27FC236}">
                    <a16:creationId xmlns:a16="http://schemas.microsoft.com/office/drawing/2014/main" id="{FB5D8A0B-2634-309D-2E4C-C3EF0B8DAFA6}"/>
                  </a:ext>
                </a:extLst>
              </p:cNvPr>
              <p:cNvSpPr/>
              <p:nvPr/>
            </p:nvSpPr>
            <p:spPr>
              <a:xfrm>
                <a:off x="6001102" y="4679642"/>
                <a:ext cx="43891" cy="107498"/>
              </a:xfrm>
              <a:custGeom>
                <a:avLst/>
                <a:gdLst>
                  <a:gd name="connsiteX0" fmla="*/ 43891 w 43891"/>
                  <a:gd name="connsiteY0" fmla="*/ 85725 h 107498"/>
                  <a:gd name="connsiteX1" fmla="*/ 43891 w 43891"/>
                  <a:gd name="connsiteY1" fmla="*/ 85725 h 107498"/>
                  <a:gd name="connsiteX2" fmla="*/ 43891 w 43891"/>
                  <a:gd name="connsiteY2" fmla="*/ 85725 h 107498"/>
                  <a:gd name="connsiteX3" fmla="*/ 43891 w 43891"/>
                  <a:gd name="connsiteY3" fmla="*/ 0 h 107498"/>
                  <a:gd name="connsiteX4" fmla="*/ 0 w 43891"/>
                  <a:gd name="connsiteY4" fmla="*/ 76124 h 107498"/>
                  <a:gd name="connsiteX5" fmla="*/ 31375 w 43891"/>
                  <a:gd name="connsiteY5" fmla="*/ 107499 h 107498"/>
                  <a:gd name="connsiteX6" fmla="*/ 43891 w 43891"/>
                  <a:gd name="connsiteY6" fmla="*/ 85725 h 107498"/>
                  <a:gd name="connsiteX7" fmla="*/ 43891 w 43891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3" name="Freeform: Shape 7782">
                <a:extLst>
                  <a:ext uri="{FF2B5EF4-FFF2-40B4-BE49-F238E27FC236}">
                    <a16:creationId xmlns:a16="http://schemas.microsoft.com/office/drawing/2014/main" id="{2B7292DA-4BE0-848A-C4A7-47D1A602B455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4" name="Freeform: Shape 7783">
                <a:extLst>
                  <a:ext uri="{FF2B5EF4-FFF2-40B4-BE49-F238E27FC236}">
                    <a16:creationId xmlns:a16="http://schemas.microsoft.com/office/drawing/2014/main" id="{387F8943-BB2D-F2EA-4141-EA24F99DBA1C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5" name="Freeform: Shape 7784">
                <a:extLst>
                  <a:ext uri="{FF2B5EF4-FFF2-40B4-BE49-F238E27FC236}">
                    <a16:creationId xmlns:a16="http://schemas.microsoft.com/office/drawing/2014/main" id="{D71E7E3D-AE9A-8358-0CC7-A5E8F2818BD6}"/>
                  </a:ext>
                </a:extLst>
              </p:cNvPr>
              <p:cNvSpPr/>
              <p:nvPr/>
            </p:nvSpPr>
            <p:spPr>
              <a:xfrm>
                <a:off x="5920692" y="4755765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483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6" name="Freeform: Shape 7785">
                <a:extLst>
                  <a:ext uri="{FF2B5EF4-FFF2-40B4-BE49-F238E27FC236}">
                    <a16:creationId xmlns:a16="http://schemas.microsoft.com/office/drawing/2014/main" id="{A6120409-7908-AE94-8BB8-799CC704D5C4}"/>
                  </a:ext>
                </a:extLst>
              </p:cNvPr>
              <p:cNvSpPr/>
              <p:nvPr/>
            </p:nvSpPr>
            <p:spPr>
              <a:xfrm>
                <a:off x="604499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7" name="Freeform: Shape 7786">
                <a:extLst>
                  <a:ext uri="{FF2B5EF4-FFF2-40B4-BE49-F238E27FC236}">
                    <a16:creationId xmlns:a16="http://schemas.microsoft.com/office/drawing/2014/main" id="{18D6920A-9BC2-A8F1-EA42-49A6C7F8F6DF}"/>
                  </a:ext>
                </a:extLst>
              </p:cNvPr>
              <p:cNvSpPr/>
              <p:nvPr/>
            </p:nvSpPr>
            <p:spPr>
              <a:xfrm>
                <a:off x="6002131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8" name="Freeform: Shape 7787">
                <a:extLst>
                  <a:ext uri="{FF2B5EF4-FFF2-40B4-BE49-F238E27FC236}">
                    <a16:creationId xmlns:a16="http://schemas.microsoft.com/office/drawing/2014/main" id="{FE3CA3CE-E94C-9487-748A-77B64A92AF5F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9" name="Freeform: Shape 7788">
                <a:extLst>
                  <a:ext uri="{FF2B5EF4-FFF2-40B4-BE49-F238E27FC236}">
                    <a16:creationId xmlns:a16="http://schemas.microsoft.com/office/drawing/2014/main" id="{41214AB3-16B5-A569-1BA4-9B6DCAD3C63F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0" name="Freeform: Shape 7789">
                <a:extLst>
                  <a:ext uri="{FF2B5EF4-FFF2-40B4-BE49-F238E27FC236}">
                    <a16:creationId xmlns:a16="http://schemas.microsoft.com/office/drawing/2014/main" id="{C36B160F-3C36-7F29-86B0-BEEF655F2650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1" name="Freeform: Shape 7790">
                <a:extLst>
                  <a:ext uri="{FF2B5EF4-FFF2-40B4-BE49-F238E27FC236}">
                    <a16:creationId xmlns:a16="http://schemas.microsoft.com/office/drawing/2014/main" id="{A44703C3-0912-B610-4EDA-68790D27E6F8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2" name="Freeform: Shape 7791">
                <a:extLst>
                  <a:ext uri="{FF2B5EF4-FFF2-40B4-BE49-F238E27FC236}">
                    <a16:creationId xmlns:a16="http://schemas.microsoft.com/office/drawing/2014/main" id="{93657EE8-13C5-3C83-8E8F-6F9936B6D054}"/>
                  </a:ext>
                </a:extLst>
              </p:cNvPr>
              <p:cNvSpPr/>
              <p:nvPr/>
            </p:nvSpPr>
            <p:spPr>
              <a:xfrm>
                <a:off x="5318474" y="4562713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3 h 263090"/>
                  <a:gd name="connsiteX1" fmla="*/ 164164 w 199996"/>
                  <a:gd name="connsiteY1" fmla="*/ 0 h 263090"/>
                  <a:gd name="connsiteX2" fmla="*/ 36433 w 199996"/>
                  <a:gd name="connsiteY2" fmla="*/ 73809 h 263090"/>
                  <a:gd name="connsiteX3" fmla="*/ 0 w 199996"/>
                  <a:gd name="connsiteY3" fmla="*/ 136903 h 263090"/>
                  <a:gd name="connsiteX4" fmla="*/ 0 w 199996"/>
                  <a:gd name="connsiteY4" fmla="*/ 238315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747 h 263090"/>
                  <a:gd name="connsiteX11" fmla="*/ 188424 w 199996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3"/>
                    </a:moveTo>
                    <a:cubicBezTo>
                      <a:pt x="188569" y="18860"/>
                      <a:pt x="176619" y="9258"/>
                      <a:pt x="164164" y="0"/>
                    </a:cubicBezTo>
                    <a:lnTo>
                      <a:pt x="36433" y="73809"/>
                    </a:lnTo>
                    <a:cubicBezTo>
                      <a:pt x="13888" y="86822"/>
                      <a:pt x="0" y="110877"/>
                      <a:pt x="0" y="136903"/>
                    </a:cubicBezTo>
                    <a:lnTo>
                      <a:pt x="0" y="238315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3" name="Freeform: Shape 7792">
                <a:extLst>
                  <a:ext uri="{FF2B5EF4-FFF2-40B4-BE49-F238E27FC236}">
                    <a16:creationId xmlns:a16="http://schemas.microsoft.com/office/drawing/2014/main" id="{F8633AC4-FAD4-E986-380E-99E1413C57CC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4" name="Freeform: Shape 7793">
                <a:extLst>
                  <a:ext uri="{FF2B5EF4-FFF2-40B4-BE49-F238E27FC236}">
                    <a16:creationId xmlns:a16="http://schemas.microsoft.com/office/drawing/2014/main" id="{67EB2D3B-5673-486C-1FB4-1CCDE0D5AB84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5" name="Freeform: Shape 7794">
                <a:extLst>
                  <a:ext uri="{FF2B5EF4-FFF2-40B4-BE49-F238E27FC236}">
                    <a16:creationId xmlns:a16="http://schemas.microsoft.com/office/drawing/2014/main" id="{29ADE88E-560C-6509-3CD2-D1CAEF9CD2ED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6" name="Freeform: Shape 7795">
                <a:extLst>
                  <a:ext uri="{FF2B5EF4-FFF2-40B4-BE49-F238E27FC236}">
                    <a16:creationId xmlns:a16="http://schemas.microsoft.com/office/drawing/2014/main" id="{D3397725-F655-F237-2D33-63F439DC421E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7" name="Freeform: Shape 7796">
                <a:extLst>
                  <a:ext uri="{FF2B5EF4-FFF2-40B4-BE49-F238E27FC236}">
                    <a16:creationId xmlns:a16="http://schemas.microsoft.com/office/drawing/2014/main" id="{3CEBE18E-37D0-0CC2-F043-8235B9B86659}"/>
                  </a:ext>
                </a:extLst>
              </p:cNvPr>
              <p:cNvSpPr/>
              <p:nvPr/>
            </p:nvSpPr>
            <p:spPr>
              <a:xfrm>
                <a:off x="5482637" y="4431039"/>
                <a:ext cx="270890" cy="160476"/>
              </a:xfrm>
              <a:custGeom>
                <a:avLst/>
                <a:gdLst>
                  <a:gd name="connsiteX0" fmla="*/ 98498 w 270890"/>
                  <a:gd name="connsiteY0" fmla="*/ 124301 h 160476"/>
                  <a:gd name="connsiteX1" fmla="*/ 98498 w 270890"/>
                  <a:gd name="connsiteY1" fmla="*/ 124301 h 160476"/>
                  <a:gd name="connsiteX2" fmla="*/ 270891 w 270890"/>
                  <a:gd name="connsiteY2" fmla="*/ 24775 h 160476"/>
                  <a:gd name="connsiteX3" fmla="*/ 228028 w 270890"/>
                  <a:gd name="connsiteY3" fmla="*/ 0 h 160476"/>
                  <a:gd name="connsiteX4" fmla="*/ 0 w 270890"/>
                  <a:gd name="connsiteY4" fmla="*/ 131673 h 160476"/>
                  <a:gd name="connsiteX5" fmla="*/ 35833 w 270890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5"/>
                    </a:lnTo>
                    <a:lnTo>
                      <a:pt x="228028" y="0"/>
                    </a:lnTo>
                    <a:lnTo>
                      <a:pt x="0" y="131673"/>
                    </a:lnTo>
                    <a:cubicBezTo>
                      <a:pt x="12284" y="140932"/>
                      <a:pt x="24234" y="150533"/>
                      <a:pt x="35833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8" name="Freeform: Shape 7797">
                <a:extLst>
                  <a:ext uri="{FF2B5EF4-FFF2-40B4-BE49-F238E27FC236}">
                    <a16:creationId xmlns:a16="http://schemas.microsoft.com/office/drawing/2014/main" id="{D29E7403-3B06-D53B-69ED-4CB15D797D57}"/>
                  </a:ext>
                </a:extLst>
              </p:cNvPr>
              <p:cNvSpPr/>
              <p:nvPr/>
            </p:nvSpPr>
            <p:spPr>
              <a:xfrm>
                <a:off x="5540309" y="4826317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6944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6944"/>
                    </a:lnTo>
                    <a:cubicBezTo>
                      <a:pt x="113864" y="4140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9" name="Freeform: Shape 7798">
                <a:extLst>
                  <a:ext uri="{FF2B5EF4-FFF2-40B4-BE49-F238E27FC236}">
                    <a16:creationId xmlns:a16="http://schemas.microsoft.com/office/drawing/2014/main" id="{5E0AF2B2-DFD0-CE93-6124-7FF0AC693C0C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0" name="Freeform: Shape 7799">
                <a:extLst>
                  <a:ext uri="{FF2B5EF4-FFF2-40B4-BE49-F238E27FC236}">
                    <a16:creationId xmlns:a16="http://schemas.microsoft.com/office/drawing/2014/main" id="{66B4206C-C572-79FD-5569-89B746978F0C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1" name="Freeform: Shape 7800">
                <a:extLst>
                  <a:ext uri="{FF2B5EF4-FFF2-40B4-BE49-F238E27FC236}">
                    <a16:creationId xmlns:a16="http://schemas.microsoft.com/office/drawing/2014/main" id="{71B65388-4C54-2158-6B47-00D7566DA998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2" name="Freeform: Shape 7801">
                <a:extLst>
                  <a:ext uri="{FF2B5EF4-FFF2-40B4-BE49-F238E27FC236}">
                    <a16:creationId xmlns:a16="http://schemas.microsoft.com/office/drawing/2014/main" id="{048C5C50-8D7E-CE98-8805-0DE3193E2D7D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3" name="Freeform: Shape 7802">
                <a:extLst>
                  <a:ext uri="{FF2B5EF4-FFF2-40B4-BE49-F238E27FC236}">
                    <a16:creationId xmlns:a16="http://schemas.microsoft.com/office/drawing/2014/main" id="{0A5C0F5D-70F4-8553-5722-E4E5C909745A}"/>
                  </a:ext>
                </a:extLst>
              </p:cNvPr>
              <p:cNvSpPr/>
              <p:nvPr/>
            </p:nvSpPr>
            <p:spPr>
              <a:xfrm>
                <a:off x="5623826" y="4598203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479 h 235057"/>
                  <a:gd name="connsiteX1" fmla="*/ 81610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148" y="229940"/>
                      <a:pt x="30287" y="232254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4" name="Freeform: Shape 7803">
                <a:extLst>
                  <a:ext uri="{FF2B5EF4-FFF2-40B4-BE49-F238E27FC236}">
                    <a16:creationId xmlns:a16="http://schemas.microsoft.com/office/drawing/2014/main" id="{5EC3DD27-7339-F602-A307-51DB3F2C24FE}"/>
                  </a:ext>
                </a:extLst>
              </p:cNvPr>
              <p:cNvSpPr/>
              <p:nvPr/>
            </p:nvSpPr>
            <p:spPr>
              <a:xfrm>
                <a:off x="5710666" y="4431468"/>
                <a:ext cx="137595" cy="123872"/>
              </a:xfrm>
              <a:custGeom>
                <a:avLst/>
                <a:gdLst>
                  <a:gd name="connsiteX0" fmla="*/ 93869 w 137595"/>
                  <a:gd name="connsiteY0" fmla="*/ 63951 h 123872"/>
                  <a:gd name="connsiteX1" fmla="*/ 90869 w 137595"/>
                  <a:gd name="connsiteY1" fmla="*/ 86754 h 123872"/>
                  <a:gd name="connsiteX2" fmla="*/ 69437 w 137595"/>
                  <a:gd name="connsiteY2" fmla="*/ 123873 h 123872"/>
                  <a:gd name="connsiteX3" fmla="*/ 118986 w 137595"/>
                  <a:gd name="connsiteY3" fmla="*/ 123873 h 123872"/>
                  <a:gd name="connsiteX4" fmla="*/ 127988 w 137595"/>
                  <a:gd name="connsiteY4" fmla="*/ 108185 h 123872"/>
                  <a:gd name="connsiteX5" fmla="*/ 101413 w 137595"/>
                  <a:gd name="connsiteY5" fmla="*/ 9087 h 123872"/>
                  <a:gd name="connsiteX6" fmla="*/ 85725 w 137595"/>
                  <a:gd name="connsiteY6" fmla="*/ 0 h 123872"/>
                  <a:gd name="connsiteX7" fmla="*/ 0 w 137595"/>
                  <a:gd name="connsiteY7" fmla="*/ 0 h 123872"/>
                  <a:gd name="connsiteX8" fmla="*/ 42863 w 137595"/>
                  <a:gd name="connsiteY8" fmla="*/ 24775 h 123872"/>
                  <a:gd name="connsiteX9" fmla="*/ 42863 w 137595"/>
                  <a:gd name="connsiteY9" fmla="*/ 24775 h 123872"/>
                  <a:gd name="connsiteX10" fmla="*/ 79982 w 137595"/>
                  <a:gd name="connsiteY10" fmla="*/ 46206 h 123872"/>
                  <a:gd name="connsiteX11" fmla="*/ 93869 w 137595"/>
                  <a:gd name="connsiteY11" fmla="*/ 63951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595" h="123872">
                    <a:moveTo>
                      <a:pt x="93869" y="63951"/>
                    </a:moveTo>
                    <a:cubicBezTo>
                      <a:pt x="95995" y="71649"/>
                      <a:pt x="94915" y="79870"/>
                      <a:pt x="90869" y="86754"/>
                    </a:cubicBezTo>
                    <a:lnTo>
                      <a:pt x="69437" y="123873"/>
                    </a:lnTo>
                    <a:lnTo>
                      <a:pt x="118986" y="123873"/>
                    </a:lnTo>
                    <a:lnTo>
                      <a:pt x="127988" y="108185"/>
                    </a:lnTo>
                    <a:cubicBezTo>
                      <a:pt x="147824" y="73457"/>
                      <a:pt x="135969" y="29224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lnTo>
                      <a:pt x="79982" y="46206"/>
                    </a:lnTo>
                    <a:cubicBezTo>
                      <a:pt x="86762" y="50072"/>
                      <a:pt x="91743" y="56441"/>
                      <a:pt x="93869" y="6395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5" name="Freeform: Shape 7804">
                <a:extLst>
                  <a:ext uri="{FF2B5EF4-FFF2-40B4-BE49-F238E27FC236}">
                    <a16:creationId xmlns:a16="http://schemas.microsoft.com/office/drawing/2014/main" id="{67909E54-A5FF-A93C-E777-E42C8E68D085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6" name="Freeform: Shape 7805">
                <a:extLst>
                  <a:ext uri="{FF2B5EF4-FFF2-40B4-BE49-F238E27FC236}">
                    <a16:creationId xmlns:a16="http://schemas.microsoft.com/office/drawing/2014/main" id="{24C7176E-1642-E82A-D2FD-3E964250F6A7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7" name="Freeform: Shape 7806">
                <a:extLst>
                  <a:ext uri="{FF2B5EF4-FFF2-40B4-BE49-F238E27FC236}">
                    <a16:creationId xmlns:a16="http://schemas.microsoft.com/office/drawing/2014/main" id="{54D9F004-9132-10E6-C38A-4C623942D127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8" name="Freeform: Shape 7807">
                <a:extLst>
                  <a:ext uri="{FF2B5EF4-FFF2-40B4-BE49-F238E27FC236}">
                    <a16:creationId xmlns:a16="http://schemas.microsoft.com/office/drawing/2014/main" id="{4B54923C-A6A5-DE93-63DE-7E8F096BE93F}"/>
                  </a:ext>
                </a:extLst>
              </p:cNvPr>
              <p:cNvSpPr/>
              <p:nvPr/>
            </p:nvSpPr>
            <p:spPr>
              <a:xfrm>
                <a:off x="4300404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9" name="Freeform: Shape 7808">
                <a:extLst>
                  <a:ext uri="{FF2B5EF4-FFF2-40B4-BE49-F238E27FC236}">
                    <a16:creationId xmlns:a16="http://schemas.microsoft.com/office/drawing/2014/main" id="{EEB4F474-BAD6-F89F-0153-18B44725D3F1}"/>
                  </a:ext>
                </a:extLst>
              </p:cNvPr>
              <p:cNvSpPr/>
              <p:nvPr/>
            </p:nvSpPr>
            <p:spPr>
              <a:xfrm>
                <a:off x="4175760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8036 w 167163"/>
                  <a:gd name="connsiteY4" fmla="*/ 80153 h 168021"/>
                  <a:gd name="connsiteX5" fmla="*/ 43034 w 167163"/>
                  <a:gd name="connsiteY5" fmla="*/ 54436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6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0" name="Freeform: Shape 7809">
                <a:extLst>
                  <a:ext uri="{FF2B5EF4-FFF2-40B4-BE49-F238E27FC236}">
                    <a16:creationId xmlns:a16="http://schemas.microsoft.com/office/drawing/2014/main" id="{06DBC740-9406-95FB-BBC8-B77392381C70}"/>
                  </a:ext>
                </a:extLst>
              </p:cNvPr>
              <p:cNvSpPr/>
              <p:nvPr/>
            </p:nvSpPr>
            <p:spPr>
              <a:xfrm>
                <a:off x="5877829" y="5245855"/>
                <a:ext cx="167335" cy="335956"/>
              </a:xfrm>
              <a:custGeom>
                <a:avLst/>
                <a:gdLst>
                  <a:gd name="connsiteX0" fmla="*/ 36433 w 167335"/>
                  <a:gd name="connsiteY0" fmla="*/ 50149 h 335956"/>
                  <a:gd name="connsiteX1" fmla="*/ 0 w 167335"/>
                  <a:gd name="connsiteY1" fmla="*/ 113243 h 335956"/>
                  <a:gd name="connsiteX2" fmla="*/ 0 w 167335"/>
                  <a:gd name="connsiteY2" fmla="*/ 222113 h 335956"/>
                  <a:gd name="connsiteX3" fmla="*/ 36433 w 167335"/>
                  <a:gd name="connsiteY3" fmla="*/ 285293 h 335956"/>
                  <a:gd name="connsiteX4" fmla="*/ 124301 w 167335"/>
                  <a:gd name="connsiteY4" fmla="*/ 335956 h 335956"/>
                  <a:gd name="connsiteX5" fmla="*/ 167164 w 167335"/>
                  <a:gd name="connsiteY5" fmla="*/ 311182 h 335956"/>
                  <a:gd name="connsiteX6" fmla="*/ 58036 w 167335"/>
                  <a:gd name="connsiteY6" fmla="*/ 248174 h 335956"/>
                  <a:gd name="connsiteX7" fmla="*/ 43034 w 167335"/>
                  <a:gd name="connsiteY7" fmla="*/ 222456 h 335956"/>
                  <a:gd name="connsiteX8" fmla="*/ 43034 w 167335"/>
                  <a:gd name="connsiteY8" fmla="*/ 113586 h 335956"/>
                  <a:gd name="connsiteX9" fmla="*/ 58036 w 167335"/>
                  <a:gd name="connsiteY9" fmla="*/ 87868 h 335956"/>
                  <a:gd name="connsiteX10" fmla="*/ 167335 w 167335"/>
                  <a:gd name="connsiteY10" fmla="*/ 24775 h 335956"/>
                  <a:gd name="connsiteX11" fmla="*/ 167335 w 167335"/>
                  <a:gd name="connsiteY11" fmla="*/ 0 h 335956"/>
                  <a:gd name="connsiteX12" fmla="*/ 124473 w 167335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6" y="102964"/>
                      <a:pt x="48846" y="93191"/>
                      <a:pt x="58036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1" name="Freeform: Shape 7810">
                <a:extLst>
                  <a:ext uri="{FF2B5EF4-FFF2-40B4-BE49-F238E27FC236}">
                    <a16:creationId xmlns:a16="http://schemas.microsoft.com/office/drawing/2014/main" id="{EF9DFDC1-A08D-9641-A2EE-5F6441643123}"/>
                  </a:ext>
                </a:extLst>
              </p:cNvPr>
              <p:cNvSpPr/>
              <p:nvPr/>
            </p:nvSpPr>
            <p:spPr>
              <a:xfrm>
                <a:off x="6002131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2" name="Freeform: Shape 7811">
                <a:extLst>
                  <a:ext uri="{FF2B5EF4-FFF2-40B4-BE49-F238E27FC236}">
                    <a16:creationId xmlns:a16="http://schemas.microsoft.com/office/drawing/2014/main" id="{6A78A3C7-74CF-563D-297B-6B3CF6FEA091}"/>
                  </a:ext>
                </a:extLst>
              </p:cNvPr>
              <p:cNvSpPr/>
              <p:nvPr/>
            </p:nvSpPr>
            <p:spPr>
              <a:xfrm>
                <a:off x="3368059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4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4" y="-3258"/>
                      <a:pt x="110409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2" y="41500"/>
                      <a:pt x="129858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4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3" name="Freeform: Shape 7812">
                <a:extLst>
                  <a:ext uri="{FF2B5EF4-FFF2-40B4-BE49-F238E27FC236}">
                    <a16:creationId xmlns:a16="http://schemas.microsoft.com/office/drawing/2014/main" id="{2AEFBD9A-4B3A-74CE-2416-6384ED35F8F2}"/>
                  </a:ext>
                </a:extLst>
              </p:cNvPr>
              <p:cNvSpPr/>
              <p:nvPr/>
            </p:nvSpPr>
            <p:spPr>
              <a:xfrm>
                <a:off x="3325196" y="4801028"/>
                <a:ext cx="291207" cy="302999"/>
              </a:xfrm>
              <a:custGeom>
                <a:avLst/>
                <a:gdLst>
                  <a:gd name="connsiteX0" fmla="*/ 42863 w 291207"/>
                  <a:gd name="connsiteY0" fmla="*/ 37119 h 302999"/>
                  <a:gd name="connsiteX1" fmla="*/ 42863 w 291207"/>
                  <a:gd name="connsiteY1" fmla="*/ 0 h 302999"/>
                  <a:gd name="connsiteX2" fmla="*/ 0 w 291207"/>
                  <a:gd name="connsiteY2" fmla="*/ 74323 h 302999"/>
                  <a:gd name="connsiteX3" fmla="*/ 0 w 291207"/>
                  <a:gd name="connsiteY3" fmla="*/ 175736 h 302999"/>
                  <a:gd name="connsiteX4" fmla="*/ 36176 w 291207"/>
                  <a:gd name="connsiteY4" fmla="*/ 238830 h 302999"/>
                  <a:gd name="connsiteX5" fmla="*/ 130473 w 291207"/>
                  <a:gd name="connsiteY5" fmla="*/ 293265 h 302999"/>
                  <a:gd name="connsiteX6" fmla="*/ 203340 w 291207"/>
                  <a:gd name="connsiteY6" fmla="*/ 293265 h 302999"/>
                  <a:gd name="connsiteX7" fmla="*/ 291208 w 291207"/>
                  <a:gd name="connsiteY7" fmla="*/ 242516 h 302999"/>
                  <a:gd name="connsiteX8" fmla="*/ 291208 w 291207"/>
                  <a:gd name="connsiteY8" fmla="*/ 193139 h 302999"/>
                  <a:gd name="connsiteX9" fmla="*/ 181908 w 291207"/>
                  <a:gd name="connsiteY9" fmla="*/ 256146 h 302999"/>
                  <a:gd name="connsiteX10" fmla="*/ 151905 w 291207"/>
                  <a:gd name="connsiteY10" fmla="*/ 256146 h 302999"/>
                  <a:gd name="connsiteX11" fmla="*/ 57607 w 291207"/>
                  <a:gd name="connsiteY11" fmla="*/ 201711 h 302999"/>
                  <a:gd name="connsiteX12" fmla="*/ 42605 w 291207"/>
                  <a:gd name="connsiteY12" fmla="*/ 175994 h 302999"/>
                  <a:gd name="connsiteX13" fmla="*/ 42605 w 291207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-15" y="201702"/>
                      <a:pt x="13759" y="225722"/>
                      <a:pt x="36176" y="238830"/>
                    </a:cubicBezTo>
                    <a:lnTo>
                      <a:pt x="130473" y="293265"/>
                    </a:lnTo>
                    <a:cubicBezTo>
                      <a:pt x="153028" y="306244"/>
                      <a:pt x="180786" y="306244"/>
                      <a:pt x="203340" y="293265"/>
                    </a:cubicBezTo>
                    <a:lnTo>
                      <a:pt x="291208" y="242516"/>
                    </a:lnTo>
                    <a:lnTo>
                      <a:pt x="291208" y="193139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06" y="196396"/>
                      <a:pt x="42700" y="186615"/>
                      <a:pt x="42605" y="175994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4" name="Freeform: Shape 7813">
                <a:extLst>
                  <a:ext uri="{FF2B5EF4-FFF2-40B4-BE49-F238E27FC236}">
                    <a16:creationId xmlns:a16="http://schemas.microsoft.com/office/drawing/2014/main" id="{9CE6F501-CAB7-EB5D-C479-74710E54D5A1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41703" cy="336470"/>
              </a:xfrm>
              <a:custGeom>
                <a:avLst/>
                <a:gdLst>
                  <a:gd name="connsiteX0" fmla="*/ 105270 w 141703"/>
                  <a:gd name="connsiteY0" fmla="*/ 285807 h 336470"/>
                  <a:gd name="connsiteX1" fmla="*/ 141703 w 141703"/>
                  <a:gd name="connsiteY1" fmla="*/ 222628 h 336470"/>
                  <a:gd name="connsiteX2" fmla="*/ 141703 w 141703"/>
                  <a:gd name="connsiteY2" fmla="*/ 113757 h 336470"/>
                  <a:gd name="connsiteX3" fmla="*/ 105270 w 141703"/>
                  <a:gd name="connsiteY3" fmla="*/ 50663 h 336470"/>
                  <a:gd name="connsiteX4" fmla="*/ 17145 w 141703"/>
                  <a:gd name="connsiteY4" fmla="*/ 0 h 336470"/>
                  <a:gd name="connsiteX5" fmla="*/ 0 w 141703"/>
                  <a:gd name="connsiteY5" fmla="*/ 10030 h 336470"/>
                  <a:gd name="connsiteX6" fmla="*/ 0 w 141703"/>
                  <a:gd name="connsiteY6" fmla="*/ 39433 h 336470"/>
                  <a:gd name="connsiteX7" fmla="*/ 83839 w 141703"/>
                  <a:gd name="connsiteY7" fmla="*/ 87782 h 336470"/>
                  <a:gd name="connsiteX8" fmla="*/ 98841 w 141703"/>
                  <a:gd name="connsiteY8" fmla="*/ 113500 h 336470"/>
                  <a:gd name="connsiteX9" fmla="*/ 98841 w 141703"/>
                  <a:gd name="connsiteY9" fmla="*/ 222371 h 336470"/>
                  <a:gd name="connsiteX10" fmla="*/ 83839 w 141703"/>
                  <a:gd name="connsiteY10" fmla="*/ 248088 h 336470"/>
                  <a:gd name="connsiteX11" fmla="*/ 0 w 141703"/>
                  <a:gd name="connsiteY11" fmla="*/ 297037 h 336470"/>
                  <a:gd name="connsiteX12" fmla="*/ 0 w 141703"/>
                  <a:gd name="connsiteY12" fmla="*/ 336471 h 336470"/>
                  <a:gd name="connsiteX13" fmla="*/ 17145 w 141703"/>
                  <a:gd name="connsiteY13" fmla="*/ 336471 h 33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470">
                    <a:moveTo>
                      <a:pt x="105270" y="285807"/>
                    </a:moveTo>
                    <a:cubicBezTo>
                      <a:pt x="127774" y="272717"/>
                      <a:pt x="141643" y="248663"/>
                      <a:pt x="141703" y="222628"/>
                    </a:cubicBezTo>
                    <a:lnTo>
                      <a:pt x="141703" y="113757"/>
                    </a:lnTo>
                    <a:cubicBezTo>
                      <a:pt x="141665" y="87739"/>
                      <a:pt x="127786" y="63702"/>
                      <a:pt x="105270" y="50663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782"/>
                    </a:lnTo>
                    <a:cubicBezTo>
                      <a:pt x="93015" y="93123"/>
                      <a:pt x="98712" y="102887"/>
                      <a:pt x="98841" y="113500"/>
                    </a:cubicBezTo>
                    <a:lnTo>
                      <a:pt x="98841" y="222371"/>
                    </a:lnTo>
                    <a:cubicBezTo>
                      <a:pt x="98662" y="232975"/>
                      <a:pt x="92978" y="242713"/>
                      <a:pt x="83839" y="248088"/>
                    </a:cubicBezTo>
                    <a:lnTo>
                      <a:pt x="0" y="297037"/>
                    </a:lnTo>
                    <a:lnTo>
                      <a:pt x="0" y="336471"/>
                    </a:lnTo>
                    <a:lnTo>
                      <a:pt x="17145" y="3364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5" name="Freeform: Shape 7814">
                <a:extLst>
                  <a:ext uri="{FF2B5EF4-FFF2-40B4-BE49-F238E27FC236}">
                    <a16:creationId xmlns:a16="http://schemas.microsoft.com/office/drawing/2014/main" id="{E7B15C7C-A9E1-41FB-6707-AE852863703F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7402" cy="9943"/>
              </a:xfrm>
              <a:custGeom>
                <a:avLst/>
                <a:gdLst>
                  <a:gd name="connsiteX0" fmla="*/ 17402 w 17402"/>
                  <a:gd name="connsiteY0" fmla="*/ 0 h 9943"/>
                  <a:gd name="connsiteX1" fmla="*/ 0 w 17402"/>
                  <a:gd name="connsiteY1" fmla="*/ 0 h 9943"/>
                  <a:gd name="connsiteX2" fmla="*/ 0 w 17402"/>
                  <a:gd name="connsiteY2" fmla="*/ 9944 h 9943"/>
                  <a:gd name="connsiteX3" fmla="*/ 17402 w 17402"/>
                  <a:gd name="connsiteY3" fmla="*/ 0 h 9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9943">
                    <a:moveTo>
                      <a:pt x="17402" y="0"/>
                    </a:moveTo>
                    <a:lnTo>
                      <a:pt x="0" y="0"/>
                    </a:lnTo>
                    <a:lnTo>
                      <a:pt x="0" y="9944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6" name="Freeform: Shape 7815">
                <a:extLst>
                  <a:ext uri="{FF2B5EF4-FFF2-40B4-BE49-F238E27FC236}">
                    <a16:creationId xmlns:a16="http://schemas.microsoft.com/office/drawing/2014/main" id="{6062B11A-C176-C09D-2428-389D17EED551}"/>
                  </a:ext>
                </a:extLst>
              </p:cNvPr>
              <p:cNvSpPr/>
              <p:nvPr/>
            </p:nvSpPr>
            <p:spPr>
              <a:xfrm>
                <a:off x="3324939" y="5723086"/>
                <a:ext cx="334327" cy="253317"/>
              </a:xfrm>
              <a:custGeom>
                <a:avLst/>
                <a:gdLst>
                  <a:gd name="connsiteX0" fmla="*/ 203854 w 334327"/>
                  <a:gd name="connsiteY0" fmla="*/ 9773 h 253317"/>
                  <a:gd name="connsiteX1" fmla="*/ 130988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854" y="9773"/>
                    </a:moveTo>
                    <a:cubicBezTo>
                      <a:pt x="181313" y="-3258"/>
                      <a:pt x="153528" y="-3258"/>
                      <a:pt x="130988" y="9773"/>
                    </a:cubicBezTo>
                    <a:lnTo>
                      <a:pt x="36433" y="64208"/>
                    </a:lnTo>
                    <a:cubicBezTo>
                      <a:pt x="13917" y="77247"/>
                      <a:pt x="39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3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6" y="41757"/>
                      <a:pt x="172892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7" name="Freeform: Shape 7816">
                <a:extLst>
                  <a:ext uri="{FF2B5EF4-FFF2-40B4-BE49-F238E27FC236}">
                    <a16:creationId xmlns:a16="http://schemas.microsoft.com/office/drawing/2014/main" id="{C1AC0085-4F90-8D6E-932C-10804E338C54}"/>
                  </a:ext>
                </a:extLst>
              </p:cNvPr>
              <p:cNvSpPr/>
              <p:nvPr/>
            </p:nvSpPr>
            <p:spPr>
              <a:xfrm>
                <a:off x="3324939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40" y="176096"/>
                      <a:pt x="334328" y="152042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9" y="211475"/>
                      <a:pt x="161459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8" name="Freeform: Shape 7817">
                <a:extLst>
                  <a:ext uri="{FF2B5EF4-FFF2-40B4-BE49-F238E27FC236}">
                    <a16:creationId xmlns:a16="http://schemas.microsoft.com/office/drawing/2014/main" id="{B7397237-EC2B-BCCD-3664-3D5E4D8ACB21}"/>
                  </a:ext>
                </a:extLst>
              </p:cNvPr>
              <p:cNvSpPr/>
              <p:nvPr/>
            </p:nvSpPr>
            <p:spPr>
              <a:xfrm>
                <a:off x="4176102" y="6228092"/>
                <a:ext cx="210026" cy="168020"/>
              </a:xfrm>
              <a:custGeom>
                <a:avLst/>
                <a:gdLst>
                  <a:gd name="connsiteX0" fmla="*/ 36433 w 210026"/>
                  <a:gd name="connsiteY0" fmla="*/ 50406 h 168020"/>
                  <a:gd name="connsiteX1" fmla="*/ 0 w 210026"/>
                  <a:gd name="connsiteY1" fmla="*/ 113500 h 168020"/>
                  <a:gd name="connsiteX2" fmla="*/ 0 w 210026"/>
                  <a:gd name="connsiteY2" fmla="*/ 168021 h 168020"/>
                  <a:gd name="connsiteX3" fmla="*/ 42863 w 210026"/>
                  <a:gd name="connsiteY3" fmla="*/ 168021 h 168020"/>
                  <a:gd name="connsiteX4" fmla="*/ 42863 w 210026"/>
                  <a:gd name="connsiteY4" fmla="*/ 113500 h 168020"/>
                  <a:gd name="connsiteX5" fmla="*/ 57864 w 210026"/>
                  <a:gd name="connsiteY5" fmla="*/ 87782 h 168020"/>
                  <a:gd name="connsiteX6" fmla="*/ 177879 w 210026"/>
                  <a:gd name="connsiteY6" fmla="*/ 18516 h 168020"/>
                  <a:gd name="connsiteX7" fmla="*/ 177879 w 210026"/>
                  <a:gd name="connsiteY7" fmla="*/ 18516 h 168020"/>
                  <a:gd name="connsiteX8" fmla="*/ 210026 w 210026"/>
                  <a:gd name="connsiteY8" fmla="*/ 0 h 168020"/>
                  <a:gd name="connsiteX9" fmla="*/ 124301 w 210026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2991" y="102887"/>
                      <a:pt x="48692" y="93123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9" name="Freeform: Shape 7818">
                <a:extLst>
                  <a:ext uri="{FF2B5EF4-FFF2-40B4-BE49-F238E27FC236}">
                    <a16:creationId xmlns:a16="http://schemas.microsoft.com/office/drawing/2014/main" id="{79C6BD18-B6EE-F501-7F6A-95E3558E6372}"/>
                  </a:ext>
                </a:extLst>
              </p:cNvPr>
              <p:cNvSpPr/>
              <p:nvPr/>
            </p:nvSpPr>
            <p:spPr>
              <a:xfrm>
                <a:off x="4342923" y="6227835"/>
                <a:ext cx="167163" cy="168021"/>
              </a:xfrm>
              <a:custGeom>
                <a:avLst/>
                <a:gdLst>
                  <a:gd name="connsiteX0" fmla="*/ 167164 w 167163"/>
                  <a:gd name="connsiteY0" fmla="*/ 113757 h 168021"/>
                  <a:gd name="connsiteX1" fmla="*/ 130731 w 167163"/>
                  <a:gd name="connsiteY1" fmla="*/ 50664 h 168021"/>
                  <a:gd name="connsiteX2" fmla="*/ 42863 w 167163"/>
                  <a:gd name="connsiteY2" fmla="*/ 0 h 168021"/>
                  <a:gd name="connsiteX3" fmla="*/ 0 w 167163"/>
                  <a:gd name="connsiteY3" fmla="*/ 24775 h 168021"/>
                  <a:gd name="connsiteX4" fmla="*/ 109128 w 167163"/>
                  <a:gd name="connsiteY4" fmla="*/ 87782 h 168021"/>
                  <a:gd name="connsiteX5" fmla="*/ 124130 w 167163"/>
                  <a:gd name="connsiteY5" fmla="*/ 113500 h 168021"/>
                  <a:gd name="connsiteX6" fmla="*/ 124130 w 167163"/>
                  <a:gd name="connsiteY6" fmla="*/ 168021 h 168021"/>
                  <a:gd name="connsiteX7" fmla="*/ 166992 w 167163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167164" y="113757"/>
                    </a:moveTo>
                    <a:cubicBezTo>
                      <a:pt x="167087" y="87748"/>
                      <a:pt x="153225" y="63728"/>
                      <a:pt x="130731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0" name="Freeform: Shape 7819">
                <a:extLst>
                  <a:ext uri="{FF2B5EF4-FFF2-40B4-BE49-F238E27FC236}">
                    <a16:creationId xmlns:a16="http://schemas.microsoft.com/office/drawing/2014/main" id="{C01D0CD2-65A0-ECE7-61C9-A5787FF5CFF7}"/>
                  </a:ext>
                </a:extLst>
              </p:cNvPr>
              <p:cNvSpPr/>
              <p:nvPr/>
            </p:nvSpPr>
            <p:spPr>
              <a:xfrm>
                <a:off x="5027009" y="5783608"/>
                <a:ext cx="291379" cy="302952"/>
              </a:xfrm>
              <a:custGeom>
                <a:avLst/>
                <a:gdLst>
                  <a:gd name="connsiteX0" fmla="*/ 0 w 291379"/>
                  <a:gd name="connsiteY0" fmla="*/ 175650 h 302952"/>
                  <a:gd name="connsiteX1" fmla="*/ 36433 w 291379"/>
                  <a:gd name="connsiteY1" fmla="*/ 238744 h 302952"/>
                  <a:gd name="connsiteX2" fmla="*/ 130731 w 291379"/>
                  <a:gd name="connsiteY2" fmla="*/ 293180 h 302952"/>
                  <a:gd name="connsiteX3" fmla="*/ 203683 w 291379"/>
                  <a:gd name="connsiteY3" fmla="*/ 293180 h 302952"/>
                  <a:gd name="connsiteX4" fmla="*/ 291379 w 291379"/>
                  <a:gd name="connsiteY4" fmla="*/ 242859 h 302952"/>
                  <a:gd name="connsiteX5" fmla="*/ 291379 w 291379"/>
                  <a:gd name="connsiteY5" fmla="*/ 193396 h 302952"/>
                  <a:gd name="connsiteX6" fmla="*/ 182251 w 291379"/>
                  <a:gd name="connsiteY6" fmla="*/ 256404 h 302952"/>
                  <a:gd name="connsiteX7" fmla="*/ 152162 w 291379"/>
                  <a:gd name="connsiteY7" fmla="*/ 256404 h 302952"/>
                  <a:gd name="connsiteX8" fmla="*/ 57864 w 291379"/>
                  <a:gd name="connsiteY8" fmla="*/ 201968 h 302952"/>
                  <a:gd name="connsiteX9" fmla="*/ 42863 w 291379"/>
                  <a:gd name="connsiteY9" fmla="*/ 176251 h 302952"/>
                  <a:gd name="connsiteX10" fmla="*/ 42863 w 291379"/>
                  <a:gd name="connsiteY10" fmla="*/ 37119 h 302952"/>
                  <a:gd name="connsiteX11" fmla="*/ 42863 w 291379"/>
                  <a:gd name="connsiteY11" fmla="*/ 37119 h 302952"/>
                  <a:gd name="connsiteX12" fmla="*/ 42863 w 291379"/>
                  <a:gd name="connsiteY12" fmla="*/ 0 h 302952"/>
                  <a:gd name="connsiteX13" fmla="*/ 0 w 291379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52">
                    <a:moveTo>
                      <a:pt x="0" y="175650"/>
                    </a:moveTo>
                    <a:cubicBezTo>
                      <a:pt x="0" y="201677"/>
                      <a:pt x="13888" y="225731"/>
                      <a:pt x="36433" y="238744"/>
                    </a:cubicBezTo>
                    <a:lnTo>
                      <a:pt x="130731" y="293180"/>
                    </a:lnTo>
                    <a:cubicBezTo>
                      <a:pt x="153302" y="306210"/>
                      <a:pt x="181111" y="306210"/>
                      <a:pt x="203683" y="293180"/>
                    </a:cubicBezTo>
                    <a:lnTo>
                      <a:pt x="291379" y="242859"/>
                    </a:lnTo>
                    <a:lnTo>
                      <a:pt x="291379" y="193396"/>
                    </a:lnTo>
                    <a:lnTo>
                      <a:pt x="182251" y="256404"/>
                    </a:lnTo>
                    <a:cubicBezTo>
                      <a:pt x="172950" y="261796"/>
                      <a:pt x="161463" y="261796"/>
                      <a:pt x="152162" y="256404"/>
                    </a:cubicBezTo>
                    <a:lnTo>
                      <a:pt x="57864" y="201968"/>
                    </a:lnTo>
                    <a:cubicBezTo>
                      <a:pt x="48666" y="196653"/>
                      <a:pt x="42957" y="186872"/>
                      <a:pt x="42863" y="176251"/>
                    </a:cubicBez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1" name="Freeform: Shape 7820">
                <a:extLst>
                  <a:ext uri="{FF2B5EF4-FFF2-40B4-BE49-F238E27FC236}">
                    <a16:creationId xmlns:a16="http://schemas.microsoft.com/office/drawing/2014/main" id="{2EE20BD9-893F-4EDE-0A54-B28845E1E89B}"/>
                  </a:ext>
                </a:extLst>
              </p:cNvPr>
              <p:cNvSpPr/>
              <p:nvPr/>
            </p:nvSpPr>
            <p:spPr>
              <a:xfrm>
                <a:off x="5069528" y="5723086"/>
                <a:ext cx="291722" cy="303380"/>
              </a:xfrm>
              <a:custGeom>
                <a:avLst/>
                <a:gdLst>
                  <a:gd name="connsiteX0" fmla="*/ 248860 w 291722"/>
                  <a:gd name="connsiteY0" fmla="*/ 265833 h 303380"/>
                  <a:gd name="connsiteX1" fmla="*/ 248860 w 291722"/>
                  <a:gd name="connsiteY1" fmla="*/ 303381 h 303380"/>
                  <a:gd name="connsiteX2" fmla="*/ 291722 w 291722"/>
                  <a:gd name="connsiteY2" fmla="*/ 229143 h 303380"/>
                  <a:gd name="connsiteX3" fmla="*/ 291722 w 291722"/>
                  <a:gd name="connsiteY3" fmla="*/ 127302 h 303380"/>
                  <a:gd name="connsiteX4" fmla="*/ 254946 w 291722"/>
                  <a:gd name="connsiteY4" fmla="*/ 64208 h 303380"/>
                  <a:gd name="connsiteX5" fmla="*/ 160649 w 291722"/>
                  <a:gd name="connsiteY5" fmla="*/ 9773 h 303380"/>
                  <a:gd name="connsiteX6" fmla="*/ 87782 w 291722"/>
                  <a:gd name="connsiteY6" fmla="*/ 9773 h 303380"/>
                  <a:gd name="connsiteX7" fmla="*/ 0 w 291722"/>
                  <a:gd name="connsiteY7" fmla="*/ 60436 h 303380"/>
                  <a:gd name="connsiteX8" fmla="*/ 0 w 291722"/>
                  <a:gd name="connsiteY8" fmla="*/ 109900 h 303380"/>
                  <a:gd name="connsiteX9" fmla="*/ 109214 w 291722"/>
                  <a:gd name="connsiteY9" fmla="*/ 46892 h 303380"/>
                  <a:gd name="connsiteX10" fmla="*/ 139217 w 291722"/>
                  <a:gd name="connsiteY10" fmla="*/ 46892 h 303380"/>
                  <a:gd name="connsiteX11" fmla="*/ 233515 w 291722"/>
                  <a:gd name="connsiteY11" fmla="*/ 101327 h 303380"/>
                  <a:gd name="connsiteX12" fmla="*/ 248517 w 291722"/>
                  <a:gd name="connsiteY12" fmla="*/ 127045 h 303380"/>
                  <a:gd name="connsiteX13" fmla="*/ 248517 w 291722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722" h="303380">
                    <a:moveTo>
                      <a:pt x="248860" y="265833"/>
                    </a:moveTo>
                    <a:lnTo>
                      <a:pt x="248860" y="303381"/>
                    </a:lnTo>
                    <a:lnTo>
                      <a:pt x="291722" y="229143"/>
                    </a:lnTo>
                    <a:lnTo>
                      <a:pt x="291722" y="127302"/>
                    </a:lnTo>
                    <a:cubicBezTo>
                      <a:pt x="291645" y="101198"/>
                      <a:pt x="277620" y="77135"/>
                      <a:pt x="254946" y="64208"/>
                    </a:cubicBezTo>
                    <a:lnTo>
                      <a:pt x="160649" y="9773"/>
                    </a:lnTo>
                    <a:cubicBezTo>
                      <a:pt x="138111" y="-3258"/>
                      <a:pt x="110319" y="-3258"/>
                      <a:pt x="87782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214" y="46892"/>
                    </a:lnTo>
                    <a:cubicBezTo>
                      <a:pt x="118489" y="41500"/>
                      <a:pt x="129942" y="41500"/>
                      <a:pt x="139217" y="46892"/>
                    </a:cubicBezTo>
                    <a:lnTo>
                      <a:pt x="233515" y="101327"/>
                    </a:lnTo>
                    <a:cubicBezTo>
                      <a:pt x="242713" y="106642"/>
                      <a:pt x="248423" y="116423"/>
                      <a:pt x="248517" y="127045"/>
                    </a:cubicBezTo>
                    <a:lnTo>
                      <a:pt x="248517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2" name="Freeform: Shape 7821">
                <a:extLst>
                  <a:ext uri="{FF2B5EF4-FFF2-40B4-BE49-F238E27FC236}">
                    <a16:creationId xmlns:a16="http://schemas.microsoft.com/office/drawing/2014/main" id="{AA303E0E-0854-606A-F8EF-8F2CF75B6529}"/>
                  </a:ext>
                </a:extLst>
              </p:cNvPr>
              <p:cNvSpPr/>
              <p:nvPr/>
            </p:nvSpPr>
            <p:spPr>
              <a:xfrm>
                <a:off x="5027009" y="4850748"/>
                <a:ext cx="334413" cy="253253"/>
              </a:xfrm>
              <a:custGeom>
                <a:avLst/>
                <a:gdLst>
                  <a:gd name="connsiteX0" fmla="*/ 130731 w 334413"/>
                  <a:gd name="connsiteY0" fmla="*/ 243545 h 253253"/>
                  <a:gd name="connsiteX1" fmla="*/ 203597 w 334413"/>
                  <a:gd name="connsiteY1" fmla="*/ 243545 h 253253"/>
                  <a:gd name="connsiteX2" fmla="*/ 297894 w 334413"/>
                  <a:gd name="connsiteY2" fmla="*/ 189109 h 253253"/>
                  <a:gd name="connsiteX3" fmla="*/ 334413 w 334413"/>
                  <a:gd name="connsiteY3" fmla="*/ 126016 h 253253"/>
                  <a:gd name="connsiteX4" fmla="*/ 334413 w 334413"/>
                  <a:gd name="connsiteY4" fmla="*/ 24603 h 253253"/>
                  <a:gd name="connsiteX5" fmla="*/ 291551 w 334413"/>
                  <a:gd name="connsiteY5" fmla="*/ 0 h 253253"/>
                  <a:gd name="connsiteX6" fmla="*/ 291551 w 334413"/>
                  <a:gd name="connsiteY6" fmla="*/ 126016 h 253253"/>
                  <a:gd name="connsiteX7" fmla="*/ 276463 w 334413"/>
                  <a:gd name="connsiteY7" fmla="*/ 151733 h 253253"/>
                  <a:gd name="connsiteX8" fmla="*/ 182166 w 334413"/>
                  <a:gd name="connsiteY8" fmla="*/ 206169 h 253253"/>
                  <a:gd name="connsiteX9" fmla="*/ 152162 w 334413"/>
                  <a:gd name="connsiteY9" fmla="*/ 206169 h 253253"/>
                  <a:gd name="connsiteX10" fmla="*/ 32147 w 334413"/>
                  <a:gd name="connsiteY10" fmla="*/ 136903 h 253253"/>
                  <a:gd name="connsiteX11" fmla="*/ 32147 w 334413"/>
                  <a:gd name="connsiteY11" fmla="*/ 136903 h 253253"/>
                  <a:gd name="connsiteX12" fmla="*/ 0 w 334413"/>
                  <a:gd name="connsiteY12" fmla="*/ 118301 h 253253"/>
                  <a:gd name="connsiteX13" fmla="*/ 42863 w 334413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5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3" name="Freeform: Shape 7822">
                <a:extLst>
                  <a:ext uri="{FF2B5EF4-FFF2-40B4-BE49-F238E27FC236}">
                    <a16:creationId xmlns:a16="http://schemas.microsoft.com/office/drawing/2014/main" id="{81657A61-570C-0FF6-1D51-AE112F9F7D20}"/>
                  </a:ext>
                </a:extLst>
              </p:cNvPr>
              <p:cNvSpPr/>
              <p:nvPr/>
            </p:nvSpPr>
            <p:spPr>
              <a:xfrm>
                <a:off x="5026580" y="4740592"/>
                <a:ext cx="334670" cy="253317"/>
              </a:xfrm>
              <a:custGeom>
                <a:avLst/>
                <a:gdLst>
                  <a:gd name="connsiteX0" fmla="*/ 334670 w 334670"/>
                  <a:gd name="connsiteY0" fmla="*/ 134674 h 253317"/>
                  <a:gd name="connsiteX1" fmla="*/ 291808 w 334670"/>
                  <a:gd name="connsiteY1" fmla="*/ 60436 h 253317"/>
                  <a:gd name="connsiteX2" fmla="*/ 203597 w 334670"/>
                  <a:gd name="connsiteY2" fmla="*/ 9773 h 253317"/>
                  <a:gd name="connsiteX3" fmla="*/ 130731 w 334670"/>
                  <a:gd name="connsiteY3" fmla="*/ 9773 h 253317"/>
                  <a:gd name="connsiteX4" fmla="*/ 36433 w 334670"/>
                  <a:gd name="connsiteY4" fmla="*/ 64208 h 253317"/>
                  <a:gd name="connsiteX5" fmla="*/ 0 w 334670"/>
                  <a:gd name="connsiteY5" fmla="*/ 127301 h 253317"/>
                  <a:gd name="connsiteX6" fmla="*/ 0 w 334670"/>
                  <a:gd name="connsiteY6" fmla="*/ 228714 h 253317"/>
                  <a:gd name="connsiteX7" fmla="*/ 42863 w 334670"/>
                  <a:gd name="connsiteY7" fmla="*/ 253317 h 253317"/>
                  <a:gd name="connsiteX8" fmla="*/ 42863 w 334670"/>
                  <a:gd name="connsiteY8" fmla="*/ 127301 h 253317"/>
                  <a:gd name="connsiteX9" fmla="*/ 57864 w 334670"/>
                  <a:gd name="connsiteY9" fmla="*/ 101584 h 253317"/>
                  <a:gd name="connsiteX10" fmla="*/ 152162 w 334670"/>
                  <a:gd name="connsiteY10" fmla="*/ 47149 h 253317"/>
                  <a:gd name="connsiteX11" fmla="*/ 182166 w 334670"/>
                  <a:gd name="connsiteY11" fmla="*/ 47149 h 253317"/>
                  <a:gd name="connsiteX12" fmla="*/ 302181 w 334670"/>
                  <a:gd name="connsiteY12" fmla="*/ 116415 h 253317"/>
                  <a:gd name="connsiteX13" fmla="*/ 302181 w 334670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17">
                    <a:moveTo>
                      <a:pt x="334670" y="134674"/>
                    </a:moveTo>
                    <a:lnTo>
                      <a:pt x="291808" y="60436"/>
                    </a:lnTo>
                    <a:lnTo>
                      <a:pt x="203597" y="9773"/>
                    </a:ln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4" name="Freeform: Shape 7823">
                <a:extLst>
                  <a:ext uri="{FF2B5EF4-FFF2-40B4-BE49-F238E27FC236}">
                    <a16:creationId xmlns:a16="http://schemas.microsoft.com/office/drawing/2014/main" id="{7BE1F6DF-3122-2F78-B067-E6EF460118AB}"/>
                  </a:ext>
                </a:extLst>
              </p:cNvPr>
              <p:cNvSpPr/>
              <p:nvPr/>
            </p:nvSpPr>
            <p:spPr>
              <a:xfrm>
                <a:off x="3899039" y="4431039"/>
                <a:ext cx="170764" cy="298837"/>
              </a:xfrm>
              <a:custGeom>
                <a:avLst/>
                <a:gdLst>
                  <a:gd name="connsiteX0" fmla="*/ 126702 w 170764"/>
                  <a:gd name="connsiteY0" fmla="*/ 165021 h 298837"/>
                  <a:gd name="connsiteX1" fmla="*/ 170764 w 170764"/>
                  <a:gd name="connsiteY1" fmla="*/ 0 h 298837"/>
                  <a:gd name="connsiteX2" fmla="*/ 127902 w 170764"/>
                  <a:gd name="connsiteY2" fmla="*/ 0 h 298837"/>
                  <a:gd name="connsiteX3" fmla="*/ 89583 w 170764"/>
                  <a:gd name="connsiteY3" fmla="*/ 143589 h 298837"/>
                  <a:gd name="connsiteX4" fmla="*/ 15688 w 170764"/>
                  <a:gd name="connsiteY4" fmla="*/ 271577 h 298837"/>
                  <a:gd name="connsiteX5" fmla="*/ 0 w 170764"/>
                  <a:gd name="connsiteY5" fmla="*/ 298837 h 298837"/>
                  <a:gd name="connsiteX6" fmla="*/ 0 w 170764"/>
                  <a:gd name="connsiteY6" fmla="*/ 298837 h 298837"/>
                  <a:gd name="connsiteX7" fmla="*/ 74238 w 170764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126702" y="165021"/>
                    </a:moveTo>
                    <a:cubicBezTo>
                      <a:pt x="155634" y="114846"/>
                      <a:pt x="170833" y="57924"/>
                      <a:pt x="170764" y="0"/>
                    </a:cubicBezTo>
                    <a:lnTo>
                      <a:pt x="127902" y="0"/>
                    </a:lnTo>
                    <a:cubicBezTo>
                      <a:pt x="127953" y="50397"/>
                      <a:pt x="114734" y="99921"/>
                      <a:pt x="89583" y="143589"/>
                    </a:cubicBezTo>
                    <a:lnTo>
                      <a:pt x="15688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5" name="Freeform: Shape 7824">
                <a:extLst>
                  <a:ext uri="{FF2B5EF4-FFF2-40B4-BE49-F238E27FC236}">
                    <a16:creationId xmlns:a16="http://schemas.microsoft.com/office/drawing/2014/main" id="{8615BBD1-96C8-838C-F441-09FD001D96CD}"/>
                  </a:ext>
                </a:extLst>
              </p:cNvPr>
              <p:cNvSpPr/>
              <p:nvPr/>
            </p:nvSpPr>
            <p:spPr>
              <a:xfrm>
                <a:off x="3455670" y="4431039"/>
                <a:ext cx="468058" cy="298837"/>
              </a:xfrm>
              <a:custGeom>
                <a:avLst/>
                <a:gdLst>
                  <a:gd name="connsiteX0" fmla="*/ 468059 w 468058"/>
                  <a:gd name="connsiteY0" fmla="*/ 255975 h 298837"/>
                  <a:gd name="connsiteX1" fmla="*/ 338357 w 468058"/>
                  <a:gd name="connsiteY1" fmla="*/ 255975 h 298837"/>
                  <a:gd name="connsiteX2" fmla="*/ 89754 w 468058"/>
                  <a:gd name="connsiteY2" fmla="*/ 112385 h 298837"/>
                  <a:gd name="connsiteX3" fmla="*/ 24860 w 468058"/>
                  <a:gd name="connsiteY3" fmla="*/ 0 h 298837"/>
                  <a:gd name="connsiteX4" fmla="*/ 0 w 468058"/>
                  <a:gd name="connsiteY4" fmla="*/ 0 h 298837"/>
                  <a:gd name="connsiteX5" fmla="*/ 0 w 468058"/>
                  <a:gd name="connsiteY5" fmla="*/ 42863 h 298837"/>
                  <a:gd name="connsiteX6" fmla="*/ 52464 w 468058"/>
                  <a:gd name="connsiteY6" fmla="*/ 133817 h 298837"/>
                  <a:gd name="connsiteX7" fmla="*/ 338271 w 468058"/>
                  <a:gd name="connsiteY7" fmla="*/ 298837 h 298837"/>
                  <a:gd name="connsiteX8" fmla="*/ 443284 w 468058"/>
                  <a:gd name="connsiteY8" fmla="*/ 298837 h 298837"/>
                  <a:gd name="connsiteX9" fmla="*/ 458972 w 468058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837">
                    <a:moveTo>
                      <a:pt x="468059" y="255975"/>
                    </a:moveTo>
                    <a:lnTo>
                      <a:pt x="338357" y="255975"/>
                    </a:lnTo>
                    <a:cubicBezTo>
                      <a:pt x="235838" y="255777"/>
                      <a:pt x="141155" y="201094"/>
                      <a:pt x="89754" y="112385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284" y="298837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6" name="Freeform: Shape 7825">
                <a:extLst>
                  <a:ext uri="{FF2B5EF4-FFF2-40B4-BE49-F238E27FC236}">
                    <a16:creationId xmlns:a16="http://schemas.microsoft.com/office/drawing/2014/main" id="{8DDEEF65-C135-FD34-36E9-63CA38404DD7}"/>
                  </a:ext>
                </a:extLst>
              </p:cNvPr>
              <p:cNvSpPr/>
              <p:nvPr/>
            </p:nvSpPr>
            <p:spPr>
              <a:xfrm>
                <a:off x="3060992" y="5114782"/>
                <a:ext cx="467972" cy="341613"/>
              </a:xfrm>
              <a:custGeom>
                <a:avLst/>
                <a:gdLst>
                  <a:gd name="connsiteX0" fmla="*/ 415509 w 467972"/>
                  <a:gd name="connsiteY0" fmla="*/ 165021 h 341613"/>
                  <a:gd name="connsiteX1" fmla="*/ 129702 w 467972"/>
                  <a:gd name="connsiteY1" fmla="*/ 0 h 341613"/>
                  <a:gd name="connsiteX2" fmla="*/ 24775 w 467972"/>
                  <a:gd name="connsiteY2" fmla="*/ 0 h 341613"/>
                  <a:gd name="connsiteX3" fmla="*/ 0 w 467972"/>
                  <a:gd name="connsiteY3" fmla="*/ 42863 h 341613"/>
                  <a:gd name="connsiteX4" fmla="*/ 129702 w 467972"/>
                  <a:gd name="connsiteY4" fmla="*/ 42863 h 341613"/>
                  <a:gd name="connsiteX5" fmla="*/ 378304 w 467972"/>
                  <a:gd name="connsiteY5" fmla="*/ 186452 h 341613"/>
                  <a:gd name="connsiteX6" fmla="*/ 452285 w 467972"/>
                  <a:gd name="connsiteY6" fmla="*/ 314525 h 341613"/>
                  <a:gd name="connsiteX7" fmla="*/ 467973 w 467972"/>
                  <a:gd name="connsiteY7" fmla="*/ 341614 h 341613"/>
                  <a:gd name="connsiteX8" fmla="*/ 467973 w 467972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3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2" y="43059"/>
                      <a:pt x="326907" y="97743"/>
                      <a:pt x="378304" y="186452"/>
                    </a:cubicBezTo>
                    <a:lnTo>
                      <a:pt x="452285" y="314525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7" name="Freeform: Shape 7826">
                <a:extLst>
                  <a:ext uri="{FF2B5EF4-FFF2-40B4-BE49-F238E27FC236}">
                    <a16:creationId xmlns:a16="http://schemas.microsoft.com/office/drawing/2014/main" id="{216DE3F7-39F7-7E27-555D-8351B745BAF1}"/>
                  </a:ext>
                </a:extLst>
              </p:cNvPr>
              <p:cNvSpPr/>
              <p:nvPr/>
            </p:nvSpPr>
            <p:spPr>
              <a:xfrm>
                <a:off x="2915276" y="5114782"/>
                <a:ext cx="170832" cy="554726"/>
              </a:xfrm>
              <a:custGeom>
                <a:avLst/>
                <a:gdLst>
                  <a:gd name="connsiteX0" fmla="*/ 80822 w 170832"/>
                  <a:gd name="connsiteY0" fmla="*/ 442341 h 554726"/>
                  <a:gd name="connsiteX1" fmla="*/ 80822 w 170832"/>
                  <a:gd name="connsiteY1" fmla="*/ 155162 h 554726"/>
                  <a:gd name="connsiteX2" fmla="*/ 146058 w 170832"/>
                  <a:gd name="connsiteY2" fmla="*/ 42863 h 554726"/>
                  <a:gd name="connsiteX3" fmla="*/ 170833 w 170832"/>
                  <a:gd name="connsiteY3" fmla="*/ 0 h 554726"/>
                  <a:gd name="connsiteX4" fmla="*/ 170833 w 170832"/>
                  <a:gd name="connsiteY4" fmla="*/ 0 h 554726"/>
                  <a:gd name="connsiteX5" fmla="*/ 96595 w 170832"/>
                  <a:gd name="connsiteY5" fmla="*/ 42863 h 554726"/>
                  <a:gd name="connsiteX6" fmla="*/ 44046 w 170832"/>
                  <a:gd name="connsiteY6" fmla="*/ 133731 h 554726"/>
                  <a:gd name="connsiteX7" fmla="*/ 44046 w 170832"/>
                  <a:gd name="connsiteY7" fmla="*/ 463772 h 554726"/>
                  <a:gd name="connsiteX8" fmla="*/ 96595 w 170832"/>
                  <a:gd name="connsiteY8" fmla="*/ 554726 h 554726"/>
                  <a:gd name="connsiteX9" fmla="*/ 146058 w 170832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726">
                    <a:moveTo>
                      <a:pt x="80822" y="442341"/>
                    </a:moveTo>
                    <a:cubicBezTo>
                      <a:pt x="29681" y="353444"/>
                      <a:pt x="29681" y="244059"/>
                      <a:pt x="80822" y="155162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6"/>
                      <a:pt x="-14682" y="361596"/>
                      <a:pt x="44046" y="463772"/>
                    </a:cubicBezTo>
                    <a:lnTo>
                      <a:pt x="96595" y="554726"/>
                    </a:lnTo>
                    <a:lnTo>
                      <a:pt x="146058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8" name="Freeform: Shape 7827">
                <a:extLst>
                  <a:ext uri="{FF2B5EF4-FFF2-40B4-BE49-F238E27FC236}">
                    <a16:creationId xmlns:a16="http://schemas.microsoft.com/office/drawing/2014/main" id="{CECC8D8E-F466-A2BC-49B3-0EB4F6DD1458}"/>
                  </a:ext>
                </a:extLst>
              </p:cNvPr>
              <p:cNvSpPr/>
              <p:nvPr/>
            </p:nvSpPr>
            <p:spPr>
              <a:xfrm>
                <a:off x="3011528" y="5413533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5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7 h 298837"/>
                  <a:gd name="connsiteX5" fmla="*/ 179165 w 517521"/>
                  <a:gd name="connsiteY5" fmla="*/ 298837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5"/>
                    </a:lnTo>
                    <a:cubicBezTo>
                      <a:pt x="376456" y="201094"/>
                      <a:pt x="281771" y="255777"/>
                      <a:pt x="179251" y="255975"/>
                    </a:cubicBezTo>
                    <a:lnTo>
                      <a:pt x="0" y="255975"/>
                    </a:lnTo>
                    <a:lnTo>
                      <a:pt x="74238" y="298837"/>
                    </a:lnTo>
                    <a:lnTo>
                      <a:pt x="179165" y="298837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9" name="Freeform: Shape 7828">
                <a:extLst>
                  <a:ext uri="{FF2B5EF4-FFF2-40B4-BE49-F238E27FC236}">
                    <a16:creationId xmlns:a16="http://schemas.microsoft.com/office/drawing/2014/main" id="{D92E28E3-1D72-47DD-B011-13203741E880}"/>
                  </a:ext>
                </a:extLst>
              </p:cNvPr>
              <p:cNvSpPr/>
              <p:nvPr/>
            </p:nvSpPr>
            <p:spPr>
              <a:xfrm>
                <a:off x="3455670" y="6097276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1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1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0" name="Freeform: Shape 7829">
                <a:extLst>
                  <a:ext uri="{FF2B5EF4-FFF2-40B4-BE49-F238E27FC236}">
                    <a16:creationId xmlns:a16="http://schemas.microsoft.com/office/drawing/2014/main" id="{9F103C27-B0BE-4AE0-5F41-C47DA0CF0C0E}"/>
                  </a:ext>
                </a:extLst>
              </p:cNvPr>
              <p:cNvSpPr/>
              <p:nvPr/>
            </p:nvSpPr>
            <p:spPr>
              <a:xfrm>
                <a:off x="3455755" y="6353251"/>
                <a:ext cx="24688" cy="42862"/>
              </a:xfrm>
              <a:custGeom>
                <a:avLst/>
                <a:gdLst>
                  <a:gd name="connsiteX0" fmla="*/ 24689 w 24688"/>
                  <a:gd name="connsiteY0" fmla="*/ 42863 h 42862"/>
                  <a:gd name="connsiteX1" fmla="*/ 15688 w 24688"/>
                  <a:gd name="connsiteY1" fmla="*/ 27089 h 42862"/>
                  <a:gd name="connsiteX2" fmla="*/ 0 w 24688"/>
                  <a:gd name="connsiteY2" fmla="*/ 0 h 42862"/>
                  <a:gd name="connsiteX3" fmla="*/ 0 w 24688"/>
                  <a:gd name="connsiteY3" fmla="*/ 42863 h 42862"/>
                  <a:gd name="connsiteX4" fmla="*/ 24689 w 24688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24689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1" name="Freeform: Shape 7830">
                <a:extLst>
                  <a:ext uri="{FF2B5EF4-FFF2-40B4-BE49-F238E27FC236}">
                    <a16:creationId xmlns:a16="http://schemas.microsoft.com/office/drawing/2014/main" id="{67D2CE16-8B9B-8C3A-D3B4-BE815C0898A5}"/>
                  </a:ext>
                </a:extLst>
              </p:cNvPr>
              <p:cNvSpPr/>
              <p:nvPr/>
            </p:nvSpPr>
            <p:spPr>
              <a:xfrm>
                <a:off x="392372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0"/>
                      <a:pt x="130945" y="141129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2" name="Freeform: Shape 7831">
                <a:extLst>
                  <a:ext uri="{FF2B5EF4-FFF2-40B4-BE49-F238E27FC236}">
                    <a16:creationId xmlns:a16="http://schemas.microsoft.com/office/drawing/2014/main" id="{B1050EEB-C424-B453-5C69-21CE2D55E662}"/>
                  </a:ext>
                </a:extLst>
              </p:cNvPr>
              <p:cNvSpPr/>
              <p:nvPr/>
            </p:nvSpPr>
            <p:spPr>
              <a:xfrm>
                <a:off x="4616729" y="6097276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0"/>
                      <a:pt x="-60" y="240887"/>
                      <a:pt x="0" y="298837"/>
                    </a:cubicBezTo>
                    <a:lnTo>
                      <a:pt x="42863" y="298837"/>
                    </a:lnTo>
                    <a:cubicBezTo>
                      <a:pt x="42777" y="248405"/>
                      <a:pt x="55996" y="198848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3" name="Freeform: Shape 7832">
                <a:extLst>
                  <a:ext uri="{FF2B5EF4-FFF2-40B4-BE49-F238E27FC236}">
                    <a16:creationId xmlns:a16="http://schemas.microsoft.com/office/drawing/2014/main" id="{439CEBE0-0F72-3E39-B7BC-6296E68F7815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8"/>
                      <a:pt x="248063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4" name="Freeform: Shape 7833">
                <a:extLst>
                  <a:ext uri="{FF2B5EF4-FFF2-40B4-BE49-F238E27FC236}">
                    <a16:creationId xmlns:a16="http://schemas.microsoft.com/office/drawing/2014/main" id="{5FFC5F5D-B810-B5A8-A422-CA18DE510120}"/>
                  </a:ext>
                </a:extLst>
              </p:cNvPr>
              <p:cNvSpPr/>
              <p:nvPr/>
            </p:nvSpPr>
            <p:spPr>
              <a:xfrm>
                <a:off x="478749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5" name="Freeform: Shape 7834">
                <a:extLst>
                  <a:ext uri="{FF2B5EF4-FFF2-40B4-BE49-F238E27FC236}">
                    <a16:creationId xmlns:a16="http://schemas.microsoft.com/office/drawing/2014/main" id="{4248FC04-FB85-8232-A569-DF0DA3783478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6" name="Freeform: Shape 7835">
                <a:extLst>
                  <a:ext uri="{FF2B5EF4-FFF2-40B4-BE49-F238E27FC236}">
                    <a16:creationId xmlns:a16="http://schemas.microsoft.com/office/drawing/2014/main" id="{89391A43-6BCB-C7EE-4E35-3AE690E1B810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7" name="Freeform: Shape 7836">
                <a:extLst>
                  <a:ext uri="{FF2B5EF4-FFF2-40B4-BE49-F238E27FC236}">
                    <a16:creationId xmlns:a16="http://schemas.microsoft.com/office/drawing/2014/main" id="{4B7D64F0-7AED-A692-07AB-B7DD2D0BAB3C}"/>
                  </a:ext>
                </a:extLst>
              </p:cNvPr>
              <p:cNvSpPr/>
              <p:nvPr/>
            </p:nvSpPr>
            <p:spPr>
              <a:xfrm>
                <a:off x="5157739" y="5370671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679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679"/>
                    </a:moveTo>
                    <a:cubicBezTo>
                      <a:pt x="111348" y="278683"/>
                      <a:pt x="220270" y="341545"/>
                      <a:pt x="338185" y="341700"/>
                    </a:cubicBezTo>
                    <a:lnTo>
                      <a:pt x="443113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23"/>
                      <a:pt x="140992" y="243939"/>
                      <a:pt x="89583" y="155248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8" name="Freeform: Shape 7837">
                <a:extLst>
                  <a:ext uri="{FF2B5EF4-FFF2-40B4-BE49-F238E27FC236}">
                    <a16:creationId xmlns:a16="http://schemas.microsoft.com/office/drawing/2014/main" id="{A95C90E0-3751-A374-8999-8DEFCA28B767}"/>
                  </a:ext>
                </a:extLst>
              </p:cNvPr>
              <p:cNvSpPr/>
              <p:nvPr/>
            </p:nvSpPr>
            <p:spPr>
              <a:xfrm>
                <a:off x="560076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9" name="Freeform: Shape 7838">
                <a:extLst>
                  <a:ext uri="{FF2B5EF4-FFF2-40B4-BE49-F238E27FC236}">
                    <a16:creationId xmlns:a16="http://schemas.microsoft.com/office/drawing/2014/main" id="{D5503FFD-9C52-CF8A-DDAB-B22CBD8C90EF}"/>
                  </a:ext>
                </a:extLst>
              </p:cNvPr>
              <p:cNvSpPr/>
              <p:nvPr/>
            </p:nvSpPr>
            <p:spPr>
              <a:xfrm>
                <a:off x="5600766" y="5157644"/>
                <a:ext cx="170727" cy="554726"/>
              </a:xfrm>
              <a:custGeom>
                <a:avLst/>
                <a:gdLst>
                  <a:gd name="connsiteX0" fmla="*/ 89582 w 170727"/>
                  <a:gd name="connsiteY0" fmla="*/ 112300 h 554726"/>
                  <a:gd name="connsiteX1" fmla="*/ 89582 w 170727"/>
                  <a:gd name="connsiteY1" fmla="*/ 399478 h 554726"/>
                  <a:gd name="connsiteX2" fmla="*/ 24774 w 170727"/>
                  <a:gd name="connsiteY2" fmla="*/ 511864 h 554726"/>
                  <a:gd name="connsiteX3" fmla="*/ 0 w 170727"/>
                  <a:gd name="connsiteY3" fmla="*/ 554726 h 554726"/>
                  <a:gd name="connsiteX4" fmla="*/ 74238 w 170727"/>
                  <a:gd name="connsiteY4" fmla="*/ 511864 h 554726"/>
                  <a:gd name="connsiteX5" fmla="*/ 126616 w 170727"/>
                  <a:gd name="connsiteY5" fmla="*/ 420910 h 554726"/>
                  <a:gd name="connsiteX6" fmla="*/ 126616 w 170727"/>
                  <a:gd name="connsiteY6" fmla="*/ 90868 h 554726"/>
                  <a:gd name="connsiteX7" fmla="*/ 74152 w 170727"/>
                  <a:gd name="connsiteY7" fmla="*/ 0 h 554726"/>
                  <a:gd name="connsiteX8" fmla="*/ 24689 w 170727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27" h="554726">
                    <a:moveTo>
                      <a:pt x="89582" y="112300"/>
                    </a:moveTo>
                    <a:cubicBezTo>
                      <a:pt x="140760" y="201188"/>
                      <a:pt x="140760" y="310590"/>
                      <a:pt x="89582" y="399478"/>
                    </a:cubicBezTo>
                    <a:lnTo>
                      <a:pt x="24774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616" y="420910"/>
                    </a:lnTo>
                    <a:cubicBezTo>
                      <a:pt x="185432" y="318760"/>
                      <a:pt x="185432" y="193018"/>
                      <a:pt x="126616" y="90868"/>
                    </a:cubicBezTo>
                    <a:lnTo>
                      <a:pt x="74152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0" name="Freeform: Shape 7839">
                <a:extLst>
                  <a:ext uri="{FF2B5EF4-FFF2-40B4-BE49-F238E27FC236}">
                    <a16:creationId xmlns:a16="http://schemas.microsoft.com/office/drawing/2014/main" id="{210AF6C7-9389-3512-24D0-C0582CABD7C4}"/>
                  </a:ext>
                </a:extLst>
              </p:cNvPr>
              <p:cNvSpPr/>
              <p:nvPr/>
            </p:nvSpPr>
            <p:spPr>
              <a:xfrm>
                <a:off x="567500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1" name="Freeform: Shape 7840">
                <a:extLst>
                  <a:ext uri="{FF2B5EF4-FFF2-40B4-BE49-F238E27FC236}">
                    <a16:creationId xmlns:a16="http://schemas.microsoft.com/office/drawing/2014/main" id="{ECA435A2-67EF-51D2-8ADB-8F1DA807961A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2" name="Freeform: Shape 7841">
                <a:extLst>
                  <a:ext uri="{FF2B5EF4-FFF2-40B4-BE49-F238E27FC236}">
                    <a16:creationId xmlns:a16="http://schemas.microsoft.com/office/drawing/2014/main" id="{2F0D1ABA-C08C-C58F-9BE6-9B2D907542ED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3" name="Freeform: Shape 7842">
                <a:extLst>
                  <a:ext uri="{FF2B5EF4-FFF2-40B4-BE49-F238E27FC236}">
                    <a16:creationId xmlns:a16="http://schemas.microsoft.com/office/drawing/2014/main" id="{3F1CD706-E731-CBF2-4426-B6629BD197D6}"/>
                  </a:ext>
                </a:extLst>
              </p:cNvPr>
              <p:cNvSpPr/>
              <p:nvPr/>
            </p:nvSpPr>
            <p:spPr>
              <a:xfrm>
                <a:off x="5157568" y="5114782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1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4" name="Freeform: Shape 7843">
                <a:extLst>
                  <a:ext uri="{FF2B5EF4-FFF2-40B4-BE49-F238E27FC236}">
                    <a16:creationId xmlns:a16="http://schemas.microsoft.com/office/drawing/2014/main" id="{8E653562-757F-6BC9-4394-173D51892068}"/>
                  </a:ext>
                </a:extLst>
              </p:cNvPr>
              <p:cNvSpPr/>
              <p:nvPr/>
            </p:nvSpPr>
            <p:spPr>
              <a:xfrm>
                <a:off x="4713255" y="4431039"/>
                <a:ext cx="517950" cy="298837"/>
              </a:xfrm>
              <a:custGeom>
                <a:avLst/>
                <a:gdLst>
                  <a:gd name="connsiteX0" fmla="*/ 74238 w 517950"/>
                  <a:gd name="connsiteY0" fmla="*/ 298837 h 298837"/>
                  <a:gd name="connsiteX1" fmla="*/ 179165 w 517950"/>
                  <a:gd name="connsiteY1" fmla="*/ 298837 h 298837"/>
                  <a:gd name="connsiteX2" fmla="*/ 465487 w 517950"/>
                  <a:gd name="connsiteY2" fmla="*/ 133817 h 298837"/>
                  <a:gd name="connsiteX3" fmla="*/ 517950 w 517950"/>
                  <a:gd name="connsiteY3" fmla="*/ 42863 h 298837"/>
                  <a:gd name="connsiteX4" fmla="*/ 493176 w 517950"/>
                  <a:gd name="connsiteY4" fmla="*/ 0 h 298837"/>
                  <a:gd name="connsiteX5" fmla="*/ 427939 w 517950"/>
                  <a:gd name="connsiteY5" fmla="*/ 112385 h 298837"/>
                  <a:gd name="connsiteX6" fmla="*/ 179337 w 517950"/>
                  <a:gd name="connsiteY6" fmla="*/ 255975 h 298837"/>
                  <a:gd name="connsiteX7" fmla="*/ 0 w 517950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837">
                    <a:moveTo>
                      <a:pt x="74238" y="298837"/>
                    </a:moveTo>
                    <a:lnTo>
                      <a:pt x="179165" y="298837"/>
                    </a:lnTo>
                    <a:cubicBezTo>
                      <a:pt x="297200" y="298803"/>
                      <a:pt x="406285" y="235932"/>
                      <a:pt x="465487" y="133817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7939" y="112385"/>
                    </a:lnTo>
                    <a:cubicBezTo>
                      <a:pt x="376504" y="201051"/>
                      <a:pt x="281847" y="255726"/>
                      <a:pt x="179337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5" name="Freeform: Shape 7844">
                <a:extLst>
                  <a:ext uri="{FF2B5EF4-FFF2-40B4-BE49-F238E27FC236}">
                    <a16:creationId xmlns:a16="http://schemas.microsoft.com/office/drawing/2014/main" id="{D16606F0-99DD-4CD5-42DF-F11F7928A54B}"/>
                  </a:ext>
                </a:extLst>
              </p:cNvPr>
              <p:cNvSpPr/>
              <p:nvPr/>
            </p:nvSpPr>
            <p:spPr>
              <a:xfrm>
                <a:off x="520600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6" name="Freeform: Shape 7845">
                <a:extLst>
                  <a:ext uri="{FF2B5EF4-FFF2-40B4-BE49-F238E27FC236}">
                    <a16:creationId xmlns:a16="http://schemas.microsoft.com/office/drawing/2014/main" id="{35055469-0192-3F75-FAB2-BD1CE3C8035D}"/>
                  </a:ext>
                </a:extLst>
              </p:cNvPr>
              <p:cNvSpPr/>
              <p:nvPr/>
            </p:nvSpPr>
            <p:spPr>
              <a:xfrm>
                <a:off x="4616643" y="4431039"/>
                <a:ext cx="145989" cy="255974"/>
              </a:xfrm>
              <a:custGeom>
                <a:avLst/>
                <a:gdLst>
                  <a:gd name="connsiteX0" fmla="*/ 81268 w 145989"/>
                  <a:gd name="connsiteY0" fmla="*/ 143589 h 255974"/>
                  <a:gd name="connsiteX1" fmla="*/ 42863 w 145989"/>
                  <a:gd name="connsiteY1" fmla="*/ 0 h 255974"/>
                  <a:gd name="connsiteX2" fmla="*/ 0 w 145989"/>
                  <a:gd name="connsiteY2" fmla="*/ 0 h 255974"/>
                  <a:gd name="connsiteX3" fmla="*/ 44063 w 145989"/>
                  <a:gd name="connsiteY3" fmla="*/ 165021 h 255974"/>
                  <a:gd name="connsiteX4" fmla="*/ 96527 w 145989"/>
                  <a:gd name="connsiteY4" fmla="*/ 255975 h 255974"/>
                  <a:gd name="connsiteX5" fmla="*/ 145990 w 145989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974">
                    <a:moveTo>
                      <a:pt x="81268" y="143589"/>
                    </a:moveTo>
                    <a:cubicBezTo>
                      <a:pt x="56056" y="99938"/>
                      <a:pt x="42803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975"/>
                    </a:lnTo>
                    <a:lnTo>
                      <a:pt x="14599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7" name="Freeform: Shape 7846">
                <a:extLst>
                  <a:ext uri="{FF2B5EF4-FFF2-40B4-BE49-F238E27FC236}">
                    <a16:creationId xmlns:a16="http://schemas.microsoft.com/office/drawing/2014/main" id="{A63E384A-5EEA-CCEB-FF92-C39CCC504FD9}"/>
                  </a:ext>
                </a:extLst>
              </p:cNvPr>
              <p:cNvSpPr/>
              <p:nvPr/>
            </p:nvSpPr>
            <p:spPr>
              <a:xfrm>
                <a:off x="4510087" y="6652431"/>
                <a:ext cx="276805" cy="188423"/>
              </a:xfrm>
              <a:custGeom>
                <a:avLst/>
                <a:gdLst>
                  <a:gd name="connsiteX0" fmla="*/ 38576 w 276805"/>
                  <a:gd name="connsiteY0" fmla="*/ 36004 h 188423"/>
                  <a:gd name="connsiteX1" fmla="*/ 0 w 276805"/>
                  <a:gd name="connsiteY1" fmla="*/ 102698 h 188423"/>
                  <a:gd name="connsiteX2" fmla="*/ 0 w 276805"/>
                  <a:gd name="connsiteY2" fmla="*/ 188423 h 188423"/>
                  <a:gd name="connsiteX3" fmla="*/ 75352 w 276805"/>
                  <a:gd name="connsiteY3" fmla="*/ 57864 h 188423"/>
                  <a:gd name="connsiteX4" fmla="*/ 101070 w 276805"/>
                  <a:gd name="connsiteY4" fmla="*/ 42863 h 188423"/>
                  <a:gd name="connsiteX5" fmla="*/ 276806 w 276805"/>
                  <a:gd name="connsiteY5" fmla="*/ 42863 h 188423"/>
                  <a:gd name="connsiteX6" fmla="*/ 202568 w 276805"/>
                  <a:gd name="connsiteY6" fmla="*/ 0 h 188423"/>
                  <a:gd name="connsiteX7" fmla="*/ 101670 w 276805"/>
                  <a:gd name="connsiteY7" fmla="*/ 0 h 188423"/>
                  <a:gd name="connsiteX8" fmla="*/ 38576 w 276805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05" h="188423">
                    <a:moveTo>
                      <a:pt x="38576" y="36004"/>
                    </a:move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lnTo>
                      <a:pt x="276806" y="42863"/>
                    </a:lnTo>
                    <a:lnTo>
                      <a:pt x="202568" y="0"/>
                    </a:lnTo>
                    <a:lnTo>
                      <a:pt x="101670" y="0"/>
                    </a:lnTo>
                    <a:cubicBezTo>
                      <a:pt x="75747" y="-17"/>
                      <a:pt x="51752" y="13682"/>
                      <a:pt x="38576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8" name="Freeform: Shape 7847">
                <a:extLst>
                  <a:ext uri="{FF2B5EF4-FFF2-40B4-BE49-F238E27FC236}">
                    <a16:creationId xmlns:a16="http://schemas.microsoft.com/office/drawing/2014/main" id="{AFDA015F-D676-302B-7D96-5FC5BF25DBB0}"/>
                  </a:ext>
                </a:extLst>
              </p:cNvPr>
              <p:cNvSpPr/>
              <p:nvPr/>
            </p:nvSpPr>
            <p:spPr>
              <a:xfrm>
                <a:off x="4450765" y="6828939"/>
                <a:ext cx="16802" cy="29060"/>
              </a:xfrm>
              <a:custGeom>
                <a:avLst/>
                <a:gdLst>
                  <a:gd name="connsiteX0" fmla="*/ 16802 w 16802"/>
                  <a:gd name="connsiteY0" fmla="*/ 29061 h 29060"/>
                  <a:gd name="connsiteX1" fmla="*/ 16802 w 16802"/>
                  <a:gd name="connsiteY1" fmla="*/ 0 h 29060"/>
                  <a:gd name="connsiteX2" fmla="*/ 0 w 16802"/>
                  <a:gd name="connsiteY2" fmla="*/ 29061 h 29060"/>
                  <a:gd name="connsiteX3" fmla="*/ 16802 w 16802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02" h="29060">
                    <a:moveTo>
                      <a:pt x="16802" y="29061"/>
                    </a:moveTo>
                    <a:lnTo>
                      <a:pt x="16802" y="0"/>
                    </a:lnTo>
                    <a:lnTo>
                      <a:pt x="0" y="29061"/>
                    </a:lnTo>
                    <a:lnTo>
                      <a:pt x="16802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9" name="Freeform: Shape 7848">
                <a:extLst>
                  <a:ext uri="{FF2B5EF4-FFF2-40B4-BE49-F238E27FC236}">
                    <a16:creationId xmlns:a16="http://schemas.microsoft.com/office/drawing/2014/main" id="{AF0CDDD6-53C4-0C0E-9532-2B79BC5FB0AF}"/>
                  </a:ext>
                </a:extLst>
              </p:cNvPr>
              <p:cNvSpPr/>
              <p:nvPr/>
            </p:nvSpPr>
            <p:spPr>
              <a:xfrm>
                <a:off x="4175760" y="6564306"/>
                <a:ext cx="210369" cy="265061"/>
              </a:xfrm>
              <a:custGeom>
                <a:avLst/>
                <a:gdLst>
                  <a:gd name="connsiteX0" fmla="*/ 178222 w 210369"/>
                  <a:gd name="connsiteY0" fmla="*/ 18602 h 265061"/>
                  <a:gd name="connsiteX1" fmla="*/ 178222 w 210369"/>
                  <a:gd name="connsiteY1" fmla="*/ 18602 h 265061"/>
                  <a:gd name="connsiteX2" fmla="*/ 210369 w 210369"/>
                  <a:gd name="connsiteY2" fmla="*/ 0 h 265061"/>
                  <a:gd name="connsiteX3" fmla="*/ 124644 w 210369"/>
                  <a:gd name="connsiteY3" fmla="*/ 0 h 265061"/>
                  <a:gd name="connsiteX4" fmla="*/ 36776 w 210369"/>
                  <a:gd name="connsiteY4" fmla="*/ 50749 h 265061"/>
                  <a:gd name="connsiteX5" fmla="*/ 0 w 210369"/>
                  <a:gd name="connsiteY5" fmla="*/ 113671 h 265061"/>
                  <a:gd name="connsiteX6" fmla="*/ 0 w 210369"/>
                  <a:gd name="connsiteY6" fmla="*/ 190824 h 265061"/>
                  <a:gd name="connsiteX7" fmla="*/ 42863 w 210369"/>
                  <a:gd name="connsiteY7" fmla="*/ 265062 h 265061"/>
                  <a:gd name="connsiteX8" fmla="*/ 42863 w 210369"/>
                  <a:gd name="connsiteY8" fmla="*/ 113671 h 265061"/>
                  <a:gd name="connsiteX9" fmla="*/ 57864 w 210369"/>
                  <a:gd name="connsiteY9" fmla="*/ 87954 h 265061"/>
                  <a:gd name="connsiteX10" fmla="*/ 167164 w 210369"/>
                  <a:gd name="connsiteY10" fmla="*/ 24860 h 265061"/>
                  <a:gd name="connsiteX11" fmla="*/ 167164 w 210369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5061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205" y="63694"/>
                      <a:pt x="206" y="87654"/>
                      <a:pt x="0" y="113671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0" name="Freeform: Shape 7849">
                <a:extLst>
                  <a:ext uri="{FF2B5EF4-FFF2-40B4-BE49-F238E27FC236}">
                    <a16:creationId xmlns:a16="http://schemas.microsoft.com/office/drawing/2014/main" id="{EE44A932-3B39-9BA5-FD5C-1316A5BCADA5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10115" cy="17573"/>
              </a:xfrm>
              <a:custGeom>
                <a:avLst/>
                <a:gdLst>
                  <a:gd name="connsiteX0" fmla="*/ 0 w 10115"/>
                  <a:gd name="connsiteY0" fmla="*/ 0 h 17573"/>
                  <a:gd name="connsiteX1" fmla="*/ 0 w 10115"/>
                  <a:gd name="connsiteY1" fmla="*/ 17574 h 17573"/>
                  <a:gd name="connsiteX2" fmla="*/ 10116 w 10115"/>
                  <a:gd name="connsiteY2" fmla="*/ 17574 h 17573"/>
                  <a:gd name="connsiteX3" fmla="*/ 6687 w 10115"/>
                  <a:gd name="connsiteY3" fmla="*/ 11658 h 17573"/>
                  <a:gd name="connsiteX4" fmla="*/ 0 w 10115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5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116" y="17574"/>
                    </a:lnTo>
                    <a:lnTo>
                      <a:pt x="6687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1" name="Freeform: Shape 7850">
                <a:extLst>
                  <a:ext uri="{FF2B5EF4-FFF2-40B4-BE49-F238E27FC236}">
                    <a16:creationId xmlns:a16="http://schemas.microsoft.com/office/drawing/2014/main" id="{A51D77C1-266E-13A5-CE74-0BE9B7FE83F3}"/>
                  </a:ext>
                </a:extLst>
              </p:cNvPr>
              <p:cNvSpPr/>
              <p:nvPr/>
            </p:nvSpPr>
            <p:spPr>
              <a:xfrm>
                <a:off x="3838652" y="6652260"/>
                <a:ext cx="134624" cy="205740"/>
              </a:xfrm>
              <a:custGeom>
                <a:avLst/>
                <a:gdLst>
                  <a:gd name="connsiteX0" fmla="*/ 9638 w 134624"/>
                  <a:gd name="connsiteY0" fmla="*/ 203339 h 205740"/>
                  <a:gd name="connsiteX1" fmla="*/ 11009 w 134624"/>
                  <a:gd name="connsiteY1" fmla="*/ 205740 h 205740"/>
                  <a:gd name="connsiteX2" fmla="*/ 60473 w 134624"/>
                  <a:gd name="connsiteY2" fmla="*/ 205740 h 205740"/>
                  <a:gd name="connsiteX3" fmla="*/ 46757 w 134624"/>
                  <a:gd name="connsiteY3" fmla="*/ 181908 h 205740"/>
                  <a:gd name="connsiteX4" fmla="*/ 46757 w 134624"/>
                  <a:gd name="connsiteY4" fmla="*/ 151904 h 205740"/>
                  <a:gd name="connsiteX5" fmla="*/ 109850 w 134624"/>
                  <a:gd name="connsiteY5" fmla="*/ 42863 h 205740"/>
                  <a:gd name="connsiteX6" fmla="*/ 116022 w 134624"/>
                  <a:gd name="connsiteY6" fmla="*/ 32147 h 205740"/>
                  <a:gd name="connsiteX7" fmla="*/ 116022 w 134624"/>
                  <a:gd name="connsiteY7" fmla="*/ 32147 h 205740"/>
                  <a:gd name="connsiteX8" fmla="*/ 134625 w 134624"/>
                  <a:gd name="connsiteY8" fmla="*/ 0 h 205740"/>
                  <a:gd name="connsiteX9" fmla="*/ 134625 w 134624"/>
                  <a:gd name="connsiteY9" fmla="*/ 0 h 205740"/>
                  <a:gd name="connsiteX10" fmla="*/ 60387 w 134624"/>
                  <a:gd name="connsiteY10" fmla="*/ 42863 h 205740"/>
                  <a:gd name="connsiteX11" fmla="*/ 9638 w 134624"/>
                  <a:gd name="connsiteY11" fmla="*/ 130731 h 205740"/>
                  <a:gd name="connsiteX12" fmla="*/ 9638 w 134624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24" h="205740">
                    <a:moveTo>
                      <a:pt x="9638" y="203339"/>
                    </a:moveTo>
                    <a:lnTo>
                      <a:pt x="11009" y="205740"/>
                    </a:lnTo>
                    <a:lnTo>
                      <a:pt x="60473" y="205740"/>
                    </a:lnTo>
                    <a:lnTo>
                      <a:pt x="46757" y="181908"/>
                    </a:lnTo>
                    <a:cubicBezTo>
                      <a:pt x="41450" y="172607"/>
                      <a:pt x="41450" y="161206"/>
                      <a:pt x="46757" y="151904"/>
                    </a:cubicBezTo>
                    <a:lnTo>
                      <a:pt x="109850" y="42863"/>
                    </a:lnTo>
                    <a:lnTo>
                      <a:pt x="116022" y="32147"/>
                    </a:lnTo>
                    <a:lnTo>
                      <a:pt x="116022" y="32147"/>
                    </a:lnTo>
                    <a:lnTo>
                      <a:pt x="134625" y="0"/>
                    </a:lnTo>
                    <a:lnTo>
                      <a:pt x="134625" y="0"/>
                    </a:lnTo>
                    <a:lnTo>
                      <a:pt x="60387" y="42863"/>
                    </a:lnTo>
                    <a:lnTo>
                      <a:pt x="9638" y="130731"/>
                    </a:lnTo>
                    <a:cubicBezTo>
                      <a:pt x="-3213" y="153225"/>
                      <a:pt x="-3213" y="180846"/>
                      <a:pt x="9638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2" name="Freeform: Shape 7851">
                <a:extLst>
                  <a:ext uri="{FF2B5EF4-FFF2-40B4-BE49-F238E27FC236}">
                    <a16:creationId xmlns:a16="http://schemas.microsoft.com/office/drawing/2014/main" id="{5C604FCB-B5EC-4FC4-7266-645D455E28F5}"/>
                  </a:ext>
                </a:extLst>
              </p:cNvPr>
              <p:cNvSpPr/>
              <p:nvPr/>
            </p:nvSpPr>
            <p:spPr>
              <a:xfrm>
                <a:off x="4737773" y="6695122"/>
                <a:ext cx="110178" cy="162877"/>
              </a:xfrm>
              <a:custGeom>
                <a:avLst/>
                <a:gdLst>
                  <a:gd name="connsiteX0" fmla="*/ 12344 w 110178"/>
                  <a:gd name="connsiteY0" fmla="*/ 0 h 162877"/>
                  <a:gd name="connsiteX1" fmla="*/ 0 w 110178"/>
                  <a:gd name="connsiteY1" fmla="*/ 0 h 162877"/>
                  <a:gd name="connsiteX2" fmla="*/ 63779 w 110178"/>
                  <a:gd name="connsiteY2" fmla="*/ 109042 h 162877"/>
                  <a:gd name="connsiteX3" fmla="*/ 63779 w 110178"/>
                  <a:gd name="connsiteY3" fmla="*/ 139046 h 162877"/>
                  <a:gd name="connsiteX4" fmla="*/ 49549 w 110178"/>
                  <a:gd name="connsiteY4" fmla="*/ 162878 h 162877"/>
                  <a:gd name="connsiteX5" fmla="*/ 99098 w 110178"/>
                  <a:gd name="connsiteY5" fmla="*/ 162878 h 162877"/>
                  <a:gd name="connsiteX6" fmla="*/ 100470 w 110178"/>
                  <a:gd name="connsiteY6" fmla="*/ 160477 h 162877"/>
                  <a:gd name="connsiteX7" fmla="*/ 100470 w 110178"/>
                  <a:gd name="connsiteY7" fmla="*/ 87611 h 162877"/>
                  <a:gd name="connsiteX8" fmla="*/ 49721 w 110178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78" h="162877">
                    <a:moveTo>
                      <a:pt x="12344" y="0"/>
                    </a:moveTo>
                    <a:lnTo>
                      <a:pt x="0" y="0"/>
                    </a:lnTo>
                    <a:lnTo>
                      <a:pt x="63779" y="109042"/>
                    </a:lnTo>
                    <a:cubicBezTo>
                      <a:pt x="69086" y="118343"/>
                      <a:pt x="69086" y="129745"/>
                      <a:pt x="63779" y="139046"/>
                    </a:cubicBezTo>
                    <a:lnTo>
                      <a:pt x="49549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414" y="137914"/>
                      <a:pt x="113414" y="110174"/>
                      <a:pt x="100470" y="87611"/>
                    </a:cubicBezTo>
                    <a:lnTo>
                      <a:pt x="4972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3" name="Freeform: Shape 7852">
                <a:extLst>
                  <a:ext uri="{FF2B5EF4-FFF2-40B4-BE49-F238E27FC236}">
                    <a16:creationId xmlns:a16="http://schemas.microsoft.com/office/drawing/2014/main" id="{7F3CD568-5995-4488-F654-1AC8C13D4B41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4" name="Freeform: Shape 7853">
                <a:extLst>
                  <a:ext uri="{FF2B5EF4-FFF2-40B4-BE49-F238E27FC236}">
                    <a16:creationId xmlns:a16="http://schemas.microsoft.com/office/drawing/2014/main" id="{45AE55F1-7AD5-9560-C2C7-DBDE8F412C16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5" name="Freeform: Shape 7854">
                <a:extLst>
                  <a:ext uri="{FF2B5EF4-FFF2-40B4-BE49-F238E27FC236}">
                    <a16:creationId xmlns:a16="http://schemas.microsoft.com/office/drawing/2014/main" id="{6092AA69-A673-8785-5453-BF9DC9FD13D9}"/>
                  </a:ext>
                </a:extLst>
              </p:cNvPr>
              <p:cNvSpPr/>
              <p:nvPr/>
            </p:nvSpPr>
            <p:spPr>
              <a:xfrm>
                <a:off x="4342923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863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642 w 167163"/>
                  <a:gd name="connsiteY8" fmla="*/ 88126 h 278263"/>
                  <a:gd name="connsiteX9" fmla="*/ 124644 w 167163"/>
                  <a:gd name="connsiteY9" fmla="*/ 113843 h 278263"/>
                  <a:gd name="connsiteX10" fmla="*/ 124644 w 167163"/>
                  <a:gd name="connsiteY10" fmla="*/ 264634 h 278263"/>
                  <a:gd name="connsiteX11" fmla="*/ 124644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789" y="273120"/>
                      <a:pt x="153019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087" y="87834"/>
                      <a:pt x="153225" y="63814"/>
                      <a:pt x="130731" y="50750"/>
                    </a:cubicBezTo>
                    <a:lnTo>
                      <a:pt x="42863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642" y="88126"/>
                    </a:lnTo>
                    <a:cubicBezTo>
                      <a:pt x="118815" y="93466"/>
                      <a:pt x="124516" y="103231"/>
                      <a:pt x="124644" y="113843"/>
                    </a:cubicBezTo>
                    <a:lnTo>
                      <a:pt x="124644" y="264634"/>
                    </a:lnTo>
                    <a:lnTo>
                      <a:pt x="124644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6" name="Freeform: Shape 7855">
                <a:extLst>
                  <a:ext uri="{FF2B5EF4-FFF2-40B4-BE49-F238E27FC236}">
                    <a16:creationId xmlns:a16="http://schemas.microsoft.com/office/drawing/2014/main" id="{2F848C53-E23D-B151-6066-4924701F7ED3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7" name="Freeform: Shape 7856">
                <a:extLst>
                  <a:ext uri="{FF2B5EF4-FFF2-40B4-BE49-F238E27FC236}">
                    <a16:creationId xmlns:a16="http://schemas.microsoft.com/office/drawing/2014/main" id="{6FE52291-1B6C-26AF-4E4D-91E3582289E7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8" name="Freeform: Shape 7857">
                <a:extLst>
                  <a:ext uri="{FF2B5EF4-FFF2-40B4-BE49-F238E27FC236}">
                    <a16:creationId xmlns:a16="http://schemas.microsoft.com/office/drawing/2014/main" id="{AAF2DDD3-425E-AFAE-3E90-BFC49C098223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9" name="Freeform: Shape 7858">
                <a:extLst>
                  <a:ext uri="{FF2B5EF4-FFF2-40B4-BE49-F238E27FC236}">
                    <a16:creationId xmlns:a16="http://schemas.microsoft.com/office/drawing/2014/main" id="{2D5978FC-6620-7AB6-46C5-EAC8EEFF45B2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0" name="Freeform: Shape 7859">
                <a:extLst>
                  <a:ext uri="{FF2B5EF4-FFF2-40B4-BE49-F238E27FC236}">
                    <a16:creationId xmlns:a16="http://schemas.microsoft.com/office/drawing/2014/main" id="{9918191E-4C89-6E04-54E7-545A085F384D}"/>
                  </a:ext>
                </a:extLst>
              </p:cNvPr>
              <p:cNvSpPr/>
              <p:nvPr/>
            </p:nvSpPr>
            <p:spPr>
              <a:xfrm>
                <a:off x="4467225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1" name="Freeform: Shape 7860">
                <a:extLst>
                  <a:ext uri="{FF2B5EF4-FFF2-40B4-BE49-F238E27FC236}">
                    <a16:creationId xmlns:a16="http://schemas.microsoft.com/office/drawing/2014/main" id="{A90BC00A-00E8-FEB5-884D-86F17E2C9FDC}"/>
                  </a:ext>
                </a:extLst>
              </p:cNvPr>
              <p:cNvSpPr/>
              <p:nvPr/>
            </p:nvSpPr>
            <p:spPr>
              <a:xfrm>
                <a:off x="3948503" y="6652431"/>
                <a:ext cx="262747" cy="200081"/>
              </a:xfrm>
              <a:custGeom>
                <a:avLst/>
                <a:gdLst>
                  <a:gd name="connsiteX0" fmla="*/ 6172 w 262747"/>
                  <a:gd name="connsiteY0" fmla="*/ 31718 h 200081"/>
                  <a:gd name="connsiteX1" fmla="*/ 0 w 262747"/>
                  <a:gd name="connsiteY1" fmla="*/ 42433 h 200081"/>
                  <a:gd name="connsiteX2" fmla="*/ 126187 w 262747"/>
                  <a:gd name="connsiteY2" fmla="*/ 42433 h 200081"/>
                  <a:gd name="connsiteX3" fmla="*/ 151905 w 262747"/>
                  <a:gd name="connsiteY3" fmla="*/ 57435 h 200081"/>
                  <a:gd name="connsiteX4" fmla="*/ 227257 w 262747"/>
                  <a:gd name="connsiteY4" fmla="*/ 188423 h 200081"/>
                  <a:gd name="connsiteX5" fmla="*/ 227257 w 262747"/>
                  <a:gd name="connsiteY5" fmla="*/ 188423 h 200081"/>
                  <a:gd name="connsiteX6" fmla="*/ 233943 w 262747"/>
                  <a:gd name="connsiteY6" fmla="*/ 200082 h 200081"/>
                  <a:gd name="connsiteX7" fmla="*/ 262747 w 262747"/>
                  <a:gd name="connsiteY7" fmla="*/ 164163 h 200081"/>
                  <a:gd name="connsiteX8" fmla="*/ 188938 w 262747"/>
                  <a:gd name="connsiteY8" fmla="*/ 36433 h 200081"/>
                  <a:gd name="connsiteX9" fmla="*/ 125844 w 262747"/>
                  <a:gd name="connsiteY9" fmla="*/ 0 h 200081"/>
                  <a:gd name="connsiteX10" fmla="*/ 24775 w 262747"/>
                  <a:gd name="connsiteY10" fmla="*/ 0 h 200081"/>
                  <a:gd name="connsiteX11" fmla="*/ 6172 w 262747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747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9" y="42528"/>
                      <a:pt x="146590" y="48237"/>
                      <a:pt x="151905" y="57435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lnTo>
                      <a:pt x="233943" y="200082"/>
                    </a:lnTo>
                    <a:cubicBezTo>
                      <a:pt x="243888" y="188655"/>
                      <a:pt x="253489" y="176679"/>
                      <a:pt x="262747" y="164163"/>
                    </a:cubicBezTo>
                    <a:lnTo>
                      <a:pt x="188938" y="36433"/>
                    </a:lnTo>
                    <a:cubicBezTo>
                      <a:pt x="175899" y="13913"/>
                      <a:pt x="151862" y="43"/>
                      <a:pt x="125844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2" name="Freeform: Shape 7861">
                <a:extLst>
                  <a:ext uri="{FF2B5EF4-FFF2-40B4-BE49-F238E27FC236}">
                    <a16:creationId xmlns:a16="http://schemas.microsoft.com/office/drawing/2014/main" id="{CB941722-6135-9CE3-4C32-F45EC249E6DC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3" name="Freeform: Shape 7862">
                <a:extLst>
                  <a:ext uri="{FF2B5EF4-FFF2-40B4-BE49-F238E27FC236}">
                    <a16:creationId xmlns:a16="http://schemas.microsoft.com/office/drawing/2014/main" id="{69B58193-BD29-AA4C-1BAA-554779DFDB84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4" name="Freeform: Shape 7863">
                <a:extLst>
                  <a:ext uri="{FF2B5EF4-FFF2-40B4-BE49-F238E27FC236}">
                    <a16:creationId xmlns:a16="http://schemas.microsoft.com/office/drawing/2014/main" id="{62196E5B-EC4C-C99A-B916-01A3D34F3166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5" name="Freeform: Shape 7864">
                <a:extLst>
                  <a:ext uri="{FF2B5EF4-FFF2-40B4-BE49-F238E27FC236}">
                    <a16:creationId xmlns:a16="http://schemas.microsoft.com/office/drawing/2014/main" id="{33B76802-E7EB-A9AA-299A-D34348CF62F8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6" name="Freeform: Shape 7865">
                <a:extLst>
                  <a:ext uri="{FF2B5EF4-FFF2-40B4-BE49-F238E27FC236}">
                    <a16:creationId xmlns:a16="http://schemas.microsoft.com/office/drawing/2014/main" id="{79F8089A-55A5-9FE6-7085-38D8EC5587A0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7" name="Freeform: Shape 7866">
                <a:extLst>
                  <a:ext uri="{FF2B5EF4-FFF2-40B4-BE49-F238E27FC236}">
                    <a16:creationId xmlns:a16="http://schemas.microsoft.com/office/drawing/2014/main" id="{77BBBF59-6517-D396-727B-9B1D7F2DB915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8" name="Freeform: Shape 7867">
                <a:extLst>
                  <a:ext uri="{FF2B5EF4-FFF2-40B4-BE49-F238E27FC236}">
                    <a16:creationId xmlns:a16="http://schemas.microsoft.com/office/drawing/2014/main" id="{32A0F065-D51D-7E96-AFEC-BC30DCE21C46}"/>
                  </a:ext>
                </a:extLst>
              </p:cNvPr>
              <p:cNvSpPr/>
              <p:nvPr/>
            </p:nvSpPr>
            <p:spPr>
              <a:xfrm>
                <a:off x="4182875" y="6816166"/>
                <a:ext cx="52892" cy="41833"/>
              </a:xfrm>
              <a:custGeom>
                <a:avLst/>
                <a:gdLst>
                  <a:gd name="connsiteX0" fmla="*/ 3343 w 52892"/>
                  <a:gd name="connsiteY0" fmla="*/ 41834 h 41833"/>
                  <a:gd name="connsiteX1" fmla="*/ 52892 w 52892"/>
                  <a:gd name="connsiteY1" fmla="*/ 41834 h 41833"/>
                  <a:gd name="connsiteX2" fmla="*/ 28804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343" y="41834"/>
                    </a:moveTo>
                    <a:lnTo>
                      <a:pt x="52892" y="4183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9" name="Freeform: Shape 7868">
                <a:extLst>
                  <a:ext uri="{FF2B5EF4-FFF2-40B4-BE49-F238E27FC236}">
                    <a16:creationId xmlns:a16="http://schemas.microsoft.com/office/drawing/2014/main" id="{3164FC4C-E433-F170-5B29-FDF4301B0027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0" name="Freeform: Shape 7869">
                <a:extLst>
                  <a:ext uri="{FF2B5EF4-FFF2-40B4-BE49-F238E27FC236}">
                    <a16:creationId xmlns:a16="http://schemas.microsoft.com/office/drawing/2014/main" id="{48D9CE54-E41C-9DCF-04BD-98BBB8A03E29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1" name="Freeform: Shape 7870">
                <a:extLst>
                  <a:ext uri="{FF2B5EF4-FFF2-40B4-BE49-F238E27FC236}">
                    <a16:creationId xmlns:a16="http://schemas.microsoft.com/office/drawing/2014/main" id="{80FDE15D-E931-CB50-EE15-247F2901D48F}"/>
                  </a:ext>
                </a:extLst>
              </p:cNvPr>
              <p:cNvSpPr/>
              <p:nvPr/>
            </p:nvSpPr>
            <p:spPr>
              <a:xfrm>
                <a:off x="302395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2" name="Freeform: Shape 7871">
                <a:extLst>
                  <a:ext uri="{FF2B5EF4-FFF2-40B4-BE49-F238E27FC236}">
                    <a16:creationId xmlns:a16="http://schemas.microsoft.com/office/drawing/2014/main" id="{0314FE80-2534-E0BE-3150-10C2FF5B1E78}"/>
                  </a:ext>
                </a:extLst>
              </p:cNvPr>
              <p:cNvSpPr/>
              <p:nvPr/>
            </p:nvSpPr>
            <p:spPr>
              <a:xfrm>
                <a:off x="2837677" y="6396113"/>
                <a:ext cx="105699" cy="199910"/>
              </a:xfrm>
              <a:custGeom>
                <a:avLst/>
                <a:gdLst>
                  <a:gd name="connsiteX0" fmla="*/ 68581 w 105699"/>
                  <a:gd name="connsiteY0" fmla="*/ 124301 h 199910"/>
                  <a:gd name="connsiteX1" fmla="*/ 68581 w 105699"/>
                  <a:gd name="connsiteY1" fmla="*/ 124301 h 199910"/>
                  <a:gd name="connsiteX2" fmla="*/ 47150 w 105699"/>
                  <a:gd name="connsiteY2" fmla="*/ 87097 h 199910"/>
                  <a:gd name="connsiteX3" fmla="*/ 58122 w 105699"/>
                  <a:gd name="connsiteY3" fmla="*/ 46120 h 199910"/>
                  <a:gd name="connsiteX4" fmla="*/ 95070 w 105699"/>
                  <a:gd name="connsiteY4" fmla="*/ 24689 h 199910"/>
                  <a:gd name="connsiteX5" fmla="*/ 52207 w 105699"/>
                  <a:gd name="connsiteY5" fmla="*/ 0 h 199910"/>
                  <a:gd name="connsiteX6" fmla="*/ 36434 w 105699"/>
                  <a:gd name="connsiteY6" fmla="*/ 8573 h 199910"/>
                  <a:gd name="connsiteX7" fmla="*/ 9859 w 105699"/>
                  <a:gd name="connsiteY7" fmla="*/ 35147 h 199910"/>
                  <a:gd name="connsiteX8" fmla="*/ 2487 w 105699"/>
                  <a:gd name="connsiteY8" fmla="*/ 52807 h 199910"/>
                  <a:gd name="connsiteX9" fmla="*/ 9773 w 105699"/>
                  <a:gd name="connsiteY9" fmla="*/ 108099 h 199910"/>
                  <a:gd name="connsiteX10" fmla="*/ 62837 w 105699"/>
                  <a:gd name="connsiteY10" fmla="*/ 199911 h 199910"/>
                  <a:gd name="connsiteX11" fmla="*/ 105700 w 105699"/>
                  <a:gd name="connsiteY11" fmla="*/ 188423 h 199910"/>
                  <a:gd name="connsiteX12" fmla="*/ 93098 w 105699"/>
                  <a:gd name="connsiteY12" fmla="*/ 166735 h 199910"/>
                  <a:gd name="connsiteX13" fmla="*/ 93098 w 105699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68581" y="124301"/>
                    </a:moveTo>
                    <a:lnTo>
                      <a:pt x="68581" y="124301"/>
                    </a:lnTo>
                    <a:lnTo>
                      <a:pt x="47150" y="87097"/>
                    </a:lnTo>
                    <a:cubicBezTo>
                      <a:pt x="38869" y="72755"/>
                      <a:pt x="43781" y="54410"/>
                      <a:pt x="58122" y="46120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394" y="14942"/>
                      <a:pt x="16229" y="24106"/>
                      <a:pt x="9859" y="35147"/>
                    </a:cubicBezTo>
                    <a:cubicBezTo>
                      <a:pt x="6655" y="40694"/>
                      <a:pt x="4177" y="46626"/>
                      <a:pt x="2487" y="52807"/>
                    </a:cubicBezTo>
                    <a:cubicBezTo>
                      <a:pt x="-2522" y="71478"/>
                      <a:pt x="99" y="91366"/>
                      <a:pt x="9773" y="108099"/>
                    </a:cubicBezTo>
                    <a:lnTo>
                      <a:pt x="62837" y="199911"/>
                    </a:lnTo>
                    <a:lnTo>
                      <a:pt x="105700" y="188423"/>
                    </a:lnTo>
                    <a:lnTo>
                      <a:pt x="93098" y="166735"/>
                    </a:lnTo>
                    <a:lnTo>
                      <a:pt x="93098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3" name="Freeform: Shape 7872">
                <a:extLst>
                  <a:ext uri="{FF2B5EF4-FFF2-40B4-BE49-F238E27FC236}">
                    <a16:creationId xmlns:a16="http://schemas.microsoft.com/office/drawing/2014/main" id="{50ABFB08-F54F-5729-02F8-0C055744B9D4}"/>
                  </a:ext>
                </a:extLst>
              </p:cNvPr>
              <p:cNvSpPr/>
              <p:nvPr/>
            </p:nvSpPr>
            <p:spPr>
              <a:xfrm>
                <a:off x="2901029" y="6584966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4" name="Freeform: Shape 7873">
                <a:extLst>
                  <a:ext uri="{FF2B5EF4-FFF2-40B4-BE49-F238E27FC236}">
                    <a16:creationId xmlns:a16="http://schemas.microsoft.com/office/drawing/2014/main" id="{EA054125-1771-4FEE-AD71-BDC90FF3F7A1}"/>
                  </a:ext>
                </a:extLst>
              </p:cNvPr>
              <p:cNvSpPr/>
              <p:nvPr/>
            </p:nvSpPr>
            <p:spPr>
              <a:xfrm>
                <a:off x="317963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0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302 w 188423"/>
                  <a:gd name="connsiteY7" fmla="*/ 75352 h 277063"/>
                  <a:gd name="connsiteX8" fmla="*/ 145304 w 188423"/>
                  <a:gd name="connsiteY8" fmla="*/ 101070 h 277063"/>
                  <a:gd name="connsiteX9" fmla="*/ 145304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5" y="75310"/>
                      <a:pt x="174506" y="51272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352"/>
                    </a:lnTo>
                    <a:cubicBezTo>
                      <a:pt x="139503" y="80668"/>
                      <a:pt x="145210" y="90449"/>
                      <a:pt x="145304" y="101070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5" name="Freeform: Shape 7874">
                <a:extLst>
                  <a:ext uri="{FF2B5EF4-FFF2-40B4-BE49-F238E27FC236}">
                    <a16:creationId xmlns:a16="http://schemas.microsoft.com/office/drawing/2014/main" id="{9F37F832-EA5C-F5CF-B701-A77016EFC658}"/>
                  </a:ext>
                </a:extLst>
              </p:cNvPr>
              <p:cNvSpPr/>
              <p:nvPr/>
            </p:nvSpPr>
            <p:spPr>
              <a:xfrm>
                <a:off x="2890142" y="6396113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639 w 107413"/>
                  <a:gd name="connsiteY2" fmla="*/ 0 h 43891"/>
                  <a:gd name="connsiteX3" fmla="*/ 0 w 107413"/>
                  <a:gd name="connsiteY3" fmla="*/ 0 h 43891"/>
                  <a:gd name="connsiteX4" fmla="*/ 76038 w 107413"/>
                  <a:gd name="connsiteY4" fmla="*/ 43891 h 43891"/>
                  <a:gd name="connsiteX5" fmla="*/ 107413 w 107413"/>
                  <a:gd name="connsiteY5" fmla="*/ 12516 h 43891"/>
                  <a:gd name="connsiteX6" fmla="*/ 85725 w 107413"/>
                  <a:gd name="connsiteY6" fmla="*/ 0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6" name="Freeform: Shape 7875">
                <a:extLst>
                  <a:ext uri="{FF2B5EF4-FFF2-40B4-BE49-F238E27FC236}">
                    <a16:creationId xmlns:a16="http://schemas.microsoft.com/office/drawing/2014/main" id="{0ADAD9B4-73FC-9B72-616D-0FD798F50F66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7" name="Freeform: Shape 7876">
                <a:extLst>
                  <a:ext uri="{FF2B5EF4-FFF2-40B4-BE49-F238E27FC236}">
                    <a16:creationId xmlns:a16="http://schemas.microsoft.com/office/drawing/2014/main" id="{1438E53A-0DD9-036C-36B3-A0F59E595983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8" name="Freeform: Shape 7877">
                <a:extLst>
                  <a:ext uri="{FF2B5EF4-FFF2-40B4-BE49-F238E27FC236}">
                    <a16:creationId xmlns:a16="http://schemas.microsoft.com/office/drawing/2014/main" id="{4852858D-C4DA-00D5-EAAB-617382D7978D}"/>
                  </a:ext>
                </a:extLst>
              </p:cNvPr>
              <p:cNvSpPr/>
              <p:nvPr/>
            </p:nvSpPr>
            <p:spPr>
              <a:xfrm>
                <a:off x="2966180" y="6408629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9" name="Freeform: Shape 7878">
                <a:extLst>
                  <a:ext uri="{FF2B5EF4-FFF2-40B4-BE49-F238E27FC236}">
                    <a16:creationId xmlns:a16="http://schemas.microsoft.com/office/drawing/2014/main" id="{095DED1E-5308-7051-D11A-01676B15A42F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0" name="Freeform: Shape 7879">
                <a:extLst>
                  <a:ext uri="{FF2B5EF4-FFF2-40B4-BE49-F238E27FC236}">
                    <a16:creationId xmlns:a16="http://schemas.microsoft.com/office/drawing/2014/main" id="{94836398-14E9-83A3-ACBC-9C011DD49E76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1" name="Freeform: Shape 7880">
                <a:extLst>
                  <a:ext uri="{FF2B5EF4-FFF2-40B4-BE49-F238E27FC236}">
                    <a16:creationId xmlns:a16="http://schemas.microsoft.com/office/drawing/2014/main" id="{D15C40E4-A013-D96F-7C19-61B99825E201}"/>
                  </a:ext>
                </a:extLst>
              </p:cNvPr>
              <p:cNvSpPr/>
              <p:nvPr/>
            </p:nvSpPr>
            <p:spPr>
              <a:xfrm>
                <a:off x="2667000" y="6688864"/>
                <a:ext cx="97640" cy="169135"/>
              </a:xfrm>
              <a:custGeom>
                <a:avLst/>
                <a:gdLst>
                  <a:gd name="connsiteX0" fmla="*/ 97641 w 97640"/>
                  <a:gd name="connsiteY0" fmla="*/ 169135 h 169135"/>
                  <a:gd name="connsiteX1" fmla="*/ 0 w 97640"/>
                  <a:gd name="connsiteY1" fmla="*/ 0 h 169135"/>
                  <a:gd name="connsiteX2" fmla="*/ 0 w 97640"/>
                  <a:gd name="connsiteY2" fmla="*/ 85725 h 169135"/>
                  <a:gd name="connsiteX3" fmla="*/ 48177 w 97640"/>
                  <a:gd name="connsiteY3" fmla="*/ 169135 h 169135"/>
                  <a:gd name="connsiteX4" fmla="*/ 97641 w 97640"/>
                  <a:gd name="connsiteY4" fmla="*/ 169135 h 1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40" h="169135">
                    <a:moveTo>
                      <a:pt x="97641" y="169135"/>
                    </a:moveTo>
                    <a:lnTo>
                      <a:pt x="0" y="0"/>
                    </a:lnTo>
                    <a:lnTo>
                      <a:pt x="0" y="85725"/>
                    </a:lnTo>
                    <a:lnTo>
                      <a:pt x="48177" y="169135"/>
                    </a:lnTo>
                    <a:lnTo>
                      <a:pt x="97641" y="1691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2" name="Freeform: Shape 7881">
                <a:extLst>
                  <a:ext uri="{FF2B5EF4-FFF2-40B4-BE49-F238E27FC236}">
                    <a16:creationId xmlns:a16="http://schemas.microsoft.com/office/drawing/2014/main" id="{7610B588-B93A-4A0E-59F9-CBDA24E482BB}"/>
                  </a:ext>
                </a:extLst>
              </p:cNvPr>
              <p:cNvSpPr/>
              <p:nvPr/>
            </p:nvSpPr>
            <p:spPr>
              <a:xfrm>
                <a:off x="3036731" y="6772275"/>
                <a:ext cx="288464" cy="85725"/>
              </a:xfrm>
              <a:custGeom>
                <a:avLst/>
                <a:gdLst>
                  <a:gd name="connsiteX0" fmla="*/ 6944 w 288464"/>
                  <a:gd name="connsiteY0" fmla="*/ 0 h 85725"/>
                  <a:gd name="connsiteX1" fmla="*/ 0 w 288464"/>
                  <a:gd name="connsiteY1" fmla="*/ 45434 h 85725"/>
                  <a:gd name="connsiteX2" fmla="*/ 70552 w 288464"/>
                  <a:gd name="connsiteY2" fmla="*/ 85725 h 85725"/>
                  <a:gd name="connsiteX3" fmla="*/ 257861 w 288464"/>
                  <a:gd name="connsiteY3" fmla="*/ 85725 h 85725"/>
                  <a:gd name="connsiteX4" fmla="*/ 288465 w 288464"/>
                  <a:gd name="connsiteY4" fmla="*/ 68066 h 85725"/>
                  <a:gd name="connsiteX5" fmla="*/ 288465 w 288464"/>
                  <a:gd name="connsiteY5" fmla="*/ 30947 h 85725"/>
                  <a:gd name="connsiteX6" fmla="*/ 288465 w 288464"/>
                  <a:gd name="connsiteY6" fmla="*/ 30947 h 85725"/>
                  <a:gd name="connsiteX7" fmla="*/ 288465 w 288464"/>
                  <a:gd name="connsiteY7" fmla="*/ 18516 h 85725"/>
                  <a:gd name="connsiteX8" fmla="*/ 178908 w 288464"/>
                  <a:gd name="connsiteY8" fmla="*/ 81610 h 85725"/>
                  <a:gd name="connsiteX9" fmla="*/ 148904 w 288464"/>
                  <a:gd name="connsiteY9" fmla="*/ 81610 h 85725"/>
                  <a:gd name="connsiteX10" fmla="*/ 18602 w 288464"/>
                  <a:gd name="connsiteY10" fmla="*/ 6258 h 85725"/>
                  <a:gd name="connsiteX11" fmla="*/ 18602 w 288464"/>
                  <a:gd name="connsiteY11" fmla="*/ 625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5725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70552" y="85725"/>
                    </a:lnTo>
                    <a:lnTo>
                      <a:pt x="257861" y="85725"/>
                    </a:lnTo>
                    <a:lnTo>
                      <a:pt x="288465" y="68066"/>
                    </a:lnTo>
                    <a:lnTo>
                      <a:pt x="288465" y="30947"/>
                    </a:lnTo>
                    <a:lnTo>
                      <a:pt x="288465" y="30947"/>
                    </a:lnTo>
                    <a:lnTo>
                      <a:pt x="288465" y="18516"/>
                    </a:lnTo>
                    <a:lnTo>
                      <a:pt x="178908" y="81610"/>
                    </a:lnTo>
                    <a:cubicBezTo>
                      <a:pt x="169625" y="86968"/>
                      <a:pt x="158187" y="86968"/>
                      <a:pt x="148904" y="81610"/>
                    </a:cubicBezTo>
                    <a:lnTo>
                      <a:pt x="18602" y="6258"/>
                    </a:lnTo>
                    <a:lnTo>
                      <a:pt x="18602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3" name="Freeform: Shape 7882">
                <a:extLst>
                  <a:ext uri="{FF2B5EF4-FFF2-40B4-BE49-F238E27FC236}">
                    <a16:creationId xmlns:a16="http://schemas.microsoft.com/office/drawing/2014/main" id="{379CDA46-F1B4-18DC-EE2A-D5DD2CE17F5D}"/>
                  </a:ext>
                </a:extLst>
              </p:cNvPr>
              <p:cNvSpPr/>
              <p:nvPr/>
            </p:nvSpPr>
            <p:spPr>
              <a:xfrm>
                <a:off x="2808703" y="6636143"/>
                <a:ext cx="234972" cy="181136"/>
              </a:xfrm>
              <a:custGeom>
                <a:avLst/>
                <a:gdLst>
                  <a:gd name="connsiteX0" fmla="*/ 172393 w 234972"/>
                  <a:gd name="connsiteY0" fmla="*/ 99527 h 181136"/>
                  <a:gd name="connsiteX1" fmla="*/ 172393 w 234972"/>
                  <a:gd name="connsiteY1" fmla="*/ 99527 h 181136"/>
                  <a:gd name="connsiteX2" fmla="*/ 0 w 234972"/>
                  <a:gd name="connsiteY2" fmla="*/ 0 h 181136"/>
                  <a:gd name="connsiteX3" fmla="*/ 0 w 234972"/>
                  <a:gd name="connsiteY3" fmla="*/ 49463 h 181136"/>
                  <a:gd name="connsiteX4" fmla="*/ 228029 w 234972"/>
                  <a:gd name="connsiteY4" fmla="*/ 181137 h 181136"/>
                  <a:gd name="connsiteX5" fmla="*/ 234972 w 234972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4" y="165878"/>
                      <a:pt x="232229" y="150791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4" name="Freeform: Shape 7883">
                <a:extLst>
                  <a:ext uri="{FF2B5EF4-FFF2-40B4-BE49-F238E27FC236}">
                    <a16:creationId xmlns:a16="http://schemas.microsoft.com/office/drawing/2014/main" id="{83394EE8-F3E1-9B9C-61D5-B9370BCD7729}"/>
                  </a:ext>
                </a:extLst>
              </p:cNvPr>
              <p:cNvSpPr/>
              <p:nvPr/>
            </p:nvSpPr>
            <p:spPr>
              <a:xfrm>
                <a:off x="2667000" y="6592252"/>
                <a:ext cx="98840" cy="94297"/>
              </a:xfrm>
              <a:custGeom>
                <a:avLst/>
                <a:gdLst>
                  <a:gd name="connsiteX0" fmla="*/ 46806 w 98840"/>
                  <a:gd name="connsiteY0" fmla="*/ 0 h 94297"/>
                  <a:gd name="connsiteX1" fmla="*/ 27775 w 98840"/>
                  <a:gd name="connsiteY1" fmla="*/ 2486 h 94297"/>
                  <a:gd name="connsiteX2" fmla="*/ 0 w 98840"/>
                  <a:gd name="connsiteY2" fmla="*/ 17145 h 94297"/>
                  <a:gd name="connsiteX3" fmla="*/ 0 w 98840"/>
                  <a:gd name="connsiteY3" fmla="*/ 94298 h 94297"/>
                  <a:gd name="connsiteX4" fmla="*/ 20660 w 98840"/>
                  <a:gd name="connsiteY4" fmla="*/ 58465 h 94297"/>
                  <a:gd name="connsiteX5" fmla="*/ 61636 w 98840"/>
                  <a:gd name="connsiteY5" fmla="*/ 47491 h 94297"/>
                  <a:gd name="connsiteX6" fmla="*/ 98841 w 98840"/>
                  <a:gd name="connsiteY6" fmla="*/ 68923 h 94297"/>
                  <a:gd name="connsiteX7" fmla="*/ 98841 w 98840"/>
                  <a:gd name="connsiteY7" fmla="*/ 19460 h 94297"/>
                  <a:gd name="connsiteX8" fmla="*/ 83068 w 98840"/>
                  <a:gd name="connsiteY8" fmla="*/ 10373 h 94297"/>
                  <a:gd name="connsiteX9" fmla="*/ 46806 w 98840"/>
                  <a:gd name="connsiteY9" fmla="*/ 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4297">
                    <a:moveTo>
                      <a:pt x="46806" y="0"/>
                    </a:moveTo>
                    <a:cubicBezTo>
                      <a:pt x="40383" y="26"/>
                      <a:pt x="33989" y="857"/>
                      <a:pt x="27775" y="2486"/>
                    </a:cubicBezTo>
                    <a:cubicBezTo>
                      <a:pt x="17570" y="5315"/>
                      <a:pt x="8096" y="10321"/>
                      <a:pt x="0" y="17145"/>
                    </a:cubicBezTo>
                    <a:lnTo>
                      <a:pt x="0" y="94298"/>
                    </a:lnTo>
                    <a:lnTo>
                      <a:pt x="20660" y="58465"/>
                    </a:lnTo>
                    <a:cubicBezTo>
                      <a:pt x="28948" y="44122"/>
                      <a:pt x="47290" y="39210"/>
                      <a:pt x="61636" y="47491"/>
                    </a:cubicBezTo>
                    <a:lnTo>
                      <a:pt x="98841" y="68923"/>
                    </a:lnTo>
                    <a:lnTo>
                      <a:pt x="98841" y="19460"/>
                    </a:lnTo>
                    <a:lnTo>
                      <a:pt x="83068" y="10373"/>
                    </a:lnTo>
                    <a:cubicBezTo>
                      <a:pt x="72105" y="3780"/>
                      <a:pt x="59596" y="206"/>
                      <a:pt x="4680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5" name="Freeform: Shape 7884">
                <a:extLst>
                  <a:ext uri="{FF2B5EF4-FFF2-40B4-BE49-F238E27FC236}">
                    <a16:creationId xmlns:a16="http://schemas.microsoft.com/office/drawing/2014/main" id="{50956A55-93C0-A96A-8D81-442A76C637CC}"/>
                  </a:ext>
                </a:extLst>
              </p:cNvPr>
              <p:cNvSpPr/>
              <p:nvPr/>
            </p:nvSpPr>
            <p:spPr>
              <a:xfrm>
                <a:off x="3177663" y="6396199"/>
                <a:ext cx="278006" cy="167077"/>
              </a:xfrm>
              <a:custGeom>
                <a:avLst/>
                <a:gdLst>
                  <a:gd name="connsiteX0" fmla="*/ 0 w 278006"/>
                  <a:gd name="connsiteY0" fmla="*/ 124215 h 167077"/>
                  <a:gd name="connsiteX1" fmla="*/ 17145 w 278006"/>
                  <a:gd name="connsiteY1" fmla="*/ 167078 h 167077"/>
                  <a:gd name="connsiteX2" fmla="*/ 164249 w 278006"/>
                  <a:gd name="connsiteY2" fmla="*/ 167078 h 167077"/>
                  <a:gd name="connsiteX3" fmla="*/ 227343 w 278006"/>
                  <a:gd name="connsiteY3" fmla="*/ 130645 h 167077"/>
                  <a:gd name="connsiteX4" fmla="*/ 278006 w 278006"/>
                  <a:gd name="connsiteY4" fmla="*/ 42777 h 167077"/>
                  <a:gd name="connsiteX5" fmla="*/ 259404 w 278006"/>
                  <a:gd name="connsiteY5" fmla="*/ 10630 h 167077"/>
                  <a:gd name="connsiteX6" fmla="*/ 259404 w 278006"/>
                  <a:gd name="connsiteY6" fmla="*/ 10630 h 167077"/>
                  <a:gd name="connsiteX7" fmla="*/ 253232 w 278006"/>
                  <a:gd name="connsiteY7" fmla="*/ 0 h 167077"/>
                  <a:gd name="connsiteX8" fmla="*/ 190138 w 278006"/>
                  <a:gd name="connsiteY8" fmla="*/ 109214 h 167077"/>
                  <a:gd name="connsiteX9" fmla="*/ 164421 w 278006"/>
                  <a:gd name="connsiteY9" fmla="*/ 124215 h 167077"/>
                  <a:gd name="connsiteX10" fmla="*/ 0 w 278006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0" y="124215"/>
                    </a:moveTo>
                    <a:cubicBezTo>
                      <a:pt x="5143" y="138617"/>
                      <a:pt x="10716" y="152933"/>
                      <a:pt x="17145" y="167078"/>
                    </a:cubicBezTo>
                    <a:lnTo>
                      <a:pt x="164249" y="167078"/>
                    </a:lnTo>
                    <a:cubicBezTo>
                      <a:pt x="190278" y="167078"/>
                      <a:pt x="214328" y="153191"/>
                      <a:pt x="227343" y="130645"/>
                    </a:cubicBezTo>
                    <a:lnTo>
                      <a:pt x="278006" y="42777"/>
                    </a:lnTo>
                    <a:lnTo>
                      <a:pt x="259404" y="10630"/>
                    </a:lnTo>
                    <a:lnTo>
                      <a:pt x="259404" y="10630"/>
                    </a:lnTo>
                    <a:lnTo>
                      <a:pt x="253232" y="0"/>
                    </a:lnTo>
                    <a:lnTo>
                      <a:pt x="190138" y="109214"/>
                    </a:lnTo>
                    <a:cubicBezTo>
                      <a:pt x="184814" y="118403"/>
                      <a:pt x="175040" y="124104"/>
                      <a:pt x="164421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6" name="Freeform: Shape 7885">
                <a:extLst>
                  <a:ext uri="{FF2B5EF4-FFF2-40B4-BE49-F238E27FC236}">
                    <a16:creationId xmlns:a16="http://schemas.microsoft.com/office/drawing/2014/main" id="{2EBE9850-A0EB-C351-7768-6731714372B9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7" name="Freeform: Shape 7886">
                <a:extLst>
                  <a:ext uri="{FF2B5EF4-FFF2-40B4-BE49-F238E27FC236}">
                    <a16:creationId xmlns:a16="http://schemas.microsoft.com/office/drawing/2014/main" id="{3A796073-CC81-048E-8FD7-9C8197FB6E23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8" name="Freeform: Shape 7887">
                <a:extLst>
                  <a:ext uri="{FF2B5EF4-FFF2-40B4-BE49-F238E27FC236}">
                    <a16:creationId xmlns:a16="http://schemas.microsoft.com/office/drawing/2014/main" id="{59D0E35A-E389-1133-A45E-A5375A0271A9}"/>
                  </a:ext>
                </a:extLst>
              </p:cNvPr>
              <p:cNvSpPr/>
              <p:nvPr/>
            </p:nvSpPr>
            <p:spPr>
              <a:xfrm>
                <a:off x="290625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0977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0977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9" name="Freeform: Shape 7888">
                <a:extLst>
                  <a:ext uri="{FF2B5EF4-FFF2-40B4-BE49-F238E27FC236}">
                    <a16:creationId xmlns:a16="http://schemas.microsoft.com/office/drawing/2014/main" id="{FB3AD60C-E91E-92F0-5FDA-915EAD3453B8}"/>
                  </a:ext>
                </a:extLst>
              </p:cNvPr>
              <p:cNvSpPr/>
              <p:nvPr/>
            </p:nvSpPr>
            <p:spPr>
              <a:xfrm>
                <a:off x="2765669" y="6520414"/>
                <a:ext cx="115900" cy="190138"/>
              </a:xfrm>
              <a:custGeom>
                <a:avLst/>
                <a:gdLst>
                  <a:gd name="connsiteX0" fmla="*/ 43034 w 115900"/>
                  <a:gd name="connsiteY0" fmla="*/ 115729 h 190138"/>
                  <a:gd name="connsiteX1" fmla="*/ 43034 w 115900"/>
                  <a:gd name="connsiteY1" fmla="*/ 115729 h 190138"/>
                  <a:gd name="connsiteX2" fmla="*/ 43034 w 115900"/>
                  <a:gd name="connsiteY2" fmla="*/ 72867 h 190138"/>
                  <a:gd name="connsiteX3" fmla="*/ 72694 w 115900"/>
                  <a:gd name="connsiteY3" fmla="*/ 42863 h 190138"/>
                  <a:gd name="connsiteX4" fmla="*/ 73038 w 115900"/>
                  <a:gd name="connsiteY4" fmla="*/ 42863 h 190138"/>
                  <a:gd name="connsiteX5" fmla="*/ 115900 w 115900"/>
                  <a:gd name="connsiteY5" fmla="*/ 42863 h 190138"/>
                  <a:gd name="connsiteX6" fmla="*/ 91126 w 115900"/>
                  <a:gd name="connsiteY6" fmla="*/ 0 h 190138"/>
                  <a:gd name="connsiteX7" fmla="*/ 72781 w 115900"/>
                  <a:gd name="connsiteY7" fmla="*/ 0 h 190138"/>
                  <a:gd name="connsiteX8" fmla="*/ 36433 w 115900"/>
                  <a:gd name="connsiteY8" fmla="*/ 9602 h 190138"/>
                  <a:gd name="connsiteX9" fmla="*/ 21346 w 115900"/>
                  <a:gd name="connsiteY9" fmla="*/ 21260 h 190138"/>
                  <a:gd name="connsiteX10" fmla="*/ 0 w 115900"/>
                  <a:gd name="connsiteY10" fmla="*/ 72695 h 190138"/>
                  <a:gd name="connsiteX11" fmla="*/ 0 w 115900"/>
                  <a:gd name="connsiteY11" fmla="*/ 178652 h 190138"/>
                  <a:gd name="connsiteX12" fmla="*/ 42863 w 115900"/>
                  <a:gd name="connsiteY12" fmla="*/ 190138 h 190138"/>
                  <a:gd name="connsiteX13" fmla="*/ 42863 w 115900"/>
                  <a:gd name="connsiteY13" fmla="*/ 165021 h 190138"/>
                  <a:gd name="connsiteX14" fmla="*/ 42863 w 115900"/>
                  <a:gd name="connsiteY14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138">
                    <a:moveTo>
                      <a:pt x="43034" y="115729"/>
                    </a:moveTo>
                    <a:lnTo>
                      <a:pt x="43034" y="115729"/>
                    </a:lnTo>
                    <a:lnTo>
                      <a:pt x="43034" y="72867"/>
                    </a:lnTo>
                    <a:cubicBezTo>
                      <a:pt x="42939" y="56390"/>
                      <a:pt x="56218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0"/>
                    </a:lnTo>
                    <a:lnTo>
                      <a:pt x="72781" y="0"/>
                    </a:lnTo>
                    <a:cubicBezTo>
                      <a:pt x="60032" y="-42"/>
                      <a:pt x="47496" y="3266"/>
                      <a:pt x="36433" y="9602"/>
                    </a:cubicBezTo>
                    <a:cubicBezTo>
                      <a:pt x="30920" y="12816"/>
                      <a:pt x="25849" y="16734"/>
                      <a:pt x="21346" y="21260"/>
                    </a:cubicBezTo>
                    <a:cubicBezTo>
                      <a:pt x="7669" y="34882"/>
                      <a:pt x="-13" y="53390"/>
                      <a:pt x="0" y="72695"/>
                    </a:cubicBezTo>
                    <a:lnTo>
                      <a:pt x="0" y="178652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0" name="Freeform: Shape 7889">
                <a:extLst>
                  <a:ext uri="{FF2B5EF4-FFF2-40B4-BE49-F238E27FC236}">
                    <a16:creationId xmlns:a16="http://schemas.microsoft.com/office/drawing/2014/main" id="{94D98433-5413-7857-89E5-44099BC3A031}"/>
                  </a:ext>
                </a:extLst>
              </p:cNvPr>
              <p:cNvSpPr/>
              <p:nvPr/>
            </p:nvSpPr>
            <p:spPr>
              <a:xfrm>
                <a:off x="2765840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1" name="Freeform: Shape 7890">
                <a:extLst>
                  <a:ext uri="{FF2B5EF4-FFF2-40B4-BE49-F238E27FC236}">
                    <a16:creationId xmlns:a16="http://schemas.microsoft.com/office/drawing/2014/main" id="{7A771143-969A-946F-B580-52A3B661AE52}"/>
                  </a:ext>
                </a:extLst>
              </p:cNvPr>
              <p:cNvSpPr/>
              <p:nvPr/>
            </p:nvSpPr>
            <p:spPr>
              <a:xfrm>
                <a:off x="5877829" y="6660832"/>
                <a:ext cx="42862" cy="197167"/>
              </a:xfrm>
              <a:custGeom>
                <a:avLst/>
                <a:gdLst>
                  <a:gd name="connsiteX0" fmla="*/ 0 w 42862"/>
                  <a:gd name="connsiteY0" fmla="*/ 197168 h 197167"/>
                  <a:gd name="connsiteX1" fmla="*/ 42863 w 42862"/>
                  <a:gd name="connsiteY1" fmla="*/ 197168 h 197167"/>
                  <a:gd name="connsiteX2" fmla="*/ 42863 w 42862"/>
                  <a:gd name="connsiteY2" fmla="*/ 0 h 197167"/>
                  <a:gd name="connsiteX3" fmla="*/ 0 w 42862"/>
                  <a:gd name="connsiteY3" fmla="*/ 24775 h 197167"/>
                  <a:gd name="connsiteX4" fmla="*/ 0 w 42862"/>
                  <a:gd name="connsiteY4" fmla="*/ 197168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0" y="197168"/>
                    </a:moveTo>
                    <a:lnTo>
                      <a:pt x="42863" y="197168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19716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2" name="Freeform: Shape 7891">
                <a:extLst>
                  <a:ext uri="{FF2B5EF4-FFF2-40B4-BE49-F238E27FC236}">
                    <a16:creationId xmlns:a16="http://schemas.microsoft.com/office/drawing/2014/main" id="{4510B740-CCCE-DB25-C256-069459D17134}"/>
                  </a:ext>
                </a:extLst>
              </p:cNvPr>
              <p:cNvSpPr/>
              <p:nvPr/>
            </p:nvSpPr>
            <p:spPr>
              <a:xfrm>
                <a:off x="5230777" y="6396113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3" name="Freeform: Shape 7892">
                <a:extLst>
                  <a:ext uri="{FF2B5EF4-FFF2-40B4-BE49-F238E27FC236}">
                    <a16:creationId xmlns:a16="http://schemas.microsoft.com/office/drawing/2014/main" id="{8A71500E-146D-2376-CFE4-950FA8A52EA1}"/>
                  </a:ext>
                </a:extLst>
              </p:cNvPr>
              <p:cNvSpPr/>
              <p:nvPr/>
            </p:nvSpPr>
            <p:spPr>
              <a:xfrm>
                <a:off x="5730382" y="6520414"/>
                <a:ext cx="190310" cy="115728"/>
              </a:xfrm>
              <a:custGeom>
                <a:avLst/>
                <a:gdLst>
                  <a:gd name="connsiteX0" fmla="*/ 25117 w 190310"/>
                  <a:gd name="connsiteY0" fmla="*/ 42863 h 115728"/>
                  <a:gd name="connsiteX1" fmla="*/ 117443 w 190310"/>
                  <a:gd name="connsiteY1" fmla="*/ 42863 h 115728"/>
                  <a:gd name="connsiteX2" fmla="*/ 147447 w 190310"/>
                  <a:gd name="connsiteY2" fmla="*/ 72524 h 115728"/>
                  <a:gd name="connsiteX3" fmla="*/ 147447 w 190310"/>
                  <a:gd name="connsiteY3" fmla="*/ 72866 h 115728"/>
                  <a:gd name="connsiteX4" fmla="*/ 147447 w 190310"/>
                  <a:gd name="connsiteY4" fmla="*/ 115729 h 115728"/>
                  <a:gd name="connsiteX5" fmla="*/ 190309 w 190310"/>
                  <a:gd name="connsiteY5" fmla="*/ 90954 h 115728"/>
                  <a:gd name="connsiteX6" fmla="*/ 190309 w 190310"/>
                  <a:gd name="connsiteY6" fmla="*/ 72866 h 115728"/>
                  <a:gd name="connsiteX7" fmla="*/ 180623 w 190310"/>
                  <a:gd name="connsiteY7" fmla="*/ 36519 h 115728"/>
                  <a:gd name="connsiteX8" fmla="*/ 168964 w 190310"/>
                  <a:gd name="connsiteY8" fmla="*/ 21260 h 115728"/>
                  <a:gd name="connsiteX9" fmla="*/ 117529 w 190310"/>
                  <a:gd name="connsiteY9" fmla="*/ 0 h 115728"/>
                  <a:gd name="connsiteX10" fmla="*/ 11487 w 190310"/>
                  <a:gd name="connsiteY10" fmla="*/ 0 h 115728"/>
                  <a:gd name="connsiteX11" fmla="*/ 0 w 190310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10" h="115728">
                    <a:moveTo>
                      <a:pt x="25117" y="42863"/>
                    </a:moveTo>
                    <a:lnTo>
                      <a:pt x="117443" y="42863"/>
                    </a:lnTo>
                    <a:cubicBezTo>
                      <a:pt x="133919" y="42769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70" y="60102"/>
                      <a:pt x="187026" y="47561"/>
                      <a:pt x="180623" y="36519"/>
                    </a:cubicBezTo>
                    <a:cubicBezTo>
                      <a:pt x="177416" y="30947"/>
                      <a:pt x="173499" y="25812"/>
                      <a:pt x="168964" y="21260"/>
                    </a:cubicBezTo>
                    <a:cubicBezTo>
                      <a:pt x="155334" y="7604"/>
                      <a:pt x="136817" y="-43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4" name="Freeform: Shape 7893">
                <a:extLst>
                  <a:ext uri="{FF2B5EF4-FFF2-40B4-BE49-F238E27FC236}">
                    <a16:creationId xmlns:a16="http://schemas.microsoft.com/office/drawing/2014/main" id="{9BE994FC-AB64-5504-D0DC-872FE6035F0C}"/>
                  </a:ext>
                </a:extLst>
              </p:cNvPr>
              <p:cNvSpPr/>
              <p:nvPr/>
            </p:nvSpPr>
            <p:spPr>
              <a:xfrm>
                <a:off x="5506897" y="6520414"/>
                <a:ext cx="234972" cy="42862"/>
              </a:xfrm>
              <a:custGeom>
                <a:avLst/>
                <a:gdLst>
                  <a:gd name="connsiteX0" fmla="*/ 0 w 234972"/>
                  <a:gd name="connsiteY0" fmla="*/ 42863 h 42862"/>
                  <a:gd name="connsiteX1" fmla="*/ 223485 w 234972"/>
                  <a:gd name="connsiteY1" fmla="*/ 42863 h 42862"/>
                  <a:gd name="connsiteX2" fmla="*/ 234972 w 234972"/>
                  <a:gd name="connsiteY2" fmla="*/ 0 h 42862"/>
                  <a:gd name="connsiteX3" fmla="*/ 74238 w 234972"/>
                  <a:gd name="connsiteY3" fmla="*/ 0 h 42862"/>
                  <a:gd name="connsiteX4" fmla="*/ 11573 w 234972"/>
                  <a:gd name="connsiteY4" fmla="*/ 3609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0" y="42863"/>
                    </a:moveTo>
                    <a:lnTo>
                      <a:pt x="223485" y="42863"/>
                    </a:lnTo>
                    <a:cubicBezTo>
                      <a:pt x="227343" y="28547"/>
                      <a:pt x="231115" y="14231"/>
                      <a:pt x="234972" y="0"/>
                    </a:cubicBezTo>
                    <a:lnTo>
                      <a:pt x="74238" y="0"/>
                    </a:lnTo>
                    <a:lnTo>
                      <a:pt x="11573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5" name="Freeform: Shape 7894">
                <a:extLst>
                  <a:ext uri="{FF2B5EF4-FFF2-40B4-BE49-F238E27FC236}">
                    <a16:creationId xmlns:a16="http://schemas.microsoft.com/office/drawing/2014/main" id="{1FE9B983-25AB-584A-49E1-3D5E27EF818D}"/>
                  </a:ext>
                </a:extLst>
              </p:cNvPr>
              <p:cNvSpPr/>
              <p:nvPr/>
            </p:nvSpPr>
            <p:spPr>
              <a:xfrm>
                <a:off x="5318388" y="6766103"/>
                <a:ext cx="312724" cy="91982"/>
              </a:xfrm>
              <a:custGeom>
                <a:avLst/>
                <a:gdLst>
                  <a:gd name="connsiteX0" fmla="*/ 32232 w 312724"/>
                  <a:gd name="connsiteY0" fmla="*/ 18516 h 91982"/>
                  <a:gd name="connsiteX1" fmla="*/ 32232 w 312724"/>
                  <a:gd name="connsiteY1" fmla="*/ 18516 h 91982"/>
                  <a:gd name="connsiteX2" fmla="*/ 0 w 312724"/>
                  <a:gd name="connsiteY2" fmla="*/ 0 h 91982"/>
                  <a:gd name="connsiteX3" fmla="*/ 0 w 312724"/>
                  <a:gd name="connsiteY3" fmla="*/ 0 h 91982"/>
                  <a:gd name="connsiteX4" fmla="*/ 42863 w 312724"/>
                  <a:gd name="connsiteY4" fmla="*/ 74323 h 91982"/>
                  <a:gd name="connsiteX5" fmla="*/ 73466 w 312724"/>
                  <a:gd name="connsiteY5" fmla="*/ 91983 h 91982"/>
                  <a:gd name="connsiteX6" fmla="*/ 260775 w 312724"/>
                  <a:gd name="connsiteY6" fmla="*/ 91983 h 91982"/>
                  <a:gd name="connsiteX7" fmla="*/ 269862 w 312724"/>
                  <a:gd name="connsiteY7" fmla="*/ 86754 h 91982"/>
                  <a:gd name="connsiteX8" fmla="*/ 312725 w 312724"/>
                  <a:gd name="connsiteY8" fmla="*/ 12516 h 91982"/>
                  <a:gd name="connsiteX9" fmla="*/ 182166 w 312724"/>
                  <a:gd name="connsiteY9" fmla="*/ 87868 h 91982"/>
                  <a:gd name="connsiteX10" fmla="*/ 152076 w 312724"/>
                  <a:gd name="connsiteY10" fmla="*/ 87868 h 91982"/>
                  <a:gd name="connsiteX11" fmla="*/ 42777 w 312724"/>
                  <a:gd name="connsiteY11" fmla="*/ 24774 h 91982"/>
                  <a:gd name="connsiteX12" fmla="*/ 42777 w 312724"/>
                  <a:gd name="connsiteY12" fmla="*/ 24774 h 9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91982">
                    <a:moveTo>
                      <a:pt x="32232" y="18516"/>
                    </a:moveTo>
                    <a:lnTo>
                      <a:pt x="32232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466" y="91983"/>
                    </a:lnTo>
                    <a:lnTo>
                      <a:pt x="260775" y="91983"/>
                    </a:ln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260"/>
                      <a:pt x="161377" y="93260"/>
                      <a:pt x="152076" y="87868"/>
                    </a:cubicBezTo>
                    <a:lnTo>
                      <a:pt x="42777" y="24774"/>
                    </a:lnTo>
                    <a:lnTo>
                      <a:pt x="42777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6" name="Freeform: Shape 7895">
                <a:extLst>
                  <a:ext uri="{FF2B5EF4-FFF2-40B4-BE49-F238E27FC236}">
                    <a16:creationId xmlns:a16="http://schemas.microsoft.com/office/drawing/2014/main" id="{7EFF3DC6-8675-8934-86CC-7C2D8ED9C476}"/>
                  </a:ext>
                </a:extLst>
              </p:cNvPr>
              <p:cNvSpPr/>
              <p:nvPr/>
            </p:nvSpPr>
            <p:spPr>
              <a:xfrm>
                <a:off x="5844740" y="6592522"/>
                <a:ext cx="200253" cy="105600"/>
              </a:xfrm>
              <a:custGeom>
                <a:avLst/>
                <a:gdLst>
                  <a:gd name="connsiteX0" fmla="*/ 33090 w 200253"/>
                  <a:gd name="connsiteY0" fmla="*/ 93085 h 105600"/>
                  <a:gd name="connsiteX1" fmla="*/ 33090 w 200253"/>
                  <a:gd name="connsiteY1" fmla="*/ 93085 h 105600"/>
                  <a:gd name="connsiteX2" fmla="*/ 75952 w 200253"/>
                  <a:gd name="connsiteY2" fmla="*/ 68310 h 105600"/>
                  <a:gd name="connsiteX3" fmla="*/ 75952 w 200253"/>
                  <a:gd name="connsiteY3" fmla="*/ 68310 h 105600"/>
                  <a:gd name="connsiteX4" fmla="*/ 113071 w 200253"/>
                  <a:gd name="connsiteY4" fmla="*/ 46879 h 105600"/>
                  <a:gd name="connsiteX5" fmla="*/ 154048 w 200253"/>
                  <a:gd name="connsiteY5" fmla="*/ 57852 h 105600"/>
                  <a:gd name="connsiteX6" fmla="*/ 175479 w 200253"/>
                  <a:gd name="connsiteY6" fmla="*/ 95056 h 105600"/>
                  <a:gd name="connsiteX7" fmla="*/ 200253 w 200253"/>
                  <a:gd name="connsiteY7" fmla="*/ 52194 h 105600"/>
                  <a:gd name="connsiteX8" fmla="*/ 191252 w 200253"/>
                  <a:gd name="connsiteY8" fmla="*/ 36421 h 105600"/>
                  <a:gd name="connsiteX9" fmla="*/ 164763 w 200253"/>
                  <a:gd name="connsiteY9" fmla="*/ 9846 h 105600"/>
                  <a:gd name="connsiteX10" fmla="*/ 147018 w 200253"/>
                  <a:gd name="connsiteY10" fmla="*/ 2473 h 105600"/>
                  <a:gd name="connsiteX11" fmla="*/ 91726 w 200253"/>
                  <a:gd name="connsiteY11" fmla="*/ 9760 h 105600"/>
                  <a:gd name="connsiteX12" fmla="*/ 0 w 200253"/>
                  <a:gd name="connsiteY12" fmla="*/ 62738 h 105600"/>
                  <a:gd name="connsiteX13" fmla="*/ 11487 w 200253"/>
                  <a:gd name="connsiteY13" fmla="*/ 105600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00">
                    <a:moveTo>
                      <a:pt x="33090" y="93085"/>
                    </a:moveTo>
                    <a:lnTo>
                      <a:pt x="33090" y="93085"/>
                    </a:lnTo>
                    <a:lnTo>
                      <a:pt x="75952" y="68310"/>
                    </a:lnTo>
                    <a:lnTo>
                      <a:pt x="75952" y="68310"/>
                    </a:lnTo>
                    <a:lnTo>
                      <a:pt x="113071" y="46879"/>
                    </a:lnTo>
                    <a:cubicBezTo>
                      <a:pt x="127413" y="38598"/>
                      <a:pt x="145758" y="43510"/>
                      <a:pt x="154048" y="57852"/>
                    </a:cubicBezTo>
                    <a:lnTo>
                      <a:pt x="175479" y="95056"/>
                    </a:lnTo>
                    <a:lnTo>
                      <a:pt x="200253" y="52194"/>
                    </a:lnTo>
                    <a:lnTo>
                      <a:pt x="191252" y="36421"/>
                    </a:lnTo>
                    <a:cubicBezTo>
                      <a:pt x="184943" y="25371"/>
                      <a:pt x="175796" y="16198"/>
                      <a:pt x="164763" y="9846"/>
                    </a:cubicBezTo>
                    <a:cubicBezTo>
                      <a:pt x="159191" y="6623"/>
                      <a:pt x="153233" y="4145"/>
                      <a:pt x="147018" y="2473"/>
                    </a:cubicBezTo>
                    <a:cubicBezTo>
                      <a:pt x="128347" y="-2516"/>
                      <a:pt x="108468" y="107"/>
                      <a:pt x="91726" y="9760"/>
                    </a:cubicBezTo>
                    <a:lnTo>
                      <a:pt x="0" y="62738"/>
                    </a:lnTo>
                    <a:cubicBezTo>
                      <a:pt x="3772" y="77029"/>
                      <a:pt x="7604" y="91310"/>
                      <a:pt x="11487" y="10560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7" name="Freeform: Shape 7896">
                <a:extLst>
                  <a:ext uri="{FF2B5EF4-FFF2-40B4-BE49-F238E27FC236}">
                    <a16:creationId xmlns:a16="http://schemas.microsoft.com/office/drawing/2014/main" id="{75901D14-91A9-D1B1-3C75-279C3CFFFEEE}"/>
                  </a:ext>
                </a:extLst>
              </p:cNvPr>
              <p:cNvSpPr/>
              <p:nvPr/>
            </p:nvSpPr>
            <p:spPr>
              <a:xfrm>
                <a:off x="5662574" y="6655603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687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35" y="28632"/>
                      <a:pt x="185912" y="14342"/>
                      <a:pt x="182080" y="0"/>
                    </a:cubicBezTo>
                    <a:lnTo>
                      <a:pt x="42863" y="80410"/>
                    </a:lnTo>
                    <a:lnTo>
                      <a:pt x="6687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8" name="Freeform: Shape 7897">
                <a:extLst>
                  <a:ext uri="{FF2B5EF4-FFF2-40B4-BE49-F238E27FC236}">
                    <a16:creationId xmlns:a16="http://schemas.microsoft.com/office/drawing/2014/main" id="{5F62EB7E-866F-FC78-5D01-808D4443C39D}"/>
                  </a:ext>
                </a:extLst>
              </p:cNvPr>
              <p:cNvSpPr/>
              <p:nvPr/>
            </p:nvSpPr>
            <p:spPr>
              <a:xfrm>
                <a:off x="6001102" y="6644716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4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99" name="Freeform: Shape 7898">
                <a:extLst>
                  <a:ext uri="{FF2B5EF4-FFF2-40B4-BE49-F238E27FC236}">
                    <a16:creationId xmlns:a16="http://schemas.microsoft.com/office/drawing/2014/main" id="{FF057251-E3FB-673E-18FF-547B759A90F5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0" name="Freeform: Shape 7899">
                <a:extLst>
                  <a:ext uri="{FF2B5EF4-FFF2-40B4-BE49-F238E27FC236}">
                    <a16:creationId xmlns:a16="http://schemas.microsoft.com/office/drawing/2014/main" id="{6B4AA829-D057-9E51-951B-1254C1D789FF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1" name="Freeform: Shape 7900">
                <a:extLst>
                  <a:ext uri="{FF2B5EF4-FFF2-40B4-BE49-F238E27FC236}">
                    <a16:creationId xmlns:a16="http://schemas.microsoft.com/office/drawing/2014/main" id="{70D2ACBA-A44C-044E-8BC3-6EBBA997B0A0}"/>
                  </a:ext>
                </a:extLst>
              </p:cNvPr>
              <p:cNvSpPr/>
              <p:nvPr/>
            </p:nvSpPr>
            <p:spPr>
              <a:xfrm>
                <a:off x="5921892" y="6720754"/>
                <a:ext cx="110585" cy="137245"/>
              </a:xfrm>
              <a:custGeom>
                <a:avLst/>
                <a:gdLst>
                  <a:gd name="connsiteX0" fmla="*/ 0 w 110585"/>
                  <a:gd name="connsiteY0" fmla="*/ 137246 h 137245"/>
                  <a:gd name="connsiteX1" fmla="*/ 49463 w 110585"/>
                  <a:gd name="connsiteY1" fmla="*/ 137246 h 137245"/>
                  <a:gd name="connsiteX2" fmla="*/ 110585 w 110585"/>
                  <a:gd name="connsiteY2" fmla="*/ 31376 h 137245"/>
                  <a:gd name="connsiteX3" fmla="*/ 79210 w 110585"/>
                  <a:gd name="connsiteY3" fmla="*/ 0 h 137245"/>
                  <a:gd name="connsiteX4" fmla="*/ 0 w 110585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5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2" name="Freeform: Shape 7901">
                <a:extLst>
                  <a:ext uri="{FF2B5EF4-FFF2-40B4-BE49-F238E27FC236}">
                    <a16:creationId xmlns:a16="http://schemas.microsoft.com/office/drawing/2014/main" id="{2416BD0C-6A35-7D91-7271-955F235B8E6F}"/>
                  </a:ext>
                </a:extLst>
              </p:cNvPr>
              <p:cNvSpPr/>
              <p:nvPr/>
            </p:nvSpPr>
            <p:spPr>
              <a:xfrm>
                <a:off x="5318474" y="6527787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748 h 263004"/>
                  <a:gd name="connsiteX11" fmla="*/ 188424 w 199996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198"/>
                      <a:pt x="164164" y="0"/>
                    </a:cubicBezTo>
                    <a:lnTo>
                      <a:pt x="36433" y="73724"/>
                    </a:lnTo>
                    <a:cubicBezTo>
                      <a:pt x="13888" y="86737"/>
                      <a:pt x="0" y="110791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3" name="Freeform: Shape 7902">
                <a:extLst>
                  <a:ext uri="{FF2B5EF4-FFF2-40B4-BE49-F238E27FC236}">
                    <a16:creationId xmlns:a16="http://schemas.microsoft.com/office/drawing/2014/main" id="{EE066107-812D-1A8C-10C0-BCF0B593E211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4" name="Freeform: Shape 7903">
                <a:extLst>
                  <a:ext uri="{FF2B5EF4-FFF2-40B4-BE49-F238E27FC236}">
                    <a16:creationId xmlns:a16="http://schemas.microsoft.com/office/drawing/2014/main" id="{FFF7D519-C105-2549-9CEA-3F598DCF87A0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5" name="Freeform: Shape 7904">
                <a:extLst>
                  <a:ext uri="{FF2B5EF4-FFF2-40B4-BE49-F238E27FC236}">
                    <a16:creationId xmlns:a16="http://schemas.microsoft.com/office/drawing/2014/main" id="{E9F0F467-185C-1FB5-33B6-7C7C27631EE5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6" name="Freeform: Shape 7905">
                <a:extLst>
                  <a:ext uri="{FF2B5EF4-FFF2-40B4-BE49-F238E27FC236}">
                    <a16:creationId xmlns:a16="http://schemas.microsoft.com/office/drawing/2014/main" id="{7B888ECD-25D5-62D6-2082-37D3A4515D26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7" name="Freeform: Shape 7906">
                <a:extLst>
                  <a:ext uri="{FF2B5EF4-FFF2-40B4-BE49-F238E27FC236}">
                    <a16:creationId xmlns:a16="http://schemas.microsoft.com/office/drawing/2014/main" id="{14AA1946-EB28-FFEE-964E-B58842F4038A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8" name="Freeform: Shape 7907">
                <a:extLst>
                  <a:ext uri="{FF2B5EF4-FFF2-40B4-BE49-F238E27FC236}">
                    <a16:creationId xmlns:a16="http://schemas.microsoft.com/office/drawing/2014/main" id="{20AC7BB1-3FFC-6885-1CAE-03A961ED7ABC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09" name="Freeform: Shape 7908">
                <a:extLst>
                  <a:ext uri="{FF2B5EF4-FFF2-40B4-BE49-F238E27FC236}">
                    <a16:creationId xmlns:a16="http://schemas.microsoft.com/office/drawing/2014/main" id="{4E03B455-2C75-9910-C2B5-8E3C666E4D03}"/>
                  </a:ext>
                </a:extLst>
              </p:cNvPr>
              <p:cNvSpPr/>
              <p:nvPr/>
            </p:nvSpPr>
            <p:spPr>
              <a:xfrm>
                <a:off x="5482637" y="6396113"/>
                <a:ext cx="270890" cy="160391"/>
              </a:xfrm>
              <a:custGeom>
                <a:avLst/>
                <a:gdLst>
                  <a:gd name="connsiteX0" fmla="*/ 0 w 270890"/>
                  <a:gd name="connsiteY0" fmla="*/ 131673 h 160391"/>
                  <a:gd name="connsiteX1" fmla="*/ 35833 w 270890"/>
                  <a:gd name="connsiteY1" fmla="*/ 160392 h 160391"/>
                  <a:gd name="connsiteX2" fmla="*/ 98498 w 270890"/>
                  <a:gd name="connsiteY2" fmla="*/ 124301 h 160391"/>
                  <a:gd name="connsiteX3" fmla="*/ 98498 w 270890"/>
                  <a:gd name="connsiteY3" fmla="*/ 124301 h 160391"/>
                  <a:gd name="connsiteX4" fmla="*/ 270891 w 270890"/>
                  <a:gd name="connsiteY4" fmla="*/ 24689 h 160391"/>
                  <a:gd name="connsiteX5" fmla="*/ 228028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0" y="131673"/>
                    </a:moveTo>
                    <a:cubicBezTo>
                      <a:pt x="12284" y="140820"/>
                      <a:pt x="24234" y="150388"/>
                      <a:pt x="35833" y="160392"/>
                    </a:cubicBez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0" name="Freeform: Shape 7909">
                <a:extLst>
                  <a:ext uri="{FF2B5EF4-FFF2-40B4-BE49-F238E27FC236}">
                    <a16:creationId xmlns:a16="http://schemas.microsoft.com/office/drawing/2014/main" id="{B0F1772B-B7E6-6CE6-3AB1-7B8447329866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1" name="Freeform: Shape 7910">
                <a:extLst>
                  <a:ext uri="{FF2B5EF4-FFF2-40B4-BE49-F238E27FC236}">
                    <a16:creationId xmlns:a16="http://schemas.microsoft.com/office/drawing/2014/main" id="{F783855A-6B4E-7909-F850-C96D29439479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2" name="Freeform: Shape 7911">
                <a:extLst>
                  <a:ext uri="{FF2B5EF4-FFF2-40B4-BE49-F238E27FC236}">
                    <a16:creationId xmlns:a16="http://schemas.microsoft.com/office/drawing/2014/main" id="{B995FC9D-8CF5-5E23-66B6-7CE83CBB3B88}"/>
                  </a:ext>
                </a:extLst>
              </p:cNvPr>
              <p:cNvSpPr/>
              <p:nvPr/>
            </p:nvSpPr>
            <p:spPr>
              <a:xfrm>
                <a:off x="5585336" y="6791048"/>
                <a:ext cx="83924" cy="66951"/>
              </a:xfrm>
              <a:custGeom>
                <a:avLst/>
                <a:gdLst>
                  <a:gd name="connsiteX0" fmla="*/ 83925 w 83924"/>
                  <a:gd name="connsiteY0" fmla="*/ 6944 h 66951"/>
                  <a:gd name="connsiteX1" fmla="*/ 38491 w 83924"/>
                  <a:gd name="connsiteY1" fmla="*/ 0 h 66951"/>
                  <a:gd name="connsiteX2" fmla="*/ 0 w 83924"/>
                  <a:gd name="connsiteY2" fmla="*/ 66951 h 66951"/>
                  <a:gd name="connsiteX3" fmla="*/ 49463 w 83924"/>
                  <a:gd name="connsiteY3" fmla="*/ 66951 h 66951"/>
                  <a:gd name="connsiteX4" fmla="*/ 77238 w 83924"/>
                  <a:gd name="connsiteY4" fmla="*/ 18860 h 66951"/>
                  <a:gd name="connsiteX5" fmla="*/ 77238 w 83924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4" h="66951">
                    <a:moveTo>
                      <a:pt x="83925" y="6944"/>
                    </a:moveTo>
                    <a:cubicBezTo>
                      <a:pt x="68837" y="4200"/>
                      <a:pt x="53690" y="1886"/>
                      <a:pt x="38491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3" name="Freeform: Shape 7912">
                <a:extLst>
                  <a:ext uri="{FF2B5EF4-FFF2-40B4-BE49-F238E27FC236}">
                    <a16:creationId xmlns:a16="http://schemas.microsoft.com/office/drawing/2014/main" id="{DBD128DB-B773-5CC8-0B4B-FB45E4222610}"/>
                  </a:ext>
                </a:extLst>
              </p:cNvPr>
              <p:cNvSpPr/>
              <p:nvPr/>
            </p:nvSpPr>
            <p:spPr>
              <a:xfrm>
                <a:off x="5623826" y="6563277"/>
                <a:ext cx="181136" cy="234972"/>
              </a:xfrm>
              <a:custGeom>
                <a:avLst/>
                <a:gdLst>
                  <a:gd name="connsiteX0" fmla="*/ 0 w 181136"/>
                  <a:gd name="connsiteY0" fmla="*/ 228028 h 234972"/>
                  <a:gd name="connsiteX1" fmla="*/ 45434 w 181136"/>
                  <a:gd name="connsiteY1" fmla="*/ 234973 h 234972"/>
                  <a:gd name="connsiteX2" fmla="*/ 81610 w 181136"/>
                  <a:gd name="connsiteY2" fmla="*/ 172393 h 234972"/>
                  <a:gd name="connsiteX3" fmla="*/ 81610 w 181136"/>
                  <a:gd name="connsiteY3" fmla="*/ 172393 h 234972"/>
                  <a:gd name="connsiteX4" fmla="*/ 181137 w 181136"/>
                  <a:gd name="connsiteY4" fmla="*/ 0 h 234972"/>
                  <a:gd name="connsiteX5" fmla="*/ 131673 w 181136"/>
                  <a:gd name="connsiteY5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972">
                    <a:moveTo>
                      <a:pt x="0" y="228028"/>
                    </a:moveTo>
                    <a:cubicBezTo>
                      <a:pt x="15148" y="229915"/>
                      <a:pt x="30287" y="232229"/>
                      <a:pt x="45434" y="234973"/>
                    </a:cubicBezTo>
                    <a:lnTo>
                      <a:pt x="81610" y="172393"/>
                    </a:ln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4" name="Freeform: Shape 7913">
                <a:extLst>
                  <a:ext uri="{FF2B5EF4-FFF2-40B4-BE49-F238E27FC236}">
                    <a16:creationId xmlns:a16="http://schemas.microsoft.com/office/drawing/2014/main" id="{1325B79E-7BFA-7E45-3EEF-2AF3F5969BAF}"/>
                  </a:ext>
                </a:extLst>
              </p:cNvPr>
              <p:cNvSpPr/>
              <p:nvPr/>
            </p:nvSpPr>
            <p:spPr>
              <a:xfrm>
                <a:off x="5710666" y="6396542"/>
                <a:ext cx="137846" cy="123872"/>
              </a:xfrm>
              <a:custGeom>
                <a:avLst/>
                <a:gdLst>
                  <a:gd name="connsiteX0" fmla="*/ 42863 w 137846"/>
                  <a:gd name="connsiteY0" fmla="*/ 24260 h 123872"/>
                  <a:gd name="connsiteX1" fmla="*/ 42863 w 137846"/>
                  <a:gd name="connsiteY1" fmla="*/ 24260 h 123872"/>
                  <a:gd name="connsiteX2" fmla="*/ 79982 w 137846"/>
                  <a:gd name="connsiteY2" fmla="*/ 45692 h 123872"/>
                  <a:gd name="connsiteX3" fmla="*/ 93955 w 137846"/>
                  <a:gd name="connsiteY3" fmla="*/ 63951 h 123872"/>
                  <a:gd name="connsiteX4" fmla="*/ 90954 w 137846"/>
                  <a:gd name="connsiteY4" fmla="*/ 86668 h 123872"/>
                  <a:gd name="connsiteX5" fmla="*/ 69523 w 137846"/>
                  <a:gd name="connsiteY5" fmla="*/ 123873 h 123872"/>
                  <a:gd name="connsiteX6" fmla="*/ 119072 w 137846"/>
                  <a:gd name="connsiteY6" fmla="*/ 123873 h 123872"/>
                  <a:gd name="connsiteX7" fmla="*/ 128073 w 137846"/>
                  <a:gd name="connsiteY7" fmla="*/ 108100 h 123872"/>
                  <a:gd name="connsiteX8" fmla="*/ 101413 w 137846"/>
                  <a:gd name="connsiteY8" fmla="*/ 8573 h 123872"/>
                  <a:gd name="connsiteX9" fmla="*/ 85725 w 137846"/>
                  <a:gd name="connsiteY9" fmla="*/ 0 h 123872"/>
                  <a:gd name="connsiteX10" fmla="*/ 0 w 137846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846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2" y="45692"/>
                    </a:lnTo>
                    <a:cubicBezTo>
                      <a:pt x="86900" y="49661"/>
                      <a:pt x="91931" y="56236"/>
                      <a:pt x="93955" y="63951"/>
                    </a:cubicBezTo>
                    <a:cubicBezTo>
                      <a:pt x="96089" y="71615"/>
                      <a:pt x="95000" y="79819"/>
                      <a:pt x="90954" y="86668"/>
                    </a:cubicBezTo>
                    <a:lnTo>
                      <a:pt x="69523" y="123873"/>
                    </a:lnTo>
                    <a:lnTo>
                      <a:pt x="119072" y="123873"/>
                    </a:lnTo>
                    <a:lnTo>
                      <a:pt x="128073" y="108100"/>
                    </a:lnTo>
                    <a:cubicBezTo>
                      <a:pt x="148193" y="73252"/>
                      <a:pt x="136251" y="28701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5" name="Freeform: Shape 7914">
                <a:extLst>
                  <a:ext uri="{FF2B5EF4-FFF2-40B4-BE49-F238E27FC236}">
                    <a16:creationId xmlns:a16="http://schemas.microsoft.com/office/drawing/2014/main" id="{F08629B1-695E-4289-6EF5-06C8097BDD50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6" name="Freeform: Shape 7915">
                <a:extLst>
                  <a:ext uri="{FF2B5EF4-FFF2-40B4-BE49-F238E27FC236}">
                    <a16:creationId xmlns:a16="http://schemas.microsoft.com/office/drawing/2014/main" id="{242B840E-6966-655E-2FE4-07A142A40650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7" name="Freeform: Shape 7916">
                <a:extLst>
                  <a:ext uri="{FF2B5EF4-FFF2-40B4-BE49-F238E27FC236}">
                    <a16:creationId xmlns:a16="http://schemas.microsoft.com/office/drawing/2014/main" id="{DFA0D900-0543-4055-369E-380D55203BF7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8" name="Freeform: Shape 7917">
                <a:extLst>
                  <a:ext uri="{FF2B5EF4-FFF2-40B4-BE49-F238E27FC236}">
                    <a16:creationId xmlns:a16="http://schemas.microsoft.com/office/drawing/2014/main" id="{E34D756E-95EF-9BA9-A497-CD9621DF0412}"/>
                  </a:ext>
                </a:extLst>
              </p:cNvPr>
              <p:cNvSpPr/>
              <p:nvPr/>
            </p:nvSpPr>
            <p:spPr>
              <a:xfrm>
                <a:off x="4300404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087" y="104465"/>
                      <a:pt x="209949" y="8044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19" name="Freeform: Shape 7918">
                <a:extLst>
                  <a:ext uri="{FF2B5EF4-FFF2-40B4-BE49-F238E27FC236}">
                    <a16:creationId xmlns:a16="http://schemas.microsoft.com/office/drawing/2014/main" id="{627482CA-2BC9-4D62-3B31-51A9F565F3D1}"/>
                  </a:ext>
                </a:extLst>
              </p:cNvPr>
              <p:cNvSpPr/>
              <p:nvPr/>
            </p:nvSpPr>
            <p:spPr>
              <a:xfrm>
                <a:off x="4175760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8036 w 167163"/>
                  <a:gd name="connsiteY4" fmla="*/ 80153 h 167934"/>
                  <a:gd name="connsiteX5" fmla="*/ 43034 w 167163"/>
                  <a:gd name="connsiteY5" fmla="*/ 54435 h 167934"/>
                  <a:gd name="connsiteX6" fmla="*/ 43034 w 167163"/>
                  <a:gd name="connsiteY6" fmla="*/ 0 h 167934"/>
                  <a:gd name="connsiteX7" fmla="*/ 171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8036" y="80153"/>
                    </a:lnTo>
                    <a:cubicBezTo>
                      <a:pt x="48863" y="74812"/>
                      <a:pt x="43163" y="65048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0" name="Freeform: Shape 7919">
                <a:extLst>
                  <a:ext uri="{FF2B5EF4-FFF2-40B4-BE49-F238E27FC236}">
                    <a16:creationId xmlns:a16="http://schemas.microsoft.com/office/drawing/2014/main" id="{FC2B3488-5935-673E-F121-697297E5BD9E}"/>
                  </a:ext>
                </a:extLst>
              </p:cNvPr>
              <p:cNvSpPr/>
              <p:nvPr/>
            </p:nvSpPr>
            <p:spPr>
              <a:xfrm>
                <a:off x="3368059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343 w 291465"/>
                  <a:gd name="connsiteY8" fmla="*/ 100984 h 152418"/>
                  <a:gd name="connsiteX9" fmla="*/ 248345 w 291465"/>
                  <a:gd name="connsiteY9" fmla="*/ 126701 h 152418"/>
                  <a:gd name="connsiteX10" fmla="*/ 248345 w 291465"/>
                  <a:gd name="connsiteY10" fmla="*/ 152419 h 152418"/>
                  <a:gd name="connsiteX11" fmla="*/ 291208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4" y="-3257"/>
                      <a:pt x="110409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2" y="41499"/>
                      <a:pt x="129858" y="41499"/>
                      <a:pt x="139132" y="46891"/>
                    </a:cubicBezTo>
                    <a:lnTo>
                      <a:pt x="233343" y="100984"/>
                    </a:lnTo>
                    <a:cubicBezTo>
                      <a:pt x="242542" y="106299"/>
                      <a:pt x="248251" y="116080"/>
                      <a:pt x="248345" y="126701"/>
                    </a:cubicBezTo>
                    <a:lnTo>
                      <a:pt x="248345" y="152419"/>
                    </a:lnTo>
                    <a:lnTo>
                      <a:pt x="291208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1" name="Freeform: Shape 7920">
                <a:extLst>
                  <a:ext uri="{FF2B5EF4-FFF2-40B4-BE49-F238E27FC236}">
                    <a16:creationId xmlns:a16="http://schemas.microsoft.com/office/drawing/2014/main" id="{B38276B3-A947-FA25-8658-A6DC37DEA295}"/>
                  </a:ext>
                </a:extLst>
              </p:cNvPr>
              <p:cNvSpPr/>
              <p:nvPr/>
            </p:nvSpPr>
            <p:spPr>
              <a:xfrm>
                <a:off x="332519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2" name="Freeform: Shape 7921">
                <a:extLst>
                  <a:ext uri="{FF2B5EF4-FFF2-40B4-BE49-F238E27FC236}">
                    <a16:creationId xmlns:a16="http://schemas.microsoft.com/office/drawing/2014/main" id="{658756A0-19B1-629B-90DA-93CC1D9D30FA}"/>
                  </a:ext>
                </a:extLst>
              </p:cNvPr>
              <p:cNvSpPr/>
              <p:nvPr/>
            </p:nvSpPr>
            <p:spPr>
              <a:xfrm>
                <a:off x="5318474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3" name="Freeform: Shape 7922">
                <a:extLst>
                  <a:ext uri="{FF2B5EF4-FFF2-40B4-BE49-F238E27FC236}">
                    <a16:creationId xmlns:a16="http://schemas.microsoft.com/office/drawing/2014/main" id="{84987C87-A9A1-B7BF-F05F-13BA11BB2615}"/>
                  </a:ext>
                </a:extLst>
              </p:cNvPr>
              <p:cNvSpPr/>
              <p:nvPr/>
            </p:nvSpPr>
            <p:spPr>
              <a:xfrm>
                <a:off x="5026580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4" name="Freeform: Shape 7923">
                <a:extLst>
                  <a:ext uri="{FF2B5EF4-FFF2-40B4-BE49-F238E27FC236}">
                    <a16:creationId xmlns:a16="http://schemas.microsoft.com/office/drawing/2014/main" id="{4D204818-8657-8B09-B9E7-D0DB9DCB27C6}"/>
                  </a:ext>
                </a:extLst>
              </p:cNvPr>
              <p:cNvSpPr/>
              <p:nvPr/>
            </p:nvSpPr>
            <p:spPr>
              <a:xfrm>
                <a:off x="3899039" y="6396371"/>
                <a:ext cx="170764" cy="298751"/>
              </a:xfrm>
              <a:custGeom>
                <a:avLst/>
                <a:gdLst>
                  <a:gd name="connsiteX0" fmla="*/ 89583 w 170764"/>
                  <a:gd name="connsiteY0" fmla="*/ 143332 h 298751"/>
                  <a:gd name="connsiteX1" fmla="*/ 15688 w 170764"/>
                  <a:gd name="connsiteY1" fmla="*/ 271319 h 298751"/>
                  <a:gd name="connsiteX2" fmla="*/ 0 w 170764"/>
                  <a:gd name="connsiteY2" fmla="*/ 298751 h 298751"/>
                  <a:gd name="connsiteX3" fmla="*/ 0 w 170764"/>
                  <a:gd name="connsiteY3" fmla="*/ 298751 h 298751"/>
                  <a:gd name="connsiteX4" fmla="*/ 74238 w 170764"/>
                  <a:gd name="connsiteY4" fmla="*/ 255889 h 298751"/>
                  <a:gd name="connsiteX5" fmla="*/ 126702 w 170764"/>
                  <a:gd name="connsiteY5" fmla="*/ 165021 h 298751"/>
                  <a:gd name="connsiteX6" fmla="*/ 170764 w 170764"/>
                  <a:gd name="connsiteY6" fmla="*/ 0 h 298751"/>
                  <a:gd name="connsiteX7" fmla="*/ 127902 w 170764"/>
                  <a:gd name="connsiteY7" fmla="*/ 0 h 298751"/>
                  <a:gd name="connsiteX8" fmla="*/ 89583 w 170764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64" h="298751">
                    <a:moveTo>
                      <a:pt x="89583" y="143332"/>
                    </a:moveTo>
                    <a:lnTo>
                      <a:pt x="15688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02" y="165021"/>
                    </a:lnTo>
                    <a:cubicBezTo>
                      <a:pt x="155617" y="114837"/>
                      <a:pt x="170816" y="57924"/>
                      <a:pt x="170764" y="0"/>
                    </a:cubicBezTo>
                    <a:lnTo>
                      <a:pt x="127902" y="0"/>
                    </a:lnTo>
                    <a:cubicBezTo>
                      <a:pt x="127893" y="50303"/>
                      <a:pt x="114683" y="99732"/>
                      <a:pt x="89583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5" name="Freeform: Shape 7924">
                <a:extLst>
                  <a:ext uri="{FF2B5EF4-FFF2-40B4-BE49-F238E27FC236}">
                    <a16:creationId xmlns:a16="http://schemas.microsoft.com/office/drawing/2014/main" id="{BA59F318-EC1E-6A15-D8F8-FA5A60FC5246}"/>
                  </a:ext>
                </a:extLst>
              </p:cNvPr>
              <p:cNvSpPr/>
              <p:nvPr/>
            </p:nvSpPr>
            <p:spPr>
              <a:xfrm>
                <a:off x="3455670" y="639637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1 h 298751"/>
                  <a:gd name="connsiteX8" fmla="*/ 443370 w 468058"/>
                  <a:gd name="connsiteY8" fmla="*/ 298751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2"/>
                      <a:pt x="141155" y="201008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0"/>
                      <a:pt x="338357" y="298751"/>
                    </a:cubicBezTo>
                    <a:lnTo>
                      <a:pt x="443370" y="298751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6" name="Freeform: Shape 7925">
                <a:extLst>
                  <a:ext uri="{FF2B5EF4-FFF2-40B4-BE49-F238E27FC236}">
                    <a16:creationId xmlns:a16="http://schemas.microsoft.com/office/drawing/2014/main" id="{AAAA127B-5E12-9258-D5CA-632C6FC042DA}"/>
                  </a:ext>
                </a:extLst>
              </p:cNvPr>
              <p:cNvSpPr/>
              <p:nvPr/>
            </p:nvSpPr>
            <p:spPr>
              <a:xfrm>
                <a:off x="4713255" y="6396113"/>
                <a:ext cx="517950" cy="298751"/>
              </a:xfrm>
              <a:custGeom>
                <a:avLst/>
                <a:gdLst>
                  <a:gd name="connsiteX0" fmla="*/ 427939 w 517950"/>
                  <a:gd name="connsiteY0" fmla="*/ 112300 h 298751"/>
                  <a:gd name="connsiteX1" fmla="*/ 179337 w 517950"/>
                  <a:gd name="connsiteY1" fmla="*/ 255889 h 298751"/>
                  <a:gd name="connsiteX2" fmla="*/ 0 w 517950"/>
                  <a:gd name="connsiteY2" fmla="*/ 255889 h 298751"/>
                  <a:gd name="connsiteX3" fmla="*/ 74238 w 517950"/>
                  <a:gd name="connsiteY3" fmla="*/ 298751 h 298751"/>
                  <a:gd name="connsiteX4" fmla="*/ 179165 w 517950"/>
                  <a:gd name="connsiteY4" fmla="*/ 298751 h 298751"/>
                  <a:gd name="connsiteX5" fmla="*/ 465487 w 517950"/>
                  <a:gd name="connsiteY5" fmla="*/ 133731 h 298751"/>
                  <a:gd name="connsiteX6" fmla="*/ 517950 w 517950"/>
                  <a:gd name="connsiteY6" fmla="*/ 42863 h 298751"/>
                  <a:gd name="connsiteX7" fmla="*/ 493176 w 517950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427939" y="112300"/>
                    </a:moveTo>
                    <a:cubicBezTo>
                      <a:pt x="376504" y="200965"/>
                      <a:pt x="281847" y="255640"/>
                      <a:pt x="179337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200" y="298717"/>
                      <a:pt x="406285" y="235847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7" name="Freeform: Shape 7926">
                <a:extLst>
                  <a:ext uri="{FF2B5EF4-FFF2-40B4-BE49-F238E27FC236}">
                    <a16:creationId xmlns:a16="http://schemas.microsoft.com/office/drawing/2014/main" id="{09F1DBE2-1E7E-B40F-ECDE-4FDD8833D186}"/>
                  </a:ext>
                </a:extLst>
              </p:cNvPr>
              <p:cNvSpPr/>
              <p:nvPr/>
            </p:nvSpPr>
            <p:spPr>
              <a:xfrm>
                <a:off x="520600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28" name="Freeform: Shape 7927">
                <a:extLst>
                  <a:ext uri="{FF2B5EF4-FFF2-40B4-BE49-F238E27FC236}">
                    <a16:creationId xmlns:a16="http://schemas.microsoft.com/office/drawing/2014/main" id="{DEA2BE40-4F9D-5A6F-4F2D-7217203FC7E4}"/>
                  </a:ext>
                </a:extLst>
              </p:cNvPr>
              <p:cNvSpPr/>
              <p:nvPr/>
            </p:nvSpPr>
            <p:spPr>
              <a:xfrm>
                <a:off x="4616643" y="6396113"/>
                <a:ext cx="146075" cy="256146"/>
              </a:xfrm>
              <a:custGeom>
                <a:avLst/>
                <a:gdLst>
                  <a:gd name="connsiteX0" fmla="*/ 81268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3 w 146075"/>
                  <a:gd name="connsiteY3" fmla="*/ 164935 h 256146"/>
                  <a:gd name="connsiteX4" fmla="*/ 96612 w 146075"/>
                  <a:gd name="connsiteY4" fmla="*/ 256146 h 256146"/>
                  <a:gd name="connsiteX5" fmla="*/ 146076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268" y="143504"/>
                    </a:moveTo>
                    <a:cubicBezTo>
                      <a:pt x="56056" y="99887"/>
                      <a:pt x="42811" y="50381"/>
                      <a:pt x="42863" y="0"/>
                    </a:cubicBezTo>
                    <a:lnTo>
                      <a:pt x="0" y="0"/>
                    </a:lnTo>
                    <a:cubicBezTo>
                      <a:pt x="-60" y="57899"/>
                      <a:pt x="15139" y="114786"/>
                      <a:pt x="44063" y="164935"/>
                    </a:cubicBezTo>
                    <a:lnTo>
                      <a:pt x="96612" y="256146"/>
                    </a:lnTo>
                    <a:lnTo>
                      <a:pt x="146076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8" name="Group 3967">
              <a:extLst>
                <a:ext uri="{FF2B5EF4-FFF2-40B4-BE49-F238E27FC236}">
                  <a16:creationId xmlns:a16="http://schemas.microsoft.com/office/drawing/2014/main" id="{8E4F68E7-80C1-C13B-9909-598A263001B3}"/>
                </a:ext>
              </a:extLst>
            </p:cNvPr>
            <p:cNvGrpSpPr/>
            <p:nvPr userDrawn="1"/>
          </p:nvGrpSpPr>
          <p:grpSpPr>
            <a:xfrm flipH="1">
              <a:off x="0" y="-214"/>
              <a:ext cx="5913120" cy="6858428"/>
              <a:chOff x="2666999" y="0"/>
              <a:chExt cx="6858343" cy="6858428"/>
            </a:xfrm>
            <a:grpFill/>
          </p:grpSpPr>
          <p:pic>
            <p:nvPicPr>
              <p:cNvPr id="3970" name="Graphic 3969">
                <a:extLst>
                  <a:ext uri="{FF2B5EF4-FFF2-40B4-BE49-F238E27FC236}">
                    <a16:creationId xmlns:a16="http://schemas.microsoft.com/office/drawing/2014/main" id="{50415ACE-DE96-97BB-DD79-C869ECF65B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2667000" y="0"/>
                <a:ext cx="6858000" cy="6858000"/>
              </a:xfrm>
              <a:prstGeom prst="rect">
                <a:avLst/>
              </a:prstGeom>
            </p:spPr>
          </p:pic>
          <p:sp>
            <p:nvSpPr>
              <p:cNvPr id="3971" name="Freeform: Shape 3970">
                <a:extLst>
                  <a:ext uri="{FF2B5EF4-FFF2-40B4-BE49-F238E27FC236}">
                    <a16:creationId xmlns:a16="http://schemas.microsoft.com/office/drawing/2014/main" id="{67E80AE8-E091-43A0-6D9E-8353C621511E}"/>
                  </a:ext>
                </a:extLst>
              </p:cNvPr>
              <p:cNvSpPr/>
              <p:nvPr/>
            </p:nvSpPr>
            <p:spPr>
              <a:xfrm>
                <a:off x="9448876" y="209597"/>
                <a:ext cx="76123" cy="94952"/>
              </a:xfrm>
              <a:custGeom>
                <a:avLst/>
                <a:gdLst>
                  <a:gd name="connsiteX0" fmla="*/ 64037 w 76123"/>
                  <a:gd name="connsiteY0" fmla="*/ 51092 h 94952"/>
                  <a:gd name="connsiteX1" fmla="*/ 45777 w 76123"/>
                  <a:gd name="connsiteY1" fmla="*/ 37119 h 94952"/>
                  <a:gd name="connsiteX2" fmla="*/ 24689 w 76123"/>
                  <a:gd name="connsiteY2" fmla="*/ 0 h 94952"/>
                  <a:gd name="connsiteX3" fmla="*/ 0 w 76123"/>
                  <a:gd name="connsiteY3" fmla="*/ 42863 h 94952"/>
                  <a:gd name="connsiteX4" fmla="*/ 8573 w 76123"/>
                  <a:gd name="connsiteY4" fmla="*/ 58550 h 94952"/>
                  <a:gd name="connsiteX5" fmla="*/ 35147 w 76123"/>
                  <a:gd name="connsiteY5" fmla="*/ 85125 h 94952"/>
                  <a:gd name="connsiteX6" fmla="*/ 76124 w 76123"/>
                  <a:gd name="connsiteY6" fmla="*/ 94812 h 94952"/>
                  <a:gd name="connsiteX7" fmla="*/ 76124 w 76123"/>
                  <a:gd name="connsiteY7" fmla="*/ 51949 h 94952"/>
                  <a:gd name="connsiteX8" fmla="*/ 64037 w 76123"/>
                  <a:gd name="connsiteY8" fmla="*/ 51092 h 9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123" h="94952">
                    <a:moveTo>
                      <a:pt x="64037" y="51092"/>
                    </a:moveTo>
                    <a:cubicBezTo>
                      <a:pt x="56347" y="49018"/>
                      <a:pt x="49789" y="43997"/>
                      <a:pt x="45777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0"/>
                      <a:pt x="24106" y="78756"/>
                      <a:pt x="35147" y="85125"/>
                    </a:cubicBezTo>
                    <a:cubicBezTo>
                      <a:pt x="47552" y="92335"/>
                      <a:pt x="61808" y="95706"/>
                      <a:pt x="76124" y="94812"/>
                    </a:cubicBezTo>
                    <a:lnTo>
                      <a:pt x="76124" y="51949"/>
                    </a:lnTo>
                    <a:cubicBezTo>
                      <a:pt x="72078" y="52477"/>
                      <a:pt x="67971" y="52185"/>
                      <a:pt x="64037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2" name="Freeform: Shape 3971">
                <a:extLst>
                  <a:ext uri="{FF2B5EF4-FFF2-40B4-BE49-F238E27FC236}">
                    <a16:creationId xmlns:a16="http://schemas.microsoft.com/office/drawing/2014/main" id="{CE075773-960E-8994-E761-9E0B78F2CC30}"/>
                  </a:ext>
                </a:extLst>
              </p:cNvPr>
              <p:cNvSpPr/>
              <p:nvPr/>
            </p:nvSpPr>
            <p:spPr>
              <a:xfrm>
                <a:off x="9448533" y="144960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3" name="Freeform: Shape 3972">
                <a:extLst>
                  <a:ext uri="{FF2B5EF4-FFF2-40B4-BE49-F238E27FC236}">
                    <a16:creationId xmlns:a16="http://schemas.microsoft.com/office/drawing/2014/main" id="{1F98C894-9E2A-EF6A-D91D-A854D17B6E96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4" name="Freeform: Shape 3973">
                <a:extLst>
                  <a:ext uri="{FF2B5EF4-FFF2-40B4-BE49-F238E27FC236}">
                    <a16:creationId xmlns:a16="http://schemas.microsoft.com/office/drawing/2014/main" id="{C2AEBB25-4FF0-D38D-2D6D-DDDCA20257E4}"/>
                  </a:ext>
                </a:extLst>
              </p:cNvPr>
              <p:cNvSpPr/>
              <p:nvPr/>
            </p:nvSpPr>
            <p:spPr>
              <a:xfrm>
                <a:off x="944853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5" name="Freeform: Shape 3974">
                <a:extLst>
                  <a:ext uri="{FF2B5EF4-FFF2-40B4-BE49-F238E27FC236}">
                    <a16:creationId xmlns:a16="http://schemas.microsoft.com/office/drawing/2014/main" id="{017D8656-D458-D13B-B79B-C13413CEFC3B}"/>
                  </a:ext>
                </a:extLst>
              </p:cNvPr>
              <p:cNvSpPr/>
              <p:nvPr/>
            </p:nvSpPr>
            <p:spPr>
              <a:xfrm>
                <a:off x="9461048" y="34204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6" name="Freeform: Shape 3975">
                <a:extLst>
                  <a:ext uri="{FF2B5EF4-FFF2-40B4-BE49-F238E27FC236}">
                    <a16:creationId xmlns:a16="http://schemas.microsoft.com/office/drawing/2014/main" id="{66DC2BEB-BCE3-6527-E716-44E6B9971A79}"/>
                  </a:ext>
                </a:extLst>
              </p:cNvPr>
              <p:cNvSpPr/>
              <p:nvPr/>
            </p:nvSpPr>
            <p:spPr>
              <a:xfrm>
                <a:off x="9448533" y="792527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8 h 175307"/>
                  <a:gd name="connsiteX1" fmla="*/ 76467 w 76466"/>
                  <a:gd name="connsiteY1" fmla="*/ 89583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8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8"/>
                    </a:moveTo>
                    <a:lnTo>
                      <a:pt x="76467" y="89583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8" name="Freeform: Shape 3977">
                <a:extLst>
                  <a:ext uri="{FF2B5EF4-FFF2-40B4-BE49-F238E27FC236}">
                    <a16:creationId xmlns:a16="http://schemas.microsoft.com/office/drawing/2014/main" id="{F83E9B10-E6DA-DCC3-DA14-7334D85A0154}"/>
                  </a:ext>
                </a:extLst>
              </p:cNvPr>
              <p:cNvSpPr/>
              <p:nvPr/>
            </p:nvSpPr>
            <p:spPr>
              <a:xfrm>
                <a:off x="9448533" y="697801"/>
                <a:ext cx="76466" cy="138188"/>
              </a:xfrm>
              <a:custGeom>
                <a:avLst/>
                <a:gdLst>
                  <a:gd name="connsiteX0" fmla="*/ 25032 w 76466"/>
                  <a:gd name="connsiteY0" fmla="*/ 94726 h 138188"/>
                  <a:gd name="connsiteX1" fmla="*/ 25032 w 76466"/>
                  <a:gd name="connsiteY1" fmla="*/ 94726 h 138188"/>
                  <a:gd name="connsiteX2" fmla="*/ 46549 w 76466"/>
                  <a:gd name="connsiteY2" fmla="*/ 57607 h 138188"/>
                  <a:gd name="connsiteX3" fmla="*/ 64722 w 76466"/>
                  <a:gd name="connsiteY3" fmla="*/ 43548 h 138188"/>
                  <a:gd name="connsiteX4" fmla="*/ 76467 w 76466"/>
                  <a:gd name="connsiteY4" fmla="*/ 42863 h 138188"/>
                  <a:gd name="connsiteX5" fmla="*/ 76467 w 76466"/>
                  <a:gd name="connsiteY5" fmla="*/ 0 h 138188"/>
                  <a:gd name="connsiteX6" fmla="*/ 72266 w 76466"/>
                  <a:gd name="connsiteY6" fmla="*/ 0 h 138188"/>
                  <a:gd name="connsiteX7" fmla="*/ 53321 w 76466"/>
                  <a:gd name="connsiteY7" fmla="*/ 2486 h 138188"/>
                  <a:gd name="connsiteX8" fmla="*/ 9087 w 76466"/>
                  <a:gd name="connsiteY8" fmla="*/ 36776 h 138188"/>
                  <a:gd name="connsiteX9" fmla="*/ 0 w 76466"/>
                  <a:gd name="connsiteY9" fmla="*/ 52464 h 138188"/>
                  <a:gd name="connsiteX10" fmla="*/ 0 w 76466"/>
                  <a:gd name="connsiteY10" fmla="*/ 138189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8">
                    <a:moveTo>
                      <a:pt x="25032" y="94726"/>
                    </a:moveTo>
                    <a:lnTo>
                      <a:pt x="25032" y="94726"/>
                    </a:lnTo>
                    <a:lnTo>
                      <a:pt x="46549" y="57607"/>
                    </a:lnTo>
                    <a:cubicBezTo>
                      <a:pt x="50501" y="50695"/>
                      <a:pt x="57041" y="45637"/>
                      <a:pt x="64722" y="43548"/>
                    </a:cubicBezTo>
                    <a:cubicBezTo>
                      <a:pt x="68563" y="42598"/>
                      <a:pt x="72540" y="42364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20"/>
                      <a:pt x="59502" y="855"/>
                      <a:pt x="53321" y="2486"/>
                    </a:cubicBezTo>
                    <a:cubicBezTo>
                      <a:pt x="34564" y="7502"/>
                      <a:pt x="18619" y="19862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9" name="Freeform: Shape 3978">
                <a:extLst>
                  <a:ext uri="{FF2B5EF4-FFF2-40B4-BE49-F238E27FC236}">
                    <a16:creationId xmlns:a16="http://schemas.microsoft.com/office/drawing/2014/main" id="{CADD034E-AF53-9780-05AB-7553FB3F4B58}"/>
                  </a:ext>
                </a:extLst>
              </p:cNvPr>
              <p:cNvSpPr/>
              <p:nvPr/>
            </p:nvSpPr>
            <p:spPr>
              <a:xfrm>
                <a:off x="9448533" y="1246355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0" name="Freeform: Shape 3979">
                <a:extLst>
                  <a:ext uri="{FF2B5EF4-FFF2-40B4-BE49-F238E27FC236}">
                    <a16:creationId xmlns:a16="http://schemas.microsoft.com/office/drawing/2014/main" id="{9ADE752C-267F-D351-C623-30967A96656A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76466" cy="68922"/>
              </a:xfrm>
              <a:custGeom>
                <a:avLst/>
                <a:gdLst>
                  <a:gd name="connsiteX0" fmla="*/ 10716 w 76466"/>
                  <a:gd name="connsiteY0" fmla="*/ 18517 h 68922"/>
                  <a:gd name="connsiteX1" fmla="*/ 0 w 76466"/>
                  <a:gd name="connsiteY1" fmla="*/ 24689 h 68922"/>
                  <a:gd name="connsiteX2" fmla="*/ 76467 w 76466"/>
                  <a:gd name="connsiteY2" fmla="*/ 68923 h 68922"/>
                  <a:gd name="connsiteX3" fmla="*/ 76467 w 76466"/>
                  <a:gd name="connsiteY3" fmla="*/ 19374 h 68922"/>
                  <a:gd name="connsiteX4" fmla="*/ 42863 w 76466"/>
                  <a:gd name="connsiteY4" fmla="*/ 0 h 68922"/>
                  <a:gd name="connsiteX5" fmla="*/ 10716 w 76466"/>
                  <a:gd name="connsiteY5" fmla="*/ 18517 h 68922"/>
                  <a:gd name="connsiteX6" fmla="*/ 10716 w 76466"/>
                  <a:gd name="connsiteY6" fmla="*/ 18517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517"/>
                    </a:moveTo>
                    <a:lnTo>
                      <a:pt x="0" y="24689"/>
                    </a:lnTo>
                    <a:lnTo>
                      <a:pt x="76467" y="68923"/>
                    </a:lnTo>
                    <a:lnTo>
                      <a:pt x="76467" y="19374"/>
                    </a:ln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1" name="Freeform: Shape 3980">
                <a:extLst>
                  <a:ext uri="{FF2B5EF4-FFF2-40B4-BE49-F238E27FC236}">
                    <a16:creationId xmlns:a16="http://schemas.microsoft.com/office/drawing/2014/main" id="{F6BF660A-5C92-1711-ECA6-9DE14BC4B320}"/>
                  </a:ext>
                </a:extLst>
              </p:cNvPr>
              <p:cNvSpPr/>
              <p:nvPr/>
            </p:nvSpPr>
            <p:spPr>
              <a:xfrm>
                <a:off x="9448533" y="2174586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76038 w 76038"/>
                  <a:gd name="connsiteY5" fmla="*/ 94812 h 94947"/>
                  <a:gd name="connsiteX6" fmla="*/ 76038 w 76038"/>
                  <a:gd name="connsiteY6" fmla="*/ 51949 h 94947"/>
                  <a:gd name="connsiteX7" fmla="*/ 64380 w 76038"/>
                  <a:gd name="connsiteY7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22366" y="82450"/>
                      <a:pt x="48494" y="96492"/>
                      <a:pt x="76038" y="94812"/>
                    </a:cubicBezTo>
                    <a:lnTo>
                      <a:pt x="76038" y="51949"/>
                    </a:lnTo>
                    <a:cubicBezTo>
                      <a:pt x="72137" y="52455"/>
                      <a:pt x="68168" y="52164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2" name="Freeform: Shape 3981">
                <a:extLst>
                  <a:ext uri="{FF2B5EF4-FFF2-40B4-BE49-F238E27FC236}">
                    <a16:creationId xmlns:a16="http://schemas.microsoft.com/office/drawing/2014/main" id="{0C5EA397-6BD3-3605-5A57-8941D8AD1D1A}"/>
                  </a:ext>
                </a:extLst>
              </p:cNvPr>
              <p:cNvSpPr/>
              <p:nvPr/>
            </p:nvSpPr>
            <p:spPr>
              <a:xfrm>
                <a:off x="9448533" y="2109949"/>
                <a:ext cx="43891" cy="107499"/>
              </a:xfrm>
              <a:custGeom>
                <a:avLst/>
                <a:gdLst>
                  <a:gd name="connsiteX0" fmla="*/ 0 w 43891"/>
                  <a:gd name="connsiteY0" fmla="*/ 21774 h 107499"/>
                  <a:gd name="connsiteX1" fmla="*/ 0 w 43891"/>
                  <a:gd name="connsiteY1" fmla="*/ 21774 h 107499"/>
                  <a:gd name="connsiteX2" fmla="*/ 0 w 43891"/>
                  <a:gd name="connsiteY2" fmla="*/ 21774 h 107499"/>
                  <a:gd name="connsiteX3" fmla="*/ 0 w 43891"/>
                  <a:gd name="connsiteY3" fmla="*/ 107499 h 107499"/>
                  <a:gd name="connsiteX4" fmla="*/ 43891 w 43891"/>
                  <a:gd name="connsiteY4" fmla="*/ 31375 h 107499"/>
                  <a:gd name="connsiteX5" fmla="*/ 12516 w 43891"/>
                  <a:gd name="connsiteY5" fmla="*/ 0 h 107499"/>
                  <a:gd name="connsiteX6" fmla="*/ 0 w 43891"/>
                  <a:gd name="connsiteY6" fmla="*/ 21774 h 107499"/>
                  <a:gd name="connsiteX7" fmla="*/ 0 w 43891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3" name="Freeform: Shape 3982">
                <a:extLst>
                  <a:ext uri="{FF2B5EF4-FFF2-40B4-BE49-F238E27FC236}">
                    <a16:creationId xmlns:a16="http://schemas.microsoft.com/office/drawing/2014/main" id="{4DBD609C-923A-2C26-5D0E-45C70B66FD5B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4" name="Freeform: Shape 3983">
                <a:extLst>
                  <a:ext uri="{FF2B5EF4-FFF2-40B4-BE49-F238E27FC236}">
                    <a16:creationId xmlns:a16="http://schemas.microsoft.com/office/drawing/2014/main" id="{638E5809-001D-DFF9-0750-9E87F7B8FDE0}"/>
                  </a:ext>
                </a:extLst>
              </p:cNvPr>
              <p:cNvSpPr/>
              <p:nvPr/>
            </p:nvSpPr>
            <p:spPr>
              <a:xfrm>
                <a:off x="944853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5" name="Freeform: Shape 3984">
                <a:extLst>
                  <a:ext uri="{FF2B5EF4-FFF2-40B4-BE49-F238E27FC236}">
                    <a16:creationId xmlns:a16="http://schemas.microsoft.com/office/drawing/2014/main" id="{59979CBF-AD93-6B06-D9F0-FA4C8684FC67}"/>
                  </a:ext>
                </a:extLst>
              </p:cNvPr>
              <p:cNvSpPr/>
              <p:nvPr/>
            </p:nvSpPr>
            <p:spPr>
              <a:xfrm>
                <a:off x="9461048" y="1999278"/>
                <a:ext cx="63951" cy="142046"/>
              </a:xfrm>
              <a:custGeom>
                <a:avLst/>
                <a:gdLst>
                  <a:gd name="connsiteX0" fmla="*/ 63951 w 63951"/>
                  <a:gd name="connsiteY0" fmla="*/ 85725 h 142046"/>
                  <a:gd name="connsiteX1" fmla="*/ 63951 w 63951"/>
                  <a:gd name="connsiteY1" fmla="*/ 0 h 142046"/>
                  <a:gd name="connsiteX2" fmla="*/ 0 w 63951"/>
                  <a:gd name="connsiteY2" fmla="*/ 110671 h 142046"/>
                  <a:gd name="connsiteX3" fmla="*/ 31376 w 63951"/>
                  <a:gd name="connsiteY3" fmla="*/ 142046 h 142046"/>
                  <a:gd name="connsiteX4" fmla="*/ 63951 w 63951"/>
                  <a:gd name="connsiteY4" fmla="*/ 85725 h 14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046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671"/>
                    </a:lnTo>
                    <a:lnTo>
                      <a:pt x="31376" y="142046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6" name="Freeform: Shape 3985">
                <a:extLst>
                  <a:ext uri="{FF2B5EF4-FFF2-40B4-BE49-F238E27FC236}">
                    <a16:creationId xmlns:a16="http://schemas.microsoft.com/office/drawing/2014/main" id="{639164A4-C581-27AD-F735-13AFB0BDB67F}"/>
                  </a:ext>
                </a:extLst>
              </p:cNvPr>
              <p:cNvSpPr/>
              <p:nvPr/>
            </p:nvSpPr>
            <p:spPr>
              <a:xfrm>
                <a:off x="944853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7" name="Freeform: Shape 3986">
                <a:extLst>
                  <a:ext uri="{FF2B5EF4-FFF2-40B4-BE49-F238E27FC236}">
                    <a16:creationId xmlns:a16="http://schemas.microsoft.com/office/drawing/2014/main" id="{6C383587-53D6-6ED8-B551-4B2480C7C8F5}"/>
                  </a:ext>
                </a:extLst>
              </p:cNvPr>
              <p:cNvSpPr/>
              <p:nvPr/>
            </p:nvSpPr>
            <p:spPr>
              <a:xfrm>
                <a:off x="944853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8" name="Freeform: Shape 3987">
                <a:extLst>
                  <a:ext uri="{FF2B5EF4-FFF2-40B4-BE49-F238E27FC236}">
                    <a16:creationId xmlns:a16="http://schemas.microsoft.com/office/drawing/2014/main" id="{4A9F325B-64F9-1835-3437-A19DE7EE1ECA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9" name="Freeform: Shape 3988">
                <a:extLst>
                  <a:ext uri="{FF2B5EF4-FFF2-40B4-BE49-F238E27FC236}">
                    <a16:creationId xmlns:a16="http://schemas.microsoft.com/office/drawing/2014/main" id="{74F9956D-02EF-3E37-458C-9EC2652CB42B}"/>
                  </a:ext>
                </a:extLst>
              </p:cNvPr>
              <p:cNvSpPr/>
              <p:nvPr/>
            </p:nvSpPr>
            <p:spPr>
              <a:xfrm>
                <a:off x="945924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0" name="Freeform: Shape 3989">
                <a:extLst>
                  <a:ext uri="{FF2B5EF4-FFF2-40B4-BE49-F238E27FC236}">
                    <a16:creationId xmlns:a16="http://schemas.microsoft.com/office/drawing/2014/main" id="{79E3F08D-1367-257F-1259-FBB19AFCBA90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1" name="Freeform: Shape 3990">
                <a:extLst>
                  <a:ext uri="{FF2B5EF4-FFF2-40B4-BE49-F238E27FC236}">
                    <a16:creationId xmlns:a16="http://schemas.microsoft.com/office/drawing/2014/main" id="{99B8AB22-588C-FE3F-482B-B7247171A62E}"/>
                  </a:ext>
                </a:extLst>
              </p:cNvPr>
              <p:cNvSpPr/>
              <p:nvPr/>
            </p:nvSpPr>
            <p:spPr>
              <a:xfrm>
                <a:off x="944853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2" name="Freeform: Shape 3991">
                <a:extLst>
                  <a:ext uri="{FF2B5EF4-FFF2-40B4-BE49-F238E27FC236}">
                    <a16:creationId xmlns:a16="http://schemas.microsoft.com/office/drawing/2014/main" id="{EC727B55-6A42-B791-6D55-D1665030D21B}"/>
                  </a:ext>
                </a:extLst>
              </p:cNvPr>
              <p:cNvSpPr/>
              <p:nvPr/>
            </p:nvSpPr>
            <p:spPr>
              <a:xfrm>
                <a:off x="9448533" y="1582912"/>
                <a:ext cx="76466" cy="68922"/>
              </a:xfrm>
              <a:custGeom>
                <a:avLst/>
                <a:gdLst>
                  <a:gd name="connsiteX0" fmla="*/ 76467 w 76466"/>
                  <a:gd name="connsiteY0" fmla="*/ 49463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46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3" name="Freeform: Shape 3992">
                <a:extLst>
                  <a:ext uri="{FF2B5EF4-FFF2-40B4-BE49-F238E27FC236}">
                    <a16:creationId xmlns:a16="http://schemas.microsoft.com/office/drawing/2014/main" id="{7EC22561-E28B-1E62-909D-A609CF4131B2}"/>
                  </a:ext>
                </a:extLst>
              </p:cNvPr>
              <p:cNvSpPr/>
              <p:nvPr/>
            </p:nvSpPr>
            <p:spPr>
              <a:xfrm>
                <a:off x="9448704" y="1315278"/>
                <a:ext cx="76295" cy="68922"/>
              </a:xfrm>
              <a:custGeom>
                <a:avLst/>
                <a:gdLst>
                  <a:gd name="connsiteX0" fmla="*/ 0 w 76295"/>
                  <a:gd name="connsiteY0" fmla="*/ 24775 h 68922"/>
                  <a:gd name="connsiteX1" fmla="*/ 76295 w 76295"/>
                  <a:gd name="connsiteY1" fmla="*/ 68923 h 68922"/>
                  <a:gd name="connsiteX2" fmla="*/ 76295 w 76295"/>
                  <a:gd name="connsiteY2" fmla="*/ 19374 h 68922"/>
                  <a:gd name="connsiteX3" fmla="*/ 42691 w 76295"/>
                  <a:gd name="connsiteY3" fmla="*/ 0 h 68922"/>
                  <a:gd name="connsiteX4" fmla="*/ 0 w 76295"/>
                  <a:gd name="connsiteY4" fmla="*/ 24775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775"/>
                    </a:moveTo>
                    <a:lnTo>
                      <a:pt x="76295" y="68923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4" name="Freeform: Shape 3993">
                <a:extLst>
                  <a:ext uri="{FF2B5EF4-FFF2-40B4-BE49-F238E27FC236}">
                    <a16:creationId xmlns:a16="http://schemas.microsoft.com/office/drawing/2014/main" id="{AF67F37D-D6BF-2F52-EB39-B2E50380EFC0}"/>
                  </a:ext>
                </a:extLst>
              </p:cNvPr>
              <p:cNvSpPr/>
              <p:nvPr/>
            </p:nvSpPr>
            <p:spPr>
              <a:xfrm>
                <a:off x="944853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5" name="Freeform: Shape 3994">
                <a:extLst>
                  <a:ext uri="{FF2B5EF4-FFF2-40B4-BE49-F238E27FC236}">
                    <a16:creationId xmlns:a16="http://schemas.microsoft.com/office/drawing/2014/main" id="{5302EE3A-6CC5-A1CE-E778-EC359D9A1890}"/>
                  </a:ext>
                </a:extLst>
              </p:cNvPr>
              <p:cNvSpPr/>
              <p:nvPr/>
            </p:nvSpPr>
            <p:spPr>
              <a:xfrm>
                <a:off x="9448533" y="2757516"/>
                <a:ext cx="76466" cy="175307"/>
              </a:xfrm>
              <a:custGeom>
                <a:avLst/>
                <a:gdLst>
                  <a:gd name="connsiteX0" fmla="*/ 76467 w 76466"/>
                  <a:gd name="connsiteY0" fmla="*/ 175307 h 175307"/>
                  <a:gd name="connsiteX1" fmla="*/ 76467 w 76466"/>
                  <a:gd name="connsiteY1" fmla="*/ 89582 h 175307"/>
                  <a:gd name="connsiteX2" fmla="*/ 24689 w 76466"/>
                  <a:gd name="connsiteY2" fmla="*/ 0 h 175307"/>
                  <a:gd name="connsiteX3" fmla="*/ 0 w 76466"/>
                  <a:gd name="connsiteY3" fmla="*/ 42863 h 175307"/>
                  <a:gd name="connsiteX4" fmla="*/ 76467 w 76466"/>
                  <a:gd name="connsiteY4" fmla="*/ 175307 h 1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07">
                    <a:moveTo>
                      <a:pt x="76467" y="175307"/>
                    </a:moveTo>
                    <a:lnTo>
                      <a:pt x="76467" y="89582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6" name="Freeform: Shape 3995">
                <a:extLst>
                  <a:ext uri="{FF2B5EF4-FFF2-40B4-BE49-F238E27FC236}">
                    <a16:creationId xmlns:a16="http://schemas.microsoft.com/office/drawing/2014/main" id="{A3AF172C-4B30-88CB-E4C0-0F5B461219AC}"/>
                  </a:ext>
                </a:extLst>
              </p:cNvPr>
              <p:cNvSpPr/>
              <p:nvPr/>
            </p:nvSpPr>
            <p:spPr>
              <a:xfrm>
                <a:off x="9448876" y="2662875"/>
                <a:ext cx="76466" cy="137931"/>
              </a:xfrm>
              <a:custGeom>
                <a:avLst/>
                <a:gdLst>
                  <a:gd name="connsiteX0" fmla="*/ 24689 w 76466"/>
                  <a:gd name="connsiteY0" fmla="*/ 94640 h 137931"/>
                  <a:gd name="connsiteX1" fmla="*/ 24689 w 76466"/>
                  <a:gd name="connsiteY1" fmla="*/ 94640 h 137931"/>
                  <a:gd name="connsiteX2" fmla="*/ 46206 w 76466"/>
                  <a:gd name="connsiteY2" fmla="*/ 57521 h 137931"/>
                  <a:gd name="connsiteX3" fmla="*/ 64380 w 76466"/>
                  <a:gd name="connsiteY3" fmla="*/ 43548 h 137931"/>
                  <a:gd name="connsiteX4" fmla="*/ 76467 w 76466"/>
                  <a:gd name="connsiteY4" fmla="*/ 42863 h 137931"/>
                  <a:gd name="connsiteX5" fmla="*/ 76467 w 76466"/>
                  <a:gd name="connsiteY5" fmla="*/ 0 h 137931"/>
                  <a:gd name="connsiteX6" fmla="*/ 72266 w 76466"/>
                  <a:gd name="connsiteY6" fmla="*/ 0 h 137931"/>
                  <a:gd name="connsiteX7" fmla="*/ 9087 w 76466"/>
                  <a:gd name="connsiteY7" fmla="*/ 36519 h 137931"/>
                  <a:gd name="connsiteX8" fmla="*/ 0 w 76466"/>
                  <a:gd name="connsiteY8" fmla="*/ 52206 h 137931"/>
                  <a:gd name="connsiteX9" fmla="*/ 0 w 76466"/>
                  <a:gd name="connsiteY9" fmla="*/ 137932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466" h="137931">
                    <a:moveTo>
                      <a:pt x="24689" y="94640"/>
                    </a:moveTo>
                    <a:lnTo>
                      <a:pt x="24689" y="94640"/>
                    </a:lnTo>
                    <a:lnTo>
                      <a:pt x="46206" y="57521"/>
                    </a:lnTo>
                    <a:cubicBezTo>
                      <a:pt x="50141" y="50612"/>
                      <a:pt x="56690" y="45571"/>
                      <a:pt x="64380" y="43548"/>
                    </a:cubicBezTo>
                    <a:cubicBezTo>
                      <a:pt x="68314" y="42468"/>
                      <a:pt x="72438" y="42237"/>
                      <a:pt x="76467" y="42863"/>
                    </a:cubicBezTo>
                    <a:lnTo>
                      <a:pt x="76467" y="0"/>
                    </a:lnTo>
                    <a:cubicBezTo>
                      <a:pt x="75095" y="0"/>
                      <a:pt x="73638" y="0"/>
                      <a:pt x="72266" y="0"/>
                    </a:cubicBezTo>
                    <a:cubicBezTo>
                      <a:pt x="46223" y="111"/>
                      <a:pt x="22186" y="14007"/>
                      <a:pt x="9087" y="36519"/>
                    </a:cubicBezTo>
                    <a:lnTo>
                      <a:pt x="0" y="52206"/>
                    </a:lnTo>
                    <a:lnTo>
                      <a:pt x="0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7" name="Freeform: Shape 3996">
                <a:extLst>
                  <a:ext uri="{FF2B5EF4-FFF2-40B4-BE49-F238E27FC236}">
                    <a16:creationId xmlns:a16="http://schemas.microsoft.com/office/drawing/2014/main" id="{9533F47D-7087-D19D-B3F7-A033F1E345A8}"/>
                  </a:ext>
                </a:extLst>
              </p:cNvPr>
              <p:cNvSpPr/>
              <p:nvPr/>
            </p:nvSpPr>
            <p:spPr>
              <a:xfrm>
                <a:off x="9448533" y="3211344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923 h 68922"/>
                  <a:gd name="connsiteX2" fmla="*/ 76467 w 76466"/>
                  <a:gd name="connsiteY2" fmla="*/ 49549 h 68922"/>
                  <a:gd name="connsiteX3" fmla="*/ 76467 w 76466"/>
                  <a:gd name="connsiteY3" fmla="*/ 0 h 68922"/>
                  <a:gd name="connsiteX4" fmla="*/ 0 w 76466"/>
                  <a:gd name="connsiteY4" fmla="*/ 44149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923"/>
                    </a:lnTo>
                    <a:lnTo>
                      <a:pt x="76467" y="49549"/>
                    </a:ln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8" name="Freeform: Shape 3997">
                <a:extLst>
                  <a:ext uri="{FF2B5EF4-FFF2-40B4-BE49-F238E27FC236}">
                    <a16:creationId xmlns:a16="http://schemas.microsoft.com/office/drawing/2014/main" id="{8C3C2BD2-34A7-9306-6BE0-ACBC410DBB4A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4 h 68922"/>
                  <a:gd name="connsiteX2" fmla="*/ 76467 w 76466"/>
                  <a:gd name="connsiteY2" fmla="*/ 68923 h 68922"/>
                  <a:gd name="connsiteX3" fmla="*/ 76467 w 76466"/>
                  <a:gd name="connsiteY3" fmla="*/ 19459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4"/>
                    </a:lnTo>
                    <a:lnTo>
                      <a:pt x="76467" y="68923"/>
                    </a:lnTo>
                    <a:lnTo>
                      <a:pt x="76467" y="19459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9" name="Freeform: Shape 3998">
                <a:extLst>
                  <a:ext uri="{FF2B5EF4-FFF2-40B4-BE49-F238E27FC236}">
                    <a16:creationId xmlns:a16="http://schemas.microsoft.com/office/drawing/2014/main" id="{1569704F-3FCC-4D16-395D-934CEB1F431D}"/>
                  </a:ext>
                </a:extLst>
              </p:cNvPr>
              <p:cNvSpPr/>
              <p:nvPr/>
            </p:nvSpPr>
            <p:spPr>
              <a:xfrm>
                <a:off x="9448533" y="4139574"/>
                <a:ext cx="76466" cy="95354"/>
              </a:xfrm>
              <a:custGeom>
                <a:avLst/>
                <a:gdLst>
                  <a:gd name="connsiteX0" fmla="*/ 64380 w 76466"/>
                  <a:gd name="connsiteY0" fmla="*/ 51092 h 95354"/>
                  <a:gd name="connsiteX1" fmla="*/ 46120 w 76466"/>
                  <a:gd name="connsiteY1" fmla="*/ 37119 h 95354"/>
                  <a:gd name="connsiteX2" fmla="*/ 24689 w 76466"/>
                  <a:gd name="connsiteY2" fmla="*/ 0 h 95354"/>
                  <a:gd name="connsiteX3" fmla="*/ 0 w 76466"/>
                  <a:gd name="connsiteY3" fmla="*/ 42863 h 95354"/>
                  <a:gd name="connsiteX4" fmla="*/ 8573 w 76466"/>
                  <a:gd name="connsiteY4" fmla="*/ 58550 h 95354"/>
                  <a:gd name="connsiteX5" fmla="*/ 35147 w 76466"/>
                  <a:gd name="connsiteY5" fmla="*/ 85210 h 95354"/>
                  <a:gd name="connsiteX6" fmla="*/ 76467 w 76466"/>
                  <a:gd name="connsiteY6" fmla="*/ 95240 h 95354"/>
                  <a:gd name="connsiteX7" fmla="*/ 76467 w 76466"/>
                  <a:gd name="connsiteY7" fmla="*/ 52378 h 95354"/>
                  <a:gd name="connsiteX8" fmla="*/ 64380 w 76466"/>
                  <a:gd name="connsiteY8" fmla="*/ 51092 h 9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466" h="95354">
                    <a:moveTo>
                      <a:pt x="64380" y="51092"/>
                    </a:moveTo>
                    <a:cubicBezTo>
                      <a:pt x="56672" y="49052"/>
                      <a:pt x="50106" y="44020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59" y="69600"/>
                      <a:pt x="24123" y="78790"/>
                      <a:pt x="35147" y="85210"/>
                    </a:cubicBezTo>
                    <a:cubicBezTo>
                      <a:pt x="47629" y="92557"/>
                      <a:pt x="62005" y="96046"/>
                      <a:pt x="76467" y="95240"/>
                    </a:cubicBezTo>
                    <a:lnTo>
                      <a:pt x="76467" y="52378"/>
                    </a:lnTo>
                    <a:cubicBezTo>
                      <a:pt x="72395" y="52806"/>
                      <a:pt x="68271" y="5236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0" name="Freeform: Shape 3999">
                <a:extLst>
                  <a:ext uri="{FF2B5EF4-FFF2-40B4-BE49-F238E27FC236}">
                    <a16:creationId xmlns:a16="http://schemas.microsoft.com/office/drawing/2014/main" id="{4DA6A215-26DC-8C59-C11A-CFFCEC26BE74}"/>
                  </a:ext>
                </a:extLst>
              </p:cNvPr>
              <p:cNvSpPr/>
              <p:nvPr/>
            </p:nvSpPr>
            <p:spPr>
              <a:xfrm>
                <a:off x="9448533" y="4075023"/>
                <a:ext cx="43891" cy="107413"/>
              </a:xfrm>
              <a:custGeom>
                <a:avLst/>
                <a:gdLst>
                  <a:gd name="connsiteX0" fmla="*/ 0 w 43891"/>
                  <a:gd name="connsiteY0" fmla="*/ 21689 h 107413"/>
                  <a:gd name="connsiteX1" fmla="*/ 0 w 43891"/>
                  <a:gd name="connsiteY1" fmla="*/ 21689 h 107413"/>
                  <a:gd name="connsiteX2" fmla="*/ 0 w 43891"/>
                  <a:gd name="connsiteY2" fmla="*/ 21689 h 107413"/>
                  <a:gd name="connsiteX3" fmla="*/ 0 w 43891"/>
                  <a:gd name="connsiteY3" fmla="*/ 107414 h 107413"/>
                  <a:gd name="connsiteX4" fmla="*/ 43891 w 43891"/>
                  <a:gd name="connsiteY4" fmla="*/ 31375 h 107413"/>
                  <a:gd name="connsiteX5" fmla="*/ 12516 w 43891"/>
                  <a:gd name="connsiteY5" fmla="*/ 0 h 107413"/>
                  <a:gd name="connsiteX6" fmla="*/ 0 w 43891"/>
                  <a:gd name="connsiteY6" fmla="*/ 21689 h 107413"/>
                  <a:gd name="connsiteX7" fmla="*/ 0 w 43891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1" name="Freeform: Shape 4000">
                <a:extLst>
                  <a:ext uri="{FF2B5EF4-FFF2-40B4-BE49-F238E27FC236}">
                    <a16:creationId xmlns:a16="http://schemas.microsoft.com/office/drawing/2014/main" id="{819A19AE-F300-68E9-B4CC-5179ADEFF279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2" name="Freeform: Shape 4001">
                <a:extLst>
                  <a:ext uri="{FF2B5EF4-FFF2-40B4-BE49-F238E27FC236}">
                    <a16:creationId xmlns:a16="http://schemas.microsoft.com/office/drawing/2014/main" id="{BFE63C0E-440A-CB36-5404-4298CE4FFD20}"/>
                  </a:ext>
                </a:extLst>
              </p:cNvPr>
              <p:cNvSpPr/>
              <p:nvPr/>
            </p:nvSpPr>
            <p:spPr>
              <a:xfrm>
                <a:off x="944853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3" name="Freeform: Shape 4002">
                <a:extLst>
                  <a:ext uri="{FF2B5EF4-FFF2-40B4-BE49-F238E27FC236}">
                    <a16:creationId xmlns:a16="http://schemas.microsoft.com/office/drawing/2014/main" id="{CAD59D61-1413-D948-0979-E35A11E70DEC}"/>
                  </a:ext>
                </a:extLst>
              </p:cNvPr>
              <p:cNvSpPr/>
              <p:nvPr/>
            </p:nvSpPr>
            <p:spPr>
              <a:xfrm>
                <a:off x="9461048" y="3964266"/>
                <a:ext cx="63951" cy="142131"/>
              </a:xfrm>
              <a:custGeom>
                <a:avLst/>
                <a:gdLst>
                  <a:gd name="connsiteX0" fmla="*/ 63951 w 63951"/>
                  <a:gd name="connsiteY0" fmla="*/ 85725 h 142131"/>
                  <a:gd name="connsiteX1" fmla="*/ 63951 w 63951"/>
                  <a:gd name="connsiteY1" fmla="*/ 0 h 142131"/>
                  <a:gd name="connsiteX2" fmla="*/ 0 w 63951"/>
                  <a:gd name="connsiteY2" fmla="*/ 110757 h 142131"/>
                  <a:gd name="connsiteX3" fmla="*/ 31376 w 63951"/>
                  <a:gd name="connsiteY3" fmla="*/ 142132 h 142131"/>
                  <a:gd name="connsiteX4" fmla="*/ 63951 w 63951"/>
                  <a:gd name="connsiteY4" fmla="*/ 85725 h 142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1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4" name="Freeform: Shape 4003">
                <a:extLst>
                  <a:ext uri="{FF2B5EF4-FFF2-40B4-BE49-F238E27FC236}">
                    <a16:creationId xmlns:a16="http://schemas.microsoft.com/office/drawing/2014/main" id="{F13DDE4E-72B8-8EE9-6190-7F6274329784}"/>
                  </a:ext>
                </a:extLst>
              </p:cNvPr>
              <p:cNvSpPr/>
              <p:nvPr/>
            </p:nvSpPr>
            <p:spPr>
              <a:xfrm>
                <a:off x="944853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5" name="Freeform: Shape 4004">
                <a:extLst>
                  <a:ext uri="{FF2B5EF4-FFF2-40B4-BE49-F238E27FC236}">
                    <a16:creationId xmlns:a16="http://schemas.microsoft.com/office/drawing/2014/main" id="{783B9A79-5132-D221-8132-DC35C9CDC05F}"/>
                  </a:ext>
                </a:extLst>
              </p:cNvPr>
              <p:cNvSpPr/>
              <p:nvPr/>
            </p:nvSpPr>
            <p:spPr>
              <a:xfrm>
                <a:off x="944853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6" name="Freeform: Shape 4005">
                <a:extLst>
                  <a:ext uri="{FF2B5EF4-FFF2-40B4-BE49-F238E27FC236}">
                    <a16:creationId xmlns:a16="http://schemas.microsoft.com/office/drawing/2014/main" id="{A76F50AE-B038-F710-7296-A9C538AA81DB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7" name="Freeform: Shape 4006">
                <a:extLst>
                  <a:ext uri="{FF2B5EF4-FFF2-40B4-BE49-F238E27FC236}">
                    <a16:creationId xmlns:a16="http://schemas.microsoft.com/office/drawing/2014/main" id="{84947133-5DBB-7D31-0135-35F8403E2FF8}"/>
                  </a:ext>
                </a:extLst>
              </p:cNvPr>
              <p:cNvSpPr/>
              <p:nvPr/>
            </p:nvSpPr>
            <p:spPr>
              <a:xfrm>
                <a:off x="945924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8" name="Freeform: Shape 4007">
                <a:extLst>
                  <a:ext uri="{FF2B5EF4-FFF2-40B4-BE49-F238E27FC236}">
                    <a16:creationId xmlns:a16="http://schemas.microsoft.com/office/drawing/2014/main" id="{0DE270E2-7F7C-2370-34BB-D2BB32B4CAF1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9" name="Freeform: Shape 4008">
                <a:extLst>
                  <a:ext uri="{FF2B5EF4-FFF2-40B4-BE49-F238E27FC236}">
                    <a16:creationId xmlns:a16="http://schemas.microsoft.com/office/drawing/2014/main" id="{C6845FE9-9554-1EA5-C263-66F4C0640126}"/>
                  </a:ext>
                </a:extLst>
              </p:cNvPr>
              <p:cNvSpPr/>
              <p:nvPr/>
            </p:nvSpPr>
            <p:spPr>
              <a:xfrm>
                <a:off x="944853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86 h 6257"/>
                  <a:gd name="connsiteX2" fmla="*/ 10716 w 10715"/>
                  <a:gd name="connsiteY2" fmla="*/ 0 h 6257"/>
                  <a:gd name="connsiteX3" fmla="*/ 0 w 10715"/>
                  <a:gd name="connsiteY3" fmla="*/ 6258 h 6257"/>
                  <a:gd name="connsiteX4" fmla="*/ 0 w 10715"/>
                  <a:gd name="connsiteY4" fmla="*/ 6258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86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0" name="Freeform: Shape 4009">
                <a:extLst>
                  <a:ext uri="{FF2B5EF4-FFF2-40B4-BE49-F238E27FC236}">
                    <a16:creationId xmlns:a16="http://schemas.microsoft.com/office/drawing/2014/main" id="{FC584C12-7712-05C8-2FE6-D37C6D84EBC9}"/>
                  </a:ext>
                </a:extLst>
              </p:cNvPr>
              <p:cNvSpPr/>
              <p:nvPr/>
            </p:nvSpPr>
            <p:spPr>
              <a:xfrm>
                <a:off x="9448704" y="3280267"/>
                <a:ext cx="76295" cy="68922"/>
              </a:xfrm>
              <a:custGeom>
                <a:avLst/>
                <a:gdLst>
                  <a:gd name="connsiteX0" fmla="*/ 0 w 76295"/>
                  <a:gd name="connsiteY0" fmla="*/ 24860 h 68922"/>
                  <a:gd name="connsiteX1" fmla="*/ 76295 w 76295"/>
                  <a:gd name="connsiteY1" fmla="*/ 68923 h 68922"/>
                  <a:gd name="connsiteX2" fmla="*/ 76295 w 76295"/>
                  <a:gd name="connsiteY2" fmla="*/ 19460 h 68922"/>
                  <a:gd name="connsiteX3" fmla="*/ 42691 w 76295"/>
                  <a:gd name="connsiteY3" fmla="*/ 0 h 68922"/>
                  <a:gd name="connsiteX4" fmla="*/ 0 w 76295"/>
                  <a:gd name="connsiteY4" fmla="*/ 24860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922">
                    <a:moveTo>
                      <a:pt x="0" y="24860"/>
                    </a:moveTo>
                    <a:lnTo>
                      <a:pt x="76295" y="68923"/>
                    </a:lnTo>
                    <a:lnTo>
                      <a:pt x="76295" y="19460"/>
                    </a:lnTo>
                    <a:lnTo>
                      <a:pt x="42691" y="0"/>
                    </a:lnTo>
                    <a:lnTo>
                      <a:pt x="0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1" name="Freeform: Shape 4010">
                <a:extLst>
                  <a:ext uri="{FF2B5EF4-FFF2-40B4-BE49-F238E27FC236}">
                    <a16:creationId xmlns:a16="http://schemas.microsoft.com/office/drawing/2014/main" id="{30568460-23CA-57DB-B85A-B9D3A4FF6EDA}"/>
                  </a:ext>
                </a:extLst>
              </p:cNvPr>
              <p:cNvSpPr/>
              <p:nvPr/>
            </p:nvSpPr>
            <p:spPr>
              <a:xfrm>
                <a:off x="9448533" y="3547900"/>
                <a:ext cx="76466" cy="68922"/>
              </a:xfrm>
              <a:custGeom>
                <a:avLst/>
                <a:gdLst>
                  <a:gd name="connsiteX0" fmla="*/ 76467 w 76466"/>
                  <a:gd name="connsiteY0" fmla="*/ 49549 h 68922"/>
                  <a:gd name="connsiteX1" fmla="*/ 76467 w 76466"/>
                  <a:gd name="connsiteY1" fmla="*/ 0 h 68922"/>
                  <a:gd name="connsiteX2" fmla="*/ 0 w 76466"/>
                  <a:gd name="connsiteY2" fmla="*/ 44148 h 68922"/>
                  <a:gd name="connsiteX3" fmla="*/ 0 w 76466"/>
                  <a:gd name="connsiteY3" fmla="*/ 68923 h 68922"/>
                  <a:gd name="connsiteX4" fmla="*/ 42863 w 76466"/>
                  <a:gd name="connsiteY4" fmla="*/ 68923 h 68922"/>
                  <a:gd name="connsiteX5" fmla="*/ 76467 w 76466"/>
                  <a:gd name="connsiteY5" fmla="*/ 49549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76467" y="49549"/>
                    </a:move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lnTo>
                      <a:pt x="42863" y="68923"/>
                    </a:lnTo>
                    <a:lnTo>
                      <a:pt x="76467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2" name="Freeform: Shape 4011">
                <a:extLst>
                  <a:ext uri="{FF2B5EF4-FFF2-40B4-BE49-F238E27FC236}">
                    <a16:creationId xmlns:a16="http://schemas.microsoft.com/office/drawing/2014/main" id="{EA17E4A9-ED01-88AE-6542-94DA0F352559}"/>
                  </a:ext>
                </a:extLst>
              </p:cNvPr>
              <p:cNvSpPr/>
              <p:nvPr/>
            </p:nvSpPr>
            <p:spPr>
              <a:xfrm>
                <a:off x="944853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3" name="Freeform: Shape 4012">
                <a:extLst>
                  <a:ext uri="{FF2B5EF4-FFF2-40B4-BE49-F238E27FC236}">
                    <a16:creationId xmlns:a16="http://schemas.microsoft.com/office/drawing/2014/main" id="{08809F32-FF9C-F874-04E0-5060F83CA790}"/>
                  </a:ext>
                </a:extLst>
              </p:cNvPr>
              <p:cNvSpPr/>
              <p:nvPr/>
            </p:nvSpPr>
            <p:spPr>
              <a:xfrm>
                <a:off x="9448533" y="4722504"/>
                <a:ext cx="76466" cy="175393"/>
              </a:xfrm>
              <a:custGeom>
                <a:avLst/>
                <a:gdLst>
                  <a:gd name="connsiteX0" fmla="*/ 76467 w 76466"/>
                  <a:gd name="connsiteY0" fmla="*/ 175393 h 175393"/>
                  <a:gd name="connsiteX1" fmla="*/ 76467 w 76466"/>
                  <a:gd name="connsiteY1" fmla="*/ 89668 h 175393"/>
                  <a:gd name="connsiteX2" fmla="*/ 24689 w 76466"/>
                  <a:gd name="connsiteY2" fmla="*/ 0 h 175393"/>
                  <a:gd name="connsiteX3" fmla="*/ 0 w 76466"/>
                  <a:gd name="connsiteY3" fmla="*/ 42863 h 175393"/>
                  <a:gd name="connsiteX4" fmla="*/ 76467 w 76466"/>
                  <a:gd name="connsiteY4" fmla="*/ 175393 h 17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66" h="175393">
                    <a:moveTo>
                      <a:pt x="76467" y="175393"/>
                    </a:moveTo>
                    <a:lnTo>
                      <a:pt x="76467" y="89668"/>
                    </a:lnTo>
                    <a:lnTo>
                      <a:pt x="24689" y="0"/>
                    </a:lnTo>
                    <a:lnTo>
                      <a:pt x="0" y="42863"/>
                    </a:lnTo>
                    <a:lnTo>
                      <a:pt x="76467" y="1753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4" name="Freeform: Shape 4013">
                <a:extLst>
                  <a:ext uri="{FF2B5EF4-FFF2-40B4-BE49-F238E27FC236}">
                    <a16:creationId xmlns:a16="http://schemas.microsoft.com/office/drawing/2014/main" id="{A9F69CA6-8461-8243-D680-637277C9D014}"/>
                  </a:ext>
                </a:extLst>
              </p:cNvPr>
              <p:cNvSpPr/>
              <p:nvPr/>
            </p:nvSpPr>
            <p:spPr>
              <a:xfrm>
                <a:off x="9448876" y="4627863"/>
                <a:ext cx="76466" cy="138189"/>
              </a:xfrm>
              <a:custGeom>
                <a:avLst/>
                <a:gdLst>
                  <a:gd name="connsiteX0" fmla="*/ 24689 w 76466"/>
                  <a:gd name="connsiteY0" fmla="*/ 94641 h 138189"/>
                  <a:gd name="connsiteX1" fmla="*/ 24689 w 76466"/>
                  <a:gd name="connsiteY1" fmla="*/ 94641 h 138189"/>
                  <a:gd name="connsiteX2" fmla="*/ 46206 w 76466"/>
                  <a:gd name="connsiteY2" fmla="*/ 57522 h 138189"/>
                  <a:gd name="connsiteX3" fmla="*/ 64380 w 76466"/>
                  <a:gd name="connsiteY3" fmla="*/ 43549 h 138189"/>
                  <a:gd name="connsiteX4" fmla="*/ 76467 w 76466"/>
                  <a:gd name="connsiteY4" fmla="*/ 42863 h 138189"/>
                  <a:gd name="connsiteX5" fmla="*/ 76467 w 76466"/>
                  <a:gd name="connsiteY5" fmla="*/ 1 h 138189"/>
                  <a:gd name="connsiteX6" fmla="*/ 72266 w 76466"/>
                  <a:gd name="connsiteY6" fmla="*/ 1 h 138189"/>
                  <a:gd name="connsiteX7" fmla="*/ 53321 w 76466"/>
                  <a:gd name="connsiteY7" fmla="*/ 2487 h 138189"/>
                  <a:gd name="connsiteX8" fmla="*/ 9087 w 76466"/>
                  <a:gd name="connsiteY8" fmla="*/ 36777 h 138189"/>
                  <a:gd name="connsiteX9" fmla="*/ 0 w 76466"/>
                  <a:gd name="connsiteY9" fmla="*/ 52464 h 138189"/>
                  <a:gd name="connsiteX10" fmla="*/ 0 w 76466"/>
                  <a:gd name="connsiteY10" fmla="*/ 138189 h 13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189">
                    <a:moveTo>
                      <a:pt x="24689" y="94641"/>
                    </a:moveTo>
                    <a:lnTo>
                      <a:pt x="24689" y="94641"/>
                    </a:lnTo>
                    <a:lnTo>
                      <a:pt x="46206" y="57522"/>
                    </a:lnTo>
                    <a:cubicBezTo>
                      <a:pt x="50141" y="50613"/>
                      <a:pt x="56690" y="45572"/>
                      <a:pt x="64380" y="43549"/>
                    </a:cubicBezTo>
                    <a:cubicBezTo>
                      <a:pt x="68323" y="42512"/>
                      <a:pt x="72429" y="42280"/>
                      <a:pt x="76467" y="42863"/>
                    </a:cubicBezTo>
                    <a:lnTo>
                      <a:pt x="76467" y="1"/>
                    </a:lnTo>
                    <a:lnTo>
                      <a:pt x="72266" y="1"/>
                    </a:lnTo>
                    <a:cubicBezTo>
                      <a:pt x="65871" y="-25"/>
                      <a:pt x="59493" y="815"/>
                      <a:pt x="53321" y="2487"/>
                    </a:cubicBezTo>
                    <a:cubicBezTo>
                      <a:pt x="34573" y="7519"/>
                      <a:pt x="18637" y="19872"/>
                      <a:pt x="9087" y="36777"/>
                    </a:cubicBezTo>
                    <a:lnTo>
                      <a:pt x="0" y="52464"/>
                    </a:lnTo>
                    <a:lnTo>
                      <a:pt x="0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5" name="Freeform: Shape 4014">
                <a:extLst>
                  <a:ext uri="{FF2B5EF4-FFF2-40B4-BE49-F238E27FC236}">
                    <a16:creationId xmlns:a16="http://schemas.microsoft.com/office/drawing/2014/main" id="{93FBB38F-B48F-E660-6C4A-419B143818A3}"/>
                  </a:ext>
                </a:extLst>
              </p:cNvPr>
              <p:cNvSpPr/>
              <p:nvPr/>
            </p:nvSpPr>
            <p:spPr>
              <a:xfrm>
                <a:off x="9448533" y="5176418"/>
                <a:ext cx="76466" cy="68922"/>
              </a:xfrm>
              <a:custGeom>
                <a:avLst/>
                <a:gdLst>
                  <a:gd name="connsiteX0" fmla="*/ 0 w 76466"/>
                  <a:gd name="connsiteY0" fmla="*/ 68923 h 68922"/>
                  <a:gd name="connsiteX1" fmla="*/ 42863 w 76466"/>
                  <a:gd name="connsiteY1" fmla="*/ 68837 h 68922"/>
                  <a:gd name="connsiteX2" fmla="*/ 76467 w 76466"/>
                  <a:gd name="connsiteY2" fmla="*/ 49463 h 68922"/>
                  <a:gd name="connsiteX3" fmla="*/ 76467 w 76466"/>
                  <a:gd name="connsiteY3" fmla="*/ 0 h 68922"/>
                  <a:gd name="connsiteX4" fmla="*/ 0 w 76466"/>
                  <a:gd name="connsiteY4" fmla="*/ 44148 h 68922"/>
                  <a:gd name="connsiteX5" fmla="*/ 0 w 76466"/>
                  <a:gd name="connsiteY5" fmla="*/ 68923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922">
                    <a:moveTo>
                      <a:pt x="0" y="68923"/>
                    </a:moveTo>
                    <a:lnTo>
                      <a:pt x="42863" y="68837"/>
                    </a:lnTo>
                    <a:lnTo>
                      <a:pt x="76467" y="49463"/>
                    </a:lnTo>
                    <a:lnTo>
                      <a:pt x="76467" y="0"/>
                    </a:lnTo>
                    <a:lnTo>
                      <a:pt x="0" y="44148"/>
                    </a:lnTo>
                    <a:lnTo>
                      <a:pt x="0" y="68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6" name="Freeform: Shape 4015">
                <a:extLst>
                  <a:ext uri="{FF2B5EF4-FFF2-40B4-BE49-F238E27FC236}">
                    <a16:creationId xmlns:a16="http://schemas.microsoft.com/office/drawing/2014/main" id="{984D2D66-8514-D038-75AC-BB9BAF68E538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76466" cy="68922"/>
              </a:xfrm>
              <a:custGeom>
                <a:avLst/>
                <a:gdLst>
                  <a:gd name="connsiteX0" fmla="*/ 10716 w 76466"/>
                  <a:gd name="connsiteY0" fmla="*/ 18602 h 68922"/>
                  <a:gd name="connsiteX1" fmla="*/ 0 w 76466"/>
                  <a:gd name="connsiteY1" fmla="*/ 24775 h 68922"/>
                  <a:gd name="connsiteX2" fmla="*/ 76467 w 76466"/>
                  <a:gd name="connsiteY2" fmla="*/ 68923 h 68922"/>
                  <a:gd name="connsiteX3" fmla="*/ 76467 w 76466"/>
                  <a:gd name="connsiteY3" fmla="*/ 19460 h 68922"/>
                  <a:gd name="connsiteX4" fmla="*/ 42863 w 76466"/>
                  <a:gd name="connsiteY4" fmla="*/ 0 h 68922"/>
                  <a:gd name="connsiteX5" fmla="*/ 10716 w 76466"/>
                  <a:gd name="connsiteY5" fmla="*/ 18602 h 68922"/>
                  <a:gd name="connsiteX6" fmla="*/ 10716 w 76466"/>
                  <a:gd name="connsiteY6" fmla="*/ 18602 h 6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466" h="68922">
                    <a:moveTo>
                      <a:pt x="10716" y="18602"/>
                    </a:moveTo>
                    <a:lnTo>
                      <a:pt x="0" y="24775"/>
                    </a:lnTo>
                    <a:lnTo>
                      <a:pt x="76467" y="68923"/>
                    </a:lnTo>
                    <a:lnTo>
                      <a:pt x="76467" y="19460"/>
                    </a:ln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7" name="Freeform: Shape 4016">
                <a:extLst>
                  <a:ext uri="{FF2B5EF4-FFF2-40B4-BE49-F238E27FC236}">
                    <a16:creationId xmlns:a16="http://schemas.microsoft.com/office/drawing/2014/main" id="{CC1C6D99-AD85-795F-5349-5EB40A515232}"/>
                  </a:ext>
                </a:extLst>
              </p:cNvPr>
              <p:cNvSpPr/>
              <p:nvPr/>
            </p:nvSpPr>
            <p:spPr>
              <a:xfrm>
                <a:off x="9448533" y="6104648"/>
                <a:ext cx="76038" cy="94947"/>
              </a:xfrm>
              <a:custGeom>
                <a:avLst/>
                <a:gdLst>
                  <a:gd name="connsiteX0" fmla="*/ 64380 w 76038"/>
                  <a:gd name="connsiteY0" fmla="*/ 51092 h 94947"/>
                  <a:gd name="connsiteX1" fmla="*/ 46120 w 76038"/>
                  <a:gd name="connsiteY1" fmla="*/ 37119 h 94947"/>
                  <a:gd name="connsiteX2" fmla="*/ 24689 w 76038"/>
                  <a:gd name="connsiteY2" fmla="*/ 0 h 94947"/>
                  <a:gd name="connsiteX3" fmla="*/ 0 w 76038"/>
                  <a:gd name="connsiteY3" fmla="*/ 42863 h 94947"/>
                  <a:gd name="connsiteX4" fmla="*/ 8573 w 76038"/>
                  <a:gd name="connsiteY4" fmla="*/ 58550 h 94947"/>
                  <a:gd name="connsiteX5" fmla="*/ 35147 w 76038"/>
                  <a:gd name="connsiteY5" fmla="*/ 85125 h 94947"/>
                  <a:gd name="connsiteX6" fmla="*/ 76038 w 76038"/>
                  <a:gd name="connsiteY6" fmla="*/ 94812 h 94947"/>
                  <a:gd name="connsiteX7" fmla="*/ 76038 w 76038"/>
                  <a:gd name="connsiteY7" fmla="*/ 51949 h 94947"/>
                  <a:gd name="connsiteX8" fmla="*/ 64380 w 76038"/>
                  <a:gd name="connsiteY8" fmla="*/ 51092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38" h="94947">
                    <a:moveTo>
                      <a:pt x="64380" y="51092"/>
                    </a:moveTo>
                    <a:cubicBezTo>
                      <a:pt x="56707" y="48983"/>
                      <a:pt x="50158" y="43977"/>
                      <a:pt x="46120" y="37119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8573" y="58550"/>
                    </a:lnTo>
                    <a:cubicBezTo>
                      <a:pt x="14942" y="69591"/>
                      <a:pt x="24106" y="78756"/>
                      <a:pt x="35147" y="85125"/>
                    </a:cubicBezTo>
                    <a:cubicBezTo>
                      <a:pt x="47526" y="92317"/>
                      <a:pt x="61748" y="95686"/>
                      <a:pt x="76038" y="94812"/>
                    </a:cubicBezTo>
                    <a:lnTo>
                      <a:pt x="76038" y="51949"/>
                    </a:lnTo>
                    <a:cubicBezTo>
                      <a:pt x="72129" y="52421"/>
                      <a:pt x="68177" y="52129"/>
                      <a:pt x="64380" y="510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8" name="Freeform: Shape 4017">
                <a:extLst>
                  <a:ext uri="{FF2B5EF4-FFF2-40B4-BE49-F238E27FC236}">
                    <a16:creationId xmlns:a16="http://schemas.microsoft.com/office/drawing/2014/main" id="{D97A977F-FD89-B904-2DE6-CFD5A5A2A0F2}"/>
                  </a:ext>
                </a:extLst>
              </p:cNvPr>
              <p:cNvSpPr/>
              <p:nvPr/>
            </p:nvSpPr>
            <p:spPr>
              <a:xfrm>
                <a:off x="9448533" y="6040012"/>
                <a:ext cx="43891" cy="107498"/>
              </a:xfrm>
              <a:custGeom>
                <a:avLst/>
                <a:gdLst>
                  <a:gd name="connsiteX0" fmla="*/ 0 w 43891"/>
                  <a:gd name="connsiteY0" fmla="*/ 21774 h 107498"/>
                  <a:gd name="connsiteX1" fmla="*/ 0 w 43891"/>
                  <a:gd name="connsiteY1" fmla="*/ 21774 h 107498"/>
                  <a:gd name="connsiteX2" fmla="*/ 0 w 43891"/>
                  <a:gd name="connsiteY2" fmla="*/ 21774 h 107498"/>
                  <a:gd name="connsiteX3" fmla="*/ 0 w 43891"/>
                  <a:gd name="connsiteY3" fmla="*/ 107499 h 107498"/>
                  <a:gd name="connsiteX4" fmla="*/ 43891 w 43891"/>
                  <a:gd name="connsiteY4" fmla="*/ 31375 h 107498"/>
                  <a:gd name="connsiteX5" fmla="*/ 12516 w 43891"/>
                  <a:gd name="connsiteY5" fmla="*/ 0 h 107498"/>
                  <a:gd name="connsiteX6" fmla="*/ 0 w 43891"/>
                  <a:gd name="connsiteY6" fmla="*/ 21774 h 107498"/>
                  <a:gd name="connsiteX7" fmla="*/ 0 w 43891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891" y="31375"/>
                    </a:lnTo>
                    <a:lnTo>
                      <a:pt x="12516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9" name="Freeform: Shape 4018">
                <a:extLst>
                  <a:ext uri="{FF2B5EF4-FFF2-40B4-BE49-F238E27FC236}">
                    <a16:creationId xmlns:a16="http://schemas.microsoft.com/office/drawing/2014/main" id="{40D1A429-C917-026F-ED57-48C75870995E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0" name="Freeform: Shape 4019">
                <a:extLst>
                  <a:ext uri="{FF2B5EF4-FFF2-40B4-BE49-F238E27FC236}">
                    <a16:creationId xmlns:a16="http://schemas.microsoft.com/office/drawing/2014/main" id="{1AA55A60-3438-DC83-B2B6-884DECE96D7C}"/>
                  </a:ext>
                </a:extLst>
              </p:cNvPr>
              <p:cNvSpPr/>
              <p:nvPr/>
            </p:nvSpPr>
            <p:spPr>
              <a:xfrm>
                <a:off x="944853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1" name="Freeform: Shape 4020">
                <a:extLst>
                  <a:ext uri="{FF2B5EF4-FFF2-40B4-BE49-F238E27FC236}">
                    <a16:creationId xmlns:a16="http://schemas.microsoft.com/office/drawing/2014/main" id="{836B48F8-B9FD-1053-D9AE-3550C69208FE}"/>
                  </a:ext>
                </a:extLst>
              </p:cNvPr>
              <p:cNvSpPr/>
              <p:nvPr/>
            </p:nvSpPr>
            <p:spPr>
              <a:xfrm>
                <a:off x="9461048" y="5929255"/>
                <a:ext cx="63951" cy="142132"/>
              </a:xfrm>
              <a:custGeom>
                <a:avLst/>
                <a:gdLst>
                  <a:gd name="connsiteX0" fmla="*/ 63951 w 63951"/>
                  <a:gd name="connsiteY0" fmla="*/ 85725 h 142132"/>
                  <a:gd name="connsiteX1" fmla="*/ 63951 w 63951"/>
                  <a:gd name="connsiteY1" fmla="*/ 0 h 142132"/>
                  <a:gd name="connsiteX2" fmla="*/ 0 w 63951"/>
                  <a:gd name="connsiteY2" fmla="*/ 110757 h 142132"/>
                  <a:gd name="connsiteX3" fmla="*/ 31376 w 63951"/>
                  <a:gd name="connsiteY3" fmla="*/ 142132 h 142132"/>
                  <a:gd name="connsiteX4" fmla="*/ 63951 w 63951"/>
                  <a:gd name="connsiteY4" fmla="*/ 85725 h 14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51" h="142132">
                    <a:moveTo>
                      <a:pt x="63951" y="85725"/>
                    </a:moveTo>
                    <a:lnTo>
                      <a:pt x="63951" y="0"/>
                    </a:lnTo>
                    <a:lnTo>
                      <a:pt x="0" y="110757"/>
                    </a:lnTo>
                    <a:lnTo>
                      <a:pt x="31376" y="142132"/>
                    </a:lnTo>
                    <a:lnTo>
                      <a:pt x="6395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2" name="Freeform: Shape 4021">
                <a:extLst>
                  <a:ext uri="{FF2B5EF4-FFF2-40B4-BE49-F238E27FC236}">
                    <a16:creationId xmlns:a16="http://schemas.microsoft.com/office/drawing/2014/main" id="{ABF1F2F3-2100-26C6-44B1-642B790EAEAC}"/>
                  </a:ext>
                </a:extLst>
              </p:cNvPr>
              <p:cNvSpPr/>
              <p:nvPr/>
            </p:nvSpPr>
            <p:spPr>
              <a:xfrm>
                <a:off x="944853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3" name="Freeform: Shape 4022">
                <a:extLst>
                  <a:ext uri="{FF2B5EF4-FFF2-40B4-BE49-F238E27FC236}">
                    <a16:creationId xmlns:a16="http://schemas.microsoft.com/office/drawing/2014/main" id="{58013BCC-BB80-11B0-6814-F2900C728D64}"/>
                  </a:ext>
                </a:extLst>
              </p:cNvPr>
              <p:cNvSpPr/>
              <p:nvPr/>
            </p:nvSpPr>
            <p:spPr>
              <a:xfrm>
                <a:off x="944853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4" name="Freeform: Shape 4023">
                <a:extLst>
                  <a:ext uri="{FF2B5EF4-FFF2-40B4-BE49-F238E27FC236}">
                    <a16:creationId xmlns:a16="http://schemas.microsoft.com/office/drawing/2014/main" id="{9FB01020-A9FF-C946-62E3-A80420A7F5A8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5" name="Freeform: Shape 4024">
                <a:extLst>
                  <a:ext uri="{FF2B5EF4-FFF2-40B4-BE49-F238E27FC236}">
                    <a16:creationId xmlns:a16="http://schemas.microsoft.com/office/drawing/2014/main" id="{152F29AA-CB4B-A4E9-F391-1864AFC9D321}"/>
                  </a:ext>
                </a:extLst>
              </p:cNvPr>
              <p:cNvSpPr/>
              <p:nvPr/>
            </p:nvSpPr>
            <p:spPr>
              <a:xfrm>
                <a:off x="945924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6" name="Freeform: Shape 4025">
                <a:extLst>
                  <a:ext uri="{FF2B5EF4-FFF2-40B4-BE49-F238E27FC236}">
                    <a16:creationId xmlns:a16="http://schemas.microsoft.com/office/drawing/2014/main" id="{E34169E6-1247-718D-8DDF-63B5C00177F4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7" name="Freeform: Shape 4026">
                <a:extLst>
                  <a:ext uri="{FF2B5EF4-FFF2-40B4-BE49-F238E27FC236}">
                    <a16:creationId xmlns:a16="http://schemas.microsoft.com/office/drawing/2014/main" id="{EDC0B940-E00C-882C-AA44-BC015761CB96}"/>
                  </a:ext>
                </a:extLst>
              </p:cNvPr>
              <p:cNvSpPr/>
              <p:nvPr/>
            </p:nvSpPr>
            <p:spPr>
              <a:xfrm>
                <a:off x="944853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10716 w 10715"/>
                  <a:gd name="connsiteY2" fmla="*/ 0 h 6172"/>
                  <a:gd name="connsiteX3" fmla="*/ 0 w 10715"/>
                  <a:gd name="connsiteY3" fmla="*/ 6172 h 6172"/>
                  <a:gd name="connsiteX4" fmla="*/ 0 w 10715"/>
                  <a:gd name="connsiteY4" fmla="*/ 6172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8" name="Freeform: Shape 4027">
                <a:extLst>
                  <a:ext uri="{FF2B5EF4-FFF2-40B4-BE49-F238E27FC236}">
                    <a16:creationId xmlns:a16="http://schemas.microsoft.com/office/drawing/2014/main" id="{AC60FDFA-7190-DDC1-5224-341FD44ADC8A}"/>
                  </a:ext>
                </a:extLst>
              </p:cNvPr>
              <p:cNvSpPr/>
              <p:nvPr/>
            </p:nvSpPr>
            <p:spPr>
              <a:xfrm>
                <a:off x="9448704" y="5245341"/>
                <a:ext cx="76295" cy="68836"/>
              </a:xfrm>
              <a:custGeom>
                <a:avLst/>
                <a:gdLst>
                  <a:gd name="connsiteX0" fmla="*/ 0 w 76295"/>
                  <a:gd name="connsiteY0" fmla="*/ 24775 h 68836"/>
                  <a:gd name="connsiteX1" fmla="*/ 76295 w 76295"/>
                  <a:gd name="connsiteY1" fmla="*/ 68837 h 68836"/>
                  <a:gd name="connsiteX2" fmla="*/ 76295 w 76295"/>
                  <a:gd name="connsiteY2" fmla="*/ 19374 h 68836"/>
                  <a:gd name="connsiteX3" fmla="*/ 42691 w 76295"/>
                  <a:gd name="connsiteY3" fmla="*/ 0 h 68836"/>
                  <a:gd name="connsiteX4" fmla="*/ 0 w 76295"/>
                  <a:gd name="connsiteY4" fmla="*/ 24775 h 6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95" h="68836">
                    <a:moveTo>
                      <a:pt x="0" y="24775"/>
                    </a:moveTo>
                    <a:lnTo>
                      <a:pt x="76295" y="68837"/>
                    </a:lnTo>
                    <a:lnTo>
                      <a:pt x="76295" y="19374"/>
                    </a:lnTo>
                    <a:lnTo>
                      <a:pt x="42691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9" name="Freeform: Shape 4028">
                <a:extLst>
                  <a:ext uri="{FF2B5EF4-FFF2-40B4-BE49-F238E27FC236}">
                    <a16:creationId xmlns:a16="http://schemas.microsoft.com/office/drawing/2014/main" id="{E6A345C8-FF3A-EDF8-D8AD-E0EC64E4CD7C}"/>
                  </a:ext>
                </a:extLst>
              </p:cNvPr>
              <p:cNvSpPr/>
              <p:nvPr/>
            </p:nvSpPr>
            <p:spPr>
              <a:xfrm>
                <a:off x="9448533" y="5512974"/>
                <a:ext cx="76466" cy="68837"/>
              </a:xfrm>
              <a:custGeom>
                <a:avLst/>
                <a:gdLst>
                  <a:gd name="connsiteX0" fmla="*/ 76467 w 76466"/>
                  <a:gd name="connsiteY0" fmla="*/ 49463 h 68837"/>
                  <a:gd name="connsiteX1" fmla="*/ 76467 w 76466"/>
                  <a:gd name="connsiteY1" fmla="*/ 0 h 68837"/>
                  <a:gd name="connsiteX2" fmla="*/ 0 w 76466"/>
                  <a:gd name="connsiteY2" fmla="*/ 44149 h 68837"/>
                  <a:gd name="connsiteX3" fmla="*/ 0 w 76466"/>
                  <a:gd name="connsiteY3" fmla="*/ 68837 h 68837"/>
                  <a:gd name="connsiteX4" fmla="*/ 42863 w 76466"/>
                  <a:gd name="connsiteY4" fmla="*/ 68837 h 68837"/>
                  <a:gd name="connsiteX5" fmla="*/ 76467 w 76466"/>
                  <a:gd name="connsiteY5" fmla="*/ 49463 h 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68837">
                    <a:moveTo>
                      <a:pt x="76467" y="49463"/>
                    </a:moveTo>
                    <a:lnTo>
                      <a:pt x="76467" y="0"/>
                    </a:lnTo>
                    <a:lnTo>
                      <a:pt x="0" y="44149"/>
                    </a:lnTo>
                    <a:lnTo>
                      <a:pt x="0" y="68837"/>
                    </a:lnTo>
                    <a:lnTo>
                      <a:pt x="42863" y="68837"/>
                    </a:lnTo>
                    <a:lnTo>
                      <a:pt x="76467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0" name="Freeform: Shape 4029">
                <a:extLst>
                  <a:ext uri="{FF2B5EF4-FFF2-40B4-BE49-F238E27FC236}">
                    <a16:creationId xmlns:a16="http://schemas.microsoft.com/office/drawing/2014/main" id="{BA38F4FB-AB7C-2C27-C044-E209BEDA0DC7}"/>
                  </a:ext>
                </a:extLst>
              </p:cNvPr>
              <p:cNvSpPr/>
              <p:nvPr/>
            </p:nvSpPr>
            <p:spPr>
              <a:xfrm>
                <a:off x="944853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1" name="Freeform: Shape 4030">
                <a:extLst>
                  <a:ext uri="{FF2B5EF4-FFF2-40B4-BE49-F238E27FC236}">
                    <a16:creationId xmlns:a16="http://schemas.microsoft.com/office/drawing/2014/main" id="{11D6A5F0-E4C1-59D7-297E-87CC3AABBD79}"/>
                  </a:ext>
                </a:extLst>
              </p:cNvPr>
              <p:cNvSpPr/>
              <p:nvPr/>
            </p:nvSpPr>
            <p:spPr>
              <a:xfrm>
                <a:off x="9448533" y="6687578"/>
                <a:ext cx="76466" cy="170421"/>
              </a:xfrm>
              <a:custGeom>
                <a:avLst/>
                <a:gdLst>
                  <a:gd name="connsiteX0" fmla="*/ 76467 w 76466"/>
                  <a:gd name="connsiteY0" fmla="*/ 89583 h 170421"/>
                  <a:gd name="connsiteX1" fmla="*/ 24689 w 76466"/>
                  <a:gd name="connsiteY1" fmla="*/ 0 h 170421"/>
                  <a:gd name="connsiteX2" fmla="*/ 0 w 76466"/>
                  <a:gd name="connsiteY2" fmla="*/ 42863 h 170421"/>
                  <a:gd name="connsiteX3" fmla="*/ 73637 w 76466"/>
                  <a:gd name="connsiteY3" fmla="*/ 170421 h 170421"/>
                  <a:gd name="connsiteX4" fmla="*/ 76467 w 76466"/>
                  <a:gd name="connsiteY4" fmla="*/ 170421 h 170421"/>
                  <a:gd name="connsiteX5" fmla="*/ 76467 w 76466"/>
                  <a:gd name="connsiteY5" fmla="*/ 89583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466" h="170421">
                    <a:moveTo>
                      <a:pt x="76467" y="89583"/>
                    </a:moveTo>
                    <a:lnTo>
                      <a:pt x="24689" y="0"/>
                    </a:lnTo>
                    <a:lnTo>
                      <a:pt x="0" y="42863"/>
                    </a:lnTo>
                    <a:lnTo>
                      <a:pt x="73637" y="170421"/>
                    </a:lnTo>
                    <a:lnTo>
                      <a:pt x="76467" y="170421"/>
                    </a:lnTo>
                    <a:lnTo>
                      <a:pt x="76467" y="895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2" name="Freeform: Shape 4031">
                <a:extLst>
                  <a:ext uri="{FF2B5EF4-FFF2-40B4-BE49-F238E27FC236}">
                    <a16:creationId xmlns:a16="http://schemas.microsoft.com/office/drawing/2014/main" id="{DA544D87-2E26-DC3D-922D-18AD0964D8CA}"/>
                  </a:ext>
                </a:extLst>
              </p:cNvPr>
              <p:cNvSpPr/>
              <p:nvPr/>
            </p:nvSpPr>
            <p:spPr>
              <a:xfrm>
                <a:off x="9448876" y="6592852"/>
                <a:ext cx="76466" cy="138274"/>
              </a:xfrm>
              <a:custGeom>
                <a:avLst/>
                <a:gdLst>
                  <a:gd name="connsiteX0" fmla="*/ 24689 w 76466"/>
                  <a:gd name="connsiteY0" fmla="*/ 94726 h 138274"/>
                  <a:gd name="connsiteX1" fmla="*/ 24689 w 76466"/>
                  <a:gd name="connsiteY1" fmla="*/ 94726 h 138274"/>
                  <a:gd name="connsiteX2" fmla="*/ 46206 w 76466"/>
                  <a:gd name="connsiteY2" fmla="*/ 57522 h 138274"/>
                  <a:gd name="connsiteX3" fmla="*/ 64380 w 76466"/>
                  <a:gd name="connsiteY3" fmla="*/ 43548 h 138274"/>
                  <a:gd name="connsiteX4" fmla="*/ 76467 w 76466"/>
                  <a:gd name="connsiteY4" fmla="*/ 42863 h 138274"/>
                  <a:gd name="connsiteX5" fmla="*/ 76467 w 76466"/>
                  <a:gd name="connsiteY5" fmla="*/ 0 h 138274"/>
                  <a:gd name="connsiteX6" fmla="*/ 72266 w 76466"/>
                  <a:gd name="connsiteY6" fmla="*/ 0 h 138274"/>
                  <a:gd name="connsiteX7" fmla="*/ 53321 w 76466"/>
                  <a:gd name="connsiteY7" fmla="*/ 2486 h 138274"/>
                  <a:gd name="connsiteX8" fmla="*/ 9087 w 76466"/>
                  <a:gd name="connsiteY8" fmla="*/ 36776 h 138274"/>
                  <a:gd name="connsiteX9" fmla="*/ 0 w 76466"/>
                  <a:gd name="connsiteY9" fmla="*/ 52549 h 138274"/>
                  <a:gd name="connsiteX10" fmla="*/ 0 w 76466"/>
                  <a:gd name="connsiteY10" fmla="*/ 138274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466" h="138274">
                    <a:moveTo>
                      <a:pt x="24689" y="94726"/>
                    </a:moveTo>
                    <a:lnTo>
                      <a:pt x="24689" y="94726"/>
                    </a:lnTo>
                    <a:lnTo>
                      <a:pt x="46206" y="57522"/>
                    </a:lnTo>
                    <a:cubicBezTo>
                      <a:pt x="50158" y="50629"/>
                      <a:pt x="56699" y="45597"/>
                      <a:pt x="64380" y="43548"/>
                    </a:cubicBezTo>
                    <a:cubicBezTo>
                      <a:pt x="68331" y="42554"/>
                      <a:pt x="72429" y="42323"/>
                      <a:pt x="76467" y="42863"/>
                    </a:cubicBezTo>
                    <a:lnTo>
                      <a:pt x="76467" y="0"/>
                    </a:lnTo>
                    <a:lnTo>
                      <a:pt x="72266" y="0"/>
                    </a:lnTo>
                    <a:cubicBezTo>
                      <a:pt x="65871" y="17"/>
                      <a:pt x="59502" y="857"/>
                      <a:pt x="53321" y="2486"/>
                    </a:cubicBezTo>
                    <a:cubicBezTo>
                      <a:pt x="34573" y="7518"/>
                      <a:pt x="18637" y="19871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3" name="Freeform: Shape 4032">
                <a:extLst>
                  <a:ext uri="{FF2B5EF4-FFF2-40B4-BE49-F238E27FC236}">
                    <a16:creationId xmlns:a16="http://schemas.microsoft.com/office/drawing/2014/main" id="{CBB15D39-86E7-E144-21A8-A73524369912}"/>
                  </a:ext>
                </a:extLst>
              </p:cNvPr>
              <p:cNvSpPr/>
              <p:nvPr/>
            </p:nvSpPr>
            <p:spPr>
              <a:xfrm>
                <a:off x="7242057" y="0"/>
                <a:ext cx="109985" cy="202225"/>
              </a:xfrm>
              <a:custGeom>
                <a:avLst/>
                <a:gdLst>
                  <a:gd name="connsiteX0" fmla="*/ 97555 w 109985"/>
                  <a:gd name="connsiteY0" fmla="*/ 202225 h 202225"/>
                  <a:gd name="connsiteX1" fmla="*/ 109985 w 109985"/>
                  <a:gd name="connsiteY1" fmla="*/ 202225 h 202225"/>
                  <a:gd name="connsiteX2" fmla="*/ 46891 w 109985"/>
                  <a:gd name="connsiteY2" fmla="*/ 92926 h 202225"/>
                  <a:gd name="connsiteX3" fmla="*/ 46891 w 109985"/>
                  <a:gd name="connsiteY3" fmla="*/ 62922 h 202225"/>
                  <a:gd name="connsiteX4" fmla="*/ 83239 w 109985"/>
                  <a:gd name="connsiteY4" fmla="*/ 0 h 202225"/>
                  <a:gd name="connsiteX5" fmla="*/ 33690 w 109985"/>
                  <a:gd name="connsiteY5" fmla="*/ 0 h 202225"/>
                  <a:gd name="connsiteX6" fmla="*/ 9773 w 109985"/>
                  <a:gd name="connsiteY6" fmla="*/ 41491 h 202225"/>
                  <a:gd name="connsiteX7" fmla="*/ 9773 w 109985"/>
                  <a:gd name="connsiteY7" fmla="*/ 114357 h 202225"/>
                  <a:gd name="connsiteX8" fmla="*/ 60436 w 109985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85" h="202225">
                    <a:moveTo>
                      <a:pt x="97555" y="202225"/>
                    </a:moveTo>
                    <a:lnTo>
                      <a:pt x="109985" y="202225"/>
                    </a:lnTo>
                    <a:lnTo>
                      <a:pt x="46891" y="92926"/>
                    </a:lnTo>
                    <a:cubicBezTo>
                      <a:pt x="41534" y="83643"/>
                      <a:pt x="41534" y="72205"/>
                      <a:pt x="46891" y="62922"/>
                    </a:cubicBezTo>
                    <a:lnTo>
                      <a:pt x="83239" y="0"/>
                    </a:lnTo>
                    <a:lnTo>
                      <a:pt x="33690" y="0"/>
                    </a:lnTo>
                    <a:lnTo>
                      <a:pt x="9773" y="41491"/>
                    </a:lnTo>
                    <a:cubicBezTo>
                      <a:pt x="-3258" y="64031"/>
                      <a:pt x="-3258" y="91817"/>
                      <a:pt x="9773" y="114357"/>
                    </a:cubicBezTo>
                    <a:lnTo>
                      <a:pt x="6043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4" name="Freeform: Shape 4033">
                <a:extLst>
                  <a:ext uri="{FF2B5EF4-FFF2-40B4-BE49-F238E27FC236}">
                    <a16:creationId xmlns:a16="http://schemas.microsoft.com/office/drawing/2014/main" id="{7DE32CE3-7552-6945-449E-BA83D66FF984}"/>
                  </a:ext>
                </a:extLst>
              </p:cNvPr>
              <p:cNvSpPr/>
              <p:nvPr/>
            </p:nvSpPr>
            <p:spPr>
              <a:xfrm>
                <a:off x="7579642" y="54692"/>
                <a:ext cx="167077" cy="278091"/>
              </a:xfrm>
              <a:custGeom>
                <a:avLst/>
                <a:gdLst>
                  <a:gd name="connsiteX0" fmla="*/ 156362 w 167077"/>
                  <a:gd name="connsiteY0" fmla="*/ 259490 h 278091"/>
                  <a:gd name="connsiteX1" fmla="*/ 167078 w 167077"/>
                  <a:gd name="connsiteY1" fmla="*/ 253317 h 278091"/>
                  <a:gd name="connsiteX2" fmla="*/ 57864 w 167077"/>
                  <a:gd name="connsiteY2" fmla="*/ 190224 h 278091"/>
                  <a:gd name="connsiteX3" fmla="*/ 42863 w 167077"/>
                  <a:gd name="connsiteY3" fmla="*/ 164506 h 278091"/>
                  <a:gd name="connsiteX4" fmla="*/ 42863 w 167077"/>
                  <a:gd name="connsiteY4" fmla="*/ 13887 h 278091"/>
                  <a:gd name="connsiteX5" fmla="*/ 42863 w 167077"/>
                  <a:gd name="connsiteY5" fmla="*/ 13887 h 278091"/>
                  <a:gd name="connsiteX6" fmla="*/ 42863 w 167077"/>
                  <a:gd name="connsiteY6" fmla="*/ 0 h 278091"/>
                  <a:gd name="connsiteX7" fmla="*/ 0 w 167077"/>
                  <a:gd name="connsiteY7" fmla="*/ 17145 h 278091"/>
                  <a:gd name="connsiteX8" fmla="*/ 0 w 167077"/>
                  <a:gd name="connsiteY8" fmla="*/ 164249 h 278091"/>
                  <a:gd name="connsiteX9" fmla="*/ 36433 w 167077"/>
                  <a:gd name="connsiteY9" fmla="*/ 227343 h 278091"/>
                  <a:gd name="connsiteX10" fmla="*/ 124215 w 167077"/>
                  <a:gd name="connsiteY10" fmla="*/ 278092 h 278091"/>
                  <a:gd name="connsiteX11" fmla="*/ 156362 w 167077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091">
                    <a:moveTo>
                      <a:pt x="156362" y="259490"/>
                    </a:moveTo>
                    <a:lnTo>
                      <a:pt x="167078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461" y="5143"/>
                      <a:pt x="14144" y="10716"/>
                      <a:pt x="0" y="17145"/>
                    </a:cubicBezTo>
                    <a:lnTo>
                      <a:pt x="0" y="164249"/>
                    </a:lnTo>
                    <a:cubicBezTo>
                      <a:pt x="-17" y="190283"/>
                      <a:pt x="13879" y="214342"/>
                      <a:pt x="36433" y="227343"/>
                    </a:cubicBezTo>
                    <a:lnTo>
                      <a:pt x="124215" y="278092"/>
                    </a:lnTo>
                    <a:lnTo>
                      <a:pt x="156362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5" name="Freeform: Shape 4034">
                <a:extLst>
                  <a:ext uri="{FF2B5EF4-FFF2-40B4-BE49-F238E27FC236}">
                    <a16:creationId xmlns:a16="http://schemas.microsoft.com/office/drawing/2014/main" id="{E575595E-1A1E-7AB4-A2B2-1AADE07A952C}"/>
                  </a:ext>
                </a:extLst>
              </p:cNvPr>
              <p:cNvSpPr/>
              <p:nvPr/>
            </p:nvSpPr>
            <p:spPr>
              <a:xfrm>
                <a:off x="7579556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059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6" name="Freeform: Shape 4035">
                <a:extLst>
                  <a:ext uri="{FF2B5EF4-FFF2-40B4-BE49-F238E27FC236}">
                    <a16:creationId xmlns:a16="http://schemas.microsoft.com/office/drawing/2014/main" id="{A19A4D68-E8E7-77CD-571F-6FF6BE92FC0D}"/>
                  </a:ext>
                </a:extLst>
              </p:cNvPr>
              <p:cNvSpPr/>
              <p:nvPr/>
            </p:nvSpPr>
            <p:spPr>
              <a:xfrm>
                <a:off x="7878737" y="45005"/>
                <a:ext cx="262746" cy="200082"/>
              </a:xfrm>
              <a:custGeom>
                <a:avLst/>
                <a:gdLst>
                  <a:gd name="connsiteX0" fmla="*/ 136560 w 262746"/>
                  <a:gd name="connsiteY0" fmla="*/ 200082 h 200082"/>
                  <a:gd name="connsiteX1" fmla="*/ 238058 w 262746"/>
                  <a:gd name="connsiteY1" fmla="*/ 200082 h 200082"/>
                  <a:gd name="connsiteX2" fmla="*/ 256575 w 262746"/>
                  <a:gd name="connsiteY2" fmla="*/ 167935 h 200082"/>
                  <a:gd name="connsiteX3" fmla="*/ 256575 w 262746"/>
                  <a:gd name="connsiteY3" fmla="*/ 167935 h 200082"/>
                  <a:gd name="connsiteX4" fmla="*/ 262747 w 262746"/>
                  <a:gd name="connsiteY4" fmla="*/ 157220 h 200082"/>
                  <a:gd name="connsiteX5" fmla="*/ 136560 w 262746"/>
                  <a:gd name="connsiteY5" fmla="*/ 157220 h 200082"/>
                  <a:gd name="connsiteX6" fmla="*/ 110842 w 262746"/>
                  <a:gd name="connsiteY6" fmla="*/ 142218 h 200082"/>
                  <a:gd name="connsiteX7" fmla="*/ 35404 w 262746"/>
                  <a:gd name="connsiteY7" fmla="*/ 11659 h 200082"/>
                  <a:gd name="connsiteX8" fmla="*/ 35404 w 262746"/>
                  <a:gd name="connsiteY8" fmla="*/ 11659 h 200082"/>
                  <a:gd name="connsiteX9" fmla="*/ 28718 w 262746"/>
                  <a:gd name="connsiteY9" fmla="*/ 0 h 200082"/>
                  <a:gd name="connsiteX10" fmla="*/ 0 w 262746"/>
                  <a:gd name="connsiteY10" fmla="*/ 35919 h 200082"/>
                  <a:gd name="connsiteX11" fmla="*/ 73723 w 262746"/>
                  <a:gd name="connsiteY11" fmla="*/ 163649 h 200082"/>
                  <a:gd name="connsiteX12" fmla="*/ 136560 w 262746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746" h="200082">
                    <a:moveTo>
                      <a:pt x="136560" y="200082"/>
                    </a:moveTo>
                    <a:lnTo>
                      <a:pt x="238058" y="200082"/>
                    </a:lnTo>
                    <a:lnTo>
                      <a:pt x="256575" y="167935"/>
                    </a:lnTo>
                    <a:lnTo>
                      <a:pt x="256575" y="167935"/>
                    </a:lnTo>
                    <a:lnTo>
                      <a:pt x="262747" y="157220"/>
                    </a:lnTo>
                    <a:lnTo>
                      <a:pt x="136560" y="157220"/>
                    </a:lnTo>
                    <a:cubicBezTo>
                      <a:pt x="125938" y="157125"/>
                      <a:pt x="116157" y="151419"/>
                      <a:pt x="110842" y="142218"/>
                    </a:cubicBezTo>
                    <a:lnTo>
                      <a:pt x="35404" y="11659"/>
                    </a:lnTo>
                    <a:lnTo>
                      <a:pt x="35404" y="11659"/>
                    </a:lnTo>
                    <a:lnTo>
                      <a:pt x="28718" y="0"/>
                    </a:lnTo>
                    <a:cubicBezTo>
                      <a:pt x="18774" y="11430"/>
                      <a:pt x="9198" y="23403"/>
                      <a:pt x="0" y="35919"/>
                    </a:cubicBezTo>
                    <a:lnTo>
                      <a:pt x="73723" y="163649"/>
                    </a:lnTo>
                    <a:cubicBezTo>
                      <a:pt x="86719" y="186086"/>
                      <a:pt x="110628" y="199952"/>
                      <a:pt x="136560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7" name="Freeform: Shape 4036">
                <a:extLst>
                  <a:ext uri="{FF2B5EF4-FFF2-40B4-BE49-F238E27FC236}">
                    <a16:creationId xmlns:a16="http://schemas.microsoft.com/office/drawing/2014/main" id="{7818FAB9-7E9E-4825-C98B-3DA3445FBCCF}"/>
                  </a:ext>
                </a:extLst>
              </p:cNvPr>
              <p:cNvSpPr/>
              <p:nvPr/>
            </p:nvSpPr>
            <p:spPr>
              <a:xfrm>
                <a:off x="7831759" y="0"/>
                <a:ext cx="75438" cy="80924"/>
              </a:xfrm>
              <a:custGeom>
                <a:avLst/>
                <a:gdLst>
                  <a:gd name="connsiteX0" fmla="*/ 49463 w 75438"/>
                  <a:gd name="connsiteY0" fmla="*/ 0 h 80924"/>
                  <a:gd name="connsiteX1" fmla="*/ 0 w 75438"/>
                  <a:gd name="connsiteY1" fmla="*/ 0 h 80924"/>
                  <a:gd name="connsiteX2" fmla="*/ 46720 w 75438"/>
                  <a:gd name="connsiteY2" fmla="*/ 80924 h 80924"/>
                  <a:gd name="connsiteX3" fmla="*/ 75438 w 75438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38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5919" y="68694"/>
                      <a:pt x="65494" y="56721"/>
                      <a:pt x="75438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8" name="Freeform: Shape 4037">
                <a:extLst>
                  <a:ext uri="{FF2B5EF4-FFF2-40B4-BE49-F238E27FC236}">
                    <a16:creationId xmlns:a16="http://schemas.microsoft.com/office/drawing/2014/main" id="{8ADCAD81-B06E-6075-5C46-48C8769456AD}"/>
                  </a:ext>
                </a:extLst>
              </p:cNvPr>
              <p:cNvSpPr/>
              <p:nvPr/>
            </p:nvSpPr>
            <p:spPr>
              <a:xfrm>
                <a:off x="7127529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9" name="Freeform: Shape 4038">
                <a:extLst>
                  <a:ext uri="{FF2B5EF4-FFF2-40B4-BE49-F238E27FC236}">
                    <a16:creationId xmlns:a16="http://schemas.microsoft.com/office/drawing/2014/main" id="{B8B364F4-8083-A4EA-80C9-DCA06F3841DD}"/>
                  </a:ext>
                </a:extLst>
              </p:cNvPr>
              <p:cNvSpPr/>
              <p:nvPr/>
            </p:nvSpPr>
            <p:spPr>
              <a:xfrm>
                <a:off x="8246411" y="0"/>
                <a:ext cx="119586" cy="23234"/>
              </a:xfrm>
              <a:custGeom>
                <a:avLst/>
                <a:gdLst>
                  <a:gd name="connsiteX0" fmla="*/ 96184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317 w 119586"/>
                  <a:gd name="connsiteY3" fmla="*/ 13459 h 23234"/>
                  <a:gd name="connsiteX4" fmla="*/ 96184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184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317" y="13459"/>
                    </a:lnTo>
                    <a:cubicBezTo>
                      <a:pt x="45854" y="26493"/>
                      <a:pt x="73646" y="26493"/>
                      <a:pt x="96184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0" name="Freeform: Shape 4039">
                <a:extLst>
                  <a:ext uri="{FF2B5EF4-FFF2-40B4-BE49-F238E27FC236}">
                    <a16:creationId xmlns:a16="http://schemas.microsoft.com/office/drawing/2014/main" id="{991868D7-6D21-DB26-F896-AA3A291F55ED}"/>
                  </a:ext>
                </a:extLst>
              </p:cNvPr>
              <p:cNvSpPr/>
              <p:nvPr/>
            </p:nvSpPr>
            <p:spPr>
              <a:xfrm>
                <a:off x="7302750" y="56664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2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85"/>
                      <a:pt x="225534" y="174506"/>
                      <a:pt x="238572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39" y="139760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1" name="Freeform: Shape 4040">
                <a:extLst>
                  <a:ext uri="{FF2B5EF4-FFF2-40B4-BE49-F238E27FC236}">
                    <a16:creationId xmlns:a16="http://schemas.microsoft.com/office/drawing/2014/main" id="{CBAD998B-2E3B-E979-B0CB-CD1033142231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2" name="Freeform: Shape 4041">
                <a:extLst>
                  <a:ext uri="{FF2B5EF4-FFF2-40B4-BE49-F238E27FC236}">
                    <a16:creationId xmlns:a16="http://schemas.microsoft.com/office/drawing/2014/main" id="{8D77AB83-1A09-8636-2D26-FC7EFE484E08}"/>
                  </a:ext>
                </a:extLst>
              </p:cNvPr>
              <p:cNvSpPr/>
              <p:nvPr/>
            </p:nvSpPr>
            <p:spPr>
              <a:xfrm>
                <a:off x="7302493" y="202225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3" name="Freeform: Shape 4042">
                <a:extLst>
                  <a:ext uri="{FF2B5EF4-FFF2-40B4-BE49-F238E27FC236}">
                    <a16:creationId xmlns:a16="http://schemas.microsoft.com/office/drawing/2014/main" id="{06A0AA90-14E4-7FD6-FFE3-1B1A1C5B4F87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4" name="Freeform: Shape 4043">
                <a:extLst>
                  <a:ext uri="{FF2B5EF4-FFF2-40B4-BE49-F238E27FC236}">
                    <a16:creationId xmlns:a16="http://schemas.microsoft.com/office/drawing/2014/main" id="{16539399-BEF2-9EAF-4CF0-8BF05AA656D9}"/>
                  </a:ext>
                </a:extLst>
              </p:cNvPr>
              <p:cNvSpPr/>
              <p:nvPr/>
            </p:nvSpPr>
            <p:spPr>
              <a:xfrm>
                <a:off x="7339612" y="202225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5" name="Freeform: Shape 4044">
                <a:extLst>
                  <a:ext uri="{FF2B5EF4-FFF2-40B4-BE49-F238E27FC236}">
                    <a16:creationId xmlns:a16="http://schemas.microsoft.com/office/drawing/2014/main" id="{54C2633F-E6D3-FCD1-CC55-C415A547BFB8}"/>
                  </a:ext>
                </a:extLst>
              </p:cNvPr>
              <p:cNvSpPr/>
              <p:nvPr/>
            </p:nvSpPr>
            <p:spPr>
              <a:xfrm>
                <a:off x="7622505" y="0"/>
                <a:ext cx="39262" cy="68151"/>
              </a:xfrm>
              <a:custGeom>
                <a:avLst/>
                <a:gdLst>
                  <a:gd name="connsiteX0" fmla="*/ 0 w 39262"/>
                  <a:gd name="connsiteY0" fmla="*/ 68151 h 68151"/>
                  <a:gd name="connsiteX1" fmla="*/ 39262 w 39262"/>
                  <a:gd name="connsiteY1" fmla="*/ 0 h 68151"/>
                  <a:gd name="connsiteX2" fmla="*/ 0 w 39262"/>
                  <a:gd name="connsiteY2" fmla="*/ 0 h 68151"/>
                  <a:gd name="connsiteX3" fmla="*/ 0 w 39262"/>
                  <a:gd name="connsiteY3" fmla="*/ 54693 h 68151"/>
                  <a:gd name="connsiteX4" fmla="*/ 0 w 39262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262" h="68151">
                    <a:moveTo>
                      <a:pt x="0" y="68151"/>
                    </a:moveTo>
                    <a:lnTo>
                      <a:pt x="39262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6" name="Freeform: Shape 4045">
                <a:extLst>
                  <a:ext uri="{FF2B5EF4-FFF2-40B4-BE49-F238E27FC236}">
                    <a16:creationId xmlns:a16="http://schemas.microsoft.com/office/drawing/2014/main" id="{D1FCE616-ACB4-A6BD-B93D-3B49EF1C0ADA}"/>
                  </a:ext>
                </a:extLst>
              </p:cNvPr>
              <p:cNvSpPr/>
              <p:nvPr/>
            </p:nvSpPr>
            <p:spPr>
              <a:xfrm>
                <a:off x="7703858" y="68151"/>
                <a:ext cx="210026" cy="264375"/>
              </a:xfrm>
              <a:custGeom>
                <a:avLst/>
                <a:gdLst>
                  <a:gd name="connsiteX0" fmla="*/ 173593 w 210026"/>
                  <a:gd name="connsiteY0" fmla="*/ 213884 h 264375"/>
                  <a:gd name="connsiteX1" fmla="*/ 210026 w 210026"/>
                  <a:gd name="connsiteY1" fmla="*/ 150790 h 264375"/>
                  <a:gd name="connsiteX2" fmla="*/ 210026 w 210026"/>
                  <a:gd name="connsiteY2" fmla="*/ 74238 h 264375"/>
                  <a:gd name="connsiteX3" fmla="*/ 167164 w 210026"/>
                  <a:gd name="connsiteY3" fmla="*/ 0 h 264375"/>
                  <a:gd name="connsiteX4" fmla="*/ 167164 w 210026"/>
                  <a:gd name="connsiteY4" fmla="*/ 150790 h 264375"/>
                  <a:gd name="connsiteX5" fmla="*/ 152162 w 210026"/>
                  <a:gd name="connsiteY5" fmla="*/ 176508 h 264375"/>
                  <a:gd name="connsiteX6" fmla="*/ 32147 w 210026"/>
                  <a:gd name="connsiteY6" fmla="*/ 245774 h 264375"/>
                  <a:gd name="connsiteX7" fmla="*/ 32147 w 210026"/>
                  <a:gd name="connsiteY7" fmla="*/ 245774 h 264375"/>
                  <a:gd name="connsiteX8" fmla="*/ 0 w 210026"/>
                  <a:gd name="connsiteY8" fmla="*/ 264376 h 264375"/>
                  <a:gd name="connsiteX9" fmla="*/ 85725 w 210026"/>
                  <a:gd name="connsiteY9" fmla="*/ 264376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375">
                    <a:moveTo>
                      <a:pt x="173593" y="213884"/>
                    </a:moveTo>
                    <a:cubicBezTo>
                      <a:pt x="196139" y="200869"/>
                      <a:pt x="210026" y="176819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87" y="161419"/>
                      <a:pt x="161377" y="171209"/>
                      <a:pt x="152162" y="176508"/>
                    </a:cubicBezTo>
                    <a:lnTo>
                      <a:pt x="32147" y="245774"/>
                    </a:lnTo>
                    <a:lnTo>
                      <a:pt x="32147" y="245774"/>
                    </a:lnTo>
                    <a:lnTo>
                      <a:pt x="0" y="264376"/>
                    </a:lnTo>
                    <a:lnTo>
                      <a:pt x="85725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7" name="Freeform: Shape 4046">
                <a:extLst>
                  <a:ext uri="{FF2B5EF4-FFF2-40B4-BE49-F238E27FC236}">
                    <a16:creationId xmlns:a16="http://schemas.microsoft.com/office/drawing/2014/main" id="{6286D0D0-9BA1-41F9-816E-E5CF5B6E2449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8" name="Freeform: Shape 4047">
                <a:extLst>
                  <a:ext uri="{FF2B5EF4-FFF2-40B4-BE49-F238E27FC236}">
                    <a16:creationId xmlns:a16="http://schemas.microsoft.com/office/drawing/2014/main" id="{BF1B3889-CB30-05D7-9623-3F5277F17784}"/>
                  </a:ext>
                </a:extLst>
              </p:cNvPr>
              <p:cNvSpPr/>
              <p:nvPr/>
            </p:nvSpPr>
            <p:spPr>
              <a:xfrm>
                <a:off x="7703858" y="314182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9" name="Freeform: Shape 4048">
                <a:extLst>
                  <a:ext uri="{FF2B5EF4-FFF2-40B4-BE49-F238E27FC236}">
                    <a16:creationId xmlns:a16="http://schemas.microsoft.com/office/drawing/2014/main" id="{E46102B2-2F3E-4EB2-AC5D-0FEEE8D5AE05}"/>
                  </a:ext>
                </a:extLst>
              </p:cNvPr>
              <p:cNvSpPr/>
              <p:nvPr/>
            </p:nvSpPr>
            <p:spPr>
              <a:xfrm>
                <a:off x="7881223" y="0"/>
                <a:ext cx="32747" cy="56664"/>
              </a:xfrm>
              <a:custGeom>
                <a:avLst/>
                <a:gdLst>
                  <a:gd name="connsiteX0" fmla="*/ 32747 w 32747"/>
                  <a:gd name="connsiteY0" fmla="*/ 56664 h 56664"/>
                  <a:gd name="connsiteX1" fmla="*/ 32747 w 32747"/>
                  <a:gd name="connsiteY1" fmla="*/ 0 h 56664"/>
                  <a:gd name="connsiteX2" fmla="*/ 0 w 32747"/>
                  <a:gd name="connsiteY2" fmla="*/ 0 h 56664"/>
                  <a:gd name="connsiteX3" fmla="*/ 25975 w 32747"/>
                  <a:gd name="connsiteY3" fmla="*/ 45006 h 56664"/>
                  <a:gd name="connsiteX4" fmla="*/ 32747 w 32747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7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5975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0" name="Freeform: Shape 4049">
                <a:extLst>
                  <a:ext uri="{FF2B5EF4-FFF2-40B4-BE49-F238E27FC236}">
                    <a16:creationId xmlns:a16="http://schemas.microsoft.com/office/drawing/2014/main" id="{BB9E7079-3BF1-DE65-BC8D-5426383D2956}"/>
                  </a:ext>
                </a:extLst>
              </p:cNvPr>
              <p:cNvSpPr/>
              <p:nvPr/>
            </p:nvSpPr>
            <p:spPr>
              <a:xfrm>
                <a:off x="8116795" y="0"/>
                <a:ext cx="134759" cy="245087"/>
              </a:xfrm>
              <a:custGeom>
                <a:avLst/>
                <a:gdLst>
                  <a:gd name="connsiteX0" fmla="*/ 18517 w 134759"/>
                  <a:gd name="connsiteY0" fmla="*/ 212941 h 245087"/>
                  <a:gd name="connsiteX1" fmla="*/ 18517 w 134759"/>
                  <a:gd name="connsiteY1" fmla="*/ 212941 h 245087"/>
                  <a:gd name="connsiteX2" fmla="*/ 0 w 134759"/>
                  <a:gd name="connsiteY2" fmla="*/ 245088 h 245087"/>
                  <a:gd name="connsiteX3" fmla="*/ 0 w 134759"/>
                  <a:gd name="connsiteY3" fmla="*/ 245088 h 245087"/>
                  <a:gd name="connsiteX4" fmla="*/ 74324 w 134759"/>
                  <a:gd name="connsiteY4" fmla="*/ 202225 h 245087"/>
                  <a:gd name="connsiteX5" fmla="*/ 124987 w 134759"/>
                  <a:gd name="connsiteY5" fmla="*/ 114357 h 245087"/>
                  <a:gd name="connsiteX6" fmla="*/ 124987 w 134759"/>
                  <a:gd name="connsiteY6" fmla="*/ 41491 h 245087"/>
                  <a:gd name="connsiteX7" fmla="*/ 100984 w 134759"/>
                  <a:gd name="connsiteY7" fmla="*/ 0 h 245087"/>
                  <a:gd name="connsiteX8" fmla="*/ 51521 w 134759"/>
                  <a:gd name="connsiteY8" fmla="*/ 0 h 245087"/>
                  <a:gd name="connsiteX9" fmla="*/ 88040 w 134759"/>
                  <a:gd name="connsiteY9" fmla="*/ 62922 h 245087"/>
                  <a:gd name="connsiteX10" fmla="*/ 88040 w 134759"/>
                  <a:gd name="connsiteY10" fmla="*/ 92926 h 245087"/>
                  <a:gd name="connsiteX11" fmla="*/ 24946 w 134759"/>
                  <a:gd name="connsiteY11" fmla="*/ 202225 h 245087"/>
                  <a:gd name="connsiteX12" fmla="*/ 24946 w 134759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324" y="202225"/>
                    </a:lnTo>
                    <a:lnTo>
                      <a:pt x="124987" y="114357"/>
                    </a:lnTo>
                    <a:cubicBezTo>
                      <a:pt x="138018" y="91817"/>
                      <a:pt x="138018" y="64031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040" y="62922"/>
                    </a:lnTo>
                    <a:cubicBezTo>
                      <a:pt x="93432" y="72196"/>
                      <a:pt x="93432" y="83652"/>
                      <a:pt x="88040" y="92926"/>
                    </a:cubicBezTo>
                    <a:lnTo>
                      <a:pt x="24946" y="202225"/>
                    </a:lnTo>
                    <a:lnTo>
                      <a:pt x="24946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1" name="Freeform: Shape 4050">
                <a:extLst>
                  <a:ext uri="{FF2B5EF4-FFF2-40B4-BE49-F238E27FC236}">
                    <a16:creationId xmlns:a16="http://schemas.microsoft.com/office/drawing/2014/main" id="{09696372-96BB-4729-3377-A7ED6C2C246E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2" name="Freeform: Shape 4051">
                <a:extLst>
                  <a:ext uri="{FF2B5EF4-FFF2-40B4-BE49-F238E27FC236}">
                    <a16:creationId xmlns:a16="http://schemas.microsoft.com/office/drawing/2014/main" id="{7EBAFBF1-58EC-F211-5380-05BF132D5EE2}"/>
                  </a:ext>
                </a:extLst>
              </p:cNvPr>
              <p:cNvSpPr/>
              <p:nvPr/>
            </p:nvSpPr>
            <p:spPr>
              <a:xfrm>
                <a:off x="8135312" y="202225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3" name="Freeform: Shape 4052">
                <a:extLst>
                  <a:ext uri="{FF2B5EF4-FFF2-40B4-BE49-F238E27FC236}">
                    <a16:creationId xmlns:a16="http://schemas.microsoft.com/office/drawing/2014/main" id="{5F2BD01C-0628-6F4C-D6B4-E0DA08DCA4CC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4" name="Freeform: Shape 4053">
                <a:extLst>
                  <a:ext uri="{FF2B5EF4-FFF2-40B4-BE49-F238E27FC236}">
                    <a16:creationId xmlns:a16="http://schemas.microsoft.com/office/drawing/2014/main" id="{CEBED200-E357-8147-F839-5C288750BFD1}"/>
                  </a:ext>
                </a:extLst>
              </p:cNvPr>
              <p:cNvSpPr/>
              <p:nvPr/>
            </p:nvSpPr>
            <p:spPr>
              <a:xfrm>
                <a:off x="811679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5" name="Freeform: Shape 4054">
                <a:extLst>
                  <a:ext uri="{FF2B5EF4-FFF2-40B4-BE49-F238E27FC236}">
                    <a16:creationId xmlns:a16="http://schemas.microsoft.com/office/drawing/2014/main" id="{058D20EE-9D1D-EABE-B7BE-1EC14018001F}"/>
                  </a:ext>
                </a:extLst>
              </p:cNvPr>
              <p:cNvSpPr/>
              <p:nvPr/>
            </p:nvSpPr>
            <p:spPr>
              <a:xfrm>
                <a:off x="6169294" y="0"/>
                <a:ext cx="42862" cy="236258"/>
              </a:xfrm>
              <a:custGeom>
                <a:avLst/>
                <a:gdLst>
                  <a:gd name="connsiteX0" fmla="*/ 0 w 42862"/>
                  <a:gd name="connsiteY0" fmla="*/ 37119 h 236258"/>
                  <a:gd name="connsiteX1" fmla="*/ 0 w 42862"/>
                  <a:gd name="connsiteY1" fmla="*/ 236258 h 236258"/>
                  <a:gd name="connsiteX2" fmla="*/ 42863 w 42862"/>
                  <a:gd name="connsiteY2" fmla="*/ 211484 h 236258"/>
                  <a:gd name="connsiteX3" fmla="*/ 42863 w 42862"/>
                  <a:gd name="connsiteY3" fmla="*/ 0 h 236258"/>
                  <a:gd name="connsiteX4" fmla="*/ 0 w 42862"/>
                  <a:gd name="connsiteY4" fmla="*/ 0 h 236258"/>
                  <a:gd name="connsiteX5" fmla="*/ 0 w 42862"/>
                  <a:gd name="connsiteY5" fmla="*/ 37119 h 236258"/>
                  <a:gd name="connsiteX6" fmla="*/ 0 w 42862"/>
                  <a:gd name="connsiteY6" fmla="*/ 37119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0" y="37119"/>
                    </a:move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6" name="Freeform: Shape 4055">
                <a:extLst>
                  <a:ext uri="{FF2B5EF4-FFF2-40B4-BE49-F238E27FC236}">
                    <a16:creationId xmlns:a16="http://schemas.microsoft.com/office/drawing/2014/main" id="{599FC8F4-3D52-B320-750A-AB26015B3967}"/>
                  </a:ext>
                </a:extLst>
              </p:cNvPr>
              <p:cNvSpPr/>
              <p:nvPr/>
            </p:nvSpPr>
            <p:spPr>
              <a:xfrm>
                <a:off x="6594662" y="334327"/>
                <a:ext cx="264290" cy="167164"/>
              </a:xfrm>
              <a:custGeom>
                <a:avLst/>
                <a:gdLst>
                  <a:gd name="connsiteX0" fmla="*/ 264290 w 264290"/>
                  <a:gd name="connsiteY0" fmla="*/ 123873 h 167164"/>
                  <a:gd name="connsiteX1" fmla="*/ 213884 w 264290"/>
                  <a:gd name="connsiteY1" fmla="*/ 36005 h 167164"/>
                  <a:gd name="connsiteX2" fmla="*/ 150704 w 264290"/>
                  <a:gd name="connsiteY2" fmla="*/ 0 h 167164"/>
                  <a:gd name="connsiteX3" fmla="*/ 74238 w 264290"/>
                  <a:gd name="connsiteY3" fmla="*/ 0 h 167164"/>
                  <a:gd name="connsiteX4" fmla="*/ 0 w 264290"/>
                  <a:gd name="connsiteY4" fmla="*/ 42863 h 167164"/>
                  <a:gd name="connsiteX5" fmla="*/ 150704 w 264290"/>
                  <a:gd name="connsiteY5" fmla="*/ 42863 h 167164"/>
                  <a:gd name="connsiteX6" fmla="*/ 176422 w 264290"/>
                  <a:gd name="connsiteY6" fmla="*/ 57865 h 167164"/>
                  <a:gd name="connsiteX7" fmla="*/ 239515 w 264290"/>
                  <a:gd name="connsiteY7" fmla="*/ 167164 h 167164"/>
                  <a:gd name="connsiteX8" fmla="*/ 264290 w 264290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290" h="167164">
                    <a:moveTo>
                      <a:pt x="264290" y="123873"/>
                    </a:moveTo>
                    <a:lnTo>
                      <a:pt x="213884" y="36005"/>
                    </a:lnTo>
                    <a:cubicBezTo>
                      <a:pt x="200717" y="13627"/>
                      <a:pt x="176670" y="-8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9"/>
                      <a:pt x="171073" y="48701"/>
                      <a:pt x="176422" y="57865"/>
                    </a:cubicBezTo>
                    <a:lnTo>
                      <a:pt x="239515" y="167164"/>
                    </a:lnTo>
                    <a:lnTo>
                      <a:pt x="264290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7" name="Freeform: Shape 4056">
                <a:extLst>
                  <a:ext uri="{FF2B5EF4-FFF2-40B4-BE49-F238E27FC236}">
                    <a16:creationId xmlns:a16="http://schemas.microsoft.com/office/drawing/2014/main" id="{062D9F6E-0253-B401-8ABE-090C72286598}"/>
                  </a:ext>
                </a:extLst>
              </p:cNvPr>
              <p:cNvSpPr/>
              <p:nvPr/>
            </p:nvSpPr>
            <p:spPr>
              <a:xfrm>
                <a:off x="6169551" y="261718"/>
                <a:ext cx="190052" cy="115471"/>
              </a:xfrm>
              <a:custGeom>
                <a:avLst/>
                <a:gdLst>
                  <a:gd name="connsiteX0" fmla="*/ 115472 w 190052"/>
                  <a:gd name="connsiteY0" fmla="*/ 72609 h 115471"/>
                  <a:gd name="connsiteX1" fmla="*/ 72609 w 190052"/>
                  <a:gd name="connsiteY1" fmla="*/ 72609 h 115471"/>
                  <a:gd name="connsiteX2" fmla="*/ 51435 w 190052"/>
                  <a:gd name="connsiteY2" fmla="*/ 64037 h 115471"/>
                  <a:gd name="connsiteX3" fmla="*/ 42863 w 190052"/>
                  <a:gd name="connsiteY3" fmla="*/ 42862 h 115471"/>
                  <a:gd name="connsiteX4" fmla="*/ 42863 w 190052"/>
                  <a:gd name="connsiteY4" fmla="*/ 0 h 115471"/>
                  <a:gd name="connsiteX5" fmla="*/ 0 w 190052"/>
                  <a:gd name="connsiteY5" fmla="*/ 24775 h 115471"/>
                  <a:gd name="connsiteX6" fmla="*/ 0 w 190052"/>
                  <a:gd name="connsiteY6" fmla="*/ 42948 h 115471"/>
                  <a:gd name="connsiteX7" fmla="*/ 9687 w 190052"/>
                  <a:gd name="connsiteY7" fmla="*/ 79296 h 115471"/>
                  <a:gd name="connsiteX8" fmla="*/ 72609 w 190052"/>
                  <a:gd name="connsiteY8" fmla="*/ 115472 h 115471"/>
                  <a:gd name="connsiteX9" fmla="*/ 178651 w 190052"/>
                  <a:gd name="connsiteY9" fmla="*/ 115472 h 115471"/>
                  <a:gd name="connsiteX10" fmla="*/ 190053 w 190052"/>
                  <a:gd name="connsiteY10" fmla="*/ 72609 h 115471"/>
                  <a:gd name="connsiteX11" fmla="*/ 115472 w 190052"/>
                  <a:gd name="connsiteY11" fmla="*/ 72609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115472" y="72609"/>
                    </a:moveTo>
                    <a:lnTo>
                      <a:pt x="72609" y="72609"/>
                    </a:lnTo>
                    <a:cubicBezTo>
                      <a:pt x="64697" y="72674"/>
                      <a:pt x="57076" y="69590"/>
                      <a:pt x="51435" y="64037"/>
                    </a:cubicBezTo>
                    <a:cubicBezTo>
                      <a:pt x="45846" y="58417"/>
                      <a:pt x="42760" y="50785"/>
                      <a:pt x="42863" y="4286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-34" y="55707"/>
                      <a:pt x="3309" y="68247"/>
                      <a:pt x="9687" y="79296"/>
                    </a:cubicBezTo>
                    <a:cubicBezTo>
                      <a:pt x="22760" y="101660"/>
                      <a:pt x="46703" y="115425"/>
                      <a:pt x="72609" y="115472"/>
                    </a:cubicBezTo>
                    <a:lnTo>
                      <a:pt x="178651" y="115472"/>
                    </a:lnTo>
                    <a:cubicBezTo>
                      <a:pt x="182423" y="101156"/>
                      <a:pt x="186281" y="86839"/>
                      <a:pt x="190053" y="72609"/>
                    </a:cubicBezTo>
                    <a:lnTo>
                      <a:pt x="115472" y="726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8" name="Freeform: Shape 4057">
                <a:extLst>
                  <a:ext uri="{FF2B5EF4-FFF2-40B4-BE49-F238E27FC236}">
                    <a16:creationId xmlns:a16="http://schemas.microsoft.com/office/drawing/2014/main" id="{E2816090-1EF1-E7FC-5742-5C57608DE02A}"/>
                  </a:ext>
                </a:extLst>
              </p:cNvPr>
              <p:cNvSpPr/>
              <p:nvPr/>
            </p:nvSpPr>
            <p:spPr>
              <a:xfrm>
                <a:off x="6348203" y="33432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230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9" name="Freeform: Shape 4058">
                <a:extLst>
                  <a:ext uri="{FF2B5EF4-FFF2-40B4-BE49-F238E27FC236}">
                    <a16:creationId xmlns:a16="http://schemas.microsoft.com/office/drawing/2014/main" id="{7BACD8C6-49DE-95D6-278F-417BEE303FB3}"/>
                  </a:ext>
                </a:extLst>
              </p:cNvPr>
              <p:cNvSpPr/>
              <p:nvPr/>
            </p:nvSpPr>
            <p:spPr>
              <a:xfrm>
                <a:off x="6458873" y="0"/>
                <a:ext cx="312724" cy="131073"/>
              </a:xfrm>
              <a:custGeom>
                <a:avLst/>
                <a:gdLst>
                  <a:gd name="connsiteX0" fmla="*/ 280578 w 312724"/>
                  <a:gd name="connsiteY0" fmla="*/ 112471 h 131073"/>
                  <a:gd name="connsiteX1" fmla="*/ 280578 w 312724"/>
                  <a:gd name="connsiteY1" fmla="*/ 112471 h 131073"/>
                  <a:gd name="connsiteX2" fmla="*/ 312725 w 312724"/>
                  <a:gd name="connsiteY2" fmla="*/ 131074 h 131073"/>
                  <a:gd name="connsiteX3" fmla="*/ 312725 w 312724"/>
                  <a:gd name="connsiteY3" fmla="*/ 131074 h 131073"/>
                  <a:gd name="connsiteX4" fmla="*/ 269862 w 312724"/>
                  <a:gd name="connsiteY4" fmla="*/ 56750 h 131073"/>
                  <a:gd name="connsiteX5" fmla="*/ 181994 w 312724"/>
                  <a:gd name="connsiteY5" fmla="*/ 6086 h 131073"/>
                  <a:gd name="connsiteX6" fmla="*/ 167936 w 312724"/>
                  <a:gd name="connsiteY6" fmla="*/ 0 h 131073"/>
                  <a:gd name="connsiteX7" fmla="*/ 123101 w 312724"/>
                  <a:gd name="connsiteY7" fmla="*/ 0 h 131073"/>
                  <a:gd name="connsiteX8" fmla="*/ 109128 w 312724"/>
                  <a:gd name="connsiteY8" fmla="*/ 6086 h 131073"/>
                  <a:gd name="connsiteX9" fmla="*/ 42863 w 312724"/>
                  <a:gd name="connsiteY9" fmla="*/ 44320 h 131073"/>
                  <a:gd name="connsiteX10" fmla="*/ 0 w 312724"/>
                  <a:gd name="connsiteY10" fmla="*/ 118558 h 131073"/>
                  <a:gd name="connsiteX11" fmla="*/ 130559 w 312724"/>
                  <a:gd name="connsiteY11" fmla="*/ 42863 h 131073"/>
                  <a:gd name="connsiteX12" fmla="*/ 160563 w 312724"/>
                  <a:gd name="connsiteY12" fmla="*/ 42863 h 131073"/>
                  <a:gd name="connsiteX13" fmla="*/ 269862 w 312724"/>
                  <a:gd name="connsiteY13" fmla="*/ 105956 h 131073"/>
                  <a:gd name="connsiteX14" fmla="*/ 269862 w 312724"/>
                  <a:gd name="connsiteY14" fmla="*/ 105956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724" h="131073">
                    <a:moveTo>
                      <a:pt x="280578" y="112471"/>
                    </a:moveTo>
                    <a:lnTo>
                      <a:pt x="280578" y="112471"/>
                    </a:lnTo>
                    <a:lnTo>
                      <a:pt x="312725" y="131074"/>
                    </a:lnTo>
                    <a:lnTo>
                      <a:pt x="312725" y="131074"/>
                    </a:lnTo>
                    <a:lnTo>
                      <a:pt x="269862" y="56750"/>
                    </a:lnTo>
                    <a:lnTo>
                      <a:pt x="181994" y="6086"/>
                    </a:lnTo>
                    <a:cubicBezTo>
                      <a:pt x="177537" y="3568"/>
                      <a:pt x="172822" y="1527"/>
                      <a:pt x="167936" y="0"/>
                    </a:cubicBezTo>
                    <a:lnTo>
                      <a:pt x="123101" y="0"/>
                    </a:lnTo>
                    <a:cubicBezTo>
                      <a:pt x="118240" y="1528"/>
                      <a:pt x="113560" y="3568"/>
                      <a:pt x="109128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835" y="37467"/>
                      <a:pt x="151288" y="37467"/>
                      <a:pt x="160563" y="42863"/>
                    </a:cubicBezTo>
                    <a:lnTo>
                      <a:pt x="269862" y="105956"/>
                    </a:lnTo>
                    <a:lnTo>
                      <a:pt x="269862" y="1059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0" name="Freeform: Shape 4059">
                <a:extLst>
                  <a:ext uri="{FF2B5EF4-FFF2-40B4-BE49-F238E27FC236}">
                    <a16:creationId xmlns:a16="http://schemas.microsoft.com/office/drawing/2014/main" id="{6C3378DD-BA6D-E006-6FB0-5D53F34000E9}"/>
                  </a:ext>
                </a:extLst>
              </p:cNvPr>
              <p:cNvSpPr/>
              <p:nvPr/>
            </p:nvSpPr>
            <p:spPr>
              <a:xfrm>
                <a:off x="6044993" y="198967"/>
                <a:ext cx="200425" cy="105633"/>
              </a:xfrm>
              <a:custGeom>
                <a:avLst/>
                <a:gdLst>
                  <a:gd name="connsiteX0" fmla="*/ 124301 w 200425"/>
                  <a:gd name="connsiteY0" fmla="*/ 37290 h 105633"/>
                  <a:gd name="connsiteX1" fmla="*/ 124301 w 200425"/>
                  <a:gd name="connsiteY1" fmla="*/ 37290 h 105633"/>
                  <a:gd name="connsiteX2" fmla="*/ 87182 w 200425"/>
                  <a:gd name="connsiteY2" fmla="*/ 58722 h 105633"/>
                  <a:gd name="connsiteX3" fmla="*/ 46206 w 200425"/>
                  <a:gd name="connsiteY3" fmla="*/ 47749 h 105633"/>
                  <a:gd name="connsiteX4" fmla="*/ 24775 w 200425"/>
                  <a:gd name="connsiteY4" fmla="*/ 10630 h 105633"/>
                  <a:gd name="connsiteX5" fmla="*/ 0 w 200425"/>
                  <a:gd name="connsiteY5" fmla="*/ 53492 h 105633"/>
                  <a:gd name="connsiteX6" fmla="*/ 9087 w 200425"/>
                  <a:gd name="connsiteY6" fmla="*/ 69180 h 105633"/>
                  <a:gd name="connsiteX7" fmla="*/ 35662 w 200425"/>
                  <a:gd name="connsiteY7" fmla="*/ 95755 h 105633"/>
                  <a:gd name="connsiteX8" fmla="*/ 53321 w 200425"/>
                  <a:gd name="connsiteY8" fmla="*/ 103127 h 105633"/>
                  <a:gd name="connsiteX9" fmla="*/ 108614 w 200425"/>
                  <a:gd name="connsiteY9" fmla="*/ 95841 h 105633"/>
                  <a:gd name="connsiteX10" fmla="*/ 200425 w 200425"/>
                  <a:gd name="connsiteY10" fmla="*/ 42863 h 105633"/>
                  <a:gd name="connsiteX11" fmla="*/ 188938 w 200425"/>
                  <a:gd name="connsiteY11" fmla="*/ 0 h 105633"/>
                  <a:gd name="connsiteX12" fmla="*/ 167164 w 200425"/>
                  <a:gd name="connsiteY12" fmla="*/ 12516 h 105633"/>
                  <a:gd name="connsiteX13" fmla="*/ 167164 w 200425"/>
                  <a:gd name="connsiteY13" fmla="*/ 12516 h 10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3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2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9"/>
                      <a:pt x="24603" y="89412"/>
                      <a:pt x="35662" y="95755"/>
                    </a:cubicBezTo>
                    <a:cubicBezTo>
                      <a:pt x="41208" y="98959"/>
                      <a:pt x="47140" y="101438"/>
                      <a:pt x="53321" y="103127"/>
                    </a:cubicBezTo>
                    <a:cubicBezTo>
                      <a:pt x="71983" y="108165"/>
                      <a:pt x="91889" y="105542"/>
                      <a:pt x="108614" y="95841"/>
                    </a:cubicBezTo>
                    <a:lnTo>
                      <a:pt x="200425" y="42863"/>
                    </a:lnTo>
                    <a:cubicBezTo>
                      <a:pt x="196542" y="28518"/>
                      <a:pt x="192710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1" name="Freeform: Shape 4060">
                <a:extLst>
                  <a:ext uri="{FF2B5EF4-FFF2-40B4-BE49-F238E27FC236}">
                    <a16:creationId xmlns:a16="http://schemas.microsoft.com/office/drawing/2014/main" id="{CA769C34-3621-7B30-EBA6-3E683974881C}"/>
                  </a:ext>
                </a:extLst>
              </p:cNvPr>
              <p:cNvSpPr/>
              <p:nvPr/>
            </p:nvSpPr>
            <p:spPr>
              <a:xfrm>
                <a:off x="6233931" y="87182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1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2" name="Freeform: Shape 4061">
                <a:extLst>
                  <a:ext uri="{FF2B5EF4-FFF2-40B4-BE49-F238E27FC236}">
                    <a16:creationId xmlns:a16="http://schemas.microsoft.com/office/drawing/2014/main" id="{FD6677BB-C851-76F4-B8FE-7760A2312ECF}"/>
                  </a:ext>
                </a:extLst>
              </p:cNvPr>
              <p:cNvSpPr/>
              <p:nvPr/>
            </p:nvSpPr>
            <p:spPr>
              <a:xfrm>
                <a:off x="6044993" y="144960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3" name="Freeform: Shape 4062">
                <a:extLst>
                  <a:ext uri="{FF2B5EF4-FFF2-40B4-BE49-F238E27FC236}">
                    <a16:creationId xmlns:a16="http://schemas.microsoft.com/office/drawing/2014/main" id="{68FC296F-1A40-2D04-D4F7-173DEBEE8217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4" name="Freeform: Shape 4063">
                <a:extLst>
                  <a:ext uri="{FF2B5EF4-FFF2-40B4-BE49-F238E27FC236}">
                    <a16:creationId xmlns:a16="http://schemas.microsoft.com/office/drawing/2014/main" id="{B05FC4C6-1768-AD91-FBBF-14CB7C061EDE}"/>
                  </a:ext>
                </a:extLst>
              </p:cNvPr>
              <p:cNvSpPr/>
              <p:nvPr/>
            </p:nvSpPr>
            <p:spPr>
              <a:xfrm>
                <a:off x="6044993" y="16673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5" name="Freeform: Shape 4064">
                <a:extLst>
                  <a:ext uri="{FF2B5EF4-FFF2-40B4-BE49-F238E27FC236}">
                    <a16:creationId xmlns:a16="http://schemas.microsoft.com/office/drawing/2014/main" id="{BA92EEB1-F903-AA51-37C8-8E0B17C12CFB}"/>
                  </a:ext>
                </a:extLst>
              </p:cNvPr>
              <p:cNvSpPr/>
              <p:nvPr/>
            </p:nvSpPr>
            <p:spPr>
              <a:xfrm>
                <a:off x="6057595" y="0"/>
                <a:ext cx="111699" cy="176336"/>
              </a:xfrm>
              <a:custGeom>
                <a:avLst/>
                <a:gdLst>
                  <a:gd name="connsiteX0" fmla="*/ 111700 w 111699"/>
                  <a:gd name="connsiteY0" fmla="*/ 37119 h 176336"/>
                  <a:gd name="connsiteX1" fmla="*/ 111700 w 111699"/>
                  <a:gd name="connsiteY1" fmla="*/ 0 h 176336"/>
                  <a:gd name="connsiteX2" fmla="*/ 83668 w 111699"/>
                  <a:gd name="connsiteY2" fmla="*/ 0 h 176336"/>
                  <a:gd name="connsiteX3" fmla="*/ 0 w 111699"/>
                  <a:gd name="connsiteY3" fmla="*/ 144961 h 176336"/>
                  <a:gd name="connsiteX4" fmla="*/ 31375 w 111699"/>
                  <a:gd name="connsiteY4" fmla="*/ 176336 h 176336"/>
                  <a:gd name="connsiteX5" fmla="*/ 111700 w 111699"/>
                  <a:gd name="connsiteY5" fmla="*/ 37119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176336">
                    <a:moveTo>
                      <a:pt x="111700" y="37119"/>
                    </a:moveTo>
                    <a:lnTo>
                      <a:pt x="111700" y="0"/>
                    </a:lnTo>
                    <a:lnTo>
                      <a:pt x="83668" y="0"/>
                    </a:lnTo>
                    <a:lnTo>
                      <a:pt x="0" y="144961"/>
                    </a:lnTo>
                    <a:lnTo>
                      <a:pt x="31375" y="176336"/>
                    </a:lnTo>
                    <a:lnTo>
                      <a:pt x="11170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6" name="Freeform: Shape 4065">
                <a:extLst>
                  <a:ext uri="{FF2B5EF4-FFF2-40B4-BE49-F238E27FC236}">
                    <a16:creationId xmlns:a16="http://schemas.microsoft.com/office/drawing/2014/main" id="{EEC70FEA-B3DF-F884-3A22-FFF775228456}"/>
                  </a:ext>
                </a:extLst>
              </p:cNvPr>
              <p:cNvSpPr/>
              <p:nvPr/>
            </p:nvSpPr>
            <p:spPr>
              <a:xfrm>
                <a:off x="657151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935 w 200082"/>
                  <a:gd name="connsiteY5" fmla="*/ 6172 h 263090"/>
                  <a:gd name="connsiteX6" fmla="*/ 167935 w 200082"/>
                  <a:gd name="connsiteY6" fmla="*/ 6172 h 263090"/>
                  <a:gd name="connsiteX7" fmla="*/ 157220 w 200082"/>
                  <a:gd name="connsiteY7" fmla="*/ 0 h 263090"/>
                  <a:gd name="connsiteX8" fmla="*/ 157220 w 200082"/>
                  <a:gd name="connsiteY8" fmla="*/ 126187 h 263090"/>
                  <a:gd name="connsiteX9" fmla="*/ 142218 w 200082"/>
                  <a:gd name="connsiteY9" fmla="*/ 151905 h 263090"/>
                  <a:gd name="connsiteX10" fmla="*/ 11658 w 200082"/>
                  <a:gd name="connsiteY10" fmla="*/ 228029 h 263090"/>
                  <a:gd name="connsiteX11" fmla="*/ 11658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0"/>
                      <a:pt x="200039" y="152206"/>
                      <a:pt x="200082" y="126187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11"/>
                      <a:pt x="151416" y="146593"/>
                      <a:pt x="142218" y="151905"/>
                    </a:cubicBezTo>
                    <a:lnTo>
                      <a:pt x="11658" y="228029"/>
                    </a:lnTo>
                    <a:lnTo>
                      <a:pt x="11658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7" name="Freeform: Shape 4066">
                <a:extLst>
                  <a:ext uri="{FF2B5EF4-FFF2-40B4-BE49-F238E27FC236}">
                    <a16:creationId xmlns:a16="http://schemas.microsoft.com/office/drawing/2014/main" id="{2C542388-BA12-8DC8-73C4-46D3DDC1F445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8" name="Freeform: Shape 4067">
                <a:extLst>
                  <a:ext uri="{FF2B5EF4-FFF2-40B4-BE49-F238E27FC236}">
                    <a16:creationId xmlns:a16="http://schemas.microsoft.com/office/drawing/2014/main" id="{47ACF450-F74F-30D2-2A9F-8FE7991FA045}"/>
                  </a:ext>
                </a:extLst>
              </p:cNvPr>
              <p:cNvSpPr/>
              <p:nvPr/>
            </p:nvSpPr>
            <p:spPr>
              <a:xfrm>
                <a:off x="6739451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9" name="Freeform: Shape 4068">
                <a:extLst>
                  <a:ext uri="{FF2B5EF4-FFF2-40B4-BE49-F238E27FC236}">
                    <a16:creationId xmlns:a16="http://schemas.microsoft.com/office/drawing/2014/main" id="{3B2B4543-2DCE-3E7B-B7AC-307FB057D8F5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0" name="Freeform: Shape 4069">
                <a:extLst>
                  <a:ext uri="{FF2B5EF4-FFF2-40B4-BE49-F238E27FC236}">
                    <a16:creationId xmlns:a16="http://schemas.microsoft.com/office/drawing/2014/main" id="{850275B3-1D48-6E1C-D2E8-C352785E3BBE}"/>
                  </a:ext>
                </a:extLst>
              </p:cNvPr>
              <p:cNvSpPr/>
              <p:nvPr/>
            </p:nvSpPr>
            <p:spPr>
              <a:xfrm>
                <a:off x="672873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1" name="Freeform: Shape 4070">
                <a:extLst>
                  <a:ext uri="{FF2B5EF4-FFF2-40B4-BE49-F238E27FC236}">
                    <a16:creationId xmlns:a16="http://schemas.microsoft.com/office/drawing/2014/main" id="{CD94B75E-3AAA-A3FF-C90C-F8ADBCFF0FF7}"/>
                  </a:ext>
                </a:extLst>
              </p:cNvPr>
              <p:cNvSpPr/>
              <p:nvPr/>
            </p:nvSpPr>
            <p:spPr>
              <a:xfrm>
                <a:off x="6336458" y="340585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605 h 160477"/>
                  <a:gd name="connsiteX1" fmla="*/ 172479 w 270976"/>
                  <a:gd name="connsiteY1" fmla="*/ 36605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4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605"/>
                    </a:moveTo>
                    <a:lnTo>
                      <a:pt x="172479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4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2" name="Freeform: Shape 4071">
                <a:extLst>
                  <a:ext uri="{FF2B5EF4-FFF2-40B4-BE49-F238E27FC236}">
                    <a16:creationId xmlns:a16="http://schemas.microsoft.com/office/drawing/2014/main" id="{BF01F9EE-54AE-B5D0-C2DC-E89C02029468}"/>
                  </a:ext>
                </a:extLst>
              </p:cNvPr>
              <p:cNvSpPr/>
              <p:nvPr/>
            </p:nvSpPr>
            <p:spPr>
              <a:xfrm>
                <a:off x="6420726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520 w 106556"/>
                  <a:gd name="connsiteY1" fmla="*/ 105785 h 105784"/>
                  <a:gd name="connsiteX2" fmla="*/ 106556 w 106556"/>
                  <a:gd name="connsiteY2" fmla="*/ 0 h 105784"/>
                  <a:gd name="connsiteX3" fmla="*/ 57093 w 106556"/>
                  <a:gd name="connsiteY3" fmla="*/ 0 h 105784"/>
                  <a:gd name="connsiteX4" fmla="*/ 6772 w 106556"/>
                  <a:gd name="connsiteY4" fmla="*/ 87182 h 105784"/>
                  <a:gd name="connsiteX5" fmla="*/ 6772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261" y="103899"/>
                      <a:pt x="45520" y="105785"/>
                    </a:cubicBezTo>
                    <a:lnTo>
                      <a:pt x="106556" y="0"/>
                    </a:lnTo>
                    <a:lnTo>
                      <a:pt x="57093" y="0"/>
                    </a:lnTo>
                    <a:lnTo>
                      <a:pt x="6772" y="87182"/>
                    </a:lnTo>
                    <a:lnTo>
                      <a:pt x="6772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3" name="Freeform: Shape 4072">
                <a:extLst>
                  <a:ext uri="{FF2B5EF4-FFF2-40B4-BE49-F238E27FC236}">
                    <a16:creationId xmlns:a16="http://schemas.microsoft.com/office/drawing/2014/main" id="{1CB5B907-3D80-AA63-2D56-36A657B9A45C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4" name="Freeform: Shape 4073">
                <a:extLst>
                  <a:ext uri="{FF2B5EF4-FFF2-40B4-BE49-F238E27FC236}">
                    <a16:creationId xmlns:a16="http://schemas.microsoft.com/office/drawing/2014/main" id="{83254E41-1021-719E-5DD8-096B0C326435}"/>
                  </a:ext>
                </a:extLst>
              </p:cNvPr>
              <p:cNvSpPr/>
              <p:nvPr/>
            </p:nvSpPr>
            <p:spPr>
              <a:xfrm>
                <a:off x="6420726" y="87182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5" name="Freeform: Shape 4074">
                <a:extLst>
                  <a:ext uri="{FF2B5EF4-FFF2-40B4-BE49-F238E27FC236}">
                    <a16:creationId xmlns:a16="http://schemas.microsoft.com/office/drawing/2014/main" id="{B387A43D-CED0-C68F-C14A-6F20772D115D}"/>
                  </a:ext>
                </a:extLst>
              </p:cNvPr>
              <p:cNvSpPr/>
              <p:nvPr/>
            </p:nvSpPr>
            <p:spPr>
              <a:xfrm>
                <a:off x="6285023" y="99269"/>
                <a:ext cx="181222" cy="235057"/>
              </a:xfrm>
              <a:custGeom>
                <a:avLst/>
                <a:gdLst>
                  <a:gd name="connsiteX0" fmla="*/ 99613 w 181222"/>
                  <a:gd name="connsiteY0" fmla="*/ 62151 h 235057"/>
                  <a:gd name="connsiteX1" fmla="*/ 99613 w 181222"/>
                  <a:gd name="connsiteY1" fmla="*/ 62151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151"/>
                    </a:moveTo>
                    <a:lnTo>
                      <a:pt x="99613" y="62151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6" name="Freeform: Shape 4075">
                <a:extLst>
                  <a:ext uri="{FF2B5EF4-FFF2-40B4-BE49-F238E27FC236}">
                    <a16:creationId xmlns:a16="http://schemas.microsoft.com/office/drawing/2014/main" id="{CC77D4BC-8CED-3534-DB41-E76D6CF18034}"/>
                  </a:ext>
                </a:extLst>
              </p:cNvPr>
              <p:cNvSpPr/>
              <p:nvPr/>
            </p:nvSpPr>
            <p:spPr>
              <a:xfrm>
                <a:off x="6241474" y="376761"/>
                <a:ext cx="137846" cy="124301"/>
              </a:xfrm>
              <a:custGeom>
                <a:avLst/>
                <a:gdLst>
                  <a:gd name="connsiteX0" fmla="*/ 43892 w 137846"/>
                  <a:gd name="connsiteY0" fmla="*/ 59836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836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836"/>
                    </a:moveTo>
                    <a:cubicBezTo>
                      <a:pt x="41809" y="52167"/>
                      <a:pt x="42889" y="43984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4"/>
                      <a:pt x="1595" y="95090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8"/>
                      <a:pt x="45915" y="67550"/>
                      <a:pt x="43892" y="5983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7" name="Freeform: Shape 4076">
                <a:extLst>
                  <a:ext uri="{FF2B5EF4-FFF2-40B4-BE49-F238E27FC236}">
                    <a16:creationId xmlns:a16="http://schemas.microsoft.com/office/drawing/2014/main" id="{F91BFCB1-5006-B47E-DCCC-44C9C17D2225}"/>
                  </a:ext>
                </a:extLst>
              </p:cNvPr>
              <p:cNvSpPr/>
              <p:nvPr/>
            </p:nvSpPr>
            <p:spPr>
              <a:xfrm>
                <a:off x="8966244" y="0"/>
                <a:ext cx="99784" cy="87182"/>
              </a:xfrm>
              <a:custGeom>
                <a:avLst/>
                <a:gdLst>
                  <a:gd name="connsiteX0" fmla="*/ 25546 w 99784"/>
                  <a:gd name="connsiteY0" fmla="*/ 44320 h 87182"/>
                  <a:gd name="connsiteX1" fmla="*/ 99784 w 99784"/>
                  <a:gd name="connsiteY1" fmla="*/ 87182 h 87182"/>
                  <a:gd name="connsiteX2" fmla="*/ 49463 w 99784"/>
                  <a:gd name="connsiteY2" fmla="*/ 0 h 87182"/>
                  <a:gd name="connsiteX3" fmla="*/ 0 w 99784"/>
                  <a:gd name="connsiteY3" fmla="*/ 0 h 87182"/>
                  <a:gd name="connsiteX4" fmla="*/ 25546 w 99784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784" h="87182">
                    <a:moveTo>
                      <a:pt x="25546" y="44320"/>
                    </a:moveTo>
                    <a:lnTo>
                      <a:pt x="99784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546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8" name="Freeform: Shape 4077">
                <a:extLst>
                  <a:ext uri="{FF2B5EF4-FFF2-40B4-BE49-F238E27FC236}">
                    <a16:creationId xmlns:a16="http://schemas.microsoft.com/office/drawing/2014/main" id="{E2F43350-6C28-42D0-5FFC-CF36E7F81A78}"/>
                  </a:ext>
                </a:extLst>
              </p:cNvPr>
              <p:cNvSpPr/>
              <p:nvPr/>
            </p:nvSpPr>
            <p:spPr>
              <a:xfrm>
                <a:off x="9146438" y="301066"/>
                <a:ext cx="105640" cy="200425"/>
              </a:xfrm>
              <a:custGeom>
                <a:avLst/>
                <a:gdLst>
                  <a:gd name="connsiteX0" fmla="*/ 37290 w 105640"/>
                  <a:gd name="connsiteY0" fmla="*/ 76124 h 200425"/>
                  <a:gd name="connsiteX1" fmla="*/ 37290 w 105640"/>
                  <a:gd name="connsiteY1" fmla="*/ 76124 h 200425"/>
                  <a:gd name="connsiteX2" fmla="*/ 58721 w 105640"/>
                  <a:gd name="connsiteY2" fmla="*/ 113243 h 200425"/>
                  <a:gd name="connsiteX3" fmla="*/ 47748 w 105640"/>
                  <a:gd name="connsiteY3" fmla="*/ 154219 h 200425"/>
                  <a:gd name="connsiteX4" fmla="*/ 10630 w 105640"/>
                  <a:gd name="connsiteY4" fmla="*/ 175651 h 200425"/>
                  <a:gd name="connsiteX5" fmla="*/ 53492 w 105640"/>
                  <a:gd name="connsiteY5" fmla="*/ 200425 h 200425"/>
                  <a:gd name="connsiteX6" fmla="*/ 69180 w 105640"/>
                  <a:gd name="connsiteY6" fmla="*/ 191338 h 200425"/>
                  <a:gd name="connsiteX7" fmla="*/ 95840 w 105640"/>
                  <a:gd name="connsiteY7" fmla="*/ 164763 h 200425"/>
                  <a:gd name="connsiteX8" fmla="*/ 103127 w 105640"/>
                  <a:gd name="connsiteY8" fmla="*/ 147104 h 200425"/>
                  <a:gd name="connsiteX9" fmla="*/ 95840 w 105640"/>
                  <a:gd name="connsiteY9" fmla="*/ 91812 h 200425"/>
                  <a:gd name="connsiteX10" fmla="*/ 42863 w 105640"/>
                  <a:gd name="connsiteY10" fmla="*/ 0 h 200425"/>
                  <a:gd name="connsiteX11" fmla="*/ 0 w 105640"/>
                  <a:gd name="connsiteY11" fmla="*/ 11487 h 200425"/>
                  <a:gd name="connsiteX12" fmla="*/ 12516 w 105640"/>
                  <a:gd name="connsiteY12" fmla="*/ 33261 h 200425"/>
                  <a:gd name="connsiteX13" fmla="*/ 12516 w 10564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9"/>
                      <a:pt x="62090" y="145931"/>
                      <a:pt x="47748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21" y="159214"/>
                      <a:pt x="101464" y="153279"/>
                      <a:pt x="103127" y="147104"/>
                    </a:cubicBezTo>
                    <a:cubicBezTo>
                      <a:pt x="108176" y="128439"/>
                      <a:pt x="105553" y="108531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9" name="Freeform: Shape 4078">
                <a:extLst>
                  <a:ext uri="{FF2B5EF4-FFF2-40B4-BE49-F238E27FC236}">
                    <a16:creationId xmlns:a16="http://schemas.microsoft.com/office/drawing/2014/main" id="{0578F0D8-EF88-6F10-2DC5-9B1301A45513}"/>
                  </a:ext>
                </a:extLst>
              </p:cNvPr>
              <p:cNvSpPr/>
              <p:nvPr/>
            </p:nvSpPr>
            <p:spPr>
              <a:xfrm>
                <a:off x="9034652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0" name="Freeform: Shape 4079">
                <a:extLst>
                  <a:ext uri="{FF2B5EF4-FFF2-40B4-BE49-F238E27FC236}">
                    <a16:creationId xmlns:a16="http://schemas.microsoft.com/office/drawing/2014/main" id="{B0845FF5-9D6C-1877-BFEE-1F64543F847A}"/>
                  </a:ext>
                </a:extLst>
              </p:cNvPr>
              <p:cNvSpPr/>
              <p:nvPr/>
            </p:nvSpPr>
            <p:spPr>
              <a:xfrm>
                <a:off x="8721928" y="56749"/>
                <a:ext cx="188423" cy="277577"/>
              </a:xfrm>
              <a:custGeom>
                <a:avLst/>
                <a:gdLst>
                  <a:gd name="connsiteX0" fmla="*/ 42863 w 188423"/>
                  <a:gd name="connsiteY0" fmla="*/ 37548 h 277577"/>
                  <a:gd name="connsiteX1" fmla="*/ 42863 w 188423"/>
                  <a:gd name="connsiteY1" fmla="*/ 37548 h 277577"/>
                  <a:gd name="connsiteX2" fmla="*/ 42863 w 188423"/>
                  <a:gd name="connsiteY2" fmla="*/ 0 h 277577"/>
                  <a:gd name="connsiteX3" fmla="*/ 0 w 188423"/>
                  <a:gd name="connsiteY3" fmla="*/ 74324 h 277577"/>
                  <a:gd name="connsiteX4" fmla="*/ 0 w 188423"/>
                  <a:gd name="connsiteY4" fmla="*/ 175736 h 277577"/>
                  <a:gd name="connsiteX5" fmla="*/ 36433 w 188423"/>
                  <a:gd name="connsiteY5" fmla="*/ 238830 h 277577"/>
                  <a:gd name="connsiteX6" fmla="*/ 102698 w 188423"/>
                  <a:gd name="connsiteY6" fmla="*/ 277578 h 277577"/>
                  <a:gd name="connsiteX7" fmla="*/ 188423 w 188423"/>
                  <a:gd name="connsiteY7" fmla="*/ 277578 h 277577"/>
                  <a:gd name="connsiteX8" fmla="*/ 57864 w 188423"/>
                  <a:gd name="connsiteY8" fmla="*/ 202140 h 277577"/>
                  <a:gd name="connsiteX9" fmla="*/ 42863 w 188423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6"/>
                      <a:pt x="13913" y="225789"/>
                      <a:pt x="36433" y="238830"/>
                    </a:cubicBezTo>
                    <a:lnTo>
                      <a:pt x="102698" y="277578"/>
                    </a:lnTo>
                    <a:lnTo>
                      <a:pt x="188423" y="277578"/>
                    </a:lnTo>
                    <a:lnTo>
                      <a:pt x="57864" y="202140"/>
                    </a:lnTo>
                    <a:cubicBezTo>
                      <a:pt x="48666" y="196828"/>
                      <a:pt x="42957" y="187046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1" name="Freeform: Shape 4080">
                <a:extLst>
                  <a:ext uri="{FF2B5EF4-FFF2-40B4-BE49-F238E27FC236}">
                    <a16:creationId xmlns:a16="http://schemas.microsoft.com/office/drawing/2014/main" id="{D3F9B65C-8806-8C15-43AD-8F9D6D1D6B23}"/>
                  </a:ext>
                </a:extLst>
              </p:cNvPr>
              <p:cNvSpPr/>
              <p:nvPr/>
            </p:nvSpPr>
            <p:spPr>
              <a:xfrm>
                <a:off x="9092431" y="457085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5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2" name="Freeform: Shape 4081">
                <a:extLst>
                  <a:ext uri="{FF2B5EF4-FFF2-40B4-BE49-F238E27FC236}">
                    <a16:creationId xmlns:a16="http://schemas.microsoft.com/office/drawing/2014/main" id="{26D46FD6-9167-0238-18B0-606C0E115D92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3" name="Freeform: Shape 4082">
                <a:extLst>
                  <a:ext uri="{FF2B5EF4-FFF2-40B4-BE49-F238E27FC236}">
                    <a16:creationId xmlns:a16="http://schemas.microsoft.com/office/drawing/2014/main" id="{0D4C3853-5964-864D-3E66-8AC733111B13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4" name="Freeform: Shape 4083">
                <a:extLst>
                  <a:ext uri="{FF2B5EF4-FFF2-40B4-BE49-F238E27FC236}">
                    <a16:creationId xmlns:a16="http://schemas.microsoft.com/office/drawing/2014/main" id="{D03390DE-92BB-E3A6-40EC-371C34E641BD}"/>
                  </a:ext>
                </a:extLst>
              </p:cNvPr>
              <p:cNvSpPr/>
              <p:nvPr/>
            </p:nvSpPr>
            <p:spPr>
              <a:xfrm>
                <a:off x="8898864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5" name="Freeform: Shape 4084">
                <a:extLst>
                  <a:ext uri="{FF2B5EF4-FFF2-40B4-BE49-F238E27FC236}">
                    <a16:creationId xmlns:a16="http://schemas.microsoft.com/office/drawing/2014/main" id="{FF7995C7-FFC4-7FC1-9775-93D9411FA25F}"/>
                  </a:ext>
                </a:extLst>
              </p:cNvPr>
              <p:cNvSpPr/>
              <p:nvPr/>
            </p:nvSpPr>
            <p:spPr>
              <a:xfrm>
                <a:off x="86590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6" name="Freeform: Shape 4085">
                <a:extLst>
                  <a:ext uri="{FF2B5EF4-FFF2-40B4-BE49-F238E27FC236}">
                    <a16:creationId xmlns:a16="http://schemas.microsoft.com/office/drawing/2014/main" id="{57E9F9A4-0FA3-3A3D-CAE1-9C57F68B5062}"/>
                  </a:ext>
                </a:extLst>
              </p:cNvPr>
              <p:cNvSpPr/>
              <p:nvPr/>
            </p:nvSpPr>
            <p:spPr>
              <a:xfrm>
                <a:off x="8634317" y="458200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7" name="Freeform: Shape 4086">
                <a:extLst>
                  <a:ext uri="{FF2B5EF4-FFF2-40B4-BE49-F238E27FC236}">
                    <a16:creationId xmlns:a16="http://schemas.microsoft.com/office/drawing/2014/main" id="{42CCA7D2-D927-4288-6628-FDE00013D568}"/>
                  </a:ext>
                </a:extLst>
              </p:cNvPr>
              <p:cNvSpPr/>
              <p:nvPr/>
            </p:nvSpPr>
            <p:spPr>
              <a:xfrm>
                <a:off x="9302800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0958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0958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8" name="Freeform: Shape 4087">
                <a:extLst>
                  <a:ext uri="{FF2B5EF4-FFF2-40B4-BE49-F238E27FC236}">
                    <a16:creationId xmlns:a16="http://schemas.microsoft.com/office/drawing/2014/main" id="{2ACC9B72-190C-B7F1-162A-862EB7F21BB8}"/>
                  </a:ext>
                </a:extLst>
              </p:cNvPr>
              <p:cNvSpPr/>
              <p:nvPr/>
            </p:nvSpPr>
            <p:spPr>
              <a:xfrm>
                <a:off x="8764790" y="0"/>
                <a:ext cx="288464" cy="125244"/>
              </a:xfrm>
              <a:custGeom>
                <a:avLst/>
                <a:gdLst>
                  <a:gd name="connsiteX0" fmla="*/ 281521 w 288464"/>
                  <a:gd name="connsiteY0" fmla="*/ 125244 h 125244"/>
                  <a:gd name="connsiteX1" fmla="*/ 288464 w 288464"/>
                  <a:gd name="connsiteY1" fmla="*/ 79810 h 125244"/>
                  <a:gd name="connsiteX2" fmla="*/ 160734 w 288464"/>
                  <a:gd name="connsiteY2" fmla="*/ 6086 h 125244"/>
                  <a:gd name="connsiteX3" fmla="*/ 146675 w 288464"/>
                  <a:gd name="connsiteY3" fmla="*/ 0 h 125244"/>
                  <a:gd name="connsiteX4" fmla="*/ 101927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521" y="125244"/>
                    </a:moveTo>
                    <a:cubicBezTo>
                      <a:pt x="284375" y="110271"/>
                      <a:pt x="286690" y="95126"/>
                      <a:pt x="288464" y="79810"/>
                    </a:cubicBezTo>
                    <a:lnTo>
                      <a:pt x="160734" y="6086"/>
                    </a:lnTo>
                    <a:cubicBezTo>
                      <a:pt x="156285" y="3552"/>
                      <a:pt x="151570" y="1511"/>
                      <a:pt x="146675" y="0"/>
                    </a:cubicBezTo>
                    <a:lnTo>
                      <a:pt x="101927" y="0"/>
                    </a:lnTo>
                    <a:cubicBezTo>
                      <a:pt x="97041" y="1527"/>
                      <a:pt x="92326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9" name="Freeform: Shape 4088">
                <a:extLst>
                  <a:ext uri="{FF2B5EF4-FFF2-40B4-BE49-F238E27FC236}">
                    <a16:creationId xmlns:a16="http://schemas.microsoft.com/office/drawing/2014/main" id="{839497B3-9BAE-680F-4BE2-EC0AD4CF6C44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0" name="Freeform: Shape 4089">
                <a:extLst>
                  <a:ext uri="{FF2B5EF4-FFF2-40B4-BE49-F238E27FC236}">
                    <a16:creationId xmlns:a16="http://schemas.microsoft.com/office/drawing/2014/main" id="{B5FDE173-35D6-6C2C-1617-4C147EB6E897}"/>
                  </a:ext>
                </a:extLst>
              </p:cNvPr>
              <p:cNvSpPr/>
              <p:nvPr/>
            </p:nvSpPr>
            <p:spPr>
              <a:xfrm>
                <a:off x="8764790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1" name="Freeform: Shape 4090">
                <a:extLst>
                  <a:ext uri="{FF2B5EF4-FFF2-40B4-BE49-F238E27FC236}">
                    <a16:creationId xmlns:a16="http://schemas.microsoft.com/office/drawing/2014/main" id="{26EAF0C5-2ECE-3775-714A-4C7E08682825}"/>
                  </a:ext>
                </a:extLst>
              </p:cNvPr>
              <p:cNvSpPr/>
              <p:nvPr/>
            </p:nvSpPr>
            <p:spPr>
              <a:xfrm>
                <a:off x="9046568" y="79809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4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2" name="Freeform: Shape 4091">
                <a:extLst>
                  <a:ext uri="{FF2B5EF4-FFF2-40B4-BE49-F238E27FC236}">
                    <a16:creationId xmlns:a16="http://schemas.microsoft.com/office/drawing/2014/main" id="{F802AF0C-3044-77E7-5D0C-95E929372442}"/>
                  </a:ext>
                </a:extLst>
              </p:cNvPr>
              <p:cNvSpPr/>
              <p:nvPr/>
            </p:nvSpPr>
            <p:spPr>
              <a:xfrm>
                <a:off x="9324232" y="166392"/>
                <a:ext cx="124301" cy="138188"/>
              </a:xfrm>
              <a:custGeom>
                <a:avLst/>
                <a:gdLst>
                  <a:gd name="connsiteX0" fmla="*/ 99527 w 124301"/>
                  <a:gd name="connsiteY0" fmla="*/ 43205 h 138188"/>
                  <a:gd name="connsiteX1" fmla="*/ 99527 w 124301"/>
                  <a:gd name="connsiteY1" fmla="*/ 43205 h 138188"/>
                  <a:gd name="connsiteX2" fmla="*/ 78095 w 124301"/>
                  <a:gd name="connsiteY2" fmla="*/ 80324 h 138188"/>
                  <a:gd name="connsiteX3" fmla="*/ 59922 w 124301"/>
                  <a:gd name="connsiteY3" fmla="*/ 94298 h 138188"/>
                  <a:gd name="connsiteX4" fmla="*/ 37119 w 124301"/>
                  <a:gd name="connsiteY4" fmla="*/ 91297 h 138188"/>
                  <a:gd name="connsiteX5" fmla="*/ 0 w 124301"/>
                  <a:gd name="connsiteY5" fmla="*/ 69866 h 138188"/>
                  <a:gd name="connsiteX6" fmla="*/ 0 w 124301"/>
                  <a:gd name="connsiteY6" fmla="*/ 119329 h 138188"/>
                  <a:gd name="connsiteX7" fmla="*/ 15687 w 124301"/>
                  <a:gd name="connsiteY7" fmla="*/ 128416 h 138188"/>
                  <a:gd name="connsiteX8" fmla="*/ 52035 w 124301"/>
                  <a:gd name="connsiteY8" fmla="*/ 138189 h 138188"/>
                  <a:gd name="connsiteX9" fmla="*/ 70980 w 124301"/>
                  <a:gd name="connsiteY9" fmla="*/ 135703 h 138188"/>
                  <a:gd name="connsiteX10" fmla="*/ 115214 w 124301"/>
                  <a:gd name="connsiteY10" fmla="*/ 101413 h 138188"/>
                  <a:gd name="connsiteX11" fmla="*/ 124301 w 124301"/>
                  <a:gd name="connsiteY11" fmla="*/ 85725 h 138188"/>
                  <a:gd name="connsiteX12" fmla="*/ 124301 w 124301"/>
                  <a:gd name="connsiteY12" fmla="*/ 0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188">
                    <a:moveTo>
                      <a:pt x="99527" y="43205"/>
                    </a:moveTo>
                    <a:lnTo>
                      <a:pt x="99527" y="43205"/>
                    </a:lnTo>
                    <a:lnTo>
                      <a:pt x="78095" y="80324"/>
                    </a:lnTo>
                    <a:cubicBezTo>
                      <a:pt x="74143" y="87223"/>
                      <a:pt x="67603" y="92255"/>
                      <a:pt x="59922" y="94298"/>
                    </a:cubicBezTo>
                    <a:cubicBezTo>
                      <a:pt x="52224" y="96338"/>
                      <a:pt x="44028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7" y="128416"/>
                    </a:lnTo>
                    <a:cubicBezTo>
                      <a:pt x="26737" y="134797"/>
                      <a:pt x="39271" y="138166"/>
                      <a:pt x="52035" y="138189"/>
                    </a:cubicBezTo>
                    <a:cubicBezTo>
                      <a:pt x="58430" y="138164"/>
                      <a:pt x="64791" y="137328"/>
                      <a:pt x="70980" y="135703"/>
                    </a:cubicBezTo>
                    <a:cubicBezTo>
                      <a:pt x="89711" y="130643"/>
                      <a:pt x="105647" y="118295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3" name="Freeform: Shape 4092">
                <a:extLst>
                  <a:ext uri="{FF2B5EF4-FFF2-40B4-BE49-F238E27FC236}">
                    <a16:creationId xmlns:a16="http://schemas.microsoft.com/office/drawing/2014/main" id="{0F837EF6-87FE-2D51-DBE5-7BA642146A7C}"/>
                  </a:ext>
                </a:extLst>
              </p:cNvPr>
              <p:cNvSpPr/>
              <p:nvPr/>
            </p:nvSpPr>
            <p:spPr>
              <a:xfrm>
                <a:off x="8634317" y="334327"/>
                <a:ext cx="278006" cy="166735"/>
              </a:xfrm>
              <a:custGeom>
                <a:avLst/>
                <a:gdLst>
                  <a:gd name="connsiteX0" fmla="*/ 278007 w 278006"/>
                  <a:gd name="connsiteY0" fmla="*/ 42863 h 166735"/>
                  <a:gd name="connsiteX1" fmla="*/ 261290 w 278006"/>
                  <a:gd name="connsiteY1" fmla="*/ 0 h 166735"/>
                  <a:gd name="connsiteX2" fmla="*/ 113843 w 278006"/>
                  <a:gd name="connsiteY2" fmla="*/ 0 h 166735"/>
                  <a:gd name="connsiteX3" fmla="*/ 50578 w 278006"/>
                  <a:gd name="connsiteY3" fmla="*/ 36005 h 166735"/>
                  <a:gd name="connsiteX4" fmla="*/ 0 w 278006"/>
                  <a:gd name="connsiteY4" fmla="*/ 123873 h 166735"/>
                  <a:gd name="connsiteX5" fmla="*/ 18517 w 278006"/>
                  <a:gd name="connsiteY5" fmla="*/ 156020 h 166735"/>
                  <a:gd name="connsiteX6" fmla="*/ 18517 w 278006"/>
                  <a:gd name="connsiteY6" fmla="*/ 156020 h 166735"/>
                  <a:gd name="connsiteX7" fmla="*/ 24689 w 278006"/>
                  <a:gd name="connsiteY7" fmla="*/ 166735 h 166735"/>
                  <a:gd name="connsiteX8" fmla="*/ 87783 w 278006"/>
                  <a:gd name="connsiteY8" fmla="*/ 57436 h 166735"/>
                  <a:gd name="connsiteX9" fmla="*/ 113500 w 278006"/>
                  <a:gd name="connsiteY9" fmla="*/ 42434 h 166735"/>
                  <a:gd name="connsiteX10" fmla="*/ 277663 w 278006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6735">
                    <a:moveTo>
                      <a:pt x="278007" y="42863"/>
                    </a:moveTo>
                    <a:cubicBezTo>
                      <a:pt x="272863" y="28347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860" y="-58"/>
                      <a:pt x="63797" y="13639"/>
                      <a:pt x="50578" y="36005"/>
                    </a:cubicBezTo>
                    <a:lnTo>
                      <a:pt x="0" y="123873"/>
                    </a:lnTo>
                    <a:lnTo>
                      <a:pt x="18517" y="156020"/>
                    </a:lnTo>
                    <a:lnTo>
                      <a:pt x="18517" y="156020"/>
                    </a:lnTo>
                    <a:lnTo>
                      <a:pt x="24689" y="166735"/>
                    </a:lnTo>
                    <a:lnTo>
                      <a:pt x="87783" y="57436"/>
                    </a:lnTo>
                    <a:cubicBezTo>
                      <a:pt x="93132" y="48272"/>
                      <a:pt x="102887" y="42580"/>
                      <a:pt x="113500" y="42434"/>
                    </a:cubicBezTo>
                    <a:lnTo>
                      <a:pt x="277663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4" name="Freeform: Shape 4093">
                <a:extLst>
                  <a:ext uri="{FF2B5EF4-FFF2-40B4-BE49-F238E27FC236}">
                    <a16:creationId xmlns:a16="http://schemas.microsoft.com/office/drawing/2014/main" id="{1F9EAD1F-D86D-1B54-B1EA-33828DAAAE2C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5" name="Freeform: Shape 4094">
                <a:extLst>
                  <a:ext uri="{FF2B5EF4-FFF2-40B4-BE49-F238E27FC236}">
                    <a16:creationId xmlns:a16="http://schemas.microsoft.com/office/drawing/2014/main" id="{0E54B2C9-443A-5182-116D-06D77379D75B}"/>
                  </a:ext>
                </a:extLst>
              </p:cNvPr>
              <p:cNvSpPr/>
              <p:nvPr/>
            </p:nvSpPr>
            <p:spPr>
              <a:xfrm>
                <a:off x="8652833" y="490347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6" name="Freeform: Shape 4095">
                <a:extLst>
                  <a:ext uri="{FF2B5EF4-FFF2-40B4-BE49-F238E27FC236}">
                    <a16:creationId xmlns:a16="http://schemas.microsoft.com/office/drawing/2014/main" id="{75DCB43C-3813-F666-9F44-CC0D04D8818D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7" name="Freeform: Shape 4096">
                <a:extLst>
                  <a:ext uri="{FF2B5EF4-FFF2-40B4-BE49-F238E27FC236}">
                    <a16:creationId xmlns:a16="http://schemas.microsoft.com/office/drawing/2014/main" id="{395D33F5-7717-364C-6FD8-14E7054E5813}"/>
                  </a:ext>
                </a:extLst>
              </p:cNvPr>
              <p:cNvSpPr/>
              <p:nvPr/>
            </p:nvSpPr>
            <p:spPr>
              <a:xfrm>
                <a:off x="8634317" y="458200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8" name="Freeform: Shape 4097">
                <a:extLst>
                  <a:ext uri="{FF2B5EF4-FFF2-40B4-BE49-F238E27FC236}">
                    <a16:creationId xmlns:a16="http://schemas.microsoft.com/office/drawing/2014/main" id="{10A9BA29-3994-1D63-01C1-5AC906506524}"/>
                  </a:ext>
                </a:extLst>
              </p:cNvPr>
              <p:cNvSpPr/>
              <p:nvPr/>
            </p:nvSpPr>
            <p:spPr>
              <a:xfrm>
                <a:off x="8895607" y="33432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7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9" name="Freeform: Shape 4098">
                <a:extLst>
                  <a:ext uri="{FF2B5EF4-FFF2-40B4-BE49-F238E27FC236}">
                    <a16:creationId xmlns:a16="http://schemas.microsoft.com/office/drawing/2014/main" id="{9816E52C-A7F4-59CC-5875-BAFC37EE41C8}"/>
                  </a:ext>
                </a:extLst>
              </p:cNvPr>
              <p:cNvSpPr/>
              <p:nvPr/>
            </p:nvSpPr>
            <p:spPr>
              <a:xfrm>
                <a:off x="9208503" y="186366"/>
                <a:ext cx="116071" cy="190823"/>
              </a:xfrm>
              <a:custGeom>
                <a:avLst/>
                <a:gdLst>
                  <a:gd name="connsiteX0" fmla="*/ 72866 w 116071"/>
                  <a:gd name="connsiteY0" fmla="*/ 74581 h 190823"/>
                  <a:gd name="connsiteX1" fmla="*/ 72866 w 116071"/>
                  <a:gd name="connsiteY1" fmla="*/ 74581 h 190823"/>
                  <a:gd name="connsiteX2" fmla="*/ 72866 w 116071"/>
                  <a:gd name="connsiteY2" fmla="*/ 117443 h 190823"/>
                  <a:gd name="connsiteX3" fmla="*/ 42863 w 116071"/>
                  <a:gd name="connsiteY3" fmla="*/ 147447 h 190823"/>
                  <a:gd name="connsiteX4" fmla="*/ 0 w 116071"/>
                  <a:gd name="connsiteY4" fmla="*/ 147447 h 190823"/>
                  <a:gd name="connsiteX5" fmla="*/ 25032 w 116071"/>
                  <a:gd name="connsiteY5" fmla="*/ 190824 h 190823"/>
                  <a:gd name="connsiteX6" fmla="*/ 43205 w 116071"/>
                  <a:gd name="connsiteY6" fmla="*/ 190824 h 190823"/>
                  <a:gd name="connsiteX7" fmla="*/ 79553 w 116071"/>
                  <a:gd name="connsiteY7" fmla="*/ 181137 h 190823"/>
                  <a:gd name="connsiteX8" fmla="*/ 94726 w 116071"/>
                  <a:gd name="connsiteY8" fmla="*/ 169478 h 190823"/>
                  <a:gd name="connsiteX9" fmla="*/ 116071 w 116071"/>
                  <a:gd name="connsiteY9" fmla="*/ 118043 h 190823"/>
                  <a:gd name="connsiteX10" fmla="*/ 116071 w 116071"/>
                  <a:gd name="connsiteY10" fmla="*/ 11487 h 190823"/>
                  <a:gd name="connsiteX11" fmla="*/ 73209 w 116071"/>
                  <a:gd name="connsiteY11" fmla="*/ 0 h 190823"/>
                  <a:gd name="connsiteX12" fmla="*/ 73209 w 116071"/>
                  <a:gd name="connsiteY12" fmla="*/ 25117 h 190823"/>
                  <a:gd name="connsiteX13" fmla="*/ 73209 w 116071"/>
                  <a:gd name="connsiteY13" fmla="*/ 25117 h 19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823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772" y="133975"/>
                      <a:pt x="59390" y="147354"/>
                      <a:pt x="42863" y="147447"/>
                    </a:cubicBezTo>
                    <a:lnTo>
                      <a:pt x="0" y="147447"/>
                    </a:lnTo>
                    <a:lnTo>
                      <a:pt x="25032" y="190824"/>
                    </a:lnTo>
                    <a:lnTo>
                      <a:pt x="43205" y="190824"/>
                    </a:lnTo>
                    <a:cubicBezTo>
                      <a:pt x="55961" y="190816"/>
                      <a:pt x="68485" y="187476"/>
                      <a:pt x="79553" y="181137"/>
                    </a:cubicBezTo>
                    <a:cubicBezTo>
                      <a:pt x="85082" y="177904"/>
                      <a:pt x="90182" y="173987"/>
                      <a:pt x="94726" y="169478"/>
                    </a:cubicBezTo>
                    <a:cubicBezTo>
                      <a:pt x="108391" y="155846"/>
                      <a:pt x="116063" y="137342"/>
                      <a:pt x="116071" y="118043"/>
                    </a:cubicBezTo>
                    <a:lnTo>
                      <a:pt x="116071" y="11487"/>
                    </a:lnTo>
                    <a:lnTo>
                      <a:pt x="73209" y="0"/>
                    </a:lnTo>
                    <a:lnTo>
                      <a:pt x="73209" y="25117"/>
                    </a:lnTo>
                    <a:lnTo>
                      <a:pt x="73209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0" name="Freeform: Shape 4099">
                <a:extLst>
                  <a:ext uri="{FF2B5EF4-FFF2-40B4-BE49-F238E27FC236}">
                    <a16:creationId xmlns:a16="http://schemas.microsoft.com/office/drawing/2014/main" id="{75764EB4-8B76-B3EB-C5A6-CC400D14EC38}"/>
                  </a:ext>
                </a:extLst>
              </p:cNvPr>
              <p:cNvSpPr/>
              <p:nvPr/>
            </p:nvSpPr>
            <p:spPr>
              <a:xfrm>
                <a:off x="928136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1" name="Freeform: Shape 4100">
                <a:extLst>
                  <a:ext uri="{FF2B5EF4-FFF2-40B4-BE49-F238E27FC236}">
                    <a16:creationId xmlns:a16="http://schemas.microsoft.com/office/drawing/2014/main" id="{7E4B45FA-956F-FBB3-248D-59DF238D37E9}"/>
                  </a:ext>
                </a:extLst>
              </p:cNvPr>
              <p:cNvSpPr/>
              <p:nvPr/>
            </p:nvSpPr>
            <p:spPr>
              <a:xfrm>
                <a:off x="672873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2" name="Freeform: Shape 4101">
                <a:extLst>
                  <a:ext uri="{FF2B5EF4-FFF2-40B4-BE49-F238E27FC236}">
                    <a16:creationId xmlns:a16="http://schemas.microsoft.com/office/drawing/2014/main" id="{D204BEB5-5667-C196-1C0F-269042CCD733}"/>
                  </a:ext>
                </a:extLst>
              </p:cNvPr>
              <p:cNvSpPr/>
              <p:nvPr/>
            </p:nvSpPr>
            <p:spPr>
              <a:xfrm>
                <a:off x="6728736" y="0"/>
                <a:ext cx="334327" cy="191512"/>
              </a:xfrm>
              <a:custGeom>
                <a:avLst/>
                <a:gdLst>
                  <a:gd name="connsiteX0" fmla="*/ 130731 w 334327"/>
                  <a:gd name="connsiteY0" fmla="*/ 181737 h 191512"/>
                  <a:gd name="connsiteX1" fmla="*/ 203597 w 334327"/>
                  <a:gd name="connsiteY1" fmla="*/ 181737 h 191512"/>
                  <a:gd name="connsiteX2" fmla="*/ 297894 w 334327"/>
                  <a:gd name="connsiteY2" fmla="*/ 127302 h 191512"/>
                  <a:gd name="connsiteX3" fmla="*/ 334328 w 334327"/>
                  <a:gd name="connsiteY3" fmla="*/ 64208 h 191512"/>
                  <a:gd name="connsiteX4" fmla="*/ 334328 w 334327"/>
                  <a:gd name="connsiteY4" fmla="*/ 0 h 191512"/>
                  <a:gd name="connsiteX5" fmla="*/ 291465 w 334327"/>
                  <a:gd name="connsiteY5" fmla="*/ 0 h 191512"/>
                  <a:gd name="connsiteX6" fmla="*/ 291465 w 334327"/>
                  <a:gd name="connsiteY6" fmla="*/ 64208 h 191512"/>
                  <a:gd name="connsiteX7" fmla="*/ 276463 w 334327"/>
                  <a:gd name="connsiteY7" fmla="*/ 89926 h 191512"/>
                  <a:gd name="connsiteX8" fmla="*/ 182166 w 334327"/>
                  <a:gd name="connsiteY8" fmla="*/ 144361 h 191512"/>
                  <a:gd name="connsiteX9" fmla="*/ 152162 w 334327"/>
                  <a:gd name="connsiteY9" fmla="*/ 144361 h 191512"/>
                  <a:gd name="connsiteX10" fmla="*/ 32147 w 334327"/>
                  <a:gd name="connsiteY10" fmla="*/ 75095 h 191512"/>
                  <a:gd name="connsiteX11" fmla="*/ 32147 w 334327"/>
                  <a:gd name="connsiteY11" fmla="*/ 75095 h 191512"/>
                  <a:gd name="connsiteX12" fmla="*/ 0 w 334327"/>
                  <a:gd name="connsiteY12" fmla="*/ 56493 h 191512"/>
                  <a:gd name="connsiteX13" fmla="*/ 42863 w 334327"/>
                  <a:gd name="connsiteY13" fmla="*/ 130816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91512">
                    <a:moveTo>
                      <a:pt x="130731" y="181737"/>
                    </a:moveTo>
                    <a:cubicBezTo>
                      <a:pt x="153268" y="194771"/>
                      <a:pt x="181060" y="194771"/>
                      <a:pt x="203597" y="181737"/>
                    </a:cubicBezTo>
                    <a:lnTo>
                      <a:pt x="297894" y="127302"/>
                    </a:lnTo>
                    <a:cubicBezTo>
                      <a:pt x="320414" y="114261"/>
                      <a:pt x="334285" y="90227"/>
                      <a:pt x="334328" y="64208"/>
                    </a:cubicBezTo>
                    <a:lnTo>
                      <a:pt x="334328" y="0"/>
                    </a:lnTo>
                    <a:lnTo>
                      <a:pt x="291465" y="0"/>
                    </a:lnTo>
                    <a:lnTo>
                      <a:pt x="291465" y="64208"/>
                    </a:lnTo>
                    <a:cubicBezTo>
                      <a:pt x="291371" y="74832"/>
                      <a:pt x="285661" y="84614"/>
                      <a:pt x="276463" y="89926"/>
                    </a:cubicBezTo>
                    <a:lnTo>
                      <a:pt x="182166" y="144361"/>
                    </a:lnTo>
                    <a:cubicBezTo>
                      <a:pt x="172890" y="149756"/>
                      <a:pt x="161437" y="149756"/>
                      <a:pt x="152162" y="144361"/>
                    </a:cubicBezTo>
                    <a:lnTo>
                      <a:pt x="32147" y="75095"/>
                    </a:lnTo>
                    <a:lnTo>
                      <a:pt x="32147" y="75095"/>
                    </a:lnTo>
                    <a:lnTo>
                      <a:pt x="0" y="56493"/>
                    </a:lnTo>
                    <a:lnTo>
                      <a:pt x="42863" y="1308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3" name="Freeform: Shape 4102">
                <a:extLst>
                  <a:ext uri="{FF2B5EF4-FFF2-40B4-BE49-F238E27FC236}">
                    <a16:creationId xmlns:a16="http://schemas.microsoft.com/office/drawing/2014/main" id="{77E7C6A7-E062-356F-D126-4AA0B8949385}"/>
                  </a:ext>
                </a:extLst>
              </p:cNvPr>
              <p:cNvSpPr/>
              <p:nvPr/>
            </p:nvSpPr>
            <p:spPr>
              <a:xfrm>
                <a:off x="7579642" y="333127"/>
                <a:ext cx="210026" cy="168278"/>
              </a:xfrm>
              <a:custGeom>
                <a:avLst/>
                <a:gdLst>
                  <a:gd name="connsiteX0" fmla="*/ 42777 w 210026"/>
                  <a:gd name="connsiteY0" fmla="*/ 113500 h 168278"/>
                  <a:gd name="connsiteX1" fmla="*/ 57779 w 210026"/>
                  <a:gd name="connsiteY1" fmla="*/ 87782 h 168278"/>
                  <a:gd name="connsiteX2" fmla="*/ 177794 w 210026"/>
                  <a:gd name="connsiteY2" fmla="*/ 18517 h 168278"/>
                  <a:gd name="connsiteX3" fmla="*/ 177794 w 210026"/>
                  <a:gd name="connsiteY3" fmla="*/ 18517 h 168278"/>
                  <a:gd name="connsiteX4" fmla="*/ 210026 w 210026"/>
                  <a:gd name="connsiteY4" fmla="*/ 0 h 168278"/>
                  <a:gd name="connsiteX5" fmla="*/ 124301 w 210026"/>
                  <a:gd name="connsiteY5" fmla="*/ 0 h 168278"/>
                  <a:gd name="connsiteX6" fmla="*/ 36433 w 210026"/>
                  <a:gd name="connsiteY6" fmla="*/ 50663 h 168278"/>
                  <a:gd name="connsiteX7" fmla="*/ 0 w 210026"/>
                  <a:gd name="connsiteY7" fmla="*/ 113843 h 168278"/>
                  <a:gd name="connsiteX8" fmla="*/ 0 w 210026"/>
                  <a:gd name="connsiteY8" fmla="*/ 168278 h 168278"/>
                  <a:gd name="connsiteX9" fmla="*/ 42863 w 210026"/>
                  <a:gd name="connsiteY9" fmla="*/ 168278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278">
                    <a:moveTo>
                      <a:pt x="42777" y="113500"/>
                    </a:moveTo>
                    <a:cubicBezTo>
                      <a:pt x="42957" y="102899"/>
                      <a:pt x="48640" y="93156"/>
                      <a:pt x="57779" y="87782"/>
                    </a:cubicBezTo>
                    <a:lnTo>
                      <a:pt x="177794" y="18517"/>
                    </a:ln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3930" y="63758"/>
                      <a:pt x="60" y="87807"/>
                      <a:pt x="0" y="113843"/>
                    </a:cubicBezTo>
                    <a:lnTo>
                      <a:pt x="0" y="168278"/>
                    </a:lnTo>
                    <a:lnTo>
                      <a:pt x="42863" y="1682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4" name="Freeform: Shape 4103">
                <a:extLst>
                  <a:ext uri="{FF2B5EF4-FFF2-40B4-BE49-F238E27FC236}">
                    <a16:creationId xmlns:a16="http://schemas.microsoft.com/office/drawing/2014/main" id="{9B28BCE2-4320-72B6-0C82-0B18D3BEB6EB}"/>
                  </a:ext>
                </a:extLst>
              </p:cNvPr>
              <p:cNvSpPr/>
              <p:nvPr/>
            </p:nvSpPr>
            <p:spPr>
              <a:xfrm>
                <a:off x="7746806" y="332784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757 h 168020"/>
                  <a:gd name="connsiteX1" fmla="*/ 130645 w 167077"/>
                  <a:gd name="connsiteY1" fmla="*/ 50663 h 168020"/>
                  <a:gd name="connsiteX2" fmla="*/ 42863 w 167077"/>
                  <a:gd name="connsiteY2" fmla="*/ 0 h 168020"/>
                  <a:gd name="connsiteX3" fmla="*/ 0 w 167077"/>
                  <a:gd name="connsiteY3" fmla="*/ 24775 h 168020"/>
                  <a:gd name="connsiteX4" fmla="*/ 109128 w 167077"/>
                  <a:gd name="connsiteY4" fmla="*/ 87782 h 168020"/>
                  <a:gd name="connsiteX5" fmla="*/ 124130 w 167077"/>
                  <a:gd name="connsiteY5" fmla="*/ 113500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757"/>
                    </a:moveTo>
                    <a:cubicBezTo>
                      <a:pt x="167035" y="87738"/>
                      <a:pt x="153165" y="63704"/>
                      <a:pt x="130645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5" name="Freeform: Shape 4104">
                <a:extLst>
                  <a:ext uri="{FF2B5EF4-FFF2-40B4-BE49-F238E27FC236}">
                    <a16:creationId xmlns:a16="http://schemas.microsoft.com/office/drawing/2014/main" id="{41EAD43B-3280-CA63-D6E3-AF22930F0816}"/>
                  </a:ext>
                </a:extLst>
              </p:cNvPr>
              <p:cNvSpPr/>
              <p:nvPr/>
            </p:nvSpPr>
            <p:spPr>
              <a:xfrm>
                <a:off x="8430463" y="0"/>
                <a:ext cx="291465" cy="191512"/>
              </a:xfrm>
              <a:custGeom>
                <a:avLst/>
                <a:gdLst>
                  <a:gd name="connsiteX0" fmla="*/ 0 w 291465"/>
                  <a:gd name="connsiteY0" fmla="*/ 64208 h 191512"/>
                  <a:gd name="connsiteX1" fmla="*/ 36433 w 291465"/>
                  <a:gd name="connsiteY1" fmla="*/ 127302 h 191512"/>
                  <a:gd name="connsiteX2" fmla="*/ 130731 w 291465"/>
                  <a:gd name="connsiteY2" fmla="*/ 181737 h 191512"/>
                  <a:gd name="connsiteX3" fmla="*/ 203597 w 291465"/>
                  <a:gd name="connsiteY3" fmla="*/ 181737 h 191512"/>
                  <a:gd name="connsiteX4" fmla="*/ 291465 w 291465"/>
                  <a:gd name="connsiteY4" fmla="*/ 131074 h 191512"/>
                  <a:gd name="connsiteX5" fmla="*/ 291465 w 291465"/>
                  <a:gd name="connsiteY5" fmla="*/ 81610 h 191512"/>
                  <a:gd name="connsiteX6" fmla="*/ 182337 w 291465"/>
                  <a:gd name="connsiteY6" fmla="*/ 144618 h 191512"/>
                  <a:gd name="connsiteX7" fmla="*/ 152334 w 291465"/>
                  <a:gd name="connsiteY7" fmla="*/ 144618 h 191512"/>
                  <a:gd name="connsiteX8" fmla="*/ 58036 w 291465"/>
                  <a:gd name="connsiteY8" fmla="*/ 90183 h 191512"/>
                  <a:gd name="connsiteX9" fmla="*/ 43034 w 291465"/>
                  <a:gd name="connsiteY9" fmla="*/ 64465 h 191512"/>
                  <a:gd name="connsiteX10" fmla="*/ 43034 w 291465"/>
                  <a:gd name="connsiteY10" fmla="*/ 0 h 191512"/>
                  <a:gd name="connsiteX11" fmla="*/ 172 w 291465"/>
                  <a:gd name="connsiteY11" fmla="*/ 0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2">
                    <a:moveTo>
                      <a:pt x="0" y="64208"/>
                    </a:moveTo>
                    <a:cubicBezTo>
                      <a:pt x="43" y="90227"/>
                      <a:pt x="13913" y="114261"/>
                      <a:pt x="36433" y="127302"/>
                    </a:cubicBezTo>
                    <a:lnTo>
                      <a:pt x="130731" y="181737"/>
                    </a:lnTo>
                    <a:cubicBezTo>
                      <a:pt x="153267" y="194771"/>
                      <a:pt x="181060" y="194771"/>
                      <a:pt x="203597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62" y="150014"/>
                      <a:pt x="161609" y="150014"/>
                      <a:pt x="152334" y="144618"/>
                    </a:cubicBezTo>
                    <a:lnTo>
                      <a:pt x="58036" y="90183"/>
                    </a:lnTo>
                    <a:cubicBezTo>
                      <a:pt x="48838" y="84871"/>
                      <a:pt x="43128" y="75089"/>
                      <a:pt x="43034" y="64465"/>
                    </a:cubicBezTo>
                    <a:lnTo>
                      <a:pt x="43034" y="0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6" name="Freeform: Shape 4105">
                <a:extLst>
                  <a:ext uri="{FF2B5EF4-FFF2-40B4-BE49-F238E27FC236}">
                    <a16:creationId xmlns:a16="http://schemas.microsoft.com/office/drawing/2014/main" id="{1ADC438B-5B09-28B6-7F98-5AEC50E9342A}"/>
                  </a:ext>
                </a:extLst>
              </p:cNvPr>
              <p:cNvSpPr/>
              <p:nvPr/>
            </p:nvSpPr>
            <p:spPr>
              <a:xfrm>
                <a:off x="872192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7" name="Freeform: Shape 4106">
                <a:extLst>
                  <a:ext uri="{FF2B5EF4-FFF2-40B4-BE49-F238E27FC236}">
                    <a16:creationId xmlns:a16="http://schemas.microsoft.com/office/drawing/2014/main" id="{774F48B1-E5B6-1E68-C4B4-8940550534CC}"/>
                  </a:ext>
                </a:extLst>
              </p:cNvPr>
              <p:cNvSpPr/>
              <p:nvPr/>
            </p:nvSpPr>
            <p:spPr>
              <a:xfrm>
                <a:off x="6858952" y="202225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7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7"/>
                    </a:moveTo>
                    <a:lnTo>
                      <a:pt x="89925" y="186452"/>
                    </a:lnTo>
                    <a:cubicBezTo>
                      <a:pt x="141326" y="97746"/>
                      <a:pt x="236010" y="43057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200"/>
                      <a:pt x="111905" y="63052"/>
                      <a:pt x="52807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8" name="Freeform: Shape 4107">
                <a:extLst>
                  <a:ext uri="{FF2B5EF4-FFF2-40B4-BE49-F238E27FC236}">
                    <a16:creationId xmlns:a16="http://schemas.microsoft.com/office/drawing/2014/main" id="{012ADD4B-15D8-AFF1-05B8-6971D8BAD053}"/>
                  </a:ext>
                </a:extLst>
              </p:cNvPr>
              <p:cNvSpPr/>
              <p:nvPr/>
            </p:nvSpPr>
            <p:spPr>
              <a:xfrm>
                <a:off x="6859209" y="458200"/>
                <a:ext cx="24774" cy="42862"/>
              </a:xfrm>
              <a:custGeom>
                <a:avLst/>
                <a:gdLst>
                  <a:gd name="connsiteX0" fmla="*/ 15688 w 24774"/>
                  <a:gd name="connsiteY0" fmla="*/ 27089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9" name="Freeform: Shape 4108">
                <a:extLst>
                  <a:ext uri="{FF2B5EF4-FFF2-40B4-BE49-F238E27FC236}">
                    <a16:creationId xmlns:a16="http://schemas.microsoft.com/office/drawing/2014/main" id="{B6BBE9CC-13E9-4049-F9A6-73FCAA4D8D9A}"/>
                  </a:ext>
                </a:extLst>
              </p:cNvPr>
              <p:cNvSpPr/>
              <p:nvPr/>
            </p:nvSpPr>
            <p:spPr>
              <a:xfrm>
                <a:off x="732726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6"/>
                      <a:pt x="130911" y="141148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0" name="Freeform: Shape 4109">
                <a:extLst>
                  <a:ext uri="{FF2B5EF4-FFF2-40B4-BE49-F238E27FC236}">
                    <a16:creationId xmlns:a16="http://schemas.microsoft.com/office/drawing/2014/main" id="{DD397284-7441-F01A-03B8-47B052CAC174}"/>
                  </a:ext>
                </a:extLst>
              </p:cNvPr>
              <p:cNvSpPr/>
              <p:nvPr/>
            </p:nvSpPr>
            <p:spPr>
              <a:xfrm>
                <a:off x="8020183" y="202225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61"/>
                      <a:pt x="-17" y="240894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6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1" name="Freeform: Shape 4110">
                <a:extLst>
                  <a:ext uri="{FF2B5EF4-FFF2-40B4-BE49-F238E27FC236}">
                    <a16:creationId xmlns:a16="http://schemas.microsoft.com/office/drawing/2014/main" id="{21334346-6DCE-39D5-3FCF-84CD74CBAF7B}"/>
                  </a:ext>
                </a:extLst>
              </p:cNvPr>
              <p:cNvSpPr/>
              <p:nvPr/>
            </p:nvSpPr>
            <p:spPr>
              <a:xfrm>
                <a:off x="8166258" y="202225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57"/>
                      <a:pt x="326903" y="97746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2"/>
                      <a:pt x="247814" y="20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2" name="Freeform: Shape 4111">
                <a:extLst>
                  <a:ext uri="{FF2B5EF4-FFF2-40B4-BE49-F238E27FC236}">
                    <a16:creationId xmlns:a16="http://schemas.microsoft.com/office/drawing/2014/main" id="{01846A74-64B6-8370-B7E9-3EEC55632473}"/>
                  </a:ext>
                </a:extLst>
              </p:cNvPr>
              <p:cNvSpPr/>
              <p:nvPr/>
            </p:nvSpPr>
            <p:spPr>
              <a:xfrm>
                <a:off x="819103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3" name="Freeform: Shape 4112">
                <a:extLst>
                  <a:ext uri="{FF2B5EF4-FFF2-40B4-BE49-F238E27FC236}">
                    <a16:creationId xmlns:a16="http://schemas.microsoft.com/office/drawing/2014/main" id="{CBD1982C-29EC-1746-D543-070547D0EEBA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4" name="Freeform: Shape 4113">
                <a:extLst>
                  <a:ext uri="{FF2B5EF4-FFF2-40B4-BE49-F238E27FC236}">
                    <a16:creationId xmlns:a16="http://schemas.microsoft.com/office/drawing/2014/main" id="{AEBDE9CC-3C18-6443-B031-6516653D1F62}"/>
                  </a:ext>
                </a:extLst>
              </p:cNvPr>
              <p:cNvSpPr/>
              <p:nvPr/>
            </p:nvSpPr>
            <p:spPr>
              <a:xfrm>
                <a:off x="8166258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5" name="Freeform: Shape 4114">
                <a:extLst>
                  <a:ext uri="{FF2B5EF4-FFF2-40B4-BE49-F238E27FC236}">
                    <a16:creationId xmlns:a16="http://schemas.microsoft.com/office/drawing/2014/main" id="{F08E3B49-50DC-7D26-4125-2D3F2C0C0166}"/>
                  </a:ext>
                </a:extLst>
              </p:cNvPr>
              <p:cNvSpPr/>
              <p:nvPr/>
            </p:nvSpPr>
            <p:spPr>
              <a:xfrm>
                <a:off x="7063063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6" name="Freeform: Shape 4115">
                <a:extLst>
                  <a:ext uri="{FF2B5EF4-FFF2-40B4-BE49-F238E27FC236}">
                    <a16:creationId xmlns:a16="http://schemas.microsoft.com/office/drawing/2014/main" id="{F8E7E03E-B810-3B7B-FBF8-D82CEA9246FC}"/>
                  </a:ext>
                </a:extLst>
              </p:cNvPr>
              <p:cNvSpPr/>
              <p:nvPr/>
            </p:nvSpPr>
            <p:spPr>
              <a:xfrm>
                <a:off x="7345013" y="1062304"/>
                <a:ext cx="234971" cy="181222"/>
              </a:xfrm>
              <a:custGeom>
                <a:avLst/>
                <a:gdLst>
                  <a:gd name="connsiteX0" fmla="*/ 62579 w 234971"/>
                  <a:gd name="connsiteY0" fmla="*/ 81610 h 181222"/>
                  <a:gd name="connsiteX1" fmla="*/ 62579 w 234971"/>
                  <a:gd name="connsiteY1" fmla="*/ 81610 h 181222"/>
                  <a:gd name="connsiteX2" fmla="*/ 234972 w 234971"/>
                  <a:gd name="connsiteY2" fmla="*/ 181223 h 181222"/>
                  <a:gd name="connsiteX3" fmla="*/ 234972 w 234971"/>
                  <a:gd name="connsiteY3" fmla="*/ 131674 h 181222"/>
                  <a:gd name="connsiteX4" fmla="*/ 6944 w 234971"/>
                  <a:gd name="connsiteY4" fmla="*/ 0 h 181222"/>
                  <a:gd name="connsiteX5" fmla="*/ 0 w 234971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223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259"/>
                      <a:pt x="274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7" name="Freeform: Shape 4116">
                <a:extLst>
                  <a:ext uri="{FF2B5EF4-FFF2-40B4-BE49-F238E27FC236}">
                    <a16:creationId xmlns:a16="http://schemas.microsoft.com/office/drawing/2014/main" id="{F07F7230-BEEF-E58D-427F-32125F098444}"/>
                  </a:ext>
                </a:extLst>
              </p:cNvPr>
              <p:cNvSpPr/>
              <p:nvPr/>
            </p:nvSpPr>
            <p:spPr>
              <a:xfrm>
                <a:off x="7913884" y="756951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9 h 188423"/>
                  <a:gd name="connsiteX6" fmla="*/ 0 w 277149"/>
                  <a:gd name="connsiteY6" fmla="*/ 188424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39"/>
                      <a:pt x="51358" y="13917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3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8" name="Freeform: Shape 4117">
                <a:extLst>
                  <a:ext uri="{FF2B5EF4-FFF2-40B4-BE49-F238E27FC236}">
                    <a16:creationId xmlns:a16="http://schemas.microsoft.com/office/drawing/2014/main" id="{87B53EE4-C9C5-A8A7-004F-81B5E6B5BB94}"/>
                  </a:ext>
                </a:extLst>
              </p:cNvPr>
              <p:cNvSpPr/>
              <p:nvPr/>
            </p:nvSpPr>
            <p:spPr>
              <a:xfrm>
                <a:off x="7622419" y="1127455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8 h 159620"/>
                  <a:gd name="connsiteX4" fmla="*/ 0 w 168278"/>
                  <a:gd name="connsiteY4" fmla="*/ 91297 h 159620"/>
                  <a:gd name="connsiteX5" fmla="*/ 0 w 168278"/>
                  <a:gd name="connsiteY5" fmla="*/ 140760 h 159620"/>
                  <a:gd name="connsiteX6" fmla="*/ 15774 w 168278"/>
                  <a:gd name="connsiteY6" fmla="*/ 149847 h 159620"/>
                  <a:gd name="connsiteX7" fmla="*/ 71066 w 168278"/>
                  <a:gd name="connsiteY7" fmla="*/ 157134 h 159620"/>
                  <a:gd name="connsiteX8" fmla="*/ 115300 w 168278"/>
                  <a:gd name="connsiteY8" fmla="*/ 122844 h 159620"/>
                  <a:gd name="connsiteX9" fmla="*/ 168278 w 168278"/>
                  <a:gd name="connsiteY9" fmla="*/ 31032 h 159620"/>
                  <a:gd name="connsiteX10" fmla="*/ 136646 w 168278"/>
                  <a:gd name="connsiteY10" fmla="*/ 0 h 159620"/>
                  <a:gd name="connsiteX11" fmla="*/ 124044 w 168278"/>
                  <a:gd name="connsiteY11" fmla="*/ 21774 h 159620"/>
                  <a:gd name="connsiteX12" fmla="*/ 124044 w 168278"/>
                  <a:gd name="connsiteY12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774" y="149847"/>
                    </a:lnTo>
                    <a:cubicBezTo>
                      <a:pt x="32507" y="159526"/>
                      <a:pt x="52395" y="162140"/>
                      <a:pt x="71066" y="157134"/>
                    </a:cubicBezTo>
                    <a:cubicBezTo>
                      <a:pt x="89788" y="152059"/>
                      <a:pt x="105716" y="139715"/>
                      <a:pt x="115300" y="122844"/>
                    </a:cubicBezTo>
                    <a:lnTo>
                      <a:pt x="168278" y="31032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9" name="Freeform: Shape 4118">
                <a:extLst>
                  <a:ext uri="{FF2B5EF4-FFF2-40B4-BE49-F238E27FC236}">
                    <a16:creationId xmlns:a16="http://schemas.microsoft.com/office/drawing/2014/main" id="{D216E849-D0EA-6F10-FCD9-22042FD31A6A}"/>
                  </a:ext>
                </a:extLst>
              </p:cNvPr>
              <p:cNvSpPr/>
              <p:nvPr/>
            </p:nvSpPr>
            <p:spPr>
              <a:xfrm>
                <a:off x="775932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0" name="Freeform: Shape 4119">
                <a:extLst>
                  <a:ext uri="{FF2B5EF4-FFF2-40B4-BE49-F238E27FC236}">
                    <a16:creationId xmlns:a16="http://schemas.microsoft.com/office/drawing/2014/main" id="{6BAB1886-FC1D-80D0-6A60-FEF26F5A57E3}"/>
                  </a:ext>
                </a:extLst>
              </p:cNvPr>
              <p:cNvSpPr/>
              <p:nvPr/>
            </p:nvSpPr>
            <p:spPr>
              <a:xfrm>
                <a:off x="6932504" y="1316393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01"/>
                      <a:pt x="267205" y="14119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1" name="Freeform: Shape 4120">
                <a:extLst>
                  <a:ext uri="{FF2B5EF4-FFF2-40B4-BE49-F238E27FC236}">
                    <a16:creationId xmlns:a16="http://schemas.microsoft.com/office/drawing/2014/main" id="{1F15C8DB-FC74-0878-29C4-6011D69415E1}"/>
                  </a:ext>
                </a:extLst>
              </p:cNvPr>
              <p:cNvSpPr/>
              <p:nvPr/>
            </p:nvSpPr>
            <p:spPr>
              <a:xfrm>
                <a:off x="7193880" y="1316393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2" name="Freeform: Shape 4121">
                <a:extLst>
                  <a:ext uri="{FF2B5EF4-FFF2-40B4-BE49-F238E27FC236}">
                    <a16:creationId xmlns:a16="http://schemas.microsoft.com/office/drawing/2014/main" id="{F0258D72-4AC8-4960-A4C2-A6A0C27A3CF2}"/>
                  </a:ext>
                </a:extLst>
              </p:cNvPr>
              <p:cNvSpPr/>
              <p:nvPr/>
            </p:nvSpPr>
            <p:spPr>
              <a:xfrm>
                <a:off x="7579556" y="669340"/>
                <a:ext cx="210112" cy="264633"/>
              </a:xfrm>
              <a:custGeom>
                <a:avLst/>
                <a:gdLst>
                  <a:gd name="connsiteX0" fmla="*/ 177879 w 210112"/>
                  <a:gd name="connsiteY0" fmla="*/ 18517 h 264633"/>
                  <a:gd name="connsiteX1" fmla="*/ 177879 w 210112"/>
                  <a:gd name="connsiteY1" fmla="*/ 18517 h 264633"/>
                  <a:gd name="connsiteX2" fmla="*/ 210112 w 210112"/>
                  <a:gd name="connsiteY2" fmla="*/ 0 h 264633"/>
                  <a:gd name="connsiteX3" fmla="*/ 124387 w 210112"/>
                  <a:gd name="connsiteY3" fmla="*/ 0 h 264633"/>
                  <a:gd name="connsiteX4" fmla="*/ 36433 w 210112"/>
                  <a:gd name="connsiteY4" fmla="*/ 50749 h 264633"/>
                  <a:gd name="connsiteX5" fmla="*/ 0 w 210112"/>
                  <a:gd name="connsiteY5" fmla="*/ 113843 h 264633"/>
                  <a:gd name="connsiteX6" fmla="*/ 0 w 210112"/>
                  <a:gd name="connsiteY6" fmla="*/ 190395 h 264633"/>
                  <a:gd name="connsiteX7" fmla="*/ 42863 w 210112"/>
                  <a:gd name="connsiteY7" fmla="*/ 264633 h 264633"/>
                  <a:gd name="connsiteX8" fmla="*/ 42863 w 210112"/>
                  <a:gd name="connsiteY8" fmla="*/ 113757 h 264633"/>
                  <a:gd name="connsiteX9" fmla="*/ 57864 w 210112"/>
                  <a:gd name="connsiteY9" fmla="*/ 88040 h 264633"/>
                  <a:gd name="connsiteX10" fmla="*/ 167164 w 210112"/>
                  <a:gd name="connsiteY10" fmla="*/ 25032 h 264633"/>
                  <a:gd name="connsiteX11" fmla="*/ 167164 w 210112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112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lnTo>
                      <a:pt x="36433" y="50749"/>
                    </a:lnTo>
                    <a:cubicBezTo>
                      <a:pt x="13939" y="63815"/>
                      <a:pt x="77" y="87833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3" name="Freeform: Shape 4122">
                <a:extLst>
                  <a:ext uri="{FF2B5EF4-FFF2-40B4-BE49-F238E27FC236}">
                    <a16:creationId xmlns:a16="http://schemas.microsoft.com/office/drawing/2014/main" id="{5B07B292-0E2A-7CDC-9D77-D51DF69F7FFA}"/>
                  </a:ext>
                </a:extLst>
              </p:cNvPr>
              <p:cNvSpPr/>
              <p:nvPr/>
            </p:nvSpPr>
            <p:spPr>
              <a:xfrm>
                <a:off x="7506690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775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469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866" y="134100"/>
                      <a:pt x="59433" y="147533"/>
                      <a:pt x="42863" y="147533"/>
                    </a:cubicBezTo>
                    <a:lnTo>
                      <a:pt x="0" y="147533"/>
                    </a:lnTo>
                    <a:lnTo>
                      <a:pt x="24775" y="190395"/>
                    </a:lnTo>
                    <a:lnTo>
                      <a:pt x="42863" y="190395"/>
                    </a:lnTo>
                    <a:cubicBezTo>
                      <a:pt x="55627" y="190455"/>
                      <a:pt x="68169" y="187112"/>
                      <a:pt x="79210" y="180708"/>
                    </a:cubicBezTo>
                    <a:cubicBezTo>
                      <a:pt x="84765" y="177476"/>
                      <a:pt x="89891" y="173559"/>
                      <a:pt x="94469" y="169050"/>
                    </a:cubicBezTo>
                    <a:cubicBezTo>
                      <a:pt x="108108" y="155411"/>
                      <a:pt x="115754" y="136903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4" name="Freeform: Shape 4123">
                <a:extLst>
                  <a:ext uri="{FF2B5EF4-FFF2-40B4-BE49-F238E27FC236}">
                    <a16:creationId xmlns:a16="http://schemas.microsoft.com/office/drawing/2014/main" id="{D52AE6A0-CE2E-6D44-DD82-B45E475C18D3}"/>
                  </a:ext>
                </a:extLst>
              </p:cNvPr>
              <p:cNvSpPr/>
              <p:nvPr/>
            </p:nvSpPr>
            <p:spPr>
              <a:xfrm>
                <a:off x="7579556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5" name="Freeform: Shape 4124">
                <a:extLst>
                  <a:ext uri="{FF2B5EF4-FFF2-40B4-BE49-F238E27FC236}">
                    <a16:creationId xmlns:a16="http://schemas.microsoft.com/office/drawing/2014/main" id="{36EDC7F3-5551-DE3C-51A4-CCAAF932AAA2}"/>
                  </a:ext>
                </a:extLst>
              </p:cNvPr>
              <p:cNvSpPr/>
              <p:nvPr/>
            </p:nvSpPr>
            <p:spPr>
              <a:xfrm>
                <a:off x="7020201" y="1615230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718 h 263090"/>
                  <a:gd name="connsiteX1" fmla="*/ 164164 w 200082"/>
                  <a:gd name="connsiteY1" fmla="*/ 0 h 263090"/>
                  <a:gd name="connsiteX2" fmla="*/ 36433 w 200082"/>
                  <a:gd name="connsiteY2" fmla="*/ 73724 h 263090"/>
                  <a:gd name="connsiteX3" fmla="*/ 0 w 200082"/>
                  <a:gd name="connsiteY3" fmla="*/ 136817 h 263090"/>
                  <a:gd name="connsiteX4" fmla="*/ 0 w 200082"/>
                  <a:gd name="connsiteY4" fmla="*/ 238316 h 263090"/>
                  <a:gd name="connsiteX5" fmla="*/ 32147 w 200082"/>
                  <a:gd name="connsiteY5" fmla="*/ 256832 h 263090"/>
                  <a:gd name="connsiteX6" fmla="*/ 32147 w 200082"/>
                  <a:gd name="connsiteY6" fmla="*/ 256832 h 263090"/>
                  <a:gd name="connsiteX7" fmla="*/ 42863 w 200082"/>
                  <a:gd name="connsiteY7" fmla="*/ 263090 h 263090"/>
                  <a:gd name="connsiteX8" fmla="*/ 42863 w 200082"/>
                  <a:gd name="connsiteY8" fmla="*/ 136817 h 263090"/>
                  <a:gd name="connsiteX9" fmla="*/ 57864 w 200082"/>
                  <a:gd name="connsiteY9" fmla="*/ 111100 h 263090"/>
                  <a:gd name="connsiteX10" fmla="*/ 188423 w 200082"/>
                  <a:gd name="connsiteY10" fmla="*/ 35747 h 263090"/>
                  <a:gd name="connsiteX11" fmla="*/ 188423 w 200082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4" y="0"/>
                    </a:cubicBezTo>
                    <a:lnTo>
                      <a:pt x="36433" y="73724"/>
                    </a:lnTo>
                    <a:cubicBezTo>
                      <a:pt x="13930" y="86779"/>
                      <a:pt x="60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90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6" name="Freeform: Shape 4125">
                <a:extLst>
                  <a:ext uri="{FF2B5EF4-FFF2-40B4-BE49-F238E27FC236}">
                    <a16:creationId xmlns:a16="http://schemas.microsoft.com/office/drawing/2014/main" id="{C9049988-7FB8-D389-6A80-99972D9566C7}"/>
                  </a:ext>
                </a:extLst>
              </p:cNvPr>
              <p:cNvSpPr/>
              <p:nvPr/>
            </p:nvSpPr>
            <p:spPr>
              <a:xfrm>
                <a:off x="7184707" y="1483556"/>
                <a:ext cx="270548" cy="160391"/>
              </a:xfrm>
              <a:custGeom>
                <a:avLst/>
                <a:gdLst>
                  <a:gd name="connsiteX0" fmla="*/ 35576 w 270548"/>
                  <a:gd name="connsiteY0" fmla="*/ 160392 h 160391"/>
                  <a:gd name="connsiteX1" fmla="*/ 98155 w 270548"/>
                  <a:gd name="connsiteY1" fmla="*/ 124301 h 160391"/>
                  <a:gd name="connsiteX2" fmla="*/ 98155 w 270548"/>
                  <a:gd name="connsiteY2" fmla="*/ 124301 h 160391"/>
                  <a:gd name="connsiteX3" fmla="*/ 270548 w 270548"/>
                  <a:gd name="connsiteY3" fmla="*/ 24689 h 160391"/>
                  <a:gd name="connsiteX4" fmla="*/ 227686 w 270548"/>
                  <a:gd name="connsiteY4" fmla="*/ 0 h 160391"/>
                  <a:gd name="connsiteX5" fmla="*/ 0 w 270548"/>
                  <a:gd name="connsiteY5" fmla="*/ 131674 h 160391"/>
                  <a:gd name="connsiteX6" fmla="*/ 35576 w 270548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391">
                    <a:moveTo>
                      <a:pt x="35576" y="160392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689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2061" y="140701"/>
                      <a:pt x="23917" y="150276"/>
                      <a:pt x="35576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7" name="Freeform: Shape 4126">
                <a:extLst>
                  <a:ext uri="{FF2B5EF4-FFF2-40B4-BE49-F238E27FC236}">
                    <a16:creationId xmlns:a16="http://schemas.microsoft.com/office/drawing/2014/main" id="{190AE706-232B-C8D0-7153-D69074149B32}"/>
                  </a:ext>
                </a:extLst>
              </p:cNvPr>
              <p:cNvSpPr/>
              <p:nvPr/>
            </p:nvSpPr>
            <p:spPr>
              <a:xfrm>
                <a:off x="7241971" y="756951"/>
                <a:ext cx="134759" cy="312724"/>
              </a:xfrm>
              <a:custGeom>
                <a:avLst/>
                <a:gdLst>
                  <a:gd name="connsiteX0" fmla="*/ 116243 w 134759"/>
                  <a:gd name="connsiteY0" fmla="*/ 32147 h 312724"/>
                  <a:gd name="connsiteX1" fmla="*/ 134760 w 134759"/>
                  <a:gd name="connsiteY1" fmla="*/ 0 h 312724"/>
                  <a:gd name="connsiteX2" fmla="*/ 134760 w 134759"/>
                  <a:gd name="connsiteY2" fmla="*/ 0 h 312724"/>
                  <a:gd name="connsiteX3" fmla="*/ 60436 w 134759"/>
                  <a:gd name="connsiteY3" fmla="*/ 42863 h 312724"/>
                  <a:gd name="connsiteX4" fmla="*/ 9773 w 134759"/>
                  <a:gd name="connsiteY4" fmla="*/ 130731 h 312724"/>
                  <a:gd name="connsiteX5" fmla="*/ 9773 w 134759"/>
                  <a:gd name="connsiteY5" fmla="*/ 203597 h 312724"/>
                  <a:gd name="connsiteX6" fmla="*/ 48006 w 134759"/>
                  <a:gd name="connsiteY6" fmla="*/ 269862 h 312724"/>
                  <a:gd name="connsiteX7" fmla="*/ 122244 w 134759"/>
                  <a:gd name="connsiteY7" fmla="*/ 312725 h 312724"/>
                  <a:gd name="connsiteX8" fmla="*/ 46892 w 134759"/>
                  <a:gd name="connsiteY8" fmla="*/ 182166 h 312724"/>
                  <a:gd name="connsiteX9" fmla="*/ 46892 w 134759"/>
                  <a:gd name="connsiteY9" fmla="*/ 152162 h 312724"/>
                  <a:gd name="connsiteX10" fmla="*/ 109985 w 134759"/>
                  <a:gd name="connsiteY10" fmla="*/ 42863 h 312724"/>
                  <a:gd name="connsiteX11" fmla="*/ 116157 w 134759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724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8" name="Freeform: Shape 4127">
                <a:extLst>
                  <a:ext uri="{FF2B5EF4-FFF2-40B4-BE49-F238E27FC236}">
                    <a16:creationId xmlns:a16="http://schemas.microsoft.com/office/drawing/2014/main" id="{B075EEBB-E70E-AF65-4CF5-53E958B881C7}"/>
                  </a:ext>
                </a:extLst>
              </p:cNvPr>
              <p:cNvSpPr/>
              <p:nvPr/>
            </p:nvSpPr>
            <p:spPr>
              <a:xfrm>
                <a:off x="7444711" y="1283131"/>
                <a:ext cx="105606" cy="200425"/>
              </a:xfrm>
              <a:custGeom>
                <a:avLst/>
                <a:gdLst>
                  <a:gd name="connsiteX0" fmla="*/ 37290 w 105606"/>
                  <a:gd name="connsiteY0" fmla="*/ 76124 h 200425"/>
                  <a:gd name="connsiteX1" fmla="*/ 37290 w 105606"/>
                  <a:gd name="connsiteY1" fmla="*/ 76124 h 200425"/>
                  <a:gd name="connsiteX2" fmla="*/ 58721 w 105606"/>
                  <a:gd name="connsiteY2" fmla="*/ 113243 h 200425"/>
                  <a:gd name="connsiteX3" fmla="*/ 47749 w 105606"/>
                  <a:gd name="connsiteY3" fmla="*/ 154219 h 200425"/>
                  <a:gd name="connsiteX4" fmla="*/ 10544 w 105606"/>
                  <a:gd name="connsiteY4" fmla="*/ 175651 h 200425"/>
                  <a:gd name="connsiteX5" fmla="*/ 53407 w 105606"/>
                  <a:gd name="connsiteY5" fmla="*/ 200425 h 200425"/>
                  <a:gd name="connsiteX6" fmla="*/ 69180 w 105606"/>
                  <a:gd name="connsiteY6" fmla="*/ 191338 h 200425"/>
                  <a:gd name="connsiteX7" fmla="*/ 95755 w 105606"/>
                  <a:gd name="connsiteY7" fmla="*/ 164763 h 200425"/>
                  <a:gd name="connsiteX8" fmla="*/ 103127 w 105606"/>
                  <a:gd name="connsiteY8" fmla="*/ 147104 h 200425"/>
                  <a:gd name="connsiteX9" fmla="*/ 95840 w 105606"/>
                  <a:gd name="connsiteY9" fmla="*/ 91812 h 200425"/>
                  <a:gd name="connsiteX10" fmla="*/ 42863 w 105606"/>
                  <a:gd name="connsiteY10" fmla="*/ 0 h 200425"/>
                  <a:gd name="connsiteX11" fmla="*/ 0 w 105606"/>
                  <a:gd name="connsiteY11" fmla="*/ 11487 h 200425"/>
                  <a:gd name="connsiteX12" fmla="*/ 12516 w 105606"/>
                  <a:gd name="connsiteY12" fmla="*/ 33261 h 200425"/>
                  <a:gd name="connsiteX13" fmla="*/ 12516 w 105606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5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8" y="184995"/>
                      <a:pt x="89411" y="175822"/>
                      <a:pt x="95755" y="164763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33"/>
                      <a:pt x="105502" y="108545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9" name="Freeform: Shape 4128">
                <a:extLst>
                  <a:ext uri="{FF2B5EF4-FFF2-40B4-BE49-F238E27FC236}">
                    <a16:creationId xmlns:a16="http://schemas.microsoft.com/office/drawing/2014/main" id="{6AC8F4EC-251E-B255-4BF3-3559CB86234C}"/>
                  </a:ext>
                </a:extLst>
              </p:cNvPr>
              <p:cNvSpPr/>
              <p:nvPr/>
            </p:nvSpPr>
            <p:spPr>
              <a:xfrm>
                <a:off x="7333354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0" name="Freeform: Shape 4129">
                <a:extLst>
                  <a:ext uri="{FF2B5EF4-FFF2-40B4-BE49-F238E27FC236}">
                    <a16:creationId xmlns:a16="http://schemas.microsoft.com/office/drawing/2014/main" id="{6C3BDFA6-2117-6CAA-6F52-224C3A5C2AB6}"/>
                  </a:ext>
                </a:extLst>
              </p:cNvPr>
              <p:cNvSpPr/>
              <p:nvPr/>
            </p:nvSpPr>
            <p:spPr>
              <a:xfrm>
                <a:off x="7242057" y="1878920"/>
                <a:ext cx="128930" cy="288464"/>
              </a:xfrm>
              <a:custGeom>
                <a:avLst/>
                <a:gdLst>
                  <a:gd name="connsiteX0" fmla="*/ 128930 w 128930"/>
                  <a:gd name="connsiteY0" fmla="*/ 7030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431 h 288464"/>
                  <a:gd name="connsiteX9" fmla="*/ 122672 w 128930"/>
                  <a:gd name="connsiteY9" fmla="*/ 18431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7030"/>
                    </a:moveTo>
                    <a:cubicBezTo>
                      <a:pt x="113843" y="4201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60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431"/>
                    </a:lnTo>
                    <a:lnTo>
                      <a:pt x="122672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1" name="Freeform: Shape 4130">
                <a:extLst>
                  <a:ext uri="{FF2B5EF4-FFF2-40B4-BE49-F238E27FC236}">
                    <a16:creationId xmlns:a16="http://schemas.microsoft.com/office/drawing/2014/main" id="{1B0F4383-19A4-6624-88BE-6B03AC8878CC}"/>
                  </a:ext>
                </a:extLst>
              </p:cNvPr>
              <p:cNvSpPr/>
              <p:nvPr/>
            </p:nvSpPr>
            <p:spPr>
              <a:xfrm>
                <a:off x="7325982" y="1650720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4 w 181136"/>
                  <a:gd name="connsiteY3" fmla="*/ 0 h 235057"/>
                  <a:gd name="connsiteX4" fmla="*/ 0 w 181136"/>
                  <a:gd name="connsiteY4" fmla="*/ 228029 h 235057"/>
                  <a:gd name="connsiteX5" fmla="*/ 45435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2" name="Freeform: Shape 4131">
                <a:extLst>
                  <a:ext uri="{FF2B5EF4-FFF2-40B4-BE49-F238E27FC236}">
                    <a16:creationId xmlns:a16="http://schemas.microsoft.com/office/drawing/2014/main" id="{7DF9D476-211F-8348-767C-00159EF6849A}"/>
                  </a:ext>
                </a:extLst>
              </p:cNvPr>
              <p:cNvSpPr/>
              <p:nvPr/>
            </p:nvSpPr>
            <p:spPr>
              <a:xfrm>
                <a:off x="702020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3" name="Freeform: Shape 4132">
                <a:extLst>
                  <a:ext uri="{FF2B5EF4-FFF2-40B4-BE49-F238E27FC236}">
                    <a16:creationId xmlns:a16="http://schemas.microsoft.com/office/drawing/2014/main" id="{A19F0A82-489D-6ECB-94B7-FFC14F0439DF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4" name="Freeform: Shape 4133">
                <a:extLst>
                  <a:ext uri="{FF2B5EF4-FFF2-40B4-BE49-F238E27FC236}">
                    <a16:creationId xmlns:a16="http://schemas.microsoft.com/office/drawing/2014/main" id="{B409EB46-31D4-0593-5C5B-613EADF66FAA}"/>
                  </a:ext>
                </a:extLst>
              </p:cNvPr>
              <p:cNvSpPr/>
              <p:nvPr/>
            </p:nvSpPr>
            <p:spPr>
              <a:xfrm>
                <a:off x="7063063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5" name="Freeform: Shape 4134">
                <a:extLst>
                  <a:ext uri="{FF2B5EF4-FFF2-40B4-BE49-F238E27FC236}">
                    <a16:creationId xmlns:a16="http://schemas.microsoft.com/office/drawing/2014/main" id="{1988EEB9-90EB-5CC8-9507-A30F9258242D}"/>
                  </a:ext>
                </a:extLst>
              </p:cNvPr>
              <p:cNvSpPr/>
              <p:nvPr/>
            </p:nvSpPr>
            <p:spPr>
              <a:xfrm>
                <a:off x="7390447" y="1439579"/>
                <a:ext cx="159877" cy="168278"/>
              </a:xfrm>
              <a:custGeom>
                <a:avLst/>
                <a:gdLst>
                  <a:gd name="connsiteX0" fmla="*/ 64808 w 159877"/>
                  <a:gd name="connsiteY0" fmla="*/ 68666 h 168278"/>
                  <a:gd name="connsiteX1" fmla="*/ 64808 w 159877"/>
                  <a:gd name="connsiteY1" fmla="*/ 68666 h 168278"/>
                  <a:gd name="connsiteX2" fmla="*/ 102013 w 159877"/>
                  <a:gd name="connsiteY2" fmla="*/ 90183 h 168278"/>
                  <a:gd name="connsiteX3" fmla="*/ 115986 w 159877"/>
                  <a:gd name="connsiteY3" fmla="*/ 108357 h 168278"/>
                  <a:gd name="connsiteX4" fmla="*/ 112985 w 159877"/>
                  <a:gd name="connsiteY4" fmla="*/ 131159 h 168278"/>
                  <a:gd name="connsiteX5" fmla="*/ 91554 w 159877"/>
                  <a:gd name="connsiteY5" fmla="*/ 168278 h 168278"/>
                  <a:gd name="connsiteX6" fmla="*/ 141018 w 159877"/>
                  <a:gd name="connsiteY6" fmla="*/ 168278 h 168278"/>
                  <a:gd name="connsiteX7" fmla="*/ 150105 w 159877"/>
                  <a:gd name="connsiteY7" fmla="*/ 152591 h 168278"/>
                  <a:gd name="connsiteX8" fmla="*/ 159877 w 159877"/>
                  <a:gd name="connsiteY8" fmla="*/ 116243 h 168278"/>
                  <a:gd name="connsiteX9" fmla="*/ 157391 w 159877"/>
                  <a:gd name="connsiteY9" fmla="*/ 97298 h 168278"/>
                  <a:gd name="connsiteX10" fmla="*/ 123101 w 159877"/>
                  <a:gd name="connsiteY10" fmla="*/ 53064 h 168278"/>
                  <a:gd name="connsiteX11" fmla="*/ 31290 w 159877"/>
                  <a:gd name="connsiteY11" fmla="*/ 0 h 168278"/>
                  <a:gd name="connsiteX12" fmla="*/ 0 w 159877"/>
                  <a:gd name="connsiteY12" fmla="*/ 31375 h 168278"/>
                  <a:gd name="connsiteX13" fmla="*/ 21689 w 159877"/>
                  <a:gd name="connsiteY13" fmla="*/ 43977 h 168278"/>
                  <a:gd name="connsiteX14" fmla="*/ 21689 w 159877"/>
                  <a:gd name="connsiteY14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877" h="168278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183"/>
                    </a:lnTo>
                    <a:cubicBezTo>
                      <a:pt x="108905" y="94135"/>
                      <a:pt x="113937" y="100675"/>
                      <a:pt x="115986" y="108357"/>
                    </a:cubicBezTo>
                    <a:cubicBezTo>
                      <a:pt x="118026" y="116055"/>
                      <a:pt x="116946" y="124250"/>
                      <a:pt x="112985" y="131159"/>
                    </a:cubicBezTo>
                    <a:lnTo>
                      <a:pt x="91554" y="168278"/>
                    </a:lnTo>
                    <a:lnTo>
                      <a:pt x="141018" y="168278"/>
                    </a:lnTo>
                    <a:lnTo>
                      <a:pt x="150105" y="152591"/>
                    </a:lnTo>
                    <a:cubicBezTo>
                      <a:pt x="156474" y="141532"/>
                      <a:pt x="159843" y="129008"/>
                      <a:pt x="159877" y="116243"/>
                    </a:cubicBezTo>
                    <a:cubicBezTo>
                      <a:pt x="159860" y="109848"/>
                      <a:pt x="159020" y="103479"/>
                      <a:pt x="157391" y="97298"/>
                    </a:cubicBezTo>
                    <a:cubicBezTo>
                      <a:pt x="152359" y="78550"/>
                      <a:pt x="140006" y="62614"/>
                      <a:pt x="123101" y="53064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977"/>
                    </a:lnTo>
                    <a:lnTo>
                      <a:pt x="21689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6" name="Freeform: Shape 4135">
                <a:extLst>
                  <a:ext uri="{FF2B5EF4-FFF2-40B4-BE49-F238E27FC236}">
                    <a16:creationId xmlns:a16="http://schemas.microsoft.com/office/drawing/2014/main" id="{1E4F3402-AADC-3AD5-41B0-7A07052BC7DB}"/>
                  </a:ext>
                </a:extLst>
              </p:cNvPr>
              <p:cNvSpPr/>
              <p:nvPr/>
            </p:nvSpPr>
            <p:spPr>
              <a:xfrm>
                <a:off x="719713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7" name="Freeform: Shape 4136">
                <a:extLst>
                  <a:ext uri="{FF2B5EF4-FFF2-40B4-BE49-F238E27FC236}">
                    <a16:creationId xmlns:a16="http://schemas.microsoft.com/office/drawing/2014/main" id="{0EA48D8B-4855-8406-4A3E-114FC3731979}"/>
                  </a:ext>
                </a:extLst>
              </p:cNvPr>
              <p:cNvSpPr/>
              <p:nvPr/>
            </p:nvSpPr>
            <p:spPr>
              <a:xfrm>
                <a:off x="7579556" y="2019766"/>
                <a:ext cx="167163" cy="277663"/>
              </a:xfrm>
              <a:custGeom>
                <a:avLst/>
                <a:gdLst>
                  <a:gd name="connsiteX0" fmla="*/ 42863 w 167163"/>
                  <a:gd name="connsiteY0" fmla="*/ 0 h 277663"/>
                  <a:gd name="connsiteX1" fmla="*/ 0 w 167163"/>
                  <a:gd name="connsiteY1" fmla="*/ 16631 h 277663"/>
                  <a:gd name="connsiteX2" fmla="*/ 0 w 167163"/>
                  <a:gd name="connsiteY2" fmla="*/ 164163 h 277663"/>
                  <a:gd name="connsiteX3" fmla="*/ 36433 w 167163"/>
                  <a:gd name="connsiteY3" fmla="*/ 227257 h 277663"/>
                  <a:gd name="connsiteX4" fmla="*/ 124301 w 167163"/>
                  <a:gd name="connsiteY4" fmla="*/ 277663 h 277663"/>
                  <a:gd name="connsiteX5" fmla="*/ 156448 w 167163"/>
                  <a:gd name="connsiteY5" fmla="*/ 259061 h 277663"/>
                  <a:gd name="connsiteX6" fmla="*/ 156448 w 167163"/>
                  <a:gd name="connsiteY6" fmla="*/ 259061 h 277663"/>
                  <a:gd name="connsiteX7" fmla="*/ 167164 w 167163"/>
                  <a:gd name="connsiteY7" fmla="*/ 252889 h 277663"/>
                  <a:gd name="connsiteX8" fmla="*/ 57950 w 167163"/>
                  <a:gd name="connsiteY8" fmla="*/ 189795 h 277663"/>
                  <a:gd name="connsiteX9" fmla="*/ 42948 w 167163"/>
                  <a:gd name="connsiteY9" fmla="*/ 164078 h 277663"/>
                  <a:gd name="connsiteX10" fmla="*/ 42948 w 167163"/>
                  <a:gd name="connsiteY10" fmla="*/ 13373 h 277663"/>
                  <a:gd name="connsiteX11" fmla="*/ 42948 w 167163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663">
                    <a:moveTo>
                      <a:pt x="42863" y="0"/>
                    </a:moveTo>
                    <a:cubicBezTo>
                      <a:pt x="28461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-51" y="190207"/>
                      <a:pt x="13854" y="214278"/>
                      <a:pt x="36433" y="227257"/>
                    </a:cubicBezTo>
                    <a:lnTo>
                      <a:pt x="124301" y="277663"/>
                    </a:lnTo>
                    <a:lnTo>
                      <a:pt x="156448" y="259061"/>
                    </a:lnTo>
                    <a:lnTo>
                      <a:pt x="156448" y="259061"/>
                    </a:lnTo>
                    <a:lnTo>
                      <a:pt x="167164" y="252889"/>
                    </a:lnTo>
                    <a:lnTo>
                      <a:pt x="57950" y="189795"/>
                    </a:lnTo>
                    <a:cubicBezTo>
                      <a:pt x="48752" y="184480"/>
                      <a:pt x="43043" y="174699"/>
                      <a:pt x="42948" y="164078"/>
                    </a:cubicBezTo>
                    <a:lnTo>
                      <a:pt x="42948" y="13373"/>
                    </a:lnTo>
                    <a:lnTo>
                      <a:pt x="42948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8" name="Freeform: Shape 4137">
                <a:extLst>
                  <a:ext uri="{FF2B5EF4-FFF2-40B4-BE49-F238E27FC236}">
                    <a16:creationId xmlns:a16="http://schemas.microsoft.com/office/drawing/2014/main" id="{92DACF8A-6DAA-2384-5483-D6DCB2BC81F8}"/>
                  </a:ext>
                </a:extLst>
              </p:cNvPr>
              <p:cNvSpPr/>
              <p:nvPr/>
            </p:nvSpPr>
            <p:spPr>
              <a:xfrm>
                <a:off x="7579556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059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9" name="Freeform: Shape 4138">
                <a:extLst>
                  <a:ext uri="{FF2B5EF4-FFF2-40B4-BE49-F238E27FC236}">
                    <a16:creationId xmlns:a16="http://schemas.microsoft.com/office/drawing/2014/main" id="{5936D13F-E31C-EEA0-1DD4-884DEB545259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69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0" name="Freeform: Shape 4139">
                <a:extLst>
                  <a:ext uri="{FF2B5EF4-FFF2-40B4-BE49-F238E27FC236}">
                    <a16:creationId xmlns:a16="http://schemas.microsoft.com/office/drawing/2014/main" id="{854363C2-157C-C946-2904-2C1FE3DCDA61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1" name="Freeform: Shape 4140">
                <a:extLst>
                  <a:ext uri="{FF2B5EF4-FFF2-40B4-BE49-F238E27FC236}">
                    <a16:creationId xmlns:a16="http://schemas.microsoft.com/office/drawing/2014/main" id="{FEAE096A-1470-73B5-2D35-9547B23F578F}"/>
                  </a:ext>
                </a:extLst>
              </p:cNvPr>
              <p:cNvSpPr/>
              <p:nvPr/>
            </p:nvSpPr>
            <p:spPr>
              <a:xfrm>
                <a:off x="6932504" y="1440694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2" name="Freeform: Shape 4141">
                <a:extLst>
                  <a:ext uri="{FF2B5EF4-FFF2-40B4-BE49-F238E27FC236}">
                    <a16:creationId xmlns:a16="http://schemas.microsoft.com/office/drawing/2014/main" id="{C87BC425-9043-F460-2D3E-7A126B66DB4E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3" name="Freeform: Shape 4142">
                <a:extLst>
                  <a:ext uri="{FF2B5EF4-FFF2-40B4-BE49-F238E27FC236}">
                    <a16:creationId xmlns:a16="http://schemas.microsoft.com/office/drawing/2014/main" id="{00BE0234-156F-A063-D360-98D63FE85CBF}"/>
                  </a:ext>
                </a:extLst>
              </p:cNvPr>
              <p:cNvSpPr/>
              <p:nvPr/>
            </p:nvSpPr>
            <p:spPr>
              <a:xfrm>
                <a:off x="6951106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4" name="Freeform: Shape 4143">
                <a:extLst>
                  <a:ext uri="{FF2B5EF4-FFF2-40B4-BE49-F238E27FC236}">
                    <a16:creationId xmlns:a16="http://schemas.microsoft.com/office/drawing/2014/main" id="{7D2697AF-0B3C-C410-99A2-F934616E2123}"/>
                  </a:ext>
                </a:extLst>
              </p:cNvPr>
              <p:cNvSpPr/>
              <p:nvPr/>
            </p:nvSpPr>
            <p:spPr>
              <a:xfrm>
                <a:off x="7432109" y="1607858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523 h 115728"/>
                  <a:gd name="connsiteX3" fmla="*/ 147447 w 190309"/>
                  <a:gd name="connsiteY3" fmla="*/ 72866 h 115728"/>
                  <a:gd name="connsiteX4" fmla="*/ 147447 w 190309"/>
                  <a:gd name="connsiteY4" fmla="*/ 115729 h 115728"/>
                  <a:gd name="connsiteX5" fmla="*/ 190310 w 190309"/>
                  <a:gd name="connsiteY5" fmla="*/ 90954 h 115728"/>
                  <a:gd name="connsiteX6" fmla="*/ 190310 w 190309"/>
                  <a:gd name="connsiteY6" fmla="*/ 72866 h 115728"/>
                  <a:gd name="connsiteX7" fmla="*/ 180708 w 190309"/>
                  <a:gd name="connsiteY7" fmla="*/ 36519 h 115728"/>
                  <a:gd name="connsiteX8" fmla="*/ 169050 w 190309"/>
                  <a:gd name="connsiteY8" fmla="*/ 21346 h 115728"/>
                  <a:gd name="connsiteX9" fmla="*/ 117615 w 190309"/>
                  <a:gd name="connsiteY9" fmla="*/ 0 h 115728"/>
                  <a:gd name="connsiteX10" fmla="*/ 11487 w 190309"/>
                  <a:gd name="connsiteY10" fmla="*/ 0 h 115728"/>
                  <a:gd name="connsiteX11" fmla="*/ 0 w 190309"/>
                  <a:gd name="connsiteY11" fmla="*/ 42863 h 115728"/>
                  <a:gd name="connsiteX12" fmla="*/ 74581 w 190309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20" y="42768"/>
                      <a:pt x="147353" y="56047"/>
                      <a:pt x="147447" y="72523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44" y="60119"/>
                      <a:pt x="187035" y="47586"/>
                      <a:pt x="180708" y="36519"/>
                    </a:cubicBezTo>
                    <a:cubicBezTo>
                      <a:pt x="177494" y="30973"/>
                      <a:pt x="173576" y="25872"/>
                      <a:pt x="169050" y="21346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5" name="Freeform: Shape 4144">
                <a:extLst>
                  <a:ext uri="{FF2B5EF4-FFF2-40B4-BE49-F238E27FC236}">
                    <a16:creationId xmlns:a16="http://schemas.microsoft.com/office/drawing/2014/main" id="{D0DC0527-4659-2D14-1B4F-B85DBF4E6593}"/>
                  </a:ext>
                </a:extLst>
              </p:cNvPr>
              <p:cNvSpPr/>
              <p:nvPr/>
            </p:nvSpPr>
            <p:spPr>
              <a:xfrm>
                <a:off x="7208624" y="1607858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6" name="Freeform: Shape 4145">
                <a:extLst>
                  <a:ext uri="{FF2B5EF4-FFF2-40B4-BE49-F238E27FC236}">
                    <a16:creationId xmlns:a16="http://schemas.microsoft.com/office/drawing/2014/main" id="{8E51423D-4BE5-EA2C-B960-E6C74BDF50A5}"/>
                  </a:ext>
                </a:extLst>
              </p:cNvPr>
              <p:cNvSpPr/>
              <p:nvPr/>
            </p:nvSpPr>
            <p:spPr>
              <a:xfrm>
                <a:off x="7878479" y="2010079"/>
                <a:ext cx="263004" cy="199996"/>
              </a:xfrm>
              <a:custGeom>
                <a:avLst/>
                <a:gdLst>
                  <a:gd name="connsiteX0" fmla="*/ 28718 w 263004"/>
                  <a:gd name="connsiteY0" fmla="*/ 0 h 199996"/>
                  <a:gd name="connsiteX1" fmla="*/ 0 w 263004"/>
                  <a:gd name="connsiteY1" fmla="*/ 35833 h 199996"/>
                  <a:gd name="connsiteX2" fmla="*/ 73724 w 263004"/>
                  <a:gd name="connsiteY2" fmla="*/ 163563 h 199996"/>
                  <a:gd name="connsiteX3" fmla="*/ 136817 w 263004"/>
                  <a:gd name="connsiteY3" fmla="*/ 199996 h 199996"/>
                  <a:gd name="connsiteX4" fmla="*/ 238315 w 263004"/>
                  <a:gd name="connsiteY4" fmla="*/ 199996 h 199996"/>
                  <a:gd name="connsiteX5" fmla="*/ 256832 w 263004"/>
                  <a:gd name="connsiteY5" fmla="*/ 167850 h 199996"/>
                  <a:gd name="connsiteX6" fmla="*/ 256832 w 263004"/>
                  <a:gd name="connsiteY6" fmla="*/ 167850 h 199996"/>
                  <a:gd name="connsiteX7" fmla="*/ 263004 w 263004"/>
                  <a:gd name="connsiteY7" fmla="*/ 157134 h 199996"/>
                  <a:gd name="connsiteX8" fmla="*/ 136817 w 263004"/>
                  <a:gd name="connsiteY8" fmla="*/ 157134 h 199996"/>
                  <a:gd name="connsiteX9" fmla="*/ 111100 w 263004"/>
                  <a:gd name="connsiteY9" fmla="*/ 142132 h 199996"/>
                  <a:gd name="connsiteX10" fmla="*/ 35662 w 263004"/>
                  <a:gd name="connsiteY10" fmla="*/ 11573 h 199996"/>
                  <a:gd name="connsiteX11" fmla="*/ 35662 w 263004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8718" y="0"/>
                    </a:moveTo>
                    <a:cubicBezTo>
                      <a:pt x="18774" y="11427"/>
                      <a:pt x="9198" y="23377"/>
                      <a:pt x="0" y="35833"/>
                    </a:cubicBezTo>
                    <a:lnTo>
                      <a:pt x="73724" y="163563"/>
                    </a:lnTo>
                    <a:cubicBezTo>
                      <a:pt x="86736" y="186109"/>
                      <a:pt x="110791" y="199996"/>
                      <a:pt x="136817" y="199996"/>
                    </a:cubicBezTo>
                    <a:lnTo>
                      <a:pt x="238315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04" y="157134"/>
                    </a:lnTo>
                    <a:lnTo>
                      <a:pt x="136817" y="157134"/>
                    </a:lnTo>
                    <a:cubicBezTo>
                      <a:pt x="126196" y="157040"/>
                      <a:pt x="116415" y="151330"/>
                      <a:pt x="111100" y="142132"/>
                    </a:cubicBezTo>
                    <a:lnTo>
                      <a:pt x="35662" y="11573"/>
                    </a:lnTo>
                    <a:lnTo>
                      <a:pt x="35662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7" name="Freeform: Shape 4146">
                <a:extLst>
                  <a:ext uri="{FF2B5EF4-FFF2-40B4-BE49-F238E27FC236}">
                    <a16:creationId xmlns:a16="http://schemas.microsoft.com/office/drawing/2014/main" id="{AF458259-4123-FF14-E2D8-AA21A817BE39}"/>
                  </a:ext>
                </a:extLst>
              </p:cNvPr>
              <p:cNvSpPr/>
              <p:nvPr/>
            </p:nvSpPr>
            <p:spPr>
              <a:xfrm>
                <a:off x="7746720" y="1775021"/>
                <a:ext cx="160477" cy="270891"/>
              </a:xfrm>
              <a:custGeom>
                <a:avLst/>
                <a:gdLst>
                  <a:gd name="connsiteX0" fmla="*/ 124387 w 160477"/>
                  <a:gd name="connsiteY0" fmla="*/ 172393 h 270891"/>
                  <a:gd name="connsiteX1" fmla="*/ 124387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759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87" y="172393"/>
                    </a:moveTo>
                    <a:lnTo>
                      <a:pt x="124387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891"/>
                    </a:lnTo>
                    <a:cubicBezTo>
                      <a:pt x="140958" y="258607"/>
                      <a:pt x="150533" y="24665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8" name="Freeform: Shape 4147">
                <a:extLst>
                  <a:ext uri="{FF2B5EF4-FFF2-40B4-BE49-F238E27FC236}">
                    <a16:creationId xmlns:a16="http://schemas.microsoft.com/office/drawing/2014/main" id="{2DF0322F-57B0-6B51-5D47-0D234ADC3FA4}"/>
                  </a:ext>
                </a:extLst>
              </p:cNvPr>
              <p:cNvSpPr/>
              <p:nvPr/>
            </p:nvSpPr>
            <p:spPr>
              <a:xfrm>
                <a:off x="7020201" y="185354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0 w 312724"/>
                  <a:gd name="connsiteY1" fmla="*/ 0 h 134695"/>
                  <a:gd name="connsiteX2" fmla="*/ 0 w 312724"/>
                  <a:gd name="connsiteY2" fmla="*/ 0 h 134695"/>
                  <a:gd name="connsiteX3" fmla="*/ 42863 w 312724"/>
                  <a:gd name="connsiteY3" fmla="*/ 74238 h 134695"/>
                  <a:gd name="connsiteX4" fmla="*/ 130731 w 312724"/>
                  <a:gd name="connsiteY4" fmla="*/ 124987 h 134695"/>
                  <a:gd name="connsiteX5" fmla="*/ 203597 w 312724"/>
                  <a:gd name="connsiteY5" fmla="*/ 124987 h 134695"/>
                  <a:gd name="connsiteX6" fmla="*/ 269862 w 312724"/>
                  <a:gd name="connsiteY6" fmla="*/ 86668 h 134695"/>
                  <a:gd name="connsiteX7" fmla="*/ 312725 w 312724"/>
                  <a:gd name="connsiteY7" fmla="*/ 12430 h 134695"/>
                  <a:gd name="connsiteX8" fmla="*/ 182166 w 312724"/>
                  <a:gd name="connsiteY8" fmla="*/ 87868 h 134695"/>
                  <a:gd name="connsiteX9" fmla="*/ 152162 w 312724"/>
                  <a:gd name="connsiteY9" fmla="*/ 87868 h 134695"/>
                  <a:gd name="connsiteX10" fmla="*/ 42863 w 312724"/>
                  <a:gd name="connsiteY10" fmla="*/ 24775 h 134695"/>
                  <a:gd name="connsiteX11" fmla="*/ 32147 w 312724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9" name="Freeform: Shape 4148">
                <a:extLst>
                  <a:ext uri="{FF2B5EF4-FFF2-40B4-BE49-F238E27FC236}">
                    <a16:creationId xmlns:a16="http://schemas.microsoft.com/office/drawing/2014/main" id="{C83390D4-142D-781D-A5C8-15FC5C26A8E2}"/>
                  </a:ext>
                </a:extLst>
              </p:cNvPr>
              <p:cNvSpPr/>
              <p:nvPr/>
            </p:nvSpPr>
            <p:spPr>
              <a:xfrm>
                <a:off x="7546809" y="1680417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35531 w 199910"/>
                  <a:gd name="connsiteY3" fmla="*/ 43941 h 105663"/>
                  <a:gd name="connsiteX4" fmla="*/ 153791 w 199910"/>
                  <a:gd name="connsiteY4" fmla="*/ 57914 h 105663"/>
                  <a:gd name="connsiteX5" fmla="*/ 175222 w 199910"/>
                  <a:gd name="connsiteY5" fmla="*/ 95033 h 105663"/>
                  <a:gd name="connsiteX6" fmla="*/ 199911 w 199910"/>
                  <a:gd name="connsiteY6" fmla="*/ 52171 h 105663"/>
                  <a:gd name="connsiteX7" fmla="*/ 191338 w 199910"/>
                  <a:gd name="connsiteY7" fmla="*/ 36483 h 105663"/>
                  <a:gd name="connsiteX8" fmla="*/ 164764 w 199910"/>
                  <a:gd name="connsiteY8" fmla="*/ 9823 h 105663"/>
                  <a:gd name="connsiteX9" fmla="*/ 147104 w 199910"/>
                  <a:gd name="connsiteY9" fmla="*/ 2536 h 105663"/>
                  <a:gd name="connsiteX10" fmla="*/ 91812 w 199910"/>
                  <a:gd name="connsiteY10" fmla="*/ 9823 h 105663"/>
                  <a:gd name="connsiteX11" fmla="*/ 0 w 199910"/>
                  <a:gd name="connsiteY11" fmla="*/ 62801 h 105663"/>
                  <a:gd name="connsiteX12" fmla="*/ 11487 w 199910"/>
                  <a:gd name="connsiteY12" fmla="*/ 105663 h 105663"/>
                  <a:gd name="connsiteX13" fmla="*/ 33176 w 199910"/>
                  <a:gd name="connsiteY13" fmla="*/ 93062 h 105663"/>
                  <a:gd name="connsiteX14" fmla="*/ 33176 w 199910"/>
                  <a:gd name="connsiteY14" fmla="*/ 93062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19663" y="42904"/>
                      <a:pt x="127868" y="41815"/>
                      <a:pt x="135531" y="43941"/>
                    </a:cubicBezTo>
                    <a:cubicBezTo>
                      <a:pt x="143247" y="45964"/>
                      <a:pt x="149822" y="50997"/>
                      <a:pt x="153791" y="57914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031"/>
                      <a:pt x="7630" y="91347"/>
                      <a:pt x="11487" y="105663"/>
                    </a:cubicBezTo>
                    <a:lnTo>
                      <a:pt x="33176" y="93062"/>
                    </a:lnTo>
                    <a:lnTo>
                      <a:pt x="33176" y="930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0" name="Freeform: Shape 4149">
                <a:extLst>
                  <a:ext uri="{FF2B5EF4-FFF2-40B4-BE49-F238E27FC236}">
                    <a16:creationId xmlns:a16="http://schemas.microsoft.com/office/drawing/2014/main" id="{6CFDB6E6-6D57-D176-535A-51E9A889A559}"/>
                  </a:ext>
                </a:extLst>
              </p:cNvPr>
              <p:cNvSpPr/>
              <p:nvPr/>
            </p:nvSpPr>
            <p:spPr>
              <a:xfrm>
                <a:off x="7364301" y="1743217"/>
                <a:ext cx="193567" cy="154305"/>
              </a:xfrm>
              <a:custGeom>
                <a:avLst/>
                <a:gdLst>
                  <a:gd name="connsiteX0" fmla="*/ 43291 w 193567"/>
                  <a:gd name="connsiteY0" fmla="*/ 79896 h 154305"/>
                  <a:gd name="connsiteX1" fmla="*/ 6686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3291" y="79896"/>
                    </a:moveTo>
                    <a:lnTo>
                      <a:pt x="6686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938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1" name="Freeform: Shape 4150">
                <a:extLst>
                  <a:ext uri="{FF2B5EF4-FFF2-40B4-BE49-F238E27FC236}">
                    <a16:creationId xmlns:a16="http://schemas.microsoft.com/office/drawing/2014/main" id="{5FA10BC5-C529-5ADE-158B-0C3C27866730}"/>
                  </a:ext>
                </a:extLst>
              </p:cNvPr>
              <p:cNvSpPr/>
              <p:nvPr/>
            </p:nvSpPr>
            <p:spPr>
              <a:xfrm>
                <a:off x="8141998" y="1859289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687 h 128951"/>
                  <a:gd name="connsiteX11" fmla="*/ 18603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687"/>
                    </a:lnTo>
                    <a:lnTo>
                      <a:pt x="18603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2" name="Freeform: Shape 4151">
                <a:extLst>
                  <a:ext uri="{FF2B5EF4-FFF2-40B4-BE49-F238E27FC236}">
                    <a16:creationId xmlns:a16="http://schemas.microsoft.com/office/drawing/2014/main" id="{7485D40E-4BA0-0F29-A359-FEC0DE0CC018}"/>
                  </a:ext>
                </a:extLst>
              </p:cNvPr>
              <p:cNvSpPr/>
              <p:nvPr/>
            </p:nvSpPr>
            <p:spPr>
              <a:xfrm>
                <a:off x="7913970" y="1723586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938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3" name="Freeform: Shape 4152">
                <a:extLst>
                  <a:ext uri="{FF2B5EF4-FFF2-40B4-BE49-F238E27FC236}">
                    <a16:creationId xmlns:a16="http://schemas.microsoft.com/office/drawing/2014/main" id="{E95F9BAB-6110-4C0A-A9D0-2EBE8B0B30F0}"/>
                  </a:ext>
                </a:extLst>
              </p:cNvPr>
              <p:cNvSpPr/>
              <p:nvPr/>
            </p:nvSpPr>
            <p:spPr>
              <a:xfrm>
                <a:off x="7302493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62" y="188424"/>
                      <a:pt x="225817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4" name="Freeform: Shape 4153">
                <a:extLst>
                  <a:ext uri="{FF2B5EF4-FFF2-40B4-BE49-F238E27FC236}">
                    <a16:creationId xmlns:a16="http://schemas.microsoft.com/office/drawing/2014/main" id="{26C6D189-2D0B-87A9-C0B3-CD5764375EB4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5" name="Freeform: Shape 4154">
                <a:extLst>
                  <a:ext uri="{FF2B5EF4-FFF2-40B4-BE49-F238E27FC236}">
                    <a16:creationId xmlns:a16="http://schemas.microsoft.com/office/drawing/2014/main" id="{9E52DF1B-A6A9-2E7A-1682-CA3260C5B024}"/>
                  </a:ext>
                </a:extLst>
              </p:cNvPr>
              <p:cNvSpPr/>
              <p:nvPr/>
            </p:nvSpPr>
            <p:spPr>
              <a:xfrm>
                <a:off x="7302493" y="216721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6" name="Freeform: Shape 4155">
                <a:extLst>
                  <a:ext uri="{FF2B5EF4-FFF2-40B4-BE49-F238E27FC236}">
                    <a16:creationId xmlns:a16="http://schemas.microsoft.com/office/drawing/2014/main" id="{CA254092-32E0-669B-CD9C-9A6E4DC3EFD0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7" name="Freeform: Shape 4156">
                <a:extLst>
                  <a:ext uri="{FF2B5EF4-FFF2-40B4-BE49-F238E27FC236}">
                    <a16:creationId xmlns:a16="http://schemas.microsoft.com/office/drawing/2014/main" id="{084BE948-B64D-A263-DBB4-E892C5783409}"/>
                  </a:ext>
                </a:extLst>
              </p:cNvPr>
              <p:cNvSpPr/>
              <p:nvPr/>
            </p:nvSpPr>
            <p:spPr>
              <a:xfrm>
                <a:off x="7339612" y="2167213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8" name="Freeform: Shape 4157">
                <a:extLst>
                  <a:ext uri="{FF2B5EF4-FFF2-40B4-BE49-F238E27FC236}">
                    <a16:creationId xmlns:a16="http://schemas.microsoft.com/office/drawing/2014/main" id="{28CC90AB-6318-034B-DB2C-29745F1309B0}"/>
                  </a:ext>
                </a:extLst>
              </p:cNvPr>
              <p:cNvSpPr/>
              <p:nvPr/>
            </p:nvSpPr>
            <p:spPr>
              <a:xfrm>
                <a:off x="7702829" y="1680466"/>
                <a:ext cx="168192" cy="159535"/>
              </a:xfrm>
              <a:custGeom>
                <a:avLst/>
                <a:gdLst>
                  <a:gd name="connsiteX0" fmla="*/ 68666 w 168192"/>
                  <a:gd name="connsiteY0" fmla="*/ 94555 h 159535"/>
                  <a:gd name="connsiteX1" fmla="*/ 68666 w 168192"/>
                  <a:gd name="connsiteY1" fmla="*/ 94555 h 159535"/>
                  <a:gd name="connsiteX2" fmla="*/ 90097 w 168192"/>
                  <a:gd name="connsiteY2" fmla="*/ 57437 h 159535"/>
                  <a:gd name="connsiteX3" fmla="*/ 108357 w 168192"/>
                  <a:gd name="connsiteY3" fmla="*/ 43463 h 159535"/>
                  <a:gd name="connsiteX4" fmla="*/ 131073 w 168192"/>
                  <a:gd name="connsiteY4" fmla="*/ 46464 h 159535"/>
                  <a:gd name="connsiteX5" fmla="*/ 168192 w 168192"/>
                  <a:gd name="connsiteY5" fmla="*/ 67895 h 159535"/>
                  <a:gd name="connsiteX6" fmla="*/ 168192 w 168192"/>
                  <a:gd name="connsiteY6" fmla="*/ 18346 h 159535"/>
                  <a:gd name="connsiteX7" fmla="*/ 152505 w 168192"/>
                  <a:gd name="connsiteY7" fmla="*/ 9773 h 159535"/>
                  <a:gd name="connsiteX8" fmla="*/ 52978 w 168192"/>
                  <a:gd name="connsiteY8" fmla="*/ 36434 h 159535"/>
                  <a:gd name="connsiteX9" fmla="*/ 0 w 168192"/>
                  <a:gd name="connsiteY9" fmla="*/ 128160 h 159535"/>
                  <a:gd name="connsiteX10" fmla="*/ 31375 w 168192"/>
                  <a:gd name="connsiteY10" fmla="*/ 159535 h 159535"/>
                  <a:gd name="connsiteX11" fmla="*/ 43891 w 168192"/>
                  <a:gd name="connsiteY11" fmla="*/ 137847 h 159535"/>
                  <a:gd name="connsiteX12" fmla="*/ 43891 w 168192"/>
                  <a:gd name="connsiteY12" fmla="*/ 137847 h 15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8192" h="159535">
                    <a:moveTo>
                      <a:pt x="68666" y="94555"/>
                    </a:moveTo>
                    <a:lnTo>
                      <a:pt x="68666" y="94555"/>
                    </a:lnTo>
                    <a:lnTo>
                      <a:pt x="90097" y="57437"/>
                    </a:lnTo>
                    <a:cubicBezTo>
                      <a:pt x="94066" y="50519"/>
                      <a:pt x="100641" y="45486"/>
                      <a:pt x="108357" y="43463"/>
                    </a:cubicBezTo>
                    <a:cubicBezTo>
                      <a:pt x="116020" y="41337"/>
                      <a:pt x="124224" y="42426"/>
                      <a:pt x="131073" y="46464"/>
                    </a:cubicBezTo>
                    <a:lnTo>
                      <a:pt x="168192" y="67895"/>
                    </a:lnTo>
                    <a:lnTo>
                      <a:pt x="168192" y="18346"/>
                    </a:lnTo>
                    <a:lnTo>
                      <a:pt x="152505" y="9773"/>
                    </a:lnTo>
                    <a:cubicBezTo>
                      <a:pt x="117657" y="-10346"/>
                      <a:pt x="73106" y="1595"/>
                      <a:pt x="52978" y="36434"/>
                    </a:cubicBezTo>
                    <a:lnTo>
                      <a:pt x="0" y="128160"/>
                    </a:lnTo>
                    <a:lnTo>
                      <a:pt x="31375" y="159535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9" name="Freeform: Shape 4158">
                <a:extLst>
                  <a:ext uri="{FF2B5EF4-FFF2-40B4-BE49-F238E27FC236}">
                    <a16:creationId xmlns:a16="http://schemas.microsoft.com/office/drawing/2014/main" id="{7D8432BB-7AED-1E2B-8A64-140D6E99524F}"/>
                  </a:ext>
                </a:extLst>
              </p:cNvPr>
              <p:cNvSpPr/>
              <p:nvPr/>
            </p:nvSpPr>
            <p:spPr>
              <a:xfrm>
                <a:off x="762250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0" name="Freeform: Shape 4159">
                <a:extLst>
                  <a:ext uri="{FF2B5EF4-FFF2-40B4-BE49-F238E27FC236}">
                    <a16:creationId xmlns:a16="http://schemas.microsoft.com/office/drawing/2014/main" id="{870A1090-6D7F-9825-6A3E-51F839E990B5}"/>
                  </a:ext>
                </a:extLst>
              </p:cNvPr>
              <p:cNvSpPr/>
              <p:nvPr/>
            </p:nvSpPr>
            <p:spPr>
              <a:xfrm>
                <a:off x="8282930" y="1483556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03"/>
                      <a:pt x="10716" y="152993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1" name="Freeform: Shape 4160">
                <a:extLst>
                  <a:ext uri="{FF2B5EF4-FFF2-40B4-BE49-F238E27FC236}">
                    <a16:creationId xmlns:a16="http://schemas.microsoft.com/office/drawing/2014/main" id="{19FC49C2-FECE-11E4-9D0A-19CCC1A6E5A5}"/>
                  </a:ext>
                </a:extLst>
              </p:cNvPr>
              <p:cNvSpPr/>
              <p:nvPr/>
            </p:nvSpPr>
            <p:spPr>
              <a:xfrm>
                <a:off x="8011525" y="1607858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692"/>
                      <a:pt x="276831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2" name="Freeform: Shape 4161">
                <a:extLst>
                  <a:ext uri="{FF2B5EF4-FFF2-40B4-BE49-F238E27FC236}">
                    <a16:creationId xmlns:a16="http://schemas.microsoft.com/office/drawing/2014/main" id="{9FE1F09B-D375-4B30-0DF3-82356E009E04}"/>
                  </a:ext>
                </a:extLst>
              </p:cNvPr>
              <p:cNvSpPr/>
              <p:nvPr/>
            </p:nvSpPr>
            <p:spPr>
              <a:xfrm>
                <a:off x="7703858" y="2032796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0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0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88" y="200905"/>
                      <a:pt x="209992" y="176833"/>
                      <a:pt x="209940" y="150790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0"/>
                    </a:lnTo>
                    <a:cubicBezTo>
                      <a:pt x="167018" y="161420"/>
                      <a:pt x="161300" y="171218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3" name="Freeform: Shape 4162">
                <a:extLst>
                  <a:ext uri="{FF2B5EF4-FFF2-40B4-BE49-F238E27FC236}">
                    <a16:creationId xmlns:a16="http://schemas.microsoft.com/office/drawing/2014/main" id="{11DC3073-D760-A980-DB7C-24BD34E08854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4" name="Freeform: Shape 4163">
                <a:extLst>
                  <a:ext uri="{FF2B5EF4-FFF2-40B4-BE49-F238E27FC236}">
                    <a16:creationId xmlns:a16="http://schemas.microsoft.com/office/drawing/2014/main" id="{6F72766F-81FF-CA5C-AD38-84AD8AE18ABA}"/>
                  </a:ext>
                </a:extLst>
              </p:cNvPr>
              <p:cNvSpPr/>
              <p:nvPr/>
            </p:nvSpPr>
            <p:spPr>
              <a:xfrm>
                <a:off x="7703858" y="2279170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5" name="Freeform: Shape 4164">
                <a:extLst>
                  <a:ext uri="{FF2B5EF4-FFF2-40B4-BE49-F238E27FC236}">
                    <a16:creationId xmlns:a16="http://schemas.microsoft.com/office/drawing/2014/main" id="{AEDBF37E-1499-6E71-42BE-3B5882563F45}"/>
                  </a:ext>
                </a:extLst>
              </p:cNvPr>
              <p:cNvSpPr/>
              <p:nvPr/>
            </p:nvSpPr>
            <p:spPr>
              <a:xfrm>
                <a:off x="7871021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5 w 115729"/>
                  <a:gd name="connsiteY6" fmla="*/ 1 h 190224"/>
                  <a:gd name="connsiteX7" fmla="*/ 72867 w 115729"/>
                  <a:gd name="connsiteY7" fmla="*/ 1 h 190224"/>
                  <a:gd name="connsiteX8" fmla="*/ 36520 w 115729"/>
                  <a:gd name="connsiteY8" fmla="*/ 9688 h 190224"/>
                  <a:gd name="connsiteX9" fmla="*/ 21260 w 115729"/>
                  <a:gd name="connsiteY9" fmla="*/ 21346 h 190224"/>
                  <a:gd name="connsiteX10" fmla="*/ 1 w 115729"/>
                  <a:gd name="connsiteY10" fmla="*/ 72781 h 190224"/>
                  <a:gd name="connsiteX11" fmla="*/ 1 w 115729"/>
                  <a:gd name="connsiteY11" fmla="*/ 178737 h 190224"/>
                  <a:gd name="connsiteX12" fmla="*/ 42863 w 115729"/>
                  <a:gd name="connsiteY12" fmla="*/ 190225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769" y="56391"/>
                      <a:pt x="56048" y="42958"/>
                      <a:pt x="72524" y="42863"/>
                    </a:cubicBezTo>
                    <a:cubicBezTo>
                      <a:pt x="72636" y="42863"/>
                      <a:pt x="7275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9" y="34951"/>
                      <a:pt x="-85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6" name="Freeform: Shape 4165">
                <a:extLst>
                  <a:ext uri="{FF2B5EF4-FFF2-40B4-BE49-F238E27FC236}">
                    <a16:creationId xmlns:a16="http://schemas.microsoft.com/office/drawing/2014/main" id="{CDFC4956-7E1A-209C-A01B-B7F7BCB8D779}"/>
                  </a:ext>
                </a:extLst>
              </p:cNvPr>
              <p:cNvSpPr/>
              <p:nvPr/>
            </p:nvSpPr>
            <p:spPr>
              <a:xfrm>
                <a:off x="7871021" y="1786680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7" name="Freeform: Shape 4166">
                <a:extLst>
                  <a:ext uri="{FF2B5EF4-FFF2-40B4-BE49-F238E27FC236}">
                    <a16:creationId xmlns:a16="http://schemas.microsoft.com/office/drawing/2014/main" id="{4F89EC98-59E3-12A2-5F2C-6B7FE843F11A}"/>
                  </a:ext>
                </a:extLst>
              </p:cNvPr>
              <p:cNvSpPr/>
              <p:nvPr/>
            </p:nvSpPr>
            <p:spPr>
              <a:xfrm>
                <a:off x="8273415" y="1088793"/>
                <a:ext cx="200082" cy="263089"/>
              </a:xfrm>
              <a:custGeom>
                <a:avLst/>
                <a:gdLst>
                  <a:gd name="connsiteX0" fmla="*/ 0 w 200082"/>
                  <a:gd name="connsiteY0" fmla="*/ 234286 h 263089"/>
                  <a:gd name="connsiteX1" fmla="*/ 35919 w 200082"/>
                  <a:gd name="connsiteY1" fmla="*/ 263090 h 263089"/>
                  <a:gd name="connsiteX2" fmla="*/ 163649 w 200082"/>
                  <a:gd name="connsiteY2" fmla="*/ 189281 h 263089"/>
                  <a:gd name="connsiteX3" fmla="*/ 200082 w 200082"/>
                  <a:gd name="connsiteY3" fmla="*/ 126187 h 263089"/>
                  <a:gd name="connsiteX4" fmla="*/ 200082 w 200082"/>
                  <a:gd name="connsiteY4" fmla="*/ 24774 h 263089"/>
                  <a:gd name="connsiteX5" fmla="*/ 167936 w 200082"/>
                  <a:gd name="connsiteY5" fmla="*/ 6172 h 263089"/>
                  <a:gd name="connsiteX6" fmla="*/ 167936 w 200082"/>
                  <a:gd name="connsiteY6" fmla="*/ 6172 h 263089"/>
                  <a:gd name="connsiteX7" fmla="*/ 157220 w 200082"/>
                  <a:gd name="connsiteY7" fmla="*/ 0 h 263089"/>
                  <a:gd name="connsiteX8" fmla="*/ 157220 w 200082"/>
                  <a:gd name="connsiteY8" fmla="*/ 126187 h 263089"/>
                  <a:gd name="connsiteX9" fmla="*/ 142218 w 200082"/>
                  <a:gd name="connsiteY9" fmla="*/ 151905 h 263089"/>
                  <a:gd name="connsiteX10" fmla="*/ 11658 w 200082"/>
                  <a:gd name="connsiteY10" fmla="*/ 227343 h 263089"/>
                  <a:gd name="connsiteX11" fmla="*/ 11658 w 200082"/>
                  <a:gd name="connsiteY11" fmla="*/ 227343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0" y="234286"/>
                    </a:moveTo>
                    <a:cubicBezTo>
                      <a:pt x="11427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9" y="176242"/>
                      <a:pt x="200048" y="152205"/>
                      <a:pt x="200082" y="126187"/>
                    </a:cubicBezTo>
                    <a:lnTo>
                      <a:pt x="200082" y="24774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8" name="Freeform: Shape 4167">
                <a:extLst>
                  <a:ext uri="{FF2B5EF4-FFF2-40B4-BE49-F238E27FC236}">
                    <a16:creationId xmlns:a16="http://schemas.microsoft.com/office/drawing/2014/main" id="{22C40531-6DEC-6BC7-AA9D-E434EC073769}"/>
                  </a:ext>
                </a:extLst>
              </p:cNvPr>
              <p:cNvSpPr/>
              <p:nvPr/>
            </p:nvSpPr>
            <p:spPr>
              <a:xfrm>
                <a:off x="8038185" y="1323079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69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9" name="Freeform: Shape 4168">
                <a:extLst>
                  <a:ext uri="{FF2B5EF4-FFF2-40B4-BE49-F238E27FC236}">
                    <a16:creationId xmlns:a16="http://schemas.microsoft.com/office/drawing/2014/main" id="{0B577B04-A8B5-A7EA-AB51-CCA3AD897CBF}"/>
                  </a:ext>
                </a:extLst>
              </p:cNvPr>
              <p:cNvSpPr/>
              <p:nvPr/>
            </p:nvSpPr>
            <p:spPr>
              <a:xfrm>
                <a:off x="8116795" y="1897351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578 h 312724"/>
                  <a:gd name="connsiteX1" fmla="*/ 18517 w 134759"/>
                  <a:gd name="connsiteY1" fmla="*/ 280578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559 h 312724"/>
                  <a:gd name="connsiteX10" fmla="*/ 88040 w 134759"/>
                  <a:gd name="connsiteY10" fmla="*/ 160563 h 312724"/>
                  <a:gd name="connsiteX11" fmla="*/ 24946 w 134759"/>
                  <a:gd name="connsiteY11" fmla="*/ 269862 h 312724"/>
                  <a:gd name="connsiteX12" fmla="*/ 24946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559"/>
                    </a:lnTo>
                    <a:cubicBezTo>
                      <a:pt x="93432" y="139835"/>
                      <a:pt x="93432" y="151287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0" name="Freeform: Shape 4169">
                <a:extLst>
                  <a:ext uri="{FF2B5EF4-FFF2-40B4-BE49-F238E27FC236}">
                    <a16:creationId xmlns:a16="http://schemas.microsoft.com/office/drawing/2014/main" id="{D6427967-15C3-076F-A2AC-EE37B7AB77DD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1" name="Freeform: Shape 4170">
                <a:extLst>
                  <a:ext uri="{FF2B5EF4-FFF2-40B4-BE49-F238E27FC236}">
                    <a16:creationId xmlns:a16="http://schemas.microsoft.com/office/drawing/2014/main" id="{D7A70707-05E3-5982-2172-F5C2CDF29018}"/>
                  </a:ext>
                </a:extLst>
              </p:cNvPr>
              <p:cNvSpPr/>
              <p:nvPr/>
            </p:nvSpPr>
            <p:spPr>
              <a:xfrm>
                <a:off x="8135312" y="2167213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2" name="Freeform: Shape 4171">
                <a:extLst>
                  <a:ext uri="{FF2B5EF4-FFF2-40B4-BE49-F238E27FC236}">
                    <a16:creationId xmlns:a16="http://schemas.microsoft.com/office/drawing/2014/main" id="{A97CDDB2-DA32-F5FB-ADC3-6FE834C1B4F4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3" name="Freeform: Shape 4172">
                <a:extLst>
                  <a:ext uri="{FF2B5EF4-FFF2-40B4-BE49-F238E27FC236}">
                    <a16:creationId xmlns:a16="http://schemas.microsoft.com/office/drawing/2014/main" id="{22521273-2BB4-0FFB-D800-CF4B69220A8E}"/>
                  </a:ext>
                </a:extLst>
              </p:cNvPr>
              <p:cNvSpPr/>
              <p:nvPr/>
            </p:nvSpPr>
            <p:spPr>
              <a:xfrm>
                <a:off x="811679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4" name="Freeform: Shape 4173">
                <a:extLst>
                  <a:ext uri="{FF2B5EF4-FFF2-40B4-BE49-F238E27FC236}">
                    <a16:creationId xmlns:a16="http://schemas.microsoft.com/office/drawing/2014/main" id="{890DE8BB-0CFB-25DE-4FDF-A25EED78B6A9}"/>
                  </a:ext>
                </a:extLst>
              </p:cNvPr>
              <p:cNvSpPr/>
              <p:nvPr/>
            </p:nvSpPr>
            <p:spPr>
              <a:xfrm>
                <a:off x="7943214" y="1483556"/>
                <a:ext cx="105600" cy="200339"/>
              </a:xfrm>
              <a:custGeom>
                <a:avLst/>
                <a:gdLst>
                  <a:gd name="connsiteX0" fmla="*/ 68310 w 105600"/>
                  <a:gd name="connsiteY0" fmla="*/ 124301 h 200339"/>
                  <a:gd name="connsiteX1" fmla="*/ 68310 w 105600"/>
                  <a:gd name="connsiteY1" fmla="*/ 124301 h 200339"/>
                  <a:gd name="connsiteX2" fmla="*/ 46879 w 105600"/>
                  <a:gd name="connsiteY2" fmla="*/ 87182 h 200339"/>
                  <a:gd name="connsiteX3" fmla="*/ 57852 w 105600"/>
                  <a:gd name="connsiteY3" fmla="*/ 46120 h 200339"/>
                  <a:gd name="connsiteX4" fmla="*/ 94971 w 105600"/>
                  <a:gd name="connsiteY4" fmla="*/ 24689 h 200339"/>
                  <a:gd name="connsiteX5" fmla="*/ 52108 w 105600"/>
                  <a:gd name="connsiteY5" fmla="*/ 0 h 200339"/>
                  <a:gd name="connsiteX6" fmla="*/ 36420 w 105600"/>
                  <a:gd name="connsiteY6" fmla="*/ 9001 h 200339"/>
                  <a:gd name="connsiteX7" fmla="*/ 9846 w 105600"/>
                  <a:gd name="connsiteY7" fmla="*/ 35576 h 200339"/>
                  <a:gd name="connsiteX8" fmla="*/ 2473 w 105600"/>
                  <a:gd name="connsiteY8" fmla="*/ 53321 h 200339"/>
                  <a:gd name="connsiteX9" fmla="*/ 9760 w 105600"/>
                  <a:gd name="connsiteY9" fmla="*/ 108614 h 200339"/>
                  <a:gd name="connsiteX10" fmla="*/ 62738 w 105600"/>
                  <a:gd name="connsiteY10" fmla="*/ 200339 h 200339"/>
                  <a:gd name="connsiteX11" fmla="*/ 105600 w 105600"/>
                  <a:gd name="connsiteY11" fmla="*/ 188852 h 200339"/>
                  <a:gd name="connsiteX12" fmla="*/ 93085 w 105600"/>
                  <a:gd name="connsiteY12" fmla="*/ 167164 h 200339"/>
                  <a:gd name="connsiteX13" fmla="*/ 93085 w 105600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339">
                    <a:moveTo>
                      <a:pt x="68310" y="124301"/>
                    </a:moveTo>
                    <a:lnTo>
                      <a:pt x="68310" y="124301"/>
                    </a:lnTo>
                    <a:lnTo>
                      <a:pt x="46879" y="87182"/>
                    </a:lnTo>
                    <a:cubicBezTo>
                      <a:pt x="38589" y="72806"/>
                      <a:pt x="43502" y="54444"/>
                      <a:pt x="57852" y="46120"/>
                    </a:cubicBezTo>
                    <a:lnTo>
                      <a:pt x="94971" y="24689"/>
                    </a:lnTo>
                    <a:lnTo>
                      <a:pt x="52108" y="0"/>
                    </a:lnTo>
                    <a:lnTo>
                      <a:pt x="36420" y="9001"/>
                    </a:lnTo>
                    <a:cubicBezTo>
                      <a:pt x="25379" y="15370"/>
                      <a:pt x="16215" y="24534"/>
                      <a:pt x="9846" y="35576"/>
                    </a:cubicBezTo>
                    <a:cubicBezTo>
                      <a:pt x="6623" y="41148"/>
                      <a:pt x="4145" y="47106"/>
                      <a:pt x="2473" y="53321"/>
                    </a:cubicBezTo>
                    <a:cubicBezTo>
                      <a:pt x="-2516" y="71992"/>
                      <a:pt x="107" y="91871"/>
                      <a:pt x="9760" y="108614"/>
                    </a:cubicBezTo>
                    <a:lnTo>
                      <a:pt x="62738" y="200339"/>
                    </a:lnTo>
                    <a:lnTo>
                      <a:pt x="105600" y="188852"/>
                    </a:lnTo>
                    <a:lnTo>
                      <a:pt x="93085" y="167164"/>
                    </a:lnTo>
                    <a:lnTo>
                      <a:pt x="93085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5" name="Freeform: Shape 4174">
                <a:extLst>
                  <a:ext uri="{FF2B5EF4-FFF2-40B4-BE49-F238E27FC236}">
                    <a16:creationId xmlns:a16="http://schemas.microsoft.com/office/drawing/2014/main" id="{E3DE2AB0-5F53-E5B1-875D-D31B4255F68B}"/>
                  </a:ext>
                </a:extLst>
              </p:cNvPr>
              <p:cNvSpPr/>
              <p:nvPr/>
            </p:nvSpPr>
            <p:spPr>
              <a:xfrm>
                <a:off x="800629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6" name="Freeform: Shape 4175">
                <a:extLst>
                  <a:ext uri="{FF2B5EF4-FFF2-40B4-BE49-F238E27FC236}">
                    <a16:creationId xmlns:a16="http://schemas.microsoft.com/office/drawing/2014/main" id="{FA9E556F-B92D-07A2-99AE-BCC19B5AA70D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7" name="Freeform: Shape 4176">
                <a:extLst>
                  <a:ext uri="{FF2B5EF4-FFF2-40B4-BE49-F238E27FC236}">
                    <a16:creationId xmlns:a16="http://schemas.microsoft.com/office/drawing/2014/main" id="{C44C75C6-56A5-CF19-777B-D22A602A91F0}"/>
                  </a:ext>
                </a:extLst>
              </p:cNvPr>
              <p:cNvSpPr/>
              <p:nvPr/>
            </p:nvSpPr>
            <p:spPr>
              <a:xfrm>
                <a:off x="8148942" y="1859289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7 h 6686"/>
                  <a:gd name="connsiteX2" fmla="*/ 11659 w 11658"/>
                  <a:gd name="connsiteY2" fmla="*/ 6687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7"/>
                    </a:lnTo>
                    <a:lnTo>
                      <a:pt x="11659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8" name="Freeform: Shape 4177">
                <a:extLst>
                  <a:ext uri="{FF2B5EF4-FFF2-40B4-BE49-F238E27FC236}">
                    <a16:creationId xmlns:a16="http://schemas.microsoft.com/office/drawing/2014/main" id="{56384616-CAC9-1D5B-ADB7-943AD94DCAFC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9" name="Freeform: Shape 4178">
                <a:extLst>
                  <a:ext uri="{FF2B5EF4-FFF2-40B4-BE49-F238E27FC236}">
                    <a16:creationId xmlns:a16="http://schemas.microsoft.com/office/drawing/2014/main" id="{6D5C5572-4F69-4276-4E33-D1FEB1B07AF0}"/>
                  </a:ext>
                </a:extLst>
              </p:cNvPr>
              <p:cNvSpPr/>
              <p:nvPr/>
            </p:nvSpPr>
            <p:spPr>
              <a:xfrm>
                <a:off x="8086362" y="1823113"/>
                <a:ext cx="62579" cy="36175"/>
              </a:xfrm>
              <a:custGeom>
                <a:avLst/>
                <a:gdLst>
                  <a:gd name="connsiteX0" fmla="*/ 62579 w 62579"/>
                  <a:gd name="connsiteY0" fmla="*/ 36176 h 36175"/>
                  <a:gd name="connsiteX1" fmla="*/ 62579 w 62579"/>
                  <a:gd name="connsiteY1" fmla="*/ 36176 h 36175"/>
                  <a:gd name="connsiteX2" fmla="*/ 0 w 62579"/>
                  <a:gd name="connsiteY2" fmla="*/ 0 h 36175"/>
                  <a:gd name="connsiteX3" fmla="*/ 0 w 62579"/>
                  <a:gd name="connsiteY3" fmla="*/ 0 h 36175"/>
                  <a:gd name="connsiteX4" fmla="*/ 62579 w 62579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5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0" name="Freeform: Shape 4179">
                <a:extLst>
                  <a:ext uri="{FF2B5EF4-FFF2-40B4-BE49-F238E27FC236}">
                    <a16:creationId xmlns:a16="http://schemas.microsoft.com/office/drawing/2014/main" id="{3447878C-82BE-FB73-D80D-2927E67CF3A6}"/>
                  </a:ext>
                </a:extLst>
              </p:cNvPr>
              <p:cNvSpPr/>
              <p:nvPr/>
            </p:nvSpPr>
            <p:spPr>
              <a:xfrm>
                <a:off x="8122539" y="799814"/>
                <a:ext cx="128930" cy="288464"/>
              </a:xfrm>
              <a:custGeom>
                <a:avLst/>
                <a:gdLst>
                  <a:gd name="connsiteX0" fmla="*/ 0 w 128930"/>
                  <a:gd name="connsiteY0" fmla="*/ 281521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521"/>
                    </a:moveTo>
                    <a:cubicBezTo>
                      <a:pt x="15028" y="284324"/>
                      <a:pt x="30175" y="28663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1" name="Freeform: Shape 4180">
                <a:extLst>
                  <a:ext uri="{FF2B5EF4-FFF2-40B4-BE49-F238E27FC236}">
                    <a16:creationId xmlns:a16="http://schemas.microsoft.com/office/drawing/2014/main" id="{96187FA8-1E65-5DBB-7F03-DBA0698A17C9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2" name="Freeform: Shape 4181">
                <a:extLst>
                  <a:ext uri="{FF2B5EF4-FFF2-40B4-BE49-F238E27FC236}">
                    <a16:creationId xmlns:a16="http://schemas.microsoft.com/office/drawing/2014/main" id="{3C69E35C-4CCD-9900-F3F9-99CC8455E4E9}"/>
                  </a:ext>
                </a:extLst>
              </p:cNvPr>
              <p:cNvSpPr/>
              <p:nvPr/>
            </p:nvSpPr>
            <p:spPr>
              <a:xfrm>
                <a:off x="8153828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3" name="Freeform: Shape 4182">
                <a:extLst>
                  <a:ext uri="{FF2B5EF4-FFF2-40B4-BE49-F238E27FC236}">
                    <a16:creationId xmlns:a16="http://schemas.microsoft.com/office/drawing/2014/main" id="{C967FCB2-9915-45AC-79B9-E1910F8D51FE}"/>
                  </a:ext>
                </a:extLst>
              </p:cNvPr>
              <p:cNvSpPr/>
              <p:nvPr/>
            </p:nvSpPr>
            <p:spPr>
              <a:xfrm>
                <a:off x="798683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878" y="5118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4" name="Freeform: Shape 4183">
                <a:extLst>
                  <a:ext uri="{FF2B5EF4-FFF2-40B4-BE49-F238E27FC236}">
                    <a16:creationId xmlns:a16="http://schemas.microsoft.com/office/drawing/2014/main" id="{4289A05D-0E34-01E2-C736-59E08464114E}"/>
                  </a:ext>
                </a:extLst>
              </p:cNvPr>
              <p:cNvSpPr/>
              <p:nvPr/>
            </p:nvSpPr>
            <p:spPr>
              <a:xfrm>
                <a:off x="8284902" y="1650720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327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327"/>
                    </a:lnTo>
                    <a:cubicBezTo>
                      <a:pt x="188380" y="75309"/>
                      <a:pt x="174510" y="51272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49" y="80676"/>
                      <a:pt x="145449" y="90448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5" name="Freeform: Shape 4184">
                <a:extLst>
                  <a:ext uri="{FF2B5EF4-FFF2-40B4-BE49-F238E27FC236}">
                    <a16:creationId xmlns:a16="http://schemas.microsoft.com/office/drawing/2014/main" id="{6F51BC24-B17C-8DFC-E9FA-EFE831CDDD1A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6" name="Freeform: Shape 4185">
                <a:extLst>
                  <a:ext uri="{FF2B5EF4-FFF2-40B4-BE49-F238E27FC236}">
                    <a16:creationId xmlns:a16="http://schemas.microsoft.com/office/drawing/2014/main" id="{E289C516-146D-7913-E671-2330AD76C23C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7" name="Freeform: Shape 4186">
                <a:extLst>
                  <a:ext uri="{FF2B5EF4-FFF2-40B4-BE49-F238E27FC236}">
                    <a16:creationId xmlns:a16="http://schemas.microsoft.com/office/drawing/2014/main" id="{68F22F3B-C729-79F2-52E3-EEBE838C8F21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8" name="Freeform: Shape 4187">
                <a:extLst>
                  <a:ext uri="{FF2B5EF4-FFF2-40B4-BE49-F238E27FC236}">
                    <a16:creationId xmlns:a16="http://schemas.microsoft.com/office/drawing/2014/main" id="{C1483748-22B8-9D4F-936B-52AC2EC04651}"/>
                  </a:ext>
                </a:extLst>
              </p:cNvPr>
              <p:cNvSpPr/>
              <p:nvPr/>
            </p:nvSpPr>
            <p:spPr>
              <a:xfrm>
                <a:off x="8430463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9" name="Freeform: Shape 4188">
                <a:extLst>
                  <a:ext uri="{FF2B5EF4-FFF2-40B4-BE49-F238E27FC236}">
                    <a16:creationId xmlns:a16="http://schemas.microsoft.com/office/drawing/2014/main" id="{6DE15C8E-9A86-2CF1-0FAA-382D8CC20B88}"/>
                  </a:ext>
                </a:extLst>
              </p:cNvPr>
              <p:cNvSpPr/>
              <p:nvPr/>
            </p:nvSpPr>
            <p:spPr>
              <a:xfrm>
                <a:off x="7943202" y="1359255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5 h 168192"/>
                  <a:gd name="connsiteX3" fmla="*/ 43891 w 159963"/>
                  <a:gd name="connsiteY3" fmla="*/ 59836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1949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46" y="74126"/>
                      <a:pt x="45914" y="67551"/>
                      <a:pt x="43891" y="59836"/>
                    </a:cubicBezTo>
                    <a:cubicBezTo>
                      <a:pt x="41859" y="52164"/>
                      <a:pt x="42931" y="44003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12"/>
                      <a:pt x="35" y="39219"/>
                      <a:pt x="0" y="51949"/>
                    </a:cubicBezTo>
                    <a:cubicBezTo>
                      <a:pt x="17" y="58370"/>
                      <a:pt x="858" y="64765"/>
                      <a:pt x="2486" y="70980"/>
                    </a:cubicBezTo>
                    <a:cubicBezTo>
                      <a:pt x="7544" y="89711"/>
                      <a:pt x="19897" y="105648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0" name="Freeform: Shape 4189">
                <a:extLst>
                  <a:ext uri="{FF2B5EF4-FFF2-40B4-BE49-F238E27FC236}">
                    <a16:creationId xmlns:a16="http://schemas.microsoft.com/office/drawing/2014/main" id="{BB474544-6BEA-DA99-F6C6-31EB9889B517}"/>
                  </a:ext>
                </a:extLst>
              </p:cNvPr>
              <p:cNvSpPr/>
              <p:nvPr/>
            </p:nvSpPr>
            <p:spPr>
              <a:xfrm>
                <a:off x="8071446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483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483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1" name="Freeform: Shape 4190">
                <a:extLst>
                  <a:ext uri="{FF2B5EF4-FFF2-40B4-BE49-F238E27FC236}">
                    <a16:creationId xmlns:a16="http://schemas.microsoft.com/office/drawing/2014/main" id="{1BEA2EB6-A0AF-98A8-ACED-50804C10C613}"/>
                  </a:ext>
                </a:extLst>
              </p:cNvPr>
              <p:cNvSpPr/>
              <p:nvPr/>
            </p:nvSpPr>
            <p:spPr>
              <a:xfrm>
                <a:off x="7746720" y="669426"/>
                <a:ext cx="167163" cy="277920"/>
              </a:xfrm>
              <a:custGeom>
                <a:avLst/>
                <a:gdLst>
                  <a:gd name="connsiteX0" fmla="*/ 124301 w 167163"/>
                  <a:gd name="connsiteY0" fmla="*/ 277921 h 277920"/>
                  <a:gd name="connsiteX1" fmla="*/ 167164 w 167163"/>
                  <a:gd name="connsiteY1" fmla="*/ 260776 h 277920"/>
                  <a:gd name="connsiteX2" fmla="*/ 167164 w 167163"/>
                  <a:gd name="connsiteY2" fmla="*/ 113671 h 277920"/>
                  <a:gd name="connsiteX3" fmla="*/ 130731 w 167163"/>
                  <a:gd name="connsiteY3" fmla="*/ 50664 h 277920"/>
                  <a:gd name="connsiteX4" fmla="*/ 42948 w 167163"/>
                  <a:gd name="connsiteY4" fmla="*/ 0 h 277920"/>
                  <a:gd name="connsiteX5" fmla="*/ 10716 w 167163"/>
                  <a:gd name="connsiteY5" fmla="*/ 18517 h 277920"/>
                  <a:gd name="connsiteX6" fmla="*/ 10716 w 167163"/>
                  <a:gd name="connsiteY6" fmla="*/ 18517 h 277920"/>
                  <a:gd name="connsiteX7" fmla="*/ 0 w 167163"/>
                  <a:gd name="connsiteY7" fmla="*/ 24689 h 277920"/>
                  <a:gd name="connsiteX8" fmla="*/ 109299 w 167163"/>
                  <a:gd name="connsiteY8" fmla="*/ 87782 h 277920"/>
                  <a:gd name="connsiteX9" fmla="*/ 124301 w 167163"/>
                  <a:gd name="connsiteY9" fmla="*/ 113500 h 277920"/>
                  <a:gd name="connsiteX10" fmla="*/ 124301 w 167163"/>
                  <a:gd name="connsiteY10" fmla="*/ 264290 h 277920"/>
                  <a:gd name="connsiteX11" fmla="*/ 124301 w 167163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920">
                    <a:moveTo>
                      <a:pt x="124301" y="277921"/>
                    </a:moveTo>
                    <a:cubicBezTo>
                      <a:pt x="138814" y="272777"/>
                      <a:pt x="153105" y="267059"/>
                      <a:pt x="167164" y="260776"/>
                    </a:cubicBezTo>
                    <a:lnTo>
                      <a:pt x="167164" y="113671"/>
                    </a:lnTo>
                    <a:cubicBezTo>
                      <a:pt x="167095" y="87683"/>
                      <a:pt x="153216" y="63689"/>
                      <a:pt x="130731" y="50664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2" name="Freeform: Shape 4191">
                <a:extLst>
                  <a:ext uri="{FF2B5EF4-FFF2-40B4-BE49-F238E27FC236}">
                    <a16:creationId xmlns:a16="http://schemas.microsoft.com/office/drawing/2014/main" id="{AEF970BE-F8EA-E010-22A4-71C7E9D16E43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3" name="Freeform: Shape 4192">
                <a:extLst>
                  <a:ext uri="{FF2B5EF4-FFF2-40B4-BE49-F238E27FC236}">
                    <a16:creationId xmlns:a16="http://schemas.microsoft.com/office/drawing/2014/main" id="{B5133537-0F66-1832-CD36-A4E908DE4541}"/>
                  </a:ext>
                </a:extLst>
              </p:cNvPr>
              <p:cNvSpPr/>
              <p:nvPr/>
            </p:nvSpPr>
            <p:spPr>
              <a:xfrm>
                <a:off x="7871021" y="933888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4" name="Freeform: Shape 4193">
                <a:extLst>
                  <a:ext uri="{FF2B5EF4-FFF2-40B4-BE49-F238E27FC236}">
                    <a16:creationId xmlns:a16="http://schemas.microsoft.com/office/drawing/2014/main" id="{E34D51B7-7B92-2738-785E-D8BC9067BC5F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5" name="Freeform: Shape 4194">
                <a:extLst>
                  <a:ext uri="{FF2B5EF4-FFF2-40B4-BE49-F238E27FC236}">
                    <a16:creationId xmlns:a16="http://schemas.microsoft.com/office/drawing/2014/main" id="{E59D1187-155D-F480-AE22-6F8756BBF38C}"/>
                  </a:ext>
                </a:extLst>
              </p:cNvPr>
              <p:cNvSpPr/>
              <p:nvPr/>
            </p:nvSpPr>
            <p:spPr>
              <a:xfrm>
                <a:off x="774680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6" name="Freeform: Shape 4195">
                <a:extLst>
                  <a:ext uri="{FF2B5EF4-FFF2-40B4-BE49-F238E27FC236}">
                    <a16:creationId xmlns:a16="http://schemas.microsoft.com/office/drawing/2014/main" id="{8C5AEF2D-0944-B934-689B-BB7EAF96910E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7" name="Freeform: Shape 4196">
                <a:extLst>
                  <a:ext uri="{FF2B5EF4-FFF2-40B4-BE49-F238E27FC236}">
                    <a16:creationId xmlns:a16="http://schemas.microsoft.com/office/drawing/2014/main" id="{AD1CA4C8-BD44-033C-E6DF-AA914542ED70}"/>
                  </a:ext>
                </a:extLst>
              </p:cNvPr>
              <p:cNvSpPr/>
              <p:nvPr/>
            </p:nvSpPr>
            <p:spPr>
              <a:xfrm>
                <a:off x="775752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8" name="Freeform: Shape 4197">
                <a:extLst>
                  <a:ext uri="{FF2B5EF4-FFF2-40B4-BE49-F238E27FC236}">
                    <a16:creationId xmlns:a16="http://schemas.microsoft.com/office/drawing/2014/main" id="{29CCD081-DBBF-A126-BF45-B0815E644793}"/>
                  </a:ext>
                </a:extLst>
              </p:cNvPr>
              <p:cNvSpPr/>
              <p:nvPr/>
            </p:nvSpPr>
            <p:spPr>
              <a:xfrm>
                <a:off x="7871021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803" y="6001"/>
                      <a:pt x="14513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9" name="Freeform: Shape 4198">
                <a:extLst>
                  <a:ext uri="{FF2B5EF4-FFF2-40B4-BE49-F238E27FC236}">
                    <a16:creationId xmlns:a16="http://schemas.microsoft.com/office/drawing/2014/main" id="{D7F5D4DF-61A9-5E8E-042E-5A3EC8699ED5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0" name="Freeform: Shape 4199">
                <a:extLst>
                  <a:ext uri="{FF2B5EF4-FFF2-40B4-BE49-F238E27FC236}">
                    <a16:creationId xmlns:a16="http://schemas.microsoft.com/office/drawing/2014/main" id="{457E8598-16A9-55B6-5CE6-8E71A64820E3}"/>
                  </a:ext>
                </a:extLst>
              </p:cNvPr>
              <p:cNvSpPr/>
              <p:nvPr/>
            </p:nvSpPr>
            <p:spPr>
              <a:xfrm>
                <a:off x="7871021" y="947346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1" name="Freeform: Shape 4200">
                <a:extLst>
                  <a:ext uri="{FF2B5EF4-FFF2-40B4-BE49-F238E27FC236}">
                    <a16:creationId xmlns:a16="http://schemas.microsoft.com/office/drawing/2014/main" id="{2D57556B-EF9E-DEEB-E502-2B63F8CAB804}"/>
                  </a:ext>
                </a:extLst>
              </p:cNvPr>
              <p:cNvSpPr/>
              <p:nvPr/>
            </p:nvSpPr>
            <p:spPr>
              <a:xfrm>
                <a:off x="8296389" y="1316393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2" name="Freeform: Shape 4201">
                <a:extLst>
                  <a:ext uri="{FF2B5EF4-FFF2-40B4-BE49-F238E27FC236}">
                    <a16:creationId xmlns:a16="http://schemas.microsoft.com/office/drawing/2014/main" id="{F7B78E8A-D62D-1F5A-9DF0-CD65607CC8AA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3" name="Freeform: Shape 4202">
                <a:extLst>
                  <a:ext uri="{FF2B5EF4-FFF2-40B4-BE49-F238E27FC236}">
                    <a16:creationId xmlns:a16="http://schemas.microsoft.com/office/drawing/2014/main" id="{ABE4C951-0F4C-C771-40D8-A9A72D0CFB6F}"/>
                  </a:ext>
                </a:extLst>
              </p:cNvPr>
              <p:cNvSpPr/>
              <p:nvPr/>
            </p:nvSpPr>
            <p:spPr>
              <a:xfrm>
                <a:off x="8536247" y="1483556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4" name="Freeform: Shape 4203">
                <a:extLst>
                  <a:ext uri="{FF2B5EF4-FFF2-40B4-BE49-F238E27FC236}">
                    <a16:creationId xmlns:a16="http://schemas.microsoft.com/office/drawing/2014/main" id="{1C858C88-5B23-FE4A-737A-F2A4AC45D33A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5" name="Freeform: Shape 4204">
                <a:extLst>
                  <a:ext uri="{FF2B5EF4-FFF2-40B4-BE49-F238E27FC236}">
                    <a16:creationId xmlns:a16="http://schemas.microsoft.com/office/drawing/2014/main" id="{5AD36D52-0384-072E-4139-D248D5AD2702}"/>
                  </a:ext>
                </a:extLst>
              </p:cNvPr>
              <p:cNvSpPr/>
              <p:nvPr/>
            </p:nvSpPr>
            <p:spPr>
              <a:xfrm>
                <a:off x="8542420" y="1494272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6" name="Freeform: Shape 4205">
                <a:extLst>
                  <a:ext uri="{FF2B5EF4-FFF2-40B4-BE49-F238E27FC236}">
                    <a16:creationId xmlns:a16="http://schemas.microsoft.com/office/drawing/2014/main" id="{AF238DEE-AF2C-438C-F258-077FAA3692B5}"/>
                  </a:ext>
                </a:extLst>
              </p:cNvPr>
              <p:cNvSpPr/>
              <p:nvPr/>
            </p:nvSpPr>
            <p:spPr>
              <a:xfrm>
                <a:off x="7871021" y="1243526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21345 w 190309"/>
                  <a:gd name="connsiteY7" fmla="*/ 94383 h 115728"/>
                  <a:gd name="connsiteX8" fmla="*/ 72780 w 190309"/>
                  <a:gd name="connsiteY8" fmla="*/ 115729 h 115728"/>
                  <a:gd name="connsiteX9" fmla="*/ 178822 w 190309"/>
                  <a:gd name="connsiteY9" fmla="*/ 115729 h 115728"/>
                  <a:gd name="connsiteX10" fmla="*/ 190310 w 190309"/>
                  <a:gd name="connsiteY10" fmla="*/ 72866 h 115728"/>
                  <a:gd name="connsiteX11" fmla="*/ 115729 w 190309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90" y="72823"/>
                      <a:pt x="42957" y="59425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7" y="79210"/>
                    </a:cubicBezTo>
                    <a:cubicBezTo>
                      <a:pt x="12919" y="84739"/>
                      <a:pt x="16836" y="89840"/>
                      <a:pt x="21345" y="94383"/>
                    </a:cubicBezTo>
                    <a:cubicBezTo>
                      <a:pt x="34984" y="108039"/>
                      <a:pt x="53484" y="115712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387"/>
                      <a:pt x="186426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7" name="Freeform: Shape 4206">
                <a:extLst>
                  <a:ext uri="{FF2B5EF4-FFF2-40B4-BE49-F238E27FC236}">
                    <a16:creationId xmlns:a16="http://schemas.microsoft.com/office/drawing/2014/main" id="{0F1A0807-06F6-B938-E9CB-6D7CBBAB026E}"/>
                  </a:ext>
                </a:extLst>
              </p:cNvPr>
              <p:cNvSpPr/>
              <p:nvPr/>
            </p:nvSpPr>
            <p:spPr>
              <a:xfrm>
                <a:off x="8049929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30"/>
                      <a:pt x="3832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8" name="Freeform: Shape 4207">
                <a:extLst>
                  <a:ext uri="{FF2B5EF4-FFF2-40B4-BE49-F238E27FC236}">
                    <a16:creationId xmlns:a16="http://schemas.microsoft.com/office/drawing/2014/main" id="{E839C9AB-3FC4-1F3F-D09F-A4CB528BA25D}"/>
                  </a:ext>
                </a:extLst>
              </p:cNvPr>
              <p:cNvSpPr/>
              <p:nvPr/>
            </p:nvSpPr>
            <p:spPr>
              <a:xfrm>
                <a:off x="7352042" y="756951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163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424 h 200082"/>
                  <a:gd name="connsiteX11" fmla="*/ 227257 w 263004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3"/>
                      <a:pt x="151904" y="57864"/>
                    </a:cubicBezTo>
                    <a:lnTo>
                      <a:pt x="227257" y="188424"/>
                    </a:lnTo>
                    <a:lnTo>
                      <a:pt x="227257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9" name="Freeform: Shape 4208">
                <a:extLst>
                  <a:ext uri="{FF2B5EF4-FFF2-40B4-BE49-F238E27FC236}">
                    <a16:creationId xmlns:a16="http://schemas.microsoft.com/office/drawing/2014/main" id="{DDFE2820-7CD0-93AC-3C3B-34F9FC9A6C5B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0" name="Freeform: Shape 4209">
                <a:extLst>
                  <a:ext uri="{FF2B5EF4-FFF2-40B4-BE49-F238E27FC236}">
                    <a16:creationId xmlns:a16="http://schemas.microsoft.com/office/drawing/2014/main" id="{F800CF87-F33F-51B6-BAC6-178D02791C2D}"/>
                  </a:ext>
                </a:extLst>
              </p:cNvPr>
              <p:cNvSpPr/>
              <p:nvPr/>
            </p:nvSpPr>
            <p:spPr>
              <a:xfrm>
                <a:off x="7579556" y="945375"/>
                <a:ext cx="6772" cy="11658"/>
              </a:xfrm>
              <a:custGeom>
                <a:avLst/>
                <a:gdLst>
                  <a:gd name="connsiteX0" fmla="*/ 6772 w 6772"/>
                  <a:gd name="connsiteY0" fmla="*/ 11659 h 11658"/>
                  <a:gd name="connsiteX1" fmla="*/ 0 w 6772"/>
                  <a:gd name="connsiteY1" fmla="*/ 0 h 11658"/>
                  <a:gd name="connsiteX2" fmla="*/ 0 w 6772"/>
                  <a:gd name="connsiteY2" fmla="*/ 0 h 11658"/>
                  <a:gd name="connsiteX3" fmla="*/ 6772 w 6772"/>
                  <a:gd name="connsiteY3" fmla="*/ 11659 h 11658"/>
                  <a:gd name="connsiteX4" fmla="*/ 6772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6772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72" y="11659"/>
                    </a:lnTo>
                    <a:lnTo>
                      <a:pt x="677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1" name="Freeform: Shape 4210">
                <a:extLst>
                  <a:ext uri="{FF2B5EF4-FFF2-40B4-BE49-F238E27FC236}">
                    <a16:creationId xmlns:a16="http://schemas.microsoft.com/office/drawing/2014/main" id="{18B7D24E-8C08-F758-067E-310BACA91FCD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2" name="Freeform: Shape 4211">
                <a:extLst>
                  <a:ext uri="{FF2B5EF4-FFF2-40B4-BE49-F238E27FC236}">
                    <a16:creationId xmlns:a16="http://schemas.microsoft.com/office/drawing/2014/main" id="{3D8BC47D-0C15-164E-99FF-C60EC734E293}"/>
                  </a:ext>
                </a:extLst>
              </p:cNvPr>
              <p:cNvSpPr/>
              <p:nvPr/>
            </p:nvSpPr>
            <p:spPr>
              <a:xfrm>
                <a:off x="7352042" y="789098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3" name="Freeform: Shape 4212">
                <a:extLst>
                  <a:ext uri="{FF2B5EF4-FFF2-40B4-BE49-F238E27FC236}">
                    <a16:creationId xmlns:a16="http://schemas.microsoft.com/office/drawing/2014/main" id="{97B44FCA-1913-8EA6-16DF-F2F0ED4C2F08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4" name="Freeform: Shape 4213">
                <a:extLst>
                  <a:ext uri="{FF2B5EF4-FFF2-40B4-BE49-F238E27FC236}">
                    <a16:creationId xmlns:a16="http://schemas.microsoft.com/office/drawing/2014/main" id="{5139B5C2-BE1C-488A-E2B7-58E93E382F4F}"/>
                  </a:ext>
                </a:extLst>
              </p:cNvPr>
              <p:cNvSpPr/>
              <p:nvPr/>
            </p:nvSpPr>
            <p:spPr>
              <a:xfrm>
                <a:off x="7358214" y="756951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5" name="Freeform: Shape 4214">
                <a:extLst>
                  <a:ext uri="{FF2B5EF4-FFF2-40B4-BE49-F238E27FC236}">
                    <a16:creationId xmlns:a16="http://schemas.microsoft.com/office/drawing/2014/main" id="{668880E9-7D9B-5C58-20BB-D606AC8BC399}"/>
                  </a:ext>
                </a:extLst>
              </p:cNvPr>
              <p:cNvSpPr/>
              <p:nvPr/>
            </p:nvSpPr>
            <p:spPr>
              <a:xfrm>
                <a:off x="7586328" y="921115"/>
                <a:ext cx="160391" cy="270976"/>
              </a:xfrm>
              <a:custGeom>
                <a:avLst/>
                <a:gdLst>
                  <a:gd name="connsiteX0" fmla="*/ 36090 w 160391"/>
                  <a:gd name="connsiteY0" fmla="*/ 98498 h 270976"/>
                  <a:gd name="connsiteX1" fmla="*/ 36090 w 160391"/>
                  <a:gd name="connsiteY1" fmla="*/ 98498 h 270976"/>
                  <a:gd name="connsiteX2" fmla="*/ 135703 w 160391"/>
                  <a:gd name="connsiteY2" fmla="*/ 270977 h 270976"/>
                  <a:gd name="connsiteX3" fmla="*/ 160392 w 160391"/>
                  <a:gd name="connsiteY3" fmla="*/ 228114 h 270976"/>
                  <a:gd name="connsiteX4" fmla="*/ 28718 w 160391"/>
                  <a:gd name="connsiteY4" fmla="*/ 0 h 270976"/>
                  <a:gd name="connsiteX5" fmla="*/ 0 w 160391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976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977"/>
                    </a:lnTo>
                    <a:lnTo>
                      <a:pt x="160392" y="228114"/>
                    </a:lnTo>
                    <a:lnTo>
                      <a:pt x="28718" y="0"/>
                    </a:lnTo>
                    <a:cubicBezTo>
                      <a:pt x="19520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6" name="Freeform: Shape 4215">
                <a:extLst>
                  <a:ext uri="{FF2B5EF4-FFF2-40B4-BE49-F238E27FC236}">
                    <a16:creationId xmlns:a16="http://schemas.microsoft.com/office/drawing/2014/main" id="{27BBFC2F-53F9-74D3-7DCC-A4E98852212F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7" name="Freeform: Shape 4216">
                <a:extLst>
                  <a:ext uri="{FF2B5EF4-FFF2-40B4-BE49-F238E27FC236}">
                    <a16:creationId xmlns:a16="http://schemas.microsoft.com/office/drawing/2014/main" id="{383348E5-8E5B-DE37-9FD4-939FA192582E}"/>
                  </a:ext>
                </a:extLst>
              </p:cNvPr>
              <p:cNvSpPr/>
              <p:nvPr/>
            </p:nvSpPr>
            <p:spPr>
              <a:xfrm>
                <a:off x="7586328" y="957033"/>
                <a:ext cx="36090" cy="62579"/>
              </a:xfrm>
              <a:custGeom>
                <a:avLst/>
                <a:gdLst>
                  <a:gd name="connsiteX0" fmla="*/ 0 w 36090"/>
                  <a:gd name="connsiteY0" fmla="*/ 0 h 62579"/>
                  <a:gd name="connsiteX1" fmla="*/ 0 w 36090"/>
                  <a:gd name="connsiteY1" fmla="*/ 0 h 62579"/>
                  <a:gd name="connsiteX2" fmla="*/ 36090 w 36090"/>
                  <a:gd name="connsiteY2" fmla="*/ 62579 h 62579"/>
                  <a:gd name="connsiteX3" fmla="*/ 36090 w 36090"/>
                  <a:gd name="connsiteY3" fmla="*/ 62579 h 62579"/>
                  <a:gd name="connsiteX4" fmla="*/ 0 w 36090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90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090" y="62579"/>
                    </a:lnTo>
                    <a:lnTo>
                      <a:pt x="36090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8" name="Freeform: Shape 4217">
                <a:extLst>
                  <a:ext uri="{FF2B5EF4-FFF2-40B4-BE49-F238E27FC236}">
                    <a16:creationId xmlns:a16="http://schemas.microsoft.com/office/drawing/2014/main" id="{D364D01A-E0BD-27B1-8BCA-1170AF4AD638}"/>
                  </a:ext>
                </a:extLst>
              </p:cNvPr>
              <p:cNvSpPr/>
              <p:nvPr/>
            </p:nvSpPr>
            <p:spPr>
              <a:xfrm>
                <a:off x="8160601" y="978808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157 h 134759"/>
                  <a:gd name="connsiteX1" fmla="*/ 312725 w 312724"/>
                  <a:gd name="connsiteY1" fmla="*/ 134760 h 134759"/>
                  <a:gd name="connsiteX2" fmla="*/ 312725 w 312724"/>
                  <a:gd name="connsiteY2" fmla="*/ 134760 h 134759"/>
                  <a:gd name="connsiteX3" fmla="*/ 269862 w 312724"/>
                  <a:gd name="connsiteY3" fmla="*/ 60522 h 134759"/>
                  <a:gd name="connsiteX4" fmla="*/ 181994 w 312724"/>
                  <a:gd name="connsiteY4" fmla="*/ 9773 h 134759"/>
                  <a:gd name="connsiteX5" fmla="*/ 109128 w 312724"/>
                  <a:gd name="connsiteY5" fmla="*/ 9773 h 134759"/>
                  <a:gd name="connsiteX6" fmla="*/ 42863 w 312724"/>
                  <a:gd name="connsiteY6" fmla="*/ 48006 h 134759"/>
                  <a:gd name="connsiteX7" fmla="*/ 0 w 312724"/>
                  <a:gd name="connsiteY7" fmla="*/ 122244 h 134759"/>
                  <a:gd name="connsiteX8" fmla="*/ 130559 w 312724"/>
                  <a:gd name="connsiteY8" fmla="*/ 46892 h 134759"/>
                  <a:gd name="connsiteX9" fmla="*/ 160563 w 312724"/>
                  <a:gd name="connsiteY9" fmla="*/ 46892 h 134759"/>
                  <a:gd name="connsiteX10" fmla="*/ 269862 w 312724"/>
                  <a:gd name="connsiteY10" fmla="*/ 109899 h 134759"/>
                  <a:gd name="connsiteX11" fmla="*/ 280578 w 312724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280578" y="116157"/>
                    </a:move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522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43" y="41534"/>
                      <a:pt x="151279" y="41534"/>
                      <a:pt x="160563" y="46892"/>
                    </a:cubicBezTo>
                    <a:lnTo>
                      <a:pt x="269862" y="109899"/>
                    </a:lnTo>
                    <a:lnTo>
                      <a:pt x="280578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9" name="Freeform: Shape 4218">
                <a:extLst>
                  <a:ext uri="{FF2B5EF4-FFF2-40B4-BE49-F238E27FC236}">
                    <a16:creationId xmlns:a16="http://schemas.microsoft.com/office/drawing/2014/main" id="{D7928247-26D5-9047-2C93-E65C60B40D06}"/>
                  </a:ext>
                </a:extLst>
              </p:cNvPr>
              <p:cNvSpPr/>
              <p:nvPr/>
            </p:nvSpPr>
            <p:spPr>
              <a:xfrm>
                <a:off x="7746720" y="1181462"/>
                <a:ext cx="200425" cy="105640"/>
              </a:xfrm>
              <a:custGeom>
                <a:avLst/>
                <a:gdLst>
                  <a:gd name="connsiteX0" fmla="*/ 124301 w 200425"/>
                  <a:gd name="connsiteY0" fmla="*/ 37290 h 105640"/>
                  <a:gd name="connsiteX1" fmla="*/ 124301 w 200425"/>
                  <a:gd name="connsiteY1" fmla="*/ 37290 h 105640"/>
                  <a:gd name="connsiteX2" fmla="*/ 87182 w 200425"/>
                  <a:gd name="connsiteY2" fmla="*/ 58722 h 105640"/>
                  <a:gd name="connsiteX3" fmla="*/ 46206 w 200425"/>
                  <a:gd name="connsiteY3" fmla="*/ 47749 h 105640"/>
                  <a:gd name="connsiteX4" fmla="*/ 24775 w 200425"/>
                  <a:gd name="connsiteY4" fmla="*/ 10630 h 105640"/>
                  <a:gd name="connsiteX5" fmla="*/ 0 w 200425"/>
                  <a:gd name="connsiteY5" fmla="*/ 53492 h 105640"/>
                  <a:gd name="connsiteX6" fmla="*/ 9087 w 200425"/>
                  <a:gd name="connsiteY6" fmla="*/ 69180 h 105640"/>
                  <a:gd name="connsiteX7" fmla="*/ 35661 w 200425"/>
                  <a:gd name="connsiteY7" fmla="*/ 95840 h 105640"/>
                  <a:gd name="connsiteX8" fmla="*/ 53321 w 200425"/>
                  <a:gd name="connsiteY8" fmla="*/ 103127 h 105640"/>
                  <a:gd name="connsiteX9" fmla="*/ 108613 w 200425"/>
                  <a:gd name="connsiteY9" fmla="*/ 95840 h 105640"/>
                  <a:gd name="connsiteX10" fmla="*/ 200425 w 200425"/>
                  <a:gd name="connsiteY10" fmla="*/ 42863 h 105640"/>
                  <a:gd name="connsiteX11" fmla="*/ 188938 w 200425"/>
                  <a:gd name="connsiteY11" fmla="*/ 0 h 105640"/>
                  <a:gd name="connsiteX12" fmla="*/ 167164 w 200425"/>
                  <a:gd name="connsiteY12" fmla="*/ 12516 h 105640"/>
                  <a:gd name="connsiteX13" fmla="*/ 167164 w 200425"/>
                  <a:gd name="connsiteY13" fmla="*/ 12516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4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32" y="67003"/>
                      <a:pt x="54495" y="62091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1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176"/>
                      <a:pt x="91897" y="105553"/>
                      <a:pt x="108613" y="95840"/>
                    </a:cubicBezTo>
                    <a:lnTo>
                      <a:pt x="200425" y="42863"/>
                    </a:lnTo>
                    <a:cubicBezTo>
                      <a:pt x="196567" y="28546"/>
                      <a:pt x="192795" y="1423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0" name="Freeform: Shape 4219">
                <a:extLst>
                  <a:ext uri="{FF2B5EF4-FFF2-40B4-BE49-F238E27FC236}">
                    <a16:creationId xmlns:a16="http://schemas.microsoft.com/office/drawing/2014/main" id="{487D0FCF-5385-C64B-3B14-BE71C7B4FBF3}"/>
                  </a:ext>
                </a:extLst>
              </p:cNvPr>
              <p:cNvSpPr/>
              <p:nvPr/>
            </p:nvSpPr>
            <p:spPr>
              <a:xfrm>
                <a:off x="7935658" y="1069676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1" name="Freeform: Shape 4220">
                <a:extLst>
                  <a:ext uri="{FF2B5EF4-FFF2-40B4-BE49-F238E27FC236}">
                    <a16:creationId xmlns:a16="http://schemas.microsoft.com/office/drawing/2014/main" id="{10493D83-572B-4106-A382-0B0CB3DD3617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2" name="Freeform: Shape 4221">
                <a:extLst>
                  <a:ext uri="{FF2B5EF4-FFF2-40B4-BE49-F238E27FC236}">
                    <a16:creationId xmlns:a16="http://schemas.microsoft.com/office/drawing/2014/main" id="{3D1016D2-DC15-CCD5-EC20-E0F2FFF1078A}"/>
                  </a:ext>
                </a:extLst>
              </p:cNvPr>
              <p:cNvSpPr/>
              <p:nvPr/>
            </p:nvSpPr>
            <p:spPr>
              <a:xfrm>
                <a:off x="812253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3" name="Freeform: Shape 4222">
                <a:extLst>
                  <a:ext uri="{FF2B5EF4-FFF2-40B4-BE49-F238E27FC236}">
                    <a16:creationId xmlns:a16="http://schemas.microsoft.com/office/drawing/2014/main" id="{5A2435A3-0C0A-5E5F-0BB1-F655FA83F077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4" name="Freeform: Shape 4223">
                <a:extLst>
                  <a:ext uri="{FF2B5EF4-FFF2-40B4-BE49-F238E27FC236}">
                    <a16:creationId xmlns:a16="http://schemas.microsoft.com/office/drawing/2014/main" id="{A60E9237-8FCB-2BC0-02DB-783D1B99179D}"/>
                  </a:ext>
                </a:extLst>
              </p:cNvPr>
              <p:cNvSpPr/>
              <p:nvPr/>
            </p:nvSpPr>
            <p:spPr>
              <a:xfrm>
                <a:off x="8086362" y="1081335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5" name="Freeform: Shape 4224">
                <a:extLst>
                  <a:ext uri="{FF2B5EF4-FFF2-40B4-BE49-F238E27FC236}">
                    <a16:creationId xmlns:a16="http://schemas.microsoft.com/office/drawing/2014/main" id="{9FB04F9E-F342-D524-83D4-E2DF947833C4}"/>
                  </a:ext>
                </a:extLst>
              </p:cNvPr>
              <p:cNvSpPr/>
              <p:nvPr/>
            </p:nvSpPr>
            <p:spPr>
              <a:xfrm>
                <a:off x="6414982" y="915285"/>
                <a:ext cx="134695" cy="312296"/>
              </a:xfrm>
              <a:custGeom>
                <a:avLst/>
                <a:gdLst>
                  <a:gd name="connsiteX0" fmla="*/ 18602 w 134695"/>
                  <a:gd name="connsiteY0" fmla="*/ 280149 h 312296"/>
                  <a:gd name="connsiteX1" fmla="*/ 0 w 134695"/>
                  <a:gd name="connsiteY1" fmla="*/ 312296 h 312296"/>
                  <a:gd name="connsiteX2" fmla="*/ 0 w 134695"/>
                  <a:gd name="connsiteY2" fmla="*/ 312296 h 312296"/>
                  <a:gd name="connsiteX3" fmla="*/ 74238 w 134695"/>
                  <a:gd name="connsiteY3" fmla="*/ 269434 h 312296"/>
                  <a:gd name="connsiteX4" fmla="*/ 124987 w 134695"/>
                  <a:gd name="connsiteY4" fmla="*/ 181994 h 312296"/>
                  <a:gd name="connsiteX5" fmla="*/ 124987 w 134695"/>
                  <a:gd name="connsiteY5" fmla="*/ 109128 h 312296"/>
                  <a:gd name="connsiteX6" fmla="*/ 86754 w 134695"/>
                  <a:gd name="connsiteY6" fmla="*/ 42863 h 312296"/>
                  <a:gd name="connsiteX7" fmla="*/ 12516 w 134695"/>
                  <a:gd name="connsiteY7" fmla="*/ 0 h 312296"/>
                  <a:gd name="connsiteX8" fmla="*/ 87868 w 134695"/>
                  <a:gd name="connsiteY8" fmla="*/ 130559 h 312296"/>
                  <a:gd name="connsiteX9" fmla="*/ 87868 w 134695"/>
                  <a:gd name="connsiteY9" fmla="*/ 160563 h 312296"/>
                  <a:gd name="connsiteX10" fmla="*/ 24775 w 134695"/>
                  <a:gd name="connsiteY10" fmla="*/ 269434 h 312296"/>
                  <a:gd name="connsiteX11" fmla="*/ 18602 w 134695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296">
                    <a:moveTo>
                      <a:pt x="18602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434"/>
                    </a:lnTo>
                    <a:lnTo>
                      <a:pt x="18602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6" name="Freeform: Shape 4225">
                <a:extLst>
                  <a:ext uri="{FF2B5EF4-FFF2-40B4-BE49-F238E27FC236}">
                    <a16:creationId xmlns:a16="http://schemas.microsoft.com/office/drawing/2014/main" id="{87F2DE72-E425-C1AA-A423-D20BFE23A2E5}"/>
                  </a:ext>
                </a:extLst>
              </p:cNvPr>
              <p:cNvSpPr/>
              <p:nvPr/>
            </p:nvSpPr>
            <p:spPr>
              <a:xfrm>
                <a:off x="6241425" y="501491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4 h 199910"/>
                  <a:gd name="connsiteX12" fmla="*/ 93147 w 105663"/>
                  <a:gd name="connsiteY12" fmla="*/ 167164 h 199910"/>
                  <a:gd name="connsiteX13" fmla="*/ 93147 w 105663"/>
                  <a:gd name="connsiteY13" fmla="*/ 16716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1"/>
                      <a:pt x="43573" y="54408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33" y="14962"/>
                      <a:pt x="16244" y="24121"/>
                      <a:pt x="9823" y="35147"/>
                    </a:cubicBezTo>
                    <a:cubicBezTo>
                      <a:pt x="6643" y="40696"/>
                      <a:pt x="4199" y="46632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4"/>
                    </a:lnTo>
                    <a:lnTo>
                      <a:pt x="93147" y="167164"/>
                    </a:lnTo>
                    <a:lnTo>
                      <a:pt x="931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7" name="Freeform: Shape 4226">
                <a:extLst>
                  <a:ext uri="{FF2B5EF4-FFF2-40B4-BE49-F238E27FC236}">
                    <a16:creationId xmlns:a16="http://schemas.microsoft.com/office/drawing/2014/main" id="{DFA69164-E000-75F8-2B71-D415B7B2BF23}"/>
                  </a:ext>
                </a:extLst>
              </p:cNvPr>
              <p:cNvSpPr/>
              <p:nvPr/>
            </p:nvSpPr>
            <p:spPr>
              <a:xfrm>
                <a:off x="6304568" y="689914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8" name="Freeform: Shape 4227">
                <a:extLst>
                  <a:ext uri="{FF2B5EF4-FFF2-40B4-BE49-F238E27FC236}">
                    <a16:creationId xmlns:a16="http://schemas.microsoft.com/office/drawing/2014/main" id="{14CD4EDB-C3D0-C00A-F470-6A62BBD40F0C}"/>
                  </a:ext>
                </a:extLst>
              </p:cNvPr>
              <p:cNvSpPr/>
              <p:nvPr/>
            </p:nvSpPr>
            <p:spPr>
              <a:xfrm>
                <a:off x="658317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1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559 w 188423"/>
                  <a:gd name="connsiteY7" fmla="*/ 75352 h 276634"/>
                  <a:gd name="connsiteX8" fmla="*/ 145561 w 188423"/>
                  <a:gd name="connsiteY8" fmla="*/ 101070 h 276634"/>
                  <a:gd name="connsiteX9" fmla="*/ 145561 w 188423"/>
                  <a:gd name="connsiteY9" fmla="*/ 239687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1" y="74879"/>
                      <a:pt x="174511" y="50845"/>
                      <a:pt x="151991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4"/>
                      <a:pt x="145467" y="90446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9" name="Freeform: Shape 4228">
                <a:extLst>
                  <a:ext uri="{FF2B5EF4-FFF2-40B4-BE49-F238E27FC236}">
                    <a16:creationId xmlns:a16="http://schemas.microsoft.com/office/drawing/2014/main" id="{C0C87835-7749-462A-27ED-AE58E2BD35FF}"/>
                  </a:ext>
                </a:extLst>
              </p:cNvPr>
              <p:cNvSpPr/>
              <p:nvPr/>
            </p:nvSpPr>
            <p:spPr>
              <a:xfrm>
                <a:off x="6293596" y="501062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0" name="Freeform: Shape 4229">
                <a:extLst>
                  <a:ext uri="{FF2B5EF4-FFF2-40B4-BE49-F238E27FC236}">
                    <a16:creationId xmlns:a16="http://schemas.microsoft.com/office/drawing/2014/main" id="{D09CFED9-6BC8-8DFE-FA60-0880FE536DF5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1" name="Freeform: Shape 4230">
                <a:extLst>
                  <a:ext uri="{FF2B5EF4-FFF2-40B4-BE49-F238E27FC236}">
                    <a16:creationId xmlns:a16="http://schemas.microsoft.com/office/drawing/2014/main" id="{AFB7E11F-A8B8-94CD-B5FF-B209564659F9}"/>
                  </a:ext>
                </a:extLst>
              </p:cNvPr>
              <p:cNvSpPr/>
              <p:nvPr/>
            </p:nvSpPr>
            <p:spPr>
              <a:xfrm>
                <a:off x="637932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2" name="Freeform: Shape 4231">
                <a:extLst>
                  <a:ext uri="{FF2B5EF4-FFF2-40B4-BE49-F238E27FC236}">
                    <a16:creationId xmlns:a16="http://schemas.microsoft.com/office/drawing/2014/main" id="{019483D8-AF81-208A-76DD-02D01C6E2A64}"/>
                  </a:ext>
                </a:extLst>
              </p:cNvPr>
              <p:cNvSpPr/>
              <p:nvPr/>
            </p:nvSpPr>
            <p:spPr>
              <a:xfrm>
                <a:off x="6369719" y="513578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3" name="Freeform: Shape 4232">
                <a:extLst>
                  <a:ext uri="{FF2B5EF4-FFF2-40B4-BE49-F238E27FC236}">
                    <a16:creationId xmlns:a16="http://schemas.microsoft.com/office/drawing/2014/main" id="{A033B8C6-2A36-2016-D3D2-DB12EC39DA7D}"/>
                  </a:ext>
                </a:extLst>
              </p:cNvPr>
              <p:cNvSpPr/>
              <p:nvPr/>
            </p:nvSpPr>
            <p:spPr>
              <a:xfrm>
                <a:off x="6834520" y="501062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4" name="Freeform: Shape 4233">
                <a:extLst>
                  <a:ext uri="{FF2B5EF4-FFF2-40B4-BE49-F238E27FC236}">
                    <a16:creationId xmlns:a16="http://schemas.microsoft.com/office/drawing/2014/main" id="{5638B98B-3D39-6CAC-B26D-09070C42414E}"/>
                  </a:ext>
                </a:extLst>
              </p:cNvPr>
              <p:cNvSpPr/>
              <p:nvPr/>
            </p:nvSpPr>
            <p:spPr>
              <a:xfrm>
                <a:off x="6834520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5" name="Freeform: Shape 4234">
                <a:extLst>
                  <a:ext uri="{FF2B5EF4-FFF2-40B4-BE49-F238E27FC236}">
                    <a16:creationId xmlns:a16="http://schemas.microsoft.com/office/drawing/2014/main" id="{E4045FB7-6574-579B-D083-84448DE09C82}"/>
                  </a:ext>
                </a:extLst>
              </p:cNvPr>
              <p:cNvSpPr/>
              <p:nvPr/>
            </p:nvSpPr>
            <p:spPr>
              <a:xfrm>
                <a:off x="6176667" y="1027585"/>
                <a:ext cx="262918" cy="200425"/>
              </a:xfrm>
              <a:custGeom>
                <a:avLst/>
                <a:gdLst>
                  <a:gd name="connsiteX0" fmla="*/ 28803 w 262918"/>
                  <a:gd name="connsiteY0" fmla="*/ 0 h 200425"/>
                  <a:gd name="connsiteX1" fmla="*/ 0 w 262918"/>
                  <a:gd name="connsiteY1" fmla="*/ 35833 h 200425"/>
                  <a:gd name="connsiteX2" fmla="*/ 73638 w 262918"/>
                  <a:gd name="connsiteY2" fmla="*/ 163992 h 200425"/>
                  <a:gd name="connsiteX3" fmla="*/ 136731 w 262918"/>
                  <a:gd name="connsiteY3" fmla="*/ 200425 h 200425"/>
                  <a:gd name="connsiteX4" fmla="*/ 238144 w 262918"/>
                  <a:gd name="connsiteY4" fmla="*/ 200425 h 200425"/>
                  <a:gd name="connsiteX5" fmla="*/ 256746 w 262918"/>
                  <a:gd name="connsiteY5" fmla="*/ 168278 h 200425"/>
                  <a:gd name="connsiteX6" fmla="*/ 256746 w 262918"/>
                  <a:gd name="connsiteY6" fmla="*/ 168278 h 200425"/>
                  <a:gd name="connsiteX7" fmla="*/ 262918 w 262918"/>
                  <a:gd name="connsiteY7" fmla="*/ 157563 h 200425"/>
                  <a:gd name="connsiteX8" fmla="*/ 136903 w 262918"/>
                  <a:gd name="connsiteY8" fmla="*/ 157563 h 200425"/>
                  <a:gd name="connsiteX9" fmla="*/ 111185 w 262918"/>
                  <a:gd name="connsiteY9" fmla="*/ 142561 h 200425"/>
                  <a:gd name="connsiteX10" fmla="*/ 35747 w 262918"/>
                  <a:gd name="connsiteY10" fmla="*/ 12001 h 200425"/>
                  <a:gd name="connsiteX11" fmla="*/ 35747 w 262918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425">
                    <a:moveTo>
                      <a:pt x="28803" y="0"/>
                    </a:moveTo>
                    <a:cubicBezTo>
                      <a:pt x="18859" y="11573"/>
                      <a:pt x="9258" y="23574"/>
                      <a:pt x="0" y="35833"/>
                    </a:cubicBezTo>
                    <a:lnTo>
                      <a:pt x="73638" y="163992"/>
                    </a:lnTo>
                    <a:cubicBezTo>
                      <a:pt x="86676" y="186512"/>
                      <a:pt x="110714" y="200382"/>
                      <a:pt x="136731" y="200425"/>
                    </a:cubicBezTo>
                    <a:lnTo>
                      <a:pt x="238144" y="200425"/>
                    </a:lnTo>
                    <a:lnTo>
                      <a:pt x="256746" y="168278"/>
                    </a:lnTo>
                    <a:lnTo>
                      <a:pt x="256746" y="168278"/>
                    </a:lnTo>
                    <a:lnTo>
                      <a:pt x="262918" y="157563"/>
                    </a:lnTo>
                    <a:lnTo>
                      <a:pt x="136903" y="157563"/>
                    </a:lnTo>
                    <a:cubicBezTo>
                      <a:pt x="126281" y="157468"/>
                      <a:pt x="116500" y="151759"/>
                      <a:pt x="111185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6" name="Freeform: Shape 4235">
                <a:extLst>
                  <a:ext uri="{FF2B5EF4-FFF2-40B4-BE49-F238E27FC236}">
                    <a16:creationId xmlns:a16="http://schemas.microsoft.com/office/drawing/2014/main" id="{95A83898-373D-444D-C2B4-6E65803C9E62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7" name="Freeform: Shape 4236">
                <a:extLst>
                  <a:ext uri="{FF2B5EF4-FFF2-40B4-BE49-F238E27FC236}">
                    <a16:creationId xmlns:a16="http://schemas.microsoft.com/office/drawing/2014/main" id="{18FDEDF0-2607-8E17-DBC9-C9BD48EDEB72}"/>
                  </a:ext>
                </a:extLst>
              </p:cNvPr>
              <p:cNvSpPr/>
              <p:nvPr/>
            </p:nvSpPr>
            <p:spPr>
              <a:xfrm>
                <a:off x="643358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8" name="Freeform: Shape 4237">
                <a:extLst>
                  <a:ext uri="{FF2B5EF4-FFF2-40B4-BE49-F238E27FC236}">
                    <a16:creationId xmlns:a16="http://schemas.microsoft.com/office/drawing/2014/main" id="{18338D90-F6AB-A573-0204-32D5202C5C98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9" name="Freeform: Shape 4238">
                <a:extLst>
                  <a:ext uri="{FF2B5EF4-FFF2-40B4-BE49-F238E27FC236}">
                    <a16:creationId xmlns:a16="http://schemas.microsoft.com/office/drawing/2014/main" id="{36BC0218-BF8F-396D-77D5-0B304B3ABECA}"/>
                  </a:ext>
                </a:extLst>
              </p:cNvPr>
              <p:cNvSpPr/>
              <p:nvPr/>
            </p:nvSpPr>
            <p:spPr>
              <a:xfrm>
                <a:off x="6414982" y="1195435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0" name="Freeform: Shape 4239">
                <a:extLst>
                  <a:ext uri="{FF2B5EF4-FFF2-40B4-BE49-F238E27FC236}">
                    <a16:creationId xmlns:a16="http://schemas.microsoft.com/office/drawing/2014/main" id="{160FCB4F-60C1-718F-D901-40284366A6AF}"/>
                  </a:ext>
                </a:extLst>
              </p:cNvPr>
              <p:cNvSpPr/>
              <p:nvPr/>
            </p:nvSpPr>
            <p:spPr>
              <a:xfrm>
                <a:off x="6044993" y="792527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533" y="246631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1" name="Freeform: Shape 4240">
                <a:extLst>
                  <a:ext uri="{FF2B5EF4-FFF2-40B4-BE49-F238E27FC236}">
                    <a16:creationId xmlns:a16="http://schemas.microsoft.com/office/drawing/2014/main" id="{8652E919-ACCB-D890-A8B6-3DE4F7CB65E3}"/>
                  </a:ext>
                </a:extLst>
              </p:cNvPr>
              <p:cNvSpPr/>
              <p:nvPr/>
            </p:nvSpPr>
            <p:spPr>
              <a:xfrm>
                <a:off x="6440528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9165 w 288464"/>
                  <a:gd name="connsiteY8" fmla="*/ 82039 h 128930"/>
                  <a:gd name="connsiteX9" fmla="*/ 149161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127730" y="119158"/>
                    </a:lnTo>
                    <a:cubicBezTo>
                      <a:pt x="150267" y="132188"/>
                      <a:pt x="178059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90" y="87431"/>
                      <a:pt x="158437" y="87431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2" name="Freeform: Shape 4241">
                <a:extLst>
                  <a:ext uri="{FF2B5EF4-FFF2-40B4-BE49-F238E27FC236}">
                    <a16:creationId xmlns:a16="http://schemas.microsoft.com/office/drawing/2014/main" id="{D53A9DC4-9DC5-4164-55C1-3B0254BFC4B8}"/>
                  </a:ext>
                </a:extLst>
              </p:cNvPr>
              <p:cNvSpPr/>
              <p:nvPr/>
            </p:nvSpPr>
            <p:spPr>
              <a:xfrm>
                <a:off x="6212157" y="741092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3" name="Freeform: Shape 4242">
                <a:extLst>
                  <a:ext uri="{FF2B5EF4-FFF2-40B4-BE49-F238E27FC236}">
                    <a16:creationId xmlns:a16="http://schemas.microsoft.com/office/drawing/2014/main" id="{1F72D198-6F62-4CF1-EF08-C865D1991CF8}"/>
                  </a:ext>
                </a:extLst>
              </p:cNvPr>
              <p:cNvSpPr/>
              <p:nvPr/>
            </p:nvSpPr>
            <p:spPr>
              <a:xfrm>
                <a:off x="6044993" y="697458"/>
                <a:ext cx="124301" cy="138188"/>
              </a:xfrm>
              <a:custGeom>
                <a:avLst/>
                <a:gdLst>
                  <a:gd name="connsiteX0" fmla="*/ 64380 w 124301"/>
                  <a:gd name="connsiteY0" fmla="*/ 43891 h 138188"/>
                  <a:gd name="connsiteX1" fmla="*/ 87182 w 124301"/>
                  <a:gd name="connsiteY1" fmla="*/ 46892 h 138188"/>
                  <a:gd name="connsiteX2" fmla="*/ 124301 w 124301"/>
                  <a:gd name="connsiteY2" fmla="*/ 68323 h 138188"/>
                  <a:gd name="connsiteX3" fmla="*/ 124301 w 124301"/>
                  <a:gd name="connsiteY3" fmla="*/ 18859 h 138188"/>
                  <a:gd name="connsiteX4" fmla="*/ 108614 w 124301"/>
                  <a:gd name="connsiteY4" fmla="*/ 9773 h 138188"/>
                  <a:gd name="connsiteX5" fmla="*/ 72266 w 124301"/>
                  <a:gd name="connsiteY5" fmla="*/ 0 h 138188"/>
                  <a:gd name="connsiteX6" fmla="*/ 53321 w 124301"/>
                  <a:gd name="connsiteY6" fmla="*/ 2486 h 138188"/>
                  <a:gd name="connsiteX7" fmla="*/ 9087 w 124301"/>
                  <a:gd name="connsiteY7" fmla="*/ 36776 h 138188"/>
                  <a:gd name="connsiteX8" fmla="*/ 0 w 124301"/>
                  <a:gd name="connsiteY8" fmla="*/ 52464 h 138188"/>
                  <a:gd name="connsiteX9" fmla="*/ 0 w 124301"/>
                  <a:gd name="connsiteY9" fmla="*/ 138189 h 138188"/>
                  <a:gd name="connsiteX10" fmla="*/ 24775 w 124301"/>
                  <a:gd name="connsiteY10" fmla="*/ 95326 h 138188"/>
                  <a:gd name="connsiteX11" fmla="*/ 24775 w 124301"/>
                  <a:gd name="connsiteY11" fmla="*/ 95326 h 138188"/>
                  <a:gd name="connsiteX12" fmla="*/ 46206 w 124301"/>
                  <a:gd name="connsiteY12" fmla="*/ 58207 h 138188"/>
                  <a:gd name="connsiteX13" fmla="*/ 64380 w 124301"/>
                  <a:gd name="connsiteY13" fmla="*/ 43891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64380" y="43891"/>
                    </a:moveTo>
                    <a:cubicBezTo>
                      <a:pt x="72078" y="41851"/>
                      <a:pt x="80273" y="42929"/>
                      <a:pt x="87182" y="46892"/>
                    </a:cubicBezTo>
                    <a:lnTo>
                      <a:pt x="124301" y="68323"/>
                    </a:lnTo>
                    <a:lnTo>
                      <a:pt x="124301" y="18859"/>
                    </a:lnTo>
                    <a:lnTo>
                      <a:pt x="108614" y="9773"/>
                    </a:lnTo>
                    <a:cubicBezTo>
                      <a:pt x="97564" y="3392"/>
                      <a:pt x="85031" y="22"/>
                      <a:pt x="72266" y="0"/>
                    </a:cubicBezTo>
                    <a:cubicBezTo>
                      <a:pt x="65871" y="25"/>
                      <a:pt x="59502" y="861"/>
                      <a:pt x="53321" y="2486"/>
                    </a:cubicBezTo>
                    <a:cubicBezTo>
                      <a:pt x="34582" y="7528"/>
                      <a:pt x="18645" y="19881"/>
                      <a:pt x="9087" y="36776"/>
                    </a:cubicBezTo>
                    <a:lnTo>
                      <a:pt x="0" y="52464"/>
                    </a:lnTo>
                    <a:lnTo>
                      <a:pt x="0" y="138189"/>
                    </a:lnTo>
                    <a:lnTo>
                      <a:pt x="24775" y="95326"/>
                    </a:lnTo>
                    <a:lnTo>
                      <a:pt x="24775" y="95326"/>
                    </a:lnTo>
                    <a:lnTo>
                      <a:pt x="46206" y="58207"/>
                    </a:lnTo>
                    <a:cubicBezTo>
                      <a:pt x="50124" y="51210"/>
                      <a:pt x="56664" y="46059"/>
                      <a:pt x="64380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4" name="Freeform: Shape 4243">
                <a:extLst>
                  <a:ext uri="{FF2B5EF4-FFF2-40B4-BE49-F238E27FC236}">
                    <a16:creationId xmlns:a16="http://schemas.microsoft.com/office/drawing/2014/main" id="{A46B61BF-C83C-734A-7D59-AF7001468A8F}"/>
                  </a:ext>
                </a:extLst>
              </p:cNvPr>
              <p:cNvSpPr/>
              <p:nvPr/>
            </p:nvSpPr>
            <p:spPr>
              <a:xfrm>
                <a:off x="6581203" y="501062"/>
                <a:ext cx="277748" cy="167592"/>
              </a:xfrm>
              <a:custGeom>
                <a:avLst/>
                <a:gdLst>
                  <a:gd name="connsiteX0" fmla="*/ 0 w 277748"/>
                  <a:gd name="connsiteY0" fmla="*/ 124730 h 167592"/>
                  <a:gd name="connsiteX1" fmla="*/ 16716 w 277748"/>
                  <a:gd name="connsiteY1" fmla="*/ 167592 h 167592"/>
                  <a:gd name="connsiteX2" fmla="*/ 164163 w 277748"/>
                  <a:gd name="connsiteY2" fmla="*/ 167592 h 167592"/>
                  <a:gd name="connsiteX3" fmla="*/ 227343 w 277748"/>
                  <a:gd name="connsiteY3" fmla="*/ 131159 h 167592"/>
                  <a:gd name="connsiteX4" fmla="*/ 277749 w 277748"/>
                  <a:gd name="connsiteY4" fmla="*/ 42863 h 167592"/>
                  <a:gd name="connsiteX5" fmla="*/ 259232 w 277748"/>
                  <a:gd name="connsiteY5" fmla="*/ 10716 h 167592"/>
                  <a:gd name="connsiteX6" fmla="*/ 259232 w 277748"/>
                  <a:gd name="connsiteY6" fmla="*/ 10716 h 167592"/>
                  <a:gd name="connsiteX7" fmla="*/ 253060 w 277748"/>
                  <a:gd name="connsiteY7" fmla="*/ 0 h 167592"/>
                  <a:gd name="connsiteX8" fmla="*/ 190224 w 277748"/>
                  <a:gd name="connsiteY8" fmla="*/ 109299 h 167592"/>
                  <a:gd name="connsiteX9" fmla="*/ 164506 w 277748"/>
                  <a:gd name="connsiteY9" fmla="*/ 124301 h 167592"/>
                  <a:gd name="connsiteX10" fmla="*/ 0 w 277748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592">
                    <a:moveTo>
                      <a:pt x="0" y="124730"/>
                    </a:moveTo>
                    <a:cubicBezTo>
                      <a:pt x="5144" y="139132"/>
                      <a:pt x="10716" y="153419"/>
                      <a:pt x="16716" y="167592"/>
                    </a:cubicBezTo>
                    <a:lnTo>
                      <a:pt x="164163" y="167592"/>
                    </a:lnTo>
                    <a:cubicBezTo>
                      <a:pt x="190198" y="167531"/>
                      <a:pt x="214252" y="153663"/>
                      <a:pt x="227343" y="131159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90224" y="109299"/>
                    </a:lnTo>
                    <a:cubicBezTo>
                      <a:pt x="184849" y="118438"/>
                      <a:pt x="175110" y="124122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5" name="Freeform: Shape 4244">
                <a:extLst>
                  <a:ext uri="{FF2B5EF4-FFF2-40B4-BE49-F238E27FC236}">
                    <a16:creationId xmlns:a16="http://schemas.microsoft.com/office/drawing/2014/main" id="{99079CD8-904D-AEE8-F4C9-F5A5F9D8B2CE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6" name="Freeform: Shape 4245">
                <a:extLst>
                  <a:ext uri="{FF2B5EF4-FFF2-40B4-BE49-F238E27FC236}">
                    <a16:creationId xmlns:a16="http://schemas.microsoft.com/office/drawing/2014/main" id="{7985E8D0-BD1B-9A3C-BEC4-FA4DA230C319}"/>
                  </a:ext>
                </a:extLst>
              </p:cNvPr>
              <p:cNvSpPr/>
              <p:nvPr/>
            </p:nvSpPr>
            <p:spPr>
              <a:xfrm>
                <a:off x="6834520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7" name="Freeform: Shape 4246">
                <a:extLst>
                  <a:ext uri="{FF2B5EF4-FFF2-40B4-BE49-F238E27FC236}">
                    <a16:creationId xmlns:a16="http://schemas.microsoft.com/office/drawing/2014/main" id="{A5955298-F5D9-DB81-668F-04AEF3B08D60}"/>
                  </a:ext>
                </a:extLst>
              </p:cNvPr>
              <p:cNvSpPr/>
              <p:nvPr/>
            </p:nvSpPr>
            <p:spPr>
              <a:xfrm>
                <a:off x="6309798" y="62579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690"/>
                      <a:pt x="276549" y="14402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8" name="Freeform: Shape 4247">
                <a:extLst>
                  <a:ext uri="{FF2B5EF4-FFF2-40B4-BE49-F238E27FC236}">
                    <a16:creationId xmlns:a16="http://schemas.microsoft.com/office/drawing/2014/main" id="{003DCF0A-864B-DA48-2F78-41A54B8AB66C}"/>
                  </a:ext>
                </a:extLst>
              </p:cNvPr>
              <p:cNvSpPr/>
              <p:nvPr/>
            </p:nvSpPr>
            <p:spPr>
              <a:xfrm>
                <a:off x="6044993" y="1050645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9" name="Freeform: Shape 4248">
                <a:extLst>
                  <a:ext uri="{FF2B5EF4-FFF2-40B4-BE49-F238E27FC236}">
                    <a16:creationId xmlns:a16="http://schemas.microsoft.com/office/drawing/2014/main" id="{3B970447-1BD3-FABA-6E6A-BC3324DA7C11}"/>
                  </a:ext>
                </a:extLst>
              </p:cNvPr>
              <p:cNvSpPr/>
              <p:nvPr/>
            </p:nvSpPr>
            <p:spPr>
              <a:xfrm>
                <a:off x="6169294" y="625363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6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0 w 115728"/>
                  <a:gd name="connsiteY7" fmla="*/ 72866 h 190309"/>
                  <a:gd name="connsiteX8" fmla="*/ 0 w 115728"/>
                  <a:gd name="connsiteY8" fmla="*/ 178822 h 190309"/>
                  <a:gd name="connsiteX9" fmla="*/ 42863 w 115728"/>
                  <a:gd name="connsiteY9" fmla="*/ 190310 h 190309"/>
                  <a:gd name="connsiteX10" fmla="*/ 42863 w 115728"/>
                  <a:gd name="connsiteY10" fmla="*/ 165192 h 190309"/>
                  <a:gd name="connsiteX11" fmla="*/ 42863 w 115728"/>
                  <a:gd name="connsiteY11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32627" y="0"/>
                      <a:pt x="0" y="32624"/>
                      <a:pt x="0" y="72866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0" name="Freeform: Shape 4249">
                <a:extLst>
                  <a:ext uri="{FF2B5EF4-FFF2-40B4-BE49-F238E27FC236}">
                    <a16:creationId xmlns:a16="http://schemas.microsoft.com/office/drawing/2014/main" id="{A52C8371-451E-15C8-02E0-A300F240CEF7}"/>
                  </a:ext>
                </a:extLst>
              </p:cNvPr>
              <p:cNvSpPr/>
              <p:nvPr/>
            </p:nvSpPr>
            <p:spPr>
              <a:xfrm>
                <a:off x="6169294" y="804186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1" name="Freeform: Shape 4250">
                <a:extLst>
                  <a:ext uri="{FF2B5EF4-FFF2-40B4-BE49-F238E27FC236}">
                    <a16:creationId xmlns:a16="http://schemas.microsoft.com/office/drawing/2014/main" id="{CED4FD42-F254-F495-C373-BD8F24FDE941}"/>
                  </a:ext>
                </a:extLst>
              </p:cNvPr>
              <p:cNvSpPr/>
              <p:nvPr/>
            </p:nvSpPr>
            <p:spPr>
              <a:xfrm>
                <a:off x="6044993" y="1652092"/>
                <a:ext cx="167163" cy="277748"/>
              </a:xfrm>
              <a:custGeom>
                <a:avLst/>
                <a:gdLst>
                  <a:gd name="connsiteX0" fmla="*/ 124301 w 167163"/>
                  <a:gd name="connsiteY0" fmla="*/ 277749 h 277748"/>
                  <a:gd name="connsiteX1" fmla="*/ 167164 w 167163"/>
                  <a:gd name="connsiteY1" fmla="*/ 260604 h 277748"/>
                  <a:gd name="connsiteX2" fmla="*/ 167164 w 167163"/>
                  <a:gd name="connsiteY2" fmla="*/ 113843 h 277748"/>
                  <a:gd name="connsiteX3" fmla="*/ 130731 w 167163"/>
                  <a:gd name="connsiteY3" fmla="*/ 50749 h 277748"/>
                  <a:gd name="connsiteX4" fmla="*/ 42863 w 167163"/>
                  <a:gd name="connsiteY4" fmla="*/ 0 h 277748"/>
                  <a:gd name="connsiteX5" fmla="*/ 10716 w 167163"/>
                  <a:gd name="connsiteY5" fmla="*/ 18517 h 277748"/>
                  <a:gd name="connsiteX6" fmla="*/ 10716 w 167163"/>
                  <a:gd name="connsiteY6" fmla="*/ 18517 h 277748"/>
                  <a:gd name="connsiteX7" fmla="*/ 0 w 167163"/>
                  <a:gd name="connsiteY7" fmla="*/ 24689 h 277748"/>
                  <a:gd name="connsiteX8" fmla="*/ 109299 w 167163"/>
                  <a:gd name="connsiteY8" fmla="*/ 87868 h 277748"/>
                  <a:gd name="connsiteX9" fmla="*/ 124301 w 167163"/>
                  <a:gd name="connsiteY9" fmla="*/ 113586 h 277748"/>
                  <a:gd name="connsiteX10" fmla="*/ 124301 w 167163"/>
                  <a:gd name="connsiteY10" fmla="*/ 264290 h 277748"/>
                  <a:gd name="connsiteX11" fmla="*/ 124301 w 167163"/>
                  <a:gd name="connsiteY11" fmla="*/ 264290 h 27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7748">
                    <a:moveTo>
                      <a:pt x="124301" y="277749"/>
                    </a:moveTo>
                    <a:cubicBezTo>
                      <a:pt x="138789" y="272606"/>
                      <a:pt x="153019" y="267033"/>
                      <a:pt x="167164" y="2606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2" name="Freeform: Shape 4251">
                <a:extLst>
                  <a:ext uri="{FF2B5EF4-FFF2-40B4-BE49-F238E27FC236}">
                    <a16:creationId xmlns:a16="http://schemas.microsoft.com/office/drawing/2014/main" id="{9E9F4F42-6F35-B82D-E00B-CCB1C87C93E7}"/>
                  </a:ext>
                </a:extLst>
              </p:cNvPr>
              <p:cNvSpPr/>
              <p:nvPr/>
            </p:nvSpPr>
            <p:spPr>
              <a:xfrm>
                <a:off x="6169294" y="1913124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3" name="Freeform: Shape 4252">
                <a:extLst>
                  <a:ext uri="{FF2B5EF4-FFF2-40B4-BE49-F238E27FC236}">
                    <a16:creationId xmlns:a16="http://schemas.microsoft.com/office/drawing/2014/main" id="{33C0D7D8-1764-7869-CFB2-E931EBE7CDD0}"/>
                  </a:ext>
                </a:extLst>
              </p:cNvPr>
              <p:cNvSpPr/>
              <p:nvPr/>
            </p:nvSpPr>
            <p:spPr>
              <a:xfrm>
                <a:off x="6594405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4" name="Freeform: Shape 4253">
                <a:extLst>
                  <a:ext uri="{FF2B5EF4-FFF2-40B4-BE49-F238E27FC236}">
                    <a16:creationId xmlns:a16="http://schemas.microsoft.com/office/drawing/2014/main" id="{BCBADFCA-80CF-DEDC-DE1A-4CFE2A3DC57F}"/>
                  </a:ext>
                </a:extLst>
              </p:cNvPr>
              <p:cNvSpPr/>
              <p:nvPr/>
            </p:nvSpPr>
            <p:spPr>
              <a:xfrm>
                <a:off x="6169294" y="2226021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909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39" y="72772"/>
                      <a:pt x="42957" y="59390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8" y="101781"/>
                      <a:pt x="46798" y="115703"/>
                      <a:pt x="72867" y="115729"/>
                    </a:cubicBezTo>
                    <a:lnTo>
                      <a:pt x="178909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5" name="Freeform: Shape 4254">
                <a:extLst>
                  <a:ext uri="{FF2B5EF4-FFF2-40B4-BE49-F238E27FC236}">
                    <a16:creationId xmlns:a16="http://schemas.microsoft.com/office/drawing/2014/main" id="{90E2B565-10E1-3200-36B6-E52487D69373}"/>
                  </a:ext>
                </a:extLst>
              </p:cNvPr>
              <p:cNvSpPr/>
              <p:nvPr/>
            </p:nvSpPr>
            <p:spPr>
              <a:xfrm>
                <a:off x="6348203" y="2298887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6" name="Freeform: Shape 4255">
                <a:extLst>
                  <a:ext uri="{FF2B5EF4-FFF2-40B4-BE49-F238E27FC236}">
                    <a16:creationId xmlns:a16="http://schemas.microsoft.com/office/drawing/2014/main" id="{88D9ED4E-F485-671F-DB17-2FBB78CFBC23}"/>
                  </a:ext>
                </a:extLst>
              </p:cNvPr>
              <p:cNvSpPr/>
              <p:nvPr/>
            </p:nvSpPr>
            <p:spPr>
              <a:xfrm>
                <a:off x="6458873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7" name="Freeform: Shape 4256">
                <a:extLst>
                  <a:ext uri="{FF2B5EF4-FFF2-40B4-BE49-F238E27FC236}">
                    <a16:creationId xmlns:a16="http://schemas.microsoft.com/office/drawing/2014/main" id="{E047045C-40EE-A118-4C44-1C51AE92D75E}"/>
                  </a:ext>
                </a:extLst>
              </p:cNvPr>
              <p:cNvSpPr/>
              <p:nvPr/>
            </p:nvSpPr>
            <p:spPr>
              <a:xfrm>
                <a:off x="6044993" y="2163956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46206 w 200425"/>
                  <a:gd name="connsiteY3" fmla="*/ 47749 h 105657"/>
                  <a:gd name="connsiteX4" fmla="*/ 24775 w 200425"/>
                  <a:gd name="connsiteY4" fmla="*/ 10630 h 105657"/>
                  <a:gd name="connsiteX5" fmla="*/ 0 w 200425"/>
                  <a:gd name="connsiteY5" fmla="*/ 53493 h 105657"/>
                  <a:gd name="connsiteX6" fmla="*/ 9087 w 200425"/>
                  <a:gd name="connsiteY6" fmla="*/ 69180 h 105657"/>
                  <a:gd name="connsiteX7" fmla="*/ 35662 w 200425"/>
                  <a:gd name="connsiteY7" fmla="*/ 95840 h 105657"/>
                  <a:gd name="connsiteX8" fmla="*/ 53321 w 200425"/>
                  <a:gd name="connsiteY8" fmla="*/ 103127 h 105657"/>
                  <a:gd name="connsiteX9" fmla="*/ 108614 w 200425"/>
                  <a:gd name="connsiteY9" fmla="*/ 95840 h 105657"/>
                  <a:gd name="connsiteX10" fmla="*/ 200425 w 200425"/>
                  <a:gd name="connsiteY10" fmla="*/ 42863 h 105657"/>
                  <a:gd name="connsiteX11" fmla="*/ 188938 w 200425"/>
                  <a:gd name="connsiteY11" fmla="*/ 0 h 105657"/>
                  <a:gd name="connsiteX12" fmla="*/ 167164 w 200425"/>
                  <a:gd name="connsiteY12" fmla="*/ 12516 h 105657"/>
                  <a:gd name="connsiteX13" fmla="*/ 167164 w 200425"/>
                  <a:gd name="connsiteY13" fmla="*/ 1251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72841" y="67003"/>
                      <a:pt x="54496" y="62091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208" y="99021"/>
                      <a:pt x="47149" y="10146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68" y="28546"/>
                      <a:pt x="192710" y="14316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8" name="Freeform: Shape 4257">
                <a:extLst>
                  <a:ext uri="{FF2B5EF4-FFF2-40B4-BE49-F238E27FC236}">
                    <a16:creationId xmlns:a16="http://schemas.microsoft.com/office/drawing/2014/main" id="{68EC1E23-29C5-43D6-E2E4-74DB467245B8}"/>
                  </a:ext>
                </a:extLst>
              </p:cNvPr>
              <p:cNvSpPr/>
              <p:nvPr/>
            </p:nvSpPr>
            <p:spPr>
              <a:xfrm>
                <a:off x="6233931" y="2052170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9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59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9" name="Freeform: Shape 4258">
                <a:extLst>
                  <a:ext uri="{FF2B5EF4-FFF2-40B4-BE49-F238E27FC236}">
                    <a16:creationId xmlns:a16="http://schemas.microsoft.com/office/drawing/2014/main" id="{E2552227-D136-47B6-62FB-198DE4AD7681}"/>
                  </a:ext>
                </a:extLst>
              </p:cNvPr>
              <p:cNvSpPr/>
              <p:nvPr/>
            </p:nvSpPr>
            <p:spPr>
              <a:xfrm>
                <a:off x="6212157" y="1739446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0" name="Freeform: Shape 4259">
                <a:extLst>
                  <a:ext uri="{FF2B5EF4-FFF2-40B4-BE49-F238E27FC236}">
                    <a16:creationId xmlns:a16="http://schemas.microsoft.com/office/drawing/2014/main" id="{C0F1DE35-D4E7-3C38-7A1C-B7654B5C83BD}"/>
                  </a:ext>
                </a:extLst>
              </p:cNvPr>
              <p:cNvSpPr/>
              <p:nvPr/>
            </p:nvSpPr>
            <p:spPr>
              <a:xfrm>
                <a:off x="6044993" y="2109949"/>
                <a:ext cx="43976" cy="107499"/>
              </a:xfrm>
              <a:custGeom>
                <a:avLst/>
                <a:gdLst>
                  <a:gd name="connsiteX0" fmla="*/ 0 w 43976"/>
                  <a:gd name="connsiteY0" fmla="*/ 21774 h 107499"/>
                  <a:gd name="connsiteX1" fmla="*/ 0 w 43976"/>
                  <a:gd name="connsiteY1" fmla="*/ 21774 h 107499"/>
                  <a:gd name="connsiteX2" fmla="*/ 0 w 43976"/>
                  <a:gd name="connsiteY2" fmla="*/ 21774 h 107499"/>
                  <a:gd name="connsiteX3" fmla="*/ 0 w 43976"/>
                  <a:gd name="connsiteY3" fmla="*/ 107499 h 107499"/>
                  <a:gd name="connsiteX4" fmla="*/ 43977 w 43976"/>
                  <a:gd name="connsiteY4" fmla="*/ 31375 h 107499"/>
                  <a:gd name="connsiteX5" fmla="*/ 12602 w 43976"/>
                  <a:gd name="connsiteY5" fmla="*/ 0 h 107499"/>
                  <a:gd name="connsiteX6" fmla="*/ 0 w 43976"/>
                  <a:gd name="connsiteY6" fmla="*/ 21774 h 107499"/>
                  <a:gd name="connsiteX7" fmla="*/ 0 w 43976"/>
                  <a:gd name="connsiteY7" fmla="*/ 21774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9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1" name="Freeform: Shape 4260">
                <a:extLst>
                  <a:ext uri="{FF2B5EF4-FFF2-40B4-BE49-F238E27FC236}">
                    <a16:creationId xmlns:a16="http://schemas.microsoft.com/office/drawing/2014/main" id="{ED25BAE9-18AA-C718-38A4-5C53DD10AD9E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2" name="Freeform: Shape 4261">
                <a:extLst>
                  <a:ext uri="{FF2B5EF4-FFF2-40B4-BE49-F238E27FC236}">
                    <a16:creationId xmlns:a16="http://schemas.microsoft.com/office/drawing/2014/main" id="{34E7F30F-25A5-8538-0AF0-40B2F2328AF5}"/>
                  </a:ext>
                </a:extLst>
              </p:cNvPr>
              <p:cNvSpPr/>
              <p:nvPr/>
            </p:nvSpPr>
            <p:spPr>
              <a:xfrm>
                <a:off x="6044993" y="21317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3" name="Freeform: Shape 4262">
                <a:extLst>
                  <a:ext uri="{FF2B5EF4-FFF2-40B4-BE49-F238E27FC236}">
                    <a16:creationId xmlns:a16="http://schemas.microsoft.com/office/drawing/2014/main" id="{1FADE35F-4283-9164-A53C-EF3B61FB6AC0}"/>
                  </a:ext>
                </a:extLst>
              </p:cNvPr>
              <p:cNvSpPr/>
              <p:nvPr/>
            </p:nvSpPr>
            <p:spPr>
              <a:xfrm>
                <a:off x="6057595" y="1916468"/>
                <a:ext cx="111699" cy="224856"/>
              </a:xfrm>
              <a:custGeom>
                <a:avLst/>
                <a:gdLst>
                  <a:gd name="connsiteX0" fmla="*/ 111700 w 111699"/>
                  <a:gd name="connsiteY0" fmla="*/ 85725 h 224856"/>
                  <a:gd name="connsiteX1" fmla="*/ 111700 w 111699"/>
                  <a:gd name="connsiteY1" fmla="*/ 13373 h 224856"/>
                  <a:gd name="connsiteX2" fmla="*/ 111700 w 111699"/>
                  <a:gd name="connsiteY2" fmla="*/ 0 h 224856"/>
                  <a:gd name="connsiteX3" fmla="*/ 0 w 111699"/>
                  <a:gd name="connsiteY3" fmla="*/ 193481 h 224856"/>
                  <a:gd name="connsiteX4" fmla="*/ 31375 w 111699"/>
                  <a:gd name="connsiteY4" fmla="*/ 224857 h 224856"/>
                  <a:gd name="connsiteX5" fmla="*/ 111700 w 111699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481"/>
                    </a:lnTo>
                    <a:lnTo>
                      <a:pt x="31375" y="224857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4" name="Freeform: Shape 4263">
                <a:extLst>
                  <a:ext uri="{FF2B5EF4-FFF2-40B4-BE49-F238E27FC236}">
                    <a16:creationId xmlns:a16="http://schemas.microsoft.com/office/drawing/2014/main" id="{582E7F65-251B-4C15-40C5-4FEF85D1B3EF}"/>
                  </a:ext>
                </a:extLst>
              </p:cNvPr>
              <p:cNvSpPr/>
              <p:nvPr/>
            </p:nvSpPr>
            <p:spPr>
              <a:xfrm>
                <a:off x="6044993" y="167652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5" name="Freeform: Shape 4264">
                <a:extLst>
                  <a:ext uri="{FF2B5EF4-FFF2-40B4-BE49-F238E27FC236}">
                    <a16:creationId xmlns:a16="http://schemas.microsoft.com/office/drawing/2014/main" id="{D48E14BE-57A1-2C45-84E4-58550581B25E}"/>
                  </a:ext>
                </a:extLst>
              </p:cNvPr>
              <p:cNvSpPr/>
              <p:nvPr/>
            </p:nvSpPr>
            <p:spPr>
              <a:xfrm>
                <a:off x="6044993" y="1651835"/>
                <a:ext cx="42862" cy="24688"/>
              </a:xfrm>
              <a:custGeom>
                <a:avLst/>
                <a:gdLst>
                  <a:gd name="connsiteX0" fmla="*/ 10716 w 42862"/>
                  <a:gd name="connsiteY0" fmla="*/ 18517 h 24688"/>
                  <a:gd name="connsiteX1" fmla="*/ 42863 w 42862"/>
                  <a:gd name="connsiteY1" fmla="*/ 0 h 24688"/>
                  <a:gd name="connsiteX2" fmla="*/ 42863 w 42862"/>
                  <a:gd name="connsiteY2" fmla="*/ 0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  <a:gd name="connsiteX6" fmla="*/ 10716 w 42862"/>
                  <a:gd name="connsiteY6" fmla="*/ 18517 h 24688"/>
                  <a:gd name="connsiteX7" fmla="*/ 10716 w 42862"/>
                  <a:gd name="connsiteY7" fmla="*/ 18517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688">
                    <a:moveTo>
                      <a:pt x="10716" y="18517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lnTo>
                      <a:pt x="10716" y="18517"/>
                    </a:lnTo>
                    <a:lnTo>
                      <a:pt x="10716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6" name="Freeform: Shape 4265">
                <a:extLst>
                  <a:ext uri="{FF2B5EF4-FFF2-40B4-BE49-F238E27FC236}">
                    <a16:creationId xmlns:a16="http://schemas.microsoft.com/office/drawing/2014/main" id="{0FA9B793-C854-1B64-EC3B-BE707C415997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7" name="Freeform: Shape 4266">
                <a:extLst>
                  <a:ext uri="{FF2B5EF4-FFF2-40B4-BE49-F238E27FC236}">
                    <a16:creationId xmlns:a16="http://schemas.microsoft.com/office/drawing/2014/main" id="{B20AF3C1-1C27-611C-4FE7-84CD74419843}"/>
                  </a:ext>
                </a:extLst>
              </p:cNvPr>
              <p:cNvSpPr/>
              <p:nvPr/>
            </p:nvSpPr>
            <p:spPr>
              <a:xfrm>
                <a:off x="6055709" y="1651835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8" name="Freeform: Shape 4267">
                <a:extLst>
                  <a:ext uri="{FF2B5EF4-FFF2-40B4-BE49-F238E27FC236}">
                    <a16:creationId xmlns:a16="http://schemas.microsoft.com/office/drawing/2014/main" id="{B0ADF322-AA0C-D84C-152B-6707B736B50A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9" name="Freeform: Shape 4268">
                <a:extLst>
                  <a:ext uri="{FF2B5EF4-FFF2-40B4-BE49-F238E27FC236}">
                    <a16:creationId xmlns:a16="http://schemas.microsoft.com/office/drawing/2014/main" id="{12496401-C79B-F1F5-2318-D5731DD7C7B1}"/>
                  </a:ext>
                </a:extLst>
              </p:cNvPr>
              <p:cNvSpPr/>
              <p:nvPr/>
            </p:nvSpPr>
            <p:spPr>
              <a:xfrm>
                <a:off x="6044993" y="1670351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0" name="Freeform: Shape 4269">
                <a:extLst>
                  <a:ext uri="{FF2B5EF4-FFF2-40B4-BE49-F238E27FC236}">
                    <a16:creationId xmlns:a16="http://schemas.microsoft.com/office/drawing/2014/main" id="{DF7DB2E6-7B49-752B-7D97-D1FC1E998673}"/>
                  </a:ext>
                </a:extLst>
              </p:cNvPr>
              <p:cNvSpPr/>
              <p:nvPr/>
            </p:nvSpPr>
            <p:spPr>
              <a:xfrm>
                <a:off x="657151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935 w 200082"/>
                  <a:gd name="connsiteY5" fmla="*/ 6172 h 263518"/>
                  <a:gd name="connsiteX6" fmla="*/ 167935 w 200082"/>
                  <a:gd name="connsiteY6" fmla="*/ 6172 h 263518"/>
                  <a:gd name="connsiteX7" fmla="*/ 157220 w 200082"/>
                  <a:gd name="connsiteY7" fmla="*/ 0 h 263518"/>
                  <a:gd name="connsiteX8" fmla="*/ 157220 w 200082"/>
                  <a:gd name="connsiteY8" fmla="*/ 126187 h 263518"/>
                  <a:gd name="connsiteX9" fmla="*/ 142218 w 200082"/>
                  <a:gd name="connsiteY9" fmla="*/ 151905 h 263518"/>
                  <a:gd name="connsiteX10" fmla="*/ 11658 w 200082"/>
                  <a:gd name="connsiteY10" fmla="*/ 227343 h 263518"/>
                  <a:gd name="connsiteX11" fmla="*/ 11658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27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9" y="176671"/>
                      <a:pt x="200039" y="152633"/>
                      <a:pt x="200082" y="126616"/>
                    </a:cubicBezTo>
                    <a:lnTo>
                      <a:pt x="200082" y="24775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9"/>
                      <a:pt x="151416" y="146590"/>
                      <a:pt x="142218" y="151905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1" name="Freeform: Shape 4270">
                <a:extLst>
                  <a:ext uri="{FF2B5EF4-FFF2-40B4-BE49-F238E27FC236}">
                    <a16:creationId xmlns:a16="http://schemas.microsoft.com/office/drawing/2014/main" id="{EB94E8AC-5405-27C2-349A-5BC566F104B4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2" name="Freeform: Shape 4271">
                <a:extLst>
                  <a:ext uri="{FF2B5EF4-FFF2-40B4-BE49-F238E27FC236}">
                    <a16:creationId xmlns:a16="http://schemas.microsoft.com/office/drawing/2014/main" id="{05B07937-9A6A-470A-C91B-F63C01E8FC0A}"/>
                  </a:ext>
                </a:extLst>
              </p:cNvPr>
              <p:cNvSpPr/>
              <p:nvPr/>
            </p:nvSpPr>
            <p:spPr>
              <a:xfrm>
                <a:off x="6739451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3" name="Freeform: Shape 4272">
                <a:extLst>
                  <a:ext uri="{FF2B5EF4-FFF2-40B4-BE49-F238E27FC236}">
                    <a16:creationId xmlns:a16="http://schemas.microsoft.com/office/drawing/2014/main" id="{3C420F28-B490-3C57-0058-C74FE024A419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4" name="Freeform: Shape 4273">
                <a:extLst>
                  <a:ext uri="{FF2B5EF4-FFF2-40B4-BE49-F238E27FC236}">
                    <a16:creationId xmlns:a16="http://schemas.microsoft.com/office/drawing/2014/main" id="{45FA84D6-9889-B2A1-1769-051E9077E394}"/>
                  </a:ext>
                </a:extLst>
              </p:cNvPr>
              <p:cNvSpPr/>
              <p:nvPr/>
            </p:nvSpPr>
            <p:spPr>
              <a:xfrm>
                <a:off x="672873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5" name="Freeform: Shape 4274">
                <a:extLst>
                  <a:ext uri="{FF2B5EF4-FFF2-40B4-BE49-F238E27FC236}">
                    <a16:creationId xmlns:a16="http://schemas.microsoft.com/office/drawing/2014/main" id="{76B72BEC-F12F-303E-C7AA-92C06794B0EC}"/>
                  </a:ext>
                </a:extLst>
              </p:cNvPr>
              <p:cNvSpPr/>
              <p:nvPr/>
            </p:nvSpPr>
            <p:spPr>
              <a:xfrm>
                <a:off x="6336458" y="2305573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176 h 160477"/>
                  <a:gd name="connsiteX1" fmla="*/ 172479 w 270976"/>
                  <a:gd name="connsiteY1" fmla="*/ 36176 h 160477"/>
                  <a:gd name="connsiteX2" fmla="*/ 0 w 270976"/>
                  <a:gd name="connsiteY2" fmla="*/ 135703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6" name="Freeform: Shape 4275">
                <a:extLst>
                  <a:ext uri="{FF2B5EF4-FFF2-40B4-BE49-F238E27FC236}">
                    <a16:creationId xmlns:a16="http://schemas.microsoft.com/office/drawing/2014/main" id="{AD0E5588-681A-C336-304A-DF5C4C82D12A}"/>
                  </a:ext>
                </a:extLst>
              </p:cNvPr>
              <p:cNvSpPr/>
              <p:nvPr/>
            </p:nvSpPr>
            <p:spPr>
              <a:xfrm>
                <a:off x="6420726" y="1782308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75"/>
                      <a:pt x="30261" y="286690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7" name="Freeform: Shape 4276">
                <a:extLst>
                  <a:ext uri="{FF2B5EF4-FFF2-40B4-BE49-F238E27FC236}">
                    <a16:creationId xmlns:a16="http://schemas.microsoft.com/office/drawing/2014/main" id="{18B94579-303F-2E5C-FAFB-9F79107ED37B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8" name="Freeform: Shape 4277">
                <a:extLst>
                  <a:ext uri="{FF2B5EF4-FFF2-40B4-BE49-F238E27FC236}">
                    <a16:creationId xmlns:a16="http://schemas.microsoft.com/office/drawing/2014/main" id="{D1AB2594-054F-4CA6-6866-7E97C0AAC937}"/>
                  </a:ext>
                </a:extLst>
              </p:cNvPr>
              <p:cNvSpPr/>
              <p:nvPr/>
            </p:nvSpPr>
            <p:spPr>
              <a:xfrm>
                <a:off x="6420726" y="2052170"/>
                <a:ext cx="6772" cy="11658"/>
              </a:xfrm>
              <a:custGeom>
                <a:avLst/>
                <a:gdLst>
                  <a:gd name="connsiteX0" fmla="*/ 0 w 6772"/>
                  <a:gd name="connsiteY0" fmla="*/ 11659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9 h 11658"/>
                  <a:gd name="connsiteX4" fmla="*/ 0 w 6772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9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9" name="Freeform: Shape 4278">
                <a:extLst>
                  <a:ext uri="{FF2B5EF4-FFF2-40B4-BE49-F238E27FC236}">
                    <a16:creationId xmlns:a16="http://schemas.microsoft.com/office/drawing/2014/main" id="{FC5C4F41-82CB-CE3A-9ED5-AC2A45D620C2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0" name="Freeform: Shape 4279">
                <a:extLst>
                  <a:ext uri="{FF2B5EF4-FFF2-40B4-BE49-F238E27FC236}">
                    <a16:creationId xmlns:a16="http://schemas.microsoft.com/office/drawing/2014/main" id="{3639D41E-34D9-90AF-713B-818055F9048F}"/>
                  </a:ext>
                </a:extLst>
              </p:cNvPr>
              <p:cNvSpPr/>
              <p:nvPr/>
            </p:nvSpPr>
            <p:spPr>
              <a:xfrm>
                <a:off x="6452101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1" name="Freeform: Shape 4280">
                <a:extLst>
                  <a:ext uri="{FF2B5EF4-FFF2-40B4-BE49-F238E27FC236}">
                    <a16:creationId xmlns:a16="http://schemas.microsoft.com/office/drawing/2014/main" id="{8C2D5CC2-C283-92FC-C25A-36A92EA7EEA3}"/>
                  </a:ext>
                </a:extLst>
              </p:cNvPr>
              <p:cNvSpPr/>
              <p:nvPr/>
            </p:nvSpPr>
            <p:spPr>
              <a:xfrm>
                <a:off x="6285023" y="2063829"/>
                <a:ext cx="181222" cy="235058"/>
              </a:xfrm>
              <a:custGeom>
                <a:avLst/>
                <a:gdLst>
                  <a:gd name="connsiteX0" fmla="*/ 99613 w 181222"/>
                  <a:gd name="connsiteY0" fmla="*/ 62579 h 235058"/>
                  <a:gd name="connsiteX1" fmla="*/ 99613 w 181222"/>
                  <a:gd name="connsiteY1" fmla="*/ 62579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6944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579"/>
                    </a:moveTo>
                    <a:lnTo>
                      <a:pt x="99613" y="62579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169"/>
                      <a:pt x="150791" y="2855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2" name="Freeform: Shape 4281">
                <a:extLst>
                  <a:ext uri="{FF2B5EF4-FFF2-40B4-BE49-F238E27FC236}">
                    <a16:creationId xmlns:a16="http://schemas.microsoft.com/office/drawing/2014/main" id="{244D3A91-BB99-0D8F-9674-8A983F9D78CC}"/>
                  </a:ext>
                </a:extLst>
              </p:cNvPr>
              <p:cNvSpPr/>
              <p:nvPr/>
            </p:nvSpPr>
            <p:spPr>
              <a:xfrm>
                <a:off x="6241474" y="2341749"/>
                <a:ext cx="137846" cy="124301"/>
              </a:xfrm>
              <a:custGeom>
                <a:avLst/>
                <a:gdLst>
                  <a:gd name="connsiteX0" fmla="*/ 43892 w 137846"/>
                  <a:gd name="connsiteY0" fmla="*/ 59922 h 124301"/>
                  <a:gd name="connsiteX1" fmla="*/ 46892 w 137846"/>
                  <a:gd name="connsiteY1" fmla="*/ 37119 h 124301"/>
                  <a:gd name="connsiteX2" fmla="*/ 68324 w 137846"/>
                  <a:gd name="connsiteY2" fmla="*/ 0 h 124301"/>
                  <a:gd name="connsiteX3" fmla="*/ 18860 w 137846"/>
                  <a:gd name="connsiteY3" fmla="*/ 0 h 124301"/>
                  <a:gd name="connsiteX4" fmla="*/ 9773 w 137846"/>
                  <a:gd name="connsiteY4" fmla="*/ 15688 h 124301"/>
                  <a:gd name="connsiteX5" fmla="*/ 36434 w 137846"/>
                  <a:gd name="connsiteY5" fmla="*/ 115214 h 124301"/>
                  <a:gd name="connsiteX6" fmla="*/ 52122 w 137846"/>
                  <a:gd name="connsiteY6" fmla="*/ 124301 h 124301"/>
                  <a:gd name="connsiteX7" fmla="*/ 137847 w 137846"/>
                  <a:gd name="connsiteY7" fmla="*/ 124301 h 124301"/>
                  <a:gd name="connsiteX8" fmla="*/ 94984 w 137846"/>
                  <a:gd name="connsiteY8" fmla="*/ 99527 h 124301"/>
                  <a:gd name="connsiteX9" fmla="*/ 94984 w 137846"/>
                  <a:gd name="connsiteY9" fmla="*/ 99527 h 124301"/>
                  <a:gd name="connsiteX10" fmla="*/ 57865 w 137846"/>
                  <a:gd name="connsiteY10" fmla="*/ 78095 h 124301"/>
                  <a:gd name="connsiteX11" fmla="*/ 43892 w 137846"/>
                  <a:gd name="connsiteY11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892" y="59922"/>
                    </a:moveTo>
                    <a:cubicBezTo>
                      <a:pt x="41800" y="52224"/>
                      <a:pt x="42889" y="4401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lnTo>
                      <a:pt x="94984" y="99527"/>
                    </a:ln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64" y="74143"/>
                      <a:pt x="45932" y="67603"/>
                      <a:pt x="43892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3" name="Freeform: Shape 4282">
                <a:extLst>
                  <a:ext uri="{FF2B5EF4-FFF2-40B4-BE49-F238E27FC236}">
                    <a16:creationId xmlns:a16="http://schemas.microsoft.com/office/drawing/2014/main" id="{D63D060B-9995-D0C5-897F-010F5453C991}"/>
                  </a:ext>
                </a:extLst>
              </p:cNvPr>
              <p:cNvSpPr/>
              <p:nvPr/>
            </p:nvSpPr>
            <p:spPr>
              <a:xfrm>
                <a:off x="8943823" y="1739446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4" name="Freeform: Shape 4283">
                <a:extLst>
                  <a:ext uri="{FF2B5EF4-FFF2-40B4-BE49-F238E27FC236}">
                    <a16:creationId xmlns:a16="http://schemas.microsoft.com/office/drawing/2014/main" id="{E016A21C-1CE9-19C7-6C9B-04F2D71B9EFC}"/>
                  </a:ext>
                </a:extLst>
              </p:cNvPr>
              <p:cNvSpPr/>
              <p:nvPr/>
            </p:nvSpPr>
            <p:spPr>
              <a:xfrm>
                <a:off x="9146267" y="2265626"/>
                <a:ext cx="105750" cy="200425"/>
              </a:xfrm>
              <a:custGeom>
                <a:avLst/>
                <a:gdLst>
                  <a:gd name="connsiteX0" fmla="*/ 37462 w 105750"/>
                  <a:gd name="connsiteY0" fmla="*/ 76124 h 200425"/>
                  <a:gd name="connsiteX1" fmla="*/ 37462 w 105750"/>
                  <a:gd name="connsiteY1" fmla="*/ 76124 h 200425"/>
                  <a:gd name="connsiteX2" fmla="*/ 58893 w 105750"/>
                  <a:gd name="connsiteY2" fmla="*/ 113243 h 200425"/>
                  <a:gd name="connsiteX3" fmla="*/ 47920 w 105750"/>
                  <a:gd name="connsiteY3" fmla="*/ 154219 h 200425"/>
                  <a:gd name="connsiteX4" fmla="*/ 10801 w 105750"/>
                  <a:gd name="connsiteY4" fmla="*/ 175650 h 200425"/>
                  <a:gd name="connsiteX5" fmla="*/ 53664 w 105750"/>
                  <a:gd name="connsiteY5" fmla="*/ 200425 h 200425"/>
                  <a:gd name="connsiteX6" fmla="*/ 69351 w 105750"/>
                  <a:gd name="connsiteY6" fmla="*/ 191338 h 200425"/>
                  <a:gd name="connsiteX7" fmla="*/ 96012 w 105750"/>
                  <a:gd name="connsiteY7" fmla="*/ 164763 h 200425"/>
                  <a:gd name="connsiteX8" fmla="*/ 103299 w 105750"/>
                  <a:gd name="connsiteY8" fmla="*/ 147104 h 200425"/>
                  <a:gd name="connsiteX9" fmla="*/ 95840 w 105750"/>
                  <a:gd name="connsiteY9" fmla="*/ 91811 h 200425"/>
                  <a:gd name="connsiteX10" fmla="*/ 42863 w 105750"/>
                  <a:gd name="connsiteY10" fmla="*/ 0 h 200425"/>
                  <a:gd name="connsiteX11" fmla="*/ 0 w 105750"/>
                  <a:gd name="connsiteY11" fmla="*/ 11487 h 200425"/>
                  <a:gd name="connsiteX12" fmla="*/ 12516 w 105750"/>
                  <a:gd name="connsiteY12" fmla="*/ 33261 h 200425"/>
                  <a:gd name="connsiteX13" fmla="*/ 12516 w 10575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750" h="200425">
                    <a:moveTo>
                      <a:pt x="37462" y="76124"/>
                    </a:moveTo>
                    <a:lnTo>
                      <a:pt x="37462" y="76124"/>
                    </a:lnTo>
                    <a:lnTo>
                      <a:pt x="58893" y="113243"/>
                    </a:lnTo>
                    <a:cubicBezTo>
                      <a:pt x="67174" y="127584"/>
                      <a:pt x="62262" y="145930"/>
                      <a:pt x="47920" y="154219"/>
                    </a:cubicBezTo>
                    <a:lnTo>
                      <a:pt x="10801" y="175650"/>
                    </a:lnTo>
                    <a:lnTo>
                      <a:pt x="53664" y="200425"/>
                    </a:lnTo>
                    <a:lnTo>
                      <a:pt x="69351" y="191338"/>
                    </a:lnTo>
                    <a:cubicBezTo>
                      <a:pt x="80436" y="184994"/>
                      <a:pt x="89634" y="175830"/>
                      <a:pt x="96012" y="164763"/>
                    </a:cubicBezTo>
                    <a:cubicBezTo>
                      <a:pt x="99192" y="159217"/>
                      <a:pt x="101636" y="153276"/>
                      <a:pt x="103299" y="147104"/>
                    </a:cubicBezTo>
                    <a:cubicBezTo>
                      <a:pt x="108288" y="128416"/>
                      <a:pt x="105596" y="108511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5" name="Freeform: Shape 4284">
                <a:extLst>
                  <a:ext uri="{FF2B5EF4-FFF2-40B4-BE49-F238E27FC236}">
                    <a16:creationId xmlns:a16="http://schemas.microsoft.com/office/drawing/2014/main" id="{01484062-0B1A-07D7-D582-E9D90FB1D9D1}"/>
                  </a:ext>
                </a:extLst>
              </p:cNvPr>
              <p:cNvSpPr/>
              <p:nvPr/>
            </p:nvSpPr>
            <p:spPr>
              <a:xfrm>
                <a:off x="9034652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6" name="Freeform: Shape 4285">
                <a:extLst>
                  <a:ext uri="{FF2B5EF4-FFF2-40B4-BE49-F238E27FC236}">
                    <a16:creationId xmlns:a16="http://schemas.microsoft.com/office/drawing/2014/main" id="{7321C57D-0972-5F34-A2F6-2078BD43127B}"/>
                  </a:ext>
                </a:extLst>
              </p:cNvPr>
              <p:cNvSpPr/>
              <p:nvPr/>
            </p:nvSpPr>
            <p:spPr>
              <a:xfrm>
                <a:off x="8721928" y="2021824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650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700" y="196362"/>
                      <a:pt x="43008" y="186606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7" name="Freeform: Shape 4286">
                <a:extLst>
                  <a:ext uri="{FF2B5EF4-FFF2-40B4-BE49-F238E27FC236}">
                    <a16:creationId xmlns:a16="http://schemas.microsoft.com/office/drawing/2014/main" id="{DB4ECE4C-78D4-17FB-7B84-03A82854347C}"/>
                  </a:ext>
                </a:extLst>
              </p:cNvPr>
              <p:cNvSpPr/>
              <p:nvPr/>
            </p:nvSpPr>
            <p:spPr>
              <a:xfrm>
                <a:off x="9092431" y="2422159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290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290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8" name="Freeform: Shape 4287">
                <a:extLst>
                  <a:ext uri="{FF2B5EF4-FFF2-40B4-BE49-F238E27FC236}">
                    <a16:creationId xmlns:a16="http://schemas.microsoft.com/office/drawing/2014/main" id="{E9E1978A-A189-D952-617B-1BEC7D302E20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9" name="Freeform: Shape 4288">
                <a:extLst>
                  <a:ext uri="{FF2B5EF4-FFF2-40B4-BE49-F238E27FC236}">
                    <a16:creationId xmlns:a16="http://schemas.microsoft.com/office/drawing/2014/main" id="{6394DA30-49D0-98DB-F3B8-6D7BE4008C9A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0" name="Freeform: Shape 4289">
                <a:extLst>
                  <a:ext uri="{FF2B5EF4-FFF2-40B4-BE49-F238E27FC236}">
                    <a16:creationId xmlns:a16="http://schemas.microsoft.com/office/drawing/2014/main" id="{CC619389-AE5B-D5B5-60DD-3E3D0C436B7B}"/>
                  </a:ext>
                </a:extLst>
              </p:cNvPr>
              <p:cNvSpPr/>
              <p:nvPr/>
            </p:nvSpPr>
            <p:spPr>
              <a:xfrm>
                <a:off x="8898864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1" name="Freeform: Shape 4290">
                <a:extLst>
                  <a:ext uri="{FF2B5EF4-FFF2-40B4-BE49-F238E27FC236}">
                    <a16:creationId xmlns:a16="http://schemas.microsoft.com/office/drawing/2014/main" id="{104BF5E1-23A8-EA2A-D7D8-B640621527DF}"/>
                  </a:ext>
                </a:extLst>
              </p:cNvPr>
              <p:cNvSpPr/>
              <p:nvPr/>
            </p:nvSpPr>
            <p:spPr>
              <a:xfrm>
                <a:off x="86590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2" name="Freeform: Shape 4291">
                <a:extLst>
                  <a:ext uri="{FF2B5EF4-FFF2-40B4-BE49-F238E27FC236}">
                    <a16:creationId xmlns:a16="http://schemas.microsoft.com/office/drawing/2014/main" id="{B03F0F02-E77C-BFC0-CBDF-0C55A18673D5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3" name="Freeform: Shape 4292">
                <a:extLst>
                  <a:ext uri="{FF2B5EF4-FFF2-40B4-BE49-F238E27FC236}">
                    <a16:creationId xmlns:a16="http://schemas.microsoft.com/office/drawing/2014/main" id="{D70A4360-FFEC-D49A-96B0-63AFEF8352D3}"/>
                  </a:ext>
                </a:extLst>
              </p:cNvPr>
              <p:cNvSpPr/>
              <p:nvPr/>
            </p:nvSpPr>
            <p:spPr>
              <a:xfrm>
                <a:off x="9053769" y="1739446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4" name="Freeform: Shape 4293">
                <a:extLst>
                  <a:ext uri="{FF2B5EF4-FFF2-40B4-BE49-F238E27FC236}">
                    <a16:creationId xmlns:a16="http://schemas.microsoft.com/office/drawing/2014/main" id="{E2978293-F2C4-9572-5BAA-3DE8D441A610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5" name="Freeform: Shape 4294">
                <a:extLst>
                  <a:ext uri="{FF2B5EF4-FFF2-40B4-BE49-F238E27FC236}">
                    <a16:creationId xmlns:a16="http://schemas.microsoft.com/office/drawing/2014/main" id="{D603539A-7F62-67D8-69BB-AC7375A13798}"/>
                  </a:ext>
                </a:extLst>
              </p:cNvPr>
              <p:cNvSpPr/>
              <p:nvPr/>
            </p:nvSpPr>
            <p:spPr>
              <a:xfrm>
                <a:off x="9053769" y="1771592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6" name="Freeform: Shape 4295">
                <a:extLst>
                  <a:ext uri="{FF2B5EF4-FFF2-40B4-BE49-F238E27FC236}">
                    <a16:creationId xmlns:a16="http://schemas.microsoft.com/office/drawing/2014/main" id="{1C5D4259-31E9-D5F1-46AD-9BDFA9970714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7" name="Freeform: Shape 4296">
                <a:extLst>
                  <a:ext uri="{FF2B5EF4-FFF2-40B4-BE49-F238E27FC236}">
                    <a16:creationId xmlns:a16="http://schemas.microsoft.com/office/drawing/2014/main" id="{53BD5924-28E4-FB0D-F720-5AB2D6647EFD}"/>
                  </a:ext>
                </a:extLst>
              </p:cNvPr>
              <p:cNvSpPr/>
              <p:nvPr/>
            </p:nvSpPr>
            <p:spPr>
              <a:xfrm>
                <a:off x="9059941" y="1739446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8" name="Freeform: Shape 4297">
                <a:extLst>
                  <a:ext uri="{FF2B5EF4-FFF2-40B4-BE49-F238E27FC236}">
                    <a16:creationId xmlns:a16="http://schemas.microsoft.com/office/drawing/2014/main" id="{73DE07DB-1D7E-064E-6F3C-71B41CE9A3B0}"/>
                  </a:ext>
                </a:extLst>
              </p:cNvPr>
              <p:cNvSpPr/>
              <p:nvPr/>
            </p:nvSpPr>
            <p:spPr>
              <a:xfrm>
                <a:off x="9288055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3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9" name="Freeform: Shape 4298">
                <a:extLst>
                  <a:ext uri="{FF2B5EF4-FFF2-40B4-BE49-F238E27FC236}">
                    <a16:creationId xmlns:a16="http://schemas.microsoft.com/office/drawing/2014/main" id="{C3839096-57FE-55C5-FABD-0677CCDAD639}"/>
                  </a:ext>
                </a:extLst>
              </p:cNvPr>
              <p:cNvSpPr/>
              <p:nvPr/>
            </p:nvSpPr>
            <p:spPr>
              <a:xfrm>
                <a:off x="8764790" y="1961366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180 h 128951"/>
                  <a:gd name="connsiteX11" fmla="*/ 269862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691"/>
                      <a:pt x="288464" y="83432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180"/>
                    </a:lnTo>
                    <a:lnTo>
                      <a:pt x="269862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0" name="Freeform: Shape 4299">
                <a:extLst>
                  <a:ext uri="{FF2B5EF4-FFF2-40B4-BE49-F238E27FC236}">
                    <a16:creationId xmlns:a16="http://schemas.microsoft.com/office/drawing/2014/main" id="{95A3A76A-29A1-CD77-30F5-411B76D6A444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1" name="Freeform: Shape 4300">
                <a:extLst>
                  <a:ext uri="{FF2B5EF4-FFF2-40B4-BE49-F238E27FC236}">
                    <a16:creationId xmlns:a16="http://schemas.microsoft.com/office/drawing/2014/main" id="{59744B5B-4F71-098F-3C87-77318A0CFC09}"/>
                  </a:ext>
                </a:extLst>
              </p:cNvPr>
              <p:cNvSpPr/>
              <p:nvPr/>
            </p:nvSpPr>
            <p:spPr>
              <a:xfrm>
                <a:off x="8764790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2" name="Freeform: Shape 4301">
                <a:extLst>
                  <a:ext uri="{FF2B5EF4-FFF2-40B4-BE49-F238E27FC236}">
                    <a16:creationId xmlns:a16="http://schemas.microsoft.com/office/drawing/2014/main" id="{C28B8D49-AA0B-12D2-A9D7-13833E9ADEFE}"/>
                  </a:ext>
                </a:extLst>
              </p:cNvPr>
              <p:cNvSpPr/>
              <p:nvPr/>
            </p:nvSpPr>
            <p:spPr>
              <a:xfrm>
                <a:off x="9046568" y="2044798"/>
                <a:ext cx="234800" cy="181222"/>
              </a:xfrm>
              <a:custGeom>
                <a:avLst/>
                <a:gdLst>
                  <a:gd name="connsiteX0" fmla="*/ 62322 w 234800"/>
                  <a:gd name="connsiteY0" fmla="*/ 81610 h 181222"/>
                  <a:gd name="connsiteX1" fmla="*/ 62322 w 234800"/>
                  <a:gd name="connsiteY1" fmla="*/ 81610 h 181222"/>
                  <a:gd name="connsiteX2" fmla="*/ 234801 w 234800"/>
                  <a:gd name="connsiteY2" fmla="*/ 181223 h 181222"/>
                  <a:gd name="connsiteX3" fmla="*/ 234801 w 234800"/>
                  <a:gd name="connsiteY3" fmla="*/ 131674 h 181222"/>
                  <a:gd name="connsiteX4" fmla="*/ 6944 w 234800"/>
                  <a:gd name="connsiteY4" fmla="*/ 0 h 181222"/>
                  <a:gd name="connsiteX5" fmla="*/ 0 w 234800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222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223"/>
                    </a:lnTo>
                    <a:lnTo>
                      <a:pt x="234801" y="131674"/>
                    </a:lnTo>
                    <a:lnTo>
                      <a:pt x="6944" y="0"/>
                    </a:lnTo>
                    <a:cubicBezTo>
                      <a:pt x="5118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3" name="Freeform: Shape 4302">
                <a:extLst>
                  <a:ext uri="{FF2B5EF4-FFF2-40B4-BE49-F238E27FC236}">
                    <a16:creationId xmlns:a16="http://schemas.microsoft.com/office/drawing/2014/main" id="{917EC54F-BFF3-6730-C597-F76F53FE9537}"/>
                  </a:ext>
                </a:extLst>
              </p:cNvPr>
              <p:cNvSpPr/>
              <p:nvPr/>
            </p:nvSpPr>
            <p:spPr>
              <a:xfrm>
                <a:off x="9324232" y="2131723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37119 w 124129"/>
                  <a:gd name="connsiteY3" fmla="*/ 90954 h 137770"/>
                  <a:gd name="connsiteX4" fmla="*/ 0 w 124129"/>
                  <a:gd name="connsiteY4" fmla="*/ 69523 h 137770"/>
                  <a:gd name="connsiteX5" fmla="*/ 0 w 124129"/>
                  <a:gd name="connsiteY5" fmla="*/ 118986 h 137770"/>
                  <a:gd name="connsiteX6" fmla="*/ 15687 w 124129"/>
                  <a:gd name="connsiteY6" fmla="*/ 128073 h 137770"/>
                  <a:gd name="connsiteX7" fmla="*/ 115043 w 124129"/>
                  <a:gd name="connsiteY7" fmla="*/ 101413 h 137770"/>
                  <a:gd name="connsiteX8" fmla="*/ 124130 w 124129"/>
                  <a:gd name="connsiteY8" fmla="*/ 85725 h 137770"/>
                  <a:gd name="connsiteX9" fmla="*/ 124130 w 124129"/>
                  <a:gd name="connsiteY9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69806" y="94323"/>
                      <a:pt x="51461" y="99235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4" name="Freeform: Shape 4303">
                <a:extLst>
                  <a:ext uri="{FF2B5EF4-FFF2-40B4-BE49-F238E27FC236}">
                    <a16:creationId xmlns:a16="http://schemas.microsoft.com/office/drawing/2014/main" id="{C3FCD65B-0669-9D2F-2F92-E48116825D71}"/>
                  </a:ext>
                </a:extLst>
              </p:cNvPr>
              <p:cNvSpPr/>
              <p:nvPr/>
            </p:nvSpPr>
            <p:spPr>
              <a:xfrm>
                <a:off x="8634317" y="2298887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375"/>
                      <a:pt x="267291" y="14145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5" name="Freeform: Shape 4304">
                <a:extLst>
                  <a:ext uri="{FF2B5EF4-FFF2-40B4-BE49-F238E27FC236}">
                    <a16:creationId xmlns:a16="http://schemas.microsoft.com/office/drawing/2014/main" id="{39088A32-23D7-96FD-5918-FCC9CF421528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6" name="Freeform: Shape 4305">
                <a:extLst>
                  <a:ext uri="{FF2B5EF4-FFF2-40B4-BE49-F238E27FC236}">
                    <a16:creationId xmlns:a16="http://schemas.microsoft.com/office/drawing/2014/main" id="{1CE93D21-645D-8271-1E3D-E231D182564E}"/>
                  </a:ext>
                </a:extLst>
              </p:cNvPr>
              <p:cNvSpPr/>
              <p:nvPr/>
            </p:nvSpPr>
            <p:spPr>
              <a:xfrm>
                <a:off x="8652833" y="2455335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7" name="Freeform: Shape 4306">
                <a:extLst>
                  <a:ext uri="{FF2B5EF4-FFF2-40B4-BE49-F238E27FC236}">
                    <a16:creationId xmlns:a16="http://schemas.microsoft.com/office/drawing/2014/main" id="{624664EB-9395-DC96-B5F6-C78731B17798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8" name="Freeform: Shape 4307">
                <a:extLst>
                  <a:ext uri="{FF2B5EF4-FFF2-40B4-BE49-F238E27FC236}">
                    <a16:creationId xmlns:a16="http://schemas.microsoft.com/office/drawing/2014/main" id="{BD4C64C5-A91C-D3D0-0919-3FF6D13A0AB8}"/>
                  </a:ext>
                </a:extLst>
              </p:cNvPr>
              <p:cNvSpPr/>
              <p:nvPr/>
            </p:nvSpPr>
            <p:spPr>
              <a:xfrm>
                <a:off x="8634317" y="2423188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9" name="Freeform: Shape 4308">
                <a:extLst>
                  <a:ext uri="{FF2B5EF4-FFF2-40B4-BE49-F238E27FC236}">
                    <a16:creationId xmlns:a16="http://schemas.microsoft.com/office/drawing/2014/main" id="{FCD75AF0-C77E-EF63-0E84-A045ADE50305}"/>
                  </a:ext>
                </a:extLst>
              </p:cNvPr>
              <p:cNvSpPr/>
              <p:nvPr/>
            </p:nvSpPr>
            <p:spPr>
              <a:xfrm>
                <a:off x="8895607" y="2298887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0" name="Freeform: Shape 4309">
                <a:extLst>
                  <a:ext uri="{FF2B5EF4-FFF2-40B4-BE49-F238E27FC236}">
                    <a16:creationId xmlns:a16="http://schemas.microsoft.com/office/drawing/2014/main" id="{F26B7AF6-EEA4-CC01-4988-2DBA6D485E34}"/>
                  </a:ext>
                </a:extLst>
              </p:cNvPr>
              <p:cNvSpPr/>
              <p:nvPr/>
            </p:nvSpPr>
            <p:spPr>
              <a:xfrm>
                <a:off x="928136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1" name="Freeform: Shape 4310">
                <a:extLst>
                  <a:ext uri="{FF2B5EF4-FFF2-40B4-BE49-F238E27FC236}">
                    <a16:creationId xmlns:a16="http://schemas.microsoft.com/office/drawing/2014/main" id="{241B7783-90FE-B32B-F6C5-77E40F143276}"/>
                  </a:ext>
                </a:extLst>
              </p:cNvPr>
              <p:cNvSpPr/>
              <p:nvPr/>
            </p:nvSpPr>
            <p:spPr>
              <a:xfrm>
                <a:off x="9208760" y="2151440"/>
                <a:ext cx="115728" cy="190052"/>
              </a:xfrm>
              <a:custGeom>
                <a:avLst/>
                <a:gdLst>
                  <a:gd name="connsiteX0" fmla="*/ 72609 w 115728"/>
                  <a:gd name="connsiteY0" fmla="*/ 74581 h 190052"/>
                  <a:gd name="connsiteX1" fmla="*/ 72609 w 115728"/>
                  <a:gd name="connsiteY1" fmla="*/ 74581 h 190052"/>
                  <a:gd name="connsiteX2" fmla="*/ 72609 w 115728"/>
                  <a:gd name="connsiteY2" fmla="*/ 117443 h 190052"/>
                  <a:gd name="connsiteX3" fmla="*/ 64037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689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115729 w 115728"/>
                  <a:gd name="connsiteY9" fmla="*/ 117186 h 190052"/>
                  <a:gd name="connsiteX10" fmla="*/ 115729 w 115728"/>
                  <a:gd name="connsiteY10" fmla="*/ 11487 h 190052"/>
                  <a:gd name="connsiteX11" fmla="*/ 72866 w 115728"/>
                  <a:gd name="connsiteY11" fmla="*/ 0 h 190052"/>
                  <a:gd name="connsiteX12" fmla="*/ 72866 w 115728"/>
                  <a:gd name="connsiteY12" fmla="*/ 25032 h 190052"/>
                  <a:gd name="connsiteX13" fmla="*/ 72866 w 115728"/>
                  <a:gd name="connsiteY13" fmla="*/ 25032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052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78" y="125356"/>
                      <a:pt x="69592" y="132977"/>
                      <a:pt x="64037" y="138617"/>
                    </a:cubicBezTo>
                    <a:cubicBezTo>
                      <a:pt x="58413" y="144207"/>
                      <a:pt x="50784" y="147293"/>
                      <a:pt x="42863" y="147190"/>
                    </a:cubicBezTo>
                    <a:lnTo>
                      <a:pt x="0" y="147190"/>
                    </a:lnTo>
                    <a:lnTo>
                      <a:pt x="24689" y="190052"/>
                    </a:lnTo>
                    <a:lnTo>
                      <a:pt x="42863" y="190052"/>
                    </a:lnTo>
                    <a:cubicBezTo>
                      <a:pt x="55619" y="190087"/>
                      <a:pt x="68160" y="186743"/>
                      <a:pt x="79210" y="180365"/>
                    </a:cubicBezTo>
                    <a:cubicBezTo>
                      <a:pt x="101781" y="167335"/>
                      <a:pt x="115703" y="143255"/>
                      <a:pt x="115729" y="117186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2" name="Freeform: Shape 4311">
                <a:extLst>
                  <a:ext uri="{FF2B5EF4-FFF2-40B4-BE49-F238E27FC236}">
                    <a16:creationId xmlns:a16="http://schemas.microsoft.com/office/drawing/2014/main" id="{58DACA94-8658-4268-D014-B5416164D09D}"/>
                  </a:ext>
                </a:extLst>
              </p:cNvPr>
              <p:cNvSpPr/>
              <p:nvPr/>
            </p:nvSpPr>
            <p:spPr>
              <a:xfrm>
                <a:off x="928136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6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6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3" name="Freeform: Shape 4312">
                <a:extLst>
                  <a:ext uri="{FF2B5EF4-FFF2-40B4-BE49-F238E27FC236}">
                    <a16:creationId xmlns:a16="http://schemas.microsoft.com/office/drawing/2014/main" id="{07ACB38F-6D2A-B7FD-92C8-87429A806180}"/>
                  </a:ext>
                </a:extLst>
              </p:cNvPr>
              <p:cNvSpPr/>
              <p:nvPr/>
            </p:nvSpPr>
            <p:spPr>
              <a:xfrm>
                <a:off x="928136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84"/>
                      <a:pt x="14059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4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4" name="Freeform: Shape 4313">
                <a:extLst>
                  <a:ext uri="{FF2B5EF4-FFF2-40B4-BE49-F238E27FC236}">
                    <a16:creationId xmlns:a16="http://schemas.microsoft.com/office/drawing/2014/main" id="{B0D2B344-58E2-FCA7-2D71-AC62A0EDB049}"/>
                  </a:ext>
                </a:extLst>
              </p:cNvPr>
              <p:cNvSpPr/>
              <p:nvPr/>
            </p:nvSpPr>
            <p:spPr>
              <a:xfrm>
                <a:off x="9281369" y="765781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91 h 288121"/>
                  <a:gd name="connsiteX2" fmla="*/ 42863 w 42862"/>
                  <a:gd name="connsiteY2" fmla="*/ 199139 h 288121"/>
                  <a:gd name="connsiteX3" fmla="*/ 42863 w 42862"/>
                  <a:gd name="connsiteY3" fmla="*/ 199139 h 288121"/>
                  <a:gd name="connsiteX4" fmla="*/ 42863 w 42862"/>
                  <a:gd name="connsiteY4" fmla="*/ 0 h 288121"/>
                  <a:gd name="connsiteX5" fmla="*/ 0 w 42862"/>
                  <a:gd name="connsiteY5" fmla="*/ 2477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121"/>
                      <a:pt x="28349" y="276575"/>
                      <a:pt x="42863" y="271491"/>
                    </a:cubicBezTo>
                    <a:lnTo>
                      <a:pt x="42863" y="199139"/>
                    </a:ln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5" name="Freeform: Shape 4314">
                <a:extLst>
                  <a:ext uri="{FF2B5EF4-FFF2-40B4-BE49-F238E27FC236}">
                    <a16:creationId xmlns:a16="http://schemas.microsoft.com/office/drawing/2014/main" id="{22287275-9DF6-A9A5-A5D8-59D25B131CE0}"/>
                  </a:ext>
                </a:extLst>
              </p:cNvPr>
              <p:cNvSpPr/>
              <p:nvPr/>
            </p:nvSpPr>
            <p:spPr>
              <a:xfrm>
                <a:off x="8634317" y="501062"/>
                <a:ext cx="264890" cy="167592"/>
              </a:xfrm>
              <a:custGeom>
                <a:avLst/>
                <a:gdLst>
                  <a:gd name="connsiteX0" fmla="*/ 0 w 264890"/>
                  <a:gd name="connsiteY0" fmla="*/ 42863 h 167592"/>
                  <a:gd name="connsiteX1" fmla="*/ 50578 w 264890"/>
                  <a:gd name="connsiteY1" fmla="*/ 130731 h 167592"/>
                  <a:gd name="connsiteX2" fmla="*/ 113757 w 264890"/>
                  <a:gd name="connsiteY2" fmla="*/ 167592 h 167592"/>
                  <a:gd name="connsiteX3" fmla="*/ 190310 w 264890"/>
                  <a:gd name="connsiteY3" fmla="*/ 167592 h 167592"/>
                  <a:gd name="connsiteX4" fmla="*/ 264890 w 264890"/>
                  <a:gd name="connsiteY4" fmla="*/ 124730 h 167592"/>
                  <a:gd name="connsiteX5" fmla="*/ 113757 w 264890"/>
                  <a:gd name="connsiteY5" fmla="*/ 124730 h 167592"/>
                  <a:gd name="connsiteX6" fmla="*/ 88040 w 264890"/>
                  <a:gd name="connsiteY6" fmla="*/ 109728 h 167592"/>
                  <a:gd name="connsiteX7" fmla="*/ 24860 w 264890"/>
                  <a:gd name="connsiteY7" fmla="*/ 0 h 167592"/>
                  <a:gd name="connsiteX8" fmla="*/ 0 w 264890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890" h="167592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548" y="153412"/>
                      <a:pt x="87628" y="167460"/>
                      <a:pt x="113757" y="167592"/>
                    </a:cubicBezTo>
                    <a:lnTo>
                      <a:pt x="190310" y="167592"/>
                    </a:lnTo>
                    <a:lnTo>
                      <a:pt x="264890" y="124730"/>
                    </a:lnTo>
                    <a:lnTo>
                      <a:pt x="113757" y="124730"/>
                    </a:lnTo>
                    <a:cubicBezTo>
                      <a:pt x="103145" y="124601"/>
                      <a:pt x="93380" y="118904"/>
                      <a:pt x="88040" y="109728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6" name="Freeform: Shape 4315">
                <a:extLst>
                  <a:ext uri="{FF2B5EF4-FFF2-40B4-BE49-F238E27FC236}">
                    <a16:creationId xmlns:a16="http://schemas.microsoft.com/office/drawing/2014/main" id="{84A8DF70-8A33-FBBD-46E1-740C5058DFC0}"/>
                  </a:ext>
                </a:extLst>
              </p:cNvPr>
              <p:cNvSpPr/>
              <p:nvPr/>
            </p:nvSpPr>
            <p:spPr>
              <a:xfrm>
                <a:off x="9133836" y="625363"/>
                <a:ext cx="190396" cy="116157"/>
              </a:xfrm>
              <a:custGeom>
                <a:avLst/>
                <a:gdLst>
                  <a:gd name="connsiteX0" fmla="*/ 74667 w 190396"/>
                  <a:gd name="connsiteY0" fmla="*/ 43291 h 116157"/>
                  <a:gd name="connsiteX1" fmla="*/ 117529 w 190396"/>
                  <a:gd name="connsiteY1" fmla="*/ 43291 h 116157"/>
                  <a:gd name="connsiteX2" fmla="*/ 147533 w 190396"/>
                  <a:gd name="connsiteY2" fmla="*/ 73295 h 116157"/>
                  <a:gd name="connsiteX3" fmla="*/ 147533 w 190396"/>
                  <a:gd name="connsiteY3" fmla="*/ 116158 h 116157"/>
                  <a:gd name="connsiteX4" fmla="*/ 190395 w 190396"/>
                  <a:gd name="connsiteY4" fmla="*/ 91383 h 116157"/>
                  <a:gd name="connsiteX5" fmla="*/ 190395 w 190396"/>
                  <a:gd name="connsiteY5" fmla="*/ 72866 h 116157"/>
                  <a:gd name="connsiteX6" fmla="*/ 180708 w 190396"/>
                  <a:gd name="connsiteY6" fmla="*/ 36519 h 116157"/>
                  <a:gd name="connsiteX7" fmla="*/ 169050 w 190396"/>
                  <a:gd name="connsiteY7" fmla="*/ 21346 h 116157"/>
                  <a:gd name="connsiteX8" fmla="*/ 117615 w 190396"/>
                  <a:gd name="connsiteY8" fmla="*/ 0 h 116157"/>
                  <a:gd name="connsiteX9" fmla="*/ 11487 w 190396"/>
                  <a:gd name="connsiteY9" fmla="*/ 0 h 116157"/>
                  <a:gd name="connsiteX10" fmla="*/ 0 w 190396"/>
                  <a:gd name="connsiteY10" fmla="*/ 42863 h 116157"/>
                  <a:gd name="connsiteX11" fmla="*/ 74667 w 190396"/>
                  <a:gd name="connsiteY11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6157">
                    <a:moveTo>
                      <a:pt x="74667" y="43291"/>
                    </a:moveTo>
                    <a:lnTo>
                      <a:pt x="117529" y="43291"/>
                    </a:lnTo>
                    <a:cubicBezTo>
                      <a:pt x="134100" y="43291"/>
                      <a:pt x="147533" y="56724"/>
                      <a:pt x="147533" y="73295"/>
                    </a:cubicBezTo>
                    <a:lnTo>
                      <a:pt x="147533" y="116158"/>
                    </a:lnTo>
                    <a:lnTo>
                      <a:pt x="190395" y="91383"/>
                    </a:lnTo>
                    <a:lnTo>
                      <a:pt x="190395" y="72866"/>
                    </a:lnTo>
                    <a:cubicBezTo>
                      <a:pt x="190455" y="60105"/>
                      <a:pt x="187112" y="47560"/>
                      <a:pt x="180708" y="36519"/>
                    </a:cubicBezTo>
                    <a:cubicBezTo>
                      <a:pt x="177502" y="30976"/>
                      <a:pt x="173576" y="25875"/>
                      <a:pt x="169050" y="21346"/>
                    </a:cubicBezTo>
                    <a:cubicBezTo>
                      <a:pt x="155445" y="7645"/>
                      <a:pt x="136920" y="-42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18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7" name="Freeform: Shape 4316">
                <a:extLst>
                  <a:ext uri="{FF2B5EF4-FFF2-40B4-BE49-F238E27FC236}">
                    <a16:creationId xmlns:a16="http://schemas.microsoft.com/office/drawing/2014/main" id="{ABDE388D-8A7D-70ED-6825-CAFDB21FD613}"/>
                  </a:ext>
                </a:extLst>
              </p:cNvPr>
              <p:cNvSpPr/>
              <p:nvPr/>
            </p:nvSpPr>
            <p:spPr>
              <a:xfrm>
                <a:off x="8910351" y="625792"/>
                <a:ext cx="234972" cy="42862"/>
              </a:xfrm>
              <a:custGeom>
                <a:avLst/>
                <a:gdLst>
                  <a:gd name="connsiteX0" fmla="*/ 74581 w 234972"/>
                  <a:gd name="connsiteY0" fmla="*/ 0 h 42862"/>
                  <a:gd name="connsiteX1" fmla="*/ 12002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581" y="0"/>
                    </a:moveTo>
                    <a:lnTo>
                      <a:pt x="12002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9" y="28518"/>
                      <a:pt x="231201" y="14230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8" name="Freeform: Shape 4317">
                <a:extLst>
                  <a:ext uri="{FF2B5EF4-FFF2-40B4-BE49-F238E27FC236}">
                    <a16:creationId xmlns:a16="http://schemas.microsoft.com/office/drawing/2014/main" id="{5D2FCDCD-B143-56AA-3FC5-F2EE1BDCA797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162 w 312724"/>
                  <a:gd name="connsiteY10" fmla="*/ 87782 h 134695"/>
                  <a:gd name="connsiteX11" fmla="*/ 42863 w 312724"/>
                  <a:gd name="connsiteY11" fmla="*/ 24689 h 134695"/>
                  <a:gd name="connsiteX12" fmla="*/ 42863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90" y="93174"/>
                      <a:pt x="161437" y="93174"/>
                      <a:pt x="152162" y="87782"/>
                    </a:cubicBez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9" name="Freeform: Shape 4318">
                <a:extLst>
                  <a:ext uri="{FF2B5EF4-FFF2-40B4-BE49-F238E27FC236}">
                    <a16:creationId xmlns:a16="http://schemas.microsoft.com/office/drawing/2014/main" id="{354AF856-BFBE-583E-32D0-497D9D90AB69}"/>
                  </a:ext>
                </a:extLst>
              </p:cNvPr>
              <p:cNvSpPr/>
              <p:nvPr/>
            </p:nvSpPr>
            <p:spPr>
              <a:xfrm>
                <a:off x="9248108" y="697463"/>
                <a:ext cx="200425" cy="105693"/>
              </a:xfrm>
              <a:custGeom>
                <a:avLst/>
                <a:gdLst>
                  <a:gd name="connsiteX0" fmla="*/ 33261 w 200425"/>
                  <a:gd name="connsiteY0" fmla="*/ 93092 h 105693"/>
                  <a:gd name="connsiteX1" fmla="*/ 33261 w 200425"/>
                  <a:gd name="connsiteY1" fmla="*/ 93092 h 105693"/>
                  <a:gd name="connsiteX2" fmla="*/ 76124 w 200425"/>
                  <a:gd name="connsiteY2" fmla="*/ 68318 h 105693"/>
                  <a:gd name="connsiteX3" fmla="*/ 76124 w 200425"/>
                  <a:gd name="connsiteY3" fmla="*/ 68318 h 105693"/>
                  <a:gd name="connsiteX4" fmla="*/ 113242 w 200425"/>
                  <a:gd name="connsiteY4" fmla="*/ 46886 h 105693"/>
                  <a:gd name="connsiteX5" fmla="*/ 154219 w 200425"/>
                  <a:gd name="connsiteY5" fmla="*/ 57859 h 105693"/>
                  <a:gd name="connsiteX6" fmla="*/ 175650 w 200425"/>
                  <a:gd name="connsiteY6" fmla="*/ 95064 h 105693"/>
                  <a:gd name="connsiteX7" fmla="*/ 200425 w 200425"/>
                  <a:gd name="connsiteY7" fmla="*/ 52201 h 105693"/>
                  <a:gd name="connsiteX8" fmla="*/ 191167 w 200425"/>
                  <a:gd name="connsiteY8" fmla="*/ 36514 h 105693"/>
                  <a:gd name="connsiteX9" fmla="*/ 164592 w 200425"/>
                  <a:gd name="connsiteY9" fmla="*/ 9853 h 105693"/>
                  <a:gd name="connsiteX10" fmla="*/ 146933 w 200425"/>
                  <a:gd name="connsiteY10" fmla="*/ 2481 h 105693"/>
                  <a:gd name="connsiteX11" fmla="*/ 91640 w 200425"/>
                  <a:gd name="connsiteY11" fmla="*/ 9767 h 105693"/>
                  <a:gd name="connsiteX12" fmla="*/ 0 w 200425"/>
                  <a:gd name="connsiteY12" fmla="*/ 62831 h 105693"/>
                  <a:gd name="connsiteX13" fmla="*/ 11487 w 200425"/>
                  <a:gd name="connsiteY13" fmla="*/ 105694 h 10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93">
                    <a:moveTo>
                      <a:pt x="33261" y="93092"/>
                    </a:moveTo>
                    <a:lnTo>
                      <a:pt x="33261" y="93092"/>
                    </a:lnTo>
                    <a:lnTo>
                      <a:pt x="76124" y="68318"/>
                    </a:lnTo>
                    <a:lnTo>
                      <a:pt x="76124" y="68318"/>
                    </a:lnTo>
                    <a:lnTo>
                      <a:pt x="113242" y="46886"/>
                    </a:lnTo>
                    <a:cubicBezTo>
                      <a:pt x="127584" y="38606"/>
                      <a:pt x="145930" y="43517"/>
                      <a:pt x="154219" y="57859"/>
                    </a:cubicBezTo>
                    <a:lnTo>
                      <a:pt x="175650" y="95064"/>
                    </a:lnTo>
                    <a:lnTo>
                      <a:pt x="200425" y="52201"/>
                    </a:lnTo>
                    <a:lnTo>
                      <a:pt x="191167" y="36514"/>
                    </a:lnTo>
                    <a:cubicBezTo>
                      <a:pt x="184823" y="25430"/>
                      <a:pt x="175650" y="16229"/>
                      <a:pt x="164592" y="9853"/>
                    </a:cubicBezTo>
                    <a:cubicBezTo>
                      <a:pt x="159045" y="6649"/>
                      <a:pt x="153113" y="4170"/>
                      <a:pt x="146933" y="2481"/>
                    </a:cubicBezTo>
                    <a:cubicBezTo>
                      <a:pt x="128262" y="-2519"/>
                      <a:pt x="108373" y="102"/>
                      <a:pt x="91640" y="9767"/>
                    </a:cubicBezTo>
                    <a:lnTo>
                      <a:pt x="0" y="62831"/>
                    </a:lnTo>
                    <a:cubicBezTo>
                      <a:pt x="3832" y="77062"/>
                      <a:pt x="7655" y="91349"/>
                      <a:pt x="11487" y="1056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0" name="Freeform: Shape 4319">
                <a:extLst>
                  <a:ext uri="{FF2B5EF4-FFF2-40B4-BE49-F238E27FC236}">
                    <a16:creationId xmlns:a16="http://schemas.microsoft.com/office/drawing/2014/main" id="{771928BF-3205-2E8F-8E17-C3F962C09008}"/>
                  </a:ext>
                </a:extLst>
              </p:cNvPr>
              <p:cNvSpPr/>
              <p:nvPr/>
            </p:nvSpPr>
            <p:spPr>
              <a:xfrm>
                <a:off x="9066028" y="760552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75"/>
                      <a:pt x="185963" y="14288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1" name="Freeform: Shape 4320">
                <a:extLst>
                  <a:ext uri="{FF2B5EF4-FFF2-40B4-BE49-F238E27FC236}">
                    <a16:creationId xmlns:a16="http://schemas.microsoft.com/office/drawing/2014/main" id="{9E729376-D8F7-136A-95FA-B8E9FA692632}"/>
                  </a:ext>
                </a:extLst>
              </p:cNvPr>
              <p:cNvSpPr/>
              <p:nvPr/>
            </p:nvSpPr>
            <p:spPr>
              <a:xfrm>
                <a:off x="9004478" y="1039158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0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59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1"/>
                      <a:pt x="225534" y="174510"/>
                      <a:pt x="238572" y="151990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59"/>
                    </a:lnTo>
                    <a:cubicBezTo>
                      <a:pt x="196138" y="139757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2" name="Freeform: Shape 4321">
                <a:extLst>
                  <a:ext uri="{FF2B5EF4-FFF2-40B4-BE49-F238E27FC236}">
                    <a16:creationId xmlns:a16="http://schemas.microsoft.com/office/drawing/2014/main" id="{99D8DCB7-8C59-9A38-C8F8-08617147BEC7}"/>
                  </a:ext>
                </a:extLst>
              </p:cNvPr>
              <p:cNvSpPr/>
              <p:nvPr/>
            </p:nvSpPr>
            <p:spPr>
              <a:xfrm>
                <a:off x="9404556" y="749665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038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3" name="Freeform: Shape 4322">
                <a:extLst>
                  <a:ext uri="{FF2B5EF4-FFF2-40B4-BE49-F238E27FC236}">
                    <a16:creationId xmlns:a16="http://schemas.microsoft.com/office/drawing/2014/main" id="{728820D1-253E-D40D-0DFE-A688CEE0570E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4" name="Freeform: Shape 4323">
                <a:extLst>
                  <a:ext uri="{FF2B5EF4-FFF2-40B4-BE49-F238E27FC236}">
                    <a16:creationId xmlns:a16="http://schemas.microsoft.com/office/drawing/2014/main" id="{BC0E4B18-9469-E964-34B3-87C1CB9D91E8}"/>
                  </a:ext>
                </a:extLst>
              </p:cNvPr>
              <p:cNvSpPr/>
              <p:nvPr/>
            </p:nvSpPr>
            <p:spPr>
              <a:xfrm>
                <a:off x="944853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5" name="Freeform: Shape 4324">
                <a:extLst>
                  <a:ext uri="{FF2B5EF4-FFF2-40B4-BE49-F238E27FC236}">
                    <a16:creationId xmlns:a16="http://schemas.microsoft.com/office/drawing/2014/main" id="{119E1D3B-0B7A-886D-C7A0-5AFF09124359}"/>
                  </a:ext>
                </a:extLst>
              </p:cNvPr>
              <p:cNvSpPr/>
              <p:nvPr/>
            </p:nvSpPr>
            <p:spPr>
              <a:xfrm>
                <a:off x="9324232" y="825703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569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569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6" name="Freeform: Shape 4325">
                <a:extLst>
                  <a:ext uri="{FF2B5EF4-FFF2-40B4-BE49-F238E27FC236}">
                    <a16:creationId xmlns:a16="http://schemas.microsoft.com/office/drawing/2014/main" id="{7EF4F3B5-E567-139B-431D-EE298BBA81C9}"/>
                  </a:ext>
                </a:extLst>
              </p:cNvPr>
              <p:cNvSpPr/>
              <p:nvPr/>
            </p:nvSpPr>
            <p:spPr>
              <a:xfrm>
                <a:off x="944853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7" name="Freeform: Shape 4326">
                <a:extLst>
                  <a:ext uri="{FF2B5EF4-FFF2-40B4-BE49-F238E27FC236}">
                    <a16:creationId xmlns:a16="http://schemas.microsoft.com/office/drawing/2014/main" id="{B1BE4239-F407-14D2-280B-0119A04F6D58}"/>
                  </a:ext>
                </a:extLst>
              </p:cNvPr>
              <p:cNvSpPr/>
              <p:nvPr/>
            </p:nvSpPr>
            <p:spPr>
              <a:xfrm>
                <a:off x="9405670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8" name="Freeform: Shape 4327">
                <a:extLst>
                  <a:ext uri="{FF2B5EF4-FFF2-40B4-BE49-F238E27FC236}">
                    <a16:creationId xmlns:a16="http://schemas.microsoft.com/office/drawing/2014/main" id="{BF13B1F1-9D54-2DFB-CF4F-343C94305A9C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9" name="Freeform: Shape 4328">
                <a:extLst>
                  <a:ext uri="{FF2B5EF4-FFF2-40B4-BE49-F238E27FC236}">
                    <a16:creationId xmlns:a16="http://schemas.microsoft.com/office/drawing/2014/main" id="{D1346846-4343-DFBB-B6F8-0533FE4C8DD5}"/>
                  </a:ext>
                </a:extLst>
              </p:cNvPr>
              <p:cNvSpPr/>
              <p:nvPr/>
            </p:nvSpPr>
            <p:spPr>
              <a:xfrm>
                <a:off x="943781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0" name="Freeform: Shape 4329">
                <a:extLst>
                  <a:ext uri="{FF2B5EF4-FFF2-40B4-BE49-F238E27FC236}">
                    <a16:creationId xmlns:a16="http://schemas.microsoft.com/office/drawing/2014/main" id="{3DAA4D7A-9440-5ED9-25A2-B6C728F6DC13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1" name="Freeform: Shape 4330">
                <a:extLst>
                  <a:ext uri="{FF2B5EF4-FFF2-40B4-BE49-F238E27FC236}">
                    <a16:creationId xmlns:a16="http://schemas.microsoft.com/office/drawing/2014/main" id="{1432DE46-A6A8-6784-A46E-F81926E5B546}"/>
                  </a:ext>
                </a:extLst>
              </p:cNvPr>
              <p:cNvSpPr/>
              <p:nvPr/>
            </p:nvSpPr>
            <p:spPr>
              <a:xfrm>
                <a:off x="9405670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2" name="Freeform: Shape 4331">
                <a:extLst>
                  <a:ext uri="{FF2B5EF4-FFF2-40B4-BE49-F238E27FC236}">
                    <a16:creationId xmlns:a16="http://schemas.microsoft.com/office/drawing/2014/main" id="{60B56331-D0DD-BB82-D6EB-66181CC03B72}"/>
                  </a:ext>
                </a:extLst>
              </p:cNvPr>
              <p:cNvSpPr/>
              <p:nvPr/>
            </p:nvSpPr>
            <p:spPr>
              <a:xfrm>
                <a:off x="8721928" y="632736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919 h 263004"/>
                  <a:gd name="connsiteX11" fmla="*/ 188423 w 200081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201"/>
                      <a:pt x="164163" y="0"/>
                    </a:cubicBezTo>
                    <a:lnTo>
                      <a:pt x="36433" y="73724"/>
                    </a:lnTo>
                    <a:cubicBezTo>
                      <a:pt x="13913" y="86764"/>
                      <a:pt x="43" y="110798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4" y="116424"/>
                      <a:pt x="57864" y="111100"/>
                    </a:cubicBezTo>
                    <a:lnTo>
                      <a:pt x="188423" y="35919"/>
                    </a:lnTo>
                    <a:lnTo>
                      <a:pt x="188423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3" name="Freeform: Shape 4332">
                <a:extLst>
                  <a:ext uri="{FF2B5EF4-FFF2-40B4-BE49-F238E27FC236}">
                    <a16:creationId xmlns:a16="http://schemas.microsoft.com/office/drawing/2014/main" id="{CD565155-3B5B-10E1-8235-E02C540C4614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4" name="Freeform: Shape 4333">
                <a:extLst>
                  <a:ext uri="{FF2B5EF4-FFF2-40B4-BE49-F238E27FC236}">
                    <a16:creationId xmlns:a16="http://schemas.microsoft.com/office/drawing/2014/main" id="{E7815C8D-6A08-B2F3-62E8-2DF75E2D05A3}"/>
                  </a:ext>
                </a:extLst>
              </p:cNvPr>
              <p:cNvSpPr/>
              <p:nvPr/>
            </p:nvSpPr>
            <p:spPr>
              <a:xfrm>
                <a:off x="8754075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5" name="Freeform: Shape 4334">
                <a:extLst>
                  <a:ext uri="{FF2B5EF4-FFF2-40B4-BE49-F238E27FC236}">
                    <a16:creationId xmlns:a16="http://schemas.microsoft.com/office/drawing/2014/main" id="{B9251A7D-41F5-9B7D-94EE-1C7132C76CCC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6" name="Freeform: Shape 4335">
                <a:extLst>
                  <a:ext uri="{FF2B5EF4-FFF2-40B4-BE49-F238E27FC236}">
                    <a16:creationId xmlns:a16="http://schemas.microsoft.com/office/drawing/2014/main" id="{7189D248-5CCE-72FE-7E66-7B3B38650AFD}"/>
                  </a:ext>
                </a:extLst>
              </p:cNvPr>
              <p:cNvSpPr/>
              <p:nvPr/>
            </p:nvSpPr>
            <p:spPr>
              <a:xfrm>
                <a:off x="8721928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7" name="Freeform: Shape 4336">
                <a:extLst>
                  <a:ext uri="{FF2B5EF4-FFF2-40B4-BE49-F238E27FC236}">
                    <a16:creationId xmlns:a16="http://schemas.microsoft.com/office/drawing/2014/main" id="{B0638569-E4AF-C301-7E80-D87A845C4B4C}"/>
                  </a:ext>
                </a:extLst>
              </p:cNvPr>
              <p:cNvSpPr/>
              <p:nvPr/>
            </p:nvSpPr>
            <p:spPr>
              <a:xfrm>
                <a:off x="8886091" y="501491"/>
                <a:ext cx="271319" cy="159962"/>
              </a:xfrm>
              <a:custGeom>
                <a:avLst/>
                <a:gdLst>
                  <a:gd name="connsiteX0" fmla="*/ 98841 w 271319"/>
                  <a:gd name="connsiteY0" fmla="*/ 124301 h 159962"/>
                  <a:gd name="connsiteX1" fmla="*/ 98841 w 271319"/>
                  <a:gd name="connsiteY1" fmla="*/ 124301 h 159962"/>
                  <a:gd name="connsiteX2" fmla="*/ 271320 w 271319"/>
                  <a:gd name="connsiteY2" fmla="*/ 24689 h 159962"/>
                  <a:gd name="connsiteX3" fmla="*/ 228457 w 271319"/>
                  <a:gd name="connsiteY3" fmla="*/ 0 h 159962"/>
                  <a:gd name="connsiteX4" fmla="*/ 0 w 271319"/>
                  <a:gd name="connsiteY4" fmla="*/ 131245 h 159962"/>
                  <a:gd name="connsiteX5" fmla="*/ 35919 w 271319"/>
                  <a:gd name="connsiteY5" fmla="*/ 159963 h 15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59962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689"/>
                    </a:lnTo>
                    <a:lnTo>
                      <a:pt x="228457" y="0"/>
                    </a:lnTo>
                    <a:lnTo>
                      <a:pt x="0" y="131245"/>
                    </a:lnTo>
                    <a:cubicBezTo>
                      <a:pt x="12233" y="140389"/>
                      <a:pt x="24201" y="149961"/>
                      <a:pt x="35919" y="1599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8" name="Freeform: Shape 4337">
                <a:extLst>
                  <a:ext uri="{FF2B5EF4-FFF2-40B4-BE49-F238E27FC236}">
                    <a16:creationId xmlns:a16="http://schemas.microsoft.com/office/drawing/2014/main" id="{2528E439-E0F8-FAC5-1E71-53BB95E264D8}"/>
                  </a:ext>
                </a:extLst>
              </p:cNvPr>
              <p:cNvSpPr/>
              <p:nvPr/>
            </p:nvSpPr>
            <p:spPr>
              <a:xfrm>
                <a:off x="8943591" y="896254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7029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29"/>
                    </a:lnTo>
                    <a:cubicBezTo>
                      <a:pt x="113865" y="4175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9" name="Freeform: Shape 4338">
                <a:extLst>
                  <a:ext uri="{FF2B5EF4-FFF2-40B4-BE49-F238E27FC236}">
                    <a16:creationId xmlns:a16="http://schemas.microsoft.com/office/drawing/2014/main" id="{AD46723E-334C-63DC-F92B-EA1D1F504253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0" name="Freeform: Shape 4339">
                <a:extLst>
                  <a:ext uri="{FF2B5EF4-FFF2-40B4-BE49-F238E27FC236}">
                    <a16:creationId xmlns:a16="http://schemas.microsoft.com/office/drawing/2014/main" id="{48B37355-D604-A4E5-2F9E-782547935129}"/>
                  </a:ext>
                </a:extLst>
              </p:cNvPr>
              <p:cNvSpPr/>
              <p:nvPr/>
            </p:nvSpPr>
            <p:spPr>
              <a:xfrm>
                <a:off x="9004306" y="1184719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1" name="Freeform: Shape 4340">
                <a:extLst>
                  <a:ext uri="{FF2B5EF4-FFF2-40B4-BE49-F238E27FC236}">
                    <a16:creationId xmlns:a16="http://schemas.microsoft.com/office/drawing/2014/main" id="{2315BCE9-7BB4-E180-2E2F-4F9181B3722B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2" name="Freeform: Shape 4341">
                <a:extLst>
                  <a:ext uri="{FF2B5EF4-FFF2-40B4-BE49-F238E27FC236}">
                    <a16:creationId xmlns:a16="http://schemas.microsoft.com/office/drawing/2014/main" id="{BD1DD419-5E83-C259-1F58-6E347D377C2B}"/>
                  </a:ext>
                </a:extLst>
              </p:cNvPr>
              <p:cNvSpPr/>
              <p:nvPr/>
            </p:nvSpPr>
            <p:spPr>
              <a:xfrm>
                <a:off x="904142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3" name="Freeform: Shape 4342">
                <a:extLst>
                  <a:ext uri="{FF2B5EF4-FFF2-40B4-BE49-F238E27FC236}">
                    <a16:creationId xmlns:a16="http://schemas.microsoft.com/office/drawing/2014/main" id="{366265CF-B44B-EA36-4153-1BBAC138959B}"/>
                  </a:ext>
                </a:extLst>
              </p:cNvPr>
              <p:cNvSpPr/>
              <p:nvPr/>
            </p:nvSpPr>
            <p:spPr>
              <a:xfrm>
                <a:off x="9027280" y="668655"/>
                <a:ext cx="181222" cy="235057"/>
              </a:xfrm>
              <a:custGeom>
                <a:avLst/>
                <a:gdLst>
                  <a:gd name="connsiteX0" fmla="*/ 81610 w 181222"/>
                  <a:gd name="connsiteY0" fmla="*/ 171964 h 235057"/>
                  <a:gd name="connsiteX1" fmla="*/ 81610 w 181222"/>
                  <a:gd name="connsiteY1" fmla="*/ 171964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4" name="Freeform: Shape 4343">
                <a:extLst>
                  <a:ext uri="{FF2B5EF4-FFF2-40B4-BE49-F238E27FC236}">
                    <a16:creationId xmlns:a16="http://schemas.microsoft.com/office/drawing/2014/main" id="{71A407A3-A72C-17C8-1395-FF99A60A1528}"/>
                  </a:ext>
                </a:extLst>
              </p:cNvPr>
              <p:cNvSpPr/>
              <p:nvPr/>
            </p:nvSpPr>
            <p:spPr>
              <a:xfrm>
                <a:off x="9114034" y="501491"/>
                <a:ext cx="137846" cy="124301"/>
              </a:xfrm>
              <a:custGeom>
                <a:avLst/>
                <a:gdLst>
                  <a:gd name="connsiteX0" fmla="*/ 43034 w 137846"/>
                  <a:gd name="connsiteY0" fmla="*/ 24260 h 124301"/>
                  <a:gd name="connsiteX1" fmla="*/ 43034 w 137846"/>
                  <a:gd name="connsiteY1" fmla="*/ 24260 h 124301"/>
                  <a:gd name="connsiteX2" fmla="*/ 80153 w 137846"/>
                  <a:gd name="connsiteY2" fmla="*/ 45691 h 124301"/>
                  <a:gd name="connsiteX3" fmla="*/ 93783 w 137846"/>
                  <a:gd name="connsiteY3" fmla="*/ 64294 h 124301"/>
                  <a:gd name="connsiteX4" fmla="*/ 90783 w 137846"/>
                  <a:gd name="connsiteY4" fmla="*/ 87011 h 124301"/>
                  <a:gd name="connsiteX5" fmla="*/ 69694 w 137846"/>
                  <a:gd name="connsiteY5" fmla="*/ 124301 h 124301"/>
                  <a:gd name="connsiteX6" fmla="*/ 119501 w 137846"/>
                  <a:gd name="connsiteY6" fmla="*/ 124301 h 124301"/>
                  <a:gd name="connsiteX7" fmla="*/ 128073 w 137846"/>
                  <a:gd name="connsiteY7" fmla="*/ 108099 h 124301"/>
                  <a:gd name="connsiteX8" fmla="*/ 137846 w 137846"/>
                  <a:gd name="connsiteY8" fmla="*/ 71838 h 124301"/>
                  <a:gd name="connsiteX9" fmla="*/ 101413 w 137846"/>
                  <a:gd name="connsiteY9" fmla="*/ 8573 h 124301"/>
                  <a:gd name="connsiteX10" fmla="*/ 85725 w 137846"/>
                  <a:gd name="connsiteY10" fmla="*/ 0 h 124301"/>
                  <a:gd name="connsiteX11" fmla="*/ 0 w 137846"/>
                  <a:gd name="connsiteY11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846" h="124301">
                    <a:moveTo>
                      <a:pt x="43034" y="24260"/>
                    </a:moveTo>
                    <a:lnTo>
                      <a:pt x="43034" y="24260"/>
                    </a:lnTo>
                    <a:lnTo>
                      <a:pt x="80153" y="45691"/>
                    </a:lnTo>
                    <a:cubicBezTo>
                      <a:pt x="87002" y="49822"/>
                      <a:pt x="91906" y="56521"/>
                      <a:pt x="93783" y="64294"/>
                    </a:cubicBezTo>
                    <a:cubicBezTo>
                      <a:pt x="95866" y="71963"/>
                      <a:pt x="94786" y="80146"/>
                      <a:pt x="90783" y="87011"/>
                    </a:cubicBezTo>
                    <a:lnTo>
                      <a:pt x="69694" y="124301"/>
                    </a:lnTo>
                    <a:lnTo>
                      <a:pt x="119501" y="124301"/>
                    </a:lnTo>
                    <a:lnTo>
                      <a:pt x="128073" y="108099"/>
                    </a:lnTo>
                    <a:cubicBezTo>
                      <a:pt x="134494" y="97094"/>
                      <a:pt x="137863" y="84578"/>
                      <a:pt x="137846" y="71838"/>
                    </a:cubicBezTo>
                    <a:cubicBezTo>
                      <a:pt x="137906" y="45747"/>
                      <a:pt x="124010" y="21617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5" name="Freeform: Shape 4344">
                <a:extLst>
                  <a:ext uri="{FF2B5EF4-FFF2-40B4-BE49-F238E27FC236}">
                    <a16:creationId xmlns:a16="http://schemas.microsoft.com/office/drawing/2014/main" id="{DD7CB203-4BD9-A7C2-7CEB-05AB07176657}"/>
                  </a:ext>
                </a:extLst>
              </p:cNvPr>
              <p:cNvSpPr/>
              <p:nvPr/>
            </p:nvSpPr>
            <p:spPr>
              <a:xfrm>
                <a:off x="9114205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6" name="Freeform: Shape 4345">
                <a:extLst>
                  <a:ext uri="{FF2B5EF4-FFF2-40B4-BE49-F238E27FC236}">
                    <a16:creationId xmlns:a16="http://schemas.microsoft.com/office/drawing/2014/main" id="{DA9DF0D8-A60A-CF0D-206F-B76F4A33D099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7" name="Freeform: Shape 4346">
                <a:extLst>
                  <a:ext uri="{FF2B5EF4-FFF2-40B4-BE49-F238E27FC236}">
                    <a16:creationId xmlns:a16="http://schemas.microsoft.com/office/drawing/2014/main" id="{49128B17-1C0D-297D-CE33-3B2B751795A6}"/>
                  </a:ext>
                </a:extLst>
              </p:cNvPr>
              <p:cNvSpPr/>
              <p:nvPr/>
            </p:nvSpPr>
            <p:spPr>
              <a:xfrm>
                <a:off x="9114205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8" name="Freeform: Shape 4347">
                <a:extLst>
                  <a:ext uri="{FF2B5EF4-FFF2-40B4-BE49-F238E27FC236}">
                    <a16:creationId xmlns:a16="http://schemas.microsoft.com/office/drawing/2014/main" id="{7D45BD3D-FDC6-A7E3-83FD-8FA141607E3B}"/>
                  </a:ext>
                </a:extLst>
              </p:cNvPr>
              <p:cNvSpPr/>
              <p:nvPr/>
            </p:nvSpPr>
            <p:spPr>
              <a:xfrm>
                <a:off x="7703858" y="501062"/>
                <a:ext cx="210026" cy="168021"/>
              </a:xfrm>
              <a:custGeom>
                <a:avLst/>
                <a:gdLst>
                  <a:gd name="connsiteX0" fmla="*/ 173593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593" y="117529"/>
                    </a:moveTo>
                    <a:cubicBezTo>
                      <a:pt x="196113" y="104488"/>
                      <a:pt x="209983" y="8045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9" name="Freeform: Shape 4348">
                <a:extLst>
                  <a:ext uri="{FF2B5EF4-FFF2-40B4-BE49-F238E27FC236}">
                    <a16:creationId xmlns:a16="http://schemas.microsoft.com/office/drawing/2014/main" id="{3D49DDF0-F379-09EF-8C4F-B48CA764C990}"/>
                  </a:ext>
                </a:extLst>
              </p:cNvPr>
              <p:cNvSpPr/>
              <p:nvPr/>
            </p:nvSpPr>
            <p:spPr>
              <a:xfrm>
                <a:off x="7579556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7950 w 167163"/>
                  <a:gd name="connsiteY5" fmla="*/ 80410 h 168278"/>
                  <a:gd name="connsiteX6" fmla="*/ 42948 w 167163"/>
                  <a:gd name="connsiteY6" fmla="*/ 54693 h 168278"/>
                  <a:gd name="connsiteX7" fmla="*/ 42948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7950" y="80410"/>
                    </a:lnTo>
                    <a:cubicBezTo>
                      <a:pt x="48760" y="75086"/>
                      <a:pt x="43060" y="65312"/>
                      <a:pt x="42948" y="54693"/>
                    </a:cubicBezTo>
                    <a:lnTo>
                      <a:pt x="4294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0" name="Freeform: Shape 4349">
                <a:extLst>
                  <a:ext uri="{FF2B5EF4-FFF2-40B4-BE49-F238E27FC236}">
                    <a16:creationId xmlns:a16="http://schemas.microsoft.com/office/drawing/2014/main" id="{E3A337DB-558F-0B6A-4D25-CADF0C88180F}"/>
                  </a:ext>
                </a:extLst>
              </p:cNvPr>
              <p:cNvSpPr/>
              <p:nvPr/>
            </p:nvSpPr>
            <p:spPr>
              <a:xfrm>
                <a:off x="9281369" y="1315793"/>
                <a:ext cx="167334" cy="336041"/>
              </a:xfrm>
              <a:custGeom>
                <a:avLst/>
                <a:gdLst>
                  <a:gd name="connsiteX0" fmla="*/ 36433 w 167334"/>
                  <a:gd name="connsiteY0" fmla="*/ 50235 h 336041"/>
                  <a:gd name="connsiteX1" fmla="*/ 0 w 167334"/>
                  <a:gd name="connsiteY1" fmla="*/ 113328 h 336041"/>
                  <a:gd name="connsiteX2" fmla="*/ 0 w 167334"/>
                  <a:gd name="connsiteY2" fmla="*/ 222199 h 336041"/>
                  <a:gd name="connsiteX3" fmla="*/ 36433 w 167334"/>
                  <a:gd name="connsiteY3" fmla="*/ 285293 h 336041"/>
                  <a:gd name="connsiteX4" fmla="*/ 124301 w 167334"/>
                  <a:gd name="connsiteY4" fmla="*/ 336042 h 336041"/>
                  <a:gd name="connsiteX5" fmla="*/ 167164 w 167334"/>
                  <a:gd name="connsiteY5" fmla="*/ 311182 h 336041"/>
                  <a:gd name="connsiteX6" fmla="*/ 58035 w 167334"/>
                  <a:gd name="connsiteY6" fmla="*/ 248174 h 336041"/>
                  <a:gd name="connsiteX7" fmla="*/ 43034 w 167334"/>
                  <a:gd name="connsiteY7" fmla="*/ 222456 h 336041"/>
                  <a:gd name="connsiteX8" fmla="*/ 43034 w 167334"/>
                  <a:gd name="connsiteY8" fmla="*/ 113586 h 336041"/>
                  <a:gd name="connsiteX9" fmla="*/ 58035 w 167334"/>
                  <a:gd name="connsiteY9" fmla="*/ 87868 h 336041"/>
                  <a:gd name="connsiteX10" fmla="*/ 167335 w 167334"/>
                  <a:gd name="connsiteY10" fmla="*/ 24689 h 336041"/>
                  <a:gd name="connsiteX11" fmla="*/ 167335 w 167334"/>
                  <a:gd name="connsiteY11" fmla="*/ 0 h 336041"/>
                  <a:gd name="connsiteX12" fmla="*/ 124472 w 167334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46" y="242850"/>
                      <a:pt x="43145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1" name="Freeform: Shape 4350">
                <a:extLst>
                  <a:ext uri="{FF2B5EF4-FFF2-40B4-BE49-F238E27FC236}">
                    <a16:creationId xmlns:a16="http://schemas.microsoft.com/office/drawing/2014/main" id="{7F9F87AE-EA75-CBB9-8AB6-84AA341780DA}"/>
                  </a:ext>
                </a:extLst>
              </p:cNvPr>
              <p:cNvSpPr/>
              <p:nvPr/>
            </p:nvSpPr>
            <p:spPr>
              <a:xfrm>
                <a:off x="9405670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2" name="Freeform: Shape 4351">
                <a:extLst>
                  <a:ext uri="{FF2B5EF4-FFF2-40B4-BE49-F238E27FC236}">
                    <a16:creationId xmlns:a16="http://schemas.microsoft.com/office/drawing/2014/main" id="{D9ACF4ED-8DD1-2A56-6F48-7666E4ADD09C}"/>
                  </a:ext>
                </a:extLst>
              </p:cNvPr>
              <p:cNvSpPr/>
              <p:nvPr/>
            </p:nvSpPr>
            <p:spPr>
              <a:xfrm>
                <a:off x="6771598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600" y="41376"/>
                      <a:pt x="130002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3" name="Freeform: Shape 4352">
                <a:extLst>
                  <a:ext uri="{FF2B5EF4-FFF2-40B4-BE49-F238E27FC236}">
                    <a16:creationId xmlns:a16="http://schemas.microsoft.com/office/drawing/2014/main" id="{B5BEC73E-7973-C4F6-3B4F-3B321A33D986}"/>
                  </a:ext>
                </a:extLst>
              </p:cNvPr>
              <p:cNvSpPr/>
              <p:nvPr/>
            </p:nvSpPr>
            <p:spPr>
              <a:xfrm>
                <a:off x="6728736" y="871051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651 h 302973"/>
                  <a:gd name="connsiteX4" fmla="*/ 36433 w 291465"/>
                  <a:gd name="connsiteY4" fmla="*/ 238744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053 h 302973"/>
                  <a:gd name="connsiteX9" fmla="*/ 182337 w 291465"/>
                  <a:gd name="connsiteY9" fmla="*/ 256061 h 302973"/>
                  <a:gd name="connsiteX10" fmla="*/ 152333 w 291465"/>
                  <a:gd name="connsiteY10" fmla="*/ 256061 h 302973"/>
                  <a:gd name="connsiteX11" fmla="*/ 58036 w 291465"/>
                  <a:gd name="connsiteY11" fmla="*/ 201625 h 302973"/>
                  <a:gd name="connsiteX12" fmla="*/ 43034 w 291465"/>
                  <a:gd name="connsiteY12" fmla="*/ 175908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43" y="201668"/>
                      <a:pt x="13913" y="225705"/>
                      <a:pt x="36433" y="238744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061"/>
                    </a:lnTo>
                    <a:cubicBezTo>
                      <a:pt x="173062" y="261453"/>
                      <a:pt x="161609" y="261453"/>
                      <a:pt x="152333" y="256061"/>
                    </a:cubicBezTo>
                    <a:lnTo>
                      <a:pt x="58036" y="201625"/>
                    </a:lnTo>
                    <a:cubicBezTo>
                      <a:pt x="48837" y="196310"/>
                      <a:pt x="43128" y="186529"/>
                      <a:pt x="43034" y="175908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4" name="Freeform: Shape 4353">
                <a:extLst>
                  <a:ext uri="{FF2B5EF4-FFF2-40B4-BE49-F238E27FC236}">
                    <a16:creationId xmlns:a16="http://schemas.microsoft.com/office/drawing/2014/main" id="{4E9E5932-33E2-A76B-FD64-D06E5D886113}"/>
                  </a:ext>
                </a:extLst>
              </p:cNvPr>
              <p:cNvSpPr/>
              <p:nvPr/>
            </p:nvSpPr>
            <p:spPr>
              <a:xfrm>
                <a:off x="6044822" y="1315278"/>
                <a:ext cx="167335" cy="336042"/>
              </a:xfrm>
              <a:custGeom>
                <a:avLst/>
                <a:gdLst>
                  <a:gd name="connsiteX0" fmla="*/ 130902 w 167335"/>
                  <a:gd name="connsiteY0" fmla="*/ 285807 h 336042"/>
                  <a:gd name="connsiteX1" fmla="*/ 167335 w 167335"/>
                  <a:gd name="connsiteY1" fmla="*/ 222714 h 336042"/>
                  <a:gd name="connsiteX2" fmla="*/ 167335 w 167335"/>
                  <a:gd name="connsiteY2" fmla="*/ 113843 h 336042"/>
                  <a:gd name="connsiteX3" fmla="*/ 130902 w 167335"/>
                  <a:gd name="connsiteY3" fmla="*/ 50749 h 336042"/>
                  <a:gd name="connsiteX4" fmla="*/ 43034 w 167335"/>
                  <a:gd name="connsiteY4" fmla="*/ 0 h 336042"/>
                  <a:gd name="connsiteX5" fmla="*/ 171 w 167335"/>
                  <a:gd name="connsiteY5" fmla="*/ 24775 h 336042"/>
                  <a:gd name="connsiteX6" fmla="*/ 109299 w 167335"/>
                  <a:gd name="connsiteY6" fmla="*/ 87868 h 336042"/>
                  <a:gd name="connsiteX7" fmla="*/ 124301 w 167335"/>
                  <a:gd name="connsiteY7" fmla="*/ 113586 h 336042"/>
                  <a:gd name="connsiteX8" fmla="*/ 124301 w 167335"/>
                  <a:gd name="connsiteY8" fmla="*/ 222456 h 336042"/>
                  <a:gd name="connsiteX9" fmla="*/ 109299 w 167335"/>
                  <a:gd name="connsiteY9" fmla="*/ 248174 h 336042"/>
                  <a:gd name="connsiteX10" fmla="*/ 0 w 167335"/>
                  <a:gd name="connsiteY10" fmla="*/ 311268 h 336042"/>
                  <a:gd name="connsiteX11" fmla="*/ 0 w 167335"/>
                  <a:gd name="connsiteY11" fmla="*/ 336042 h 336042"/>
                  <a:gd name="connsiteX12" fmla="*/ 42863 w 167335"/>
                  <a:gd name="connsiteY12" fmla="*/ 336042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130902" y="285807"/>
                    </a:moveTo>
                    <a:cubicBezTo>
                      <a:pt x="153405" y="272751"/>
                      <a:pt x="167275" y="248731"/>
                      <a:pt x="167335" y="222714"/>
                    </a:cubicBezTo>
                    <a:lnTo>
                      <a:pt x="167335" y="113843"/>
                    </a:lnTo>
                    <a:cubicBezTo>
                      <a:pt x="167292" y="87825"/>
                      <a:pt x="153422" y="63788"/>
                      <a:pt x="130902" y="50749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22456"/>
                    </a:lnTo>
                    <a:cubicBezTo>
                      <a:pt x="124190" y="233078"/>
                      <a:pt x="118489" y="242850"/>
                      <a:pt x="109299" y="248174"/>
                    </a:cubicBezTo>
                    <a:lnTo>
                      <a:pt x="0" y="311268"/>
                    </a:lnTo>
                    <a:lnTo>
                      <a:pt x="0" y="336042"/>
                    </a:lnTo>
                    <a:lnTo>
                      <a:pt x="42863" y="3360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5" name="Freeform: Shape 4354">
                <a:extLst>
                  <a:ext uri="{FF2B5EF4-FFF2-40B4-BE49-F238E27FC236}">
                    <a16:creationId xmlns:a16="http://schemas.microsoft.com/office/drawing/2014/main" id="{CFADC163-95AD-89E6-3884-CC94D1D8A809}"/>
                  </a:ext>
                </a:extLst>
              </p:cNvPr>
              <p:cNvSpPr/>
              <p:nvPr/>
            </p:nvSpPr>
            <p:spPr>
              <a:xfrm>
                <a:off x="6044993" y="1315278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517 h 24774"/>
                  <a:gd name="connsiteX2" fmla="*/ 10716 w 42862"/>
                  <a:gd name="connsiteY2" fmla="*/ 18517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6" name="Freeform: Shape 4355">
                <a:extLst>
                  <a:ext uri="{FF2B5EF4-FFF2-40B4-BE49-F238E27FC236}">
                    <a16:creationId xmlns:a16="http://schemas.microsoft.com/office/drawing/2014/main" id="{5CFEA82F-4456-6811-93A6-82479409F94A}"/>
                  </a:ext>
                </a:extLst>
              </p:cNvPr>
              <p:cNvSpPr/>
              <p:nvPr/>
            </p:nvSpPr>
            <p:spPr>
              <a:xfrm>
                <a:off x="6728736" y="1793088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237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152 h 253338"/>
                  <a:gd name="connsiteX7" fmla="*/ 57864 w 334327"/>
                  <a:gd name="connsiteY7" fmla="*/ 101434 h 253338"/>
                  <a:gd name="connsiteX8" fmla="*/ 152162 w 334327"/>
                  <a:gd name="connsiteY8" fmla="*/ 46999 h 253338"/>
                  <a:gd name="connsiteX9" fmla="*/ 182166 w 334327"/>
                  <a:gd name="connsiteY9" fmla="*/ 46999 h 253338"/>
                  <a:gd name="connsiteX10" fmla="*/ 302181 w 334327"/>
                  <a:gd name="connsiteY10" fmla="*/ 116265 h 253338"/>
                  <a:gd name="connsiteX11" fmla="*/ 302181 w 334327"/>
                  <a:gd name="connsiteY11" fmla="*/ 116265 h 253338"/>
                  <a:gd name="connsiteX12" fmla="*/ 334328 w 334327"/>
                  <a:gd name="connsiteY12" fmla="*/ 134867 h 253338"/>
                  <a:gd name="connsiteX13" fmla="*/ 291465 w 334327"/>
                  <a:gd name="connsiteY13" fmla="*/ 60629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152"/>
                    </a:lnTo>
                    <a:cubicBezTo>
                      <a:pt x="42974" y="116530"/>
                      <a:pt x="48675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63" y="41692"/>
                      <a:pt x="172865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7" name="Freeform: Shape 4356">
                <a:extLst>
                  <a:ext uri="{FF2B5EF4-FFF2-40B4-BE49-F238E27FC236}">
                    <a16:creationId xmlns:a16="http://schemas.microsoft.com/office/drawing/2014/main" id="{D0B965FB-B0E1-6E9C-2F45-4AE2EBB589E9}"/>
                  </a:ext>
                </a:extLst>
              </p:cNvPr>
              <p:cNvSpPr/>
              <p:nvPr/>
            </p:nvSpPr>
            <p:spPr>
              <a:xfrm>
                <a:off x="6728736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03 h 253338"/>
                  <a:gd name="connsiteX11" fmla="*/ 32147 w 334327"/>
                  <a:gd name="connsiteY11" fmla="*/ 136903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97" y="176105"/>
                      <a:pt x="334267" y="152050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8" name="Freeform: Shape 4357">
                <a:extLst>
                  <a:ext uri="{FF2B5EF4-FFF2-40B4-BE49-F238E27FC236}">
                    <a16:creationId xmlns:a16="http://schemas.microsoft.com/office/drawing/2014/main" id="{092C634B-3095-749C-F285-189F15BDDCFA}"/>
                  </a:ext>
                </a:extLst>
              </p:cNvPr>
              <p:cNvSpPr/>
              <p:nvPr/>
            </p:nvSpPr>
            <p:spPr>
              <a:xfrm>
                <a:off x="7579556" y="2298372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517 h 168021"/>
                  <a:gd name="connsiteX7" fmla="*/ 177879 w 210112"/>
                  <a:gd name="connsiteY7" fmla="*/ 18517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91" y="102973"/>
                      <a:pt x="48692" y="93209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9" name="Freeform: Shape 4358">
                <a:extLst>
                  <a:ext uri="{FF2B5EF4-FFF2-40B4-BE49-F238E27FC236}">
                    <a16:creationId xmlns:a16="http://schemas.microsoft.com/office/drawing/2014/main" id="{BE5BE59E-08A8-F5C4-0192-92B68BFC36CC}"/>
                  </a:ext>
                </a:extLst>
              </p:cNvPr>
              <p:cNvSpPr/>
              <p:nvPr/>
            </p:nvSpPr>
            <p:spPr>
              <a:xfrm>
                <a:off x="7746806" y="2297430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4186 h 168021"/>
                  <a:gd name="connsiteX1" fmla="*/ 130645 w 167077"/>
                  <a:gd name="connsiteY1" fmla="*/ 51092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868 h 168021"/>
                  <a:gd name="connsiteX5" fmla="*/ 124130 w 167077"/>
                  <a:gd name="connsiteY5" fmla="*/ 113586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4186"/>
                    </a:moveTo>
                    <a:cubicBezTo>
                      <a:pt x="167078" y="88160"/>
                      <a:pt x="153191" y="64105"/>
                      <a:pt x="130645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0" name="Freeform: Shape 4359">
                <a:extLst>
                  <a:ext uri="{FF2B5EF4-FFF2-40B4-BE49-F238E27FC236}">
                    <a16:creationId xmlns:a16="http://schemas.microsoft.com/office/drawing/2014/main" id="{AB0ED693-7FAC-8226-7F4B-C2EB63A890AD}"/>
                  </a:ext>
                </a:extLst>
              </p:cNvPr>
              <p:cNvSpPr/>
              <p:nvPr/>
            </p:nvSpPr>
            <p:spPr>
              <a:xfrm>
                <a:off x="8430463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60" y="201685"/>
                      <a:pt x="13930" y="225740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72" y="196362"/>
                      <a:pt x="43180" y="186606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1" name="Freeform: Shape 4360">
                <a:extLst>
                  <a:ext uri="{FF2B5EF4-FFF2-40B4-BE49-F238E27FC236}">
                    <a16:creationId xmlns:a16="http://schemas.microsoft.com/office/drawing/2014/main" id="{3958219D-BD29-C0FC-9BB8-2F19CE125489}"/>
                  </a:ext>
                </a:extLst>
              </p:cNvPr>
              <p:cNvSpPr/>
              <p:nvPr/>
            </p:nvSpPr>
            <p:spPr>
              <a:xfrm>
                <a:off x="8473325" y="1793002"/>
                <a:ext cx="291465" cy="303059"/>
              </a:xfrm>
              <a:custGeom>
                <a:avLst/>
                <a:gdLst>
                  <a:gd name="connsiteX0" fmla="*/ 248603 w 291465"/>
                  <a:gd name="connsiteY0" fmla="*/ 265940 h 303059"/>
                  <a:gd name="connsiteX1" fmla="*/ 248603 w 291465"/>
                  <a:gd name="connsiteY1" fmla="*/ 303059 h 303059"/>
                  <a:gd name="connsiteX2" fmla="*/ 291465 w 291465"/>
                  <a:gd name="connsiteY2" fmla="*/ 228822 h 303059"/>
                  <a:gd name="connsiteX3" fmla="*/ 291465 w 291465"/>
                  <a:gd name="connsiteY3" fmla="*/ 127237 h 303059"/>
                  <a:gd name="connsiteX4" fmla="*/ 255032 w 291465"/>
                  <a:gd name="connsiteY4" fmla="*/ 64144 h 303059"/>
                  <a:gd name="connsiteX5" fmla="*/ 160734 w 291465"/>
                  <a:gd name="connsiteY5" fmla="*/ 9708 h 303059"/>
                  <a:gd name="connsiteX6" fmla="*/ 87868 w 291465"/>
                  <a:gd name="connsiteY6" fmla="*/ 9708 h 303059"/>
                  <a:gd name="connsiteX7" fmla="*/ 0 w 291465"/>
                  <a:gd name="connsiteY7" fmla="*/ 60458 h 303059"/>
                  <a:gd name="connsiteX8" fmla="*/ 0 w 291465"/>
                  <a:gd name="connsiteY8" fmla="*/ 109835 h 303059"/>
                  <a:gd name="connsiteX9" fmla="*/ 109128 w 291465"/>
                  <a:gd name="connsiteY9" fmla="*/ 46827 h 303059"/>
                  <a:gd name="connsiteX10" fmla="*/ 139132 w 291465"/>
                  <a:gd name="connsiteY10" fmla="*/ 46827 h 303059"/>
                  <a:gd name="connsiteX11" fmla="*/ 233429 w 291465"/>
                  <a:gd name="connsiteY11" fmla="*/ 101263 h 303059"/>
                  <a:gd name="connsiteX12" fmla="*/ 248431 w 291465"/>
                  <a:gd name="connsiteY12" fmla="*/ 126980 h 303059"/>
                  <a:gd name="connsiteX13" fmla="*/ 248431 w 291465"/>
                  <a:gd name="connsiteY13" fmla="*/ 265598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059">
                    <a:moveTo>
                      <a:pt x="248603" y="265940"/>
                    </a:moveTo>
                    <a:lnTo>
                      <a:pt x="248603" y="303059"/>
                    </a:lnTo>
                    <a:lnTo>
                      <a:pt x="291465" y="228822"/>
                    </a:lnTo>
                    <a:lnTo>
                      <a:pt x="291465" y="127237"/>
                    </a:lnTo>
                    <a:cubicBezTo>
                      <a:pt x="291422" y="101220"/>
                      <a:pt x="277552" y="77182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19" y="106586"/>
                      <a:pt x="248319" y="116359"/>
                      <a:pt x="248431" y="126980"/>
                    </a:cubicBezTo>
                    <a:lnTo>
                      <a:pt x="248431" y="26559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2" name="Freeform: Shape 4361">
                <a:extLst>
                  <a:ext uri="{FF2B5EF4-FFF2-40B4-BE49-F238E27FC236}">
                    <a16:creationId xmlns:a16="http://schemas.microsoft.com/office/drawing/2014/main" id="{68228E20-B615-D0E9-AA5C-323B9C1ECE75}"/>
                  </a:ext>
                </a:extLst>
              </p:cNvPr>
              <p:cNvSpPr/>
              <p:nvPr/>
            </p:nvSpPr>
            <p:spPr>
              <a:xfrm>
                <a:off x="8430463" y="920686"/>
                <a:ext cx="334327" cy="253317"/>
              </a:xfrm>
              <a:custGeom>
                <a:avLst/>
                <a:gdLst>
                  <a:gd name="connsiteX0" fmla="*/ 130731 w 334327"/>
                  <a:gd name="connsiteY0" fmla="*/ 243545 h 253317"/>
                  <a:gd name="connsiteX1" fmla="*/ 203597 w 334327"/>
                  <a:gd name="connsiteY1" fmla="*/ 243545 h 253317"/>
                  <a:gd name="connsiteX2" fmla="*/ 297894 w 334327"/>
                  <a:gd name="connsiteY2" fmla="*/ 189109 h 253317"/>
                  <a:gd name="connsiteX3" fmla="*/ 334328 w 334327"/>
                  <a:gd name="connsiteY3" fmla="*/ 126016 h 253317"/>
                  <a:gd name="connsiteX4" fmla="*/ 334328 w 334327"/>
                  <a:gd name="connsiteY4" fmla="*/ 24603 h 253317"/>
                  <a:gd name="connsiteX5" fmla="*/ 291465 w 334327"/>
                  <a:gd name="connsiteY5" fmla="*/ 0 h 253317"/>
                  <a:gd name="connsiteX6" fmla="*/ 291465 w 334327"/>
                  <a:gd name="connsiteY6" fmla="*/ 126016 h 253317"/>
                  <a:gd name="connsiteX7" fmla="*/ 276463 w 334327"/>
                  <a:gd name="connsiteY7" fmla="*/ 151733 h 253317"/>
                  <a:gd name="connsiteX8" fmla="*/ 182166 w 334327"/>
                  <a:gd name="connsiteY8" fmla="*/ 206169 h 253317"/>
                  <a:gd name="connsiteX9" fmla="*/ 152162 w 334327"/>
                  <a:gd name="connsiteY9" fmla="*/ 206169 h 253317"/>
                  <a:gd name="connsiteX10" fmla="*/ 32147 w 334327"/>
                  <a:gd name="connsiteY10" fmla="*/ 136903 h 253317"/>
                  <a:gd name="connsiteX11" fmla="*/ 32147 w 334327"/>
                  <a:gd name="connsiteY11" fmla="*/ 136903 h 253317"/>
                  <a:gd name="connsiteX12" fmla="*/ 0 w 334327"/>
                  <a:gd name="connsiteY12" fmla="*/ 118386 h 253317"/>
                  <a:gd name="connsiteX13" fmla="*/ 42863 w 334327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130731" y="243545"/>
                    </a:moveTo>
                    <a:cubicBezTo>
                      <a:pt x="153267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3" name="Freeform: Shape 4362">
                <a:extLst>
                  <a:ext uri="{FF2B5EF4-FFF2-40B4-BE49-F238E27FC236}">
                    <a16:creationId xmlns:a16="http://schemas.microsoft.com/office/drawing/2014/main" id="{B80336CC-E4A4-C7E8-8251-955BDFDDB8FD}"/>
                  </a:ext>
                </a:extLst>
              </p:cNvPr>
              <p:cNvSpPr/>
              <p:nvPr/>
            </p:nvSpPr>
            <p:spPr>
              <a:xfrm>
                <a:off x="8430463" y="810592"/>
                <a:ext cx="334327" cy="253254"/>
              </a:xfrm>
              <a:custGeom>
                <a:avLst/>
                <a:gdLst>
                  <a:gd name="connsiteX0" fmla="*/ 334328 w 334327"/>
                  <a:gd name="connsiteY0" fmla="*/ 134697 h 253254"/>
                  <a:gd name="connsiteX1" fmla="*/ 291465 w 334327"/>
                  <a:gd name="connsiteY1" fmla="*/ 60459 h 253254"/>
                  <a:gd name="connsiteX2" fmla="*/ 203597 w 334327"/>
                  <a:gd name="connsiteY2" fmla="*/ 9710 h 253254"/>
                  <a:gd name="connsiteX3" fmla="*/ 130731 w 334327"/>
                  <a:gd name="connsiteY3" fmla="*/ 9710 h 253254"/>
                  <a:gd name="connsiteX4" fmla="*/ 36433 w 334327"/>
                  <a:gd name="connsiteY4" fmla="*/ 64145 h 253254"/>
                  <a:gd name="connsiteX5" fmla="*/ 0 w 334327"/>
                  <a:gd name="connsiteY5" fmla="*/ 127239 h 253254"/>
                  <a:gd name="connsiteX6" fmla="*/ 0 w 334327"/>
                  <a:gd name="connsiteY6" fmla="*/ 228737 h 253254"/>
                  <a:gd name="connsiteX7" fmla="*/ 42863 w 334327"/>
                  <a:gd name="connsiteY7" fmla="*/ 253254 h 253254"/>
                  <a:gd name="connsiteX8" fmla="*/ 42863 w 334327"/>
                  <a:gd name="connsiteY8" fmla="*/ 127239 h 253254"/>
                  <a:gd name="connsiteX9" fmla="*/ 57864 w 334327"/>
                  <a:gd name="connsiteY9" fmla="*/ 101521 h 253254"/>
                  <a:gd name="connsiteX10" fmla="*/ 152162 w 334327"/>
                  <a:gd name="connsiteY10" fmla="*/ 47086 h 253254"/>
                  <a:gd name="connsiteX11" fmla="*/ 182166 w 334327"/>
                  <a:gd name="connsiteY11" fmla="*/ 47086 h 253254"/>
                  <a:gd name="connsiteX12" fmla="*/ 302181 w 334327"/>
                  <a:gd name="connsiteY12" fmla="*/ 116352 h 253254"/>
                  <a:gd name="connsiteX13" fmla="*/ 302181 w 334327"/>
                  <a:gd name="connsiteY13" fmla="*/ 116352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4">
                    <a:moveTo>
                      <a:pt x="334328" y="134697"/>
                    </a:moveTo>
                    <a:lnTo>
                      <a:pt x="291465" y="60459"/>
                    </a:lnTo>
                    <a:lnTo>
                      <a:pt x="203597" y="9710"/>
                    </a:lnTo>
                    <a:cubicBezTo>
                      <a:pt x="181034" y="-3237"/>
                      <a:pt x="153294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7086"/>
                    </a:lnTo>
                    <a:cubicBezTo>
                      <a:pt x="161463" y="41778"/>
                      <a:pt x="172864" y="41778"/>
                      <a:pt x="182166" y="47086"/>
                    </a:cubicBezTo>
                    <a:lnTo>
                      <a:pt x="302181" y="116352"/>
                    </a:lnTo>
                    <a:lnTo>
                      <a:pt x="302181" y="1163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4" name="Freeform: Shape 4363">
                <a:extLst>
                  <a:ext uri="{FF2B5EF4-FFF2-40B4-BE49-F238E27FC236}">
                    <a16:creationId xmlns:a16="http://schemas.microsoft.com/office/drawing/2014/main" id="{6C07CD82-2A61-176F-1AA6-266AEDEBCB87}"/>
                  </a:ext>
                </a:extLst>
              </p:cNvPr>
              <p:cNvSpPr/>
              <p:nvPr/>
            </p:nvSpPr>
            <p:spPr>
              <a:xfrm>
                <a:off x="7302493" y="501062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2 h 298751"/>
                  <a:gd name="connsiteX6" fmla="*/ 0 w 170849"/>
                  <a:gd name="connsiteY6" fmla="*/ 298752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60" y="114817"/>
                      <a:pt x="170859" y="57915"/>
                      <a:pt x="170850" y="0"/>
                    </a:cubicBezTo>
                    <a:lnTo>
                      <a:pt x="127987" y="0"/>
                    </a:lnTo>
                    <a:cubicBezTo>
                      <a:pt x="128022" y="50394"/>
                      <a:pt x="114812" y="99913"/>
                      <a:pt x="89669" y="143589"/>
                    </a:cubicBezTo>
                    <a:lnTo>
                      <a:pt x="15774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5" name="Freeform: Shape 4364">
                <a:extLst>
                  <a:ext uri="{FF2B5EF4-FFF2-40B4-BE49-F238E27FC236}">
                    <a16:creationId xmlns:a16="http://schemas.microsoft.com/office/drawing/2014/main" id="{FD8B9FA3-45A9-41FC-8F79-0786744D0EEE}"/>
                  </a:ext>
                </a:extLst>
              </p:cNvPr>
              <p:cNvSpPr/>
              <p:nvPr/>
            </p:nvSpPr>
            <p:spPr>
              <a:xfrm>
                <a:off x="6858952" y="501062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2 h 298751"/>
                  <a:gd name="connsiteX8" fmla="*/ 443541 w 468315"/>
                  <a:gd name="connsiteY8" fmla="*/ 298752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5"/>
                      <a:pt x="141412" y="201005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5"/>
                      <a:pt x="220639" y="298674"/>
                      <a:pt x="338614" y="298752"/>
                    </a:cubicBezTo>
                    <a:lnTo>
                      <a:pt x="443541" y="298752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6" name="Freeform: Shape 4365">
                <a:extLst>
                  <a:ext uri="{FF2B5EF4-FFF2-40B4-BE49-F238E27FC236}">
                    <a16:creationId xmlns:a16="http://schemas.microsoft.com/office/drawing/2014/main" id="{291CC8C3-C0C2-3158-A162-49B597494AB1}"/>
                  </a:ext>
                </a:extLst>
              </p:cNvPr>
              <p:cNvSpPr/>
              <p:nvPr/>
            </p:nvSpPr>
            <p:spPr>
              <a:xfrm>
                <a:off x="6464531" y="1184719"/>
                <a:ext cx="467887" cy="341699"/>
              </a:xfrm>
              <a:custGeom>
                <a:avLst/>
                <a:gdLst>
                  <a:gd name="connsiteX0" fmla="*/ 415509 w 467887"/>
                  <a:gd name="connsiteY0" fmla="*/ 165021 h 341699"/>
                  <a:gd name="connsiteX1" fmla="*/ 129702 w 467887"/>
                  <a:gd name="connsiteY1" fmla="*/ 0 h 341699"/>
                  <a:gd name="connsiteX2" fmla="*/ 24689 w 467887"/>
                  <a:gd name="connsiteY2" fmla="*/ 0 h 341699"/>
                  <a:gd name="connsiteX3" fmla="*/ 0 w 467887"/>
                  <a:gd name="connsiteY3" fmla="*/ 42863 h 341699"/>
                  <a:gd name="connsiteX4" fmla="*/ 129702 w 467887"/>
                  <a:gd name="connsiteY4" fmla="*/ 42863 h 341699"/>
                  <a:gd name="connsiteX5" fmla="*/ 378304 w 467887"/>
                  <a:gd name="connsiteY5" fmla="*/ 186452 h 341699"/>
                  <a:gd name="connsiteX6" fmla="*/ 452199 w 467887"/>
                  <a:gd name="connsiteY6" fmla="*/ 314525 h 341699"/>
                  <a:gd name="connsiteX7" fmla="*/ 467887 w 467887"/>
                  <a:gd name="connsiteY7" fmla="*/ 341700 h 341699"/>
                  <a:gd name="connsiteX8" fmla="*/ 467887 w 467887"/>
                  <a:gd name="connsiteY8" fmla="*/ 25597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60"/>
                      <a:pt x="326904" y="97744"/>
                      <a:pt x="378304" y="186452"/>
                    </a:cubicBezTo>
                    <a:lnTo>
                      <a:pt x="452199" y="314525"/>
                    </a:lnTo>
                    <a:lnTo>
                      <a:pt x="467887" y="341700"/>
                    </a:lnTo>
                    <a:lnTo>
                      <a:pt x="467887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7" name="Freeform: Shape 4366">
                <a:extLst>
                  <a:ext uri="{FF2B5EF4-FFF2-40B4-BE49-F238E27FC236}">
                    <a16:creationId xmlns:a16="http://schemas.microsoft.com/office/drawing/2014/main" id="{24972532-3114-434C-E057-0078D66B0E75}"/>
                  </a:ext>
                </a:extLst>
              </p:cNvPr>
              <p:cNvSpPr/>
              <p:nvPr/>
            </p:nvSpPr>
            <p:spPr>
              <a:xfrm>
                <a:off x="6318492" y="1184719"/>
                <a:ext cx="170813" cy="554640"/>
              </a:xfrm>
              <a:custGeom>
                <a:avLst/>
                <a:gdLst>
                  <a:gd name="connsiteX0" fmla="*/ 81145 w 170813"/>
                  <a:gd name="connsiteY0" fmla="*/ 442427 h 554640"/>
                  <a:gd name="connsiteX1" fmla="*/ 81145 w 170813"/>
                  <a:gd name="connsiteY1" fmla="*/ 155248 h 554640"/>
                  <a:gd name="connsiteX2" fmla="*/ 146125 w 170813"/>
                  <a:gd name="connsiteY2" fmla="*/ 42863 h 554640"/>
                  <a:gd name="connsiteX3" fmla="*/ 170813 w 170813"/>
                  <a:gd name="connsiteY3" fmla="*/ 0 h 554640"/>
                  <a:gd name="connsiteX4" fmla="*/ 170813 w 170813"/>
                  <a:gd name="connsiteY4" fmla="*/ 0 h 554640"/>
                  <a:gd name="connsiteX5" fmla="*/ 96576 w 170813"/>
                  <a:gd name="connsiteY5" fmla="*/ 42863 h 554640"/>
                  <a:gd name="connsiteX6" fmla="*/ 44112 w 170813"/>
                  <a:gd name="connsiteY6" fmla="*/ 133731 h 554640"/>
                  <a:gd name="connsiteX7" fmla="*/ 44112 w 170813"/>
                  <a:gd name="connsiteY7" fmla="*/ 463772 h 554640"/>
                  <a:gd name="connsiteX8" fmla="*/ 96576 w 170813"/>
                  <a:gd name="connsiteY8" fmla="*/ 554641 h 554640"/>
                  <a:gd name="connsiteX9" fmla="*/ 146125 w 170813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640">
                    <a:moveTo>
                      <a:pt x="81145" y="442427"/>
                    </a:moveTo>
                    <a:cubicBezTo>
                      <a:pt x="30053" y="353513"/>
                      <a:pt x="30053" y="244162"/>
                      <a:pt x="81145" y="155248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641"/>
                    </a:lnTo>
                    <a:lnTo>
                      <a:pt x="146125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8" name="Freeform: Shape 4367">
                <a:extLst>
                  <a:ext uri="{FF2B5EF4-FFF2-40B4-BE49-F238E27FC236}">
                    <a16:creationId xmlns:a16="http://schemas.microsoft.com/office/drawing/2014/main" id="{62360377-FDF5-8E08-B0D2-352DF13C2956}"/>
                  </a:ext>
                </a:extLst>
              </p:cNvPr>
              <p:cNvSpPr/>
              <p:nvPr/>
            </p:nvSpPr>
            <p:spPr>
              <a:xfrm>
                <a:off x="6414982" y="1483556"/>
                <a:ext cx="517521" cy="298751"/>
              </a:xfrm>
              <a:custGeom>
                <a:avLst/>
                <a:gdLst>
                  <a:gd name="connsiteX0" fmla="*/ 492833 w 517521"/>
                  <a:gd name="connsiteY0" fmla="*/ 0 h 298751"/>
                  <a:gd name="connsiteX1" fmla="*/ 427939 w 517521"/>
                  <a:gd name="connsiteY1" fmla="*/ 112300 h 298751"/>
                  <a:gd name="connsiteX2" fmla="*/ 179337 w 517521"/>
                  <a:gd name="connsiteY2" fmla="*/ 255889 h 298751"/>
                  <a:gd name="connsiteX3" fmla="*/ 0 w 517521"/>
                  <a:gd name="connsiteY3" fmla="*/ 255889 h 298751"/>
                  <a:gd name="connsiteX4" fmla="*/ 74324 w 517521"/>
                  <a:gd name="connsiteY4" fmla="*/ 298752 h 298751"/>
                  <a:gd name="connsiteX5" fmla="*/ 179251 w 517521"/>
                  <a:gd name="connsiteY5" fmla="*/ 298752 h 298751"/>
                  <a:gd name="connsiteX6" fmla="*/ 465058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833" y="0"/>
                    </a:moveTo>
                    <a:lnTo>
                      <a:pt x="427939" y="112300"/>
                    </a:lnTo>
                    <a:cubicBezTo>
                      <a:pt x="376530" y="200991"/>
                      <a:pt x="281855" y="255675"/>
                      <a:pt x="179337" y="255889"/>
                    </a:cubicBezTo>
                    <a:lnTo>
                      <a:pt x="0" y="255889"/>
                    </a:lnTo>
                    <a:lnTo>
                      <a:pt x="74324" y="298752"/>
                    </a:lnTo>
                    <a:lnTo>
                      <a:pt x="179251" y="298752"/>
                    </a:lnTo>
                    <a:cubicBezTo>
                      <a:pt x="297106" y="298572"/>
                      <a:pt x="405976" y="235709"/>
                      <a:pt x="465058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9" name="Freeform: Shape 4368">
                <a:extLst>
                  <a:ext uri="{FF2B5EF4-FFF2-40B4-BE49-F238E27FC236}">
                    <a16:creationId xmlns:a16="http://schemas.microsoft.com/office/drawing/2014/main" id="{1C14566B-223E-61A2-0DFF-614E0A408CCE}"/>
                  </a:ext>
                </a:extLst>
              </p:cNvPr>
              <p:cNvSpPr/>
              <p:nvPr/>
            </p:nvSpPr>
            <p:spPr>
              <a:xfrm>
                <a:off x="6858952" y="2167213"/>
                <a:ext cx="517693" cy="298837"/>
              </a:xfrm>
              <a:custGeom>
                <a:avLst/>
                <a:gdLst>
                  <a:gd name="connsiteX0" fmla="*/ 25032 w 517693"/>
                  <a:gd name="connsiteY0" fmla="*/ 298838 h 298837"/>
                  <a:gd name="connsiteX1" fmla="*/ 89925 w 517693"/>
                  <a:gd name="connsiteY1" fmla="*/ 186452 h 298837"/>
                  <a:gd name="connsiteX2" fmla="*/ 338528 w 517693"/>
                  <a:gd name="connsiteY2" fmla="*/ 42863 h 298837"/>
                  <a:gd name="connsiteX3" fmla="*/ 517693 w 517693"/>
                  <a:gd name="connsiteY3" fmla="*/ 42863 h 298837"/>
                  <a:gd name="connsiteX4" fmla="*/ 443455 w 517693"/>
                  <a:gd name="connsiteY4" fmla="*/ 0 h 298837"/>
                  <a:gd name="connsiteX5" fmla="*/ 338614 w 517693"/>
                  <a:gd name="connsiteY5" fmla="*/ 0 h 298837"/>
                  <a:gd name="connsiteX6" fmla="*/ 52807 w 517693"/>
                  <a:gd name="connsiteY6" fmla="*/ 165021 h 298837"/>
                  <a:gd name="connsiteX7" fmla="*/ 0 w 517693"/>
                  <a:gd name="connsiteY7" fmla="*/ 255975 h 298837"/>
                  <a:gd name="connsiteX8" fmla="*/ 15688 w 517693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837">
                    <a:moveTo>
                      <a:pt x="25032" y="298838"/>
                    </a:moveTo>
                    <a:lnTo>
                      <a:pt x="89925" y="186452"/>
                    </a:lnTo>
                    <a:cubicBezTo>
                      <a:pt x="141326" y="97744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0" name="Freeform: Shape 4369">
                <a:extLst>
                  <a:ext uri="{FF2B5EF4-FFF2-40B4-BE49-F238E27FC236}">
                    <a16:creationId xmlns:a16="http://schemas.microsoft.com/office/drawing/2014/main" id="{734A925C-A389-B9FF-89E4-93EF4F6B7F66}"/>
                  </a:ext>
                </a:extLst>
              </p:cNvPr>
              <p:cNvSpPr/>
              <p:nvPr/>
            </p:nvSpPr>
            <p:spPr>
              <a:xfrm>
                <a:off x="6859209" y="2423188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1" name="Freeform: Shape 4370">
                <a:extLst>
                  <a:ext uri="{FF2B5EF4-FFF2-40B4-BE49-F238E27FC236}">
                    <a16:creationId xmlns:a16="http://schemas.microsoft.com/office/drawing/2014/main" id="{D2B7FC1F-BA8C-08F4-D5B5-D6021DB06282}"/>
                  </a:ext>
                </a:extLst>
              </p:cNvPr>
              <p:cNvSpPr/>
              <p:nvPr/>
            </p:nvSpPr>
            <p:spPr>
              <a:xfrm>
                <a:off x="732726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092" y="198059"/>
                      <a:pt x="130902" y="141155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2" name="Freeform: Shape 4371">
                <a:extLst>
                  <a:ext uri="{FF2B5EF4-FFF2-40B4-BE49-F238E27FC236}">
                    <a16:creationId xmlns:a16="http://schemas.microsoft.com/office/drawing/2014/main" id="{5E429FCF-DD5C-7E90-5ECE-75BD2DB8E0D6}"/>
                  </a:ext>
                </a:extLst>
              </p:cNvPr>
              <p:cNvSpPr/>
              <p:nvPr/>
            </p:nvSpPr>
            <p:spPr>
              <a:xfrm>
                <a:off x="8020183" y="2167213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248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2 h 298751"/>
                  <a:gd name="connsiteX6" fmla="*/ 42863 w 170849"/>
                  <a:gd name="connsiteY6" fmla="*/ 298752 h 298751"/>
                  <a:gd name="connsiteX7" fmla="*/ 81181 w 170849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248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32"/>
                      <a:pt x="-17" y="240836"/>
                      <a:pt x="0" y="298752"/>
                    </a:cubicBezTo>
                    <a:lnTo>
                      <a:pt x="42863" y="298752"/>
                    </a:lnTo>
                    <a:cubicBezTo>
                      <a:pt x="42828" y="248388"/>
                      <a:pt x="56047" y="198890"/>
                      <a:pt x="81181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3" name="Freeform: Shape 4372">
                <a:extLst>
                  <a:ext uri="{FF2B5EF4-FFF2-40B4-BE49-F238E27FC236}">
                    <a16:creationId xmlns:a16="http://schemas.microsoft.com/office/drawing/2014/main" id="{281BFEBA-AEB9-28C7-322A-2DA14E626372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538 h 298837"/>
                  <a:gd name="connsiteX2" fmla="*/ 443198 w 467887"/>
                  <a:gd name="connsiteY2" fmla="*/ 298838 h 298837"/>
                  <a:gd name="connsiteX3" fmla="*/ 467887 w 467887"/>
                  <a:gd name="connsiteY3" fmla="*/ 298838 h 298837"/>
                  <a:gd name="connsiteX4" fmla="*/ 467887 w 467887"/>
                  <a:gd name="connsiteY4" fmla="*/ 255975 h 298837"/>
                  <a:gd name="connsiteX5" fmla="*/ 415766 w 467887"/>
                  <a:gd name="connsiteY5" fmla="*/ 165106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46" y="43060"/>
                      <a:pt x="326938" y="97787"/>
                      <a:pt x="378304" y="186538"/>
                    </a:cubicBezTo>
                    <a:lnTo>
                      <a:pt x="443198" y="298838"/>
                    </a:lnTo>
                    <a:lnTo>
                      <a:pt x="467887" y="298838"/>
                    </a:lnTo>
                    <a:lnTo>
                      <a:pt x="467887" y="255975"/>
                    </a:lnTo>
                    <a:lnTo>
                      <a:pt x="415766" y="165106"/>
                    </a:lnTo>
                    <a:cubicBezTo>
                      <a:pt x="356719" y="63076"/>
                      <a:pt x="247840" y="180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4" name="Freeform: Shape 4373">
                <a:extLst>
                  <a:ext uri="{FF2B5EF4-FFF2-40B4-BE49-F238E27FC236}">
                    <a16:creationId xmlns:a16="http://schemas.microsoft.com/office/drawing/2014/main" id="{5C603C3D-B89B-A3C8-A85F-4F98F04B524F}"/>
                  </a:ext>
                </a:extLst>
              </p:cNvPr>
              <p:cNvSpPr/>
              <p:nvPr/>
            </p:nvSpPr>
            <p:spPr>
              <a:xfrm>
                <a:off x="819103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5" name="Freeform: Shape 4374">
                <a:extLst>
                  <a:ext uri="{FF2B5EF4-FFF2-40B4-BE49-F238E27FC236}">
                    <a16:creationId xmlns:a16="http://schemas.microsoft.com/office/drawing/2014/main" id="{2C6C11AD-3D76-8A22-33F2-13C08D24EF2D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6" name="Freeform: Shape 4375">
                <a:extLst>
                  <a:ext uri="{FF2B5EF4-FFF2-40B4-BE49-F238E27FC236}">
                    <a16:creationId xmlns:a16="http://schemas.microsoft.com/office/drawing/2014/main" id="{2359DC7F-4DF1-1983-376F-01F54A4C4B97}"/>
                  </a:ext>
                </a:extLst>
              </p:cNvPr>
              <p:cNvSpPr/>
              <p:nvPr/>
            </p:nvSpPr>
            <p:spPr>
              <a:xfrm>
                <a:off x="8166258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7" name="Freeform: Shape 4376">
                <a:extLst>
                  <a:ext uri="{FF2B5EF4-FFF2-40B4-BE49-F238E27FC236}">
                    <a16:creationId xmlns:a16="http://schemas.microsoft.com/office/drawing/2014/main" id="{99C73FAB-801D-797D-6B6D-748E538678C9}"/>
                  </a:ext>
                </a:extLst>
              </p:cNvPr>
              <p:cNvSpPr/>
              <p:nvPr/>
            </p:nvSpPr>
            <p:spPr>
              <a:xfrm>
                <a:off x="8561022" y="1440694"/>
                <a:ext cx="467887" cy="341614"/>
              </a:xfrm>
              <a:custGeom>
                <a:avLst/>
                <a:gdLst>
                  <a:gd name="connsiteX0" fmla="*/ 52464 w 467887"/>
                  <a:gd name="connsiteY0" fmla="*/ 176594 h 341614"/>
                  <a:gd name="connsiteX1" fmla="*/ 338185 w 467887"/>
                  <a:gd name="connsiteY1" fmla="*/ 341614 h 341614"/>
                  <a:gd name="connsiteX2" fmla="*/ 443198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689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464" y="176594"/>
                    </a:moveTo>
                    <a:cubicBezTo>
                      <a:pt x="111520" y="278563"/>
                      <a:pt x="220356" y="341417"/>
                      <a:pt x="338185" y="341614"/>
                    </a:cubicBezTo>
                    <a:lnTo>
                      <a:pt x="443198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54"/>
                      <a:pt x="140983" y="243870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8" name="Freeform: Shape 4377">
                <a:extLst>
                  <a:ext uri="{FF2B5EF4-FFF2-40B4-BE49-F238E27FC236}">
                    <a16:creationId xmlns:a16="http://schemas.microsoft.com/office/drawing/2014/main" id="{5A6EED84-42AA-8712-C884-3D0C9ABE697E}"/>
                  </a:ext>
                </a:extLst>
              </p:cNvPr>
              <p:cNvSpPr/>
              <p:nvPr/>
            </p:nvSpPr>
            <p:spPr>
              <a:xfrm>
                <a:off x="900430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9" name="Freeform: Shape 4378">
                <a:extLst>
                  <a:ext uri="{FF2B5EF4-FFF2-40B4-BE49-F238E27FC236}">
                    <a16:creationId xmlns:a16="http://schemas.microsoft.com/office/drawing/2014/main" id="{7120DAAF-C075-85DC-75F2-CE39A0689C22}"/>
                  </a:ext>
                </a:extLst>
              </p:cNvPr>
              <p:cNvSpPr/>
              <p:nvPr/>
            </p:nvSpPr>
            <p:spPr>
              <a:xfrm>
                <a:off x="9004306" y="1227581"/>
                <a:ext cx="170813" cy="554726"/>
              </a:xfrm>
              <a:custGeom>
                <a:avLst/>
                <a:gdLst>
                  <a:gd name="connsiteX0" fmla="*/ 89583 w 170813"/>
                  <a:gd name="connsiteY0" fmla="*/ 112385 h 554726"/>
                  <a:gd name="connsiteX1" fmla="*/ 89583 w 170813"/>
                  <a:gd name="connsiteY1" fmla="*/ 399564 h 554726"/>
                  <a:gd name="connsiteX2" fmla="*/ 24689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1 w 170813"/>
                  <a:gd name="connsiteY5" fmla="*/ 420995 h 554726"/>
                  <a:gd name="connsiteX6" fmla="*/ 126701 w 170813"/>
                  <a:gd name="connsiteY6" fmla="*/ 90954 h 554726"/>
                  <a:gd name="connsiteX7" fmla="*/ 74238 w 170813"/>
                  <a:gd name="connsiteY7" fmla="*/ 0 h 554726"/>
                  <a:gd name="connsiteX8" fmla="*/ 24689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3" y="112385"/>
                    </a:moveTo>
                    <a:cubicBezTo>
                      <a:pt x="140675" y="201300"/>
                      <a:pt x="140675" y="310650"/>
                      <a:pt x="89583" y="399564"/>
                    </a:cubicBezTo>
                    <a:lnTo>
                      <a:pt x="24689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1" y="420995"/>
                    </a:lnTo>
                    <a:cubicBezTo>
                      <a:pt x="185517" y="318846"/>
                      <a:pt x="185517" y="193104"/>
                      <a:pt x="126701" y="90954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0" name="Freeform: Shape 4379">
                <a:extLst>
                  <a:ext uri="{FF2B5EF4-FFF2-40B4-BE49-F238E27FC236}">
                    <a16:creationId xmlns:a16="http://schemas.microsoft.com/office/drawing/2014/main" id="{AF3EBDD1-2640-5120-A305-10DF9F14596A}"/>
                  </a:ext>
                </a:extLst>
              </p:cNvPr>
              <p:cNvSpPr/>
              <p:nvPr/>
            </p:nvSpPr>
            <p:spPr>
              <a:xfrm>
                <a:off x="907854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1" name="Freeform: Shape 4380">
                <a:extLst>
                  <a:ext uri="{FF2B5EF4-FFF2-40B4-BE49-F238E27FC236}">
                    <a16:creationId xmlns:a16="http://schemas.microsoft.com/office/drawing/2014/main" id="{CFCAAD2E-288D-5885-4546-B2BE72F8A3F9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2" name="Freeform: Shape 4381">
                <a:extLst>
                  <a:ext uri="{FF2B5EF4-FFF2-40B4-BE49-F238E27FC236}">
                    <a16:creationId xmlns:a16="http://schemas.microsoft.com/office/drawing/2014/main" id="{A16511CB-3794-4CBC-234E-BEBA3CE51756}"/>
                  </a:ext>
                </a:extLst>
              </p:cNvPr>
              <p:cNvSpPr/>
              <p:nvPr/>
            </p:nvSpPr>
            <p:spPr>
              <a:xfrm>
                <a:off x="9004306" y="1739446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3" name="Freeform: Shape 4382">
                <a:extLst>
                  <a:ext uri="{FF2B5EF4-FFF2-40B4-BE49-F238E27FC236}">
                    <a16:creationId xmlns:a16="http://schemas.microsoft.com/office/drawing/2014/main" id="{4F0DC1EE-CF6E-533A-5F9C-690562DE2BAA}"/>
                  </a:ext>
                </a:extLst>
              </p:cNvPr>
              <p:cNvSpPr/>
              <p:nvPr/>
            </p:nvSpPr>
            <p:spPr>
              <a:xfrm>
                <a:off x="8560936" y="1185148"/>
                <a:ext cx="517521" cy="298837"/>
              </a:xfrm>
              <a:custGeom>
                <a:avLst/>
                <a:gdLst>
                  <a:gd name="connsiteX0" fmla="*/ 89669 w 517521"/>
                  <a:gd name="connsiteY0" fmla="*/ 186452 h 298837"/>
                  <a:gd name="connsiteX1" fmla="*/ 338271 w 517521"/>
                  <a:gd name="connsiteY1" fmla="*/ 42863 h 298837"/>
                  <a:gd name="connsiteX2" fmla="*/ 517522 w 517521"/>
                  <a:gd name="connsiteY2" fmla="*/ 42863 h 298837"/>
                  <a:gd name="connsiteX3" fmla="*/ 443198 w 517521"/>
                  <a:gd name="connsiteY3" fmla="*/ 0 h 298837"/>
                  <a:gd name="connsiteX4" fmla="*/ 338271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689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669" y="186452"/>
                    </a:moveTo>
                    <a:cubicBezTo>
                      <a:pt x="141069" y="97744"/>
                      <a:pt x="235753" y="43060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25" y="214"/>
                      <a:pt x="111571" y="63068"/>
                      <a:pt x="52464" y="165021"/>
                    </a:cubicBezTo>
                    <a:lnTo>
                      <a:pt x="0" y="255975"/>
                    </a:lnTo>
                    <a:lnTo>
                      <a:pt x="24689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4" name="Freeform: Shape 4383">
                <a:extLst>
                  <a:ext uri="{FF2B5EF4-FFF2-40B4-BE49-F238E27FC236}">
                    <a16:creationId xmlns:a16="http://schemas.microsoft.com/office/drawing/2014/main" id="{C93D04D4-4010-8B38-AA13-754B144A5FDC}"/>
                  </a:ext>
                </a:extLst>
              </p:cNvPr>
              <p:cNvSpPr/>
              <p:nvPr/>
            </p:nvSpPr>
            <p:spPr>
              <a:xfrm>
                <a:off x="8117138" y="501062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2 h 298751"/>
                  <a:gd name="connsiteX1" fmla="*/ 178822 w 517435"/>
                  <a:gd name="connsiteY1" fmla="*/ 298752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2"/>
                    </a:moveTo>
                    <a:lnTo>
                      <a:pt x="178822" y="298752"/>
                    </a:lnTo>
                    <a:cubicBezTo>
                      <a:pt x="296780" y="298679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67" y="201005"/>
                      <a:pt x="281684" y="255695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5" name="Freeform: Shape 4384">
                <a:extLst>
                  <a:ext uri="{FF2B5EF4-FFF2-40B4-BE49-F238E27FC236}">
                    <a16:creationId xmlns:a16="http://schemas.microsoft.com/office/drawing/2014/main" id="{CE802208-9472-5DE4-D6ED-781C9D706D59}"/>
                  </a:ext>
                </a:extLst>
              </p:cNvPr>
              <p:cNvSpPr/>
              <p:nvPr/>
            </p:nvSpPr>
            <p:spPr>
              <a:xfrm>
                <a:off x="860954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6" name="Freeform: Shape 4385">
                <a:extLst>
                  <a:ext uri="{FF2B5EF4-FFF2-40B4-BE49-F238E27FC236}">
                    <a16:creationId xmlns:a16="http://schemas.microsoft.com/office/drawing/2014/main" id="{821F7846-F5B1-FEAB-5D69-733CCF8B6A42}"/>
                  </a:ext>
                </a:extLst>
              </p:cNvPr>
              <p:cNvSpPr/>
              <p:nvPr/>
            </p:nvSpPr>
            <p:spPr>
              <a:xfrm>
                <a:off x="8020183" y="501062"/>
                <a:ext cx="146075" cy="255889"/>
              </a:xfrm>
              <a:custGeom>
                <a:avLst/>
                <a:gdLst>
                  <a:gd name="connsiteX0" fmla="*/ 81181 w 146075"/>
                  <a:gd name="connsiteY0" fmla="*/ 143589 h 255889"/>
                  <a:gd name="connsiteX1" fmla="*/ 42863 w 146075"/>
                  <a:gd name="connsiteY1" fmla="*/ 0 h 255889"/>
                  <a:gd name="connsiteX2" fmla="*/ 0 w 146075"/>
                  <a:gd name="connsiteY2" fmla="*/ 0 h 255889"/>
                  <a:gd name="connsiteX3" fmla="*/ 44062 w 146075"/>
                  <a:gd name="connsiteY3" fmla="*/ 165021 h 255889"/>
                  <a:gd name="connsiteX4" fmla="*/ 96612 w 146075"/>
                  <a:gd name="connsiteY4" fmla="*/ 255889 h 255889"/>
                  <a:gd name="connsiteX5" fmla="*/ 146075 w 146075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9">
                    <a:moveTo>
                      <a:pt x="81181" y="143589"/>
                    </a:moveTo>
                    <a:cubicBezTo>
                      <a:pt x="56038" y="99913"/>
                      <a:pt x="42828" y="50394"/>
                      <a:pt x="42863" y="0"/>
                    </a:cubicBezTo>
                    <a:lnTo>
                      <a:pt x="0" y="0"/>
                    </a:lnTo>
                    <a:cubicBezTo>
                      <a:pt x="-9" y="57915"/>
                      <a:pt x="15190" y="114817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7" name="Freeform: Shape 4386">
                <a:extLst>
                  <a:ext uri="{FF2B5EF4-FFF2-40B4-BE49-F238E27FC236}">
                    <a16:creationId xmlns:a16="http://schemas.microsoft.com/office/drawing/2014/main" id="{1EB248C1-1063-79DE-C831-DF4BB924B895}"/>
                  </a:ext>
                </a:extLst>
              </p:cNvPr>
              <p:cNvSpPr/>
              <p:nvPr/>
            </p:nvSpPr>
            <p:spPr>
              <a:xfrm>
                <a:off x="7063063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264" y="113864"/>
                      <a:pt x="28657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8" name="Freeform: Shape 4387">
                <a:extLst>
                  <a:ext uri="{FF2B5EF4-FFF2-40B4-BE49-F238E27FC236}">
                    <a16:creationId xmlns:a16="http://schemas.microsoft.com/office/drawing/2014/main" id="{C4EA11B9-9DF0-0F65-5C8F-A25E756B708D}"/>
                  </a:ext>
                </a:extLst>
              </p:cNvPr>
              <p:cNvSpPr/>
              <p:nvPr/>
            </p:nvSpPr>
            <p:spPr>
              <a:xfrm>
                <a:off x="7345013" y="3027378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4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4"/>
                    </a:lnTo>
                    <a:lnTo>
                      <a:pt x="6944" y="0"/>
                    </a:lnTo>
                    <a:cubicBezTo>
                      <a:pt x="5057" y="15199"/>
                      <a:pt x="2743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9" name="Freeform: Shape 4388">
                <a:extLst>
                  <a:ext uri="{FF2B5EF4-FFF2-40B4-BE49-F238E27FC236}">
                    <a16:creationId xmlns:a16="http://schemas.microsoft.com/office/drawing/2014/main" id="{8C29D933-4E12-EFF4-743F-96E8C38C1CB2}"/>
                  </a:ext>
                </a:extLst>
              </p:cNvPr>
              <p:cNvSpPr/>
              <p:nvPr/>
            </p:nvSpPr>
            <p:spPr>
              <a:xfrm>
                <a:off x="7913884" y="2721940"/>
                <a:ext cx="277149" cy="188509"/>
              </a:xfrm>
              <a:custGeom>
                <a:avLst/>
                <a:gdLst>
                  <a:gd name="connsiteX0" fmla="*/ 240030 w 277149"/>
                  <a:gd name="connsiteY0" fmla="*/ 42863 h 188509"/>
                  <a:gd name="connsiteX1" fmla="*/ 277149 w 277149"/>
                  <a:gd name="connsiteY1" fmla="*/ 42863 h 188509"/>
                  <a:gd name="connsiteX2" fmla="*/ 202911 w 277149"/>
                  <a:gd name="connsiteY2" fmla="*/ 0 h 188509"/>
                  <a:gd name="connsiteX3" fmla="*/ 101413 w 277149"/>
                  <a:gd name="connsiteY3" fmla="*/ 0 h 188509"/>
                  <a:gd name="connsiteX4" fmla="*/ 38319 w 277149"/>
                  <a:gd name="connsiteY4" fmla="*/ 36433 h 188509"/>
                  <a:gd name="connsiteX5" fmla="*/ 0 w 277149"/>
                  <a:gd name="connsiteY5" fmla="*/ 102784 h 188509"/>
                  <a:gd name="connsiteX6" fmla="*/ 0 w 277149"/>
                  <a:gd name="connsiteY6" fmla="*/ 188509 h 188509"/>
                  <a:gd name="connsiteX7" fmla="*/ 75438 w 277149"/>
                  <a:gd name="connsiteY7" fmla="*/ 57864 h 188509"/>
                  <a:gd name="connsiteX8" fmla="*/ 101155 w 277149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0" name="Freeform: Shape 4389">
                <a:extLst>
                  <a:ext uri="{FF2B5EF4-FFF2-40B4-BE49-F238E27FC236}">
                    <a16:creationId xmlns:a16="http://schemas.microsoft.com/office/drawing/2014/main" id="{41266A2B-0BBF-84F5-E404-F5D5F127CE20}"/>
                  </a:ext>
                </a:extLst>
              </p:cNvPr>
              <p:cNvSpPr/>
              <p:nvPr/>
            </p:nvSpPr>
            <p:spPr>
              <a:xfrm>
                <a:off x="7622419" y="3092443"/>
                <a:ext cx="168278" cy="159620"/>
              </a:xfrm>
              <a:custGeom>
                <a:avLst/>
                <a:gdLst>
                  <a:gd name="connsiteX0" fmla="*/ 99612 w 168278"/>
                  <a:gd name="connsiteY0" fmla="*/ 64637 h 159620"/>
                  <a:gd name="connsiteX1" fmla="*/ 99612 w 168278"/>
                  <a:gd name="connsiteY1" fmla="*/ 64637 h 159620"/>
                  <a:gd name="connsiteX2" fmla="*/ 78181 w 168278"/>
                  <a:gd name="connsiteY2" fmla="*/ 101756 h 159620"/>
                  <a:gd name="connsiteX3" fmla="*/ 37205 w 168278"/>
                  <a:gd name="connsiteY3" fmla="*/ 112729 h 159620"/>
                  <a:gd name="connsiteX4" fmla="*/ 0 w 168278"/>
                  <a:gd name="connsiteY4" fmla="*/ 91297 h 159620"/>
                  <a:gd name="connsiteX5" fmla="*/ 0 w 168278"/>
                  <a:gd name="connsiteY5" fmla="*/ 140846 h 159620"/>
                  <a:gd name="connsiteX6" fmla="*/ 15774 w 168278"/>
                  <a:gd name="connsiteY6" fmla="*/ 149847 h 159620"/>
                  <a:gd name="connsiteX7" fmla="*/ 115300 w 168278"/>
                  <a:gd name="connsiteY7" fmla="*/ 123187 h 159620"/>
                  <a:gd name="connsiteX8" fmla="*/ 168278 w 168278"/>
                  <a:gd name="connsiteY8" fmla="*/ 31375 h 159620"/>
                  <a:gd name="connsiteX9" fmla="*/ 136646 w 168278"/>
                  <a:gd name="connsiteY9" fmla="*/ 0 h 159620"/>
                  <a:gd name="connsiteX10" fmla="*/ 124044 w 168278"/>
                  <a:gd name="connsiteY10" fmla="*/ 21774 h 159620"/>
                  <a:gd name="connsiteX11" fmla="*/ 124044 w 168278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278" h="159620">
                    <a:moveTo>
                      <a:pt x="99612" y="64637"/>
                    </a:moveTo>
                    <a:lnTo>
                      <a:pt x="99612" y="64637"/>
                    </a:lnTo>
                    <a:lnTo>
                      <a:pt x="78181" y="101756"/>
                    </a:lnTo>
                    <a:cubicBezTo>
                      <a:pt x="69892" y="116097"/>
                      <a:pt x="51546" y="121009"/>
                      <a:pt x="37205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774" y="149847"/>
                    </a:lnTo>
                    <a:cubicBezTo>
                      <a:pt x="50621" y="169967"/>
                      <a:pt x="95172" y="158026"/>
                      <a:pt x="115300" y="123187"/>
                    </a:cubicBezTo>
                    <a:lnTo>
                      <a:pt x="168278" y="31375"/>
                    </a:lnTo>
                    <a:lnTo>
                      <a:pt x="136646" y="0"/>
                    </a:lnTo>
                    <a:lnTo>
                      <a:pt x="124044" y="21774"/>
                    </a:lnTo>
                    <a:lnTo>
                      <a:pt x="124044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1" name="Freeform: Shape 4390">
                <a:extLst>
                  <a:ext uri="{FF2B5EF4-FFF2-40B4-BE49-F238E27FC236}">
                    <a16:creationId xmlns:a16="http://schemas.microsoft.com/office/drawing/2014/main" id="{DDDAB5B2-E37B-1347-3476-DE92E4149E6D}"/>
                  </a:ext>
                </a:extLst>
              </p:cNvPr>
              <p:cNvSpPr/>
              <p:nvPr/>
            </p:nvSpPr>
            <p:spPr>
              <a:xfrm>
                <a:off x="775932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699 w 111785"/>
                  <a:gd name="connsiteY1" fmla="*/ 13373 h 224856"/>
                  <a:gd name="connsiteX2" fmla="*/ 111699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699" y="13373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2" name="Freeform: Shape 4391">
                <a:extLst>
                  <a:ext uri="{FF2B5EF4-FFF2-40B4-BE49-F238E27FC236}">
                    <a16:creationId xmlns:a16="http://schemas.microsoft.com/office/drawing/2014/main" id="{88F1C844-AA6A-D6E9-2BA9-902B79BD1882}"/>
                  </a:ext>
                </a:extLst>
              </p:cNvPr>
              <p:cNvSpPr/>
              <p:nvPr/>
            </p:nvSpPr>
            <p:spPr>
              <a:xfrm>
                <a:off x="6932504" y="3281381"/>
                <a:ext cx="277920" cy="166906"/>
              </a:xfrm>
              <a:custGeom>
                <a:avLst/>
                <a:gdLst>
                  <a:gd name="connsiteX0" fmla="*/ 277921 w 277920"/>
                  <a:gd name="connsiteY0" fmla="*/ 42863 h 166906"/>
                  <a:gd name="connsiteX1" fmla="*/ 261204 w 277920"/>
                  <a:gd name="connsiteY1" fmla="*/ 0 h 166906"/>
                  <a:gd name="connsiteX2" fmla="*/ 113843 w 277920"/>
                  <a:gd name="connsiteY2" fmla="*/ 0 h 166906"/>
                  <a:gd name="connsiteX3" fmla="*/ 50749 w 277920"/>
                  <a:gd name="connsiteY3" fmla="*/ 36176 h 166906"/>
                  <a:gd name="connsiteX4" fmla="*/ 0 w 277920"/>
                  <a:gd name="connsiteY4" fmla="*/ 124044 h 166906"/>
                  <a:gd name="connsiteX5" fmla="*/ 18602 w 277920"/>
                  <a:gd name="connsiteY5" fmla="*/ 156191 h 166906"/>
                  <a:gd name="connsiteX6" fmla="*/ 18602 w 277920"/>
                  <a:gd name="connsiteY6" fmla="*/ 156191 h 166906"/>
                  <a:gd name="connsiteX7" fmla="*/ 24775 w 277920"/>
                  <a:gd name="connsiteY7" fmla="*/ 166907 h 166906"/>
                  <a:gd name="connsiteX8" fmla="*/ 87868 w 277920"/>
                  <a:gd name="connsiteY8" fmla="*/ 57607 h 166906"/>
                  <a:gd name="connsiteX9" fmla="*/ 113586 w 277920"/>
                  <a:gd name="connsiteY9" fmla="*/ 42605 h 166906"/>
                  <a:gd name="connsiteX10" fmla="*/ 277921 w 277920"/>
                  <a:gd name="connsiteY10" fmla="*/ 42605 h 166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906">
                    <a:moveTo>
                      <a:pt x="277921" y="42863"/>
                    </a:moveTo>
                    <a:cubicBezTo>
                      <a:pt x="272777" y="28375"/>
                      <a:pt x="267205" y="14145"/>
                      <a:pt x="261204" y="0"/>
                    </a:cubicBezTo>
                    <a:lnTo>
                      <a:pt x="113843" y="0"/>
                    </a:lnTo>
                    <a:cubicBezTo>
                      <a:pt x="87877" y="0"/>
                      <a:pt x="63865" y="13776"/>
                      <a:pt x="50749" y="36176"/>
                    </a:cubicBezTo>
                    <a:lnTo>
                      <a:pt x="0" y="124044"/>
                    </a:lnTo>
                    <a:lnTo>
                      <a:pt x="18602" y="156191"/>
                    </a:lnTo>
                    <a:lnTo>
                      <a:pt x="18602" y="156191"/>
                    </a:lnTo>
                    <a:lnTo>
                      <a:pt x="24775" y="166907"/>
                    </a:lnTo>
                    <a:lnTo>
                      <a:pt x="87868" y="57607"/>
                    </a:lnTo>
                    <a:cubicBezTo>
                      <a:pt x="93209" y="48435"/>
                      <a:pt x="102973" y="42734"/>
                      <a:pt x="113586" y="42605"/>
                    </a:cubicBezTo>
                    <a:lnTo>
                      <a:pt x="277921" y="426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3" name="Freeform: Shape 4392">
                <a:extLst>
                  <a:ext uri="{FF2B5EF4-FFF2-40B4-BE49-F238E27FC236}">
                    <a16:creationId xmlns:a16="http://schemas.microsoft.com/office/drawing/2014/main" id="{DB8A8D58-014B-96A5-476A-5570E69A90B2}"/>
                  </a:ext>
                </a:extLst>
              </p:cNvPr>
              <p:cNvSpPr/>
              <p:nvPr/>
            </p:nvSpPr>
            <p:spPr>
              <a:xfrm>
                <a:off x="7193880" y="3281381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4" name="Freeform: Shape 4393">
                <a:extLst>
                  <a:ext uri="{FF2B5EF4-FFF2-40B4-BE49-F238E27FC236}">
                    <a16:creationId xmlns:a16="http://schemas.microsoft.com/office/drawing/2014/main" id="{CD441D78-FE2A-6B05-E8D1-A0C8AEDC09C9}"/>
                  </a:ext>
                </a:extLst>
              </p:cNvPr>
              <p:cNvSpPr/>
              <p:nvPr/>
            </p:nvSpPr>
            <p:spPr>
              <a:xfrm>
                <a:off x="7579642" y="2634329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517 h 264633"/>
                  <a:gd name="connsiteX1" fmla="*/ 177794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517"/>
                    </a:moveTo>
                    <a:lnTo>
                      <a:pt x="177794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5" name="Freeform: Shape 4394">
                <a:extLst>
                  <a:ext uri="{FF2B5EF4-FFF2-40B4-BE49-F238E27FC236}">
                    <a16:creationId xmlns:a16="http://schemas.microsoft.com/office/drawing/2014/main" id="{E6F11B8E-83E2-EDC6-6591-95AC991055E2}"/>
                  </a:ext>
                </a:extLst>
              </p:cNvPr>
              <p:cNvSpPr/>
              <p:nvPr/>
            </p:nvSpPr>
            <p:spPr>
              <a:xfrm>
                <a:off x="7506690" y="3133934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8 h 190310"/>
                  <a:gd name="connsiteX14" fmla="*/ 72866 w 115728"/>
                  <a:gd name="connsiteY14" fmla="*/ 25118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82" y="177417"/>
                      <a:pt x="89917" y="173499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6" name="Freeform: Shape 4395">
                <a:extLst>
                  <a:ext uri="{FF2B5EF4-FFF2-40B4-BE49-F238E27FC236}">
                    <a16:creationId xmlns:a16="http://schemas.microsoft.com/office/drawing/2014/main" id="{95E531E4-1E5E-A9FE-7C35-AFA70EF9877B}"/>
                  </a:ext>
                </a:extLst>
              </p:cNvPr>
              <p:cNvSpPr/>
              <p:nvPr/>
            </p:nvSpPr>
            <p:spPr>
              <a:xfrm>
                <a:off x="7579556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7" name="Freeform: Shape 4396">
                <a:extLst>
                  <a:ext uri="{FF2B5EF4-FFF2-40B4-BE49-F238E27FC236}">
                    <a16:creationId xmlns:a16="http://schemas.microsoft.com/office/drawing/2014/main" id="{9309315F-363C-03A4-430F-C690B46648D5}"/>
                  </a:ext>
                </a:extLst>
              </p:cNvPr>
              <p:cNvSpPr/>
              <p:nvPr/>
            </p:nvSpPr>
            <p:spPr>
              <a:xfrm>
                <a:off x="7020201" y="3580219"/>
                <a:ext cx="200082" cy="263089"/>
              </a:xfrm>
              <a:custGeom>
                <a:avLst/>
                <a:gdLst>
                  <a:gd name="connsiteX0" fmla="*/ 200082 w 200082"/>
                  <a:gd name="connsiteY0" fmla="*/ 28803 h 263089"/>
                  <a:gd name="connsiteX1" fmla="*/ 164164 w 200082"/>
                  <a:gd name="connsiteY1" fmla="*/ 0 h 263089"/>
                  <a:gd name="connsiteX2" fmla="*/ 36433 w 200082"/>
                  <a:gd name="connsiteY2" fmla="*/ 73809 h 263089"/>
                  <a:gd name="connsiteX3" fmla="*/ 0 w 200082"/>
                  <a:gd name="connsiteY3" fmla="*/ 136903 h 263089"/>
                  <a:gd name="connsiteX4" fmla="*/ 0 w 200082"/>
                  <a:gd name="connsiteY4" fmla="*/ 238315 h 263089"/>
                  <a:gd name="connsiteX5" fmla="*/ 32147 w 200082"/>
                  <a:gd name="connsiteY5" fmla="*/ 256918 h 263089"/>
                  <a:gd name="connsiteX6" fmla="*/ 32147 w 200082"/>
                  <a:gd name="connsiteY6" fmla="*/ 256918 h 263089"/>
                  <a:gd name="connsiteX7" fmla="*/ 42863 w 200082"/>
                  <a:gd name="connsiteY7" fmla="*/ 263090 h 263089"/>
                  <a:gd name="connsiteX8" fmla="*/ 42863 w 200082"/>
                  <a:gd name="connsiteY8" fmla="*/ 136903 h 263089"/>
                  <a:gd name="connsiteX9" fmla="*/ 57864 w 200082"/>
                  <a:gd name="connsiteY9" fmla="*/ 111185 h 263089"/>
                  <a:gd name="connsiteX10" fmla="*/ 188423 w 200082"/>
                  <a:gd name="connsiteY10" fmla="*/ 35747 h 263089"/>
                  <a:gd name="connsiteX11" fmla="*/ 188423 w 200082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89">
                    <a:moveTo>
                      <a:pt x="200082" y="28803"/>
                    </a:moveTo>
                    <a:cubicBezTo>
                      <a:pt x="188423" y="18774"/>
                      <a:pt x="176422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8" name="Freeform: Shape 4397">
                <a:extLst>
                  <a:ext uri="{FF2B5EF4-FFF2-40B4-BE49-F238E27FC236}">
                    <a16:creationId xmlns:a16="http://schemas.microsoft.com/office/drawing/2014/main" id="{0E1EC038-E5B2-78D1-83F0-55AC57D640B6}"/>
                  </a:ext>
                </a:extLst>
              </p:cNvPr>
              <p:cNvSpPr/>
              <p:nvPr/>
            </p:nvSpPr>
            <p:spPr>
              <a:xfrm>
                <a:off x="7184707" y="3448545"/>
                <a:ext cx="270548" cy="160477"/>
              </a:xfrm>
              <a:custGeom>
                <a:avLst/>
                <a:gdLst>
                  <a:gd name="connsiteX0" fmla="*/ 35576 w 270548"/>
                  <a:gd name="connsiteY0" fmla="*/ 160477 h 160477"/>
                  <a:gd name="connsiteX1" fmla="*/ 98155 w 270548"/>
                  <a:gd name="connsiteY1" fmla="*/ 124301 h 160477"/>
                  <a:gd name="connsiteX2" fmla="*/ 98155 w 270548"/>
                  <a:gd name="connsiteY2" fmla="*/ 124301 h 160477"/>
                  <a:gd name="connsiteX3" fmla="*/ 270548 w 270548"/>
                  <a:gd name="connsiteY3" fmla="*/ 24775 h 160477"/>
                  <a:gd name="connsiteX4" fmla="*/ 227686 w 270548"/>
                  <a:gd name="connsiteY4" fmla="*/ 0 h 160477"/>
                  <a:gd name="connsiteX5" fmla="*/ 0 w 270548"/>
                  <a:gd name="connsiteY5" fmla="*/ 131674 h 160477"/>
                  <a:gd name="connsiteX6" fmla="*/ 35576 w 270548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7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4"/>
                    </a:lnTo>
                    <a:cubicBezTo>
                      <a:pt x="11916" y="140932"/>
                      <a:pt x="23917" y="150447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9" name="Freeform: Shape 4398">
                <a:extLst>
                  <a:ext uri="{FF2B5EF4-FFF2-40B4-BE49-F238E27FC236}">
                    <a16:creationId xmlns:a16="http://schemas.microsoft.com/office/drawing/2014/main" id="{BC971F6B-71DD-83F9-A0F0-5E98069E8B4E}"/>
                  </a:ext>
                </a:extLst>
              </p:cNvPr>
              <p:cNvSpPr/>
              <p:nvPr/>
            </p:nvSpPr>
            <p:spPr>
              <a:xfrm>
                <a:off x="7241971" y="2721940"/>
                <a:ext cx="134759" cy="312810"/>
              </a:xfrm>
              <a:custGeom>
                <a:avLst/>
                <a:gdLst>
                  <a:gd name="connsiteX0" fmla="*/ 116243 w 134759"/>
                  <a:gd name="connsiteY0" fmla="*/ 32147 h 312810"/>
                  <a:gd name="connsiteX1" fmla="*/ 134760 w 134759"/>
                  <a:gd name="connsiteY1" fmla="*/ 0 h 312810"/>
                  <a:gd name="connsiteX2" fmla="*/ 134760 w 134759"/>
                  <a:gd name="connsiteY2" fmla="*/ 0 h 312810"/>
                  <a:gd name="connsiteX3" fmla="*/ 60436 w 134759"/>
                  <a:gd name="connsiteY3" fmla="*/ 42863 h 312810"/>
                  <a:gd name="connsiteX4" fmla="*/ 9773 w 134759"/>
                  <a:gd name="connsiteY4" fmla="*/ 130731 h 312810"/>
                  <a:gd name="connsiteX5" fmla="*/ 9773 w 134759"/>
                  <a:gd name="connsiteY5" fmla="*/ 203597 h 312810"/>
                  <a:gd name="connsiteX6" fmla="*/ 48006 w 134759"/>
                  <a:gd name="connsiteY6" fmla="*/ 269948 h 312810"/>
                  <a:gd name="connsiteX7" fmla="*/ 122244 w 134759"/>
                  <a:gd name="connsiteY7" fmla="*/ 312811 h 312810"/>
                  <a:gd name="connsiteX8" fmla="*/ 46892 w 134759"/>
                  <a:gd name="connsiteY8" fmla="*/ 182166 h 312810"/>
                  <a:gd name="connsiteX9" fmla="*/ 46892 w 134759"/>
                  <a:gd name="connsiteY9" fmla="*/ 152162 h 312810"/>
                  <a:gd name="connsiteX10" fmla="*/ 109985 w 134759"/>
                  <a:gd name="connsiteY10" fmla="*/ 42863 h 312810"/>
                  <a:gd name="connsiteX11" fmla="*/ 116157 w 134759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759" h="312810">
                    <a:moveTo>
                      <a:pt x="116243" y="32147"/>
                    </a:moveTo>
                    <a:lnTo>
                      <a:pt x="134760" y="0"/>
                    </a:lnTo>
                    <a:lnTo>
                      <a:pt x="134760" y="0"/>
                    </a:lnTo>
                    <a:lnTo>
                      <a:pt x="60436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948"/>
                    </a:lnTo>
                    <a:lnTo>
                      <a:pt x="122244" y="312811"/>
                    </a:lnTo>
                    <a:lnTo>
                      <a:pt x="46892" y="182166"/>
                    </a:lnTo>
                    <a:cubicBezTo>
                      <a:pt x="41500" y="172890"/>
                      <a:pt x="41500" y="161437"/>
                      <a:pt x="46892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0" name="Freeform: Shape 4399">
                <a:extLst>
                  <a:ext uri="{FF2B5EF4-FFF2-40B4-BE49-F238E27FC236}">
                    <a16:creationId xmlns:a16="http://schemas.microsoft.com/office/drawing/2014/main" id="{251954B7-3093-32AA-4660-547C405336E2}"/>
                  </a:ext>
                </a:extLst>
              </p:cNvPr>
              <p:cNvSpPr/>
              <p:nvPr/>
            </p:nvSpPr>
            <p:spPr>
              <a:xfrm>
                <a:off x="7444711" y="3248120"/>
                <a:ext cx="105600" cy="200425"/>
              </a:xfrm>
              <a:custGeom>
                <a:avLst/>
                <a:gdLst>
                  <a:gd name="connsiteX0" fmla="*/ 37290 w 105600"/>
                  <a:gd name="connsiteY0" fmla="*/ 76124 h 200425"/>
                  <a:gd name="connsiteX1" fmla="*/ 37290 w 105600"/>
                  <a:gd name="connsiteY1" fmla="*/ 76124 h 200425"/>
                  <a:gd name="connsiteX2" fmla="*/ 58721 w 105600"/>
                  <a:gd name="connsiteY2" fmla="*/ 113243 h 200425"/>
                  <a:gd name="connsiteX3" fmla="*/ 47749 w 105600"/>
                  <a:gd name="connsiteY3" fmla="*/ 154219 h 200425"/>
                  <a:gd name="connsiteX4" fmla="*/ 10544 w 105600"/>
                  <a:gd name="connsiteY4" fmla="*/ 175651 h 200425"/>
                  <a:gd name="connsiteX5" fmla="*/ 53407 w 105600"/>
                  <a:gd name="connsiteY5" fmla="*/ 200425 h 200425"/>
                  <a:gd name="connsiteX6" fmla="*/ 69180 w 105600"/>
                  <a:gd name="connsiteY6" fmla="*/ 191338 h 200425"/>
                  <a:gd name="connsiteX7" fmla="*/ 95755 w 105600"/>
                  <a:gd name="connsiteY7" fmla="*/ 164849 h 200425"/>
                  <a:gd name="connsiteX8" fmla="*/ 103127 w 105600"/>
                  <a:gd name="connsiteY8" fmla="*/ 147104 h 200425"/>
                  <a:gd name="connsiteX9" fmla="*/ 95840 w 105600"/>
                  <a:gd name="connsiteY9" fmla="*/ 91811 h 200425"/>
                  <a:gd name="connsiteX10" fmla="*/ 42863 w 105600"/>
                  <a:gd name="connsiteY10" fmla="*/ 0 h 200425"/>
                  <a:gd name="connsiteX11" fmla="*/ 0 w 105600"/>
                  <a:gd name="connsiteY11" fmla="*/ 11487 h 200425"/>
                  <a:gd name="connsiteX12" fmla="*/ 12516 w 105600"/>
                  <a:gd name="connsiteY12" fmla="*/ 33261 h 200425"/>
                  <a:gd name="connsiteX13" fmla="*/ 12516 w 105600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0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7002" y="127584"/>
                      <a:pt x="62090" y="145930"/>
                      <a:pt x="47749" y="154219"/>
                    </a:cubicBezTo>
                    <a:lnTo>
                      <a:pt x="10544" y="175651"/>
                    </a:lnTo>
                    <a:lnTo>
                      <a:pt x="53407" y="200425"/>
                    </a:lnTo>
                    <a:lnTo>
                      <a:pt x="69180" y="191338"/>
                    </a:lnTo>
                    <a:cubicBezTo>
                      <a:pt x="80230" y="185029"/>
                      <a:pt x="89402" y="175882"/>
                      <a:pt x="95755" y="164849"/>
                    </a:cubicBezTo>
                    <a:cubicBezTo>
                      <a:pt x="98961" y="159277"/>
                      <a:pt x="101438" y="153311"/>
                      <a:pt x="103127" y="147104"/>
                    </a:cubicBezTo>
                    <a:cubicBezTo>
                      <a:pt x="108116" y="128433"/>
                      <a:pt x="105493" y="108554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1" name="Freeform: Shape 4400">
                <a:extLst>
                  <a:ext uri="{FF2B5EF4-FFF2-40B4-BE49-F238E27FC236}">
                    <a16:creationId xmlns:a16="http://schemas.microsoft.com/office/drawing/2014/main" id="{F903B15A-02AD-B8FB-1DFC-A078354DE9F7}"/>
                  </a:ext>
                </a:extLst>
              </p:cNvPr>
              <p:cNvSpPr/>
              <p:nvPr/>
            </p:nvSpPr>
            <p:spPr>
              <a:xfrm>
                <a:off x="7333354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8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2" name="Freeform: Shape 4401">
                <a:extLst>
                  <a:ext uri="{FF2B5EF4-FFF2-40B4-BE49-F238E27FC236}">
                    <a16:creationId xmlns:a16="http://schemas.microsoft.com/office/drawing/2014/main" id="{929CAA77-E632-9D90-84BE-82FA754ED8EE}"/>
                  </a:ext>
                </a:extLst>
              </p:cNvPr>
              <p:cNvSpPr/>
              <p:nvPr/>
            </p:nvSpPr>
            <p:spPr>
              <a:xfrm>
                <a:off x="7242057" y="3843823"/>
                <a:ext cx="128930" cy="288121"/>
              </a:xfrm>
              <a:custGeom>
                <a:avLst/>
                <a:gdLst>
                  <a:gd name="connsiteX0" fmla="*/ 128930 w 128930"/>
                  <a:gd name="connsiteY0" fmla="*/ 6944 h 288121"/>
                  <a:gd name="connsiteX1" fmla="*/ 83496 w 128930"/>
                  <a:gd name="connsiteY1" fmla="*/ 0 h 288121"/>
                  <a:gd name="connsiteX2" fmla="*/ 9773 w 128930"/>
                  <a:gd name="connsiteY2" fmla="*/ 127730 h 288121"/>
                  <a:gd name="connsiteX3" fmla="*/ 9773 w 128930"/>
                  <a:gd name="connsiteY3" fmla="*/ 200596 h 288121"/>
                  <a:gd name="connsiteX4" fmla="*/ 60436 w 128930"/>
                  <a:gd name="connsiteY4" fmla="*/ 288122 h 288121"/>
                  <a:gd name="connsiteX5" fmla="*/ 109985 w 128930"/>
                  <a:gd name="connsiteY5" fmla="*/ 288122 h 288121"/>
                  <a:gd name="connsiteX6" fmla="*/ 46891 w 128930"/>
                  <a:gd name="connsiteY6" fmla="*/ 178822 h 288121"/>
                  <a:gd name="connsiteX7" fmla="*/ 46891 w 128930"/>
                  <a:gd name="connsiteY7" fmla="*/ 148818 h 288121"/>
                  <a:gd name="connsiteX8" fmla="*/ 122672 w 128930"/>
                  <a:gd name="connsiteY8" fmla="*/ 18602 h 288121"/>
                  <a:gd name="connsiteX9" fmla="*/ 122672 w 128930"/>
                  <a:gd name="connsiteY9" fmla="*/ 18602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121">
                    <a:moveTo>
                      <a:pt x="128930" y="6944"/>
                    </a:moveTo>
                    <a:cubicBezTo>
                      <a:pt x="113843" y="4115"/>
                      <a:pt x="98755" y="1800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6"/>
                    </a:cubicBezTo>
                    <a:lnTo>
                      <a:pt x="60436" y="288122"/>
                    </a:lnTo>
                    <a:lnTo>
                      <a:pt x="109985" y="288122"/>
                    </a:lnTo>
                    <a:lnTo>
                      <a:pt x="46891" y="178822"/>
                    </a:lnTo>
                    <a:cubicBezTo>
                      <a:pt x="41534" y="169538"/>
                      <a:pt x="41534" y="158103"/>
                      <a:pt x="46891" y="148818"/>
                    </a:cubicBezTo>
                    <a:lnTo>
                      <a:pt x="122672" y="18602"/>
                    </a:lnTo>
                    <a:lnTo>
                      <a:pt x="122672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3" name="Freeform: Shape 4402">
                <a:extLst>
                  <a:ext uri="{FF2B5EF4-FFF2-40B4-BE49-F238E27FC236}">
                    <a16:creationId xmlns:a16="http://schemas.microsoft.com/office/drawing/2014/main" id="{3F5FA920-8352-BB0D-0604-987B83FFFB21}"/>
                  </a:ext>
                </a:extLst>
              </p:cNvPr>
              <p:cNvSpPr/>
              <p:nvPr/>
            </p:nvSpPr>
            <p:spPr>
              <a:xfrm>
                <a:off x="7325982" y="3615709"/>
                <a:ext cx="181136" cy="235058"/>
              </a:xfrm>
              <a:custGeom>
                <a:avLst/>
                <a:gdLst>
                  <a:gd name="connsiteX0" fmla="*/ 81610 w 181136"/>
                  <a:gd name="connsiteY0" fmla="*/ 172479 h 235058"/>
                  <a:gd name="connsiteX1" fmla="*/ 81610 w 181136"/>
                  <a:gd name="connsiteY1" fmla="*/ 172479 h 235058"/>
                  <a:gd name="connsiteX2" fmla="*/ 181137 w 181136"/>
                  <a:gd name="connsiteY2" fmla="*/ 0 h 235058"/>
                  <a:gd name="connsiteX3" fmla="*/ 131674 w 181136"/>
                  <a:gd name="connsiteY3" fmla="*/ 0 h 235058"/>
                  <a:gd name="connsiteX4" fmla="*/ 0 w 181136"/>
                  <a:gd name="connsiteY4" fmla="*/ 228114 h 235058"/>
                  <a:gd name="connsiteX5" fmla="*/ 45435 w 181136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15"/>
                      <a:pt x="30347" y="232229"/>
                      <a:pt x="45435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4" name="Freeform: Shape 4403">
                <a:extLst>
                  <a:ext uri="{FF2B5EF4-FFF2-40B4-BE49-F238E27FC236}">
                    <a16:creationId xmlns:a16="http://schemas.microsoft.com/office/drawing/2014/main" id="{DAF8D1D4-C7AC-CFBE-A22F-D62A679AE2A9}"/>
                  </a:ext>
                </a:extLst>
              </p:cNvPr>
              <p:cNvSpPr/>
              <p:nvPr/>
            </p:nvSpPr>
            <p:spPr>
              <a:xfrm>
                <a:off x="702020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8 w 188423"/>
                  <a:gd name="connsiteY6" fmla="*/ 277406 h 277406"/>
                  <a:gd name="connsiteX7" fmla="*/ 188423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8" y="277406"/>
                    </a:lnTo>
                    <a:lnTo>
                      <a:pt x="188423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5" name="Freeform: Shape 4404">
                <a:extLst>
                  <a:ext uri="{FF2B5EF4-FFF2-40B4-BE49-F238E27FC236}">
                    <a16:creationId xmlns:a16="http://schemas.microsoft.com/office/drawing/2014/main" id="{314547E9-98E5-456F-9E20-E27F748545F0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6" name="Freeform: Shape 4405">
                <a:extLst>
                  <a:ext uri="{FF2B5EF4-FFF2-40B4-BE49-F238E27FC236}">
                    <a16:creationId xmlns:a16="http://schemas.microsoft.com/office/drawing/2014/main" id="{4CEE2313-90EC-AA28-FB9A-B60C05A6D14D}"/>
                  </a:ext>
                </a:extLst>
              </p:cNvPr>
              <p:cNvSpPr/>
              <p:nvPr/>
            </p:nvSpPr>
            <p:spPr>
              <a:xfrm>
                <a:off x="7063063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7" name="Freeform: Shape 4406">
                <a:extLst>
                  <a:ext uri="{FF2B5EF4-FFF2-40B4-BE49-F238E27FC236}">
                    <a16:creationId xmlns:a16="http://schemas.microsoft.com/office/drawing/2014/main" id="{194A62E5-8850-89AA-7433-51842D8DBA41}"/>
                  </a:ext>
                </a:extLst>
              </p:cNvPr>
              <p:cNvSpPr/>
              <p:nvPr/>
            </p:nvSpPr>
            <p:spPr>
              <a:xfrm>
                <a:off x="7390447" y="3404654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4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157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375 h 168192"/>
                  <a:gd name="connsiteX12" fmla="*/ 21689 w 159877"/>
                  <a:gd name="connsiteY12" fmla="*/ 43891 h 168192"/>
                  <a:gd name="connsiteX13" fmla="*/ 21689 w 159877"/>
                  <a:gd name="connsiteY13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4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83" y="141455"/>
                      <a:pt x="159851" y="128922"/>
                      <a:pt x="159877" y="116157"/>
                    </a:cubicBezTo>
                    <a:cubicBezTo>
                      <a:pt x="159860" y="109762"/>
                      <a:pt x="159020" y="103393"/>
                      <a:pt x="157391" y="97212"/>
                    </a:cubicBezTo>
                    <a:cubicBezTo>
                      <a:pt x="152334" y="78481"/>
                      <a:pt x="139980" y="62545"/>
                      <a:pt x="123101" y="52978"/>
                    </a:cubicBezTo>
                    <a:lnTo>
                      <a:pt x="31290" y="0"/>
                    </a:lnTo>
                    <a:lnTo>
                      <a:pt x="0" y="31375"/>
                    </a:lnTo>
                    <a:lnTo>
                      <a:pt x="21689" y="43891"/>
                    </a:lnTo>
                    <a:lnTo>
                      <a:pt x="21689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8" name="Freeform: Shape 4407">
                <a:extLst>
                  <a:ext uri="{FF2B5EF4-FFF2-40B4-BE49-F238E27FC236}">
                    <a16:creationId xmlns:a16="http://schemas.microsoft.com/office/drawing/2014/main" id="{3E05BA07-E893-9B3A-0CF9-7B203710DA23}"/>
                  </a:ext>
                </a:extLst>
              </p:cNvPr>
              <p:cNvSpPr/>
              <p:nvPr/>
            </p:nvSpPr>
            <p:spPr>
              <a:xfrm>
                <a:off x="719713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9" name="Freeform: Shape 4408">
                <a:extLst>
                  <a:ext uri="{FF2B5EF4-FFF2-40B4-BE49-F238E27FC236}">
                    <a16:creationId xmlns:a16="http://schemas.microsoft.com/office/drawing/2014/main" id="{F9BA4C4C-5146-0F94-C7CF-6F4E05CC9D25}"/>
                  </a:ext>
                </a:extLst>
              </p:cNvPr>
              <p:cNvSpPr/>
              <p:nvPr/>
            </p:nvSpPr>
            <p:spPr>
              <a:xfrm>
                <a:off x="7579556" y="3984755"/>
                <a:ext cx="167078" cy="278177"/>
              </a:xfrm>
              <a:custGeom>
                <a:avLst/>
                <a:gdLst>
                  <a:gd name="connsiteX0" fmla="*/ 42863 w 167078"/>
                  <a:gd name="connsiteY0" fmla="*/ 0 h 278177"/>
                  <a:gd name="connsiteX1" fmla="*/ 0 w 167078"/>
                  <a:gd name="connsiteY1" fmla="*/ 16716 h 278177"/>
                  <a:gd name="connsiteX2" fmla="*/ 0 w 167078"/>
                  <a:gd name="connsiteY2" fmla="*/ 164335 h 278177"/>
                  <a:gd name="connsiteX3" fmla="*/ 36433 w 167078"/>
                  <a:gd name="connsiteY3" fmla="*/ 227428 h 278177"/>
                  <a:gd name="connsiteX4" fmla="*/ 124216 w 167078"/>
                  <a:gd name="connsiteY4" fmla="*/ 278178 h 278177"/>
                  <a:gd name="connsiteX5" fmla="*/ 156362 w 167078"/>
                  <a:gd name="connsiteY5" fmla="*/ 259661 h 278177"/>
                  <a:gd name="connsiteX6" fmla="*/ 156362 w 167078"/>
                  <a:gd name="connsiteY6" fmla="*/ 259661 h 278177"/>
                  <a:gd name="connsiteX7" fmla="*/ 167078 w 167078"/>
                  <a:gd name="connsiteY7" fmla="*/ 253489 h 278177"/>
                  <a:gd name="connsiteX8" fmla="*/ 57950 w 167078"/>
                  <a:gd name="connsiteY8" fmla="*/ 190052 h 278177"/>
                  <a:gd name="connsiteX9" fmla="*/ 42948 w 167078"/>
                  <a:gd name="connsiteY9" fmla="*/ 164335 h 278177"/>
                  <a:gd name="connsiteX10" fmla="*/ 42948 w 167078"/>
                  <a:gd name="connsiteY10" fmla="*/ 13459 h 278177"/>
                  <a:gd name="connsiteX11" fmla="*/ 42948 w 167078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8" h="278177">
                    <a:moveTo>
                      <a:pt x="42863" y="0"/>
                    </a:moveTo>
                    <a:cubicBezTo>
                      <a:pt x="28461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-51" y="190378"/>
                      <a:pt x="13854" y="214450"/>
                      <a:pt x="36433" y="227428"/>
                    </a:cubicBezTo>
                    <a:lnTo>
                      <a:pt x="124216" y="278178"/>
                    </a:lnTo>
                    <a:lnTo>
                      <a:pt x="156362" y="259661"/>
                    </a:lnTo>
                    <a:lnTo>
                      <a:pt x="156362" y="259661"/>
                    </a:lnTo>
                    <a:lnTo>
                      <a:pt x="167078" y="253489"/>
                    </a:lnTo>
                    <a:lnTo>
                      <a:pt x="57950" y="190052"/>
                    </a:lnTo>
                    <a:cubicBezTo>
                      <a:pt x="48752" y="184738"/>
                      <a:pt x="43043" y="174956"/>
                      <a:pt x="42948" y="164335"/>
                    </a:cubicBezTo>
                    <a:lnTo>
                      <a:pt x="42948" y="13459"/>
                    </a:lnTo>
                    <a:lnTo>
                      <a:pt x="42948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0" name="Freeform: Shape 4409">
                <a:extLst>
                  <a:ext uri="{FF2B5EF4-FFF2-40B4-BE49-F238E27FC236}">
                    <a16:creationId xmlns:a16="http://schemas.microsoft.com/office/drawing/2014/main" id="{D2313833-C417-D2DA-D94F-3A3A3D4143FA}"/>
                  </a:ext>
                </a:extLst>
              </p:cNvPr>
              <p:cNvSpPr/>
              <p:nvPr/>
            </p:nvSpPr>
            <p:spPr>
              <a:xfrm>
                <a:off x="7579556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059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1" name="Freeform: Shape 4410">
                <a:extLst>
                  <a:ext uri="{FF2B5EF4-FFF2-40B4-BE49-F238E27FC236}">
                    <a16:creationId xmlns:a16="http://schemas.microsoft.com/office/drawing/2014/main" id="{D1B9485C-298A-0528-E97E-962448683E15}"/>
                  </a:ext>
                </a:extLst>
              </p:cNvPr>
              <p:cNvSpPr/>
              <p:nvPr/>
            </p:nvSpPr>
            <p:spPr>
              <a:xfrm>
                <a:off x="6932504" y="3405425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805" y="196096"/>
                      <a:pt x="87825" y="209966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2" name="Freeform: Shape 4411">
                <a:extLst>
                  <a:ext uri="{FF2B5EF4-FFF2-40B4-BE49-F238E27FC236}">
                    <a16:creationId xmlns:a16="http://schemas.microsoft.com/office/drawing/2014/main" id="{E271BDB3-1DBF-81AE-ACB0-5A99E92F9E39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3" name="Freeform: Shape 4412">
                <a:extLst>
                  <a:ext uri="{FF2B5EF4-FFF2-40B4-BE49-F238E27FC236}">
                    <a16:creationId xmlns:a16="http://schemas.microsoft.com/office/drawing/2014/main" id="{8092FE1A-3A0B-5845-3429-7F0895D56EFB}"/>
                  </a:ext>
                </a:extLst>
              </p:cNvPr>
              <p:cNvSpPr/>
              <p:nvPr/>
            </p:nvSpPr>
            <p:spPr>
              <a:xfrm>
                <a:off x="6932504" y="3405682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4" name="Freeform: Shape 4413">
                <a:extLst>
                  <a:ext uri="{FF2B5EF4-FFF2-40B4-BE49-F238E27FC236}">
                    <a16:creationId xmlns:a16="http://schemas.microsoft.com/office/drawing/2014/main" id="{A867E8B8-4161-AC89-4D52-FB82C4EABC0E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5" name="Freeform: Shape 4414">
                <a:extLst>
                  <a:ext uri="{FF2B5EF4-FFF2-40B4-BE49-F238E27FC236}">
                    <a16:creationId xmlns:a16="http://schemas.microsoft.com/office/drawing/2014/main" id="{63F388D9-5A16-354B-F0CA-4B6E02F7F208}"/>
                  </a:ext>
                </a:extLst>
              </p:cNvPr>
              <p:cNvSpPr/>
              <p:nvPr/>
            </p:nvSpPr>
            <p:spPr>
              <a:xfrm>
                <a:off x="6951106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6" name="Freeform: Shape 4415">
                <a:extLst>
                  <a:ext uri="{FF2B5EF4-FFF2-40B4-BE49-F238E27FC236}">
                    <a16:creationId xmlns:a16="http://schemas.microsoft.com/office/drawing/2014/main" id="{A9DCE94C-F67F-EE80-5904-2551684296D2}"/>
                  </a:ext>
                </a:extLst>
              </p:cNvPr>
              <p:cNvSpPr/>
              <p:nvPr/>
            </p:nvSpPr>
            <p:spPr>
              <a:xfrm>
                <a:off x="7432109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1040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1040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28" y="7672"/>
                      <a:pt x="136920" y="-17"/>
                      <a:pt x="117615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7" name="Freeform: Shape 4416">
                <a:extLst>
                  <a:ext uri="{FF2B5EF4-FFF2-40B4-BE49-F238E27FC236}">
                    <a16:creationId xmlns:a16="http://schemas.microsoft.com/office/drawing/2014/main" id="{4092F18B-594C-5B03-DF47-45CACDD65EAB}"/>
                  </a:ext>
                </a:extLst>
              </p:cNvPr>
              <p:cNvSpPr/>
              <p:nvPr/>
            </p:nvSpPr>
            <p:spPr>
              <a:xfrm>
                <a:off x="7208624" y="3572846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8" name="Freeform: Shape 4417">
                <a:extLst>
                  <a:ext uri="{FF2B5EF4-FFF2-40B4-BE49-F238E27FC236}">
                    <a16:creationId xmlns:a16="http://schemas.microsoft.com/office/drawing/2014/main" id="{3E022D5D-5839-7C20-BC98-C6F21CA163B1}"/>
                  </a:ext>
                </a:extLst>
              </p:cNvPr>
              <p:cNvSpPr/>
              <p:nvPr/>
            </p:nvSpPr>
            <p:spPr>
              <a:xfrm>
                <a:off x="7878479" y="3975068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8 h 200082"/>
                  <a:gd name="connsiteX11" fmla="*/ 35662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658"/>
                      <a:pt x="9173" y="23574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0"/>
                      <a:pt x="111100" y="142218"/>
                    </a:cubicBezTo>
                    <a:lnTo>
                      <a:pt x="35662" y="11658"/>
                    </a:lnTo>
                    <a:lnTo>
                      <a:pt x="35662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9" name="Freeform: Shape 4418">
                <a:extLst>
                  <a:ext uri="{FF2B5EF4-FFF2-40B4-BE49-F238E27FC236}">
                    <a16:creationId xmlns:a16="http://schemas.microsoft.com/office/drawing/2014/main" id="{205B266E-0D72-876F-6ECC-A3FF3739A4AC}"/>
                  </a:ext>
                </a:extLst>
              </p:cNvPr>
              <p:cNvSpPr/>
              <p:nvPr/>
            </p:nvSpPr>
            <p:spPr>
              <a:xfrm>
                <a:off x="7746720" y="3740010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32" y="25863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0" name="Freeform: Shape 4419">
                <a:extLst>
                  <a:ext uri="{FF2B5EF4-FFF2-40B4-BE49-F238E27FC236}">
                    <a16:creationId xmlns:a16="http://schemas.microsoft.com/office/drawing/2014/main" id="{2B2A030F-397C-C729-98B1-8F7E9DBF5305}"/>
                  </a:ext>
                </a:extLst>
              </p:cNvPr>
              <p:cNvSpPr/>
              <p:nvPr/>
            </p:nvSpPr>
            <p:spPr>
              <a:xfrm>
                <a:off x="7020201" y="3818534"/>
                <a:ext cx="312724" cy="134523"/>
              </a:xfrm>
              <a:custGeom>
                <a:avLst/>
                <a:gdLst>
                  <a:gd name="connsiteX0" fmla="*/ 32147 w 312724"/>
                  <a:gd name="connsiteY0" fmla="*/ 18602 h 134523"/>
                  <a:gd name="connsiteX1" fmla="*/ 0 w 312724"/>
                  <a:gd name="connsiteY1" fmla="*/ 0 h 134523"/>
                  <a:gd name="connsiteX2" fmla="*/ 0 w 312724"/>
                  <a:gd name="connsiteY2" fmla="*/ 0 h 134523"/>
                  <a:gd name="connsiteX3" fmla="*/ 42863 w 312724"/>
                  <a:gd name="connsiteY3" fmla="*/ 74238 h 134523"/>
                  <a:gd name="connsiteX4" fmla="*/ 130731 w 312724"/>
                  <a:gd name="connsiteY4" fmla="*/ 124816 h 134523"/>
                  <a:gd name="connsiteX5" fmla="*/ 203597 w 312724"/>
                  <a:gd name="connsiteY5" fmla="*/ 124816 h 134523"/>
                  <a:gd name="connsiteX6" fmla="*/ 269862 w 312724"/>
                  <a:gd name="connsiteY6" fmla="*/ 86582 h 134523"/>
                  <a:gd name="connsiteX7" fmla="*/ 312725 w 312724"/>
                  <a:gd name="connsiteY7" fmla="*/ 12344 h 134523"/>
                  <a:gd name="connsiteX8" fmla="*/ 182166 w 312724"/>
                  <a:gd name="connsiteY8" fmla="*/ 87697 h 134523"/>
                  <a:gd name="connsiteX9" fmla="*/ 152162 w 312724"/>
                  <a:gd name="connsiteY9" fmla="*/ 87697 h 134523"/>
                  <a:gd name="connsiteX10" fmla="*/ 42863 w 312724"/>
                  <a:gd name="connsiteY10" fmla="*/ 24603 h 134523"/>
                  <a:gd name="connsiteX11" fmla="*/ 32147 w 312724"/>
                  <a:gd name="connsiteY11" fmla="*/ 18431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816"/>
                    </a:lnTo>
                    <a:cubicBezTo>
                      <a:pt x="153294" y="137760"/>
                      <a:pt x="181034" y="137760"/>
                      <a:pt x="203597" y="124816"/>
                    </a:cubicBezTo>
                    <a:lnTo>
                      <a:pt x="269862" y="86582"/>
                    </a:lnTo>
                    <a:lnTo>
                      <a:pt x="312725" y="12344"/>
                    </a:lnTo>
                    <a:lnTo>
                      <a:pt x="182166" y="87697"/>
                    </a:lnTo>
                    <a:cubicBezTo>
                      <a:pt x="172864" y="93003"/>
                      <a:pt x="161463" y="93003"/>
                      <a:pt x="152162" y="87697"/>
                    </a:cubicBezTo>
                    <a:lnTo>
                      <a:pt x="42863" y="24603"/>
                    </a:lnTo>
                    <a:lnTo>
                      <a:pt x="32147" y="1843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1" name="Freeform: Shape 4420">
                <a:extLst>
                  <a:ext uri="{FF2B5EF4-FFF2-40B4-BE49-F238E27FC236}">
                    <a16:creationId xmlns:a16="http://schemas.microsoft.com/office/drawing/2014/main" id="{24C823FA-3571-E59E-8193-1F399AB09A2C}"/>
                  </a:ext>
                </a:extLst>
              </p:cNvPr>
              <p:cNvSpPr/>
              <p:nvPr/>
            </p:nvSpPr>
            <p:spPr>
              <a:xfrm>
                <a:off x="7546809" y="3644976"/>
                <a:ext cx="199910" cy="105663"/>
              </a:xfrm>
              <a:custGeom>
                <a:avLst/>
                <a:gdLst>
                  <a:gd name="connsiteX0" fmla="*/ 75610 w 199910"/>
                  <a:gd name="connsiteY0" fmla="*/ 68373 h 105663"/>
                  <a:gd name="connsiteX1" fmla="*/ 75610 w 199910"/>
                  <a:gd name="connsiteY1" fmla="*/ 68373 h 105663"/>
                  <a:gd name="connsiteX2" fmla="*/ 112814 w 199910"/>
                  <a:gd name="connsiteY2" fmla="*/ 46942 h 105663"/>
                  <a:gd name="connsiteX3" fmla="*/ 153791 w 199910"/>
                  <a:gd name="connsiteY3" fmla="*/ 57915 h 105663"/>
                  <a:gd name="connsiteX4" fmla="*/ 175222 w 199910"/>
                  <a:gd name="connsiteY4" fmla="*/ 95033 h 105663"/>
                  <a:gd name="connsiteX5" fmla="*/ 199911 w 199910"/>
                  <a:gd name="connsiteY5" fmla="*/ 52171 h 105663"/>
                  <a:gd name="connsiteX6" fmla="*/ 191338 w 199910"/>
                  <a:gd name="connsiteY6" fmla="*/ 36483 h 105663"/>
                  <a:gd name="connsiteX7" fmla="*/ 164764 w 199910"/>
                  <a:gd name="connsiteY7" fmla="*/ 9823 h 105663"/>
                  <a:gd name="connsiteX8" fmla="*/ 147104 w 199910"/>
                  <a:gd name="connsiteY8" fmla="*/ 2536 h 105663"/>
                  <a:gd name="connsiteX9" fmla="*/ 91812 w 199910"/>
                  <a:gd name="connsiteY9" fmla="*/ 9823 h 105663"/>
                  <a:gd name="connsiteX10" fmla="*/ 0 w 199910"/>
                  <a:gd name="connsiteY10" fmla="*/ 62801 h 105663"/>
                  <a:gd name="connsiteX11" fmla="*/ 11487 w 199910"/>
                  <a:gd name="connsiteY11" fmla="*/ 105663 h 105663"/>
                  <a:gd name="connsiteX12" fmla="*/ 33176 w 199910"/>
                  <a:gd name="connsiteY12" fmla="*/ 93148 h 105663"/>
                  <a:gd name="connsiteX13" fmla="*/ 33176 w 199910"/>
                  <a:gd name="connsiteY13" fmla="*/ 93148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63">
                    <a:moveTo>
                      <a:pt x="75610" y="68373"/>
                    </a:moveTo>
                    <a:lnTo>
                      <a:pt x="75610" y="68373"/>
                    </a:lnTo>
                    <a:lnTo>
                      <a:pt x="112814" y="46942"/>
                    </a:lnTo>
                    <a:cubicBezTo>
                      <a:pt x="127164" y="38661"/>
                      <a:pt x="145501" y="43573"/>
                      <a:pt x="153791" y="57915"/>
                    </a:cubicBezTo>
                    <a:lnTo>
                      <a:pt x="175222" y="95033"/>
                    </a:lnTo>
                    <a:lnTo>
                      <a:pt x="199911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7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lnTo>
                      <a:pt x="11487" y="105663"/>
                    </a:lnTo>
                    <a:lnTo>
                      <a:pt x="33176" y="93148"/>
                    </a:lnTo>
                    <a:lnTo>
                      <a:pt x="33176" y="931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2" name="Freeform: Shape 4421">
                <a:extLst>
                  <a:ext uri="{FF2B5EF4-FFF2-40B4-BE49-F238E27FC236}">
                    <a16:creationId xmlns:a16="http://schemas.microsoft.com/office/drawing/2014/main" id="{2C79882B-1382-1902-09FE-469FF3F36360}"/>
                  </a:ext>
                </a:extLst>
              </p:cNvPr>
              <p:cNvSpPr/>
              <p:nvPr/>
            </p:nvSpPr>
            <p:spPr>
              <a:xfrm>
                <a:off x="7364730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lnTo>
                      <a:pt x="18208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3" name="Freeform: Shape 4422">
                <a:extLst>
                  <a:ext uri="{FF2B5EF4-FFF2-40B4-BE49-F238E27FC236}">
                    <a16:creationId xmlns:a16="http://schemas.microsoft.com/office/drawing/2014/main" id="{AF0154D1-3823-9DBD-7B39-09E10F59E190}"/>
                  </a:ext>
                </a:extLst>
              </p:cNvPr>
              <p:cNvSpPr/>
              <p:nvPr/>
            </p:nvSpPr>
            <p:spPr>
              <a:xfrm>
                <a:off x="8141998" y="3824277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520 h 128951"/>
                  <a:gd name="connsiteX2" fmla="*/ 127730 w 288464"/>
                  <a:gd name="connsiteY2" fmla="*/ 119244 h 128951"/>
                  <a:gd name="connsiteX3" fmla="*/ 200597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5 h 128951"/>
                  <a:gd name="connsiteX9" fmla="*/ 149162 w 288464"/>
                  <a:gd name="connsiteY9" fmla="*/ 82125 h 128951"/>
                  <a:gd name="connsiteX10" fmla="*/ 18603 w 288464"/>
                  <a:gd name="connsiteY10" fmla="*/ 6772 h 128951"/>
                  <a:gd name="connsiteX11" fmla="*/ 18603 w 288464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200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7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2" y="82125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4" name="Freeform: Shape 4423">
                <a:extLst>
                  <a:ext uri="{FF2B5EF4-FFF2-40B4-BE49-F238E27FC236}">
                    <a16:creationId xmlns:a16="http://schemas.microsoft.com/office/drawing/2014/main" id="{98D26422-376F-B7CB-38DE-86E2BB71C846}"/>
                  </a:ext>
                </a:extLst>
              </p:cNvPr>
              <p:cNvSpPr/>
              <p:nvPr/>
            </p:nvSpPr>
            <p:spPr>
              <a:xfrm>
                <a:off x="7913970" y="3688575"/>
                <a:ext cx="234971" cy="181222"/>
              </a:xfrm>
              <a:custGeom>
                <a:avLst/>
                <a:gdLst>
                  <a:gd name="connsiteX0" fmla="*/ 172393 w 234971"/>
                  <a:gd name="connsiteY0" fmla="*/ 99612 h 181222"/>
                  <a:gd name="connsiteX1" fmla="*/ 172393 w 234971"/>
                  <a:gd name="connsiteY1" fmla="*/ 99612 h 181222"/>
                  <a:gd name="connsiteX2" fmla="*/ 0 w 234971"/>
                  <a:gd name="connsiteY2" fmla="*/ 0 h 181222"/>
                  <a:gd name="connsiteX3" fmla="*/ 0 w 234971"/>
                  <a:gd name="connsiteY3" fmla="*/ 49549 h 181222"/>
                  <a:gd name="connsiteX4" fmla="*/ 228028 w 234971"/>
                  <a:gd name="connsiteY4" fmla="*/ 181223 h 181222"/>
                  <a:gd name="connsiteX5" fmla="*/ 234972 w 234971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222">
                    <a:moveTo>
                      <a:pt x="172393" y="99612"/>
                    </a:moveTo>
                    <a:lnTo>
                      <a:pt x="172393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8" y="181223"/>
                    </a:lnTo>
                    <a:cubicBezTo>
                      <a:pt x="229915" y="165964"/>
                      <a:pt x="232229" y="15079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5" name="Freeform: Shape 4424">
                <a:extLst>
                  <a:ext uri="{FF2B5EF4-FFF2-40B4-BE49-F238E27FC236}">
                    <a16:creationId xmlns:a16="http://schemas.microsoft.com/office/drawing/2014/main" id="{6D7431A8-E672-D7FB-CAA6-0D14161F8C50}"/>
                  </a:ext>
                </a:extLst>
              </p:cNvPr>
              <p:cNvSpPr/>
              <p:nvPr/>
            </p:nvSpPr>
            <p:spPr>
              <a:xfrm>
                <a:off x="7302493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736 w 277063"/>
                  <a:gd name="connsiteY3" fmla="*/ 188424 h 188423"/>
                  <a:gd name="connsiteX4" fmla="*/ 238830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711 w 277063"/>
                  <a:gd name="connsiteY7" fmla="*/ 130559 h 188423"/>
                  <a:gd name="connsiteX8" fmla="*/ 175994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736" y="188424"/>
                    </a:lnTo>
                    <a:cubicBezTo>
                      <a:pt x="201754" y="188381"/>
                      <a:pt x="225791" y="174511"/>
                      <a:pt x="238830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8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6" name="Freeform: Shape 4425">
                <a:extLst>
                  <a:ext uri="{FF2B5EF4-FFF2-40B4-BE49-F238E27FC236}">
                    <a16:creationId xmlns:a16="http://schemas.microsoft.com/office/drawing/2014/main" id="{DE89193F-35E6-6500-D568-EE45D5BEC02B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7" name="Freeform: Shape 4426">
                <a:extLst>
                  <a:ext uri="{FF2B5EF4-FFF2-40B4-BE49-F238E27FC236}">
                    <a16:creationId xmlns:a16="http://schemas.microsoft.com/office/drawing/2014/main" id="{7991F469-1B02-8F25-F6AD-6B0F4837D663}"/>
                  </a:ext>
                </a:extLst>
              </p:cNvPr>
              <p:cNvSpPr/>
              <p:nvPr/>
            </p:nvSpPr>
            <p:spPr>
              <a:xfrm>
                <a:off x="7302493" y="4132287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8" name="Freeform: Shape 4427">
                <a:extLst>
                  <a:ext uri="{FF2B5EF4-FFF2-40B4-BE49-F238E27FC236}">
                    <a16:creationId xmlns:a16="http://schemas.microsoft.com/office/drawing/2014/main" id="{E09E3E42-AFE0-F7FD-1845-5325498B42FD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9" name="Freeform: Shape 4428">
                <a:extLst>
                  <a:ext uri="{FF2B5EF4-FFF2-40B4-BE49-F238E27FC236}">
                    <a16:creationId xmlns:a16="http://schemas.microsoft.com/office/drawing/2014/main" id="{368DBF1D-3611-FDAE-25F0-B54E01A7B962}"/>
                  </a:ext>
                </a:extLst>
              </p:cNvPr>
              <p:cNvSpPr/>
              <p:nvPr/>
            </p:nvSpPr>
            <p:spPr>
              <a:xfrm>
                <a:off x="7339612" y="4132287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0" name="Freeform: Shape 4429">
                <a:extLst>
                  <a:ext uri="{FF2B5EF4-FFF2-40B4-BE49-F238E27FC236}">
                    <a16:creationId xmlns:a16="http://schemas.microsoft.com/office/drawing/2014/main" id="{489DC721-4B16-DB06-2731-8569A1F1A228}"/>
                  </a:ext>
                </a:extLst>
              </p:cNvPr>
              <p:cNvSpPr/>
              <p:nvPr/>
            </p:nvSpPr>
            <p:spPr>
              <a:xfrm>
                <a:off x="7703257" y="3645026"/>
                <a:ext cx="168192" cy="159620"/>
              </a:xfrm>
              <a:custGeom>
                <a:avLst/>
                <a:gdLst>
                  <a:gd name="connsiteX0" fmla="*/ 68237 w 168192"/>
                  <a:gd name="connsiteY0" fmla="*/ 94984 h 159620"/>
                  <a:gd name="connsiteX1" fmla="*/ 68237 w 168192"/>
                  <a:gd name="connsiteY1" fmla="*/ 94984 h 159620"/>
                  <a:gd name="connsiteX2" fmla="*/ 90097 w 168192"/>
                  <a:gd name="connsiteY2" fmla="*/ 58294 h 159620"/>
                  <a:gd name="connsiteX3" fmla="*/ 131074 w 168192"/>
                  <a:gd name="connsiteY3" fmla="*/ 47321 h 159620"/>
                  <a:gd name="connsiteX4" fmla="*/ 168192 w 168192"/>
                  <a:gd name="connsiteY4" fmla="*/ 68752 h 159620"/>
                  <a:gd name="connsiteX5" fmla="*/ 168192 w 168192"/>
                  <a:gd name="connsiteY5" fmla="*/ 18860 h 159620"/>
                  <a:gd name="connsiteX6" fmla="*/ 152505 w 168192"/>
                  <a:gd name="connsiteY6" fmla="*/ 9773 h 159620"/>
                  <a:gd name="connsiteX7" fmla="*/ 52978 w 168192"/>
                  <a:gd name="connsiteY7" fmla="*/ 36434 h 159620"/>
                  <a:gd name="connsiteX8" fmla="*/ 0 w 168192"/>
                  <a:gd name="connsiteY8" fmla="*/ 128245 h 159620"/>
                  <a:gd name="connsiteX9" fmla="*/ 31376 w 168192"/>
                  <a:gd name="connsiteY9" fmla="*/ 159621 h 159620"/>
                  <a:gd name="connsiteX10" fmla="*/ 43891 w 168192"/>
                  <a:gd name="connsiteY10" fmla="*/ 137847 h 159620"/>
                  <a:gd name="connsiteX11" fmla="*/ 43891 w 168192"/>
                  <a:gd name="connsiteY11" fmla="*/ 137847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68237" y="94984"/>
                    </a:moveTo>
                    <a:lnTo>
                      <a:pt x="68237" y="94984"/>
                    </a:lnTo>
                    <a:lnTo>
                      <a:pt x="90097" y="58294"/>
                    </a:lnTo>
                    <a:cubicBezTo>
                      <a:pt x="98386" y="43952"/>
                      <a:pt x="116732" y="39040"/>
                      <a:pt x="131074" y="47321"/>
                    </a:cubicBezTo>
                    <a:lnTo>
                      <a:pt x="168192" y="68752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17658" y="-10346"/>
                      <a:pt x="73106" y="1595"/>
                      <a:pt x="52978" y="36434"/>
                    </a:cubicBezTo>
                    <a:lnTo>
                      <a:pt x="0" y="128245"/>
                    </a:lnTo>
                    <a:lnTo>
                      <a:pt x="31376" y="159621"/>
                    </a:lnTo>
                    <a:lnTo>
                      <a:pt x="43891" y="137847"/>
                    </a:lnTo>
                    <a:lnTo>
                      <a:pt x="43891" y="1378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1" name="Freeform: Shape 4430">
                <a:extLst>
                  <a:ext uri="{FF2B5EF4-FFF2-40B4-BE49-F238E27FC236}">
                    <a16:creationId xmlns:a16="http://schemas.microsoft.com/office/drawing/2014/main" id="{ABCBC200-78B6-97F3-78AB-804A30E95263}"/>
                  </a:ext>
                </a:extLst>
              </p:cNvPr>
              <p:cNvSpPr/>
              <p:nvPr/>
            </p:nvSpPr>
            <p:spPr>
              <a:xfrm>
                <a:off x="762250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2" name="Freeform: Shape 4431">
                <a:extLst>
                  <a:ext uri="{FF2B5EF4-FFF2-40B4-BE49-F238E27FC236}">
                    <a16:creationId xmlns:a16="http://schemas.microsoft.com/office/drawing/2014/main" id="{E6969B6C-BF60-B7E2-103C-C32C802EF54B}"/>
                  </a:ext>
                </a:extLst>
              </p:cNvPr>
              <p:cNvSpPr/>
              <p:nvPr/>
            </p:nvSpPr>
            <p:spPr>
              <a:xfrm>
                <a:off x="8282930" y="3448545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042 h 167163"/>
                  <a:gd name="connsiteX9" fmla="*/ 164506 w 278091"/>
                  <a:gd name="connsiteY9" fmla="*/ 124044 h 167163"/>
                  <a:gd name="connsiteX10" fmla="*/ 0 w 278091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042"/>
                    </a:lnTo>
                    <a:cubicBezTo>
                      <a:pt x="184883" y="118215"/>
                      <a:pt x="175119" y="123915"/>
                      <a:pt x="164506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3" name="Freeform: Shape 4432">
                <a:extLst>
                  <a:ext uri="{FF2B5EF4-FFF2-40B4-BE49-F238E27FC236}">
                    <a16:creationId xmlns:a16="http://schemas.microsoft.com/office/drawing/2014/main" id="{08A387DE-2F8B-35FC-2DEF-D23F53EF3DB0}"/>
                  </a:ext>
                </a:extLst>
              </p:cNvPr>
              <p:cNvSpPr/>
              <p:nvPr/>
            </p:nvSpPr>
            <p:spPr>
              <a:xfrm>
                <a:off x="8011525" y="3572846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4" name="Freeform: Shape 4433">
                <a:extLst>
                  <a:ext uri="{FF2B5EF4-FFF2-40B4-BE49-F238E27FC236}">
                    <a16:creationId xmlns:a16="http://schemas.microsoft.com/office/drawing/2014/main" id="{E9262C51-E50D-D58B-CF41-2D663BF42513}"/>
                  </a:ext>
                </a:extLst>
              </p:cNvPr>
              <p:cNvSpPr/>
              <p:nvPr/>
            </p:nvSpPr>
            <p:spPr>
              <a:xfrm>
                <a:off x="7703858" y="3998213"/>
                <a:ext cx="209940" cy="264547"/>
              </a:xfrm>
              <a:custGeom>
                <a:avLst/>
                <a:gdLst>
                  <a:gd name="connsiteX0" fmla="*/ 0 w 209940"/>
                  <a:gd name="connsiteY0" fmla="*/ 264548 h 264547"/>
                  <a:gd name="connsiteX1" fmla="*/ 85725 w 209940"/>
                  <a:gd name="connsiteY1" fmla="*/ 264548 h 264547"/>
                  <a:gd name="connsiteX2" fmla="*/ 173507 w 209940"/>
                  <a:gd name="connsiteY2" fmla="*/ 213798 h 264547"/>
                  <a:gd name="connsiteX3" fmla="*/ 209940 w 209940"/>
                  <a:gd name="connsiteY3" fmla="*/ 150705 h 264547"/>
                  <a:gd name="connsiteX4" fmla="*/ 209940 w 209940"/>
                  <a:gd name="connsiteY4" fmla="*/ 74238 h 264547"/>
                  <a:gd name="connsiteX5" fmla="*/ 167078 w 209940"/>
                  <a:gd name="connsiteY5" fmla="*/ 0 h 264547"/>
                  <a:gd name="connsiteX6" fmla="*/ 167078 w 209940"/>
                  <a:gd name="connsiteY6" fmla="*/ 150876 h 264547"/>
                  <a:gd name="connsiteX7" fmla="*/ 152076 w 209940"/>
                  <a:gd name="connsiteY7" fmla="*/ 176594 h 264547"/>
                  <a:gd name="connsiteX8" fmla="*/ 32061 w 209940"/>
                  <a:gd name="connsiteY8" fmla="*/ 245945 h 264547"/>
                  <a:gd name="connsiteX9" fmla="*/ 32061 w 209940"/>
                  <a:gd name="connsiteY9" fmla="*/ 245945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547">
                    <a:moveTo>
                      <a:pt x="0" y="264548"/>
                    </a:moveTo>
                    <a:lnTo>
                      <a:pt x="85725" y="264548"/>
                    </a:lnTo>
                    <a:lnTo>
                      <a:pt x="173507" y="213798"/>
                    </a:lnTo>
                    <a:cubicBezTo>
                      <a:pt x="196088" y="200819"/>
                      <a:pt x="209992" y="176748"/>
                      <a:pt x="209940" y="150705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876"/>
                    </a:lnTo>
                    <a:cubicBezTo>
                      <a:pt x="167018" y="161506"/>
                      <a:pt x="161300" y="171304"/>
                      <a:pt x="152076" y="176594"/>
                    </a:cubicBezTo>
                    <a:lnTo>
                      <a:pt x="32061" y="245945"/>
                    </a:lnTo>
                    <a:lnTo>
                      <a:pt x="32061" y="24594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5" name="Freeform: Shape 4434">
                <a:extLst>
                  <a:ext uri="{FF2B5EF4-FFF2-40B4-BE49-F238E27FC236}">
                    <a16:creationId xmlns:a16="http://schemas.microsoft.com/office/drawing/2014/main" id="{2F1AD642-0EA9-ABE6-2BAA-59AD21733439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6" name="Freeform: Shape 4435">
                <a:extLst>
                  <a:ext uri="{FF2B5EF4-FFF2-40B4-BE49-F238E27FC236}">
                    <a16:creationId xmlns:a16="http://schemas.microsoft.com/office/drawing/2014/main" id="{359E22EF-8A8A-E5D6-3ECB-23AABDE0262C}"/>
                  </a:ext>
                </a:extLst>
              </p:cNvPr>
              <p:cNvSpPr/>
              <p:nvPr/>
            </p:nvSpPr>
            <p:spPr>
              <a:xfrm>
                <a:off x="7703858" y="4244244"/>
                <a:ext cx="32232" cy="18516"/>
              </a:xfrm>
              <a:custGeom>
                <a:avLst/>
                <a:gdLst>
                  <a:gd name="connsiteX0" fmla="*/ 32233 w 32232"/>
                  <a:gd name="connsiteY0" fmla="*/ 0 h 18516"/>
                  <a:gd name="connsiteX1" fmla="*/ 0 w 32232"/>
                  <a:gd name="connsiteY1" fmla="*/ 18517 h 18516"/>
                  <a:gd name="connsiteX2" fmla="*/ 0 w 32232"/>
                  <a:gd name="connsiteY2" fmla="*/ 18517 h 18516"/>
                  <a:gd name="connsiteX3" fmla="*/ 32233 w 32232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516">
                    <a:moveTo>
                      <a:pt x="32233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7" name="Freeform: Shape 4436">
                <a:extLst>
                  <a:ext uri="{FF2B5EF4-FFF2-40B4-BE49-F238E27FC236}">
                    <a16:creationId xmlns:a16="http://schemas.microsoft.com/office/drawing/2014/main" id="{91215851-4486-21F5-7ADF-FD423E45AC6D}"/>
                  </a:ext>
                </a:extLst>
              </p:cNvPr>
              <p:cNvSpPr/>
              <p:nvPr/>
            </p:nvSpPr>
            <p:spPr>
              <a:xfrm>
                <a:off x="7871021" y="3572845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30 h 190224"/>
                  <a:gd name="connsiteX1" fmla="*/ 42863 w 115729"/>
                  <a:gd name="connsiteY1" fmla="*/ 115730 h 190224"/>
                  <a:gd name="connsiteX2" fmla="*/ 42863 w 115729"/>
                  <a:gd name="connsiteY2" fmla="*/ 72867 h 190224"/>
                  <a:gd name="connsiteX3" fmla="*/ 72867 w 115729"/>
                  <a:gd name="connsiteY3" fmla="*/ 42863 h 190224"/>
                  <a:gd name="connsiteX4" fmla="*/ 115729 w 115729"/>
                  <a:gd name="connsiteY4" fmla="*/ 42863 h 190224"/>
                  <a:gd name="connsiteX5" fmla="*/ 90955 w 115729"/>
                  <a:gd name="connsiteY5" fmla="*/ 1 h 190224"/>
                  <a:gd name="connsiteX6" fmla="*/ 72867 w 115729"/>
                  <a:gd name="connsiteY6" fmla="*/ 1 h 190224"/>
                  <a:gd name="connsiteX7" fmla="*/ 36520 w 115729"/>
                  <a:gd name="connsiteY7" fmla="*/ 9688 h 190224"/>
                  <a:gd name="connsiteX8" fmla="*/ 21260 w 115729"/>
                  <a:gd name="connsiteY8" fmla="*/ 21346 h 190224"/>
                  <a:gd name="connsiteX9" fmla="*/ 1 w 115729"/>
                  <a:gd name="connsiteY9" fmla="*/ 72781 h 190224"/>
                  <a:gd name="connsiteX10" fmla="*/ 1 w 115729"/>
                  <a:gd name="connsiteY10" fmla="*/ 178737 h 190224"/>
                  <a:gd name="connsiteX11" fmla="*/ 42863 w 115729"/>
                  <a:gd name="connsiteY11" fmla="*/ 190225 h 190224"/>
                  <a:gd name="connsiteX12" fmla="*/ 42863 w 115729"/>
                  <a:gd name="connsiteY12" fmla="*/ 165193 h 190224"/>
                  <a:gd name="connsiteX13" fmla="*/ 42863 w 115729"/>
                  <a:gd name="connsiteY13" fmla="*/ 165193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224">
                    <a:moveTo>
                      <a:pt x="42863" y="115730"/>
                    </a:moveTo>
                    <a:lnTo>
                      <a:pt x="42863" y="115730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1"/>
                    </a:lnTo>
                    <a:lnTo>
                      <a:pt x="72867" y="1"/>
                    </a:lnTo>
                    <a:cubicBezTo>
                      <a:pt x="60102" y="-59"/>
                      <a:pt x="47561" y="3284"/>
                      <a:pt x="36520" y="9688"/>
                    </a:cubicBezTo>
                    <a:cubicBezTo>
                      <a:pt x="30947" y="12894"/>
                      <a:pt x="25812" y="16811"/>
                      <a:pt x="21260" y="21346"/>
                    </a:cubicBezTo>
                    <a:cubicBezTo>
                      <a:pt x="7578" y="34959"/>
                      <a:pt x="-76" y="53485"/>
                      <a:pt x="1" y="72781"/>
                    </a:cubicBezTo>
                    <a:lnTo>
                      <a:pt x="1" y="178737"/>
                    </a:lnTo>
                    <a:lnTo>
                      <a:pt x="42863" y="190225"/>
                    </a:lnTo>
                    <a:lnTo>
                      <a:pt x="42863" y="165193"/>
                    </a:lnTo>
                    <a:lnTo>
                      <a:pt x="42863" y="1651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8" name="Freeform: Shape 4437">
                <a:extLst>
                  <a:ext uri="{FF2B5EF4-FFF2-40B4-BE49-F238E27FC236}">
                    <a16:creationId xmlns:a16="http://schemas.microsoft.com/office/drawing/2014/main" id="{CFBEBFB2-9612-7D04-D0DC-99FCC291EE73}"/>
                  </a:ext>
                </a:extLst>
              </p:cNvPr>
              <p:cNvSpPr/>
              <p:nvPr/>
            </p:nvSpPr>
            <p:spPr>
              <a:xfrm>
                <a:off x="7871021" y="3751840"/>
                <a:ext cx="42862" cy="234886"/>
              </a:xfrm>
              <a:custGeom>
                <a:avLst/>
                <a:gdLst>
                  <a:gd name="connsiteX0" fmla="*/ 86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86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9" name="Freeform: Shape 4438">
                <a:extLst>
                  <a:ext uri="{FF2B5EF4-FFF2-40B4-BE49-F238E27FC236}">
                    <a16:creationId xmlns:a16="http://schemas.microsoft.com/office/drawing/2014/main" id="{2B87C546-60CD-FA07-790F-C07E0FAF8315}"/>
                  </a:ext>
                </a:extLst>
              </p:cNvPr>
              <p:cNvSpPr/>
              <p:nvPr/>
            </p:nvSpPr>
            <p:spPr>
              <a:xfrm>
                <a:off x="8273415" y="3054210"/>
                <a:ext cx="200082" cy="262661"/>
              </a:xfrm>
              <a:custGeom>
                <a:avLst/>
                <a:gdLst>
                  <a:gd name="connsiteX0" fmla="*/ 0 w 200082"/>
                  <a:gd name="connsiteY0" fmla="*/ 233858 h 262661"/>
                  <a:gd name="connsiteX1" fmla="*/ 35919 w 200082"/>
                  <a:gd name="connsiteY1" fmla="*/ 262662 h 262661"/>
                  <a:gd name="connsiteX2" fmla="*/ 163649 w 200082"/>
                  <a:gd name="connsiteY2" fmla="*/ 188938 h 262661"/>
                  <a:gd name="connsiteX3" fmla="*/ 200082 w 200082"/>
                  <a:gd name="connsiteY3" fmla="*/ 125844 h 262661"/>
                  <a:gd name="connsiteX4" fmla="*/ 200082 w 200082"/>
                  <a:gd name="connsiteY4" fmla="*/ 24346 h 262661"/>
                  <a:gd name="connsiteX5" fmla="*/ 167764 w 200082"/>
                  <a:gd name="connsiteY5" fmla="*/ 6172 h 262661"/>
                  <a:gd name="connsiteX6" fmla="*/ 167764 w 200082"/>
                  <a:gd name="connsiteY6" fmla="*/ 6172 h 262661"/>
                  <a:gd name="connsiteX7" fmla="*/ 157048 w 200082"/>
                  <a:gd name="connsiteY7" fmla="*/ 0 h 262661"/>
                  <a:gd name="connsiteX8" fmla="*/ 157048 w 200082"/>
                  <a:gd name="connsiteY8" fmla="*/ 126187 h 262661"/>
                  <a:gd name="connsiteX9" fmla="*/ 142046 w 200082"/>
                  <a:gd name="connsiteY9" fmla="*/ 151905 h 262661"/>
                  <a:gd name="connsiteX10" fmla="*/ 11487 w 200082"/>
                  <a:gd name="connsiteY10" fmla="*/ 227257 h 262661"/>
                  <a:gd name="connsiteX11" fmla="*/ 11487 w 200082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661">
                    <a:moveTo>
                      <a:pt x="0" y="233858"/>
                    </a:moveTo>
                    <a:cubicBezTo>
                      <a:pt x="11658" y="243888"/>
                      <a:pt x="23660" y="253403"/>
                      <a:pt x="35919" y="262662"/>
                    </a:cubicBezTo>
                    <a:lnTo>
                      <a:pt x="163649" y="188938"/>
                    </a:lnTo>
                    <a:cubicBezTo>
                      <a:pt x="186143" y="175873"/>
                      <a:pt x="200005" y="151853"/>
                      <a:pt x="200082" y="125844"/>
                    </a:cubicBezTo>
                    <a:lnTo>
                      <a:pt x="200082" y="24346"/>
                    </a:lnTo>
                    <a:lnTo>
                      <a:pt x="167764" y="6172"/>
                    </a:lnTo>
                    <a:lnTo>
                      <a:pt x="167764" y="6172"/>
                    </a:lnTo>
                    <a:lnTo>
                      <a:pt x="157048" y="0"/>
                    </a:lnTo>
                    <a:lnTo>
                      <a:pt x="157048" y="126187"/>
                    </a:lnTo>
                    <a:cubicBezTo>
                      <a:pt x="156920" y="136800"/>
                      <a:pt x="151219" y="146564"/>
                      <a:pt x="142046" y="151905"/>
                    </a:cubicBezTo>
                    <a:lnTo>
                      <a:pt x="11487" y="227257"/>
                    </a:lnTo>
                    <a:lnTo>
                      <a:pt x="11487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0" name="Freeform: Shape 4439">
                <a:extLst>
                  <a:ext uri="{FF2B5EF4-FFF2-40B4-BE49-F238E27FC236}">
                    <a16:creationId xmlns:a16="http://schemas.microsoft.com/office/drawing/2014/main" id="{8FDF697B-8EE9-E0B4-86BD-E8B637C723BD}"/>
                  </a:ext>
                </a:extLst>
              </p:cNvPr>
              <p:cNvSpPr/>
              <p:nvPr/>
            </p:nvSpPr>
            <p:spPr>
              <a:xfrm>
                <a:off x="8038185" y="3288068"/>
                <a:ext cx="270890" cy="160477"/>
              </a:xfrm>
              <a:custGeom>
                <a:avLst/>
                <a:gdLst>
                  <a:gd name="connsiteX0" fmla="*/ 172479 w 270890"/>
                  <a:gd name="connsiteY0" fmla="*/ 36176 h 160477"/>
                  <a:gd name="connsiteX1" fmla="*/ 172479 w 270890"/>
                  <a:gd name="connsiteY1" fmla="*/ 36176 h 160477"/>
                  <a:gd name="connsiteX2" fmla="*/ 0 w 270890"/>
                  <a:gd name="connsiteY2" fmla="*/ 135703 h 160477"/>
                  <a:gd name="connsiteX3" fmla="*/ 42863 w 270890"/>
                  <a:gd name="connsiteY3" fmla="*/ 160477 h 160477"/>
                  <a:gd name="connsiteX4" fmla="*/ 270891 w 270890"/>
                  <a:gd name="connsiteY4" fmla="*/ 28804 h 160477"/>
                  <a:gd name="connsiteX5" fmla="*/ 234972 w 270890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7">
                    <a:moveTo>
                      <a:pt x="172479" y="36176"/>
                    </a:moveTo>
                    <a:lnTo>
                      <a:pt x="172479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631" y="100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1" name="Freeform: Shape 4440">
                <a:extLst>
                  <a:ext uri="{FF2B5EF4-FFF2-40B4-BE49-F238E27FC236}">
                    <a16:creationId xmlns:a16="http://schemas.microsoft.com/office/drawing/2014/main" id="{293FD8F9-707A-8B33-A3CD-09B6639FAF2F}"/>
                  </a:ext>
                </a:extLst>
              </p:cNvPr>
              <p:cNvSpPr/>
              <p:nvPr/>
            </p:nvSpPr>
            <p:spPr>
              <a:xfrm>
                <a:off x="8116795" y="3862082"/>
                <a:ext cx="134759" cy="312724"/>
              </a:xfrm>
              <a:custGeom>
                <a:avLst/>
                <a:gdLst>
                  <a:gd name="connsiteX0" fmla="*/ 18517 w 134759"/>
                  <a:gd name="connsiteY0" fmla="*/ 280921 h 312724"/>
                  <a:gd name="connsiteX1" fmla="*/ 18517 w 134759"/>
                  <a:gd name="connsiteY1" fmla="*/ 280921 h 312724"/>
                  <a:gd name="connsiteX2" fmla="*/ 0 w 134759"/>
                  <a:gd name="connsiteY2" fmla="*/ 312725 h 312724"/>
                  <a:gd name="connsiteX3" fmla="*/ 0 w 134759"/>
                  <a:gd name="connsiteY3" fmla="*/ 312725 h 312724"/>
                  <a:gd name="connsiteX4" fmla="*/ 74324 w 134759"/>
                  <a:gd name="connsiteY4" fmla="*/ 269862 h 312724"/>
                  <a:gd name="connsiteX5" fmla="*/ 124987 w 134759"/>
                  <a:gd name="connsiteY5" fmla="*/ 181994 h 312724"/>
                  <a:gd name="connsiteX6" fmla="*/ 124987 w 134759"/>
                  <a:gd name="connsiteY6" fmla="*/ 109128 h 312724"/>
                  <a:gd name="connsiteX7" fmla="*/ 86754 w 134759"/>
                  <a:gd name="connsiteY7" fmla="*/ 42863 h 312724"/>
                  <a:gd name="connsiteX8" fmla="*/ 12516 w 134759"/>
                  <a:gd name="connsiteY8" fmla="*/ 0 h 312724"/>
                  <a:gd name="connsiteX9" fmla="*/ 88040 w 134759"/>
                  <a:gd name="connsiteY9" fmla="*/ 130902 h 312724"/>
                  <a:gd name="connsiteX10" fmla="*/ 88040 w 134759"/>
                  <a:gd name="connsiteY10" fmla="*/ 160906 h 312724"/>
                  <a:gd name="connsiteX11" fmla="*/ 24689 w 134759"/>
                  <a:gd name="connsiteY11" fmla="*/ 269862 h 312724"/>
                  <a:gd name="connsiteX12" fmla="*/ 24689 w 134759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59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324" y="269862"/>
                    </a:lnTo>
                    <a:lnTo>
                      <a:pt x="124987" y="181994"/>
                    </a:lnTo>
                    <a:cubicBezTo>
                      <a:pt x="138018" y="159457"/>
                      <a:pt x="138018" y="131665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8040" y="130902"/>
                    </a:lnTo>
                    <a:cubicBezTo>
                      <a:pt x="93432" y="140178"/>
                      <a:pt x="93432" y="151631"/>
                      <a:pt x="88040" y="160906"/>
                    </a:cubicBezTo>
                    <a:lnTo>
                      <a:pt x="24689" y="269862"/>
                    </a:lnTo>
                    <a:lnTo>
                      <a:pt x="24689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2" name="Freeform: Shape 4441">
                <a:extLst>
                  <a:ext uri="{FF2B5EF4-FFF2-40B4-BE49-F238E27FC236}">
                    <a16:creationId xmlns:a16="http://schemas.microsoft.com/office/drawing/2014/main" id="{3F892936-6E08-14D6-7D3C-0739BC8EC26E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3" name="Freeform: Shape 4442">
                <a:extLst>
                  <a:ext uri="{FF2B5EF4-FFF2-40B4-BE49-F238E27FC236}">
                    <a16:creationId xmlns:a16="http://schemas.microsoft.com/office/drawing/2014/main" id="{78B43859-B5F4-8166-D652-E4C5C8808F78}"/>
                  </a:ext>
                </a:extLst>
              </p:cNvPr>
              <p:cNvSpPr/>
              <p:nvPr/>
            </p:nvSpPr>
            <p:spPr>
              <a:xfrm>
                <a:off x="8135312" y="4132287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4" name="Freeform: Shape 4443">
                <a:extLst>
                  <a:ext uri="{FF2B5EF4-FFF2-40B4-BE49-F238E27FC236}">
                    <a16:creationId xmlns:a16="http://schemas.microsoft.com/office/drawing/2014/main" id="{9AE74454-79A1-4D4A-F114-48C635D8F07A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5" name="Freeform: Shape 4444">
                <a:extLst>
                  <a:ext uri="{FF2B5EF4-FFF2-40B4-BE49-F238E27FC236}">
                    <a16:creationId xmlns:a16="http://schemas.microsoft.com/office/drawing/2014/main" id="{3BC5A118-9DEB-1A04-691D-BF93EAE25C36}"/>
                  </a:ext>
                </a:extLst>
              </p:cNvPr>
              <p:cNvSpPr/>
              <p:nvPr/>
            </p:nvSpPr>
            <p:spPr>
              <a:xfrm>
                <a:off x="811679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6" name="Freeform: Shape 4445">
                <a:extLst>
                  <a:ext uri="{FF2B5EF4-FFF2-40B4-BE49-F238E27FC236}">
                    <a16:creationId xmlns:a16="http://schemas.microsoft.com/office/drawing/2014/main" id="{EA89DFE1-9D1C-DED4-3FB9-3E01991D528E}"/>
                  </a:ext>
                </a:extLst>
              </p:cNvPr>
              <p:cNvSpPr/>
              <p:nvPr/>
            </p:nvSpPr>
            <p:spPr>
              <a:xfrm>
                <a:off x="7943236" y="3448545"/>
                <a:ext cx="105664" cy="200425"/>
              </a:xfrm>
              <a:custGeom>
                <a:avLst/>
                <a:gdLst>
                  <a:gd name="connsiteX0" fmla="*/ 68289 w 105664"/>
                  <a:gd name="connsiteY0" fmla="*/ 124301 h 200425"/>
                  <a:gd name="connsiteX1" fmla="*/ 68289 w 105664"/>
                  <a:gd name="connsiteY1" fmla="*/ 124301 h 200425"/>
                  <a:gd name="connsiteX2" fmla="*/ 46857 w 105664"/>
                  <a:gd name="connsiteY2" fmla="*/ 87182 h 200425"/>
                  <a:gd name="connsiteX3" fmla="*/ 57830 w 105664"/>
                  <a:gd name="connsiteY3" fmla="*/ 46206 h 200425"/>
                  <a:gd name="connsiteX4" fmla="*/ 94949 w 105664"/>
                  <a:gd name="connsiteY4" fmla="*/ 24775 h 200425"/>
                  <a:gd name="connsiteX5" fmla="*/ 52087 w 105664"/>
                  <a:gd name="connsiteY5" fmla="*/ 0 h 200425"/>
                  <a:gd name="connsiteX6" fmla="*/ 36399 w 105664"/>
                  <a:gd name="connsiteY6" fmla="*/ 9087 h 200425"/>
                  <a:gd name="connsiteX7" fmla="*/ 9824 w 105664"/>
                  <a:gd name="connsiteY7" fmla="*/ 35662 h 200425"/>
                  <a:gd name="connsiteX8" fmla="*/ 9824 w 105664"/>
                  <a:gd name="connsiteY8" fmla="*/ 108614 h 200425"/>
                  <a:gd name="connsiteX9" fmla="*/ 62802 w 105664"/>
                  <a:gd name="connsiteY9" fmla="*/ 200425 h 200425"/>
                  <a:gd name="connsiteX10" fmla="*/ 105665 w 105664"/>
                  <a:gd name="connsiteY10" fmla="*/ 188938 h 200425"/>
                  <a:gd name="connsiteX11" fmla="*/ 93149 w 105664"/>
                  <a:gd name="connsiteY11" fmla="*/ 167164 h 200425"/>
                  <a:gd name="connsiteX12" fmla="*/ 93149 w 105664"/>
                  <a:gd name="connsiteY12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664" h="200425">
                    <a:moveTo>
                      <a:pt x="68289" y="124301"/>
                    </a:moveTo>
                    <a:lnTo>
                      <a:pt x="68289" y="124301"/>
                    </a:lnTo>
                    <a:lnTo>
                      <a:pt x="46857" y="87182"/>
                    </a:lnTo>
                    <a:cubicBezTo>
                      <a:pt x="38576" y="72841"/>
                      <a:pt x="43488" y="54495"/>
                      <a:pt x="57830" y="46206"/>
                    </a:cubicBezTo>
                    <a:lnTo>
                      <a:pt x="94949" y="24775"/>
                    </a:lnTo>
                    <a:lnTo>
                      <a:pt x="52087" y="0"/>
                    </a:lnTo>
                    <a:lnTo>
                      <a:pt x="36399" y="9087"/>
                    </a:lnTo>
                    <a:cubicBezTo>
                      <a:pt x="25323" y="15405"/>
                      <a:pt x="16142" y="24586"/>
                      <a:pt x="9824" y="35662"/>
                    </a:cubicBezTo>
                    <a:cubicBezTo>
                      <a:pt x="-3275" y="58216"/>
                      <a:pt x="-3275" y="86059"/>
                      <a:pt x="9824" y="108614"/>
                    </a:cubicBezTo>
                    <a:lnTo>
                      <a:pt x="62802" y="200425"/>
                    </a:lnTo>
                    <a:lnTo>
                      <a:pt x="105665" y="188938"/>
                    </a:lnTo>
                    <a:lnTo>
                      <a:pt x="93149" y="167164"/>
                    </a:lnTo>
                    <a:lnTo>
                      <a:pt x="93149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7" name="Freeform: Shape 4446">
                <a:extLst>
                  <a:ext uri="{FF2B5EF4-FFF2-40B4-BE49-F238E27FC236}">
                    <a16:creationId xmlns:a16="http://schemas.microsoft.com/office/drawing/2014/main" id="{91814E34-9D35-4F12-0D3B-BE8A30F5F206}"/>
                  </a:ext>
                </a:extLst>
              </p:cNvPr>
              <p:cNvSpPr/>
              <p:nvPr/>
            </p:nvSpPr>
            <p:spPr>
              <a:xfrm>
                <a:off x="800629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8" name="Freeform: Shape 4447">
                <a:extLst>
                  <a:ext uri="{FF2B5EF4-FFF2-40B4-BE49-F238E27FC236}">
                    <a16:creationId xmlns:a16="http://schemas.microsoft.com/office/drawing/2014/main" id="{889C32D1-C880-AD64-DFD4-7907F2E069A3}"/>
                  </a:ext>
                </a:extLst>
              </p:cNvPr>
              <p:cNvSpPr/>
              <p:nvPr/>
            </p:nvSpPr>
            <p:spPr>
              <a:xfrm>
                <a:off x="8122539" y="2764802"/>
                <a:ext cx="128930" cy="288550"/>
              </a:xfrm>
              <a:custGeom>
                <a:avLst/>
                <a:gdLst>
                  <a:gd name="connsiteX0" fmla="*/ 0 w 128930"/>
                  <a:gd name="connsiteY0" fmla="*/ 281521 h 288550"/>
                  <a:gd name="connsiteX1" fmla="*/ 45434 w 128930"/>
                  <a:gd name="connsiteY1" fmla="*/ 288550 h 288550"/>
                  <a:gd name="connsiteX2" fmla="*/ 119157 w 128930"/>
                  <a:gd name="connsiteY2" fmla="*/ 160734 h 288550"/>
                  <a:gd name="connsiteX3" fmla="*/ 119157 w 128930"/>
                  <a:gd name="connsiteY3" fmla="*/ 87868 h 288550"/>
                  <a:gd name="connsiteX4" fmla="*/ 68494 w 128930"/>
                  <a:gd name="connsiteY4" fmla="*/ 0 h 288550"/>
                  <a:gd name="connsiteX5" fmla="*/ 18945 w 128930"/>
                  <a:gd name="connsiteY5" fmla="*/ 0 h 288550"/>
                  <a:gd name="connsiteX6" fmla="*/ 82296 w 128930"/>
                  <a:gd name="connsiteY6" fmla="*/ 109299 h 288550"/>
                  <a:gd name="connsiteX7" fmla="*/ 82296 w 128930"/>
                  <a:gd name="connsiteY7" fmla="*/ 139303 h 288550"/>
                  <a:gd name="connsiteX8" fmla="*/ 6686 w 128930"/>
                  <a:gd name="connsiteY8" fmla="*/ 269862 h 288550"/>
                  <a:gd name="connsiteX9" fmla="*/ 6686 w 128930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550">
                    <a:moveTo>
                      <a:pt x="0" y="281521"/>
                    </a:moveTo>
                    <a:cubicBezTo>
                      <a:pt x="15028" y="284376"/>
                      <a:pt x="30175" y="286725"/>
                      <a:pt x="45434" y="288550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686" y="269862"/>
                    </a:lnTo>
                    <a:lnTo>
                      <a:pt x="668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9" name="Freeform: Shape 4448">
                <a:extLst>
                  <a:ext uri="{FF2B5EF4-FFF2-40B4-BE49-F238E27FC236}">
                    <a16:creationId xmlns:a16="http://schemas.microsoft.com/office/drawing/2014/main" id="{22B0D439-407E-50D2-98D3-AFFC9B9CCCF3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0" name="Freeform: Shape 4449">
                <a:extLst>
                  <a:ext uri="{FF2B5EF4-FFF2-40B4-BE49-F238E27FC236}">
                    <a16:creationId xmlns:a16="http://schemas.microsoft.com/office/drawing/2014/main" id="{B0F035B2-670E-AAE3-C716-485E538604D9}"/>
                  </a:ext>
                </a:extLst>
              </p:cNvPr>
              <p:cNvSpPr/>
              <p:nvPr/>
            </p:nvSpPr>
            <p:spPr>
              <a:xfrm>
                <a:off x="8153828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1" name="Freeform: Shape 4450">
                <a:extLst>
                  <a:ext uri="{FF2B5EF4-FFF2-40B4-BE49-F238E27FC236}">
                    <a16:creationId xmlns:a16="http://schemas.microsoft.com/office/drawing/2014/main" id="{492258FA-6479-96D7-4F5D-FEEEAD7B0DC6}"/>
                  </a:ext>
                </a:extLst>
              </p:cNvPr>
              <p:cNvSpPr/>
              <p:nvPr/>
            </p:nvSpPr>
            <p:spPr>
              <a:xfrm>
                <a:off x="798683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4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2" name="Freeform: Shape 4451">
                <a:extLst>
                  <a:ext uri="{FF2B5EF4-FFF2-40B4-BE49-F238E27FC236}">
                    <a16:creationId xmlns:a16="http://schemas.microsoft.com/office/drawing/2014/main" id="{FA75B5F7-D21A-516C-4561-A12FAA497EAB}"/>
                  </a:ext>
                </a:extLst>
              </p:cNvPr>
              <p:cNvSpPr/>
              <p:nvPr/>
            </p:nvSpPr>
            <p:spPr>
              <a:xfrm>
                <a:off x="8284902" y="3615709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39944 h 277063"/>
                  <a:gd name="connsiteX2" fmla="*/ 145561 w 188423"/>
                  <a:gd name="connsiteY2" fmla="*/ 277063 h 277063"/>
                  <a:gd name="connsiteX3" fmla="*/ 145561 w 188423"/>
                  <a:gd name="connsiteY3" fmla="*/ 277063 h 277063"/>
                  <a:gd name="connsiteX4" fmla="*/ 188423 w 188423"/>
                  <a:gd name="connsiteY4" fmla="*/ 202825 h 277063"/>
                  <a:gd name="connsiteX5" fmla="*/ 188423 w 188423"/>
                  <a:gd name="connsiteY5" fmla="*/ 101413 h 277063"/>
                  <a:gd name="connsiteX6" fmla="*/ 151990 w 188423"/>
                  <a:gd name="connsiteY6" fmla="*/ 38233 h 277063"/>
                  <a:gd name="connsiteX7" fmla="*/ 85725 w 188423"/>
                  <a:gd name="connsiteY7" fmla="*/ 0 h 277063"/>
                  <a:gd name="connsiteX8" fmla="*/ 0 w 188423"/>
                  <a:gd name="connsiteY8" fmla="*/ 0 h 277063"/>
                  <a:gd name="connsiteX9" fmla="*/ 130559 w 188423"/>
                  <a:gd name="connsiteY9" fmla="*/ 75352 h 277063"/>
                  <a:gd name="connsiteX10" fmla="*/ 145561 w 188423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39944"/>
                    </a:lnTo>
                    <a:lnTo>
                      <a:pt x="145561" y="277063"/>
                    </a:lnTo>
                    <a:lnTo>
                      <a:pt x="145561" y="277063"/>
                    </a:lnTo>
                    <a:lnTo>
                      <a:pt x="188423" y="202825"/>
                    </a:lnTo>
                    <a:lnTo>
                      <a:pt x="188423" y="101413"/>
                    </a:lnTo>
                    <a:cubicBezTo>
                      <a:pt x="188363" y="75378"/>
                      <a:pt x="174493" y="51324"/>
                      <a:pt x="151990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23" y="80702"/>
                      <a:pt x="145415" y="90457"/>
                      <a:pt x="145561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3" name="Freeform: Shape 4452">
                <a:extLst>
                  <a:ext uri="{FF2B5EF4-FFF2-40B4-BE49-F238E27FC236}">
                    <a16:creationId xmlns:a16="http://schemas.microsoft.com/office/drawing/2014/main" id="{448F3353-3715-388F-11EF-3DC428CD04A2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4" name="Freeform: Shape 4453">
                <a:extLst>
                  <a:ext uri="{FF2B5EF4-FFF2-40B4-BE49-F238E27FC236}">
                    <a16:creationId xmlns:a16="http://schemas.microsoft.com/office/drawing/2014/main" id="{09F8ACFE-AA5F-605E-07B9-6A6CA71713A5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5" name="Freeform: Shape 4454">
                <a:extLst>
                  <a:ext uri="{FF2B5EF4-FFF2-40B4-BE49-F238E27FC236}">
                    <a16:creationId xmlns:a16="http://schemas.microsoft.com/office/drawing/2014/main" id="{BFA8A501-520D-7DD8-FF83-FD120DF383FD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6" name="Freeform: Shape 4455">
                <a:extLst>
                  <a:ext uri="{FF2B5EF4-FFF2-40B4-BE49-F238E27FC236}">
                    <a16:creationId xmlns:a16="http://schemas.microsoft.com/office/drawing/2014/main" id="{B7B7E8BE-0C88-7095-4FE1-E48DFAD58A86}"/>
                  </a:ext>
                </a:extLst>
              </p:cNvPr>
              <p:cNvSpPr/>
              <p:nvPr/>
            </p:nvSpPr>
            <p:spPr>
              <a:xfrm>
                <a:off x="8430463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7" name="Freeform: Shape 4456">
                <a:extLst>
                  <a:ext uri="{FF2B5EF4-FFF2-40B4-BE49-F238E27FC236}">
                    <a16:creationId xmlns:a16="http://schemas.microsoft.com/office/drawing/2014/main" id="{D28AB149-1F14-9E83-2B68-D01A330D42CC}"/>
                  </a:ext>
                </a:extLst>
              </p:cNvPr>
              <p:cNvSpPr/>
              <p:nvPr/>
            </p:nvSpPr>
            <p:spPr>
              <a:xfrm>
                <a:off x="7943202" y="3324244"/>
                <a:ext cx="159963" cy="168192"/>
              </a:xfrm>
              <a:custGeom>
                <a:avLst/>
                <a:gdLst>
                  <a:gd name="connsiteX0" fmla="*/ 94983 w 159963"/>
                  <a:gd name="connsiteY0" fmla="*/ 99527 h 168192"/>
                  <a:gd name="connsiteX1" fmla="*/ 94983 w 159963"/>
                  <a:gd name="connsiteY1" fmla="*/ 99527 h 168192"/>
                  <a:gd name="connsiteX2" fmla="*/ 57864 w 159963"/>
                  <a:gd name="connsiteY2" fmla="*/ 78096 h 168192"/>
                  <a:gd name="connsiteX3" fmla="*/ 43891 w 159963"/>
                  <a:gd name="connsiteY3" fmla="*/ 59922 h 168192"/>
                  <a:gd name="connsiteX4" fmla="*/ 46892 w 159963"/>
                  <a:gd name="connsiteY4" fmla="*/ 37119 h 168192"/>
                  <a:gd name="connsiteX5" fmla="*/ 68323 w 159963"/>
                  <a:gd name="connsiteY5" fmla="*/ 0 h 168192"/>
                  <a:gd name="connsiteX6" fmla="*/ 18860 w 159963"/>
                  <a:gd name="connsiteY6" fmla="*/ 0 h 168192"/>
                  <a:gd name="connsiteX7" fmla="*/ 9773 w 159963"/>
                  <a:gd name="connsiteY7" fmla="*/ 15688 h 168192"/>
                  <a:gd name="connsiteX8" fmla="*/ 0 w 159963"/>
                  <a:gd name="connsiteY8" fmla="*/ 52035 h 168192"/>
                  <a:gd name="connsiteX9" fmla="*/ 2486 w 159963"/>
                  <a:gd name="connsiteY9" fmla="*/ 70980 h 168192"/>
                  <a:gd name="connsiteX10" fmla="*/ 36776 w 159963"/>
                  <a:gd name="connsiteY10" fmla="*/ 115214 h 168192"/>
                  <a:gd name="connsiteX11" fmla="*/ 128588 w 159963"/>
                  <a:gd name="connsiteY11" fmla="*/ 168192 h 168192"/>
                  <a:gd name="connsiteX12" fmla="*/ 159963 w 159963"/>
                  <a:gd name="connsiteY12" fmla="*/ 136817 h 168192"/>
                  <a:gd name="connsiteX13" fmla="*/ 138274 w 159963"/>
                  <a:gd name="connsiteY13" fmla="*/ 124301 h 168192"/>
                  <a:gd name="connsiteX14" fmla="*/ 138274 w 159963"/>
                  <a:gd name="connsiteY14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963" h="168192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6"/>
                    </a:lnTo>
                    <a:cubicBezTo>
                      <a:pt x="50955" y="74161"/>
                      <a:pt x="45914" y="67611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18" y="89728"/>
                      <a:pt x="19871" y="105665"/>
                      <a:pt x="36776" y="115214"/>
                    </a:cubicBezTo>
                    <a:lnTo>
                      <a:pt x="128588" y="168192"/>
                    </a:lnTo>
                    <a:lnTo>
                      <a:pt x="159963" y="136817"/>
                    </a:lnTo>
                    <a:lnTo>
                      <a:pt x="138274" y="124301"/>
                    </a:lnTo>
                    <a:lnTo>
                      <a:pt x="1382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8" name="Freeform: Shape 4457">
                <a:extLst>
                  <a:ext uri="{FF2B5EF4-FFF2-40B4-BE49-F238E27FC236}">
                    <a16:creationId xmlns:a16="http://schemas.microsoft.com/office/drawing/2014/main" id="{EDF27EE5-1BAF-7A00-60A3-5843077A5BF3}"/>
                  </a:ext>
                </a:extLst>
              </p:cNvPr>
              <p:cNvSpPr/>
              <p:nvPr/>
            </p:nvSpPr>
            <p:spPr>
              <a:xfrm>
                <a:off x="8071446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9" name="Freeform: Shape 4458">
                <a:extLst>
                  <a:ext uri="{FF2B5EF4-FFF2-40B4-BE49-F238E27FC236}">
                    <a16:creationId xmlns:a16="http://schemas.microsoft.com/office/drawing/2014/main" id="{00F6A37F-D49D-EF2D-2723-013909756AFA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0" name="Freeform: Shape 4459">
                <a:extLst>
                  <a:ext uri="{FF2B5EF4-FFF2-40B4-BE49-F238E27FC236}">
                    <a16:creationId xmlns:a16="http://schemas.microsoft.com/office/drawing/2014/main" id="{EA2ABEE7-B430-6788-5CB6-5A9C556BF853}"/>
                  </a:ext>
                </a:extLst>
              </p:cNvPr>
              <p:cNvSpPr/>
              <p:nvPr/>
            </p:nvSpPr>
            <p:spPr>
              <a:xfrm>
                <a:off x="8282930" y="3572846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1" name="Freeform: Shape 4460">
                <a:extLst>
                  <a:ext uri="{FF2B5EF4-FFF2-40B4-BE49-F238E27FC236}">
                    <a16:creationId xmlns:a16="http://schemas.microsoft.com/office/drawing/2014/main" id="{25A54A53-1DF9-F5E6-EA9E-3A2AC015A901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2" name="Freeform: Shape 4461">
                <a:extLst>
                  <a:ext uri="{FF2B5EF4-FFF2-40B4-BE49-F238E27FC236}">
                    <a16:creationId xmlns:a16="http://schemas.microsoft.com/office/drawing/2014/main" id="{793464E2-0E16-EDBE-AE33-3164BC4E4FD1}"/>
                  </a:ext>
                </a:extLst>
              </p:cNvPr>
              <p:cNvSpPr/>
              <p:nvPr/>
            </p:nvSpPr>
            <p:spPr>
              <a:xfrm>
                <a:off x="8210664" y="3572846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3" name="Freeform: Shape 4462">
                <a:extLst>
                  <a:ext uri="{FF2B5EF4-FFF2-40B4-BE49-F238E27FC236}">
                    <a16:creationId xmlns:a16="http://schemas.microsoft.com/office/drawing/2014/main" id="{0A4AC370-D423-6FC4-297C-4F29857D4D46}"/>
                  </a:ext>
                </a:extLst>
              </p:cNvPr>
              <p:cNvSpPr/>
              <p:nvPr/>
            </p:nvSpPr>
            <p:spPr>
              <a:xfrm>
                <a:off x="7746720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351"/>
                      <a:pt x="153105" y="267633"/>
                      <a:pt x="167164" y="261290"/>
                    </a:cubicBezTo>
                    <a:lnTo>
                      <a:pt x="167164" y="113843"/>
                    </a:lnTo>
                    <a:cubicBezTo>
                      <a:pt x="167164" y="87817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4" name="Freeform: Shape 4463">
                <a:extLst>
                  <a:ext uri="{FF2B5EF4-FFF2-40B4-BE49-F238E27FC236}">
                    <a16:creationId xmlns:a16="http://schemas.microsoft.com/office/drawing/2014/main" id="{A44D74E2-642D-D8F5-FCD5-B30E12D347FE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5" name="Freeform: Shape 4464">
                <a:extLst>
                  <a:ext uri="{FF2B5EF4-FFF2-40B4-BE49-F238E27FC236}">
                    <a16:creationId xmlns:a16="http://schemas.microsoft.com/office/drawing/2014/main" id="{7171A424-ED32-6FF7-F96E-2DFEBA04D392}"/>
                  </a:ext>
                </a:extLst>
              </p:cNvPr>
              <p:cNvSpPr/>
              <p:nvPr/>
            </p:nvSpPr>
            <p:spPr>
              <a:xfrm>
                <a:off x="7871021" y="2898962"/>
                <a:ext cx="85" cy="13373"/>
              </a:xfrm>
              <a:custGeom>
                <a:avLst/>
                <a:gdLst>
                  <a:gd name="connsiteX0" fmla="*/ 86 w 85"/>
                  <a:gd name="connsiteY0" fmla="*/ 13373 h 13373"/>
                  <a:gd name="connsiteX1" fmla="*/ 86 w 85"/>
                  <a:gd name="connsiteY1" fmla="*/ 0 h 13373"/>
                  <a:gd name="connsiteX2" fmla="*/ 0 w 85"/>
                  <a:gd name="connsiteY2" fmla="*/ 0 h 13373"/>
                  <a:gd name="connsiteX3" fmla="*/ 0 w 85"/>
                  <a:gd name="connsiteY3" fmla="*/ 13373 h 13373"/>
                  <a:gd name="connsiteX4" fmla="*/ 86 w 85"/>
                  <a:gd name="connsiteY4" fmla="*/ 13373 h 1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373">
                    <a:moveTo>
                      <a:pt x="86" y="13373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373"/>
                    </a:lnTo>
                    <a:lnTo>
                      <a:pt x="86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6" name="Freeform: Shape 4465">
                <a:extLst>
                  <a:ext uri="{FF2B5EF4-FFF2-40B4-BE49-F238E27FC236}">
                    <a16:creationId xmlns:a16="http://schemas.microsoft.com/office/drawing/2014/main" id="{005D5AAF-449A-FE2E-6BAD-FF7FD98F4AFC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7" name="Freeform: Shape 4466">
                <a:extLst>
                  <a:ext uri="{FF2B5EF4-FFF2-40B4-BE49-F238E27FC236}">
                    <a16:creationId xmlns:a16="http://schemas.microsoft.com/office/drawing/2014/main" id="{EEE41A99-EB0D-AEDD-36B8-1378F596EF03}"/>
                  </a:ext>
                </a:extLst>
              </p:cNvPr>
              <p:cNvSpPr/>
              <p:nvPr/>
            </p:nvSpPr>
            <p:spPr>
              <a:xfrm>
                <a:off x="774680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630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630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8" name="Freeform: Shape 4467">
                <a:extLst>
                  <a:ext uri="{FF2B5EF4-FFF2-40B4-BE49-F238E27FC236}">
                    <a16:creationId xmlns:a16="http://schemas.microsoft.com/office/drawing/2014/main" id="{43746989-6C4F-86CB-0F9E-479ECCE57A27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9" name="Freeform: Shape 4468">
                <a:extLst>
                  <a:ext uri="{FF2B5EF4-FFF2-40B4-BE49-F238E27FC236}">
                    <a16:creationId xmlns:a16="http://schemas.microsoft.com/office/drawing/2014/main" id="{D6E96B2F-B624-1449-8EC3-DC92B0B7FA86}"/>
                  </a:ext>
                </a:extLst>
              </p:cNvPr>
              <p:cNvSpPr/>
              <p:nvPr/>
            </p:nvSpPr>
            <p:spPr>
              <a:xfrm>
                <a:off x="775752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0" name="Freeform: Shape 4469">
                <a:extLst>
                  <a:ext uri="{FF2B5EF4-FFF2-40B4-BE49-F238E27FC236}">
                    <a16:creationId xmlns:a16="http://schemas.microsoft.com/office/drawing/2014/main" id="{658C210E-7CE7-98A5-1E15-CFC7235C90C3}"/>
                  </a:ext>
                </a:extLst>
              </p:cNvPr>
              <p:cNvSpPr/>
              <p:nvPr/>
            </p:nvSpPr>
            <p:spPr>
              <a:xfrm>
                <a:off x="7871021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112"/>
                      <a:pt x="14513" y="11830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1" name="Freeform: Shape 4470">
                <a:extLst>
                  <a:ext uri="{FF2B5EF4-FFF2-40B4-BE49-F238E27FC236}">
                    <a16:creationId xmlns:a16="http://schemas.microsoft.com/office/drawing/2014/main" id="{B7256C14-B53D-F369-A7B9-D71F03B0BEF7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2" name="Freeform: Shape 4471">
                <a:extLst>
                  <a:ext uri="{FF2B5EF4-FFF2-40B4-BE49-F238E27FC236}">
                    <a16:creationId xmlns:a16="http://schemas.microsoft.com/office/drawing/2014/main" id="{9B23CCEE-A779-2DDC-7431-974F6EE77443}"/>
                  </a:ext>
                </a:extLst>
              </p:cNvPr>
              <p:cNvSpPr/>
              <p:nvPr/>
            </p:nvSpPr>
            <p:spPr>
              <a:xfrm>
                <a:off x="7871021" y="2912335"/>
                <a:ext cx="85" cy="72351"/>
              </a:xfrm>
              <a:custGeom>
                <a:avLst/>
                <a:gdLst>
                  <a:gd name="connsiteX0" fmla="*/ 86 w 85"/>
                  <a:gd name="connsiteY0" fmla="*/ 0 h 72351"/>
                  <a:gd name="connsiteX1" fmla="*/ 0 w 85"/>
                  <a:gd name="connsiteY1" fmla="*/ 0 h 72351"/>
                  <a:gd name="connsiteX2" fmla="*/ 86 w 85"/>
                  <a:gd name="connsiteY2" fmla="*/ 72352 h 72351"/>
                  <a:gd name="connsiteX3" fmla="*/ 86 w 85"/>
                  <a:gd name="connsiteY3" fmla="*/ 72352 h 72351"/>
                  <a:gd name="connsiteX4" fmla="*/ 86 w 85"/>
                  <a:gd name="connsiteY4" fmla="*/ 0 h 7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351">
                    <a:moveTo>
                      <a:pt x="86" y="0"/>
                    </a:moveTo>
                    <a:lnTo>
                      <a:pt x="0" y="0"/>
                    </a:lnTo>
                    <a:lnTo>
                      <a:pt x="86" y="72352"/>
                    </a:lnTo>
                    <a:lnTo>
                      <a:pt x="86" y="7235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3" name="Freeform: Shape 4472">
                <a:extLst>
                  <a:ext uri="{FF2B5EF4-FFF2-40B4-BE49-F238E27FC236}">
                    <a16:creationId xmlns:a16="http://schemas.microsoft.com/office/drawing/2014/main" id="{BE247DF9-207C-4F14-E174-62CA17A1BE28}"/>
                  </a:ext>
                </a:extLst>
              </p:cNvPr>
              <p:cNvSpPr/>
              <p:nvPr/>
            </p:nvSpPr>
            <p:spPr>
              <a:xfrm>
                <a:off x="8296389" y="3281124"/>
                <a:ext cx="264633" cy="210283"/>
              </a:xfrm>
              <a:custGeom>
                <a:avLst/>
                <a:gdLst>
                  <a:gd name="connsiteX0" fmla="*/ 246031 w 264633"/>
                  <a:gd name="connsiteY0" fmla="*/ 178137 h 210283"/>
                  <a:gd name="connsiteX1" fmla="*/ 246031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1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1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031" y="178137"/>
                    </a:moveTo>
                    <a:lnTo>
                      <a:pt x="246031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5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4" name="Freeform: Shape 4473">
                <a:extLst>
                  <a:ext uri="{FF2B5EF4-FFF2-40B4-BE49-F238E27FC236}">
                    <a16:creationId xmlns:a16="http://schemas.microsoft.com/office/drawing/2014/main" id="{25817DDA-2476-10CE-7F18-715420555575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5" name="Freeform: Shape 4474">
                <a:extLst>
                  <a:ext uri="{FF2B5EF4-FFF2-40B4-BE49-F238E27FC236}">
                    <a16:creationId xmlns:a16="http://schemas.microsoft.com/office/drawing/2014/main" id="{FCB1814A-F622-0B98-4FE0-B67A6C0216F0}"/>
                  </a:ext>
                </a:extLst>
              </p:cNvPr>
              <p:cNvSpPr/>
              <p:nvPr/>
            </p:nvSpPr>
            <p:spPr>
              <a:xfrm>
                <a:off x="8536247" y="3448545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6" name="Freeform: Shape 4475">
                <a:extLst>
                  <a:ext uri="{FF2B5EF4-FFF2-40B4-BE49-F238E27FC236}">
                    <a16:creationId xmlns:a16="http://schemas.microsoft.com/office/drawing/2014/main" id="{00694461-136A-A35E-F129-47C113777137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7" name="Freeform: Shape 4476">
                <a:extLst>
                  <a:ext uri="{FF2B5EF4-FFF2-40B4-BE49-F238E27FC236}">
                    <a16:creationId xmlns:a16="http://schemas.microsoft.com/office/drawing/2014/main" id="{D4E3D53B-077F-FA46-8718-7005D11919B2}"/>
                  </a:ext>
                </a:extLst>
              </p:cNvPr>
              <p:cNvSpPr/>
              <p:nvPr/>
            </p:nvSpPr>
            <p:spPr>
              <a:xfrm>
                <a:off x="8542420" y="3459260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8" name="Freeform: Shape 4477">
                <a:extLst>
                  <a:ext uri="{FF2B5EF4-FFF2-40B4-BE49-F238E27FC236}">
                    <a16:creationId xmlns:a16="http://schemas.microsoft.com/office/drawing/2014/main" id="{1CF694E2-7136-2C92-0799-19B7563A1B7E}"/>
                  </a:ext>
                </a:extLst>
              </p:cNvPr>
              <p:cNvSpPr/>
              <p:nvPr/>
            </p:nvSpPr>
            <p:spPr>
              <a:xfrm>
                <a:off x="7871279" y="3208686"/>
                <a:ext cx="190309" cy="115728"/>
              </a:xfrm>
              <a:custGeom>
                <a:avLst/>
                <a:gdLst>
                  <a:gd name="connsiteX0" fmla="*/ 115557 w 190309"/>
                  <a:gd name="connsiteY0" fmla="*/ 72695 h 115728"/>
                  <a:gd name="connsiteX1" fmla="*/ 72695 w 190309"/>
                  <a:gd name="connsiteY1" fmla="*/ 72695 h 115728"/>
                  <a:gd name="connsiteX2" fmla="*/ 51435 w 190309"/>
                  <a:gd name="connsiteY2" fmla="*/ 64122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6 w 190309"/>
                  <a:gd name="connsiteY7" fmla="*/ 79210 h 115728"/>
                  <a:gd name="connsiteX8" fmla="*/ 21345 w 190309"/>
                  <a:gd name="connsiteY8" fmla="*/ 94383 h 115728"/>
                  <a:gd name="connsiteX9" fmla="*/ 72780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09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557" y="72695"/>
                    </a:moveTo>
                    <a:lnTo>
                      <a:pt x="72695" y="72695"/>
                    </a:lnTo>
                    <a:cubicBezTo>
                      <a:pt x="64748" y="72781"/>
                      <a:pt x="57093" y="69694"/>
                      <a:pt x="51435" y="64122"/>
                    </a:cubicBezTo>
                    <a:cubicBezTo>
                      <a:pt x="45888" y="58439"/>
                      <a:pt x="42811" y="50801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8" y="55618"/>
                      <a:pt x="3343" y="68143"/>
                      <a:pt x="9686" y="79210"/>
                    </a:cubicBezTo>
                    <a:cubicBezTo>
                      <a:pt x="12918" y="84739"/>
                      <a:pt x="16836" y="89840"/>
                      <a:pt x="21345" y="94383"/>
                    </a:cubicBezTo>
                    <a:cubicBezTo>
                      <a:pt x="34959" y="108065"/>
                      <a:pt x="53475" y="115755"/>
                      <a:pt x="72780" y="115729"/>
                    </a:cubicBezTo>
                    <a:lnTo>
                      <a:pt x="178822" y="115729"/>
                    </a:lnTo>
                    <a:cubicBezTo>
                      <a:pt x="182594" y="101413"/>
                      <a:pt x="186452" y="87182"/>
                      <a:pt x="190309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9" name="Freeform: Shape 4478">
                <a:extLst>
                  <a:ext uri="{FF2B5EF4-FFF2-40B4-BE49-F238E27FC236}">
                    <a16:creationId xmlns:a16="http://schemas.microsoft.com/office/drawing/2014/main" id="{CAD64C03-0F79-ECD0-D4B5-F9A29DF948C6}"/>
                  </a:ext>
                </a:extLst>
              </p:cNvPr>
              <p:cNvSpPr/>
              <p:nvPr/>
            </p:nvSpPr>
            <p:spPr>
              <a:xfrm>
                <a:off x="8049929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687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0" name="Freeform: Shape 4479">
                <a:extLst>
                  <a:ext uri="{FF2B5EF4-FFF2-40B4-BE49-F238E27FC236}">
                    <a16:creationId xmlns:a16="http://schemas.microsoft.com/office/drawing/2014/main" id="{03EBAAFB-9D7A-97D7-7418-209E7C92D169}"/>
                  </a:ext>
                </a:extLst>
              </p:cNvPr>
              <p:cNvSpPr/>
              <p:nvPr/>
            </p:nvSpPr>
            <p:spPr>
              <a:xfrm>
                <a:off x="7352042" y="2721940"/>
                <a:ext cx="263004" cy="200082"/>
              </a:xfrm>
              <a:custGeom>
                <a:avLst/>
                <a:gdLst>
                  <a:gd name="connsiteX0" fmla="*/ 234286 w 263004"/>
                  <a:gd name="connsiteY0" fmla="*/ 200082 h 200082"/>
                  <a:gd name="connsiteX1" fmla="*/ 263004 w 263004"/>
                  <a:gd name="connsiteY1" fmla="*/ 164249 h 200082"/>
                  <a:gd name="connsiteX2" fmla="*/ 189280 w 263004"/>
                  <a:gd name="connsiteY2" fmla="*/ 36433 h 200082"/>
                  <a:gd name="connsiteX3" fmla="*/ 126187 w 263004"/>
                  <a:gd name="connsiteY3" fmla="*/ 0 h 200082"/>
                  <a:gd name="connsiteX4" fmla="*/ 24689 w 263004"/>
                  <a:gd name="connsiteY4" fmla="*/ 0 h 200082"/>
                  <a:gd name="connsiteX5" fmla="*/ 6172 w 263004"/>
                  <a:gd name="connsiteY5" fmla="*/ 32147 h 200082"/>
                  <a:gd name="connsiteX6" fmla="*/ 6172 w 263004"/>
                  <a:gd name="connsiteY6" fmla="*/ 32147 h 200082"/>
                  <a:gd name="connsiteX7" fmla="*/ 0 w 263004"/>
                  <a:gd name="connsiteY7" fmla="*/ 42863 h 200082"/>
                  <a:gd name="connsiteX8" fmla="*/ 126187 w 263004"/>
                  <a:gd name="connsiteY8" fmla="*/ 42863 h 200082"/>
                  <a:gd name="connsiteX9" fmla="*/ 151904 w 263004"/>
                  <a:gd name="connsiteY9" fmla="*/ 57864 h 200082"/>
                  <a:gd name="connsiteX10" fmla="*/ 227257 w 263004"/>
                  <a:gd name="connsiteY10" fmla="*/ 188509 h 200082"/>
                  <a:gd name="connsiteX11" fmla="*/ 227257 w 263004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34286" y="200082"/>
                    </a:moveTo>
                    <a:cubicBezTo>
                      <a:pt x="244230" y="188655"/>
                      <a:pt x="253806" y="176705"/>
                      <a:pt x="263004" y="164249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4" y="57864"/>
                    </a:cubicBezTo>
                    <a:lnTo>
                      <a:pt x="227257" y="188509"/>
                    </a:lnTo>
                    <a:lnTo>
                      <a:pt x="22725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1" name="Freeform: Shape 4480">
                <a:extLst>
                  <a:ext uri="{FF2B5EF4-FFF2-40B4-BE49-F238E27FC236}">
                    <a16:creationId xmlns:a16="http://schemas.microsoft.com/office/drawing/2014/main" id="{38501434-2888-2CD3-1665-2829C691DAB9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2" name="Freeform: Shape 4481">
                <a:extLst>
                  <a:ext uri="{FF2B5EF4-FFF2-40B4-BE49-F238E27FC236}">
                    <a16:creationId xmlns:a16="http://schemas.microsoft.com/office/drawing/2014/main" id="{5BE34747-088F-4888-55D5-CF9D58D8EB59}"/>
                  </a:ext>
                </a:extLst>
              </p:cNvPr>
              <p:cNvSpPr/>
              <p:nvPr/>
            </p:nvSpPr>
            <p:spPr>
              <a:xfrm>
                <a:off x="7352042" y="2754086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3" name="Freeform: Shape 4482">
                <a:extLst>
                  <a:ext uri="{FF2B5EF4-FFF2-40B4-BE49-F238E27FC236}">
                    <a16:creationId xmlns:a16="http://schemas.microsoft.com/office/drawing/2014/main" id="{49E9A99C-DF12-5421-83DF-FD1C800304B8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4" name="Freeform: Shape 4483">
                <a:extLst>
                  <a:ext uri="{FF2B5EF4-FFF2-40B4-BE49-F238E27FC236}">
                    <a16:creationId xmlns:a16="http://schemas.microsoft.com/office/drawing/2014/main" id="{32289018-B86B-5074-7855-93263237852A}"/>
                  </a:ext>
                </a:extLst>
              </p:cNvPr>
              <p:cNvSpPr/>
              <p:nvPr/>
            </p:nvSpPr>
            <p:spPr>
              <a:xfrm>
                <a:off x="7358214" y="2721940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5" name="Freeform: Shape 4484">
                <a:extLst>
                  <a:ext uri="{FF2B5EF4-FFF2-40B4-BE49-F238E27FC236}">
                    <a16:creationId xmlns:a16="http://schemas.microsoft.com/office/drawing/2014/main" id="{43DC9455-F482-DF91-9C20-3D9A46BA87F4}"/>
                  </a:ext>
                </a:extLst>
              </p:cNvPr>
              <p:cNvSpPr/>
              <p:nvPr/>
            </p:nvSpPr>
            <p:spPr>
              <a:xfrm>
                <a:off x="7586328" y="2886189"/>
                <a:ext cx="160391" cy="270891"/>
              </a:xfrm>
              <a:custGeom>
                <a:avLst/>
                <a:gdLst>
                  <a:gd name="connsiteX0" fmla="*/ 36090 w 160391"/>
                  <a:gd name="connsiteY0" fmla="*/ 98498 h 270891"/>
                  <a:gd name="connsiteX1" fmla="*/ 36090 w 160391"/>
                  <a:gd name="connsiteY1" fmla="*/ 98498 h 270891"/>
                  <a:gd name="connsiteX2" fmla="*/ 135703 w 160391"/>
                  <a:gd name="connsiteY2" fmla="*/ 270891 h 270891"/>
                  <a:gd name="connsiteX3" fmla="*/ 160392 w 160391"/>
                  <a:gd name="connsiteY3" fmla="*/ 228029 h 270891"/>
                  <a:gd name="connsiteX4" fmla="*/ 28718 w 160391"/>
                  <a:gd name="connsiteY4" fmla="*/ 0 h 270891"/>
                  <a:gd name="connsiteX5" fmla="*/ 0 w 160391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1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9"/>
                    </a:lnTo>
                    <a:lnTo>
                      <a:pt x="28718" y="0"/>
                    </a:lnTo>
                    <a:cubicBezTo>
                      <a:pt x="19520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6" name="Freeform: Shape 4485">
                <a:extLst>
                  <a:ext uri="{FF2B5EF4-FFF2-40B4-BE49-F238E27FC236}">
                    <a16:creationId xmlns:a16="http://schemas.microsoft.com/office/drawing/2014/main" id="{008D4F68-10C9-6651-2A6D-7250E8A36107}"/>
                  </a:ext>
                </a:extLst>
              </p:cNvPr>
              <p:cNvSpPr/>
              <p:nvPr/>
            </p:nvSpPr>
            <p:spPr>
              <a:xfrm>
                <a:off x="8160601" y="294428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8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7513 h 134695"/>
                  <a:gd name="connsiteX7" fmla="*/ 0 w 312724"/>
                  <a:gd name="connsiteY7" fmla="*/ 121751 h 134695"/>
                  <a:gd name="connsiteX8" fmla="*/ 130559 w 312724"/>
                  <a:gd name="connsiteY8" fmla="*/ 46313 h 134695"/>
                  <a:gd name="connsiteX9" fmla="*/ 160563 w 312724"/>
                  <a:gd name="connsiteY9" fmla="*/ 46313 h 134695"/>
                  <a:gd name="connsiteX10" fmla="*/ 269862 w 312724"/>
                  <a:gd name="connsiteY10" fmla="*/ 109407 h 134695"/>
                  <a:gd name="connsiteX11" fmla="*/ 280578 w 312724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559" y="46313"/>
                    </a:lnTo>
                    <a:cubicBezTo>
                      <a:pt x="139860" y="41007"/>
                      <a:pt x="151261" y="41007"/>
                      <a:pt x="160563" y="46313"/>
                    </a:cubicBezTo>
                    <a:lnTo>
                      <a:pt x="269862" y="109407"/>
                    </a:lnTo>
                    <a:lnTo>
                      <a:pt x="280578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7" name="Freeform: Shape 4486">
                <a:extLst>
                  <a:ext uri="{FF2B5EF4-FFF2-40B4-BE49-F238E27FC236}">
                    <a16:creationId xmlns:a16="http://schemas.microsoft.com/office/drawing/2014/main" id="{8F57A5BE-9B6B-6271-15C7-BB2C9FC63D4E}"/>
                  </a:ext>
                </a:extLst>
              </p:cNvPr>
              <p:cNvSpPr/>
              <p:nvPr/>
            </p:nvSpPr>
            <p:spPr>
              <a:xfrm>
                <a:off x="7746720" y="3146107"/>
                <a:ext cx="200425" cy="106006"/>
              </a:xfrm>
              <a:custGeom>
                <a:avLst/>
                <a:gdLst>
                  <a:gd name="connsiteX0" fmla="*/ 124301 w 200425"/>
                  <a:gd name="connsiteY0" fmla="*/ 37633 h 106006"/>
                  <a:gd name="connsiteX1" fmla="*/ 124301 w 200425"/>
                  <a:gd name="connsiteY1" fmla="*/ 37633 h 106006"/>
                  <a:gd name="connsiteX2" fmla="*/ 87182 w 200425"/>
                  <a:gd name="connsiteY2" fmla="*/ 59065 h 106006"/>
                  <a:gd name="connsiteX3" fmla="*/ 46206 w 200425"/>
                  <a:gd name="connsiteY3" fmla="*/ 48092 h 106006"/>
                  <a:gd name="connsiteX4" fmla="*/ 24775 w 200425"/>
                  <a:gd name="connsiteY4" fmla="*/ 10973 h 106006"/>
                  <a:gd name="connsiteX5" fmla="*/ 0 w 200425"/>
                  <a:gd name="connsiteY5" fmla="*/ 53835 h 106006"/>
                  <a:gd name="connsiteX6" fmla="*/ 9087 w 200425"/>
                  <a:gd name="connsiteY6" fmla="*/ 69523 h 106006"/>
                  <a:gd name="connsiteX7" fmla="*/ 35661 w 200425"/>
                  <a:gd name="connsiteY7" fmla="*/ 96183 h 106006"/>
                  <a:gd name="connsiteX8" fmla="*/ 53321 w 200425"/>
                  <a:gd name="connsiteY8" fmla="*/ 103470 h 106006"/>
                  <a:gd name="connsiteX9" fmla="*/ 108613 w 200425"/>
                  <a:gd name="connsiteY9" fmla="*/ 96183 h 106006"/>
                  <a:gd name="connsiteX10" fmla="*/ 200425 w 200425"/>
                  <a:gd name="connsiteY10" fmla="*/ 42863 h 106006"/>
                  <a:gd name="connsiteX11" fmla="*/ 188938 w 200425"/>
                  <a:gd name="connsiteY11" fmla="*/ 0 h 106006"/>
                  <a:gd name="connsiteX12" fmla="*/ 167164 w 200425"/>
                  <a:gd name="connsiteY12" fmla="*/ 12602 h 106006"/>
                  <a:gd name="connsiteX13" fmla="*/ 167164 w 200425"/>
                  <a:gd name="connsiteY13" fmla="*/ 12602 h 10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6006">
                    <a:moveTo>
                      <a:pt x="124301" y="37633"/>
                    </a:moveTo>
                    <a:lnTo>
                      <a:pt x="124301" y="37633"/>
                    </a:lnTo>
                    <a:lnTo>
                      <a:pt x="87182" y="59065"/>
                    </a:lnTo>
                    <a:cubicBezTo>
                      <a:pt x="72832" y="67345"/>
                      <a:pt x="54495" y="62433"/>
                      <a:pt x="46206" y="48092"/>
                    </a:cubicBezTo>
                    <a:lnTo>
                      <a:pt x="24775" y="10973"/>
                    </a:lnTo>
                    <a:lnTo>
                      <a:pt x="0" y="53835"/>
                    </a:lnTo>
                    <a:lnTo>
                      <a:pt x="9087" y="69523"/>
                    </a:lnTo>
                    <a:cubicBezTo>
                      <a:pt x="15448" y="80590"/>
                      <a:pt x="24620" y="89780"/>
                      <a:pt x="35661" y="96183"/>
                    </a:cubicBezTo>
                    <a:cubicBezTo>
                      <a:pt x="41191" y="99398"/>
                      <a:pt x="47131" y="101850"/>
                      <a:pt x="53321" y="103470"/>
                    </a:cubicBezTo>
                    <a:cubicBezTo>
                      <a:pt x="71983" y="108554"/>
                      <a:pt x="91906" y="105930"/>
                      <a:pt x="108613" y="96183"/>
                    </a:cubicBezTo>
                    <a:lnTo>
                      <a:pt x="200425" y="42863"/>
                    </a:lnTo>
                    <a:lnTo>
                      <a:pt x="188938" y="0"/>
                    </a:ln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8" name="Freeform: Shape 4487">
                <a:extLst>
                  <a:ext uri="{FF2B5EF4-FFF2-40B4-BE49-F238E27FC236}">
                    <a16:creationId xmlns:a16="http://schemas.microsoft.com/office/drawing/2014/main" id="{68C89854-4061-CB09-D896-51816D3F2F7E}"/>
                  </a:ext>
                </a:extLst>
              </p:cNvPr>
              <p:cNvSpPr/>
              <p:nvPr/>
            </p:nvSpPr>
            <p:spPr>
              <a:xfrm>
                <a:off x="7935658" y="3034750"/>
                <a:ext cx="193567" cy="154219"/>
              </a:xfrm>
              <a:custGeom>
                <a:avLst/>
                <a:gdLst>
                  <a:gd name="connsiteX0" fmla="*/ 150705 w 193567"/>
                  <a:gd name="connsiteY0" fmla="*/ 74238 h 154219"/>
                  <a:gd name="connsiteX1" fmla="*/ 186881 w 193567"/>
                  <a:gd name="connsiteY1" fmla="*/ 11573 h 154219"/>
                  <a:gd name="connsiteX2" fmla="*/ 193567 w 193567"/>
                  <a:gd name="connsiteY2" fmla="*/ 0 h 154219"/>
                  <a:gd name="connsiteX3" fmla="*/ 0 w 193567"/>
                  <a:gd name="connsiteY3" fmla="*/ 111357 h 154219"/>
                  <a:gd name="connsiteX4" fmla="*/ 11487 w 193567"/>
                  <a:gd name="connsiteY4" fmla="*/ 154219 h 154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219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357"/>
                    </a:lnTo>
                    <a:lnTo>
                      <a:pt x="11487" y="1542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9" name="Freeform: Shape 4488">
                <a:extLst>
                  <a:ext uri="{FF2B5EF4-FFF2-40B4-BE49-F238E27FC236}">
                    <a16:creationId xmlns:a16="http://schemas.microsoft.com/office/drawing/2014/main" id="{E682790F-00FE-5166-4AAF-EBC02C0CEDD0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0" name="Freeform: Shape 4489">
                <a:extLst>
                  <a:ext uri="{FF2B5EF4-FFF2-40B4-BE49-F238E27FC236}">
                    <a16:creationId xmlns:a16="http://schemas.microsoft.com/office/drawing/2014/main" id="{BB781411-6509-FD17-512B-531FD7E722CD}"/>
                  </a:ext>
                </a:extLst>
              </p:cNvPr>
              <p:cNvSpPr/>
              <p:nvPr/>
            </p:nvSpPr>
            <p:spPr>
              <a:xfrm>
                <a:off x="812253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6 w 6686"/>
                  <a:gd name="connsiteY1" fmla="*/ 0 h 11658"/>
                  <a:gd name="connsiteX2" fmla="*/ 6686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6" y="0"/>
                    </a:lnTo>
                    <a:lnTo>
                      <a:pt x="6686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1" name="Freeform: Shape 4490">
                <a:extLst>
                  <a:ext uri="{FF2B5EF4-FFF2-40B4-BE49-F238E27FC236}">
                    <a16:creationId xmlns:a16="http://schemas.microsoft.com/office/drawing/2014/main" id="{1A8164C1-120D-4A99-F9AD-07B5AF0E7298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2" name="Freeform: Shape 4491">
                <a:extLst>
                  <a:ext uri="{FF2B5EF4-FFF2-40B4-BE49-F238E27FC236}">
                    <a16:creationId xmlns:a16="http://schemas.microsoft.com/office/drawing/2014/main" id="{DA94957C-B40E-281D-93AA-2B8344C8A235}"/>
                  </a:ext>
                </a:extLst>
              </p:cNvPr>
              <p:cNvSpPr/>
              <p:nvPr/>
            </p:nvSpPr>
            <p:spPr>
              <a:xfrm>
                <a:off x="8086362" y="3046323"/>
                <a:ext cx="36176" cy="62665"/>
              </a:xfrm>
              <a:custGeom>
                <a:avLst/>
                <a:gdLst>
                  <a:gd name="connsiteX0" fmla="*/ 36176 w 36176"/>
                  <a:gd name="connsiteY0" fmla="*/ 0 h 62665"/>
                  <a:gd name="connsiteX1" fmla="*/ 36176 w 36176"/>
                  <a:gd name="connsiteY1" fmla="*/ 0 h 62665"/>
                  <a:gd name="connsiteX2" fmla="*/ 0 w 36176"/>
                  <a:gd name="connsiteY2" fmla="*/ 62665 h 62665"/>
                  <a:gd name="connsiteX3" fmla="*/ 0 w 36176"/>
                  <a:gd name="connsiteY3" fmla="*/ 62665 h 62665"/>
                  <a:gd name="connsiteX4" fmla="*/ 36176 w 36176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3" name="Freeform: Shape 4492">
                <a:extLst>
                  <a:ext uri="{FF2B5EF4-FFF2-40B4-BE49-F238E27FC236}">
                    <a16:creationId xmlns:a16="http://schemas.microsoft.com/office/drawing/2014/main" id="{3D4112FD-4D9A-5A0B-9E9C-4A7902FD3EB3}"/>
                  </a:ext>
                </a:extLst>
              </p:cNvPr>
              <p:cNvSpPr/>
              <p:nvPr/>
            </p:nvSpPr>
            <p:spPr>
              <a:xfrm>
                <a:off x="6414982" y="2879845"/>
                <a:ext cx="134695" cy="312810"/>
              </a:xfrm>
              <a:custGeom>
                <a:avLst/>
                <a:gdLst>
                  <a:gd name="connsiteX0" fmla="*/ 18602 w 134695"/>
                  <a:gd name="connsiteY0" fmla="*/ 280664 h 312810"/>
                  <a:gd name="connsiteX1" fmla="*/ 0 w 134695"/>
                  <a:gd name="connsiteY1" fmla="*/ 312810 h 312810"/>
                  <a:gd name="connsiteX2" fmla="*/ 0 w 134695"/>
                  <a:gd name="connsiteY2" fmla="*/ 312810 h 312810"/>
                  <a:gd name="connsiteX3" fmla="*/ 74238 w 134695"/>
                  <a:gd name="connsiteY3" fmla="*/ 269948 h 312810"/>
                  <a:gd name="connsiteX4" fmla="*/ 124987 w 134695"/>
                  <a:gd name="connsiteY4" fmla="*/ 182080 h 312810"/>
                  <a:gd name="connsiteX5" fmla="*/ 124987 w 134695"/>
                  <a:gd name="connsiteY5" fmla="*/ 109214 h 312810"/>
                  <a:gd name="connsiteX6" fmla="*/ 86754 w 134695"/>
                  <a:gd name="connsiteY6" fmla="*/ 42863 h 312810"/>
                  <a:gd name="connsiteX7" fmla="*/ 12516 w 134695"/>
                  <a:gd name="connsiteY7" fmla="*/ 0 h 312810"/>
                  <a:gd name="connsiteX8" fmla="*/ 87868 w 134695"/>
                  <a:gd name="connsiteY8" fmla="*/ 130645 h 312810"/>
                  <a:gd name="connsiteX9" fmla="*/ 87868 w 134695"/>
                  <a:gd name="connsiteY9" fmla="*/ 160649 h 312810"/>
                  <a:gd name="connsiteX10" fmla="*/ 24775 w 134695"/>
                  <a:gd name="connsiteY10" fmla="*/ 269948 h 312810"/>
                  <a:gd name="connsiteX11" fmla="*/ 18602 w 134695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8602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2080"/>
                    </a:lnTo>
                    <a:cubicBezTo>
                      <a:pt x="137932" y="159517"/>
                      <a:pt x="137932" y="131777"/>
                      <a:pt x="124987" y="109214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645"/>
                    </a:lnTo>
                    <a:cubicBezTo>
                      <a:pt x="93175" y="139946"/>
                      <a:pt x="93175" y="151347"/>
                      <a:pt x="87868" y="160649"/>
                    </a:cubicBezTo>
                    <a:lnTo>
                      <a:pt x="24775" y="269948"/>
                    </a:lnTo>
                    <a:lnTo>
                      <a:pt x="18602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4" name="Freeform: Shape 4493">
                <a:extLst>
                  <a:ext uri="{FF2B5EF4-FFF2-40B4-BE49-F238E27FC236}">
                    <a16:creationId xmlns:a16="http://schemas.microsoft.com/office/drawing/2014/main" id="{961428EF-EF44-B7A1-1742-CF5E22E6CAB8}"/>
                  </a:ext>
                </a:extLst>
              </p:cNvPr>
              <p:cNvSpPr/>
              <p:nvPr/>
            </p:nvSpPr>
            <p:spPr>
              <a:xfrm>
                <a:off x="6241430" y="2466051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43936 w 105657"/>
                  <a:gd name="connsiteY3" fmla="*/ 64379 h 200339"/>
                  <a:gd name="connsiteX4" fmla="*/ 57909 w 105657"/>
                  <a:gd name="connsiteY4" fmla="*/ 46206 h 200339"/>
                  <a:gd name="connsiteX5" fmla="*/ 95028 w 105657"/>
                  <a:gd name="connsiteY5" fmla="*/ 24774 h 200339"/>
                  <a:gd name="connsiteX6" fmla="*/ 52165 w 105657"/>
                  <a:gd name="connsiteY6" fmla="*/ 0 h 200339"/>
                  <a:gd name="connsiteX7" fmla="*/ 36478 w 105657"/>
                  <a:gd name="connsiteY7" fmla="*/ 9087 h 200339"/>
                  <a:gd name="connsiteX8" fmla="*/ 9817 w 105657"/>
                  <a:gd name="connsiteY8" fmla="*/ 35576 h 200339"/>
                  <a:gd name="connsiteX9" fmla="*/ 2531 w 105657"/>
                  <a:gd name="connsiteY9" fmla="*/ 53321 h 200339"/>
                  <a:gd name="connsiteX10" fmla="*/ 9817 w 105657"/>
                  <a:gd name="connsiteY10" fmla="*/ 108613 h 200339"/>
                  <a:gd name="connsiteX11" fmla="*/ 62795 w 105657"/>
                  <a:gd name="connsiteY11" fmla="*/ 200339 h 200339"/>
                  <a:gd name="connsiteX12" fmla="*/ 105658 w 105657"/>
                  <a:gd name="connsiteY12" fmla="*/ 188852 h 200339"/>
                  <a:gd name="connsiteX13" fmla="*/ 93142 w 105657"/>
                  <a:gd name="connsiteY13" fmla="*/ 167164 h 200339"/>
                  <a:gd name="connsiteX14" fmla="*/ 93142 w 105657"/>
                  <a:gd name="connsiteY14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33" y="80290"/>
                      <a:pt x="41844" y="72077"/>
                      <a:pt x="43936" y="64379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4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419" y="15422"/>
                      <a:pt x="16221" y="24560"/>
                      <a:pt x="9817" y="35576"/>
                    </a:cubicBezTo>
                    <a:cubicBezTo>
                      <a:pt x="6628" y="41148"/>
                      <a:pt x="4176" y="47114"/>
                      <a:pt x="2531" y="53321"/>
                    </a:cubicBezTo>
                    <a:cubicBezTo>
                      <a:pt x="-2544" y="71983"/>
                      <a:pt x="79" y="91906"/>
                      <a:pt x="9817" y="108613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142" y="167164"/>
                    </a:lnTo>
                    <a:lnTo>
                      <a:pt x="9314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5" name="Freeform: Shape 4494">
                <a:extLst>
                  <a:ext uri="{FF2B5EF4-FFF2-40B4-BE49-F238E27FC236}">
                    <a16:creationId xmlns:a16="http://schemas.microsoft.com/office/drawing/2014/main" id="{49760D16-E88C-4D71-E79C-5CD6841E8959}"/>
                  </a:ext>
                </a:extLst>
              </p:cNvPr>
              <p:cNvSpPr/>
              <p:nvPr/>
            </p:nvSpPr>
            <p:spPr>
              <a:xfrm>
                <a:off x="6304568" y="265490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7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6" name="Freeform: Shape 4495">
                <a:extLst>
                  <a:ext uri="{FF2B5EF4-FFF2-40B4-BE49-F238E27FC236}">
                    <a16:creationId xmlns:a16="http://schemas.microsoft.com/office/drawing/2014/main" id="{7EE120B7-41DA-0F32-A99E-6DA8E3AFFE60}"/>
                  </a:ext>
                </a:extLst>
              </p:cNvPr>
              <p:cNvSpPr/>
              <p:nvPr/>
            </p:nvSpPr>
            <p:spPr>
              <a:xfrm>
                <a:off x="658317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1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559 w 188423"/>
                  <a:gd name="connsiteY7" fmla="*/ 75610 h 276977"/>
                  <a:gd name="connsiteX8" fmla="*/ 145561 w 188423"/>
                  <a:gd name="connsiteY8" fmla="*/ 101327 h 276977"/>
                  <a:gd name="connsiteX9" fmla="*/ 145561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46" y="75318"/>
                      <a:pt x="174485" y="51298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610"/>
                    </a:lnTo>
                    <a:cubicBezTo>
                      <a:pt x="139732" y="80950"/>
                      <a:pt x="145433" y="90714"/>
                      <a:pt x="145561" y="101327"/>
                    </a:cubicBezTo>
                    <a:lnTo>
                      <a:pt x="145561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7" name="Freeform: Shape 4496">
                <a:extLst>
                  <a:ext uri="{FF2B5EF4-FFF2-40B4-BE49-F238E27FC236}">
                    <a16:creationId xmlns:a16="http://schemas.microsoft.com/office/drawing/2014/main" id="{02E3D227-278B-FF80-E798-3C5030605F1A}"/>
                  </a:ext>
                </a:extLst>
              </p:cNvPr>
              <p:cNvSpPr/>
              <p:nvPr/>
            </p:nvSpPr>
            <p:spPr>
              <a:xfrm>
                <a:off x="6293596" y="2466051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8" name="Freeform: Shape 4497">
                <a:extLst>
                  <a:ext uri="{FF2B5EF4-FFF2-40B4-BE49-F238E27FC236}">
                    <a16:creationId xmlns:a16="http://schemas.microsoft.com/office/drawing/2014/main" id="{3F7A675F-9E4D-C51A-007F-1450F0759138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9" name="Freeform: Shape 4498">
                <a:extLst>
                  <a:ext uri="{FF2B5EF4-FFF2-40B4-BE49-F238E27FC236}">
                    <a16:creationId xmlns:a16="http://schemas.microsoft.com/office/drawing/2014/main" id="{18A599D3-85B1-9A78-CA8B-0765BAFA67D3}"/>
                  </a:ext>
                </a:extLst>
              </p:cNvPr>
              <p:cNvSpPr/>
              <p:nvPr/>
            </p:nvSpPr>
            <p:spPr>
              <a:xfrm>
                <a:off x="637932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0" name="Freeform: Shape 4499">
                <a:extLst>
                  <a:ext uri="{FF2B5EF4-FFF2-40B4-BE49-F238E27FC236}">
                    <a16:creationId xmlns:a16="http://schemas.microsoft.com/office/drawing/2014/main" id="{E88D82EA-4BC9-B6B8-9BB3-B43B44E20949}"/>
                  </a:ext>
                </a:extLst>
              </p:cNvPr>
              <p:cNvSpPr/>
              <p:nvPr/>
            </p:nvSpPr>
            <p:spPr>
              <a:xfrm>
                <a:off x="6369719" y="2478566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1" name="Freeform: Shape 4500">
                <a:extLst>
                  <a:ext uri="{FF2B5EF4-FFF2-40B4-BE49-F238E27FC236}">
                    <a16:creationId xmlns:a16="http://schemas.microsoft.com/office/drawing/2014/main" id="{9ECBDD77-3A0B-4E53-19D6-CF0DE92BCF25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2" name="Freeform: Shape 4501">
                <a:extLst>
                  <a:ext uri="{FF2B5EF4-FFF2-40B4-BE49-F238E27FC236}">
                    <a16:creationId xmlns:a16="http://schemas.microsoft.com/office/drawing/2014/main" id="{6B8B1E99-B7F7-9E6E-5DF8-D801E53256B9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3" name="Freeform: Shape 4502">
                <a:extLst>
                  <a:ext uri="{FF2B5EF4-FFF2-40B4-BE49-F238E27FC236}">
                    <a16:creationId xmlns:a16="http://schemas.microsoft.com/office/drawing/2014/main" id="{C987E402-47BF-FB73-B8DC-CA6C34E9E292}"/>
                  </a:ext>
                </a:extLst>
              </p:cNvPr>
              <p:cNvSpPr/>
              <p:nvPr/>
            </p:nvSpPr>
            <p:spPr>
              <a:xfrm>
                <a:off x="6176667" y="2992573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833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5 h 200082"/>
                  <a:gd name="connsiteX6" fmla="*/ 256746 w 262918"/>
                  <a:gd name="connsiteY6" fmla="*/ 167935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573 h 200082"/>
                  <a:gd name="connsiteX11" fmla="*/ 35747 w 262918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377"/>
                      <a:pt x="0" y="35833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39"/>
                      <a:pt x="136731" y="200082"/>
                    </a:cubicBezTo>
                    <a:lnTo>
                      <a:pt x="238144" y="200082"/>
                    </a:lnTo>
                    <a:lnTo>
                      <a:pt x="256746" y="167935"/>
                    </a:lnTo>
                    <a:lnTo>
                      <a:pt x="256746" y="167935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90" y="157091"/>
                      <a:pt x="116526" y="151390"/>
                      <a:pt x="111185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4" name="Freeform: Shape 4503">
                <a:extLst>
                  <a:ext uri="{FF2B5EF4-FFF2-40B4-BE49-F238E27FC236}">
                    <a16:creationId xmlns:a16="http://schemas.microsoft.com/office/drawing/2014/main" id="{5E146EED-E9AA-44E7-67C4-177B07C5B546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5" name="Freeform: Shape 4504">
                <a:extLst>
                  <a:ext uri="{FF2B5EF4-FFF2-40B4-BE49-F238E27FC236}">
                    <a16:creationId xmlns:a16="http://schemas.microsoft.com/office/drawing/2014/main" id="{1185A24E-9BBC-B09C-D862-7D6BC445DB3D}"/>
                  </a:ext>
                </a:extLst>
              </p:cNvPr>
              <p:cNvSpPr/>
              <p:nvPr/>
            </p:nvSpPr>
            <p:spPr>
              <a:xfrm>
                <a:off x="643358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6" name="Freeform: Shape 4505">
                <a:extLst>
                  <a:ext uri="{FF2B5EF4-FFF2-40B4-BE49-F238E27FC236}">
                    <a16:creationId xmlns:a16="http://schemas.microsoft.com/office/drawing/2014/main" id="{FDCAD582-EA17-BADD-57CD-9F09598D4AE0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7" name="Freeform: Shape 4506">
                <a:extLst>
                  <a:ext uri="{FF2B5EF4-FFF2-40B4-BE49-F238E27FC236}">
                    <a16:creationId xmlns:a16="http://schemas.microsoft.com/office/drawing/2014/main" id="{6D0AE402-1242-9842-AC29-E0B90358A7BD}"/>
                  </a:ext>
                </a:extLst>
              </p:cNvPr>
              <p:cNvSpPr/>
              <p:nvPr/>
            </p:nvSpPr>
            <p:spPr>
              <a:xfrm>
                <a:off x="6414982" y="3160509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8" name="Freeform: Shape 4507">
                <a:extLst>
                  <a:ext uri="{FF2B5EF4-FFF2-40B4-BE49-F238E27FC236}">
                    <a16:creationId xmlns:a16="http://schemas.microsoft.com/office/drawing/2014/main" id="{1F3A659F-3833-D489-6BCB-DD4DC77226DB}"/>
                  </a:ext>
                </a:extLst>
              </p:cNvPr>
              <p:cNvSpPr/>
              <p:nvPr/>
            </p:nvSpPr>
            <p:spPr>
              <a:xfrm>
                <a:off x="6044993" y="2757516"/>
                <a:ext cx="160477" cy="270890"/>
              </a:xfrm>
              <a:custGeom>
                <a:avLst/>
                <a:gdLst>
                  <a:gd name="connsiteX0" fmla="*/ 124301 w 160477"/>
                  <a:gd name="connsiteY0" fmla="*/ 172393 h 270890"/>
                  <a:gd name="connsiteX1" fmla="*/ 124301 w 160477"/>
                  <a:gd name="connsiteY1" fmla="*/ 172393 h 270890"/>
                  <a:gd name="connsiteX2" fmla="*/ 24775 w 160477"/>
                  <a:gd name="connsiteY2" fmla="*/ 0 h 270890"/>
                  <a:gd name="connsiteX3" fmla="*/ 0 w 160477"/>
                  <a:gd name="connsiteY3" fmla="*/ 42863 h 270890"/>
                  <a:gd name="connsiteX4" fmla="*/ 131674 w 160477"/>
                  <a:gd name="connsiteY4" fmla="*/ 270891 h 270890"/>
                  <a:gd name="connsiteX5" fmla="*/ 160477 w 160477"/>
                  <a:gd name="connsiteY5" fmla="*/ 235058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58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9" name="Freeform: Shape 4508">
                <a:extLst>
                  <a:ext uri="{FF2B5EF4-FFF2-40B4-BE49-F238E27FC236}">
                    <a16:creationId xmlns:a16="http://schemas.microsoft.com/office/drawing/2014/main" id="{C6803784-465F-B6FE-AE4D-AE02C15DB1DC}"/>
                  </a:ext>
                </a:extLst>
              </p:cNvPr>
              <p:cNvSpPr/>
              <p:nvPr/>
            </p:nvSpPr>
            <p:spPr>
              <a:xfrm>
                <a:off x="6440528" y="2841783"/>
                <a:ext cx="288464" cy="128951"/>
              </a:xfrm>
              <a:custGeom>
                <a:avLst/>
                <a:gdLst>
                  <a:gd name="connsiteX0" fmla="*/ 6944 w 288464"/>
                  <a:gd name="connsiteY0" fmla="*/ 0 h 128951"/>
                  <a:gd name="connsiteX1" fmla="*/ 0 w 288464"/>
                  <a:gd name="connsiteY1" fmla="*/ 45434 h 128951"/>
                  <a:gd name="connsiteX2" fmla="*/ 127730 w 288464"/>
                  <a:gd name="connsiteY2" fmla="*/ 119244 h 128951"/>
                  <a:gd name="connsiteX3" fmla="*/ 200596 w 288464"/>
                  <a:gd name="connsiteY3" fmla="*/ 119244 h 128951"/>
                  <a:gd name="connsiteX4" fmla="*/ 288465 w 288464"/>
                  <a:gd name="connsiteY4" fmla="*/ 68494 h 128951"/>
                  <a:gd name="connsiteX5" fmla="*/ 288465 w 288464"/>
                  <a:gd name="connsiteY5" fmla="*/ 31375 h 128951"/>
                  <a:gd name="connsiteX6" fmla="*/ 288465 w 288464"/>
                  <a:gd name="connsiteY6" fmla="*/ 31375 h 128951"/>
                  <a:gd name="connsiteX7" fmla="*/ 288465 w 288464"/>
                  <a:gd name="connsiteY7" fmla="*/ 19031 h 128951"/>
                  <a:gd name="connsiteX8" fmla="*/ 179165 w 288464"/>
                  <a:gd name="connsiteY8" fmla="*/ 82124 h 128951"/>
                  <a:gd name="connsiteX9" fmla="*/ 149161 w 288464"/>
                  <a:gd name="connsiteY9" fmla="*/ 82124 h 128951"/>
                  <a:gd name="connsiteX10" fmla="*/ 18602 w 288464"/>
                  <a:gd name="connsiteY10" fmla="*/ 6687 h 128951"/>
                  <a:gd name="connsiteX11" fmla="*/ 18602 w 288464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6944" y="0"/>
                    </a:moveTo>
                    <a:cubicBezTo>
                      <a:pt x="4089" y="15088"/>
                      <a:pt x="1775" y="30235"/>
                      <a:pt x="0" y="45434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1" y="82124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0" name="Freeform: Shape 4509">
                <a:extLst>
                  <a:ext uri="{FF2B5EF4-FFF2-40B4-BE49-F238E27FC236}">
                    <a16:creationId xmlns:a16="http://schemas.microsoft.com/office/drawing/2014/main" id="{EB143220-B270-9718-4655-05465A422C62}"/>
                  </a:ext>
                </a:extLst>
              </p:cNvPr>
              <p:cNvSpPr/>
              <p:nvPr/>
            </p:nvSpPr>
            <p:spPr>
              <a:xfrm>
                <a:off x="6212157" y="2706081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889" y="165938"/>
                      <a:pt x="232203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1" name="Freeform: Shape 4510">
                <a:extLst>
                  <a:ext uri="{FF2B5EF4-FFF2-40B4-BE49-F238E27FC236}">
                    <a16:creationId xmlns:a16="http://schemas.microsoft.com/office/drawing/2014/main" id="{7CB27814-4915-8979-D4F2-09459EA50ED9}"/>
                  </a:ext>
                </a:extLst>
              </p:cNvPr>
              <p:cNvSpPr/>
              <p:nvPr/>
            </p:nvSpPr>
            <p:spPr>
              <a:xfrm>
                <a:off x="6044993" y="2662960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2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2" name="Freeform: Shape 4511">
                <a:extLst>
                  <a:ext uri="{FF2B5EF4-FFF2-40B4-BE49-F238E27FC236}">
                    <a16:creationId xmlns:a16="http://schemas.microsoft.com/office/drawing/2014/main" id="{AA25D167-84CE-0398-EAE2-595BAD31675F}"/>
                  </a:ext>
                </a:extLst>
              </p:cNvPr>
              <p:cNvSpPr/>
              <p:nvPr/>
            </p:nvSpPr>
            <p:spPr>
              <a:xfrm>
                <a:off x="6581203" y="2466051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789"/>
                      <a:pt x="10716" y="153019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6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3" name="Freeform: Shape 4512">
                <a:extLst>
                  <a:ext uri="{FF2B5EF4-FFF2-40B4-BE49-F238E27FC236}">
                    <a16:creationId xmlns:a16="http://schemas.microsoft.com/office/drawing/2014/main" id="{0CF63CAB-E6B8-5989-3FA5-B06FADF981AC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4" name="Freeform: Shape 4513">
                <a:extLst>
                  <a:ext uri="{FF2B5EF4-FFF2-40B4-BE49-F238E27FC236}">
                    <a16:creationId xmlns:a16="http://schemas.microsoft.com/office/drawing/2014/main" id="{5392A31A-ECA2-0E13-32B0-D260548CDC75}"/>
                  </a:ext>
                </a:extLst>
              </p:cNvPr>
              <p:cNvSpPr/>
              <p:nvPr/>
            </p:nvSpPr>
            <p:spPr>
              <a:xfrm>
                <a:off x="6834520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5" name="Freeform: Shape 4514">
                <a:extLst>
                  <a:ext uri="{FF2B5EF4-FFF2-40B4-BE49-F238E27FC236}">
                    <a16:creationId xmlns:a16="http://schemas.microsoft.com/office/drawing/2014/main" id="{25A05CE7-AC28-D588-D5FB-3B8CFB90E239}"/>
                  </a:ext>
                </a:extLst>
              </p:cNvPr>
              <p:cNvSpPr/>
              <p:nvPr/>
            </p:nvSpPr>
            <p:spPr>
              <a:xfrm>
                <a:off x="6309798" y="2590352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718"/>
                      <a:pt x="276549" y="14487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6" name="Freeform: Shape 4515">
                <a:extLst>
                  <a:ext uri="{FF2B5EF4-FFF2-40B4-BE49-F238E27FC236}">
                    <a16:creationId xmlns:a16="http://schemas.microsoft.com/office/drawing/2014/main" id="{FE88813F-39F9-4E35-6144-E185A9AE83B6}"/>
                  </a:ext>
                </a:extLst>
              </p:cNvPr>
              <p:cNvSpPr/>
              <p:nvPr/>
            </p:nvSpPr>
            <p:spPr>
              <a:xfrm>
                <a:off x="6044993" y="3015634"/>
                <a:ext cx="167163" cy="264633"/>
              </a:xfrm>
              <a:custGeom>
                <a:avLst/>
                <a:gdLst>
                  <a:gd name="connsiteX0" fmla="*/ 0 w 167163"/>
                  <a:gd name="connsiteY0" fmla="*/ 264633 h 264633"/>
                  <a:gd name="connsiteX1" fmla="*/ 42863 w 167163"/>
                  <a:gd name="connsiteY1" fmla="*/ 264633 h 264633"/>
                  <a:gd name="connsiteX2" fmla="*/ 130731 w 167163"/>
                  <a:gd name="connsiteY2" fmla="*/ 213884 h 264633"/>
                  <a:gd name="connsiteX3" fmla="*/ 167164 w 167163"/>
                  <a:gd name="connsiteY3" fmla="*/ 150790 h 264633"/>
                  <a:gd name="connsiteX4" fmla="*/ 167164 w 167163"/>
                  <a:gd name="connsiteY4" fmla="*/ 74238 h 264633"/>
                  <a:gd name="connsiteX5" fmla="*/ 124301 w 167163"/>
                  <a:gd name="connsiteY5" fmla="*/ 0 h 264633"/>
                  <a:gd name="connsiteX6" fmla="*/ 124301 w 167163"/>
                  <a:gd name="connsiteY6" fmla="*/ 150790 h 264633"/>
                  <a:gd name="connsiteX7" fmla="*/ 109299 w 167163"/>
                  <a:gd name="connsiteY7" fmla="*/ 176508 h 264633"/>
                  <a:gd name="connsiteX8" fmla="*/ 0 w 167163"/>
                  <a:gd name="connsiteY8" fmla="*/ 239601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0" y="264633"/>
                    </a:moveTo>
                    <a:lnTo>
                      <a:pt x="42863" y="264633"/>
                    </a:lnTo>
                    <a:lnTo>
                      <a:pt x="130731" y="213884"/>
                    </a:lnTo>
                    <a:cubicBezTo>
                      <a:pt x="153251" y="200845"/>
                      <a:pt x="167121" y="176808"/>
                      <a:pt x="167164" y="150790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90"/>
                    </a:lnTo>
                    <a:cubicBezTo>
                      <a:pt x="124207" y="161412"/>
                      <a:pt x="118498" y="171193"/>
                      <a:pt x="109299" y="176508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7" name="Freeform: Shape 4516">
                <a:extLst>
                  <a:ext uri="{FF2B5EF4-FFF2-40B4-BE49-F238E27FC236}">
                    <a16:creationId xmlns:a16="http://schemas.microsoft.com/office/drawing/2014/main" id="{5ED65D71-93D9-03DE-4AA4-4018559966D0}"/>
                  </a:ext>
                </a:extLst>
              </p:cNvPr>
              <p:cNvSpPr/>
              <p:nvPr/>
            </p:nvSpPr>
            <p:spPr>
              <a:xfrm>
                <a:off x="6169294" y="2590352"/>
                <a:ext cx="115728" cy="190052"/>
              </a:xfrm>
              <a:custGeom>
                <a:avLst/>
                <a:gdLst>
                  <a:gd name="connsiteX0" fmla="*/ 42863 w 115728"/>
                  <a:gd name="connsiteY0" fmla="*/ 115729 h 190052"/>
                  <a:gd name="connsiteX1" fmla="*/ 42863 w 115728"/>
                  <a:gd name="connsiteY1" fmla="*/ 115729 h 190052"/>
                  <a:gd name="connsiteX2" fmla="*/ 42863 w 115728"/>
                  <a:gd name="connsiteY2" fmla="*/ 72867 h 190052"/>
                  <a:gd name="connsiteX3" fmla="*/ 72866 w 115728"/>
                  <a:gd name="connsiteY3" fmla="*/ 42863 h 190052"/>
                  <a:gd name="connsiteX4" fmla="*/ 115729 w 115728"/>
                  <a:gd name="connsiteY4" fmla="*/ 42863 h 190052"/>
                  <a:gd name="connsiteX5" fmla="*/ 91040 w 115728"/>
                  <a:gd name="connsiteY5" fmla="*/ 0 h 190052"/>
                  <a:gd name="connsiteX6" fmla="*/ 72866 w 115728"/>
                  <a:gd name="connsiteY6" fmla="*/ 0 h 190052"/>
                  <a:gd name="connsiteX7" fmla="*/ 36519 w 115728"/>
                  <a:gd name="connsiteY7" fmla="*/ 9687 h 190052"/>
                  <a:gd name="connsiteX8" fmla="*/ 0 w 115728"/>
                  <a:gd name="connsiteY8" fmla="*/ 72867 h 190052"/>
                  <a:gd name="connsiteX9" fmla="*/ 0 w 115728"/>
                  <a:gd name="connsiteY9" fmla="*/ 178565 h 190052"/>
                  <a:gd name="connsiteX10" fmla="*/ 42863 w 115728"/>
                  <a:gd name="connsiteY10" fmla="*/ 190052 h 190052"/>
                  <a:gd name="connsiteX11" fmla="*/ 42863 w 115728"/>
                  <a:gd name="connsiteY11" fmla="*/ 164935 h 190052"/>
                  <a:gd name="connsiteX12" fmla="*/ 42863 w 115728"/>
                  <a:gd name="connsiteY12" fmla="*/ 164935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052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13948" y="22717"/>
                      <a:pt x="26" y="46797"/>
                      <a:pt x="0" y="72867"/>
                    </a:cubicBezTo>
                    <a:lnTo>
                      <a:pt x="0" y="178565"/>
                    </a:lnTo>
                    <a:lnTo>
                      <a:pt x="42863" y="190052"/>
                    </a:lnTo>
                    <a:lnTo>
                      <a:pt x="42863" y="164935"/>
                    </a:lnTo>
                    <a:lnTo>
                      <a:pt x="42863" y="164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8" name="Freeform: Shape 4517">
                <a:extLst>
                  <a:ext uri="{FF2B5EF4-FFF2-40B4-BE49-F238E27FC236}">
                    <a16:creationId xmlns:a16="http://schemas.microsoft.com/office/drawing/2014/main" id="{4AD53147-2E7D-DB7B-3619-3A18CEA58822}"/>
                  </a:ext>
                </a:extLst>
              </p:cNvPr>
              <p:cNvSpPr/>
              <p:nvPr/>
            </p:nvSpPr>
            <p:spPr>
              <a:xfrm>
                <a:off x="6169294" y="2769174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9" name="Freeform: Shape 4518">
                <a:extLst>
                  <a:ext uri="{FF2B5EF4-FFF2-40B4-BE49-F238E27FC236}">
                    <a16:creationId xmlns:a16="http://schemas.microsoft.com/office/drawing/2014/main" id="{59735517-E412-F017-517A-835C3C6C5C05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167163" cy="278006"/>
              </a:xfrm>
              <a:custGeom>
                <a:avLst/>
                <a:gdLst>
                  <a:gd name="connsiteX0" fmla="*/ 124301 w 167163"/>
                  <a:gd name="connsiteY0" fmla="*/ 278006 h 278006"/>
                  <a:gd name="connsiteX1" fmla="*/ 167164 w 167163"/>
                  <a:gd name="connsiteY1" fmla="*/ 261375 h 278006"/>
                  <a:gd name="connsiteX2" fmla="*/ 167164 w 167163"/>
                  <a:gd name="connsiteY2" fmla="*/ 113843 h 278006"/>
                  <a:gd name="connsiteX3" fmla="*/ 130731 w 167163"/>
                  <a:gd name="connsiteY3" fmla="*/ 50749 h 278006"/>
                  <a:gd name="connsiteX4" fmla="*/ 42863 w 167163"/>
                  <a:gd name="connsiteY4" fmla="*/ 0 h 278006"/>
                  <a:gd name="connsiteX5" fmla="*/ 10716 w 167163"/>
                  <a:gd name="connsiteY5" fmla="*/ 18602 h 278006"/>
                  <a:gd name="connsiteX6" fmla="*/ 10716 w 167163"/>
                  <a:gd name="connsiteY6" fmla="*/ 18602 h 278006"/>
                  <a:gd name="connsiteX7" fmla="*/ 0 w 167163"/>
                  <a:gd name="connsiteY7" fmla="*/ 24774 h 278006"/>
                  <a:gd name="connsiteX8" fmla="*/ 109299 w 167163"/>
                  <a:gd name="connsiteY8" fmla="*/ 87868 h 278006"/>
                  <a:gd name="connsiteX9" fmla="*/ 124301 w 167163"/>
                  <a:gd name="connsiteY9" fmla="*/ 113586 h 278006"/>
                  <a:gd name="connsiteX10" fmla="*/ 124301 w 167163"/>
                  <a:gd name="connsiteY10" fmla="*/ 264376 h 278006"/>
                  <a:gd name="connsiteX11" fmla="*/ 124301 w 167163"/>
                  <a:gd name="connsiteY11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124301" y="278006"/>
                    </a:moveTo>
                    <a:cubicBezTo>
                      <a:pt x="138789" y="272948"/>
                      <a:pt x="153019" y="267376"/>
                      <a:pt x="167164" y="261375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0" name="Freeform: Shape 4519">
                <a:extLst>
                  <a:ext uri="{FF2B5EF4-FFF2-40B4-BE49-F238E27FC236}">
                    <a16:creationId xmlns:a16="http://schemas.microsoft.com/office/drawing/2014/main" id="{70E4BF80-4AD8-FB52-9A0E-ADA7257907E9}"/>
                  </a:ext>
                </a:extLst>
              </p:cNvPr>
              <p:cNvSpPr/>
              <p:nvPr/>
            </p:nvSpPr>
            <p:spPr>
              <a:xfrm>
                <a:off x="6169294" y="3878198"/>
                <a:ext cx="42862" cy="288036"/>
              </a:xfrm>
              <a:custGeom>
                <a:avLst/>
                <a:gdLst>
                  <a:gd name="connsiteX0" fmla="*/ 0 w 42862"/>
                  <a:gd name="connsiteY0" fmla="*/ 88983 h 288036"/>
                  <a:gd name="connsiteX1" fmla="*/ 0 w 42862"/>
                  <a:gd name="connsiteY1" fmla="*/ 88983 h 288036"/>
                  <a:gd name="connsiteX2" fmla="*/ 0 w 42862"/>
                  <a:gd name="connsiteY2" fmla="*/ 288036 h 288036"/>
                  <a:gd name="connsiteX3" fmla="*/ 42863 w 42862"/>
                  <a:gd name="connsiteY3" fmla="*/ 263347 h 288036"/>
                  <a:gd name="connsiteX4" fmla="*/ 42863 w 42862"/>
                  <a:gd name="connsiteY4" fmla="*/ 0 h 288036"/>
                  <a:gd name="connsiteX5" fmla="*/ 0 w 42862"/>
                  <a:gd name="connsiteY5" fmla="*/ 16631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1" name="Freeform: Shape 4520">
                <a:extLst>
                  <a:ext uri="{FF2B5EF4-FFF2-40B4-BE49-F238E27FC236}">
                    <a16:creationId xmlns:a16="http://schemas.microsoft.com/office/drawing/2014/main" id="{A694AC96-6EDC-BA5F-94CE-A6A66B6E75BF}"/>
                  </a:ext>
                </a:extLst>
              </p:cNvPr>
              <p:cNvSpPr/>
              <p:nvPr/>
            </p:nvSpPr>
            <p:spPr>
              <a:xfrm>
                <a:off x="6594405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884" y="36433"/>
                    </a:lnTo>
                    <a:cubicBezTo>
                      <a:pt x="200793" y="13930"/>
                      <a:pt x="176739" y="60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17" y="43008"/>
                      <a:pt x="171073" y="48700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2" name="Freeform: Shape 4521">
                <a:extLst>
                  <a:ext uri="{FF2B5EF4-FFF2-40B4-BE49-F238E27FC236}">
                    <a16:creationId xmlns:a16="http://schemas.microsoft.com/office/drawing/2014/main" id="{B9173351-CF54-85AC-5325-A8ADE9798E50}"/>
                  </a:ext>
                </a:extLst>
              </p:cNvPr>
              <p:cNvSpPr/>
              <p:nvPr/>
            </p:nvSpPr>
            <p:spPr>
              <a:xfrm>
                <a:off x="6169294" y="4191009"/>
                <a:ext cx="189881" cy="115728"/>
              </a:xfrm>
              <a:custGeom>
                <a:avLst/>
                <a:gdLst>
                  <a:gd name="connsiteX0" fmla="*/ 115729 w 189881"/>
                  <a:gd name="connsiteY0" fmla="*/ 72866 h 115728"/>
                  <a:gd name="connsiteX1" fmla="*/ 72867 w 189881"/>
                  <a:gd name="connsiteY1" fmla="*/ 72866 h 115728"/>
                  <a:gd name="connsiteX2" fmla="*/ 42863 w 189881"/>
                  <a:gd name="connsiteY2" fmla="*/ 42863 h 115728"/>
                  <a:gd name="connsiteX3" fmla="*/ 42863 w 189881"/>
                  <a:gd name="connsiteY3" fmla="*/ 0 h 115728"/>
                  <a:gd name="connsiteX4" fmla="*/ 0 w 189881"/>
                  <a:gd name="connsiteY4" fmla="*/ 24774 h 115728"/>
                  <a:gd name="connsiteX5" fmla="*/ 0 w 189881"/>
                  <a:gd name="connsiteY5" fmla="*/ 42863 h 115728"/>
                  <a:gd name="connsiteX6" fmla="*/ 9687 w 189881"/>
                  <a:gd name="connsiteY6" fmla="*/ 79210 h 115728"/>
                  <a:gd name="connsiteX7" fmla="*/ 21003 w 189881"/>
                  <a:gd name="connsiteY7" fmla="*/ 94383 h 115728"/>
                  <a:gd name="connsiteX8" fmla="*/ 72438 w 189881"/>
                  <a:gd name="connsiteY8" fmla="*/ 115729 h 115728"/>
                  <a:gd name="connsiteX9" fmla="*/ 178480 w 189881"/>
                  <a:gd name="connsiteY9" fmla="*/ 115729 h 115728"/>
                  <a:gd name="connsiteX10" fmla="*/ 189881 w 189881"/>
                  <a:gd name="connsiteY10" fmla="*/ 72866 h 115728"/>
                  <a:gd name="connsiteX11" fmla="*/ 115301 w 189881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881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42" y="55618"/>
                      <a:pt x="3301" y="68168"/>
                      <a:pt x="9687" y="79210"/>
                    </a:cubicBezTo>
                    <a:cubicBezTo>
                      <a:pt x="12765" y="84748"/>
                      <a:pt x="16571" y="89857"/>
                      <a:pt x="21003" y="94383"/>
                    </a:cubicBezTo>
                    <a:cubicBezTo>
                      <a:pt x="34608" y="108082"/>
                      <a:pt x="53133" y="115771"/>
                      <a:pt x="72438" y="115729"/>
                    </a:cubicBezTo>
                    <a:lnTo>
                      <a:pt x="178480" y="115729"/>
                    </a:lnTo>
                    <a:cubicBezTo>
                      <a:pt x="182252" y="101498"/>
                      <a:pt x="186110" y="87182"/>
                      <a:pt x="189881" y="72866"/>
                    </a:cubicBezTo>
                    <a:lnTo>
                      <a:pt x="115301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3" name="Freeform: Shape 4522">
                <a:extLst>
                  <a:ext uri="{FF2B5EF4-FFF2-40B4-BE49-F238E27FC236}">
                    <a16:creationId xmlns:a16="http://schemas.microsoft.com/office/drawing/2014/main" id="{5DAFFFDD-A7DE-B8C7-9489-F213B1F9D94D}"/>
                  </a:ext>
                </a:extLst>
              </p:cNvPr>
              <p:cNvSpPr/>
              <p:nvPr/>
            </p:nvSpPr>
            <p:spPr>
              <a:xfrm>
                <a:off x="6348203" y="4263875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687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687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4" name="Freeform: Shape 4523">
                <a:extLst>
                  <a:ext uri="{FF2B5EF4-FFF2-40B4-BE49-F238E27FC236}">
                    <a16:creationId xmlns:a16="http://schemas.microsoft.com/office/drawing/2014/main" id="{FB8A1E22-B0A1-1C9E-586B-D24E64CAABC1}"/>
                  </a:ext>
                </a:extLst>
              </p:cNvPr>
              <p:cNvSpPr/>
              <p:nvPr/>
            </p:nvSpPr>
            <p:spPr>
              <a:xfrm>
                <a:off x="6458873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2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2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5" name="Freeform: Shape 4524">
                <a:extLst>
                  <a:ext uri="{FF2B5EF4-FFF2-40B4-BE49-F238E27FC236}">
                    <a16:creationId xmlns:a16="http://schemas.microsoft.com/office/drawing/2014/main" id="{007AACB8-B1F8-CEC5-A9AD-71E04185D3F4}"/>
                  </a:ext>
                </a:extLst>
              </p:cNvPr>
              <p:cNvSpPr/>
              <p:nvPr/>
            </p:nvSpPr>
            <p:spPr>
              <a:xfrm>
                <a:off x="6044993" y="4128944"/>
                <a:ext cx="200425" cy="105657"/>
              </a:xfrm>
              <a:custGeom>
                <a:avLst/>
                <a:gdLst>
                  <a:gd name="connsiteX0" fmla="*/ 124301 w 200425"/>
                  <a:gd name="connsiteY0" fmla="*/ 37290 h 105657"/>
                  <a:gd name="connsiteX1" fmla="*/ 124301 w 200425"/>
                  <a:gd name="connsiteY1" fmla="*/ 37290 h 105657"/>
                  <a:gd name="connsiteX2" fmla="*/ 87182 w 200425"/>
                  <a:gd name="connsiteY2" fmla="*/ 58722 h 105657"/>
                  <a:gd name="connsiteX3" fmla="*/ 64380 w 200425"/>
                  <a:gd name="connsiteY3" fmla="*/ 61722 h 105657"/>
                  <a:gd name="connsiteX4" fmla="*/ 46206 w 200425"/>
                  <a:gd name="connsiteY4" fmla="*/ 47749 h 105657"/>
                  <a:gd name="connsiteX5" fmla="*/ 24775 w 200425"/>
                  <a:gd name="connsiteY5" fmla="*/ 10630 h 105657"/>
                  <a:gd name="connsiteX6" fmla="*/ 0 w 200425"/>
                  <a:gd name="connsiteY6" fmla="*/ 53493 h 105657"/>
                  <a:gd name="connsiteX7" fmla="*/ 9087 w 200425"/>
                  <a:gd name="connsiteY7" fmla="*/ 69180 h 105657"/>
                  <a:gd name="connsiteX8" fmla="*/ 35662 w 200425"/>
                  <a:gd name="connsiteY8" fmla="*/ 95840 h 105657"/>
                  <a:gd name="connsiteX9" fmla="*/ 53321 w 200425"/>
                  <a:gd name="connsiteY9" fmla="*/ 103127 h 105657"/>
                  <a:gd name="connsiteX10" fmla="*/ 108614 w 200425"/>
                  <a:gd name="connsiteY10" fmla="*/ 95840 h 105657"/>
                  <a:gd name="connsiteX11" fmla="*/ 200425 w 200425"/>
                  <a:gd name="connsiteY11" fmla="*/ 42863 h 105657"/>
                  <a:gd name="connsiteX12" fmla="*/ 188938 w 200425"/>
                  <a:gd name="connsiteY12" fmla="*/ 0 h 105657"/>
                  <a:gd name="connsiteX13" fmla="*/ 167164 w 200425"/>
                  <a:gd name="connsiteY13" fmla="*/ 12602 h 105657"/>
                  <a:gd name="connsiteX14" fmla="*/ 167164 w 200425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9" y="62768"/>
                      <a:pt x="72069" y="63848"/>
                      <a:pt x="64380" y="61722"/>
                    </a:cubicBezTo>
                    <a:cubicBezTo>
                      <a:pt x="56699" y="59682"/>
                      <a:pt x="50158" y="54650"/>
                      <a:pt x="46206" y="47749"/>
                    </a:cubicBezTo>
                    <a:lnTo>
                      <a:pt x="24775" y="10630"/>
                    </a:lnTo>
                    <a:lnTo>
                      <a:pt x="0" y="53493"/>
                    </a:lnTo>
                    <a:lnTo>
                      <a:pt x="9087" y="69180"/>
                    </a:lnTo>
                    <a:cubicBezTo>
                      <a:pt x="15448" y="80247"/>
                      <a:pt x="24620" y="89437"/>
                      <a:pt x="35662" y="95840"/>
                    </a:cubicBezTo>
                    <a:cubicBezTo>
                      <a:pt x="41191" y="99055"/>
                      <a:pt x="47132" y="101507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632"/>
                      <a:pt x="192710" y="14342"/>
                      <a:pt x="188938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6" name="Freeform: Shape 4525">
                <a:extLst>
                  <a:ext uri="{FF2B5EF4-FFF2-40B4-BE49-F238E27FC236}">
                    <a16:creationId xmlns:a16="http://schemas.microsoft.com/office/drawing/2014/main" id="{302AD5F4-1425-4376-AB02-A41D7A80A83A}"/>
                  </a:ext>
                </a:extLst>
              </p:cNvPr>
              <p:cNvSpPr/>
              <p:nvPr/>
            </p:nvSpPr>
            <p:spPr>
              <a:xfrm>
                <a:off x="6233931" y="4017244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733"/>
                      <a:pt x="7604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7" name="Freeform: Shape 4526">
                <a:extLst>
                  <a:ext uri="{FF2B5EF4-FFF2-40B4-BE49-F238E27FC236}">
                    <a16:creationId xmlns:a16="http://schemas.microsoft.com/office/drawing/2014/main" id="{9C634CC3-470E-CAE4-C59E-8EAA1A519F27}"/>
                  </a:ext>
                </a:extLst>
              </p:cNvPr>
              <p:cNvSpPr/>
              <p:nvPr/>
            </p:nvSpPr>
            <p:spPr>
              <a:xfrm>
                <a:off x="6212157" y="3704520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8 h 188423"/>
                  <a:gd name="connsiteX6" fmla="*/ 0 w 277063"/>
                  <a:gd name="connsiteY6" fmla="*/ 188423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87" y="0"/>
                      <a:pt x="51332" y="13887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8" name="Freeform: Shape 4527">
                <a:extLst>
                  <a:ext uri="{FF2B5EF4-FFF2-40B4-BE49-F238E27FC236}">
                    <a16:creationId xmlns:a16="http://schemas.microsoft.com/office/drawing/2014/main" id="{E180157C-8899-63C8-2A36-0DF84B4C881F}"/>
                  </a:ext>
                </a:extLst>
              </p:cNvPr>
              <p:cNvSpPr/>
              <p:nvPr/>
            </p:nvSpPr>
            <p:spPr>
              <a:xfrm>
                <a:off x="6044993" y="4075023"/>
                <a:ext cx="43976" cy="107413"/>
              </a:xfrm>
              <a:custGeom>
                <a:avLst/>
                <a:gdLst>
                  <a:gd name="connsiteX0" fmla="*/ 0 w 43976"/>
                  <a:gd name="connsiteY0" fmla="*/ 21689 h 107413"/>
                  <a:gd name="connsiteX1" fmla="*/ 0 w 43976"/>
                  <a:gd name="connsiteY1" fmla="*/ 21689 h 107413"/>
                  <a:gd name="connsiteX2" fmla="*/ 0 w 43976"/>
                  <a:gd name="connsiteY2" fmla="*/ 21689 h 107413"/>
                  <a:gd name="connsiteX3" fmla="*/ 0 w 43976"/>
                  <a:gd name="connsiteY3" fmla="*/ 107414 h 107413"/>
                  <a:gd name="connsiteX4" fmla="*/ 43977 w 43976"/>
                  <a:gd name="connsiteY4" fmla="*/ 31375 h 107413"/>
                  <a:gd name="connsiteX5" fmla="*/ 12602 w 43976"/>
                  <a:gd name="connsiteY5" fmla="*/ 0 h 107413"/>
                  <a:gd name="connsiteX6" fmla="*/ 0 w 43976"/>
                  <a:gd name="connsiteY6" fmla="*/ 21689 h 107413"/>
                  <a:gd name="connsiteX7" fmla="*/ 0 w 43976"/>
                  <a:gd name="connsiteY7" fmla="*/ 21689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0" y="21689"/>
                    </a:moveTo>
                    <a:lnTo>
                      <a:pt x="0" y="21689"/>
                    </a:lnTo>
                    <a:lnTo>
                      <a:pt x="0" y="21689"/>
                    </a:lnTo>
                    <a:lnTo>
                      <a:pt x="0" y="107414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689"/>
                    </a:lnTo>
                    <a:lnTo>
                      <a:pt x="0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9" name="Freeform: Shape 4528">
                <a:extLst>
                  <a:ext uri="{FF2B5EF4-FFF2-40B4-BE49-F238E27FC236}">
                    <a16:creationId xmlns:a16="http://schemas.microsoft.com/office/drawing/2014/main" id="{ADF57749-7AEF-6C13-F101-35EEC68BC006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0" name="Freeform: Shape 4529">
                <a:extLst>
                  <a:ext uri="{FF2B5EF4-FFF2-40B4-BE49-F238E27FC236}">
                    <a16:creationId xmlns:a16="http://schemas.microsoft.com/office/drawing/2014/main" id="{E237945B-08B0-7A35-0A62-9BD3EEAF64A2}"/>
                  </a:ext>
                </a:extLst>
              </p:cNvPr>
              <p:cNvSpPr/>
              <p:nvPr/>
            </p:nvSpPr>
            <p:spPr>
              <a:xfrm>
                <a:off x="6044993" y="409671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1" name="Freeform: Shape 4530">
                <a:extLst>
                  <a:ext uri="{FF2B5EF4-FFF2-40B4-BE49-F238E27FC236}">
                    <a16:creationId xmlns:a16="http://schemas.microsoft.com/office/drawing/2014/main" id="{997F9C1A-F6C8-1FE3-8ED0-E054E5D6DBED}"/>
                  </a:ext>
                </a:extLst>
              </p:cNvPr>
              <p:cNvSpPr/>
              <p:nvPr/>
            </p:nvSpPr>
            <p:spPr>
              <a:xfrm>
                <a:off x="6057595" y="3881456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373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373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2" name="Freeform: Shape 4531">
                <a:extLst>
                  <a:ext uri="{FF2B5EF4-FFF2-40B4-BE49-F238E27FC236}">
                    <a16:creationId xmlns:a16="http://schemas.microsoft.com/office/drawing/2014/main" id="{95801396-A397-8A87-4842-5F2AFF1FBFF9}"/>
                  </a:ext>
                </a:extLst>
              </p:cNvPr>
              <p:cNvSpPr/>
              <p:nvPr/>
            </p:nvSpPr>
            <p:spPr>
              <a:xfrm>
                <a:off x="6044993" y="364159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3" name="Freeform: Shape 4532">
                <a:extLst>
                  <a:ext uri="{FF2B5EF4-FFF2-40B4-BE49-F238E27FC236}">
                    <a16:creationId xmlns:a16="http://schemas.microsoft.com/office/drawing/2014/main" id="{5B59B8C9-9927-9F63-7FA5-0B3D362A3D7B}"/>
                  </a:ext>
                </a:extLst>
              </p:cNvPr>
              <p:cNvSpPr/>
              <p:nvPr/>
            </p:nvSpPr>
            <p:spPr>
              <a:xfrm>
                <a:off x="6044993" y="3616823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4 h 24774"/>
                  <a:gd name="connsiteX6" fmla="*/ 10716 w 42862"/>
                  <a:gd name="connsiteY6" fmla="*/ 18517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4"/>
                    </a:lnTo>
                    <a:lnTo>
                      <a:pt x="10716" y="18517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4" name="Freeform: Shape 4533">
                <a:extLst>
                  <a:ext uri="{FF2B5EF4-FFF2-40B4-BE49-F238E27FC236}">
                    <a16:creationId xmlns:a16="http://schemas.microsoft.com/office/drawing/2014/main" id="{4865F5E2-1068-EA27-7323-2F7CCBDE7BDA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5" name="Freeform: Shape 4534">
                <a:extLst>
                  <a:ext uri="{FF2B5EF4-FFF2-40B4-BE49-F238E27FC236}">
                    <a16:creationId xmlns:a16="http://schemas.microsoft.com/office/drawing/2014/main" id="{87CEDE27-5A02-6719-8818-970C175D495A}"/>
                  </a:ext>
                </a:extLst>
              </p:cNvPr>
              <p:cNvSpPr/>
              <p:nvPr/>
            </p:nvSpPr>
            <p:spPr>
              <a:xfrm>
                <a:off x="6055709" y="3616823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6" name="Freeform: Shape 4535">
                <a:extLst>
                  <a:ext uri="{FF2B5EF4-FFF2-40B4-BE49-F238E27FC236}">
                    <a16:creationId xmlns:a16="http://schemas.microsoft.com/office/drawing/2014/main" id="{A782F974-6CB7-06DF-BFE3-3C21CE04F55A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7" name="Freeform: Shape 4536">
                <a:extLst>
                  <a:ext uri="{FF2B5EF4-FFF2-40B4-BE49-F238E27FC236}">
                    <a16:creationId xmlns:a16="http://schemas.microsoft.com/office/drawing/2014/main" id="{C4A52100-22A5-2590-9BEC-ABA94FCE3797}"/>
                  </a:ext>
                </a:extLst>
              </p:cNvPr>
              <p:cNvSpPr/>
              <p:nvPr/>
            </p:nvSpPr>
            <p:spPr>
              <a:xfrm>
                <a:off x="6044993" y="3635340"/>
                <a:ext cx="10715" cy="6257"/>
              </a:xfrm>
              <a:custGeom>
                <a:avLst/>
                <a:gdLst>
                  <a:gd name="connsiteX0" fmla="*/ 10716 w 10715"/>
                  <a:gd name="connsiteY0" fmla="*/ 86 h 6257"/>
                  <a:gd name="connsiteX1" fmla="*/ 10716 w 10715"/>
                  <a:gd name="connsiteY1" fmla="*/ 0 h 6257"/>
                  <a:gd name="connsiteX2" fmla="*/ 0 w 10715"/>
                  <a:gd name="connsiteY2" fmla="*/ 6258 h 6257"/>
                  <a:gd name="connsiteX3" fmla="*/ 0 w 10715"/>
                  <a:gd name="connsiteY3" fmla="*/ 6258 h 6257"/>
                  <a:gd name="connsiteX4" fmla="*/ 10716 w 10715"/>
                  <a:gd name="connsiteY4" fmla="*/ 86 h 6257"/>
                  <a:gd name="connsiteX5" fmla="*/ 10716 w 10715"/>
                  <a:gd name="connsiteY5" fmla="*/ 86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10716" y="86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86"/>
                    </a:lnTo>
                    <a:lnTo>
                      <a:pt x="10716" y="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8" name="Freeform: Shape 4537">
                <a:extLst>
                  <a:ext uri="{FF2B5EF4-FFF2-40B4-BE49-F238E27FC236}">
                    <a16:creationId xmlns:a16="http://schemas.microsoft.com/office/drawing/2014/main" id="{8D95886A-C5AA-A9B5-D81A-39F2BC01E4CB}"/>
                  </a:ext>
                </a:extLst>
              </p:cNvPr>
              <p:cNvSpPr/>
              <p:nvPr/>
            </p:nvSpPr>
            <p:spPr>
              <a:xfrm>
                <a:off x="657151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935 w 200082"/>
                  <a:gd name="connsiteY5" fmla="*/ 6258 h 263090"/>
                  <a:gd name="connsiteX6" fmla="*/ 167935 w 200082"/>
                  <a:gd name="connsiteY6" fmla="*/ 6258 h 263090"/>
                  <a:gd name="connsiteX7" fmla="*/ 157220 w 200082"/>
                  <a:gd name="connsiteY7" fmla="*/ 0 h 263090"/>
                  <a:gd name="connsiteX8" fmla="*/ 157220 w 200082"/>
                  <a:gd name="connsiteY8" fmla="*/ 126273 h 263090"/>
                  <a:gd name="connsiteX9" fmla="*/ 142218 w 200082"/>
                  <a:gd name="connsiteY9" fmla="*/ 151991 h 263090"/>
                  <a:gd name="connsiteX10" fmla="*/ 11658 w 200082"/>
                  <a:gd name="connsiteY10" fmla="*/ 227343 h 263090"/>
                  <a:gd name="connsiteX11" fmla="*/ 11658 w 200082"/>
                  <a:gd name="connsiteY11" fmla="*/ 22734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27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43" y="176302"/>
                      <a:pt x="200005" y="152282"/>
                      <a:pt x="200082" y="126273"/>
                    </a:cubicBezTo>
                    <a:lnTo>
                      <a:pt x="200082" y="24775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7220" y="0"/>
                    </a:lnTo>
                    <a:lnTo>
                      <a:pt x="157220" y="126273"/>
                    </a:lnTo>
                    <a:cubicBezTo>
                      <a:pt x="157091" y="136886"/>
                      <a:pt x="151390" y="146650"/>
                      <a:pt x="142218" y="151991"/>
                    </a:cubicBezTo>
                    <a:lnTo>
                      <a:pt x="11658" y="227343"/>
                    </a:lnTo>
                    <a:lnTo>
                      <a:pt x="11658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9" name="Freeform: Shape 4538">
                <a:extLst>
                  <a:ext uri="{FF2B5EF4-FFF2-40B4-BE49-F238E27FC236}">
                    <a16:creationId xmlns:a16="http://schemas.microsoft.com/office/drawing/2014/main" id="{1523FFF0-F129-D636-B90B-8A7DF87B6879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0" name="Freeform: Shape 4539">
                <a:extLst>
                  <a:ext uri="{FF2B5EF4-FFF2-40B4-BE49-F238E27FC236}">
                    <a16:creationId xmlns:a16="http://schemas.microsoft.com/office/drawing/2014/main" id="{673AC391-14C8-1F3D-A1C6-F93FEC5226BC}"/>
                  </a:ext>
                </a:extLst>
              </p:cNvPr>
              <p:cNvSpPr/>
              <p:nvPr/>
            </p:nvSpPr>
            <p:spPr>
              <a:xfrm>
                <a:off x="6739451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1" name="Freeform: Shape 4540">
                <a:extLst>
                  <a:ext uri="{FF2B5EF4-FFF2-40B4-BE49-F238E27FC236}">
                    <a16:creationId xmlns:a16="http://schemas.microsoft.com/office/drawing/2014/main" id="{A7EBA614-4655-502E-AB2D-1C51659132DE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2" name="Freeform: Shape 4541">
                <a:extLst>
                  <a:ext uri="{FF2B5EF4-FFF2-40B4-BE49-F238E27FC236}">
                    <a16:creationId xmlns:a16="http://schemas.microsoft.com/office/drawing/2014/main" id="{34B4301B-3B4C-136E-390E-079EC8046E4C}"/>
                  </a:ext>
                </a:extLst>
              </p:cNvPr>
              <p:cNvSpPr/>
              <p:nvPr/>
            </p:nvSpPr>
            <p:spPr>
              <a:xfrm>
                <a:off x="672873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3" name="Freeform: Shape 4542">
                <a:extLst>
                  <a:ext uri="{FF2B5EF4-FFF2-40B4-BE49-F238E27FC236}">
                    <a16:creationId xmlns:a16="http://schemas.microsoft.com/office/drawing/2014/main" id="{74949086-0A05-ECCB-BD78-31AB8898730C}"/>
                  </a:ext>
                </a:extLst>
              </p:cNvPr>
              <p:cNvSpPr/>
              <p:nvPr/>
            </p:nvSpPr>
            <p:spPr>
              <a:xfrm>
                <a:off x="6336458" y="4270476"/>
                <a:ext cx="270976" cy="160477"/>
              </a:xfrm>
              <a:custGeom>
                <a:avLst/>
                <a:gdLst>
                  <a:gd name="connsiteX0" fmla="*/ 172479 w 270976"/>
                  <a:gd name="connsiteY0" fmla="*/ 36262 h 160477"/>
                  <a:gd name="connsiteX1" fmla="*/ 172479 w 270976"/>
                  <a:gd name="connsiteY1" fmla="*/ 36262 h 160477"/>
                  <a:gd name="connsiteX2" fmla="*/ 0 w 270976"/>
                  <a:gd name="connsiteY2" fmla="*/ 135788 h 160477"/>
                  <a:gd name="connsiteX3" fmla="*/ 42863 w 270976"/>
                  <a:gd name="connsiteY3" fmla="*/ 160477 h 160477"/>
                  <a:gd name="connsiteX4" fmla="*/ 270977 w 270976"/>
                  <a:gd name="connsiteY4" fmla="*/ 28803 h 160477"/>
                  <a:gd name="connsiteX5" fmla="*/ 235058 w 270976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7">
                    <a:moveTo>
                      <a:pt x="172479" y="36262"/>
                    </a:moveTo>
                    <a:lnTo>
                      <a:pt x="172479" y="36262"/>
                    </a:lnTo>
                    <a:lnTo>
                      <a:pt x="0" y="135788"/>
                    </a:lnTo>
                    <a:lnTo>
                      <a:pt x="42863" y="160477"/>
                    </a:lnTo>
                    <a:lnTo>
                      <a:pt x="270977" y="28803"/>
                    </a:lnTo>
                    <a:cubicBezTo>
                      <a:pt x="258692" y="19605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4" name="Freeform: Shape 4543">
                <a:extLst>
                  <a:ext uri="{FF2B5EF4-FFF2-40B4-BE49-F238E27FC236}">
                    <a16:creationId xmlns:a16="http://schemas.microsoft.com/office/drawing/2014/main" id="{3F204C41-3398-D14D-167D-AA0FFE09401D}"/>
                  </a:ext>
                </a:extLst>
              </p:cNvPr>
              <p:cNvSpPr/>
              <p:nvPr/>
            </p:nvSpPr>
            <p:spPr>
              <a:xfrm>
                <a:off x="6420726" y="3747639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2 h 288464"/>
                  <a:gd name="connsiteX9" fmla="*/ 6772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90"/>
                      <a:pt x="30261" y="28663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0"/>
                      <a:pt x="87431" y="130002"/>
                      <a:pt x="82124" y="139303"/>
                    </a:cubicBezTo>
                    <a:lnTo>
                      <a:pt x="6772" y="269862"/>
                    </a:lnTo>
                    <a:lnTo>
                      <a:pt x="6772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5" name="Freeform: Shape 4544">
                <a:extLst>
                  <a:ext uri="{FF2B5EF4-FFF2-40B4-BE49-F238E27FC236}">
                    <a16:creationId xmlns:a16="http://schemas.microsoft.com/office/drawing/2014/main" id="{E06E7F1E-5E33-2EC0-99B2-42FF53E2030E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6" name="Freeform: Shape 4545">
                <a:extLst>
                  <a:ext uri="{FF2B5EF4-FFF2-40B4-BE49-F238E27FC236}">
                    <a16:creationId xmlns:a16="http://schemas.microsoft.com/office/drawing/2014/main" id="{F0AA7137-CC93-C878-C17D-5BCF26A5143D}"/>
                  </a:ext>
                </a:extLst>
              </p:cNvPr>
              <p:cNvSpPr/>
              <p:nvPr/>
            </p:nvSpPr>
            <p:spPr>
              <a:xfrm>
                <a:off x="6420726" y="4017244"/>
                <a:ext cx="6772" cy="11572"/>
              </a:xfrm>
              <a:custGeom>
                <a:avLst/>
                <a:gdLst>
                  <a:gd name="connsiteX0" fmla="*/ 0 w 6772"/>
                  <a:gd name="connsiteY0" fmla="*/ 11573 h 11572"/>
                  <a:gd name="connsiteX1" fmla="*/ 6772 w 6772"/>
                  <a:gd name="connsiteY1" fmla="*/ 0 h 11572"/>
                  <a:gd name="connsiteX2" fmla="*/ 6772 w 6772"/>
                  <a:gd name="connsiteY2" fmla="*/ 0 h 11572"/>
                  <a:gd name="connsiteX3" fmla="*/ 0 w 6772"/>
                  <a:gd name="connsiteY3" fmla="*/ 11573 h 11572"/>
                  <a:gd name="connsiteX4" fmla="*/ 0 w 6772"/>
                  <a:gd name="connsiteY4" fmla="*/ 11573 h 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572">
                    <a:moveTo>
                      <a:pt x="0" y="11573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573"/>
                    </a:lnTo>
                    <a:lnTo>
                      <a:pt x="0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7" name="Freeform: Shape 4546">
                <a:extLst>
                  <a:ext uri="{FF2B5EF4-FFF2-40B4-BE49-F238E27FC236}">
                    <a16:creationId xmlns:a16="http://schemas.microsoft.com/office/drawing/2014/main" id="{76F7AEC0-BD36-5C70-D807-6863D2F1527F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8" name="Freeform: Shape 4547">
                <a:extLst>
                  <a:ext uri="{FF2B5EF4-FFF2-40B4-BE49-F238E27FC236}">
                    <a16:creationId xmlns:a16="http://schemas.microsoft.com/office/drawing/2014/main" id="{58DBFA88-0E6C-822D-9C27-E7DA5817B319}"/>
                  </a:ext>
                </a:extLst>
              </p:cNvPr>
              <p:cNvSpPr/>
              <p:nvPr/>
            </p:nvSpPr>
            <p:spPr>
              <a:xfrm>
                <a:off x="6452101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9" name="Freeform: Shape 4548">
                <a:extLst>
                  <a:ext uri="{FF2B5EF4-FFF2-40B4-BE49-F238E27FC236}">
                    <a16:creationId xmlns:a16="http://schemas.microsoft.com/office/drawing/2014/main" id="{38D6BC6F-A7F6-8CDA-18AF-F5154B6EC137}"/>
                  </a:ext>
                </a:extLst>
              </p:cNvPr>
              <p:cNvSpPr/>
              <p:nvPr/>
            </p:nvSpPr>
            <p:spPr>
              <a:xfrm>
                <a:off x="6285023" y="4028817"/>
                <a:ext cx="181222" cy="235058"/>
              </a:xfrm>
              <a:custGeom>
                <a:avLst/>
                <a:gdLst>
                  <a:gd name="connsiteX0" fmla="*/ 99613 w 181222"/>
                  <a:gd name="connsiteY0" fmla="*/ 62665 h 235058"/>
                  <a:gd name="connsiteX1" fmla="*/ 99613 w 181222"/>
                  <a:gd name="connsiteY1" fmla="*/ 62665 h 235058"/>
                  <a:gd name="connsiteX2" fmla="*/ 0 w 181222"/>
                  <a:gd name="connsiteY2" fmla="*/ 235058 h 235058"/>
                  <a:gd name="connsiteX3" fmla="*/ 49549 w 181222"/>
                  <a:gd name="connsiteY3" fmla="*/ 235058 h 235058"/>
                  <a:gd name="connsiteX4" fmla="*/ 181223 w 181222"/>
                  <a:gd name="connsiteY4" fmla="*/ 7030 h 235058"/>
                  <a:gd name="connsiteX5" fmla="*/ 135703 w 181222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7030"/>
                    </a:lnTo>
                    <a:cubicBezTo>
                      <a:pt x="165964" y="5144"/>
                      <a:pt x="150791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0" name="Freeform: Shape 4549">
                <a:extLst>
                  <a:ext uri="{FF2B5EF4-FFF2-40B4-BE49-F238E27FC236}">
                    <a16:creationId xmlns:a16="http://schemas.microsoft.com/office/drawing/2014/main" id="{F42E59A7-CB06-6369-D760-F77FB1E5DC77}"/>
                  </a:ext>
                </a:extLst>
              </p:cNvPr>
              <p:cNvSpPr/>
              <p:nvPr/>
            </p:nvSpPr>
            <p:spPr>
              <a:xfrm>
                <a:off x="6241475" y="4306738"/>
                <a:ext cx="137845" cy="124301"/>
              </a:xfrm>
              <a:custGeom>
                <a:avLst/>
                <a:gdLst>
                  <a:gd name="connsiteX0" fmla="*/ 43891 w 137845"/>
                  <a:gd name="connsiteY0" fmla="*/ 59922 h 124301"/>
                  <a:gd name="connsiteX1" fmla="*/ 46892 w 137845"/>
                  <a:gd name="connsiteY1" fmla="*/ 37119 h 124301"/>
                  <a:gd name="connsiteX2" fmla="*/ 68323 w 137845"/>
                  <a:gd name="connsiteY2" fmla="*/ 0 h 124301"/>
                  <a:gd name="connsiteX3" fmla="*/ 18860 w 137845"/>
                  <a:gd name="connsiteY3" fmla="*/ 0 h 124301"/>
                  <a:gd name="connsiteX4" fmla="*/ 9773 w 137845"/>
                  <a:gd name="connsiteY4" fmla="*/ 15688 h 124301"/>
                  <a:gd name="connsiteX5" fmla="*/ 0 w 137845"/>
                  <a:gd name="connsiteY5" fmla="*/ 52035 h 124301"/>
                  <a:gd name="connsiteX6" fmla="*/ 36433 w 137845"/>
                  <a:gd name="connsiteY6" fmla="*/ 115214 h 124301"/>
                  <a:gd name="connsiteX7" fmla="*/ 52121 w 137845"/>
                  <a:gd name="connsiteY7" fmla="*/ 124301 h 124301"/>
                  <a:gd name="connsiteX8" fmla="*/ 137846 w 137845"/>
                  <a:gd name="connsiteY8" fmla="*/ 124301 h 124301"/>
                  <a:gd name="connsiteX9" fmla="*/ 94983 w 137845"/>
                  <a:gd name="connsiteY9" fmla="*/ 99612 h 124301"/>
                  <a:gd name="connsiteX10" fmla="*/ 94983 w 137845"/>
                  <a:gd name="connsiteY10" fmla="*/ 99612 h 124301"/>
                  <a:gd name="connsiteX11" fmla="*/ 57864 w 137845"/>
                  <a:gd name="connsiteY11" fmla="*/ 78095 h 124301"/>
                  <a:gd name="connsiteX12" fmla="*/ 43891 w 137845"/>
                  <a:gd name="connsiteY12" fmla="*/ 59922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845" h="124301">
                    <a:moveTo>
                      <a:pt x="43891" y="59922"/>
                    </a:moveTo>
                    <a:cubicBezTo>
                      <a:pt x="41800" y="52224"/>
                      <a:pt x="42888" y="44011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360" y="26729"/>
                      <a:pt x="-9" y="39271"/>
                      <a:pt x="0" y="52035"/>
                    </a:cubicBezTo>
                    <a:cubicBezTo>
                      <a:pt x="-26" y="78095"/>
                      <a:pt x="13862" y="102184"/>
                      <a:pt x="36433" y="115214"/>
                    </a:cubicBezTo>
                    <a:lnTo>
                      <a:pt x="52121" y="124301"/>
                    </a:lnTo>
                    <a:lnTo>
                      <a:pt x="137846" y="124301"/>
                    </a:lnTo>
                    <a:lnTo>
                      <a:pt x="94983" y="99612"/>
                    </a:lnTo>
                    <a:lnTo>
                      <a:pt x="94983" y="99612"/>
                    </a:lnTo>
                    <a:lnTo>
                      <a:pt x="57864" y="78095"/>
                    </a:lnTo>
                    <a:cubicBezTo>
                      <a:pt x="50955" y="74160"/>
                      <a:pt x="45914" y="67611"/>
                      <a:pt x="43891" y="599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1" name="Freeform: Shape 4550">
                <a:extLst>
                  <a:ext uri="{FF2B5EF4-FFF2-40B4-BE49-F238E27FC236}">
                    <a16:creationId xmlns:a16="http://schemas.microsoft.com/office/drawing/2014/main" id="{6E046B8D-F879-FA21-BE26-6F661DDFBC30}"/>
                  </a:ext>
                </a:extLst>
              </p:cNvPr>
              <p:cNvSpPr/>
              <p:nvPr/>
            </p:nvSpPr>
            <p:spPr>
              <a:xfrm>
                <a:off x="8943823" y="3704520"/>
                <a:ext cx="134720" cy="312724"/>
              </a:xfrm>
              <a:custGeom>
                <a:avLst/>
                <a:gdLst>
                  <a:gd name="connsiteX0" fmla="*/ 116119 w 134720"/>
                  <a:gd name="connsiteY0" fmla="*/ 32147 h 312724"/>
                  <a:gd name="connsiteX1" fmla="*/ 116119 w 134720"/>
                  <a:gd name="connsiteY1" fmla="*/ 32147 h 312724"/>
                  <a:gd name="connsiteX2" fmla="*/ 134721 w 134720"/>
                  <a:gd name="connsiteY2" fmla="*/ 0 h 312724"/>
                  <a:gd name="connsiteX3" fmla="*/ 134721 w 134720"/>
                  <a:gd name="connsiteY3" fmla="*/ 0 h 312724"/>
                  <a:gd name="connsiteX4" fmla="*/ 60483 w 134720"/>
                  <a:gd name="connsiteY4" fmla="*/ 42863 h 312724"/>
                  <a:gd name="connsiteX5" fmla="*/ 9734 w 134720"/>
                  <a:gd name="connsiteY5" fmla="*/ 130731 h 312724"/>
                  <a:gd name="connsiteX6" fmla="*/ 9734 w 134720"/>
                  <a:gd name="connsiteY6" fmla="*/ 203597 h 312724"/>
                  <a:gd name="connsiteX7" fmla="*/ 47967 w 134720"/>
                  <a:gd name="connsiteY7" fmla="*/ 269862 h 312724"/>
                  <a:gd name="connsiteX8" fmla="*/ 122205 w 134720"/>
                  <a:gd name="connsiteY8" fmla="*/ 312725 h 312724"/>
                  <a:gd name="connsiteX9" fmla="*/ 46853 w 134720"/>
                  <a:gd name="connsiteY9" fmla="*/ 182166 h 312724"/>
                  <a:gd name="connsiteX10" fmla="*/ 46853 w 134720"/>
                  <a:gd name="connsiteY10" fmla="*/ 152162 h 312724"/>
                  <a:gd name="connsiteX11" fmla="*/ 109689 w 134720"/>
                  <a:gd name="connsiteY11" fmla="*/ 42863 h 312724"/>
                  <a:gd name="connsiteX12" fmla="*/ 109689 w 134720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4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2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2" name="Freeform: Shape 4551">
                <a:extLst>
                  <a:ext uri="{FF2B5EF4-FFF2-40B4-BE49-F238E27FC236}">
                    <a16:creationId xmlns:a16="http://schemas.microsoft.com/office/drawing/2014/main" id="{D78C5F2C-772F-DC58-D312-2FFEE57A1595}"/>
                  </a:ext>
                </a:extLst>
              </p:cNvPr>
              <p:cNvSpPr/>
              <p:nvPr/>
            </p:nvSpPr>
            <p:spPr>
              <a:xfrm>
                <a:off x="9146438" y="4230614"/>
                <a:ext cx="105634" cy="200339"/>
              </a:xfrm>
              <a:custGeom>
                <a:avLst/>
                <a:gdLst>
                  <a:gd name="connsiteX0" fmla="*/ 37290 w 105634"/>
                  <a:gd name="connsiteY0" fmla="*/ 76124 h 200339"/>
                  <a:gd name="connsiteX1" fmla="*/ 37290 w 105634"/>
                  <a:gd name="connsiteY1" fmla="*/ 76124 h 200339"/>
                  <a:gd name="connsiteX2" fmla="*/ 58721 w 105634"/>
                  <a:gd name="connsiteY2" fmla="*/ 113243 h 200339"/>
                  <a:gd name="connsiteX3" fmla="*/ 61722 w 105634"/>
                  <a:gd name="connsiteY3" fmla="*/ 136046 h 200339"/>
                  <a:gd name="connsiteX4" fmla="*/ 47748 w 105634"/>
                  <a:gd name="connsiteY4" fmla="*/ 154219 h 200339"/>
                  <a:gd name="connsiteX5" fmla="*/ 10630 w 105634"/>
                  <a:gd name="connsiteY5" fmla="*/ 175650 h 200339"/>
                  <a:gd name="connsiteX6" fmla="*/ 53492 w 105634"/>
                  <a:gd name="connsiteY6" fmla="*/ 200339 h 200339"/>
                  <a:gd name="connsiteX7" fmla="*/ 69180 w 105634"/>
                  <a:gd name="connsiteY7" fmla="*/ 191252 h 200339"/>
                  <a:gd name="connsiteX8" fmla="*/ 95840 w 105634"/>
                  <a:gd name="connsiteY8" fmla="*/ 164763 h 200339"/>
                  <a:gd name="connsiteX9" fmla="*/ 103127 w 105634"/>
                  <a:gd name="connsiteY9" fmla="*/ 147018 h 200339"/>
                  <a:gd name="connsiteX10" fmla="*/ 95840 w 105634"/>
                  <a:gd name="connsiteY10" fmla="*/ 91726 h 200339"/>
                  <a:gd name="connsiteX11" fmla="*/ 42863 w 105634"/>
                  <a:gd name="connsiteY11" fmla="*/ 0 h 200339"/>
                  <a:gd name="connsiteX12" fmla="*/ 0 w 105634"/>
                  <a:gd name="connsiteY12" fmla="*/ 11487 h 200339"/>
                  <a:gd name="connsiteX13" fmla="*/ 12516 w 105634"/>
                  <a:gd name="connsiteY13" fmla="*/ 33176 h 200339"/>
                  <a:gd name="connsiteX14" fmla="*/ 12516 w 105634"/>
                  <a:gd name="connsiteY14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34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1" y="113243"/>
                    </a:lnTo>
                    <a:cubicBezTo>
                      <a:pt x="62716" y="120143"/>
                      <a:pt x="63796" y="128347"/>
                      <a:pt x="61722" y="136046"/>
                    </a:cubicBezTo>
                    <a:cubicBezTo>
                      <a:pt x="59699" y="143735"/>
                      <a:pt x="54658" y="150284"/>
                      <a:pt x="47748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8" y="184917"/>
                      <a:pt x="89437" y="175779"/>
                      <a:pt x="95840" y="164763"/>
                    </a:cubicBezTo>
                    <a:cubicBezTo>
                      <a:pt x="99030" y="159191"/>
                      <a:pt x="101481" y="153225"/>
                      <a:pt x="103127" y="147018"/>
                    </a:cubicBezTo>
                    <a:cubicBezTo>
                      <a:pt x="108168" y="128356"/>
                      <a:pt x="105544" y="108451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3" name="Freeform: Shape 4552">
                <a:extLst>
                  <a:ext uri="{FF2B5EF4-FFF2-40B4-BE49-F238E27FC236}">
                    <a16:creationId xmlns:a16="http://schemas.microsoft.com/office/drawing/2014/main" id="{9ADD0C68-40EC-FE34-1E6D-F319A9ED9C8C}"/>
                  </a:ext>
                </a:extLst>
              </p:cNvPr>
              <p:cNvSpPr/>
              <p:nvPr/>
            </p:nvSpPr>
            <p:spPr>
              <a:xfrm>
                <a:off x="9034652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4" name="Freeform: Shape 4553">
                <a:extLst>
                  <a:ext uri="{FF2B5EF4-FFF2-40B4-BE49-F238E27FC236}">
                    <a16:creationId xmlns:a16="http://schemas.microsoft.com/office/drawing/2014/main" id="{9BCF0774-AFA5-7769-FAA6-ED1B39C0DA67}"/>
                  </a:ext>
                </a:extLst>
              </p:cNvPr>
              <p:cNvSpPr/>
              <p:nvPr/>
            </p:nvSpPr>
            <p:spPr>
              <a:xfrm>
                <a:off x="8721928" y="3986812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37119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74" y="196387"/>
                      <a:pt x="42974" y="186615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5" name="Freeform: Shape 4554">
                <a:extLst>
                  <a:ext uri="{FF2B5EF4-FFF2-40B4-BE49-F238E27FC236}">
                    <a16:creationId xmlns:a16="http://schemas.microsoft.com/office/drawing/2014/main" id="{C2E72489-8D7B-3147-14EB-66B9B5B7DD33}"/>
                  </a:ext>
                </a:extLst>
              </p:cNvPr>
              <p:cNvSpPr/>
              <p:nvPr/>
            </p:nvSpPr>
            <p:spPr>
              <a:xfrm>
                <a:off x="9092431" y="4387148"/>
                <a:ext cx="107499" cy="43891"/>
              </a:xfrm>
              <a:custGeom>
                <a:avLst/>
                <a:gdLst>
                  <a:gd name="connsiteX0" fmla="*/ 21774 w 107499"/>
                  <a:gd name="connsiteY0" fmla="*/ 43891 h 43891"/>
                  <a:gd name="connsiteX1" fmla="*/ 21774 w 107499"/>
                  <a:gd name="connsiteY1" fmla="*/ 43891 h 43891"/>
                  <a:gd name="connsiteX2" fmla="*/ 107499 w 107499"/>
                  <a:gd name="connsiteY2" fmla="*/ 43891 h 43891"/>
                  <a:gd name="connsiteX3" fmla="*/ 31376 w 107499"/>
                  <a:gd name="connsiteY3" fmla="*/ 0 h 43891"/>
                  <a:gd name="connsiteX4" fmla="*/ 0 w 107499"/>
                  <a:gd name="connsiteY4" fmla="*/ 31375 h 43891"/>
                  <a:gd name="connsiteX5" fmla="*/ 21774 w 107499"/>
                  <a:gd name="connsiteY5" fmla="*/ 43891 h 43891"/>
                  <a:gd name="connsiteX6" fmla="*/ 21774 w 107499"/>
                  <a:gd name="connsiteY6" fmla="*/ 43891 h 43891"/>
                  <a:gd name="connsiteX7" fmla="*/ 21774 w 107499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21774" y="43891"/>
                    </a:moveTo>
                    <a:lnTo>
                      <a:pt x="21774" y="43891"/>
                    </a:lnTo>
                    <a:lnTo>
                      <a:pt x="107499" y="43891"/>
                    </a:lnTo>
                    <a:lnTo>
                      <a:pt x="31376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6" name="Freeform: Shape 4555">
                <a:extLst>
                  <a:ext uri="{FF2B5EF4-FFF2-40B4-BE49-F238E27FC236}">
                    <a16:creationId xmlns:a16="http://schemas.microsoft.com/office/drawing/2014/main" id="{ACE73289-82D8-125C-9D10-2C99AC913127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7" name="Freeform: Shape 4556">
                <a:extLst>
                  <a:ext uri="{FF2B5EF4-FFF2-40B4-BE49-F238E27FC236}">
                    <a16:creationId xmlns:a16="http://schemas.microsoft.com/office/drawing/2014/main" id="{0729A8CB-ECE4-66BC-4ABC-B32BD6D8A6DF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8" name="Freeform: Shape 4557">
                <a:extLst>
                  <a:ext uri="{FF2B5EF4-FFF2-40B4-BE49-F238E27FC236}">
                    <a16:creationId xmlns:a16="http://schemas.microsoft.com/office/drawing/2014/main" id="{0B310F8C-383B-C117-A74A-C856EDDA66E0}"/>
                  </a:ext>
                </a:extLst>
              </p:cNvPr>
              <p:cNvSpPr/>
              <p:nvPr/>
            </p:nvSpPr>
            <p:spPr>
              <a:xfrm>
                <a:off x="8898864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9" name="Freeform: Shape 4558">
                <a:extLst>
                  <a:ext uri="{FF2B5EF4-FFF2-40B4-BE49-F238E27FC236}">
                    <a16:creationId xmlns:a16="http://schemas.microsoft.com/office/drawing/2014/main" id="{1CD59ECE-6F8B-D3E8-22C0-4CEF1DB18EF6}"/>
                  </a:ext>
                </a:extLst>
              </p:cNvPr>
              <p:cNvSpPr/>
              <p:nvPr/>
            </p:nvSpPr>
            <p:spPr>
              <a:xfrm>
                <a:off x="86590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0" name="Freeform: Shape 4559">
                <a:extLst>
                  <a:ext uri="{FF2B5EF4-FFF2-40B4-BE49-F238E27FC236}">
                    <a16:creationId xmlns:a16="http://schemas.microsoft.com/office/drawing/2014/main" id="{AA452D6D-3CDF-27D7-828C-0C1E7A934974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24688" cy="42862"/>
              </a:xfrm>
              <a:custGeom>
                <a:avLst/>
                <a:gdLst>
                  <a:gd name="connsiteX0" fmla="*/ 18517 w 24688"/>
                  <a:gd name="connsiteY0" fmla="*/ 32147 h 42862"/>
                  <a:gd name="connsiteX1" fmla="*/ 0 w 24688"/>
                  <a:gd name="connsiteY1" fmla="*/ 0 h 42862"/>
                  <a:gd name="connsiteX2" fmla="*/ 0 w 24688"/>
                  <a:gd name="connsiteY2" fmla="*/ 0 h 42862"/>
                  <a:gd name="connsiteX3" fmla="*/ 0 w 24688"/>
                  <a:gd name="connsiteY3" fmla="*/ 0 h 42862"/>
                  <a:gd name="connsiteX4" fmla="*/ 0 w 24688"/>
                  <a:gd name="connsiteY4" fmla="*/ 42863 h 42862"/>
                  <a:gd name="connsiteX5" fmla="*/ 24689 w 24688"/>
                  <a:gd name="connsiteY5" fmla="*/ 42863 h 42862"/>
                  <a:gd name="connsiteX6" fmla="*/ 18517 w 24688"/>
                  <a:gd name="connsiteY6" fmla="*/ 32147 h 42862"/>
                  <a:gd name="connsiteX7" fmla="*/ 18517 w 24688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862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8517" y="32147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1" name="Freeform: Shape 4560">
                <a:extLst>
                  <a:ext uri="{FF2B5EF4-FFF2-40B4-BE49-F238E27FC236}">
                    <a16:creationId xmlns:a16="http://schemas.microsoft.com/office/drawing/2014/main" id="{F0C633B6-C6D9-3FCB-521B-06DADDB85219}"/>
                  </a:ext>
                </a:extLst>
              </p:cNvPr>
              <p:cNvSpPr/>
              <p:nvPr/>
            </p:nvSpPr>
            <p:spPr>
              <a:xfrm>
                <a:off x="9053769" y="3704520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6 h 199996"/>
                  <a:gd name="connsiteX1" fmla="*/ 263090 w 263089"/>
                  <a:gd name="connsiteY1" fmla="*/ 164163 h 199996"/>
                  <a:gd name="connsiteX2" fmla="*/ 189280 w 263089"/>
                  <a:gd name="connsiteY2" fmla="*/ 36433 h 199996"/>
                  <a:gd name="connsiteX3" fmla="*/ 126187 w 263089"/>
                  <a:gd name="connsiteY3" fmla="*/ 0 h 199996"/>
                  <a:gd name="connsiteX4" fmla="*/ 24774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4 w 263089"/>
                  <a:gd name="connsiteY9" fmla="*/ 57864 h 199996"/>
                  <a:gd name="connsiteX10" fmla="*/ 227342 w 263089"/>
                  <a:gd name="connsiteY10" fmla="*/ 188423 h 199996"/>
                  <a:gd name="connsiteX11" fmla="*/ 227342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6"/>
                    </a:moveTo>
                    <a:cubicBezTo>
                      <a:pt x="244230" y="188569"/>
                      <a:pt x="253832" y="176619"/>
                      <a:pt x="263090" y="164163"/>
                    </a:cubicBezTo>
                    <a:lnTo>
                      <a:pt x="189280" y="36433"/>
                    </a:lnTo>
                    <a:cubicBezTo>
                      <a:pt x="176267" y="13887"/>
                      <a:pt x="152213" y="0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3"/>
                    </a:lnTo>
                    <a:lnTo>
                      <a:pt x="227342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2" name="Freeform: Shape 4561">
                <a:extLst>
                  <a:ext uri="{FF2B5EF4-FFF2-40B4-BE49-F238E27FC236}">
                    <a16:creationId xmlns:a16="http://schemas.microsoft.com/office/drawing/2014/main" id="{45193CE7-6C0F-6F61-C7E7-60A604922D46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3" name="Freeform: Shape 4562">
                <a:extLst>
                  <a:ext uri="{FF2B5EF4-FFF2-40B4-BE49-F238E27FC236}">
                    <a16:creationId xmlns:a16="http://schemas.microsoft.com/office/drawing/2014/main" id="{A6435791-BF4A-3217-5F9D-5C598D26B773}"/>
                  </a:ext>
                </a:extLst>
              </p:cNvPr>
              <p:cNvSpPr/>
              <p:nvPr/>
            </p:nvSpPr>
            <p:spPr>
              <a:xfrm>
                <a:off x="9053769" y="3736667"/>
                <a:ext cx="6171" cy="10629"/>
              </a:xfrm>
              <a:custGeom>
                <a:avLst/>
                <a:gdLst>
                  <a:gd name="connsiteX0" fmla="*/ 6172 w 6171"/>
                  <a:gd name="connsiteY0" fmla="*/ 0 h 10629"/>
                  <a:gd name="connsiteX1" fmla="*/ 6172 w 6171"/>
                  <a:gd name="connsiteY1" fmla="*/ 0 h 10629"/>
                  <a:gd name="connsiteX2" fmla="*/ 0 w 6171"/>
                  <a:gd name="connsiteY2" fmla="*/ 10630 h 10629"/>
                  <a:gd name="connsiteX3" fmla="*/ 0 w 6171"/>
                  <a:gd name="connsiteY3" fmla="*/ 10630 h 10629"/>
                  <a:gd name="connsiteX4" fmla="*/ 6172 w 6171"/>
                  <a:gd name="connsiteY4" fmla="*/ 0 h 10629"/>
                  <a:gd name="connsiteX5" fmla="*/ 6172 w 6171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629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4" name="Freeform: Shape 4563">
                <a:extLst>
                  <a:ext uri="{FF2B5EF4-FFF2-40B4-BE49-F238E27FC236}">
                    <a16:creationId xmlns:a16="http://schemas.microsoft.com/office/drawing/2014/main" id="{B1A680E3-A0A1-6E5C-66EB-D36506448397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5" name="Freeform: Shape 4564">
                <a:extLst>
                  <a:ext uri="{FF2B5EF4-FFF2-40B4-BE49-F238E27FC236}">
                    <a16:creationId xmlns:a16="http://schemas.microsoft.com/office/drawing/2014/main" id="{B17D3BDC-E8D4-4832-4577-43526E03E79B}"/>
                  </a:ext>
                </a:extLst>
              </p:cNvPr>
              <p:cNvSpPr/>
              <p:nvPr/>
            </p:nvSpPr>
            <p:spPr>
              <a:xfrm>
                <a:off x="9059941" y="3704434"/>
                <a:ext cx="18602" cy="32232"/>
              </a:xfrm>
              <a:custGeom>
                <a:avLst/>
                <a:gdLst>
                  <a:gd name="connsiteX0" fmla="*/ 0 w 18602"/>
                  <a:gd name="connsiteY0" fmla="*/ 32233 h 32232"/>
                  <a:gd name="connsiteX1" fmla="*/ 18602 w 18602"/>
                  <a:gd name="connsiteY1" fmla="*/ 0 h 32232"/>
                  <a:gd name="connsiteX2" fmla="*/ 18602 w 18602"/>
                  <a:gd name="connsiteY2" fmla="*/ 0 h 32232"/>
                  <a:gd name="connsiteX3" fmla="*/ 0 w 18602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232">
                    <a:moveTo>
                      <a:pt x="0" y="32233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6" name="Freeform: Shape 4565">
                <a:extLst>
                  <a:ext uri="{FF2B5EF4-FFF2-40B4-BE49-F238E27FC236}">
                    <a16:creationId xmlns:a16="http://schemas.microsoft.com/office/drawing/2014/main" id="{0D52A161-FEA3-4FC8-D756-400721A119CD}"/>
                  </a:ext>
                </a:extLst>
              </p:cNvPr>
              <p:cNvSpPr/>
              <p:nvPr/>
            </p:nvSpPr>
            <p:spPr>
              <a:xfrm>
                <a:off x="9288055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3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3" y="0"/>
                    </a:lnTo>
                    <a:cubicBezTo>
                      <a:pt x="19546" y="12284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7" name="Freeform: Shape 4566">
                <a:extLst>
                  <a:ext uri="{FF2B5EF4-FFF2-40B4-BE49-F238E27FC236}">
                    <a16:creationId xmlns:a16="http://schemas.microsoft.com/office/drawing/2014/main" id="{B7433658-9E90-4B8C-9E66-42EDE2AA8208}"/>
                  </a:ext>
                </a:extLst>
              </p:cNvPr>
              <p:cNvSpPr/>
              <p:nvPr/>
            </p:nvSpPr>
            <p:spPr>
              <a:xfrm>
                <a:off x="8764790" y="3926355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4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75" y="113864"/>
                      <a:pt x="286690" y="98716"/>
                      <a:pt x="288464" y="83518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8" name="Freeform: Shape 4567">
                <a:extLst>
                  <a:ext uri="{FF2B5EF4-FFF2-40B4-BE49-F238E27FC236}">
                    <a16:creationId xmlns:a16="http://schemas.microsoft.com/office/drawing/2014/main" id="{8DC26E95-69DA-1285-F282-B2E48008C022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9" name="Freeform: Shape 4568">
                <a:extLst>
                  <a:ext uri="{FF2B5EF4-FFF2-40B4-BE49-F238E27FC236}">
                    <a16:creationId xmlns:a16="http://schemas.microsoft.com/office/drawing/2014/main" id="{E56EE67D-6DBF-8FDA-033D-589DBBD4EE64}"/>
                  </a:ext>
                </a:extLst>
              </p:cNvPr>
              <p:cNvSpPr/>
              <p:nvPr/>
            </p:nvSpPr>
            <p:spPr>
              <a:xfrm>
                <a:off x="8764790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0" name="Freeform: Shape 4569">
                <a:extLst>
                  <a:ext uri="{FF2B5EF4-FFF2-40B4-BE49-F238E27FC236}">
                    <a16:creationId xmlns:a16="http://schemas.microsoft.com/office/drawing/2014/main" id="{09D7F6DE-85D6-99DD-D402-985A5106D6C2}"/>
                  </a:ext>
                </a:extLst>
              </p:cNvPr>
              <p:cNvSpPr/>
              <p:nvPr/>
            </p:nvSpPr>
            <p:spPr>
              <a:xfrm>
                <a:off x="9046568" y="4009872"/>
                <a:ext cx="234800" cy="181136"/>
              </a:xfrm>
              <a:custGeom>
                <a:avLst/>
                <a:gdLst>
                  <a:gd name="connsiteX0" fmla="*/ 62322 w 234800"/>
                  <a:gd name="connsiteY0" fmla="*/ 81610 h 181136"/>
                  <a:gd name="connsiteX1" fmla="*/ 62322 w 234800"/>
                  <a:gd name="connsiteY1" fmla="*/ 81610 h 181136"/>
                  <a:gd name="connsiteX2" fmla="*/ 234801 w 234800"/>
                  <a:gd name="connsiteY2" fmla="*/ 181137 h 181136"/>
                  <a:gd name="connsiteX3" fmla="*/ 234801 w 234800"/>
                  <a:gd name="connsiteY3" fmla="*/ 131673 h 181136"/>
                  <a:gd name="connsiteX4" fmla="*/ 6944 w 234800"/>
                  <a:gd name="connsiteY4" fmla="*/ 0 h 181136"/>
                  <a:gd name="connsiteX5" fmla="*/ 0 w 234800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1136">
                    <a:moveTo>
                      <a:pt x="62322" y="81610"/>
                    </a:moveTo>
                    <a:lnTo>
                      <a:pt x="62322" y="81610"/>
                    </a:lnTo>
                    <a:lnTo>
                      <a:pt x="234801" y="181137"/>
                    </a:lnTo>
                    <a:lnTo>
                      <a:pt x="234801" y="131673"/>
                    </a:lnTo>
                    <a:lnTo>
                      <a:pt x="6944" y="0"/>
                    </a:lnTo>
                    <a:cubicBezTo>
                      <a:pt x="5118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1" name="Freeform: Shape 4570">
                <a:extLst>
                  <a:ext uri="{FF2B5EF4-FFF2-40B4-BE49-F238E27FC236}">
                    <a16:creationId xmlns:a16="http://schemas.microsoft.com/office/drawing/2014/main" id="{BB065C05-3006-3E1C-93B1-714DA854DB4F}"/>
                  </a:ext>
                </a:extLst>
              </p:cNvPr>
              <p:cNvSpPr/>
              <p:nvPr/>
            </p:nvSpPr>
            <p:spPr>
              <a:xfrm>
                <a:off x="9324232" y="4096712"/>
                <a:ext cx="124129" cy="137770"/>
              </a:xfrm>
              <a:custGeom>
                <a:avLst/>
                <a:gdLst>
                  <a:gd name="connsiteX0" fmla="*/ 99527 w 124129"/>
                  <a:gd name="connsiteY0" fmla="*/ 42863 h 137770"/>
                  <a:gd name="connsiteX1" fmla="*/ 99527 w 124129"/>
                  <a:gd name="connsiteY1" fmla="*/ 42863 h 137770"/>
                  <a:gd name="connsiteX2" fmla="*/ 78095 w 124129"/>
                  <a:gd name="connsiteY2" fmla="*/ 79981 h 137770"/>
                  <a:gd name="connsiteX3" fmla="*/ 59922 w 124129"/>
                  <a:gd name="connsiteY3" fmla="*/ 93955 h 137770"/>
                  <a:gd name="connsiteX4" fmla="*/ 37119 w 124129"/>
                  <a:gd name="connsiteY4" fmla="*/ 90954 h 137770"/>
                  <a:gd name="connsiteX5" fmla="*/ 0 w 124129"/>
                  <a:gd name="connsiteY5" fmla="*/ 69523 h 137770"/>
                  <a:gd name="connsiteX6" fmla="*/ 0 w 124129"/>
                  <a:gd name="connsiteY6" fmla="*/ 119072 h 137770"/>
                  <a:gd name="connsiteX7" fmla="*/ 15687 w 124129"/>
                  <a:gd name="connsiteY7" fmla="*/ 128073 h 137770"/>
                  <a:gd name="connsiteX8" fmla="*/ 115043 w 124129"/>
                  <a:gd name="connsiteY8" fmla="*/ 101413 h 137770"/>
                  <a:gd name="connsiteX9" fmla="*/ 124130 w 124129"/>
                  <a:gd name="connsiteY9" fmla="*/ 85725 h 137770"/>
                  <a:gd name="connsiteX10" fmla="*/ 124130 w 124129"/>
                  <a:gd name="connsiteY10" fmla="*/ 0 h 137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129" h="137770">
                    <a:moveTo>
                      <a:pt x="99527" y="42863"/>
                    </a:moveTo>
                    <a:lnTo>
                      <a:pt x="99527" y="42863"/>
                    </a:lnTo>
                    <a:lnTo>
                      <a:pt x="78095" y="79981"/>
                    </a:lnTo>
                    <a:cubicBezTo>
                      <a:pt x="74143" y="86882"/>
                      <a:pt x="67603" y="91914"/>
                      <a:pt x="59922" y="93955"/>
                    </a:cubicBezTo>
                    <a:cubicBezTo>
                      <a:pt x="52224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7" y="128073"/>
                    </a:lnTo>
                    <a:cubicBezTo>
                      <a:pt x="50492" y="148073"/>
                      <a:pt x="94923" y="136148"/>
                      <a:pt x="115043" y="101413"/>
                    </a:cubicBezTo>
                    <a:lnTo>
                      <a:pt x="124130" y="85725"/>
                    </a:lnTo>
                    <a:lnTo>
                      <a:pt x="12413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2" name="Freeform: Shape 4571">
                <a:extLst>
                  <a:ext uri="{FF2B5EF4-FFF2-40B4-BE49-F238E27FC236}">
                    <a16:creationId xmlns:a16="http://schemas.microsoft.com/office/drawing/2014/main" id="{C6A58EA0-B2B0-5D46-5093-8D7E8E8BA6F6}"/>
                  </a:ext>
                </a:extLst>
              </p:cNvPr>
              <p:cNvSpPr/>
              <p:nvPr/>
            </p:nvSpPr>
            <p:spPr>
              <a:xfrm>
                <a:off x="8634317" y="4263875"/>
                <a:ext cx="278006" cy="167163"/>
              </a:xfrm>
              <a:custGeom>
                <a:avLst/>
                <a:gdLst>
                  <a:gd name="connsiteX0" fmla="*/ 278007 w 278006"/>
                  <a:gd name="connsiteY0" fmla="*/ 42863 h 167163"/>
                  <a:gd name="connsiteX1" fmla="*/ 261290 w 278006"/>
                  <a:gd name="connsiteY1" fmla="*/ 0 h 167163"/>
                  <a:gd name="connsiteX2" fmla="*/ 113843 w 278006"/>
                  <a:gd name="connsiteY2" fmla="*/ 0 h 167163"/>
                  <a:gd name="connsiteX3" fmla="*/ 50664 w 278006"/>
                  <a:gd name="connsiteY3" fmla="*/ 36433 h 167163"/>
                  <a:gd name="connsiteX4" fmla="*/ 0 w 278006"/>
                  <a:gd name="connsiteY4" fmla="*/ 124301 h 167163"/>
                  <a:gd name="connsiteX5" fmla="*/ 18517 w 278006"/>
                  <a:gd name="connsiteY5" fmla="*/ 156448 h 167163"/>
                  <a:gd name="connsiteX6" fmla="*/ 18517 w 278006"/>
                  <a:gd name="connsiteY6" fmla="*/ 156448 h 167163"/>
                  <a:gd name="connsiteX7" fmla="*/ 24689 w 278006"/>
                  <a:gd name="connsiteY7" fmla="*/ 167164 h 167163"/>
                  <a:gd name="connsiteX8" fmla="*/ 87783 w 278006"/>
                  <a:gd name="connsiteY8" fmla="*/ 57864 h 167163"/>
                  <a:gd name="connsiteX9" fmla="*/ 113500 w 278006"/>
                  <a:gd name="connsiteY9" fmla="*/ 42863 h 167163"/>
                  <a:gd name="connsiteX10" fmla="*/ 277663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7" y="42863"/>
                    </a:moveTo>
                    <a:cubicBezTo>
                      <a:pt x="272863" y="28461"/>
                      <a:pt x="267291" y="14170"/>
                      <a:pt x="261290" y="0"/>
                    </a:cubicBezTo>
                    <a:lnTo>
                      <a:pt x="113843" y="0"/>
                    </a:lnTo>
                    <a:cubicBezTo>
                      <a:pt x="87808" y="60"/>
                      <a:pt x="63754" y="13930"/>
                      <a:pt x="50664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783" y="57864"/>
                    </a:lnTo>
                    <a:cubicBezTo>
                      <a:pt x="93132" y="48700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3" name="Freeform: Shape 4572">
                <a:extLst>
                  <a:ext uri="{FF2B5EF4-FFF2-40B4-BE49-F238E27FC236}">
                    <a16:creationId xmlns:a16="http://schemas.microsoft.com/office/drawing/2014/main" id="{CF68B914-91AF-0022-49E4-8FFD3A90DEB5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4" name="Freeform: Shape 4573">
                <a:extLst>
                  <a:ext uri="{FF2B5EF4-FFF2-40B4-BE49-F238E27FC236}">
                    <a16:creationId xmlns:a16="http://schemas.microsoft.com/office/drawing/2014/main" id="{FEA3E7C0-6375-455F-291F-0F8A5FF9AD33}"/>
                  </a:ext>
                </a:extLst>
              </p:cNvPr>
              <p:cNvSpPr/>
              <p:nvPr/>
            </p:nvSpPr>
            <p:spPr>
              <a:xfrm>
                <a:off x="8652833" y="4420324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5" name="Freeform: Shape 4574">
                <a:extLst>
                  <a:ext uri="{FF2B5EF4-FFF2-40B4-BE49-F238E27FC236}">
                    <a16:creationId xmlns:a16="http://schemas.microsoft.com/office/drawing/2014/main" id="{E2A793D2-42C2-EC95-2B1B-0D24F54EE59D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6" name="Freeform: Shape 4575">
                <a:extLst>
                  <a:ext uri="{FF2B5EF4-FFF2-40B4-BE49-F238E27FC236}">
                    <a16:creationId xmlns:a16="http://schemas.microsoft.com/office/drawing/2014/main" id="{F63A8F3B-2633-2CB7-3D8D-A5F5EBC7542E}"/>
                  </a:ext>
                </a:extLst>
              </p:cNvPr>
              <p:cNvSpPr/>
              <p:nvPr/>
            </p:nvSpPr>
            <p:spPr>
              <a:xfrm>
                <a:off x="8634317" y="4388177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7" name="Freeform: Shape 4576">
                <a:extLst>
                  <a:ext uri="{FF2B5EF4-FFF2-40B4-BE49-F238E27FC236}">
                    <a16:creationId xmlns:a16="http://schemas.microsoft.com/office/drawing/2014/main" id="{BA058A55-7E95-6DE7-511D-468BE3E9F0B9}"/>
                  </a:ext>
                </a:extLst>
              </p:cNvPr>
              <p:cNvSpPr/>
              <p:nvPr/>
            </p:nvSpPr>
            <p:spPr>
              <a:xfrm>
                <a:off x="8895607" y="4263875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170"/>
                      <a:pt x="11290" y="2846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8" name="Freeform: Shape 4577">
                <a:extLst>
                  <a:ext uri="{FF2B5EF4-FFF2-40B4-BE49-F238E27FC236}">
                    <a16:creationId xmlns:a16="http://schemas.microsoft.com/office/drawing/2014/main" id="{6638D7C4-C25B-E979-6501-F0D73F8F8E13}"/>
                  </a:ext>
                </a:extLst>
              </p:cNvPr>
              <p:cNvSpPr/>
              <p:nvPr/>
            </p:nvSpPr>
            <p:spPr>
              <a:xfrm>
                <a:off x="928136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9" name="Freeform: Shape 4578">
                <a:extLst>
                  <a:ext uri="{FF2B5EF4-FFF2-40B4-BE49-F238E27FC236}">
                    <a16:creationId xmlns:a16="http://schemas.microsoft.com/office/drawing/2014/main" id="{9B96423A-4ABE-A070-F81C-D36F050E1D97}"/>
                  </a:ext>
                </a:extLst>
              </p:cNvPr>
              <p:cNvSpPr/>
              <p:nvPr/>
            </p:nvSpPr>
            <p:spPr>
              <a:xfrm>
                <a:off x="9208503" y="4116428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7 h 190309"/>
                  <a:gd name="connsiteX12" fmla="*/ 72866 w 115728"/>
                  <a:gd name="connsiteY12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0"/>
                      <a:pt x="79210" y="180623"/>
                    </a:cubicBezTo>
                    <a:cubicBezTo>
                      <a:pt x="101781" y="167592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0" name="Freeform: Shape 4579">
                <a:extLst>
                  <a:ext uri="{FF2B5EF4-FFF2-40B4-BE49-F238E27FC236}">
                    <a16:creationId xmlns:a16="http://schemas.microsoft.com/office/drawing/2014/main" id="{C52438E4-526B-ADB0-B03A-6AE4B4AE44F9}"/>
                  </a:ext>
                </a:extLst>
              </p:cNvPr>
              <p:cNvSpPr/>
              <p:nvPr/>
            </p:nvSpPr>
            <p:spPr>
              <a:xfrm>
                <a:off x="928136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6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6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1" name="Freeform: Shape 4580">
                <a:extLst>
                  <a:ext uri="{FF2B5EF4-FFF2-40B4-BE49-F238E27FC236}">
                    <a16:creationId xmlns:a16="http://schemas.microsoft.com/office/drawing/2014/main" id="{63E9EBF4-E369-6A7D-0D24-6581A8DEB22A}"/>
                  </a:ext>
                </a:extLst>
              </p:cNvPr>
              <p:cNvSpPr/>
              <p:nvPr/>
            </p:nvSpPr>
            <p:spPr>
              <a:xfrm>
                <a:off x="928136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032"/>
                      <a:pt x="14059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2" name="Freeform: Shape 4581">
                <a:extLst>
                  <a:ext uri="{FF2B5EF4-FFF2-40B4-BE49-F238E27FC236}">
                    <a16:creationId xmlns:a16="http://schemas.microsoft.com/office/drawing/2014/main" id="{D6402A53-6A18-AF87-951F-5CCE48181CC3}"/>
                  </a:ext>
                </a:extLst>
              </p:cNvPr>
              <p:cNvSpPr/>
              <p:nvPr/>
            </p:nvSpPr>
            <p:spPr>
              <a:xfrm>
                <a:off x="9281369" y="2730855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68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010"/>
                      <a:pt x="28349" y="276438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3" name="Freeform: Shape 4582">
                <a:extLst>
                  <a:ext uri="{FF2B5EF4-FFF2-40B4-BE49-F238E27FC236}">
                    <a16:creationId xmlns:a16="http://schemas.microsoft.com/office/drawing/2014/main" id="{7EB5448A-6738-E18C-C7AE-2DD8A72C84C3}"/>
                  </a:ext>
                </a:extLst>
              </p:cNvPr>
              <p:cNvSpPr/>
              <p:nvPr/>
            </p:nvSpPr>
            <p:spPr>
              <a:xfrm>
                <a:off x="8634317" y="2466051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4" name="Freeform: Shape 4583">
                <a:extLst>
                  <a:ext uri="{FF2B5EF4-FFF2-40B4-BE49-F238E27FC236}">
                    <a16:creationId xmlns:a16="http://schemas.microsoft.com/office/drawing/2014/main" id="{89F3E8E4-4D70-1237-FCBE-0DB20EEEC4BA}"/>
                  </a:ext>
                </a:extLst>
              </p:cNvPr>
              <p:cNvSpPr/>
              <p:nvPr/>
            </p:nvSpPr>
            <p:spPr>
              <a:xfrm>
                <a:off x="9133836" y="2590180"/>
                <a:ext cx="190138" cy="115728"/>
              </a:xfrm>
              <a:custGeom>
                <a:avLst/>
                <a:gdLst>
                  <a:gd name="connsiteX0" fmla="*/ 74667 w 190138"/>
                  <a:gd name="connsiteY0" fmla="*/ 43034 h 115728"/>
                  <a:gd name="connsiteX1" fmla="*/ 117529 w 190138"/>
                  <a:gd name="connsiteY1" fmla="*/ 43034 h 115728"/>
                  <a:gd name="connsiteX2" fmla="*/ 138703 w 190138"/>
                  <a:gd name="connsiteY2" fmla="*/ 51607 h 115728"/>
                  <a:gd name="connsiteX3" fmla="*/ 147275 w 190138"/>
                  <a:gd name="connsiteY3" fmla="*/ 72866 h 115728"/>
                  <a:gd name="connsiteX4" fmla="*/ 147275 w 190138"/>
                  <a:gd name="connsiteY4" fmla="*/ 115729 h 115728"/>
                  <a:gd name="connsiteX5" fmla="*/ 190138 w 190138"/>
                  <a:gd name="connsiteY5" fmla="*/ 90955 h 115728"/>
                  <a:gd name="connsiteX6" fmla="*/ 190138 w 190138"/>
                  <a:gd name="connsiteY6" fmla="*/ 72866 h 115728"/>
                  <a:gd name="connsiteX7" fmla="*/ 180451 w 190138"/>
                  <a:gd name="connsiteY7" fmla="*/ 36519 h 115728"/>
                  <a:gd name="connsiteX8" fmla="*/ 168793 w 190138"/>
                  <a:gd name="connsiteY8" fmla="*/ 21346 h 115728"/>
                  <a:gd name="connsiteX9" fmla="*/ 117358 w 190138"/>
                  <a:gd name="connsiteY9" fmla="*/ 0 h 115728"/>
                  <a:gd name="connsiteX10" fmla="*/ 11487 w 190138"/>
                  <a:gd name="connsiteY10" fmla="*/ 0 h 115728"/>
                  <a:gd name="connsiteX11" fmla="*/ 0 w 190138"/>
                  <a:gd name="connsiteY11" fmla="*/ 42863 h 115728"/>
                  <a:gd name="connsiteX12" fmla="*/ 74667 w 190138"/>
                  <a:gd name="connsiteY12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138" h="115728">
                    <a:moveTo>
                      <a:pt x="74667" y="43034"/>
                    </a:moveTo>
                    <a:lnTo>
                      <a:pt x="117529" y="43034"/>
                    </a:lnTo>
                    <a:cubicBezTo>
                      <a:pt x="125450" y="42957"/>
                      <a:pt x="133071" y="46043"/>
                      <a:pt x="138703" y="51607"/>
                    </a:cubicBezTo>
                    <a:cubicBezTo>
                      <a:pt x="144250" y="57290"/>
                      <a:pt x="147327" y="64928"/>
                      <a:pt x="147275" y="72866"/>
                    </a:cubicBezTo>
                    <a:lnTo>
                      <a:pt x="147275" y="115729"/>
                    </a:lnTo>
                    <a:lnTo>
                      <a:pt x="190138" y="90955"/>
                    </a:lnTo>
                    <a:lnTo>
                      <a:pt x="190138" y="72866"/>
                    </a:lnTo>
                    <a:cubicBezTo>
                      <a:pt x="190181" y="60110"/>
                      <a:pt x="186837" y="47560"/>
                      <a:pt x="180451" y="36519"/>
                    </a:cubicBezTo>
                    <a:cubicBezTo>
                      <a:pt x="177236" y="30973"/>
                      <a:pt x="173319" y="25872"/>
                      <a:pt x="168793" y="21346"/>
                    </a:cubicBezTo>
                    <a:cubicBezTo>
                      <a:pt x="155188" y="7647"/>
                      <a:pt x="136663" y="-43"/>
                      <a:pt x="117358" y="0"/>
                    </a:cubicBezTo>
                    <a:lnTo>
                      <a:pt x="11487" y="0"/>
                    </a:lnTo>
                    <a:cubicBezTo>
                      <a:pt x="7715" y="14316"/>
                      <a:pt x="3858" y="28547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5" name="Freeform: Shape 4584">
                <a:extLst>
                  <a:ext uri="{FF2B5EF4-FFF2-40B4-BE49-F238E27FC236}">
                    <a16:creationId xmlns:a16="http://schemas.microsoft.com/office/drawing/2014/main" id="{3DB72846-50FE-FFCD-2093-C95E218B1B10}"/>
                  </a:ext>
                </a:extLst>
              </p:cNvPr>
              <p:cNvSpPr/>
              <p:nvPr/>
            </p:nvSpPr>
            <p:spPr>
              <a:xfrm>
                <a:off x="8910694" y="2590352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2" y="28546"/>
                      <a:pt x="231200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6" name="Freeform: Shape 4585">
                <a:extLst>
                  <a:ext uri="{FF2B5EF4-FFF2-40B4-BE49-F238E27FC236}">
                    <a16:creationId xmlns:a16="http://schemas.microsoft.com/office/drawing/2014/main" id="{0ABFB7F8-A873-C851-8812-16759CCE6423}"/>
                  </a:ext>
                </a:extLst>
              </p:cNvPr>
              <p:cNvSpPr/>
              <p:nvPr/>
            </p:nvSpPr>
            <p:spPr>
              <a:xfrm>
                <a:off x="8721928" y="2836125"/>
                <a:ext cx="312724" cy="134695"/>
              </a:xfrm>
              <a:custGeom>
                <a:avLst/>
                <a:gdLst>
                  <a:gd name="connsiteX0" fmla="*/ 32147 w 312724"/>
                  <a:gd name="connsiteY0" fmla="*/ 18517 h 134695"/>
                  <a:gd name="connsiteX1" fmla="*/ 32147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731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162 w 312724"/>
                  <a:gd name="connsiteY10" fmla="*/ 87868 h 134695"/>
                  <a:gd name="connsiteX11" fmla="*/ 42863 w 312724"/>
                  <a:gd name="connsiteY11" fmla="*/ 24775 h 134695"/>
                  <a:gd name="connsiteX12" fmla="*/ 42863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147" y="18517"/>
                    </a:moveTo>
                    <a:lnTo>
                      <a:pt x="32147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94" y="137932"/>
                      <a:pt x="181034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7" name="Freeform: Shape 4586">
                <a:extLst>
                  <a:ext uri="{FF2B5EF4-FFF2-40B4-BE49-F238E27FC236}">
                    <a16:creationId xmlns:a16="http://schemas.microsoft.com/office/drawing/2014/main" id="{4974A8F3-8567-BACE-D1AE-3ACA6F0AD4A5}"/>
                  </a:ext>
                </a:extLst>
              </p:cNvPr>
              <p:cNvSpPr/>
              <p:nvPr/>
            </p:nvSpPr>
            <p:spPr>
              <a:xfrm>
                <a:off x="9247936" y="2662482"/>
                <a:ext cx="200596" cy="105663"/>
              </a:xfrm>
              <a:custGeom>
                <a:avLst/>
                <a:gdLst>
                  <a:gd name="connsiteX0" fmla="*/ 33433 w 200596"/>
                  <a:gd name="connsiteY0" fmla="*/ 93062 h 105663"/>
                  <a:gd name="connsiteX1" fmla="*/ 33433 w 200596"/>
                  <a:gd name="connsiteY1" fmla="*/ 93062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062"/>
                    </a:moveTo>
                    <a:lnTo>
                      <a:pt x="33433" y="93062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26"/>
                      <a:pt x="164764" y="9823"/>
                    </a:cubicBezTo>
                    <a:cubicBezTo>
                      <a:pt x="159234" y="6608"/>
                      <a:pt x="153294" y="4156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7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8" name="Freeform: Shape 4587">
                <a:extLst>
                  <a:ext uri="{FF2B5EF4-FFF2-40B4-BE49-F238E27FC236}">
                    <a16:creationId xmlns:a16="http://schemas.microsoft.com/office/drawing/2014/main" id="{FB717A16-B2EF-0160-30DD-16B6DA175144}"/>
                  </a:ext>
                </a:extLst>
              </p:cNvPr>
              <p:cNvSpPr/>
              <p:nvPr/>
            </p:nvSpPr>
            <p:spPr>
              <a:xfrm>
                <a:off x="9066028" y="2725540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324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6"/>
                      <a:pt x="185938" y="14316"/>
                      <a:pt x="182080" y="0"/>
                    </a:cubicBezTo>
                    <a:lnTo>
                      <a:pt x="42863" y="80324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9" name="Freeform: Shape 4588">
                <a:extLst>
                  <a:ext uri="{FF2B5EF4-FFF2-40B4-BE49-F238E27FC236}">
                    <a16:creationId xmlns:a16="http://schemas.microsoft.com/office/drawing/2014/main" id="{370C67AC-3F42-2641-2596-BF947396738A}"/>
                  </a:ext>
                </a:extLst>
              </p:cNvPr>
              <p:cNvSpPr/>
              <p:nvPr/>
            </p:nvSpPr>
            <p:spPr>
              <a:xfrm>
                <a:off x="9004478" y="3004146"/>
                <a:ext cx="276891" cy="188509"/>
              </a:xfrm>
              <a:custGeom>
                <a:avLst/>
                <a:gdLst>
                  <a:gd name="connsiteX0" fmla="*/ 74066 w 276891"/>
                  <a:gd name="connsiteY0" fmla="*/ 188509 h 188509"/>
                  <a:gd name="connsiteX1" fmla="*/ 175479 w 276891"/>
                  <a:gd name="connsiteY1" fmla="*/ 188509 h 188509"/>
                  <a:gd name="connsiteX2" fmla="*/ 238572 w 276891"/>
                  <a:gd name="connsiteY2" fmla="*/ 152076 h 188509"/>
                  <a:gd name="connsiteX3" fmla="*/ 276892 w 276891"/>
                  <a:gd name="connsiteY3" fmla="*/ 85725 h 188509"/>
                  <a:gd name="connsiteX4" fmla="*/ 276892 w 276891"/>
                  <a:gd name="connsiteY4" fmla="*/ 0 h 188509"/>
                  <a:gd name="connsiteX5" fmla="*/ 201454 w 276891"/>
                  <a:gd name="connsiteY5" fmla="*/ 130645 h 188509"/>
                  <a:gd name="connsiteX6" fmla="*/ 175736 w 276891"/>
                  <a:gd name="connsiteY6" fmla="*/ 145647 h 188509"/>
                  <a:gd name="connsiteX7" fmla="*/ 0 w 276891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509">
                    <a:moveTo>
                      <a:pt x="74066" y="188509"/>
                    </a:moveTo>
                    <a:lnTo>
                      <a:pt x="175479" y="188509"/>
                    </a:lnTo>
                    <a:cubicBezTo>
                      <a:pt x="201496" y="188466"/>
                      <a:pt x="225534" y="174596"/>
                      <a:pt x="238572" y="152076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645"/>
                    </a:lnTo>
                    <a:cubicBezTo>
                      <a:pt x="196138" y="139843"/>
                      <a:pt x="186357" y="145553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0" name="Freeform: Shape 4589">
                <a:extLst>
                  <a:ext uri="{FF2B5EF4-FFF2-40B4-BE49-F238E27FC236}">
                    <a16:creationId xmlns:a16="http://schemas.microsoft.com/office/drawing/2014/main" id="{BBED710E-210D-AB23-0118-C1EC4D3670C7}"/>
                  </a:ext>
                </a:extLst>
              </p:cNvPr>
              <p:cNvSpPr/>
              <p:nvPr/>
            </p:nvSpPr>
            <p:spPr>
              <a:xfrm>
                <a:off x="9404556" y="2714653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85725 h 107413"/>
                  <a:gd name="connsiteX4" fmla="*/ 43977 w 43976"/>
                  <a:gd name="connsiteY4" fmla="*/ 0 h 107413"/>
                  <a:gd name="connsiteX5" fmla="*/ 0 w 43976"/>
                  <a:gd name="connsiteY5" fmla="*/ 76124 h 107413"/>
                  <a:gd name="connsiteX6" fmla="*/ 31375 w 43976"/>
                  <a:gd name="connsiteY6" fmla="*/ 107413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1" name="Freeform: Shape 4590">
                <a:extLst>
                  <a:ext uri="{FF2B5EF4-FFF2-40B4-BE49-F238E27FC236}">
                    <a16:creationId xmlns:a16="http://schemas.microsoft.com/office/drawing/2014/main" id="{ABDDF1D8-BC7F-CFE9-54C7-78395AB00D16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2" name="Freeform: Shape 4591">
                <a:extLst>
                  <a:ext uri="{FF2B5EF4-FFF2-40B4-BE49-F238E27FC236}">
                    <a16:creationId xmlns:a16="http://schemas.microsoft.com/office/drawing/2014/main" id="{C78121BA-EA25-6EF6-C695-2712F0A09665}"/>
                  </a:ext>
                </a:extLst>
              </p:cNvPr>
              <p:cNvSpPr/>
              <p:nvPr/>
            </p:nvSpPr>
            <p:spPr>
              <a:xfrm>
                <a:off x="944853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3" name="Freeform: Shape 4592">
                <a:extLst>
                  <a:ext uri="{FF2B5EF4-FFF2-40B4-BE49-F238E27FC236}">
                    <a16:creationId xmlns:a16="http://schemas.microsoft.com/office/drawing/2014/main" id="{92920A84-BFEE-C741-8A73-70DAC753799C}"/>
                  </a:ext>
                </a:extLst>
              </p:cNvPr>
              <p:cNvSpPr/>
              <p:nvPr/>
            </p:nvSpPr>
            <p:spPr>
              <a:xfrm>
                <a:off x="9324232" y="2790777"/>
                <a:ext cx="111699" cy="224856"/>
              </a:xfrm>
              <a:custGeom>
                <a:avLst/>
                <a:gdLst>
                  <a:gd name="connsiteX0" fmla="*/ 0 w 111699"/>
                  <a:gd name="connsiteY0" fmla="*/ 224857 h 224856"/>
                  <a:gd name="connsiteX1" fmla="*/ 111699 w 111699"/>
                  <a:gd name="connsiteY1" fmla="*/ 31290 h 224856"/>
                  <a:gd name="connsiteX2" fmla="*/ 80324 w 111699"/>
                  <a:gd name="connsiteY2" fmla="*/ 0 h 224856"/>
                  <a:gd name="connsiteX3" fmla="*/ 0 w 111699"/>
                  <a:gd name="connsiteY3" fmla="*/ 139132 h 224856"/>
                  <a:gd name="connsiteX4" fmla="*/ 0 w 111699"/>
                  <a:gd name="connsiteY4" fmla="*/ 211484 h 224856"/>
                  <a:gd name="connsiteX5" fmla="*/ 0 w 111699"/>
                  <a:gd name="connsiteY5" fmla="*/ 224857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856">
                    <a:moveTo>
                      <a:pt x="0" y="224857"/>
                    </a:moveTo>
                    <a:lnTo>
                      <a:pt x="111699" y="31290"/>
                    </a:lnTo>
                    <a:lnTo>
                      <a:pt x="80324" y="0"/>
                    </a:lnTo>
                    <a:lnTo>
                      <a:pt x="0" y="139132"/>
                    </a:lnTo>
                    <a:lnTo>
                      <a:pt x="0" y="211484"/>
                    </a:lnTo>
                    <a:lnTo>
                      <a:pt x="0" y="2248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4" name="Freeform: Shape 4593">
                <a:extLst>
                  <a:ext uri="{FF2B5EF4-FFF2-40B4-BE49-F238E27FC236}">
                    <a16:creationId xmlns:a16="http://schemas.microsoft.com/office/drawing/2014/main" id="{78A3552B-B0E2-60A1-9116-56A50FC5EB5E}"/>
                  </a:ext>
                </a:extLst>
              </p:cNvPr>
              <p:cNvSpPr/>
              <p:nvPr/>
            </p:nvSpPr>
            <p:spPr>
              <a:xfrm>
                <a:off x="944853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5" name="Freeform: Shape 4594">
                <a:extLst>
                  <a:ext uri="{FF2B5EF4-FFF2-40B4-BE49-F238E27FC236}">
                    <a16:creationId xmlns:a16="http://schemas.microsoft.com/office/drawing/2014/main" id="{E5E00422-3155-69C7-62F8-85964B56BE9F}"/>
                  </a:ext>
                </a:extLst>
              </p:cNvPr>
              <p:cNvSpPr/>
              <p:nvPr/>
            </p:nvSpPr>
            <p:spPr>
              <a:xfrm>
                <a:off x="9405670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6" name="Freeform: Shape 4595">
                <a:extLst>
                  <a:ext uri="{FF2B5EF4-FFF2-40B4-BE49-F238E27FC236}">
                    <a16:creationId xmlns:a16="http://schemas.microsoft.com/office/drawing/2014/main" id="{B0833634-2282-BECB-6124-92051484D44C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7" name="Freeform: Shape 4596">
                <a:extLst>
                  <a:ext uri="{FF2B5EF4-FFF2-40B4-BE49-F238E27FC236}">
                    <a16:creationId xmlns:a16="http://schemas.microsoft.com/office/drawing/2014/main" id="{91D09DDE-11DC-4800-C590-5FF9C3791EB7}"/>
                  </a:ext>
                </a:extLst>
              </p:cNvPr>
              <p:cNvSpPr/>
              <p:nvPr/>
            </p:nvSpPr>
            <p:spPr>
              <a:xfrm>
                <a:off x="943781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8" name="Freeform: Shape 4597">
                <a:extLst>
                  <a:ext uri="{FF2B5EF4-FFF2-40B4-BE49-F238E27FC236}">
                    <a16:creationId xmlns:a16="http://schemas.microsoft.com/office/drawing/2014/main" id="{39B2046A-1019-C092-F537-823C9377AC44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9" name="Freeform: Shape 4598">
                <a:extLst>
                  <a:ext uri="{FF2B5EF4-FFF2-40B4-BE49-F238E27FC236}">
                    <a16:creationId xmlns:a16="http://schemas.microsoft.com/office/drawing/2014/main" id="{3578851F-5373-DD1C-8E09-98BD820C9990}"/>
                  </a:ext>
                </a:extLst>
              </p:cNvPr>
              <p:cNvSpPr/>
              <p:nvPr/>
            </p:nvSpPr>
            <p:spPr>
              <a:xfrm>
                <a:off x="9405670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0" name="Freeform: Shape 4599">
                <a:extLst>
                  <a:ext uri="{FF2B5EF4-FFF2-40B4-BE49-F238E27FC236}">
                    <a16:creationId xmlns:a16="http://schemas.microsoft.com/office/drawing/2014/main" id="{E5B7919E-164F-5EF0-2559-32BA69FA3A9F}"/>
                  </a:ext>
                </a:extLst>
              </p:cNvPr>
              <p:cNvSpPr/>
              <p:nvPr/>
            </p:nvSpPr>
            <p:spPr>
              <a:xfrm>
                <a:off x="8721928" y="2597724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804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5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903 h 263004"/>
                  <a:gd name="connsiteX9" fmla="*/ 57864 w 200081"/>
                  <a:gd name="connsiteY9" fmla="*/ 111185 h 263004"/>
                  <a:gd name="connsiteX10" fmla="*/ 188423 w 200081"/>
                  <a:gd name="connsiteY10" fmla="*/ 35833 h 263004"/>
                  <a:gd name="connsiteX11" fmla="*/ 188423 w 200081"/>
                  <a:gd name="connsiteY11" fmla="*/ 35833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804"/>
                    </a:moveTo>
                    <a:cubicBezTo>
                      <a:pt x="188423" y="18774"/>
                      <a:pt x="176422" y="9258"/>
                      <a:pt x="164163" y="0"/>
                    </a:cubicBezTo>
                    <a:lnTo>
                      <a:pt x="36433" y="73724"/>
                    </a:lnTo>
                    <a:cubicBezTo>
                      <a:pt x="13939" y="86788"/>
                      <a:pt x="77" y="110808"/>
                      <a:pt x="0" y="136817"/>
                    </a:cubicBezTo>
                    <a:lnTo>
                      <a:pt x="0" y="238315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3" y="35833"/>
                    </a:lnTo>
                    <a:lnTo>
                      <a:pt x="188423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1" name="Freeform: Shape 4600">
                <a:extLst>
                  <a:ext uri="{FF2B5EF4-FFF2-40B4-BE49-F238E27FC236}">
                    <a16:creationId xmlns:a16="http://schemas.microsoft.com/office/drawing/2014/main" id="{FB07EDF0-8E3E-672D-EB4D-1FDD47CF8006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2" name="Freeform: Shape 4601">
                <a:extLst>
                  <a:ext uri="{FF2B5EF4-FFF2-40B4-BE49-F238E27FC236}">
                    <a16:creationId xmlns:a16="http://schemas.microsoft.com/office/drawing/2014/main" id="{5960E44D-18FF-B515-99C9-B4832F6CFE4F}"/>
                  </a:ext>
                </a:extLst>
              </p:cNvPr>
              <p:cNvSpPr/>
              <p:nvPr/>
            </p:nvSpPr>
            <p:spPr>
              <a:xfrm>
                <a:off x="8754075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3" name="Freeform: Shape 4602">
                <a:extLst>
                  <a:ext uri="{FF2B5EF4-FFF2-40B4-BE49-F238E27FC236}">
                    <a16:creationId xmlns:a16="http://schemas.microsoft.com/office/drawing/2014/main" id="{D2B1D8E1-B3E6-6C22-59CD-FA9A08466554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4" name="Freeform: Shape 4603">
                <a:extLst>
                  <a:ext uri="{FF2B5EF4-FFF2-40B4-BE49-F238E27FC236}">
                    <a16:creationId xmlns:a16="http://schemas.microsoft.com/office/drawing/2014/main" id="{0BE9FB9B-6173-2976-C402-C7B430E4122D}"/>
                  </a:ext>
                </a:extLst>
              </p:cNvPr>
              <p:cNvSpPr/>
              <p:nvPr/>
            </p:nvSpPr>
            <p:spPr>
              <a:xfrm>
                <a:off x="8721928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5" name="Freeform: Shape 4604">
                <a:extLst>
                  <a:ext uri="{FF2B5EF4-FFF2-40B4-BE49-F238E27FC236}">
                    <a16:creationId xmlns:a16="http://schemas.microsoft.com/office/drawing/2014/main" id="{E567C323-B89C-8A8D-627B-13DA02185E32}"/>
                  </a:ext>
                </a:extLst>
              </p:cNvPr>
              <p:cNvSpPr/>
              <p:nvPr/>
            </p:nvSpPr>
            <p:spPr>
              <a:xfrm>
                <a:off x="8886091" y="2466051"/>
                <a:ext cx="271319" cy="160219"/>
              </a:xfrm>
              <a:custGeom>
                <a:avLst/>
                <a:gdLst>
                  <a:gd name="connsiteX0" fmla="*/ 98841 w 271319"/>
                  <a:gd name="connsiteY0" fmla="*/ 124301 h 160219"/>
                  <a:gd name="connsiteX1" fmla="*/ 98841 w 271319"/>
                  <a:gd name="connsiteY1" fmla="*/ 124301 h 160219"/>
                  <a:gd name="connsiteX2" fmla="*/ 271320 w 271319"/>
                  <a:gd name="connsiteY2" fmla="*/ 24774 h 160219"/>
                  <a:gd name="connsiteX3" fmla="*/ 228457 w 271319"/>
                  <a:gd name="connsiteY3" fmla="*/ 0 h 160219"/>
                  <a:gd name="connsiteX4" fmla="*/ 0 w 271319"/>
                  <a:gd name="connsiteY4" fmla="*/ 131416 h 160219"/>
                  <a:gd name="connsiteX5" fmla="*/ 35919 w 271319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19" h="160219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1320" y="24774"/>
                    </a:lnTo>
                    <a:lnTo>
                      <a:pt x="228457" y="0"/>
                    </a:lnTo>
                    <a:lnTo>
                      <a:pt x="0" y="131416"/>
                    </a:lnTo>
                    <a:cubicBezTo>
                      <a:pt x="12259" y="140675"/>
                      <a:pt x="24260" y="150190"/>
                      <a:pt x="35919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6" name="Freeform: Shape 4605">
                <a:extLst>
                  <a:ext uri="{FF2B5EF4-FFF2-40B4-BE49-F238E27FC236}">
                    <a16:creationId xmlns:a16="http://schemas.microsoft.com/office/drawing/2014/main" id="{7159AFA4-C345-8849-E1BA-68981D238B8C}"/>
                  </a:ext>
                </a:extLst>
              </p:cNvPr>
              <p:cNvSpPr/>
              <p:nvPr/>
            </p:nvSpPr>
            <p:spPr>
              <a:xfrm>
                <a:off x="8943591" y="2861243"/>
                <a:ext cx="128951" cy="288550"/>
              </a:xfrm>
              <a:custGeom>
                <a:avLst/>
                <a:gdLst>
                  <a:gd name="connsiteX0" fmla="*/ 97834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180 w 128951"/>
                  <a:gd name="connsiteY4" fmla="*/ 18602 h 288550"/>
                  <a:gd name="connsiteX5" fmla="*/ 122180 w 128951"/>
                  <a:gd name="connsiteY5" fmla="*/ 18602 h 288550"/>
                  <a:gd name="connsiteX6" fmla="*/ 128952 w 128951"/>
                  <a:gd name="connsiteY6" fmla="*/ 7030 h 288550"/>
                  <a:gd name="connsiteX7" fmla="*/ 83432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7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834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7030"/>
                    </a:lnTo>
                    <a:cubicBezTo>
                      <a:pt x="113865" y="4226"/>
                      <a:pt x="98691" y="1886"/>
                      <a:pt x="83432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7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7" name="Freeform: Shape 4606">
                <a:extLst>
                  <a:ext uri="{FF2B5EF4-FFF2-40B4-BE49-F238E27FC236}">
                    <a16:creationId xmlns:a16="http://schemas.microsoft.com/office/drawing/2014/main" id="{680CAB58-4767-A645-A9D8-D19E2652B5A1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8" name="Freeform: Shape 4607">
                <a:extLst>
                  <a:ext uri="{FF2B5EF4-FFF2-40B4-BE49-F238E27FC236}">
                    <a16:creationId xmlns:a16="http://schemas.microsoft.com/office/drawing/2014/main" id="{F3EB756A-2F4E-8A02-516E-19ED9685EB36}"/>
                  </a:ext>
                </a:extLst>
              </p:cNvPr>
              <p:cNvSpPr/>
              <p:nvPr/>
            </p:nvSpPr>
            <p:spPr>
              <a:xfrm>
                <a:off x="9004306" y="3149793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9" name="Freeform: Shape 4608">
                <a:extLst>
                  <a:ext uri="{FF2B5EF4-FFF2-40B4-BE49-F238E27FC236}">
                    <a16:creationId xmlns:a16="http://schemas.microsoft.com/office/drawing/2014/main" id="{BA558734-DB28-77D0-2F85-6B341B5BDF2B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0" name="Freeform: Shape 4609">
                <a:extLst>
                  <a:ext uri="{FF2B5EF4-FFF2-40B4-BE49-F238E27FC236}">
                    <a16:creationId xmlns:a16="http://schemas.microsoft.com/office/drawing/2014/main" id="{BC987F09-FFB5-B592-1BD0-89F4A76EC472}"/>
                  </a:ext>
                </a:extLst>
              </p:cNvPr>
              <p:cNvSpPr/>
              <p:nvPr/>
            </p:nvSpPr>
            <p:spPr>
              <a:xfrm>
                <a:off x="904142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1" name="Freeform: Shape 4610">
                <a:extLst>
                  <a:ext uri="{FF2B5EF4-FFF2-40B4-BE49-F238E27FC236}">
                    <a16:creationId xmlns:a16="http://schemas.microsoft.com/office/drawing/2014/main" id="{791630EE-52AC-90B4-194C-A943E628F461}"/>
                  </a:ext>
                </a:extLst>
              </p:cNvPr>
              <p:cNvSpPr/>
              <p:nvPr/>
            </p:nvSpPr>
            <p:spPr>
              <a:xfrm>
                <a:off x="9027280" y="2633214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028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4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2" name="Freeform: Shape 4611">
                <a:extLst>
                  <a:ext uri="{FF2B5EF4-FFF2-40B4-BE49-F238E27FC236}">
                    <a16:creationId xmlns:a16="http://schemas.microsoft.com/office/drawing/2014/main" id="{6EFC50AA-2E9E-A111-F827-D9EDC7AED126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138189" cy="124301"/>
              </a:xfrm>
              <a:custGeom>
                <a:avLst/>
                <a:gdLst>
                  <a:gd name="connsiteX0" fmla="*/ 42863 w 138189"/>
                  <a:gd name="connsiteY0" fmla="*/ 24774 h 124301"/>
                  <a:gd name="connsiteX1" fmla="*/ 42863 w 138189"/>
                  <a:gd name="connsiteY1" fmla="*/ 24774 h 124301"/>
                  <a:gd name="connsiteX2" fmla="*/ 79981 w 138189"/>
                  <a:gd name="connsiteY2" fmla="*/ 46206 h 124301"/>
                  <a:gd name="connsiteX3" fmla="*/ 93954 w 138189"/>
                  <a:gd name="connsiteY3" fmla="*/ 64379 h 124301"/>
                  <a:gd name="connsiteX4" fmla="*/ 90954 w 138189"/>
                  <a:gd name="connsiteY4" fmla="*/ 87182 h 124301"/>
                  <a:gd name="connsiteX5" fmla="*/ 69523 w 138189"/>
                  <a:gd name="connsiteY5" fmla="*/ 124301 h 124301"/>
                  <a:gd name="connsiteX6" fmla="*/ 119329 w 138189"/>
                  <a:gd name="connsiteY6" fmla="*/ 124301 h 124301"/>
                  <a:gd name="connsiteX7" fmla="*/ 128416 w 138189"/>
                  <a:gd name="connsiteY7" fmla="*/ 108613 h 124301"/>
                  <a:gd name="connsiteX8" fmla="*/ 138189 w 138189"/>
                  <a:gd name="connsiteY8" fmla="*/ 72266 h 124301"/>
                  <a:gd name="connsiteX9" fmla="*/ 135702 w 138189"/>
                  <a:gd name="connsiteY9" fmla="*/ 53321 h 124301"/>
                  <a:gd name="connsiteX10" fmla="*/ 101412 w 138189"/>
                  <a:gd name="connsiteY10" fmla="*/ 9087 h 124301"/>
                  <a:gd name="connsiteX11" fmla="*/ 85725 w 138189"/>
                  <a:gd name="connsiteY11" fmla="*/ 0 h 124301"/>
                  <a:gd name="connsiteX12" fmla="*/ 0 w 138189"/>
                  <a:gd name="connsiteY12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189" h="124301">
                    <a:moveTo>
                      <a:pt x="42863" y="24774"/>
                    </a:move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4" y="64379"/>
                    </a:cubicBezTo>
                    <a:cubicBezTo>
                      <a:pt x="96046" y="72077"/>
                      <a:pt x="94957" y="80290"/>
                      <a:pt x="90954" y="87182"/>
                    </a:cubicBezTo>
                    <a:lnTo>
                      <a:pt x="69523" y="124301"/>
                    </a:lnTo>
                    <a:lnTo>
                      <a:pt x="119329" y="124301"/>
                    </a:lnTo>
                    <a:lnTo>
                      <a:pt x="128416" y="108613"/>
                    </a:lnTo>
                    <a:cubicBezTo>
                      <a:pt x="134828" y="97572"/>
                      <a:pt x="138197" y="85030"/>
                      <a:pt x="138189" y="72266"/>
                    </a:cubicBezTo>
                    <a:cubicBezTo>
                      <a:pt x="138214" y="65871"/>
                      <a:pt x="137374" y="59493"/>
                      <a:pt x="135702" y="53321"/>
                    </a:cubicBezTo>
                    <a:cubicBezTo>
                      <a:pt x="130670" y="34573"/>
                      <a:pt x="118318" y="18636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3" name="Freeform: Shape 4612">
                <a:extLst>
                  <a:ext uri="{FF2B5EF4-FFF2-40B4-BE49-F238E27FC236}">
                    <a16:creationId xmlns:a16="http://schemas.microsoft.com/office/drawing/2014/main" id="{A82BB974-8E19-FDA3-085F-5299A7F31366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4" name="Freeform: Shape 4613">
                <a:extLst>
                  <a:ext uri="{FF2B5EF4-FFF2-40B4-BE49-F238E27FC236}">
                    <a16:creationId xmlns:a16="http://schemas.microsoft.com/office/drawing/2014/main" id="{DFCBFDC5-2518-CE75-44E5-1DBF9150FF34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5" name="Freeform: Shape 4614">
                <a:extLst>
                  <a:ext uri="{FF2B5EF4-FFF2-40B4-BE49-F238E27FC236}">
                    <a16:creationId xmlns:a16="http://schemas.microsoft.com/office/drawing/2014/main" id="{E9546292-5DEC-3FE2-6A7E-28C5E4DC2EAE}"/>
                  </a:ext>
                </a:extLst>
              </p:cNvPr>
              <p:cNvSpPr/>
              <p:nvPr/>
            </p:nvSpPr>
            <p:spPr>
              <a:xfrm>
                <a:off x="9114205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6" name="Freeform: Shape 4615">
                <a:extLst>
                  <a:ext uri="{FF2B5EF4-FFF2-40B4-BE49-F238E27FC236}">
                    <a16:creationId xmlns:a16="http://schemas.microsoft.com/office/drawing/2014/main" id="{6DFDDABE-2608-B134-47EC-EBA6610389CB}"/>
                  </a:ext>
                </a:extLst>
              </p:cNvPr>
              <p:cNvSpPr/>
              <p:nvPr/>
            </p:nvSpPr>
            <p:spPr>
              <a:xfrm>
                <a:off x="7703858" y="2466051"/>
                <a:ext cx="210026" cy="167849"/>
              </a:xfrm>
              <a:custGeom>
                <a:avLst/>
                <a:gdLst>
                  <a:gd name="connsiteX0" fmla="*/ 173593 w 210026"/>
                  <a:gd name="connsiteY0" fmla="*/ 117529 h 167849"/>
                  <a:gd name="connsiteX1" fmla="*/ 210026 w 210026"/>
                  <a:gd name="connsiteY1" fmla="*/ 54435 h 167849"/>
                  <a:gd name="connsiteX2" fmla="*/ 210026 w 210026"/>
                  <a:gd name="connsiteY2" fmla="*/ 0 h 167849"/>
                  <a:gd name="connsiteX3" fmla="*/ 167164 w 210026"/>
                  <a:gd name="connsiteY3" fmla="*/ 0 h 167849"/>
                  <a:gd name="connsiteX4" fmla="*/ 167164 w 210026"/>
                  <a:gd name="connsiteY4" fmla="*/ 54264 h 167849"/>
                  <a:gd name="connsiteX5" fmla="*/ 152162 w 210026"/>
                  <a:gd name="connsiteY5" fmla="*/ 79981 h 167849"/>
                  <a:gd name="connsiteX6" fmla="*/ 32147 w 210026"/>
                  <a:gd name="connsiteY6" fmla="*/ 149247 h 167849"/>
                  <a:gd name="connsiteX7" fmla="*/ 32147 w 210026"/>
                  <a:gd name="connsiteY7" fmla="*/ 149247 h 167849"/>
                  <a:gd name="connsiteX8" fmla="*/ 0 w 210026"/>
                  <a:gd name="connsiteY8" fmla="*/ 167849 h 167849"/>
                  <a:gd name="connsiteX9" fmla="*/ 85725 w 210026"/>
                  <a:gd name="connsiteY9" fmla="*/ 167849 h 16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849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264"/>
                    </a:lnTo>
                    <a:cubicBezTo>
                      <a:pt x="167070" y="64885"/>
                      <a:pt x="161360" y="74666"/>
                      <a:pt x="152162" y="79981"/>
                    </a:cubicBezTo>
                    <a:lnTo>
                      <a:pt x="32147" y="149247"/>
                    </a:lnTo>
                    <a:lnTo>
                      <a:pt x="32147" y="149247"/>
                    </a:lnTo>
                    <a:lnTo>
                      <a:pt x="0" y="167849"/>
                    </a:lnTo>
                    <a:lnTo>
                      <a:pt x="85725" y="1678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7" name="Freeform: Shape 4616">
                <a:extLst>
                  <a:ext uri="{FF2B5EF4-FFF2-40B4-BE49-F238E27FC236}">
                    <a16:creationId xmlns:a16="http://schemas.microsoft.com/office/drawing/2014/main" id="{0F028045-5B1A-43DA-1BA6-0FAFC27C83BA}"/>
                  </a:ext>
                </a:extLst>
              </p:cNvPr>
              <p:cNvSpPr/>
              <p:nvPr/>
            </p:nvSpPr>
            <p:spPr>
              <a:xfrm>
                <a:off x="7579556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7950 w 167163"/>
                  <a:gd name="connsiteY4" fmla="*/ 80153 h 168021"/>
                  <a:gd name="connsiteX5" fmla="*/ 42948 w 167163"/>
                  <a:gd name="connsiteY5" fmla="*/ 54435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8" name="Freeform: Shape 4617">
                <a:extLst>
                  <a:ext uri="{FF2B5EF4-FFF2-40B4-BE49-F238E27FC236}">
                    <a16:creationId xmlns:a16="http://schemas.microsoft.com/office/drawing/2014/main" id="{462CCD80-F3DF-9533-16F5-FFCD0111B20B}"/>
                  </a:ext>
                </a:extLst>
              </p:cNvPr>
              <p:cNvSpPr/>
              <p:nvPr/>
            </p:nvSpPr>
            <p:spPr>
              <a:xfrm>
                <a:off x="9281369" y="3280781"/>
                <a:ext cx="167334" cy="336042"/>
              </a:xfrm>
              <a:custGeom>
                <a:avLst/>
                <a:gdLst>
                  <a:gd name="connsiteX0" fmla="*/ 36433 w 167334"/>
                  <a:gd name="connsiteY0" fmla="*/ 50235 h 336042"/>
                  <a:gd name="connsiteX1" fmla="*/ 0 w 167334"/>
                  <a:gd name="connsiteY1" fmla="*/ 113328 h 336042"/>
                  <a:gd name="connsiteX2" fmla="*/ 0 w 167334"/>
                  <a:gd name="connsiteY2" fmla="*/ 222199 h 336042"/>
                  <a:gd name="connsiteX3" fmla="*/ 36433 w 167334"/>
                  <a:gd name="connsiteY3" fmla="*/ 285293 h 336042"/>
                  <a:gd name="connsiteX4" fmla="*/ 124301 w 167334"/>
                  <a:gd name="connsiteY4" fmla="*/ 336042 h 336042"/>
                  <a:gd name="connsiteX5" fmla="*/ 167164 w 167334"/>
                  <a:gd name="connsiteY5" fmla="*/ 311182 h 336042"/>
                  <a:gd name="connsiteX6" fmla="*/ 58035 w 167334"/>
                  <a:gd name="connsiteY6" fmla="*/ 248174 h 336042"/>
                  <a:gd name="connsiteX7" fmla="*/ 43034 w 167334"/>
                  <a:gd name="connsiteY7" fmla="*/ 222456 h 336042"/>
                  <a:gd name="connsiteX8" fmla="*/ 43034 w 167334"/>
                  <a:gd name="connsiteY8" fmla="*/ 113586 h 336042"/>
                  <a:gd name="connsiteX9" fmla="*/ 58035 w 167334"/>
                  <a:gd name="connsiteY9" fmla="*/ 87868 h 336042"/>
                  <a:gd name="connsiteX10" fmla="*/ 167335 w 167334"/>
                  <a:gd name="connsiteY10" fmla="*/ 24775 h 336042"/>
                  <a:gd name="connsiteX11" fmla="*/ 167335 w 167334"/>
                  <a:gd name="connsiteY11" fmla="*/ 0 h 336042"/>
                  <a:gd name="connsiteX12" fmla="*/ 124472 w 167334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6042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37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7" y="93183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9" name="Freeform: Shape 4618">
                <a:extLst>
                  <a:ext uri="{FF2B5EF4-FFF2-40B4-BE49-F238E27FC236}">
                    <a16:creationId xmlns:a16="http://schemas.microsoft.com/office/drawing/2014/main" id="{7E5620A6-54B8-EB39-9DED-BB82B7E411AC}"/>
                  </a:ext>
                </a:extLst>
              </p:cNvPr>
              <p:cNvSpPr/>
              <p:nvPr/>
            </p:nvSpPr>
            <p:spPr>
              <a:xfrm>
                <a:off x="9405670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0" name="Freeform: Shape 4619">
                <a:extLst>
                  <a:ext uri="{FF2B5EF4-FFF2-40B4-BE49-F238E27FC236}">
                    <a16:creationId xmlns:a16="http://schemas.microsoft.com/office/drawing/2014/main" id="{C027F147-F917-41D8-4033-DCF3196D6BFA}"/>
                  </a:ext>
                </a:extLst>
              </p:cNvPr>
              <p:cNvSpPr/>
              <p:nvPr/>
            </p:nvSpPr>
            <p:spPr>
              <a:xfrm>
                <a:off x="6771598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3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0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2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3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1" name="Freeform: Shape 4620">
                <a:extLst>
                  <a:ext uri="{FF2B5EF4-FFF2-40B4-BE49-F238E27FC236}">
                    <a16:creationId xmlns:a16="http://schemas.microsoft.com/office/drawing/2014/main" id="{6F0AC072-7D97-8AD3-8B98-B234DEC25928}"/>
                  </a:ext>
                </a:extLst>
              </p:cNvPr>
              <p:cNvSpPr/>
              <p:nvPr/>
            </p:nvSpPr>
            <p:spPr>
              <a:xfrm>
                <a:off x="6728736" y="2836040"/>
                <a:ext cx="291465" cy="302973"/>
              </a:xfrm>
              <a:custGeom>
                <a:avLst/>
                <a:gdLst>
                  <a:gd name="connsiteX0" fmla="*/ 42863 w 291465"/>
                  <a:gd name="connsiteY0" fmla="*/ 37119 h 302973"/>
                  <a:gd name="connsiteX1" fmla="*/ 42863 w 291465"/>
                  <a:gd name="connsiteY1" fmla="*/ 0 h 302973"/>
                  <a:gd name="connsiteX2" fmla="*/ 0 w 291465"/>
                  <a:gd name="connsiteY2" fmla="*/ 74238 h 302973"/>
                  <a:gd name="connsiteX3" fmla="*/ 0 w 291465"/>
                  <a:gd name="connsiteY3" fmla="*/ 175736 h 302973"/>
                  <a:gd name="connsiteX4" fmla="*/ 36433 w 291465"/>
                  <a:gd name="connsiteY4" fmla="*/ 238830 h 302973"/>
                  <a:gd name="connsiteX5" fmla="*/ 130731 w 291465"/>
                  <a:gd name="connsiteY5" fmla="*/ 293265 h 302973"/>
                  <a:gd name="connsiteX6" fmla="*/ 203597 w 291465"/>
                  <a:gd name="connsiteY6" fmla="*/ 293265 h 302973"/>
                  <a:gd name="connsiteX7" fmla="*/ 291465 w 291465"/>
                  <a:gd name="connsiteY7" fmla="*/ 242516 h 302973"/>
                  <a:gd name="connsiteX8" fmla="*/ 291465 w 291465"/>
                  <a:gd name="connsiteY8" fmla="*/ 193138 h 302973"/>
                  <a:gd name="connsiteX9" fmla="*/ 182337 w 291465"/>
                  <a:gd name="connsiteY9" fmla="*/ 256146 h 302973"/>
                  <a:gd name="connsiteX10" fmla="*/ 152333 w 291465"/>
                  <a:gd name="connsiteY10" fmla="*/ 256146 h 302973"/>
                  <a:gd name="connsiteX11" fmla="*/ 58036 w 291465"/>
                  <a:gd name="connsiteY11" fmla="*/ 201711 h 302973"/>
                  <a:gd name="connsiteX12" fmla="*/ 43034 w 291465"/>
                  <a:gd name="connsiteY12" fmla="*/ 175993 h 302973"/>
                  <a:gd name="connsiteX13" fmla="*/ 43034 w 291465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77" y="201745"/>
                      <a:pt x="13939" y="225765"/>
                      <a:pt x="36433" y="238830"/>
                    </a:cubicBezTo>
                    <a:lnTo>
                      <a:pt x="130731" y="293265"/>
                    </a:lnTo>
                    <a:cubicBezTo>
                      <a:pt x="153293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63" y="196370"/>
                      <a:pt x="43163" y="186606"/>
                      <a:pt x="43034" y="175993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2" name="Freeform: Shape 4621">
                <a:extLst>
                  <a:ext uri="{FF2B5EF4-FFF2-40B4-BE49-F238E27FC236}">
                    <a16:creationId xmlns:a16="http://schemas.microsoft.com/office/drawing/2014/main" id="{AD2004BF-E213-474F-5EF0-E82CB7D1609F}"/>
                  </a:ext>
                </a:extLst>
              </p:cNvPr>
              <p:cNvSpPr/>
              <p:nvPr/>
            </p:nvSpPr>
            <p:spPr>
              <a:xfrm>
                <a:off x="6044993" y="3280352"/>
                <a:ext cx="167163" cy="336299"/>
              </a:xfrm>
              <a:custGeom>
                <a:avLst/>
                <a:gdLst>
                  <a:gd name="connsiteX0" fmla="*/ 130731 w 167163"/>
                  <a:gd name="connsiteY0" fmla="*/ 285807 h 336299"/>
                  <a:gd name="connsiteX1" fmla="*/ 167164 w 167163"/>
                  <a:gd name="connsiteY1" fmla="*/ 222714 h 336299"/>
                  <a:gd name="connsiteX2" fmla="*/ 167164 w 167163"/>
                  <a:gd name="connsiteY2" fmla="*/ 113843 h 336299"/>
                  <a:gd name="connsiteX3" fmla="*/ 130731 w 167163"/>
                  <a:gd name="connsiteY3" fmla="*/ 50749 h 336299"/>
                  <a:gd name="connsiteX4" fmla="*/ 42863 w 167163"/>
                  <a:gd name="connsiteY4" fmla="*/ 0 h 336299"/>
                  <a:gd name="connsiteX5" fmla="*/ 0 w 167163"/>
                  <a:gd name="connsiteY5" fmla="*/ 24860 h 336299"/>
                  <a:gd name="connsiteX6" fmla="*/ 109128 w 167163"/>
                  <a:gd name="connsiteY6" fmla="*/ 87868 h 336299"/>
                  <a:gd name="connsiteX7" fmla="*/ 124130 w 167163"/>
                  <a:gd name="connsiteY7" fmla="*/ 113586 h 336299"/>
                  <a:gd name="connsiteX8" fmla="*/ 124130 w 167163"/>
                  <a:gd name="connsiteY8" fmla="*/ 222456 h 336299"/>
                  <a:gd name="connsiteX9" fmla="*/ 109128 w 167163"/>
                  <a:gd name="connsiteY9" fmla="*/ 248174 h 336299"/>
                  <a:gd name="connsiteX10" fmla="*/ 0 w 167163"/>
                  <a:gd name="connsiteY10" fmla="*/ 311525 h 336299"/>
                  <a:gd name="connsiteX11" fmla="*/ 0 w 167163"/>
                  <a:gd name="connsiteY11" fmla="*/ 336299 h 336299"/>
                  <a:gd name="connsiteX12" fmla="*/ 42863 w 167163"/>
                  <a:gd name="connsiteY12" fmla="*/ 336299 h 33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163" h="336299">
                    <a:moveTo>
                      <a:pt x="130731" y="285807"/>
                    </a:moveTo>
                    <a:cubicBezTo>
                      <a:pt x="153251" y="272768"/>
                      <a:pt x="167121" y="248731"/>
                      <a:pt x="167164" y="22271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222456"/>
                    </a:lnTo>
                    <a:cubicBezTo>
                      <a:pt x="124036" y="233078"/>
                      <a:pt x="118326" y="242859"/>
                      <a:pt x="109128" y="248174"/>
                    </a:cubicBezTo>
                    <a:lnTo>
                      <a:pt x="0" y="311525"/>
                    </a:lnTo>
                    <a:lnTo>
                      <a:pt x="0" y="336299"/>
                    </a:lnTo>
                    <a:lnTo>
                      <a:pt x="42863" y="33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3" name="Freeform: Shape 4622">
                <a:extLst>
                  <a:ext uri="{FF2B5EF4-FFF2-40B4-BE49-F238E27FC236}">
                    <a16:creationId xmlns:a16="http://schemas.microsoft.com/office/drawing/2014/main" id="{20ABD026-120B-1A2A-F00F-AE0855BCF7FA}"/>
                  </a:ext>
                </a:extLst>
              </p:cNvPr>
              <p:cNvSpPr/>
              <p:nvPr/>
            </p:nvSpPr>
            <p:spPr>
              <a:xfrm>
                <a:off x="6044993" y="3280267"/>
                <a:ext cx="42862" cy="24774"/>
              </a:xfrm>
              <a:custGeom>
                <a:avLst/>
                <a:gdLst>
                  <a:gd name="connsiteX0" fmla="*/ 0 w 42862"/>
                  <a:gd name="connsiteY0" fmla="*/ 24775 h 24774"/>
                  <a:gd name="connsiteX1" fmla="*/ 10716 w 42862"/>
                  <a:gd name="connsiteY1" fmla="*/ 18602 h 24774"/>
                  <a:gd name="connsiteX2" fmla="*/ 10716 w 42862"/>
                  <a:gd name="connsiteY2" fmla="*/ 18602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0" y="24775"/>
                    </a:move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4" name="Freeform: Shape 4623">
                <a:extLst>
                  <a:ext uri="{FF2B5EF4-FFF2-40B4-BE49-F238E27FC236}">
                    <a16:creationId xmlns:a16="http://schemas.microsoft.com/office/drawing/2014/main" id="{0714C01E-2DB2-55F2-D663-5F1DD656D17C}"/>
                  </a:ext>
                </a:extLst>
              </p:cNvPr>
              <p:cNvSpPr/>
              <p:nvPr/>
            </p:nvSpPr>
            <p:spPr>
              <a:xfrm>
                <a:off x="672873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0" y="77234"/>
                      <a:pt x="60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63" y="41864"/>
                      <a:pt x="172865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5" name="Freeform: Shape 4624">
                <a:extLst>
                  <a:ext uri="{FF2B5EF4-FFF2-40B4-BE49-F238E27FC236}">
                    <a16:creationId xmlns:a16="http://schemas.microsoft.com/office/drawing/2014/main" id="{10CA0957-22F3-D28E-F6B4-F06E383F3FAE}"/>
                  </a:ext>
                </a:extLst>
              </p:cNvPr>
              <p:cNvSpPr/>
              <p:nvPr/>
            </p:nvSpPr>
            <p:spPr>
              <a:xfrm>
                <a:off x="6728736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3" y="256575"/>
                      <a:pt x="181034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389" y="176131"/>
                      <a:pt x="334251" y="152110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7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6" name="Freeform: Shape 4625">
                <a:extLst>
                  <a:ext uri="{FF2B5EF4-FFF2-40B4-BE49-F238E27FC236}">
                    <a16:creationId xmlns:a16="http://schemas.microsoft.com/office/drawing/2014/main" id="{67FAC3DB-D544-1F25-9FE4-4BBCCACE0ACE}"/>
                  </a:ext>
                </a:extLst>
              </p:cNvPr>
              <p:cNvSpPr/>
              <p:nvPr/>
            </p:nvSpPr>
            <p:spPr>
              <a:xfrm>
                <a:off x="7579556" y="4263018"/>
                <a:ext cx="210112" cy="168021"/>
              </a:xfrm>
              <a:custGeom>
                <a:avLst/>
                <a:gdLst>
                  <a:gd name="connsiteX0" fmla="*/ 36433 w 210112"/>
                  <a:gd name="connsiteY0" fmla="*/ 50492 h 168021"/>
                  <a:gd name="connsiteX1" fmla="*/ 0 w 210112"/>
                  <a:gd name="connsiteY1" fmla="*/ 113586 h 168021"/>
                  <a:gd name="connsiteX2" fmla="*/ 0 w 210112"/>
                  <a:gd name="connsiteY2" fmla="*/ 168021 h 168021"/>
                  <a:gd name="connsiteX3" fmla="*/ 42863 w 210112"/>
                  <a:gd name="connsiteY3" fmla="*/ 168021 h 168021"/>
                  <a:gd name="connsiteX4" fmla="*/ 42863 w 210112"/>
                  <a:gd name="connsiteY4" fmla="*/ 113586 h 168021"/>
                  <a:gd name="connsiteX5" fmla="*/ 57864 w 210112"/>
                  <a:gd name="connsiteY5" fmla="*/ 87868 h 168021"/>
                  <a:gd name="connsiteX6" fmla="*/ 177879 w 210112"/>
                  <a:gd name="connsiteY6" fmla="*/ 18602 h 168021"/>
                  <a:gd name="connsiteX7" fmla="*/ 177879 w 210112"/>
                  <a:gd name="connsiteY7" fmla="*/ 18602 h 168021"/>
                  <a:gd name="connsiteX8" fmla="*/ 210112 w 210112"/>
                  <a:gd name="connsiteY8" fmla="*/ 0 h 168021"/>
                  <a:gd name="connsiteX9" fmla="*/ 124387 w 210112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3008" y="102973"/>
                      <a:pt x="48701" y="93217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7" name="Freeform: Shape 4626">
                <a:extLst>
                  <a:ext uri="{FF2B5EF4-FFF2-40B4-BE49-F238E27FC236}">
                    <a16:creationId xmlns:a16="http://schemas.microsoft.com/office/drawing/2014/main" id="{4400FE5A-B43B-7872-4D81-09A9BA5800BC}"/>
                  </a:ext>
                </a:extLst>
              </p:cNvPr>
              <p:cNvSpPr/>
              <p:nvPr/>
            </p:nvSpPr>
            <p:spPr>
              <a:xfrm>
                <a:off x="7746806" y="4262761"/>
                <a:ext cx="167077" cy="168020"/>
              </a:xfrm>
              <a:custGeom>
                <a:avLst/>
                <a:gdLst>
                  <a:gd name="connsiteX0" fmla="*/ 167078 w 167077"/>
                  <a:gd name="connsiteY0" fmla="*/ 113843 h 168020"/>
                  <a:gd name="connsiteX1" fmla="*/ 130645 w 167077"/>
                  <a:gd name="connsiteY1" fmla="*/ 50749 h 168020"/>
                  <a:gd name="connsiteX2" fmla="*/ 42863 w 167077"/>
                  <a:gd name="connsiteY2" fmla="*/ 0 h 168020"/>
                  <a:gd name="connsiteX3" fmla="*/ 0 w 167077"/>
                  <a:gd name="connsiteY3" fmla="*/ 24860 h 168020"/>
                  <a:gd name="connsiteX4" fmla="*/ 109128 w 167077"/>
                  <a:gd name="connsiteY4" fmla="*/ 87868 h 168020"/>
                  <a:gd name="connsiteX5" fmla="*/ 124130 w 167077"/>
                  <a:gd name="connsiteY5" fmla="*/ 113586 h 168020"/>
                  <a:gd name="connsiteX6" fmla="*/ 124130 w 167077"/>
                  <a:gd name="connsiteY6" fmla="*/ 168021 h 168020"/>
                  <a:gd name="connsiteX7" fmla="*/ 166992 w 167077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0">
                    <a:moveTo>
                      <a:pt x="167078" y="113843"/>
                    </a:moveTo>
                    <a:cubicBezTo>
                      <a:pt x="167078" y="87817"/>
                      <a:pt x="153191" y="63762"/>
                      <a:pt x="130645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8" name="Freeform: Shape 4627">
                <a:extLst>
                  <a:ext uri="{FF2B5EF4-FFF2-40B4-BE49-F238E27FC236}">
                    <a16:creationId xmlns:a16="http://schemas.microsoft.com/office/drawing/2014/main" id="{B565D977-800A-F98D-B160-02BA4D91DFB2}"/>
                  </a:ext>
                </a:extLst>
              </p:cNvPr>
              <p:cNvSpPr/>
              <p:nvPr/>
            </p:nvSpPr>
            <p:spPr>
              <a:xfrm>
                <a:off x="8430463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597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138 h 302973"/>
                  <a:gd name="connsiteX6" fmla="*/ 182337 w 291465"/>
                  <a:gd name="connsiteY6" fmla="*/ 256146 h 302973"/>
                  <a:gd name="connsiteX7" fmla="*/ 152334 w 291465"/>
                  <a:gd name="connsiteY7" fmla="*/ 256146 h 302973"/>
                  <a:gd name="connsiteX8" fmla="*/ 58036 w 291465"/>
                  <a:gd name="connsiteY8" fmla="*/ 201711 h 302973"/>
                  <a:gd name="connsiteX9" fmla="*/ 43034 w 291465"/>
                  <a:gd name="connsiteY9" fmla="*/ 175993 h 302973"/>
                  <a:gd name="connsiteX10" fmla="*/ 43034 w 291465"/>
                  <a:gd name="connsiteY10" fmla="*/ 37119 h 302973"/>
                  <a:gd name="connsiteX11" fmla="*/ 43034 w 291465"/>
                  <a:gd name="connsiteY11" fmla="*/ 37119 h 302973"/>
                  <a:gd name="connsiteX12" fmla="*/ 43034 w 291465"/>
                  <a:gd name="connsiteY12" fmla="*/ 0 h 302973"/>
                  <a:gd name="connsiteX13" fmla="*/ 172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94" y="306210"/>
                      <a:pt x="181034" y="306210"/>
                      <a:pt x="203597" y="293265"/>
                    </a:cubicBezTo>
                    <a:lnTo>
                      <a:pt x="291465" y="242516"/>
                    </a:lnTo>
                    <a:lnTo>
                      <a:pt x="291465" y="193138"/>
                    </a:lnTo>
                    <a:lnTo>
                      <a:pt x="182337" y="256146"/>
                    </a:lnTo>
                    <a:cubicBezTo>
                      <a:pt x="173036" y="261453"/>
                      <a:pt x="161634" y="261453"/>
                      <a:pt x="152334" y="256146"/>
                    </a:cubicBezTo>
                    <a:lnTo>
                      <a:pt x="58036" y="201711"/>
                    </a:lnTo>
                    <a:cubicBezTo>
                      <a:pt x="48846" y="196387"/>
                      <a:pt x="43146" y="186615"/>
                      <a:pt x="43034" y="175993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9" name="Freeform: Shape 4628">
                <a:extLst>
                  <a:ext uri="{FF2B5EF4-FFF2-40B4-BE49-F238E27FC236}">
                    <a16:creationId xmlns:a16="http://schemas.microsoft.com/office/drawing/2014/main" id="{E914AC14-FC1B-0AFA-5EAB-630AA6F78C3E}"/>
                  </a:ext>
                </a:extLst>
              </p:cNvPr>
              <p:cNvSpPr/>
              <p:nvPr/>
            </p:nvSpPr>
            <p:spPr>
              <a:xfrm>
                <a:off x="8473325" y="3758076"/>
                <a:ext cx="291465" cy="302973"/>
              </a:xfrm>
              <a:custGeom>
                <a:avLst/>
                <a:gdLst>
                  <a:gd name="connsiteX0" fmla="*/ 248603 w 291465"/>
                  <a:gd name="connsiteY0" fmla="*/ 265855 h 302973"/>
                  <a:gd name="connsiteX1" fmla="*/ 248603 w 291465"/>
                  <a:gd name="connsiteY1" fmla="*/ 302974 h 302973"/>
                  <a:gd name="connsiteX2" fmla="*/ 291465 w 291465"/>
                  <a:gd name="connsiteY2" fmla="*/ 228736 h 302973"/>
                  <a:gd name="connsiteX3" fmla="*/ 291465 w 291465"/>
                  <a:gd name="connsiteY3" fmla="*/ 127323 h 302973"/>
                  <a:gd name="connsiteX4" fmla="*/ 255032 w 291465"/>
                  <a:gd name="connsiteY4" fmla="*/ 64144 h 302973"/>
                  <a:gd name="connsiteX5" fmla="*/ 160734 w 291465"/>
                  <a:gd name="connsiteY5" fmla="*/ 9708 h 302973"/>
                  <a:gd name="connsiteX6" fmla="*/ 87868 w 291465"/>
                  <a:gd name="connsiteY6" fmla="*/ 9708 h 302973"/>
                  <a:gd name="connsiteX7" fmla="*/ 0 w 291465"/>
                  <a:gd name="connsiteY7" fmla="*/ 60458 h 302973"/>
                  <a:gd name="connsiteX8" fmla="*/ 0 w 291465"/>
                  <a:gd name="connsiteY8" fmla="*/ 109835 h 302973"/>
                  <a:gd name="connsiteX9" fmla="*/ 109128 w 291465"/>
                  <a:gd name="connsiteY9" fmla="*/ 46827 h 302973"/>
                  <a:gd name="connsiteX10" fmla="*/ 139132 w 291465"/>
                  <a:gd name="connsiteY10" fmla="*/ 46827 h 302973"/>
                  <a:gd name="connsiteX11" fmla="*/ 233429 w 291465"/>
                  <a:gd name="connsiteY11" fmla="*/ 101263 h 302973"/>
                  <a:gd name="connsiteX12" fmla="*/ 248431 w 291465"/>
                  <a:gd name="connsiteY12" fmla="*/ 126980 h 302973"/>
                  <a:gd name="connsiteX13" fmla="*/ 248431 w 291465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248603" y="265855"/>
                    </a:moveTo>
                    <a:lnTo>
                      <a:pt x="248603" y="302974"/>
                    </a:lnTo>
                    <a:lnTo>
                      <a:pt x="291465" y="228736"/>
                    </a:lnTo>
                    <a:lnTo>
                      <a:pt x="291465" y="127323"/>
                    </a:lnTo>
                    <a:cubicBezTo>
                      <a:pt x="291405" y="101288"/>
                      <a:pt x="277535" y="77234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9" y="41521"/>
                      <a:pt x="129831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593" y="106612"/>
                      <a:pt x="248285" y="116367"/>
                      <a:pt x="248431" y="126980"/>
                    </a:cubicBezTo>
                    <a:lnTo>
                      <a:pt x="248431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0" name="Freeform: Shape 4629">
                <a:extLst>
                  <a:ext uri="{FF2B5EF4-FFF2-40B4-BE49-F238E27FC236}">
                    <a16:creationId xmlns:a16="http://schemas.microsoft.com/office/drawing/2014/main" id="{60E78280-6F42-F357-E622-8DB6AB8ED032}"/>
                  </a:ext>
                </a:extLst>
              </p:cNvPr>
              <p:cNvSpPr/>
              <p:nvPr/>
            </p:nvSpPr>
            <p:spPr>
              <a:xfrm>
                <a:off x="8430463" y="2885674"/>
                <a:ext cx="334327" cy="252996"/>
              </a:xfrm>
              <a:custGeom>
                <a:avLst/>
                <a:gdLst>
                  <a:gd name="connsiteX0" fmla="*/ 130731 w 334327"/>
                  <a:gd name="connsiteY0" fmla="*/ 243288 h 252996"/>
                  <a:gd name="connsiteX1" fmla="*/ 203597 w 334327"/>
                  <a:gd name="connsiteY1" fmla="*/ 243288 h 252996"/>
                  <a:gd name="connsiteX2" fmla="*/ 297894 w 334327"/>
                  <a:gd name="connsiteY2" fmla="*/ 188852 h 252996"/>
                  <a:gd name="connsiteX3" fmla="*/ 334328 w 334327"/>
                  <a:gd name="connsiteY3" fmla="*/ 125759 h 252996"/>
                  <a:gd name="connsiteX4" fmla="*/ 334328 w 334327"/>
                  <a:gd name="connsiteY4" fmla="*/ 24603 h 252996"/>
                  <a:gd name="connsiteX5" fmla="*/ 291465 w 334327"/>
                  <a:gd name="connsiteY5" fmla="*/ 0 h 252996"/>
                  <a:gd name="connsiteX6" fmla="*/ 291465 w 334327"/>
                  <a:gd name="connsiteY6" fmla="*/ 126101 h 252996"/>
                  <a:gd name="connsiteX7" fmla="*/ 276463 w 334327"/>
                  <a:gd name="connsiteY7" fmla="*/ 151819 h 252996"/>
                  <a:gd name="connsiteX8" fmla="*/ 182166 w 334327"/>
                  <a:gd name="connsiteY8" fmla="*/ 206254 h 252996"/>
                  <a:gd name="connsiteX9" fmla="*/ 152162 w 334327"/>
                  <a:gd name="connsiteY9" fmla="*/ 206254 h 252996"/>
                  <a:gd name="connsiteX10" fmla="*/ 32147 w 334327"/>
                  <a:gd name="connsiteY10" fmla="*/ 136903 h 252996"/>
                  <a:gd name="connsiteX11" fmla="*/ 32147 w 334327"/>
                  <a:gd name="connsiteY11" fmla="*/ 136903 h 252996"/>
                  <a:gd name="connsiteX12" fmla="*/ 0 w 334327"/>
                  <a:gd name="connsiteY12" fmla="*/ 118386 h 252996"/>
                  <a:gd name="connsiteX13" fmla="*/ 42863 w 334327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388" y="175788"/>
                      <a:pt x="334250" y="151768"/>
                      <a:pt x="334328" y="125759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4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1" name="Freeform: Shape 4630">
                <a:extLst>
                  <a:ext uri="{FF2B5EF4-FFF2-40B4-BE49-F238E27FC236}">
                    <a16:creationId xmlns:a16="http://schemas.microsoft.com/office/drawing/2014/main" id="{7D01C44F-3490-E965-B566-F3B6C96B9779}"/>
                  </a:ext>
                </a:extLst>
              </p:cNvPr>
              <p:cNvSpPr/>
              <p:nvPr/>
            </p:nvSpPr>
            <p:spPr>
              <a:xfrm>
                <a:off x="8430463" y="2775582"/>
                <a:ext cx="334327" cy="253338"/>
              </a:xfrm>
              <a:custGeom>
                <a:avLst/>
                <a:gdLst>
                  <a:gd name="connsiteX0" fmla="*/ 334328 w 334327"/>
                  <a:gd name="connsiteY0" fmla="*/ 134695 h 253338"/>
                  <a:gd name="connsiteX1" fmla="*/ 291465 w 334327"/>
                  <a:gd name="connsiteY1" fmla="*/ 60457 h 253338"/>
                  <a:gd name="connsiteX2" fmla="*/ 203597 w 334327"/>
                  <a:gd name="connsiteY2" fmla="*/ 9708 h 253338"/>
                  <a:gd name="connsiteX3" fmla="*/ 130731 w 334327"/>
                  <a:gd name="connsiteY3" fmla="*/ 9708 h 253338"/>
                  <a:gd name="connsiteX4" fmla="*/ 36433 w 334327"/>
                  <a:gd name="connsiteY4" fmla="*/ 64144 h 253338"/>
                  <a:gd name="connsiteX5" fmla="*/ 0 w 334327"/>
                  <a:gd name="connsiteY5" fmla="*/ 127237 h 253338"/>
                  <a:gd name="connsiteX6" fmla="*/ 0 w 334327"/>
                  <a:gd name="connsiteY6" fmla="*/ 228736 h 253338"/>
                  <a:gd name="connsiteX7" fmla="*/ 42863 w 334327"/>
                  <a:gd name="connsiteY7" fmla="*/ 253339 h 253338"/>
                  <a:gd name="connsiteX8" fmla="*/ 42863 w 334327"/>
                  <a:gd name="connsiteY8" fmla="*/ 127237 h 253338"/>
                  <a:gd name="connsiteX9" fmla="*/ 57864 w 334327"/>
                  <a:gd name="connsiteY9" fmla="*/ 101520 h 253338"/>
                  <a:gd name="connsiteX10" fmla="*/ 152162 w 334327"/>
                  <a:gd name="connsiteY10" fmla="*/ 47084 h 253338"/>
                  <a:gd name="connsiteX11" fmla="*/ 182166 w 334327"/>
                  <a:gd name="connsiteY11" fmla="*/ 47084 h 253338"/>
                  <a:gd name="connsiteX12" fmla="*/ 302181 w 334327"/>
                  <a:gd name="connsiteY12" fmla="*/ 116436 h 253338"/>
                  <a:gd name="connsiteX13" fmla="*/ 302181 w 334327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334328" y="134695"/>
                    </a:moveTo>
                    <a:lnTo>
                      <a:pt x="291465" y="60457"/>
                    </a:lnTo>
                    <a:lnTo>
                      <a:pt x="203597" y="9708"/>
                    </a:ln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2" name="Freeform: Shape 4631">
                <a:extLst>
                  <a:ext uri="{FF2B5EF4-FFF2-40B4-BE49-F238E27FC236}">
                    <a16:creationId xmlns:a16="http://schemas.microsoft.com/office/drawing/2014/main" id="{0BB29118-8682-D65E-FDDA-040E1761AA32}"/>
                  </a:ext>
                </a:extLst>
              </p:cNvPr>
              <p:cNvSpPr/>
              <p:nvPr/>
            </p:nvSpPr>
            <p:spPr>
              <a:xfrm>
                <a:off x="7302493" y="2466051"/>
                <a:ext cx="170849" cy="298751"/>
              </a:xfrm>
              <a:custGeom>
                <a:avLst/>
                <a:gdLst>
                  <a:gd name="connsiteX0" fmla="*/ 126788 w 170849"/>
                  <a:gd name="connsiteY0" fmla="*/ 165021 h 298751"/>
                  <a:gd name="connsiteX1" fmla="*/ 170850 w 170849"/>
                  <a:gd name="connsiteY1" fmla="*/ 0 h 298751"/>
                  <a:gd name="connsiteX2" fmla="*/ 127987 w 170849"/>
                  <a:gd name="connsiteY2" fmla="*/ 0 h 298751"/>
                  <a:gd name="connsiteX3" fmla="*/ 89669 w 170849"/>
                  <a:gd name="connsiteY3" fmla="*/ 143589 h 298751"/>
                  <a:gd name="connsiteX4" fmla="*/ 15774 w 170849"/>
                  <a:gd name="connsiteY4" fmla="*/ 271577 h 298751"/>
                  <a:gd name="connsiteX5" fmla="*/ 0 w 170849"/>
                  <a:gd name="connsiteY5" fmla="*/ 298751 h 298751"/>
                  <a:gd name="connsiteX6" fmla="*/ 0 w 170849"/>
                  <a:gd name="connsiteY6" fmla="*/ 298751 h 298751"/>
                  <a:gd name="connsiteX7" fmla="*/ 74238 w 170849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126788" y="165021"/>
                    </a:moveTo>
                    <a:cubicBezTo>
                      <a:pt x="155677" y="114820"/>
                      <a:pt x="170867" y="57916"/>
                      <a:pt x="170850" y="0"/>
                    </a:cubicBezTo>
                    <a:lnTo>
                      <a:pt x="127987" y="0"/>
                    </a:lnTo>
                    <a:cubicBezTo>
                      <a:pt x="128022" y="50398"/>
                      <a:pt x="114812" y="99912"/>
                      <a:pt x="89669" y="143589"/>
                    </a:cubicBezTo>
                    <a:lnTo>
                      <a:pt x="15774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3" name="Freeform: Shape 4632">
                <a:extLst>
                  <a:ext uri="{FF2B5EF4-FFF2-40B4-BE49-F238E27FC236}">
                    <a16:creationId xmlns:a16="http://schemas.microsoft.com/office/drawing/2014/main" id="{F5F42E99-9B7E-B4B3-E189-17AA097C6729}"/>
                  </a:ext>
                </a:extLst>
              </p:cNvPr>
              <p:cNvSpPr/>
              <p:nvPr/>
            </p:nvSpPr>
            <p:spPr>
              <a:xfrm>
                <a:off x="6858952" y="246605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271 w 468315"/>
                  <a:gd name="connsiteY7" fmla="*/ 298751 h 298751"/>
                  <a:gd name="connsiteX8" fmla="*/ 443198 w 468315"/>
                  <a:gd name="connsiteY8" fmla="*/ 298751 h 298751"/>
                  <a:gd name="connsiteX9" fmla="*/ 458971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86" y="255726"/>
                      <a:pt x="141386" y="201034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198" y="298751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4" name="Freeform: Shape 4633">
                <a:extLst>
                  <a:ext uri="{FF2B5EF4-FFF2-40B4-BE49-F238E27FC236}">
                    <a16:creationId xmlns:a16="http://schemas.microsoft.com/office/drawing/2014/main" id="{6B01D6D2-713F-2BC9-8067-0672DE1ED717}"/>
                  </a:ext>
                </a:extLst>
              </p:cNvPr>
              <p:cNvSpPr/>
              <p:nvPr/>
            </p:nvSpPr>
            <p:spPr>
              <a:xfrm>
                <a:off x="6464531" y="3149793"/>
                <a:ext cx="467887" cy="341614"/>
              </a:xfrm>
              <a:custGeom>
                <a:avLst/>
                <a:gdLst>
                  <a:gd name="connsiteX0" fmla="*/ 415509 w 467887"/>
                  <a:gd name="connsiteY0" fmla="*/ 165021 h 341614"/>
                  <a:gd name="connsiteX1" fmla="*/ 129702 w 467887"/>
                  <a:gd name="connsiteY1" fmla="*/ 0 h 341614"/>
                  <a:gd name="connsiteX2" fmla="*/ 24689 w 467887"/>
                  <a:gd name="connsiteY2" fmla="*/ 0 h 341614"/>
                  <a:gd name="connsiteX3" fmla="*/ 0 w 467887"/>
                  <a:gd name="connsiteY3" fmla="*/ 42863 h 341614"/>
                  <a:gd name="connsiteX4" fmla="*/ 129702 w 467887"/>
                  <a:gd name="connsiteY4" fmla="*/ 42863 h 341614"/>
                  <a:gd name="connsiteX5" fmla="*/ 378304 w 467887"/>
                  <a:gd name="connsiteY5" fmla="*/ 186452 h 341614"/>
                  <a:gd name="connsiteX6" fmla="*/ 452199 w 467887"/>
                  <a:gd name="connsiteY6" fmla="*/ 314439 h 341614"/>
                  <a:gd name="connsiteX7" fmla="*/ 467887 w 467887"/>
                  <a:gd name="connsiteY7" fmla="*/ 341614 h 341614"/>
                  <a:gd name="connsiteX8" fmla="*/ 467887 w 467887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415509" y="165021"/>
                    </a:moveTo>
                    <a:cubicBezTo>
                      <a:pt x="356436" y="63025"/>
                      <a:pt x="247565" y="163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9" y="43025"/>
                      <a:pt x="326930" y="97718"/>
                      <a:pt x="378304" y="186452"/>
                    </a:cubicBezTo>
                    <a:lnTo>
                      <a:pt x="452199" y="314439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5" name="Freeform: Shape 4634">
                <a:extLst>
                  <a:ext uri="{FF2B5EF4-FFF2-40B4-BE49-F238E27FC236}">
                    <a16:creationId xmlns:a16="http://schemas.microsoft.com/office/drawing/2014/main" id="{8F397453-5A5D-C55D-4823-6C304DFD2FC0}"/>
                  </a:ext>
                </a:extLst>
              </p:cNvPr>
              <p:cNvSpPr/>
              <p:nvPr/>
            </p:nvSpPr>
            <p:spPr>
              <a:xfrm>
                <a:off x="6318407" y="3149536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3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6" name="Freeform: Shape 4635">
                <a:extLst>
                  <a:ext uri="{FF2B5EF4-FFF2-40B4-BE49-F238E27FC236}">
                    <a16:creationId xmlns:a16="http://schemas.microsoft.com/office/drawing/2014/main" id="{DC9C5B7E-20A6-94C7-6E44-4164EA8D4F30}"/>
                  </a:ext>
                </a:extLst>
              </p:cNvPr>
              <p:cNvSpPr/>
              <p:nvPr/>
            </p:nvSpPr>
            <p:spPr>
              <a:xfrm>
                <a:off x="6414982" y="3448545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6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8 h 298837"/>
                  <a:gd name="connsiteX5" fmla="*/ 179251 w 517521"/>
                  <a:gd name="connsiteY5" fmla="*/ 298838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6"/>
                    </a:lnTo>
                    <a:cubicBezTo>
                      <a:pt x="376530" y="201077"/>
                      <a:pt x="281855" y="255760"/>
                      <a:pt x="179337" y="255975"/>
                    </a:cubicBezTo>
                    <a:lnTo>
                      <a:pt x="0" y="255975"/>
                    </a:lnTo>
                    <a:lnTo>
                      <a:pt x="74324" y="298838"/>
                    </a:lnTo>
                    <a:lnTo>
                      <a:pt x="179251" y="298838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7" name="Freeform: Shape 4636">
                <a:extLst>
                  <a:ext uri="{FF2B5EF4-FFF2-40B4-BE49-F238E27FC236}">
                    <a16:creationId xmlns:a16="http://schemas.microsoft.com/office/drawing/2014/main" id="{B092042A-E8BF-7F13-E3CD-7B9DCB254D62}"/>
                  </a:ext>
                </a:extLst>
              </p:cNvPr>
              <p:cNvSpPr/>
              <p:nvPr/>
            </p:nvSpPr>
            <p:spPr>
              <a:xfrm>
                <a:off x="6858952" y="4132287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2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2"/>
                    </a:moveTo>
                    <a:lnTo>
                      <a:pt x="89925" y="186452"/>
                    </a:lnTo>
                    <a:cubicBezTo>
                      <a:pt x="141326" y="97743"/>
                      <a:pt x="236010" y="43059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0" y="163"/>
                      <a:pt x="111880" y="63025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8" name="Freeform: Shape 4637">
                <a:extLst>
                  <a:ext uri="{FF2B5EF4-FFF2-40B4-BE49-F238E27FC236}">
                    <a16:creationId xmlns:a16="http://schemas.microsoft.com/office/drawing/2014/main" id="{A7F9AE21-7963-4390-7D3B-3F60DEDFFB94}"/>
                  </a:ext>
                </a:extLst>
              </p:cNvPr>
              <p:cNvSpPr/>
              <p:nvPr/>
            </p:nvSpPr>
            <p:spPr>
              <a:xfrm>
                <a:off x="6859209" y="4388177"/>
                <a:ext cx="24774" cy="42862"/>
              </a:xfrm>
              <a:custGeom>
                <a:avLst/>
                <a:gdLst>
                  <a:gd name="connsiteX0" fmla="*/ 15688 w 24774"/>
                  <a:gd name="connsiteY0" fmla="*/ 27175 h 42862"/>
                  <a:gd name="connsiteX1" fmla="*/ 0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42863 h 42862"/>
                  <a:gd name="connsiteX4" fmla="*/ 15688 w 24774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9" name="Freeform: Shape 4638">
                <a:extLst>
                  <a:ext uri="{FF2B5EF4-FFF2-40B4-BE49-F238E27FC236}">
                    <a16:creationId xmlns:a16="http://schemas.microsoft.com/office/drawing/2014/main" id="{671B1AB7-91F3-4F8D-4151-ACB198E19B4E}"/>
                  </a:ext>
                </a:extLst>
              </p:cNvPr>
              <p:cNvSpPr/>
              <p:nvPr/>
            </p:nvSpPr>
            <p:spPr>
              <a:xfrm>
                <a:off x="732726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463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084" y="198316"/>
                      <a:pt x="130885" y="141412"/>
                      <a:pt x="102013" y="91212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0" name="Freeform: Shape 4639">
                <a:extLst>
                  <a:ext uri="{FF2B5EF4-FFF2-40B4-BE49-F238E27FC236}">
                    <a16:creationId xmlns:a16="http://schemas.microsoft.com/office/drawing/2014/main" id="{E320D815-6E7F-E986-EFE2-38FACCA681DD}"/>
                  </a:ext>
                </a:extLst>
              </p:cNvPr>
              <p:cNvSpPr/>
              <p:nvPr/>
            </p:nvSpPr>
            <p:spPr>
              <a:xfrm>
                <a:off x="8020183" y="4131945"/>
                <a:ext cx="170849" cy="298751"/>
              </a:xfrm>
              <a:custGeom>
                <a:avLst/>
                <a:gdLst>
                  <a:gd name="connsiteX0" fmla="*/ 81181 w 170849"/>
                  <a:gd name="connsiteY0" fmla="*/ 155505 h 298751"/>
                  <a:gd name="connsiteX1" fmla="*/ 146075 w 170849"/>
                  <a:gd name="connsiteY1" fmla="*/ 42863 h 298751"/>
                  <a:gd name="connsiteX2" fmla="*/ 170850 w 170849"/>
                  <a:gd name="connsiteY2" fmla="*/ 0 h 298751"/>
                  <a:gd name="connsiteX3" fmla="*/ 96612 w 170849"/>
                  <a:gd name="connsiteY3" fmla="*/ 42863 h 298751"/>
                  <a:gd name="connsiteX4" fmla="*/ 44062 w 170849"/>
                  <a:gd name="connsiteY4" fmla="*/ 133731 h 298751"/>
                  <a:gd name="connsiteX5" fmla="*/ 0 w 170849"/>
                  <a:gd name="connsiteY5" fmla="*/ 298751 h 298751"/>
                  <a:gd name="connsiteX6" fmla="*/ 42863 w 170849"/>
                  <a:gd name="connsiteY6" fmla="*/ 298751 h 298751"/>
                  <a:gd name="connsiteX7" fmla="*/ 81181 w 170849"/>
                  <a:gd name="connsiteY7" fmla="*/ 155505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751">
                    <a:moveTo>
                      <a:pt x="81181" y="155505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90" y="183932"/>
                      <a:pt x="-9" y="240836"/>
                      <a:pt x="0" y="298751"/>
                    </a:cubicBezTo>
                    <a:lnTo>
                      <a:pt x="42863" y="298751"/>
                    </a:lnTo>
                    <a:cubicBezTo>
                      <a:pt x="42888" y="248474"/>
                      <a:pt x="56099" y="199079"/>
                      <a:pt x="81181" y="1555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1" name="Freeform: Shape 4640">
                <a:extLst>
                  <a:ext uri="{FF2B5EF4-FFF2-40B4-BE49-F238E27FC236}">
                    <a16:creationId xmlns:a16="http://schemas.microsoft.com/office/drawing/2014/main" id="{A91F8127-63C6-A893-4ECB-4EF84FEAA0AC}"/>
                  </a:ext>
                </a:extLst>
              </p:cNvPr>
              <p:cNvSpPr/>
              <p:nvPr/>
            </p:nvSpPr>
            <p:spPr>
              <a:xfrm>
                <a:off x="8166258" y="4131945"/>
                <a:ext cx="467887" cy="298751"/>
              </a:xfrm>
              <a:custGeom>
                <a:avLst/>
                <a:gdLst>
                  <a:gd name="connsiteX0" fmla="*/ 129702 w 467887"/>
                  <a:gd name="connsiteY0" fmla="*/ 42863 h 298751"/>
                  <a:gd name="connsiteX1" fmla="*/ 378304 w 467887"/>
                  <a:gd name="connsiteY1" fmla="*/ 186452 h 298751"/>
                  <a:gd name="connsiteX2" fmla="*/ 443198 w 467887"/>
                  <a:gd name="connsiteY2" fmla="*/ 298751 h 298751"/>
                  <a:gd name="connsiteX3" fmla="*/ 467887 w 467887"/>
                  <a:gd name="connsiteY3" fmla="*/ 298751 h 298751"/>
                  <a:gd name="connsiteX4" fmla="*/ 467887 w 467887"/>
                  <a:gd name="connsiteY4" fmla="*/ 255889 h 298751"/>
                  <a:gd name="connsiteX5" fmla="*/ 415766 w 467887"/>
                  <a:gd name="connsiteY5" fmla="*/ 165364 h 298751"/>
                  <a:gd name="connsiteX6" fmla="*/ 129702 w 467887"/>
                  <a:gd name="connsiteY6" fmla="*/ 0 h 298751"/>
                  <a:gd name="connsiteX7" fmla="*/ 24775 w 467887"/>
                  <a:gd name="connsiteY7" fmla="*/ 0 h 298751"/>
                  <a:gd name="connsiteX8" fmla="*/ 0 w 467887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751">
                    <a:moveTo>
                      <a:pt x="129702" y="42863"/>
                    </a:moveTo>
                    <a:cubicBezTo>
                      <a:pt x="232220" y="43060"/>
                      <a:pt x="326903" y="97744"/>
                      <a:pt x="378304" y="186452"/>
                    </a:cubicBezTo>
                    <a:lnTo>
                      <a:pt x="443198" y="298751"/>
                    </a:lnTo>
                    <a:lnTo>
                      <a:pt x="467887" y="298751"/>
                    </a:lnTo>
                    <a:lnTo>
                      <a:pt x="467887" y="255889"/>
                    </a:lnTo>
                    <a:lnTo>
                      <a:pt x="415766" y="165364"/>
                    </a:lnTo>
                    <a:cubicBezTo>
                      <a:pt x="356736" y="63162"/>
                      <a:pt x="247728" y="146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2" name="Freeform: Shape 4641">
                <a:extLst>
                  <a:ext uri="{FF2B5EF4-FFF2-40B4-BE49-F238E27FC236}">
                    <a16:creationId xmlns:a16="http://schemas.microsoft.com/office/drawing/2014/main" id="{FC9DEA22-60A6-276F-24D3-730885FAE2A2}"/>
                  </a:ext>
                </a:extLst>
              </p:cNvPr>
              <p:cNvSpPr/>
              <p:nvPr/>
            </p:nvSpPr>
            <p:spPr>
              <a:xfrm>
                <a:off x="819103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3" name="Freeform: Shape 4642">
                <a:extLst>
                  <a:ext uri="{FF2B5EF4-FFF2-40B4-BE49-F238E27FC236}">
                    <a16:creationId xmlns:a16="http://schemas.microsoft.com/office/drawing/2014/main" id="{FD67961C-2783-FCBC-6527-E58218BF2359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4" name="Freeform: Shape 4643">
                <a:extLst>
                  <a:ext uri="{FF2B5EF4-FFF2-40B4-BE49-F238E27FC236}">
                    <a16:creationId xmlns:a16="http://schemas.microsoft.com/office/drawing/2014/main" id="{C9875517-B43E-744F-3C58-8A331A01584B}"/>
                  </a:ext>
                </a:extLst>
              </p:cNvPr>
              <p:cNvSpPr/>
              <p:nvPr/>
            </p:nvSpPr>
            <p:spPr>
              <a:xfrm>
                <a:off x="8166258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5" name="Freeform: Shape 4644">
                <a:extLst>
                  <a:ext uri="{FF2B5EF4-FFF2-40B4-BE49-F238E27FC236}">
                    <a16:creationId xmlns:a16="http://schemas.microsoft.com/office/drawing/2014/main" id="{6F55EC8C-53B1-6969-B3E1-A8532B512CFF}"/>
                  </a:ext>
                </a:extLst>
              </p:cNvPr>
              <p:cNvSpPr/>
              <p:nvPr/>
            </p:nvSpPr>
            <p:spPr>
              <a:xfrm>
                <a:off x="8561022" y="3405682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594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594"/>
                    </a:moveTo>
                    <a:cubicBezTo>
                      <a:pt x="111537" y="278555"/>
                      <a:pt x="220348" y="341434"/>
                      <a:pt x="338185" y="341700"/>
                    </a:cubicBezTo>
                    <a:lnTo>
                      <a:pt x="443198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41" y="298640"/>
                      <a:pt x="140949" y="243913"/>
                      <a:pt x="89583" y="155162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6" name="Freeform: Shape 4645">
                <a:extLst>
                  <a:ext uri="{FF2B5EF4-FFF2-40B4-BE49-F238E27FC236}">
                    <a16:creationId xmlns:a16="http://schemas.microsoft.com/office/drawing/2014/main" id="{818BEA3E-21A3-4087-16AE-F1A4DB46242A}"/>
                  </a:ext>
                </a:extLst>
              </p:cNvPr>
              <p:cNvSpPr/>
              <p:nvPr/>
            </p:nvSpPr>
            <p:spPr>
              <a:xfrm>
                <a:off x="900430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7" name="Freeform: Shape 4646">
                <a:extLst>
                  <a:ext uri="{FF2B5EF4-FFF2-40B4-BE49-F238E27FC236}">
                    <a16:creationId xmlns:a16="http://schemas.microsoft.com/office/drawing/2014/main" id="{337DDCE8-4183-6489-C462-61534CC85F5D}"/>
                  </a:ext>
                </a:extLst>
              </p:cNvPr>
              <p:cNvSpPr/>
              <p:nvPr/>
            </p:nvSpPr>
            <p:spPr>
              <a:xfrm>
                <a:off x="9004306" y="3192741"/>
                <a:ext cx="170813" cy="554640"/>
              </a:xfrm>
              <a:custGeom>
                <a:avLst/>
                <a:gdLst>
                  <a:gd name="connsiteX0" fmla="*/ 89583 w 170813"/>
                  <a:gd name="connsiteY0" fmla="*/ 112214 h 554640"/>
                  <a:gd name="connsiteX1" fmla="*/ 89583 w 170813"/>
                  <a:gd name="connsiteY1" fmla="*/ 399393 h 554640"/>
                  <a:gd name="connsiteX2" fmla="*/ 24689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1 w 170813"/>
                  <a:gd name="connsiteY5" fmla="*/ 420910 h 554640"/>
                  <a:gd name="connsiteX6" fmla="*/ 126701 w 170813"/>
                  <a:gd name="connsiteY6" fmla="*/ 90869 h 554640"/>
                  <a:gd name="connsiteX7" fmla="*/ 74238 w 170813"/>
                  <a:gd name="connsiteY7" fmla="*/ 0 h 554640"/>
                  <a:gd name="connsiteX8" fmla="*/ 24689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3" y="112214"/>
                    </a:moveTo>
                    <a:cubicBezTo>
                      <a:pt x="140675" y="201128"/>
                      <a:pt x="140675" y="310479"/>
                      <a:pt x="89583" y="399393"/>
                    </a:cubicBezTo>
                    <a:lnTo>
                      <a:pt x="24689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1" y="420910"/>
                    </a:lnTo>
                    <a:cubicBezTo>
                      <a:pt x="185517" y="318760"/>
                      <a:pt x="185517" y="193018"/>
                      <a:pt x="126701" y="90869"/>
                    </a:cubicBezTo>
                    <a:lnTo>
                      <a:pt x="74238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8" name="Freeform: Shape 4647">
                <a:extLst>
                  <a:ext uri="{FF2B5EF4-FFF2-40B4-BE49-F238E27FC236}">
                    <a16:creationId xmlns:a16="http://schemas.microsoft.com/office/drawing/2014/main" id="{278D5938-1CF2-C4D3-01D9-00A7B27949CA}"/>
                  </a:ext>
                </a:extLst>
              </p:cNvPr>
              <p:cNvSpPr/>
              <p:nvPr/>
            </p:nvSpPr>
            <p:spPr>
              <a:xfrm>
                <a:off x="907854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9" name="Freeform: Shape 4648">
                <a:extLst>
                  <a:ext uri="{FF2B5EF4-FFF2-40B4-BE49-F238E27FC236}">
                    <a16:creationId xmlns:a16="http://schemas.microsoft.com/office/drawing/2014/main" id="{3B5AAA0D-101B-9A06-DC9F-76EBDFD3B878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0" name="Freeform: Shape 4649">
                <a:extLst>
                  <a:ext uri="{FF2B5EF4-FFF2-40B4-BE49-F238E27FC236}">
                    <a16:creationId xmlns:a16="http://schemas.microsoft.com/office/drawing/2014/main" id="{8A1BB4EF-EE36-321F-8062-28EFD8D2D68E}"/>
                  </a:ext>
                </a:extLst>
              </p:cNvPr>
              <p:cNvSpPr/>
              <p:nvPr/>
            </p:nvSpPr>
            <p:spPr>
              <a:xfrm>
                <a:off x="9004306" y="3704520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1" name="Freeform: Shape 4650">
                <a:extLst>
                  <a:ext uri="{FF2B5EF4-FFF2-40B4-BE49-F238E27FC236}">
                    <a16:creationId xmlns:a16="http://schemas.microsoft.com/office/drawing/2014/main" id="{BBE753B9-B80A-36F5-E9BE-1351EA4010FD}"/>
                  </a:ext>
                </a:extLst>
              </p:cNvPr>
              <p:cNvSpPr/>
              <p:nvPr/>
            </p:nvSpPr>
            <p:spPr>
              <a:xfrm>
                <a:off x="8560936" y="3149793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43" y="97718"/>
                      <a:pt x="235744" y="43025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2" name="Freeform: Shape 4651">
                <a:extLst>
                  <a:ext uri="{FF2B5EF4-FFF2-40B4-BE49-F238E27FC236}">
                    <a16:creationId xmlns:a16="http://schemas.microsoft.com/office/drawing/2014/main" id="{6009AAFA-E07F-270B-6E36-7679ABCF1A91}"/>
                  </a:ext>
                </a:extLst>
              </p:cNvPr>
              <p:cNvSpPr/>
              <p:nvPr/>
            </p:nvSpPr>
            <p:spPr>
              <a:xfrm>
                <a:off x="8117138" y="2466051"/>
                <a:ext cx="517435" cy="298751"/>
              </a:xfrm>
              <a:custGeom>
                <a:avLst/>
                <a:gdLst>
                  <a:gd name="connsiteX0" fmla="*/ 73895 w 517435"/>
                  <a:gd name="connsiteY0" fmla="*/ 298751 h 298751"/>
                  <a:gd name="connsiteX1" fmla="*/ 178822 w 517435"/>
                  <a:gd name="connsiteY1" fmla="*/ 298751 h 298751"/>
                  <a:gd name="connsiteX2" fmla="*/ 464887 w 517435"/>
                  <a:gd name="connsiteY2" fmla="*/ 133731 h 298751"/>
                  <a:gd name="connsiteX3" fmla="*/ 517436 w 517435"/>
                  <a:gd name="connsiteY3" fmla="*/ 42863 h 298751"/>
                  <a:gd name="connsiteX4" fmla="*/ 492661 w 517435"/>
                  <a:gd name="connsiteY4" fmla="*/ 0 h 298751"/>
                  <a:gd name="connsiteX5" fmla="*/ 427767 w 517435"/>
                  <a:gd name="connsiteY5" fmla="*/ 112300 h 298751"/>
                  <a:gd name="connsiteX6" fmla="*/ 179165 w 517435"/>
                  <a:gd name="connsiteY6" fmla="*/ 255889 h 298751"/>
                  <a:gd name="connsiteX7" fmla="*/ 0 w 517435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435" h="298751">
                    <a:moveTo>
                      <a:pt x="73895" y="298751"/>
                    </a:moveTo>
                    <a:lnTo>
                      <a:pt x="178822" y="298751"/>
                    </a:lnTo>
                    <a:cubicBezTo>
                      <a:pt x="296780" y="298674"/>
                      <a:pt x="405771" y="235804"/>
                      <a:pt x="464887" y="133731"/>
                    </a:cubicBezTo>
                    <a:lnTo>
                      <a:pt x="517436" y="42863"/>
                    </a:lnTo>
                    <a:lnTo>
                      <a:pt x="492661" y="0"/>
                    </a:lnTo>
                    <a:lnTo>
                      <a:pt x="427767" y="112300"/>
                    </a:lnTo>
                    <a:cubicBezTo>
                      <a:pt x="376393" y="201034"/>
                      <a:pt x="281692" y="255726"/>
                      <a:pt x="1791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3" name="Freeform: Shape 4652">
                <a:extLst>
                  <a:ext uri="{FF2B5EF4-FFF2-40B4-BE49-F238E27FC236}">
                    <a16:creationId xmlns:a16="http://schemas.microsoft.com/office/drawing/2014/main" id="{3D9F2341-7DFA-755C-8070-8E39A6E387C1}"/>
                  </a:ext>
                </a:extLst>
              </p:cNvPr>
              <p:cNvSpPr/>
              <p:nvPr/>
            </p:nvSpPr>
            <p:spPr>
              <a:xfrm>
                <a:off x="860954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4" name="Freeform: Shape 4653">
                <a:extLst>
                  <a:ext uri="{FF2B5EF4-FFF2-40B4-BE49-F238E27FC236}">
                    <a16:creationId xmlns:a16="http://schemas.microsoft.com/office/drawing/2014/main" id="{659E46D0-B824-ECE5-7A72-09BF3E842FCB}"/>
                  </a:ext>
                </a:extLst>
              </p:cNvPr>
              <p:cNvSpPr/>
              <p:nvPr/>
            </p:nvSpPr>
            <p:spPr>
              <a:xfrm>
                <a:off x="8020183" y="2466051"/>
                <a:ext cx="146075" cy="255888"/>
              </a:xfrm>
              <a:custGeom>
                <a:avLst/>
                <a:gdLst>
                  <a:gd name="connsiteX0" fmla="*/ 81181 w 146075"/>
                  <a:gd name="connsiteY0" fmla="*/ 143589 h 255888"/>
                  <a:gd name="connsiteX1" fmla="*/ 42863 w 146075"/>
                  <a:gd name="connsiteY1" fmla="*/ 0 h 255888"/>
                  <a:gd name="connsiteX2" fmla="*/ 0 w 146075"/>
                  <a:gd name="connsiteY2" fmla="*/ 0 h 255888"/>
                  <a:gd name="connsiteX3" fmla="*/ 44062 w 146075"/>
                  <a:gd name="connsiteY3" fmla="*/ 165021 h 255888"/>
                  <a:gd name="connsiteX4" fmla="*/ 96612 w 146075"/>
                  <a:gd name="connsiteY4" fmla="*/ 255889 h 255888"/>
                  <a:gd name="connsiteX5" fmla="*/ 146075 w 146075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888">
                    <a:moveTo>
                      <a:pt x="81181" y="143589"/>
                    </a:moveTo>
                    <a:cubicBezTo>
                      <a:pt x="56038" y="99912"/>
                      <a:pt x="42828" y="50398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889"/>
                    </a:lnTo>
                    <a:lnTo>
                      <a:pt x="146075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5" name="Freeform: Shape 4654">
                <a:extLst>
                  <a:ext uri="{FF2B5EF4-FFF2-40B4-BE49-F238E27FC236}">
                    <a16:creationId xmlns:a16="http://schemas.microsoft.com/office/drawing/2014/main" id="{EEE9DFA3-B68D-1ABB-D2C6-2808D642C26D}"/>
                  </a:ext>
                </a:extLst>
              </p:cNvPr>
              <p:cNvSpPr/>
              <p:nvPr/>
            </p:nvSpPr>
            <p:spPr>
              <a:xfrm>
                <a:off x="7063063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8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6" name="Freeform: Shape 4655">
                <a:extLst>
                  <a:ext uri="{FF2B5EF4-FFF2-40B4-BE49-F238E27FC236}">
                    <a16:creationId xmlns:a16="http://schemas.microsoft.com/office/drawing/2014/main" id="{D1BCDA49-87FB-92C6-6225-05BA004324CB}"/>
                  </a:ext>
                </a:extLst>
              </p:cNvPr>
              <p:cNvSpPr/>
              <p:nvPr/>
            </p:nvSpPr>
            <p:spPr>
              <a:xfrm>
                <a:off x="7345013" y="4992366"/>
                <a:ext cx="234971" cy="181136"/>
              </a:xfrm>
              <a:custGeom>
                <a:avLst/>
                <a:gdLst>
                  <a:gd name="connsiteX0" fmla="*/ 62579 w 234971"/>
                  <a:gd name="connsiteY0" fmla="*/ 81610 h 181136"/>
                  <a:gd name="connsiteX1" fmla="*/ 62579 w 234971"/>
                  <a:gd name="connsiteY1" fmla="*/ 81610 h 181136"/>
                  <a:gd name="connsiteX2" fmla="*/ 234972 w 234971"/>
                  <a:gd name="connsiteY2" fmla="*/ 181137 h 181136"/>
                  <a:gd name="connsiteX3" fmla="*/ 234972 w 234971"/>
                  <a:gd name="connsiteY3" fmla="*/ 131673 h 181136"/>
                  <a:gd name="connsiteX4" fmla="*/ 6944 w 234971"/>
                  <a:gd name="connsiteY4" fmla="*/ 0 h 181136"/>
                  <a:gd name="connsiteX5" fmla="*/ 0 w 234971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62579" y="81610"/>
                    </a:moveTo>
                    <a:lnTo>
                      <a:pt x="62579" y="81610"/>
                    </a:lnTo>
                    <a:lnTo>
                      <a:pt x="234972" y="181137"/>
                    </a:lnTo>
                    <a:lnTo>
                      <a:pt x="234972" y="131673"/>
                    </a:lnTo>
                    <a:lnTo>
                      <a:pt x="6944" y="0"/>
                    </a:lnTo>
                    <a:cubicBezTo>
                      <a:pt x="5057" y="15259"/>
                      <a:pt x="2743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7" name="Freeform: Shape 4656">
                <a:extLst>
                  <a:ext uri="{FF2B5EF4-FFF2-40B4-BE49-F238E27FC236}">
                    <a16:creationId xmlns:a16="http://schemas.microsoft.com/office/drawing/2014/main" id="{22AFA8D9-D9C0-B1B1-28EC-5824CA3EA96E}"/>
                  </a:ext>
                </a:extLst>
              </p:cNvPr>
              <p:cNvSpPr/>
              <p:nvPr/>
            </p:nvSpPr>
            <p:spPr>
              <a:xfrm>
                <a:off x="7913884" y="4687014"/>
                <a:ext cx="277149" cy="188423"/>
              </a:xfrm>
              <a:custGeom>
                <a:avLst/>
                <a:gdLst>
                  <a:gd name="connsiteX0" fmla="*/ 240030 w 277149"/>
                  <a:gd name="connsiteY0" fmla="*/ 42863 h 188423"/>
                  <a:gd name="connsiteX1" fmla="*/ 277149 w 277149"/>
                  <a:gd name="connsiteY1" fmla="*/ 42863 h 188423"/>
                  <a:gd name="connsiteX2" fmla="*/ 202911 w 277149"/>
                  <a:gd name="connsiteY2" fmla="*/ 0 h 188423"/>
                  <a:gd name="connsiteX3" fmla="*/ 101413 w 277149"/>
                  <a:gd name="connsiteY3" fmla="*/ 0 h 188423"/>
                  <a:gd name="connsiteX4" fmla="*/ 38319 w 277149"/>
                  <a:gd name="connsiteY4" fmla="*/ 36433 h 188423"/>
                  <a:gd name="connsiteX5" fmla="*/ 0 w 277149"/>
                  <a:gd name="connsiteY5" fmla="*/ 102698 h 188423"/>
                  <a:gd name="connsiteX6" fmla="*/ 0 w 277149"/>
                  <a:gd name="connsiteY6" fmla="*/ 188423 h 188423"/>
                  <a:gd name="connsiteX7" fmla="*/ 75438 w 277149"/>
                  <a:gd name="connsiteY7" fmla="*/ 57864 h 188423"/>
                  <a:gd name="connsiteX8" fmla="*/ 101155 w 277149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9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8" name="Freeform: Shape 4657">
                <a:extLst>
                  <a:ext uri="{FF2B5EF4-FFF2-40B4-BE49-F238E27FC236}">
                    <a16:creationId xmlns:a16="http://schemas.microsoft.com/office/drawing/2014/main" id="{0843155D-9B8F-24FC-3562-A2C8399B608A}"/>
                  </a:ext>
                </a:extLst>
              </p:cNvPr>
              <p:cNvSpPr/>
              <p:nvPr/>
            </p:nvSpPr>
            <p:spPr>
              <a:xfrm>
                <a:off x="7622419" y="5057775"/>
                <a:ext cx="168278" cy="159363"/>
              </a:xfrm>
              <a:custGeom>
                <a:avLst/>
                <a:gdLst>
                  <a:gd name="connsiteX0" fmla="*/ 99612 w 168278"/>
                  <a:gd name="connsiteY0" fmla="*/ 64294 h 159363"/>
                  <a:gd name="connsiteX1" fmla="*/ 99612 w 168278"/>
                  <a:gd name="connsiteY1" fmla="*/ 64294 h 159363"/>
                  <a:gd name="connsiteX2" fmla="*/ 78181 w 168278"/>
                  <a:gd name="connsiteY2" fmla="*/ 101413 h 159363"/>
                  <a:gd name="connsiteX3" fmla="*/ 37368 w 168278"/>
                  <a:gd name="connsiteY3" fmla="*/ 112565 h 159363"/>
                  <a:gd name="connsiteX4" fmla="*/ 37205 w 168278"/>
                  <a:gd name="connsiteY4" fmla="*/ 112471 h 159363"/>
                  <a:gd name="connsiteX5" fmla="*/ 0 w 168278"/>
                  <a:gd name="connsiteY5" fmla="*/ 91040 h 159363"/>
                  <a:gd name="connsiteX6" fmla="*/ 0 w 168278"/>
                  <a:gd name="connsiteY6" fmla="*/ 140503 h 159363"/>
                  <a:gd name="connsiteX7" fmla="*/ 15774 w 168278"/>
                  <a:gd name="connsiteY7" fmla="*/ 149590 h 159363"/>
                  <a:gd name="connsiteX8" fmla="*/ 52035 w 168278"/>
                  <a:gd name="connsiteY8" fmla="*/ 159363 h 159363"/>
                  <a:gd name="connsiteX9" fmla="*/ 71066 w 168278"/>
                  <a:gd name="connsiteY9" fmla="*/ 156877 h 159363"/>
                  <a:gd name="connsiteX10" fmla="*/ 115300 w 168278"/>
                  <a:gd name="connsiteY10" fmla="*/ 122587 h 159363"/>
                  <a:gd name="connsiteX11" fmla="*/ 168278 w 168278"/>
                  <a:gd name="connsiteY11" fmla="*/ 30861 h 159363"/>
                  <a:gd name="connsiteX12" fmla="*/ 136646 w 168278"/>
                  <a:gd name="connsiteY12" fmla="*/ 0 h 159363"/>
                  <a:gd name="connsiteX13" fmla="*/ 124044 w 168278"/>
                  <a:gd name="connsiteY13" fmla="*/ 21689 h 159363"/>
                  <a:gd name="connsiteX14" fmla="*/ 124044 w 168278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363">
                    <a:moveTo>
                      <a:pt x="99612" y="64294"/>
                    </a:moveTo>
                    <a:lnTo>
                      <a:pt x="99612" y="64294"/>
                    </a:lnTo>
                    <a:lnTo>
                      <a:pt x="78181" y="101413"/>
                    </a:lnTo>
                    <a:cubicBezTo>
                      <a:pt x="69986" y="115763"/>
                      <a:pt x="51718" y="120752"/>
                      <a:pt x="37368" y="112565"/>
                    </a:cubicBezTo>
                    <a:cubicBezTo>
                      <a:pt x="37316" y="112531"/>
                      <a:pt x="37256" y="112506"/>
                      <a:pt x="37205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774" y="149590"/>
                    </a:lnTo>
                    <a:cubicBezTo>
                      <a:pt x="26797" y="155959"/>
                      <a:pt x="39305" y="159328"/>
                      <a:pt x="52035" y="159363"/>
                    </a:cubicBezTo>
                    <a:cubicBezTo>
                      <a:pt x="58456" y="159337"/>
                      <a:pt x="64851" y="158505"/>
                      <a:pt x="71066" y="156877"/>
                    </a:cubicBezTo>
                    <a:cubicBezTo>
                      <a:pt x="89797" y="151819"/>
                      <a:pt x="105733" y="139466"/>
                      <a:pt x="115300" y="122587"/>
                    </a:cubicBezTo>
                    <a:lnTo>
                      <a:pt x="168278" y="30861"/>
                    </a:lnTo>
                    <a:lnTo>
                      <a:pt x="136646" y="0"/>
                    </a:lnTo>
                    <a:lnTo>
                      <a:pt x="124044" y="21689"/>
                    </a:lnTo>
                    <a:lnTo>
                      <a:pt x="124044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9" name="Freeform: Shape 4658">
                <a:extLst>
                  <a:ext uri="{FF2B5EF4-FFF2-40B4-BE49-F238E27FC236}">
                    <a16:creationId xmlns:a16="http://schemas.microsoft.com/office/drawing/2014/main" id="{DCDC155C-D634-C447-02C4-D66385B52576}"/>
                  </a:ext>
                </a:extLst>
              </p:cNvPr>
              <p:cNvSpPr/>
              <p:nvPr/>
            </p:nvSpPr>
            <p:spPr>
              <a:xfrm>
                <a:off x="775932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699 w 111785"/>
                  <a:gd name="connsiteY1" fmla="*/ 13459 h 224942"/>
                  <a:gd name="connsiteX2" fmla="*/ 111699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699" y="13459"/>
                    </a:lnTo>
                    <a:lnTo>
                      <a:pt x="111699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0" name="Freeform: Shape 4659">
                <a:extLst>
                  <a:ext uri="{FF2B5EF4-FFF2-40B4-BE49-F238E27FC236}">
                    <a16:creationId xmlns:a16="http://schemas.microsoft.com/office/drawing/2014/main" id="{63B429CD-08EA-B01C-7FDB-148D53059356}"/>
                  </a:ext>
                </a:extLst>
              </p:cNvPr>
              <p:cNvSpPr/>
              <p:nvPr/>
            </p:nvSpPr>
            <p:spPr>
              <a:xfrm>
                <a:off x="6932504" y="5246370"/>
                <a:ext cx="277920" cy="167163"/>
              </a:xfrm>
              <a:custGeom>
                <a:avLst/>
                <a:gdLst>
                  <a:gd name="connsiteX0" fmla="*/ 277921 w 277920"/>
                  <a:gd name="connsiteY0" fmla="*/ 42863 h 167163"/>
                  <a:gd name="connsiteX1" fmla="*/ 261204 w 277920"/>
                  <a:gd name="connsiteY1" fmla="*/ 0 h 167163"/>
                  <a:gd name="connsiteX2" fmla="*/ 113843 w 277920"/>
                  <a:gd name="connsiteY2" fmla="*/ 0 h 167163"/>
                  <a:gd name="connsiteX3" fmla="*/ 50749 w 277920"/>
                  <a:gd name="connsiteY3" fmla="*/ 36433 h 167163"/>
                  <a:gd name="connsiteX4" fmla="*/ 0 w 277920"/>
                  <a:gd name="connsiteY4" fmla="*/ 124301 h 167163"/>
                  <a:gd name="connsiteX5" fmla="*/ 18602 w 277920"/>
                  <a:gd name="connsiteY5" fmla="*/ 156448 h 167163"/>
                  <a:gd name="connsiteX6" fmla="*/ 18602 w 277920"/>
                  <a:gd name="connsiteY6" fmla="*/ 156448 h 167163"/>
                  <a:gd name="connsiteX7" fmla="*/ 24775 w 277920"/>
                  <a:gd name="connsiteY7" fmla="*/ 167164 h 167163"/>
                  <a:gd name="connsiteX8" fmla="*/ 87868 w 277920"/>
                  <a:gd name="connsiteY8" fmla="*/ 57864 h 167163"/>
                  <a:gd name="connsiteX9" fmla="*/ 113586 w 277920"/>
                  <a:gd name="connsiteY9" fmla="*/ 42863 h 167163"/>
                  <a:gd name="connsiteX10" fmla="*/ 277921 w 277920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7163">
                    <a:moveTo>
                      <a:pt x="277921" y="42863"/>
                    </a:moveTo>
                    <a:cubicBezTo>
                      <a:pt x="272777" y="28461"/>
                      <a:pt x="267205" y="14170"/>
                      <a:pt x="261204" y="0"/>
                    </a:cubicBezTo>
                    <a:lnTo>
                      <a:pt x="113843" y="0"/>
                    </a:lnTo>
                    <a:cubicBezTo>
                      <a:pt x="87825" y="60"/>
                      <a:pt x="63805" y="13930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775" y="167164"/>
                    </a:lnTo>
                    <a:lnTo>
                      <a:pt x="87868" y="57864"/>
                    </a:lnTo>
                    <a:cubicBezTo>
                      <a:pt x="93226" y="48709"/>
                      <a:pt x="102981" y="43025"/>
                      <a:pt x="113586" y="42863"/>
                    </a:cubicBezTo>
                    <a:lnTo>
                      <a:pt x="277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1" name="Freeform: Shape 4660">
                <a:extLst>
                  <a:ext uri="{FF2B5EF4-FFF2-40B4-BE49-F238E27FC236}">
                    <a16:creationId xmlns:a16="http://schemas.microsoft.com/office/drawing/2014/main" id="{BEF838E1-462E-7D0C-E10B-19BF386653B9}"/>
                  </a:ext>
                </a:extLst>
              </p:cNvPr>
              <p:cNvSpPr/>
              <p:nvPr/>
            </p:nvSpPr>
            <p:spPr>
              <a:xfrm>
                <a:off x="7193880" y="5246370"/>
                <a:ext cx="288121" cy="42862"/>
              </a:xfrm>
              <a:custGeom>
                <a:avLst/>
                <a:gdLst>
                  <a:gd name="connsiteX0" fmla="*/ 88983 w 288121"/>
                  <a:gd name="connsiteY0" fmla="*/ 42863 h 42862"/>
                  <a:gd name="connsiteX1" fmla="*/ 288122 w 288121"/>
                  <a:gd name="connsiteY1" fmla="*/ 42863 h 42862"/>
                  <a:gd name="connsiteX2" fmla="*/ 263347 w 288121"/>
                  <a:gd name="connsiteY2" fmla="*/ 0 h 42862"/>
                  <a:gd name="connsiteX3" fmla="*/ 0 w 288121"/>
                  <a:gd name="connsiteY3" fmla="*/ 0 h 42862"/>
                  <a:gd name="connsiteX4" fmla="*/ 16716 w 28812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88983" y="42863"/>
                    </a:moveTo>
                    <a:lnTo>
                      <a:pt x="288122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5718" y="14119"/>
                      <a:pt x="11290" y="28401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2" name="Freeform: Shape 4661">
                <a:extLst>
                  <a:ext uri="{FF2B5EF4-FFF2-40B4-BE49-F238E27FC236}">
                    <a16:creationId xmlns:a16="http://schemas.microsoft.com/office/drawing/2014/main" id="{CD8CF1EC-B9AF-A741-0CA7-A800ED520EAD}"/>
                  </a:ext>
                </a:extLst>
              </p:cNvPr>
              <p:cNvSpPr/>
              <p:nvPr/>
            </p:nvSpPr>
            <p:spPr>
              <a:xfrm>
                <a:off x="7579642" y="4599317"/>
                <a:ext cx="210026" cy="264633"/>
              </a:xfrm>
              <a:custGeom>
                <a:avLst/>
                <a:gdLst>
                  <a:gd name="connsiteX0" fmla="*/ 177794 w 210026"/>
                  <a:gd name="connsiteY0" fmla="*/ 18602 h 264633"/>
                  <a:gd name="connsiteX1" fmla="*/ 177794 w 210026"/>
                  <a:gd name="connsiteY1" fmla="*/ 18602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3" name="Freeform: Shape 4662">
                <a:extLst>
                  <a:ext uri="{FF2B5EF4-FFF2-40B4-BE49-F238E27FC236}">
                    <a16:creationId xmlns:a16="http://schemas.microsoft.com/office/drawing/2014/main" id="{8F15280C-CB3C-BDB3-5D2A-8EA293F24661}"/>
                  </a:ext>
                </a:extLst>
              </p:cNvPr>
              <p:cNvSpPr/>
              <p:nvPr/>
            </p:nvSpPr>
            <p:spPr>
              <a:xfrm>
                <a:off x="7506690" y="5098922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3205 w 115728"/>
                  <a:gd name="connsiteY3" fmla="*/ 147447 h 190310"/>
                  <a:gd name="connsiteX4" fmla="*/ 42863 w 115728"/>
                  <a:gd name="connsiteY4" fmla="*/ 147447 h 190310"/>
                  <a:gd name="connsiteX5" fmla="*/ 0 w 115728"/>
                  <a:gd name="connsiteY5" fmla="*/ 147447 h 190310"/>
                  <a:gd name="connsiteX6" fmla="*/ 24775 w 115728"/>
                  <a:gd name="connsiteY6" fmla="*/ 190310 h 190310"/>
                  <a:gd name="connsiteX7" fmla="*/ 42863 w 115728"/>
                  <a:gd name="connsiteY7" fmla="*/ 190310 h 190310"/>
                  <a:gd name="connsiteX8" fmla="*/ 79210 w 115728"/>
                  <a:gd name="connsiteY8" fmla="*/ 180623 h 190310"/>
                  <a:gd name="connsiteX9" fmla="*/ 94469 w 115728"/>
                  <a:gd name="connsiteY9" fmla="*/ 168964 h 190310"/>
                  <a:gd name="connsiteX10" fmla="*/ 115729 w 115728"/>
                  <a:gd name="connsiteY10" fmla="*/ 117529 h 190310"/>
                  <a:gd name="connsiteX11" fmla="*/ 115729 w 115728"/>
                  <a:gd name="connsiteY11" fmla="*/ 11487 h 190310"/>
                  <a:gd name="connsiteX12" fmla="*/ 72866 w 115728"/>
                  <a:gd name="connsiteY12" fmla="*/ 0 h 190310"/>
                  <a:gd name="connsiteX13" fmla="*/ 72866 w 115728"/>
                  <a:gd name="connsiteY13" fmla="*/ 25117 h 190310"/>
                  <a:gd name="connsiteX14" fmla="*/ 72866 w 115728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0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27" y="190370"/>
                      <a:pt x="68169" y="187026"/>
                      <a:pt x="79210" y="180623"/>
                    </a:cubicBezTo>
                    <a:cubicBezTo>
                      <a:pt x="84799" y="177451"/>
                      <a:pt x="89934" y="173525"/>
                      <a:pt x="94469" y="168964"/>
                    </a:cubicBezTo>
                    <a:cubicBezTo>
                      <a:pt x="108125" y="155334"/>
                      <a:pt x="115772" y="136817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4" name="Freeform: Shape 4663">
                <a:extLst>
                  <a:ext uri="{FF2B5EF4-FFF2-40B4-BE49-F238E27FC236}">
                    <a16:creationId xmlns:a16="http://schemas.microsoft.com/office/drawing/2014/main" id="{0AA9A3BB-A498-4743-57D8-036E55CCF554}"/>
                  </a:ext>
                </a:extLst>
              </p:cNvPr>
              <p:cNvSpPr/>
              <p:nvPr/>
            </p:nvSpPr>
            <p:spPr>
              <a:xfrm>
                <a:off x="7579556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772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772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5" name="Freeform: Shape 4664">
                <a:extLst>
                  <a:ext uri="{FF2B5EF4-FFF2-40B4-BE49-F238E27FC236}">
                    <a16:creationId xmlns:a16="http://schemas.microsoft.com/office/drawing/2014/main" id="{B1DF9FBA-32FA-11F4-417E-A2BCA1C24648}"/>
                  </a:ext>
                </a:extLst>
              </p:cNvPr>
              <p:cNvSpPr/>
              <p:nvPr/>
            </p:nvSpPr>
            <p:spPr>
              <a:xfrm>
                <a:off x="7020201" y="5545207"/>
                <a:ext cx="200082" cy="263090"/>
              </a:xfrm>
              <a:custGeom>
                <a:avLst/>
                <a:gdLst>
                  <a:gd name="connsiteX0" fmla="*/ 200082 w 200082"/>
                  <a:gd name="connsiteY0" fmla="*/ 28803 h 263090"/>
                  <a:gd name="connsiteX1" fmla="*/ 164164 w 200082"/>
                  <a:gd name="connsiteY1" fmla="*/ 0 h 263090"/>
                  <a:gd name="connsiteX2" fmla="*/ 36433 w 200082"/>
                  <a:gd name="connsiteY2" fmla="*/ 73809 h 263090"/>
                  <a:gd name="connsiteX3" fmla="*/ 0 w 200082"/>
                  <a:gd name="connsiteY3" fmla="*/ 136903 h 263090"/>
                  <a:gd name="connsiteX4" fmla="*/ 0 w 200082"/>
                  <a:gd name="connsiteY4" fmla="*/ 238315 h 263090"/>
                  <a:gd name="connsiteX5" fmla="*/ 32147 w 200082"/>
                  <a:gd name="connsiteY5" fmla="*/ 256918 h 263090"/>
                  <a:gd name="connsiteX6" fmla="*/ 32147 w 200082"/>
                  <a:gd name="connsiteY6" fmla="*/ 256918 h 263090"/>
                  <a:gd name="connsiteX7" fmla="*/ 42863 w 200082"/>
                  <a:gd name="connsiteY7" fmla="*/ 263090 h 263090"/>
                  <a:gd name="connsiteX8" fmla="*/ 42863 w 200082"/>
                  <a:gd name="connsiteY8" fmla="*/ 136903 h 263090"/>
                  <a:gd name="connsiteX9" fmla="*/ 57864 w 200082"/>
                  <a:gd name="connsiteY9" fmla="*/ 111186 h 263090"/>
                  <a:gd name="connsiteX10" fmla="*/ 188423 w 200082"/>
                  <a:gd name="connsiteY10" fmla="*/ 35748 h 263090"/>
                  <a:gd name="connsiteX11" fmla="*/ 188423 w 200082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4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6" name="Freeform: Shape 4665">
                <a:extLst>
                  <a:ext uri="{FF2B5EF4-FFF2-40B4-BE49-F238E27FC236}">
                    <a16:creationId xmlns:a16="http://schemas.microsoft.com/office/drawing/2014/main" id="{3504141A-3C3C-E2D3-952D-3DA1DDFCBA37}"/>
                  </a:ext>
                </a:extLst>
              </p:cNvPr>
              <p:cNvSpPr/>
              <p:nvPr/>
            </p:nvSpPr>
            <p:spPr>
              <a:xfrm>
                <a:off x="7184707" y="5413533"/>
                <a:ext cx="270548" cy="160476"/>
              </a:xfrm>
              <a:custGeom>
                <a:avLst/>
                <a:gdLst>
                  <a:gd name="connsiteX0" fmla="*/ 35576 w 270548"/>
                  <a:gd name="connsiteY0" fmla="*/ 160477 h 160476"/>
                  <a:gd name="connsiteX1" fmla="*/ 98155 w 270548"/>
                  <a:gd name="connsiteY1" fmla="*/ 124301 h 160476"/>
                  <a:gd name="connsiteX2" fmla="*/ 98155 w 270548"/>
                  <a:gd name="connsiteY2" fmla="*/ 124301 h 160476"/>
                  <a:gd name="connsiteX3" fmla="*/ 270548 w 270548"/>
                  <a:gd name="connsiteY3" fmla="*/ 24775 h 160476"/>
                  <a:gd name="connsiteX4" fmla="*/ 227686 w 270548"/>
                  <a:gd name="connsiteY4" fmla="*/ 0 h 160476"/>
                  <a:gd name="connsiteX5" fmla="*/ 0 w 270548"/>
                  <a:gd name="connsiteY5" fmla="*/ 131673 h 160476"/>
                  <a:gd name="connsiteX6" fmla="*/ 35576 w 270548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548" h="160476">
                    <a:moveTo>
                      <a:pt x="35576" y="160477"/>
                    </a:moveTo>
                    <a:lnTo>
                      <a:pt x="98155" y="124301"/>
                    </a:lnTo>
                    <a:lnTo>
                      <a:pt x="98155" y="124301"/>
                    </a:lnTo>
                    <a:lnTo>
                      <a:pt x="270548" y="24775"/>
                    </a:lnTo>
                    <a:lnTo>
                      <a:pt x="227686" y="0"/>
                    </a:lnTo>
                    <a:lnTo>
                      <a:pt x="0" y="131673"/>
                    </a:lnTo>
                    <a:cubicBezTo>
                      <a:pt x="12061" y="140932"/>
                      <a:pt x="23917" y="150533"/>
                      <a:pt x="35576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7" name="Freeform: Shape 4666">
                <a:extLst>
                  <a:ext uri="{FF2B5EF4-FFF2-40B4-BE49-F238E27FC236}">
                    <a16:creationId xmlns:a16="http://schemas.microsoft.com/office/drawing/2014/main" id="{673D2E33-C3B0-0150-F6BF-ABF221F1FAB2}"/>
                  </a:ext>
                </a:extLst>
              </p:cNvPr>
              <p:cNvSpPr/>
              <p:nvPr/>
            </p:nvSpPr>
            <p:spPr>
              <a:xfrm>
                <a:off x="7242057" y="4687014"/>
                <a:ext cx="134674" cy="312724"/>
              </a:xfrm>
              <a:custGeom>
                <a:avLst/>
                <a:gdLst>
                  <a:gd name="connsiteX0" fmla="*/ 116157 w 134674"/>
                  <a:gd name="connsiteY0" fmla="*/ 32147 h 312724"/>
                  <a:gd name="connsiteX1" fmla="*/ 134674 w 134674"/>
                  <a:gd name="connsiteY1" fmla="*/ 0 h 312724"/>
                  <a:gd name="connsiteX2" fmla="*/ 134674 w 134674"/>
                  <a:gd name="connsiteY2" fmla="*/ 0 h 312724"/>
                  <a:gd name="connsiteX3" fmla="*/ 60350 w 134674"/>
                  <a:gd name="connsiteY3" fmla="*/ 42863 h 312724"/>
                  <a:gd name="connsiteX4" fmla="*/ 9773 w 134674"/>
                  <a:gd name="connsiteY4" fmla="*/ 130731 h 312724"/>
                  <a:gd name="connsiteX5" fmla="*/ 9773 w 134674"/>
                  <a:gd name="connsiteY5" fmla="*/ 203597 h 312724"/>
                  <a:gd name="connsiteX6" fmla="*/ 48006 w 134674"/>
                  <a:gd name="connsiteY6" fmla="*/ 269862 h 312724"/>
                  <a:gd name="connsiteX7" fmla="*/ 122244 w 134674"/>
                  <a:gd name="connsiteY7" fmla="*/ 312725 h 312724"/>
                  <a:gd name="connsiteX8" fmla="*/ 46891 w 134674"/>
                  <a:gd name="connsiteY8" fmla="*/ 182166 h 312724"/>
                  <a:gd name="connsiteX9" fmla="*/ 46891 w 134674"/>
                  <a:gd name="connsiteY9" fmla="*/ 152162 h 312724"/>
                  <a:gd name="connsiteX10" fmla="*/ 109985 w 134674"/>
                  <a:gd name="connsiteY10" fmla="*/ 42863 h 312724"/>
                  <a:gd name="connsiteX11" fmla="*/ 116157 w 134674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4" h="312724">
                    <a:moveTo>
                      <a:pt x="116157" y="32147"/>
                    </a:moveTo>
                    <a:lnTo>
                      <a:pt x="134674" y="0"/>
                    </a:lnTo>
                    <a:lnTo>
                      <a:pt x="134674" y="0"/>
                    </a:lnTo>
                    <a:lnTo>
                      <a:pt x="60350" y="42863"/>
                    </a:lnTo>
                    <a:lnTo>
                      <a:pt x="9773" y="130731"/>
                    </a:lnTo>
                    <a:cubicBezTo>
                      <a:pt x="-3258" y="153268"/>
                      <a:pt x="-3258" y="181060"/>
                      <a:pt x="9773" y="203597"/>
                    </a:cubicBezTo>
                    <a:lnTo>
                      <a:pt x="48006" y="269862"/>
                    </a:lnTo>
                    <a:lnTo>
                      <a:pt x="122244" y="312725"/>
                    </a:lnTo>
                    <a:lnTo>
                      <a:pt x="46891" y="182166"/>
                    </a:lnTo>
                    <a:cubicBezTo>
                      <a:pt x="41500" y="172890"/>
                      <a:pt x="41500" y="161437"/>
                      <a:pt x="46891" y="152162"/>
                    </a:cubicBezTo>
                    <a:lnTo>
                      <a:pt x="109985" y="42863"/>
                    </a:lnTo>
                    <a:lnTo>
                      <a:pt x="11615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8" name="Freeform: Shape 4667">
                <a:extLst>
                  <a:ext uri="{FF2B5EF4-FFF2-40B4-BE49-F238E27FC236}">
                    <a16:creationId xmlns:a16="http://schemas.microsoft.com/office/drawing/2014/main" id="{86933FB2-C4F7-6DA1-54EB-8F1593DB014A}"/>
                  </a:ext>
                </a:extLst>
              </p:cNvPr>
              <p:cNvSpPr/>
              <p:nvPr/>
            </p:nvSpPr>
            <p:spPr>
              <a:xfrm>
                <a:off x="7444711" y="5213622"/>
                <a:ext cx="105606" cy="199910"/>
              </a:xfrm>
              <a:custGeom>
                <a:avLst/>
                <a:gdLst>
                  <a:gd name="connsiteX0" fmla="*/ 37290 w 105606"/>
                  <a:gd name="connsiteY0" fmla="*/ 75610 h 199910"/>
                  <a:gd name="connsiteX1" fmla="*/ 37290 w 105606"/>
                  <a:gd name="connsiteY1" fmla="*/ 75610 h 199910"/>
                  <a:gd name="connsiteX2" fmla="*/ 58721 w 105606"/>
                  <a:gd name="connsiteY2" fmla="*/ 112729 h 199910"/>
                  <a:gd name="connsiteX3" fmla="*/ 47749 w 105606"/>
                  <a:gd name="connsiteY3" fmla="*/ 153791 h 199910"/>
                  <a:gd name="connsiteX4" fmla="*/ 10544 w 105606"/>
                  <a:gd name="connsiteY4" fmla="*/ 175222 h 199910"/>
                  <a:gd name="connsiteX5" fmla="*/ 53407 w 105606"/>
                  <a:gd name="connsiteY5" fmla="*/ 199911 h 199910"/>
                  <a:gd name="connsiteX6" fmla="*/ 69180 w 105606"/>
                  <a:gd name="connsiteY6" fmla="*/ 191338 h 199910"/>
                  <a:gd name="connsiteX7" fmla="*/ 95755 w 105606"/>
                  <a:gd name="connsiteY7" fmla="*/ 164764 h 199910"/>
                  <a:gd name="connsiteX8" fmla="*/ 103127 w 105606"/>
                  <a:gd name="connsiteY8" fmla="*/ 147104 h 199910"/>
                  <a:gd name="connsiteX9" fmla="*/ 95840 w 105606"/>
                  <a:gd name="connsiteY9" fmla="*/ 91726 h 199910"/>
                  <a:gd name="connsiteX10" fmla="*/ 42863 w 105606"/>
                  <a:gd name="connsiteY10" fmla="*/ 0 h 199910"/>
                  <a:gd name="connsiteX11" fmla="*/ 0 w 105606"/>
                  <a:gd name="connsiteY11" fmla="*/ 11487 h 199910"/>
                  <a:gd name="connsiteX12" fmla="*/ 12516 w 105606"/>
                  <a:gd name="connsiteY12" fmla="*/ 33176 h 199910"/>
                  <a:gd name="connsiteX13" fmla="*/ 12516 w 105606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06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1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544" y="175222"/>
                    </a:lnTo>
                    <a:lnTo>
                      <a:pt x="53407" y="199911"/>
                    </a:lnTo>
                    <a:lnTo>
                      <a:pt x="69180" y="191338"/>
                    </a:lnTo>
                    <a:cubicBezTo>
                      <a:pt x="80221" y="184969"/>
                      <a:pt x="89385" y="175805"/>
                      <a:pt x="95755" y="164764"/>
                    </a:cubicBezTo>
                    <a:cubicBezTo>
                      <a:pt x="98961" y="159217"/>
                      <a:pt x="101438" y="153285"/>
                      <a:pt x="103127" y="147104"/>
                    </a:cubicBezTo>
                    <a:cubicBezTo>
                      <a:pt x="108125" y="128408"/>
                      <a:pt x="105502" y="108494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9" name="Freeform: Shape 4668">
                <a:extLst>
                  <a:ext uri="{FF2B5EF4-FFF2-40B4-BE49-F238E27FC236}">
                    <a16:creationId xmlns:a16="http://schemas.microsoft.com/office/drawing/2014/main" id="{921A284B-B137-1CE8-484E-E5E60C1A796B}"/>
                  </a:ext>
                </a:extLst>
              </p:cNvPr>
              <p:cNvSpPr/>
              <p:nvPr/>
            </p:nvSpPr>
            <p:spPr>
              <a:xfrm>
                <a:off x="7333354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8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8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0" name="Freeform: Shape 4669">
                <a:extLst>
                  <a:ext uri="{FF2B5EF4-FFF2-40B4-BE49-F238E27FC236}">
                    <a16:creationId xmlns:a16="http://schemas.microsoft.com/office/drawing/2014/main" id="{D24821A1-49C9-3C8D-D4B6-9FCF64DF4F8D}"/>
                  </a:ext>
                </a:extLst>
              </p:cNvPr>
              <p:cNvSpPr/>
              <p:nvPr/>
            </p:nvSpPr>
            <p:spPr>
              <a:xfrm>
                <a:off x="7242057" y="5808811"/>
                <a:ext cx="128930" cy="288464"/>
              </a:xfrm>
              <a:custGeom>
                <a:avLst/>
                <a:gdLst>
                  <a:gd name="connsiteX0" fmla="*/ 128930 w 128930"/>
                  <a:gd name="connsiteY0" fmla="*/ 6944 h 288464"/>
                  <a:gd name="connsiteX1" fmla="*/ 83496 w 128930"/>
                  <a:gd name="connsiteY1" fmla="*/ 0 h 288464"/>
                  <a:gd name="connsiteX2" fmla="*/ 9773 w 128930"/>
                  <a:gd name="connsiteY2" fmla="*/ 127730 h 288464"/>
                  <a:gd name="connsiteX3" fmla="*/ 9773 w 128930"/>
                  <a:gd name="connsiteY3" fmla="*/ 200597 h 288464"/>
                  <a:gd name="connsiteX4" fmla="*/ 60436 w 128930"/>
                  <a:gd name="connsiteY4" fmla="*/ 288465 h 288464"/>
                  <a:gd name="connsiteX5" fmla="*/ 109985 w 128930"/>
                  <a:gd name="connsiteY5" fmla="*/ 288465 h 288464"/>
                  <a:gd name="connsiteX6" fmla="*/ 46891 w 128930"/>
                  <a:gd name="connsiteY6" fmla="*/ 179165 h 288464"/>
                  <a:gd name="connsiteX7" fmla="*/ 46891 w 128930"/>
                  <a:gd name="connsiteY7" fmla="*/ 149162 h 288464"/>
                  <a:gd name="connsiteX8" fmla="*/ 122672 w 128930"/>
                  <a:gd name="connsiteY8" fmla="*/ 18603 h 288464"/>
                  <a:gd name="connsiteX9" fmla="*/ 122672 w 128930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128930" y="6944"/>
                    </a:moveTo>
                    <a:cubicBezTo>
                      <a:pt x="113843" y="4200"/>
                      <a:pt x="98755" y="1886"/>
                      <a:pt x="83496" y="0"/>
                    </a:cubicBezTo>
                    <a:lnTo>
                      <a:pt x="9773" y="127730"/>
                    </a:lnTo>
                    <a:cubicBezTo>
                      <a:pt x="-3258" y="150267"/>
                      <a:pt x="-3258" y="178059"/>
                      <a:pt x="9773" y="200597"/>
                    </a:cubicBezTo>
                    <a:lnTo>
                      <a:pt x="60436" y="288465"/>
                    </a:lnTo>
                    <a:lnTo>
                      <a:pt x="109985" y="288465"/>
                    </a:lnTo>
                    <a:lnTo>
                      <a:pt x="46891" y="179165"/>
                    </a:lnTo>
                    <a:cubicBezTo>
                      <a:pt x="41534" y="169881"/>
                      <a:pt x="41534" y="158446"/>
                      <a:pt x="46891" y="149162"/>
                    </a:cubicBezTo>
                    <a:lnTo>
                      <a:pt x="122672" y="18603"/>
                    </a:lnTo>
                    <a:lnTo>
                      <a:pt x="122672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1" name="Freeform: Shape 4670">
                <a:extLst>
                  <a:ext uri="{FF2B5EF4-FFF2-40B4-BE49-F238E27FC236}">
                    <a16:creationId xmlns:a16="http://schemas.microsoft.com/office/drawing/2014/main" id="{72B1AF43-ED76-4F56-F419-35C0ED533181}"/>
                  </a:ext>
                </a:extLst>
              </p:cNvPr>
              <p:cNvSpPr/>
              <p:nvPr/>
            </p:nvSpPr>
            <p:spPr>
              <a:xfrm>
                <a:off x="7325553" y="5580697"/>
                <a:ext cx="181136" cy="235057"/>
              </a:xfrm>
              <a:custGeom>
                <a:avLst/>
                <a:gdLst>
                  <a:gd name="connsiteX0" fmla="*/ 82039 w 181136"/>
                  <a:gd name="connsiteY0" fmla="*/ 172479 h 235057"/>
                  <a:gd name="connsiteX1" fmla="*/ 82039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2039" y="172479"/>
                    </a:moveTo>
                    <a:lnTo>
                      <a:pt x="82039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30000"/>
                      <a:pt x="30346" y="23231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2" name="Freeform: Shape 4671">
                <a:extLst>
                  <a:ext uri="{FF2B5EF4-FFF2-40B4-BE49-F238E27FC236}">
                    <a16:creationId xmlns:a16="http://schemas.microsoft.com/office/drawing/2014/main" id="{D07BE514-3ED0-6372-CB6D-031FA3781FAE}"/>
                  </a:ext>
                </a:extLst>
              </p:cNvPr>
              <p:cNvSpPr/>
              <p:nvPr/>
            </p:nvSpPr>
            <p:spPr>
              <a:xfrm>
                <a:off x="702020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8 w 188423"/>
                  <a:gd name="connsiteY6" fmla="*/ 277063 h 277063"/>
                  <a:gd name="connsiteX7" fmla="*/ 188423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8" y="277063"/>
                    </a:lnTo>
                    <a:lnTo>
                      <a:pt x="188423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3" name="Freeform: Shape 4672">
                <a:extLst>
                  <a:ext uri="{FF2B5EF4-FFF2-40B4-BE49-F238E27FC236}">
                    <a16:creationId xmlns:a16="http://schemas.microsoft.com/office/drawing/2014/main" id="{505B8149-7D1A-A1AC-6C94-2203374EF349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4" name="Freeform: Shape 4673">
                <a:extLst>
                  <a:ext uri="{FF2B5EF4-FFF2-40B4-BE49-F238E27FC236}">
                    <a16:creationId xmlns:a16="http://schemas.microsoft.com/office/drawing/2014/main" id="{04E1939A-489E-2039-FA1C-2B11B948C5E8}"/>
                  </a:ext>
                </a:extLst>
              </p:cNvPr>
              <p:cNvSpPr/>
              <p:nvPr/>
            </p:nvSpPr>
            <p:spPr>
              <a:xfrm>
                <a:off x="7063063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5" name="Freeform: Shape 4674">
                <a:extLst>
                  <a:ext uri="{FF2B5EF4-FFF2-40B4-BE49-F238E27FC236}">
                    <a16:creationId xmlns:a16="http://schemas.microsoft.com/office/drawing/2014/main" id="{FA71DD67-F0CB-3390-0ABF-B4550A9D8923}"/>
                  </a:ext>
                </a:extLst>
              </p:cNvPr>
              <p:cNvSpPr/>
              <p:nvPr/>
            </p:nvSpPr>
            <p:spPr>
              <a:xfrm>
                <a:off x="7390447" y="5369642"/>
                <a:ext cx="159877" cy="168192"/>
              </a:xfrm>
              <a:custGeom>
                <a:avLst/>
                <a:gdLst>
                  <a:gd name="connsiteX0" fmla="*/ 64808 w 159877"/>
                  <a:gd name="connsiteY0" fmla="*/ 68666 h 168192"/>
                  <a:gd name="connsiteX1" fmla="*/ 64808 w 159877"/>
                  <a:gd name="connsiteY1" fmla="*/ 68666 h 168192"/>
                  <a:gd name="connsiteX2" fmla="*/ 102013 w 159877"/>
                  <a:gd name="connsiteY2" fmla="*/ 90097 h 168192"/>
                  <a:gd name="connsiteX3" fmla="*/ 112985 w 159877"/>
                  <a:gd name="connsiteY3" fmla="*/ 131073 h 168192"/>
                  <a:gd name="connsiteX4" fmla="*/ 91554 w 159877"/>
                  <a:gd name="connsiteY4" fmla="*/ 168192 h 168192"/>
                  <a:gd name="connsiteX5" fmla="*/ 141018 w 159877"/>
                  <a:gd name="connsiteY5" fmla="*/ 168192 h 168192"/>
                  <a:gd name="connsiteX6" fmla="*/ 150105 w 159877"/>
                  <a:gd name="connsiteY6" fmla="*/ 152505 h 168192"/>
                  <a:gd name="connsiteX7" fmla="*/ 159877 w 159877"/>
                  <a:gd name="connsiteY7" fmla="*/ 116243 h 168192"/>
                  <a:gd name="connsiteX8" fmla="*/ 157391 w 159877"/>
                  <a:gd name="connsiteY8" fmla="*/ 97212 h 168192"/>
                  <a:gd name="connsiteX9" fmla="*/ 123101 w 159877"/>
                  <a:gd name="connsiteY9" fmla="*/ 52978 h 168192"/>
                  <a:gd name="connsiteX10" fmla="*/ 31290 w 159877"/>
                  <a:gd name="connsiteY10" fmla="*/ 0 h 168192"/>
                  <a:gd name="connsiteX11" fmla="*/ 0 w 159877"/>
                  <a:gd name="connsiteY11" fmla="*/ 31032 h 168192"/>
                  <a:gd name="connsiteX12" fmla="*/ 21689 w 159877"/>
                  <a:gd name="connsiteY12" fmla="*/ 43548 h 168192"/>
                  <a:gd name="connsiteX13" fmla="*/ 21689 w 159877"/>
                  <a:gd name="connsiteY13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877" h="168192">
                    <a:moveTo>
                      <a:pt x="64808" y="68666"/>
                    </a:moveTo>
                    <a:lnTo>
                      <a:pt x="64808" y="68666"/>
                    </a:lnTo>
                    <a:lnTo>
                      <a:pt x="102013" y="90097"/>
                    </a:lnTo>
                    <a:cubicBezTo>
                      <a:pt x="116355" y="98386"/>
                      <a:pt x="121267" y="116732"/>
                      <a:pt x="112985" y="131073"/>
                    </a:cubicBezTo>
                    <a:lnTo>
                      <a:pt x="91554" y="168192"/>
                    </a:lnTo>
                    <a:lnTo>
                      <a:pt x="141018" y="168192"/>
                    </a:lnTo>
                    <a:lnTo>
                      <a:pt x="150105" y="152505"/>
                    </a:lnTo>
                    <a:cubicBezTo>
                      <a:pt x="156474" y="141480"/>
                      <a:pt x="159843" y="128973"/>
                      <a:pt x="159877" y="116243"/>
                    </a:cubicBezTo>
                    <a:cubicBezTo>
                      <a:pt x="159860" y="109822"/>
                      <a:pt x="159020" y="103427"/>
                      <a:pt x="157391" y="97212"/>
                    </a:cubicBezTo>
                    <a:cubicBezTo>
                      <a:pt x="152316" y="78490"/>
                      <a:pt x="139972" y="62562"/>
                      <a:pt x="123101" y="52978"/>
                    </a:cubicBezTo>
                    <a:lnTo>
                      <a:pt x="31290" y="0"/>
                    </a:lnTo>
                    <a:lnTo>
                      <a:pt x="0" y="31032"/>
                    </a:lnTo>
                    <a:lnTo>
                      <a:pt x="21689" y="43548"/>
                    </a:lnTo>
                    <a:lnTo>
                      <a:pt x="21689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6" name="Freeform: Shape 4675">
                <a:extLst>
                  <a:ext uri="{FF2B5EF4-FFF2-40B4-BE49-F238E27FC236}">
                    <a16:creationId xmlns:a16="http://schemas.microsoft.com/office/drawing/2014/main" id="{F0DF970C-D869-F51F-85C7-893AC5A5C3DA}"/>
                  </a:ext>
                </a:extLst>
              </p:cNvPr>
              <p:cNvSpPr/>
              <p:nvPr/>
            </p:nvSpPr>
            <p:spPr>
              <a:xfrm>
                <a:off x="719713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7" name="Freeform: Shape 4676">
                <a:extLst>
                  <a:ext uri="{FF2B5EF4-FFF2-40B4-BE49-F238E27FC236}">
                    <a16:creationId xmlns:a16="http://schemas.microsoft.com/office/drawing/2014/main" id="{0CBA4E5D-952A-496B-597C-B6A45E76BD74}"/>
                  </a:ext>
                </a:extLst>
              </p:cNvPr>
              <p:cNvSpPr/>
              <p:nvPr/>
            </p:nvSpPr>
            <p:spPr>
              <a:xfrm>
                <a:off x="7579556" y="5949743"/>
                <a:ext cx="167077" cy="278520"/>
              </a:xfrm>
              <a:custGeom>
                <a:avLst/>
                <a:gdLst>
                  <a:gd name="connsiteX0" fmla="*/ 42863 w 167077"/>
                  <a:gd name="connsiteY0" fmla="*/ 0 h 278520"/>
                  <a:gd name="connsiteX1" fmla="*/ 0 w 167077"/>
                  <a:gd name="connsiteY1" fmla="*/ 17145 h 278520"/>
                  <a:gd name="connsiteX2" fmla="*/ 0 w 167077"/>
                  <a:gd name="connsiteY2" fmla="*/ 164678 h 278520"/>
                  <a:gd name="connsiteX3" fmla="*/ 36433 w 167077"/>
                  <a:gd name="connsiteY3" fmla="*/ 227771 h 278520"/>
                  <a:gd name="connsiteX4" fmla="*/ 124215 w 167077"/>
                  <a:gd name="connsiteY4" fmla="*/ 278520 h 278520"/>
                  <a:gd name="connsiteX5" fmla="*/ 156362 w 167077"/>
                  <a:gd name="connsiteY5" fmla="*/ 259918 h 278520"/>
                  <a:gd name="connsiteX6" fmla="*/ 156362 w 167077"/>
                  <a:gd name="connsiteY6" fmla="*/ 259918 h 278520"/>
                  <a:gd name="connsiteX7" fmla="*/ 167078 w 167077"/>
                  <a:gd name="connsiteY7" fmla="*/ 253746 h 278520"/>
                  <a:gd name="connsiteX8" fmla="*/ 57864 w 167077"/>
                  <a:gd name="connsiteY8" fmla="*/ 190652 h 278520"/>
                  <a:gd name="connsiteX9" fmla="*/ 42863 w 167077"/>
                  <a:gd name="connsiteY9" fmla="*/ 164935 h 278520"/>
                  <a:gd name="connsiteX10" fmla="*/ 42863 w 167077"/>
                  <a:gd name="connsiteY10" fmla="*/ 13459 h 278520"/>
                  <a:gd name="connsiteX11" fmla="*/ 42863 w 167077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077" h="278520">
                    <a:moveTo>
                      <a:pt x="42863" y="0"/>
                    </a:moveTo>
                    <a:cubicBezTo>
                      <a:pt x="28461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0" y="190704"/>
                      <a:pt x="13887" y="214758"/>
                      <a:pt x="36433" y="227771"/>
                    </a:cubicBezTo>
                    <a:lnTo>
                      <a:pt x="124215" y="278520"/>
                    </a:lnTo>
                    <a:lnTo>
                      <a:pt x="156362" y="259918"/>
                    </a:lnTo>
                    <a:lnTo>
                      <a:pt x="156362" y="259918"/>
                    </a:lnTo>
                    <a:lnTo>
                      <a:pt x="167078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8" name="Freeform: Shape 4677">
                <a:extLst>
                  <a:ext uri="{FF2B5EF4-FFF2-40B4-BE49-F238E27FC236}">
                    <a16:creationId xmlns:a16="http://schemas.microsoft.com/office/drawing/2014/main" id="{80114CD2-28CC-7F57-A052-FE922D55DA2C}"/>
                  </a:ext>
                </a:extLst>
              </p:cNvPr>
              <p:cNvSpPr/>
              <p:nvPr/>
            </p:nvSpPr>
            <p:spPr>
              <a:xfrm>
                <a:off x="7579556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059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9" name="Freeform: Shape 4678">
                <a:extLst>
                  <a:ext uri="{FF2B5EF4-FFF2-40B4-BE49-F238E27FC236}">
                    <a16:creationId xmlns:a16="http://schemas.microsoft.com/office/drawing/2014/main" id="{96260682-588B-BAB1-180A-43ACA83824F5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264633" cy="210026"/>
              </a:xfrm>
              <a:custGeom>
                <a:avLst/>
                <a:gdLst>
                  <a:gd name="connsiteX0" fmla="*/ 18602 w 264633"/>
                  <a:gd name="connsiteY0" fmla="*/ 32147 h 210026"/>
                  <a:gd name="connsiteX1" fmla="*/ 18602 w 264633"/>
                  <a:gd name="connsiteY1" fmla="*/ 32147 h 210026"/>
                  <a:gd name="connsiteX2" fmla="*/ 0 w 264633"/>
                  <a:gd name="connsiteY2" fmla="*/ 0 h 210026"/>
                  <a:gd name="connsiteX3" fmla="*/ 0 w 264633"/>
                  <a:gd name="connsiteY3" fmla="*/ 0 h 210026"/>
                  <a:gd name="connsiteX4" fmla="*/ 0 w 264633"/>
                  <a:gd name="connsiteY4" fmla="*/ 85725 h 210026"/>
                  <a:gd name="connsiteX5" fmla="*/ 0 w 264633"/>
                  <a:gd name="connsiteY5" fmla="*/ 85725 h 210026"/>
                  <a:gd name="connsiteX6" fmla="*/ 50749 w 264633"/>
                  <a:gd name="connsiteY6" fmla="*/ 173593 h 210026"/>
                  <a:gd name="connsiteX7" fmla="*/ 113843 w 264633"/>
                  <a:gd name="connsiteY7" fmla="*/ 210026 h 210026"/>
                  <a:gd name="connsiteX8" fmla="*/ 190395 w 264633"/>
                  <a:gd name="connsiteY8" fmla="*/ 210026 h 210026"/>
                  <a:gd name="connsiteX9" fmla="*/ 264633 w 264633"/>
                  <a:gd name="connsiteY9" fmla="*/ 167164 h 210026"/>
                  <a:gd name="connsiteX10" fmla="*/ 113843 w 264633"/>
                  <a:gd name="connsiteY10" fmla="*/ 167164 h 210026"/>
                  <a:gd name="connsiteX11" fmla="*/ 88125 w 264633"/>
                  <a:gd name="connsiteY11" fmla="*/ 152162 h 210026"/>
                  <a:gd name="connsiteX12" fmla="*/ 25032 w 264633"/>
                  <a:gd name="connsiteY12" fmla="*/ 42863 h 210026"/>
                  <a:gd name="connsiteX13" fmla="*/ 25032 w 264633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18602" y="32147"/>
                    </a:moveTo>
                    <a:lnTo>
                      <a:pt x="18602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749" y="173593"/>
                    </a:lnTo>
                    <a:cubicBezTo>
                      <a:pt x="63779" y="196122"/>
                      <a:pt x="87817" y="210001"/>
                      <a:pt x="113843" y="210026"/>
                    </a:cubicBezTo>
                    <a:lnTo>
                      <a:pt x="190395" y="210026"/>
                    </a:lnTo>
                    <a:lnTo>
                      <a:pt x="264633" y="167164"/>
                    </a:lnTo>
                    <a:lnTo>
                      <a:pt x="113843" y="167164"/>
                    </a:lnTo>
                    <a:cubicBezTo>
                      <a:pt x="103222" y="167070"/>
                      <a:pt x="93440" y="161360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0" name="Freeform: Shape 4679">
                <a:extLst>
                  <a:ext uri="{FF2B5EF4-FFF2-40B4-BE49-F238E27FC236}">
                    <a16:creationId xmlns:a16="http://schemas.microsoft.com/office/drawing/2014/main" id="{7BDAB4C2-3CEC-B60F-DA70-069A3B590497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1" name="Freeform: Shape 4680">
                <a:extLst>
                  <a:ext uri="{FF2B5EF4-FFF2-40B4-BE49-F238E27FC236}">
                    <a16:creationId xmlns:a16="http://schemas.microsoft.com/office/drawing/2014/main" id="{C03E2275-50C7-1609-F665-0E747AF757FE}"/>
                  </a:ext>
                </a:extLst>
              </p:cNvPr>
              <p:cNvSpPr/>
              <p:nvPr/>
            </p:nvSpPr>
            <p:spPr>
              <a:xfrm>
                <a:off x="6932504" y="537067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2" name="Freeform: Shape 4681">
                <a:extLst>
                  <a:ext uri="{FF2B5EF4-FFF2-40B4-BE49-F238E27FC236}">
                    <a16:creationId xmlns:a16="http://schemas.microsoft.com/office/drawing/2014/main" id="{327432C7-3053-FC4C-0E99-97ECAA8404D6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3" name="Freeform: Shape 4682">
                <a:extLst>
                  <a:ext uri="{FF2B5EF4-FFF2-40B4-BE49-F238E27FC236}">
                    <a16:creationId xmlns:a16="http://schemas.microsoft.com/office/drawing/2014/main" id="{019FD207-0B3A-E7FC-69EE-501D9A0F6A78}"/>
                  </a:ext>
                </a:extLst>
              </p:cNvPr>
              <p:cNvSpPr/>
              <p:nvPr/>
            </p:nvSpPr>
            <p:spPr>
              <a:xfrm>
                <a:off x="6951106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4" name="Freeform: Shape 4683">
                <a:extLst>
                  <a:ext uri="{FF2B5EF4-FFF2-40B4-BE49-F238E27FC236}">
                    <a16:creationId xmlns:a16="http://schemas.microsoft.com/office/drawing/2014/main" id="{03F2C225-AC4D-CD87-CD1E-E0D11C68B13E}"/>
                  </a:ext>
                </a:extLst>
              </p:cNvPr>
              <p:cNvSpPr/>
              <p:nvPr/>
            </p:nvSpPr>
            <p:spPr>
              <a:xfrm>
                <a:off x="7432109" y="5537835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10 w 190309"/>
                  <a:gd name="connsiteY4" fmla="*/ 90954 h 115728"/>
                  <a:gd name="connsiteX5" fmla="*/ 190310 w 190309"/>
                  <a:gd name="connsiteY5" fmla="*/ 72866 h 115728"/>
                  <a:gd name="connsiteX6" fmla="*/ 180708 w 190309"/>
                  <a:gd name="connsiteY6" fmla="*/ 36519 h 115728"/>
                  <a:gd name="connsiteX7" fmla="*/ 169050 w 190309"/>
                  <a:gd name="connsiteY7" fmla="*/ 21345 h 115728"/>
                  <a:gd name="connsiteX8" fmla="*/ 117615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10" y="90954"/>
                    </a:lnTo>
                    <a:lnTo>
                      <a:pt x="190310" y="72866"/>
                    </a:lnTo>
                    <a:cubicBezTo>
                      <a:pt x="190335" y="60119"/>
                      <a:pt x="187018" y="47595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1" y="7698"/>
                      <a:pt x="136911" y="26"/>
                      <a:pt x="117615" y="0"/>
                    </a:cubicBez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5" name="Freeform: Shape 4684">
                <a:extLst>
                  <a:ext uri="{FF2B5EF4-FFF2-40B4-BE49-F238E27FC236}">
                    <a16:creationId xmlns:a16="http://schemas.microsoft.com/office/drawing/2014/main" id="{159C75D9-32C6-08FD-F9E0-E7E8AA02B68D}"/>
                  </a:ext>
                </a:extLst>
              </p:cNvPr>
              <p:cNvSpPr/>
              <p:nvPr/>
            </p:nvSpPr>
            <p:spPr>
              <a:xfrm>
                <a:off x="7208624" y="5537835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659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3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6" name="Freeform: Shape 4685">
                <a:extLst>
                  <a:ext uri="{FF2B5EF4-FFF2-40B4-BE49-F238E27FC236}">
                    <a16:creationId xmlns:a16="http://schemas.microsoft.com/office/drawing/2014/main" id="{FA26B7B2-EACB-E5C9-C6EB-8A8E58F3BFB7}"/>
                  </a:ext>
                </a:extLst>
              </p:cNvPr>
              <p:cNvSpPr/>
              <p:nvPr/>
            </p:nvSpPr>
            <p:spPr>
              <a:xfrm>
                <a:off x="7878479" y="5940056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724 w 263004"/>
                  <a:gd name="connsiteY2" fmla="*/ 163649 h 200082"/>
                  <a:gd name="connsiteX3" fmla="*/ 136817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662 w 263004"/>
                  <a:gd name="connsiteY10" fmla="*/ 11659 h 200082"/>
                  <a:gd name="connsiteX11" fmla="*/ 35662 w 263004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198" y="23403"/>
                      <a:pt x="0" y="35919"/>
                    </a:cubicBezTo>
                    <a:lnTo>
                      <a:pt x="73724" y="163649"/>
                    </a:lnTo>
                    <a:cubicBezTo>
                      <a:pt x="86763" y="186169"/>
                      <a:pt x="110799" y="200039"/>
                      <a:pt x="136817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6" y="157126"/>
                      <a:pt x="116415" y="151416"/>
                      <a:pt x="111100" y="142218"/>
                    </a:cubicBezTo>
                    <a:lnTo>
                      <a:pt x="35662" y="11659"/>
                    </a:lnTo>
                    <a:lnTo>
                      <a:pt x="35662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7" name="Freeform: Shape 4686">
                <a:extLst>
                  <a:ext uri="{FF2B5EF4-FFF2-40B4-BE49-F238E27FC236}">
                    <a16:creationId xmlns:a16="http://schemas.microsoft.com/office/drawing/2014/main" id="{E9D5B4AF-57A9-6634-922F-7B9D2957D6B6}"/>
                  </a:ext>
                </a:extLst>
              </p:cNvPr>
              <p:cNvSpPr/>
              <p:nvPr/>
            </p:nvSpPr>
            <p:spPr>
              <a:xfrm>
                <a:off x="7746720" y="5704998"/>
                <a:ext cx="160477" cy="270976"/>
              </a:xfrm>
              <a:custGeom>
                <a:avLst/>
                <a:gdLst>
                  <a:gd name="connsiteX0" fmla="*/ 124387 w 160477"/>
                  <a:gd name="connsiteY0" fmla="*/ 172479 h 270976"/>
                  <a:gd name="connsiteX1" fmla="*/ 124387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759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87" y="172479"/>
                    </a:moveTo>
                    <a:lnTo>
                      <a:pt x="124387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759" y="270977"/>
                    </a:lnTo>
                    <a:cubicBezTo>
                      <a:pt x="140958" y="258692"/>
                      <a:pt x="150533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8" name="Freeform: Shape 4687">
                <a:extLst>
                  <a:ext uri="{FF2B5EF4-FFF2-40B4-BE49-F238E27FC236}">
                    <a16:creationId xmlns:a16="http://schemas.microsoft.com/office/drawing/2014/main" id="{2714F0CC-46D0-7E1A-3116-806949DFAEE9}"/>
                  </a:ext>
                </a:extLst>
              </p:cNvPr>
              <p:cNvSpPr/>
              <p:nvPr/>
            </p:nvSpPr>
            <p:spPr>
              <a:xfrm>
                <a:off x="7020201" y="5783522"/>
                <a:ext cx="312724" cy="134759"/>
              </a:xfrm>
              <a:custGeom>
                <a:avLst/>
                <a:gdLst>
                  <a:gd name="connsiteX0" fmla="*/ 32147 w 312724"/>
                  <a:gd name="connsiteY0" fmla="*/ 18603 h 134759"/>
                  <a:gd name="connsiteX1" fmla="*/ 0 w 312724"/>
                  <a:gd name="connsiteY1" fmla="*/ 0 h 134759"/>
                  <a:gd name="connsiteX2" fmla="*/ 0 w 312724"/>
                  <a:gd name="connsiteY2" fmla="*/ 0 h 134759"/>
                  <a:gd name="connsiteX3" fmla="*/ 42863 w 312724"/>
                  <a:gd name="connsiteY3" fmla="*/ 74324 h 134759"/>
                  <a:gd name="connsiteX4" fmla="*/ 130731 w 312724"/>
                  <a:gd name="connsiteY4" fmla="*/ 124987 h 134759"/>
                  <a:gd name="connsiteX5" fmla="*/ 203597 w 312724"/>
                  <a:gd name="connsiteY5" fmla="*/ 124987 h 134759"/>
                  <a:gd name="connsiteX6" fmla="*/ 269862 w 312724"/>
                  <a:gd name="connsiteY6" fmla="*/ 86754 h 134759"/>
                  <a:gd name="connsiteX7" fmla="*/ 312725 w 312724"/>
                  <a:gd name="connsiteY7" fmla="*/ 12516 h 134759"/>
                  <a:gd name="connsiteX8" fmla="*/ 182166 w 312724"/>
                  <a:gd name="connsiteY8" fmla="*/ 87868 h 134759"/>
                  <a:gd name="connsiteX9" fmla="*/ 152162 w 312724"/>
                  <a:gd name="connsiteY9" fmla="*/ 87868 h 134759"/>
                  <a:gd name="connsiteX10" fmla="*/ 42863 w 312724"/>
                  <a:gd name="connsiteY10" fmla="*/ 24775 h 134759"/>
                  <a:gd name="connsiteX11" fmla="*/ 32147 w 312724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731" y="124987"/>
                    </a:lnTo>
                    <a:cubicBezTo>
                      <a:pt x="153268" y="138018"/>
                      <a:pt x="181060" y="138018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90" y="93260"/>
                      <a:pt x="161438" y="93260"/>
                      <a:pt x="152162" y="87868"/>
                    </a:cubicBezTo>
                    <a:lnTo>
                      <a:pt x="42863" y="24775"/>
                    </a:lnTo>
                    <a:lnTo>
                      <a:pt x="32147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9" name="Freeform: Shape 4688">
                <a:extLst>
                  <a:ext uri="{FF2B5EF4-FFF2-40B4-BE49-F238E27FC236}">
                    <a16:creationId xmlns:a16="http://schemas.microsoft.com/office/drawing/2014/main" id="{161DDDC1-D966-F02D-41A2-C968E880E6D4}"/>
                  </a:ext>
                </a:extLst>
              </p:cNvPr>
              <p:cNvSpPr/>
              <p:nvPr/>
            </p:nvSpPr>
            <p:spPr>
              <a:xfrm>
                <a:off x="7546809" y="5609988"/>
                <a:ext cx="199910" cy="105640"/>
              </a:xfrm>
              <a:custGeom>
                <a:avLst/>
                <a:gdLst>
                  <a:gd name="connsiteX0" fmla="*/ 75610 w 199910"/>
                  <a:gd name="connsiteY0" fmla="*/ 68350 h 105640"/>
                  <a:gd name="connsiteX1" fmla="*/ 75610 w 199910"/>
                  <a:gd name="connsiteY1" fmla="*/ 68350 h 105640"/>
                  <a:gd name="connsiteX2" fmla="*/ 112814 w 199910"/>
                  <a:gd name="connsiteY2" fmla="*/ 46919 h 105640"/>
                  <a:gd name="connsiteX3" fmla="*/ 153791 w 199910"/>
                  <a:gd name="connsiteY3" fmla="*/ 57892 h 105640"/>
                  <a:gd name="connsiteX4" fmla="*/ 175222 w 199910"/>
                  <a:gd name="connsiteY4" fmla="*/ 95011 h 105640"/>
                  <a:gd name="connsiteX5" fmla="*/ 199911 w 199910"/>
                  <a:gd name="connsiteY5" fmla="*/ 52148 h 105640"/>
                  <a:gd name="connsiteX6" fmla="*/ 191338 w 199910"/>
                  <a:gd name="connsiteY6" fmla="*/ 36460 h 105640"/>
                  <a:gd name="connsiteX7" fmla="*/ 164764 w 199910"/>
                  <a:gd name="connsiteY7" fmla="*/ 9886 h 105640"/>
                  <a:gd name="connsiteX8" fmla="*/ 147104 w 199910"/>
                  <a:gd name="connsiteY8" fmla="*/ 2514 h 105640"/>
                  <a:gd name="connsiteX9" fmla="*/ 91812 w 199910"/>
                  <a:gd name="connsiteY9" fmla="*/ 9800 h 105640"/>
                  <a:gd name="connsiteX10" fmla="*/ 0 w 199910"/>
                  <a:gd name="connsiteY10" fmla="*/ 62778 h 105640"/>
                  <a:gd name="connsiteX11" fmla="*/ 11487 w 199910"/>
                  <a:gd name="connsiteY11" fmla="*/ 105640 h 105640"/>
                  <a:gd name="connsiteX12" fmla="*/ 33176 w 199910"/>
                  <a:gd name="connsiteY12" fmla="*/ 93125 h 105640"/>
                  <a:gd name="connsiteX13" fmla="*/ 33176 w 199910"/>
                  <a:gd name="connsiteY13" fmla="*/ 93125 h 10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910" h="105640">
                    <a:moveTo>
                      <a:pt x="75610" y="68350"/>
                    </a:moveTo>
                    <a:lnTo>
                      <a:pt x="75610" y="68350"/>
                    </a:lnTo>
                    <a:lnTo>
                      <a:pt x="112814" y="46919"/>
                    </a:lnTo>
                    <a:cubicBezTo>
                      <a:pt x="127164" y="38638"/>
                      <a:pt x="145501" y="43550"/>
                      <a:pt x="153791" y="57892"/>
                    </a:cubicBezTo>
                    <a:lnTo>
                      <a:pt x="175222" y="95011"/>
                    </a:lnTo>
                    <a:lnTo>
                      <a:pt x="199911" y="52148"/>
                    </a:lnTo>
                    <a:lnTo>
                      <a:pt x="191338" y="36460"/>
                    </a:lnTo>
                    <a:cubicBezTo>
                      <a:pt x="184995" y="25402"/>
                      <a:pt x="175822" y="16229"/>
                      <a:pt x="164764" y="9886"/>
                    </a:cubicBezTo>
                    <a:cubicBezTo>
                      <a:pt x="159217" y="6679"/>
                      <a:pt x="153285" y="4202"/>
                      <a:pt x="147104" y="2514"/>
                    </a:cubicBezTo>
                    <a:cubicBezTo>
                      <a:pt x="128442" y="-2536"/>
                      <a:pt x="108528" y="87"/>
                      <a:pt x="91812" y="9800"/>
                    </a:cubicBezTo>
                    <a:lnTo>
                      <a:pt x="0" y="62778"/>
                    </a:lnTo>
                    <a:cubicBezTo>
                      <a:pt x="3858" y="77094"/>
                      <a:pt x="7630" y="91410"/>
                      <a:pt x="11487" y="105640"/>
                    </a:cubicBezTo>
                    <a:lnTo>
                      <a:pt x="33176" y="93125"/>
                    </a:lnTo>
                    <a:lnTo>
                      <a:pt x="33176" y="931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0" name="Freeform: Shape 4689">
                <a:extLst>
                  <a:ext uri="{FF2B5EF4-FFF2-40B4-BE49-F238E27FC236}">
                    <a16:creationId xmlns:a16="http://schemas.microsoft.com/office/drawing/2014/main" id="{D5FF15C8-FB16-79D6-9351-905006099A43}"/>
                  </a:ext>
                </a:extLst>
              </p:cNvPr>
              <p:cNvSpPr/>
              <p:nvPr/>
            </p:nvSpPr>
            <p:spPr>
              <a:xfrm>
                <a:off x="7364730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687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687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632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1" name="Freeform: Shape 4690">
                <a:extLst>
                  <a:ext uri="{FF2B5EF4-FFF2-40B4-BE49-F238E27FC236}">
                    <a16:creationId xmlns:a16="http://schemas.microsoft.com/office/drawing/2014/main" id="{9DACB04D-113B-2D53-3DE4-4E2EDD4B3EDA}"/>
                  </a:ext>
                </a:extLst>
              </p:cNvPr>
              <p:cNvSpPr/>
              <p:nvPr/>
            </p:nvSpPr>
            <p:spPr>
              <a:xfrm>
                <a:off x="8141998" y="5789352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7 h 128930"/>
                  <a:gd name="connsiteX3" fmla="*/ 200597 w 288464"/>
                  <a:gd name="connsiteY3" fmla="*/ 119157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9031 h 128930"/>
                  <a:gd name="connsiteX8" fmla="*/ 179165 w 288464"/>
                  <a:gd name="connsiteY8" fmla="*/ 82124 h 128930"/>
                  <a:gd name="connsiteX9" fmla="*/ 149162 w 288464"/>
                  <a:gd name="connsiteY9" fmla="*/ 82124 h 128930"/>
                  <a:gd name="connsiteX10" fmla="*/ 18603 w 288464"/>
                  <a:gd name="connsiteY10" fmla="*/ 6772 h 128930"/>
                  <a:gd name="connsiteX11" fmla="*/ 18603 w 288464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0" y="15028"/>
                      <a:pt x="1886" y="30175"/>
                      <a:pt x="0" y="45434"/>
                    </a:cubicBezTo>
                    <a:lnTo>
                      <a:pt x="127730" y="119157"/>
                    </a:lnTo>
                    <a:cubicBezTo>
                      <a:pt x="150267" y="132188"/>
                      <a:pt x="178059" y="132188"/>
                      <a:pt x="200597" y="119157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9031"/>
                    </a:lnTo>
                    <a:lnTo>
                      <a:pt x="179165" y="82124"/>
                    </a:lnTo>
                    <a:cubicBezTo>
                      <a:pt x="169864" y="87431"/>
                      <a:pt x="158463" y="87431"/>
                      <a:pt x="149162" y="82124"/>
                    </a:cubicBezTo>
                    <a:lnTo>
                      <a:pt x="18603" y="6772"/>
                    </a:lnTo>
                    <a:lnTo>
                      <a:pt x="18603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2" name="Freeform: Shape 4691">
                <a:extLst>
                  <a:ext uri="{FF2B5EF4-FFF2-40B4-BE49-F238E27FC236}">
                    <a16:creationId xmlns:a16="http://schemas.microsoft.com/office/drawing/2014/main" id="{78FBA945-5E1F-7DB2-EA5D-D9951EF43BA0}"/>
                  </a:ext>
                </a:extLst>
              </p:cNvPr>
              <p:cNvSpPr/>
              <p:nvPr/>
            </p:nvSpPr>
            <p:spPr>
              <a:xfrm>
                <a:off x="7913970" y="5653649"/>
                <a:ext cx="234971" cy="181136"/>
              </a:xfrm>
              <a:custGeom>
                <a:avLst/>
                <a:gdLst>
                  <a:gd name="connsiteX0" fmla="*/ 172393 w 234971"/>
                  <a:gd name="connsiteY0" fmla="*/ 99527 h 181136"/>
                  <a:gd name="connsiteX1" fmla="*/ 172393 w 234971"/>
                  <a:gd name="connsiteY1" fmla="*/ 99527 h 181136"/>
                  <a:gd name="connsiteX2" fmla="*/ 0 w 234971"/>
                  <a:gd name="connsiteY2" fmla="*/ 0 h 181136"/>
                  <a:gd name="connsiteX3" fmla="*/ 0 w 234971"/>
                  <a:gd name="connsiteY3" fmla="*/ 49463 h 181136"/>
                  <a:gd name="connsiteX4" fmla="*/ 228028 w 234971"/>
                  <a:gd name="connsiteY4" fmla="*/ 181137 h 181136"/>
                  <a:gd name="connsiteX5" fmla="*/ 234972 w 234971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1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8" y="181137"/>
                    </a:lnTo>
                    <a:cubicBezTo>
                      <a:pt x="229915" y="165878"/>
                      <a:pt x="232229" y="150730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3" name="Freeform: Shape 4692">
                <a:extLst>
                  <a:ext uri="{FF2B5EF4-FFF2-40B4-BE49-F238E27FC236}">
                    <a16:creationId xmlns:a16="http://schemas.microsoft.com/office/drawing/2014/main" id="{F7CC0180-0FFB-ADC5-E9D2-15387C89FA8E}"/>
                  </a:ext>
                </a:extLst>
              </p:cNvPr>
              <p:cNvSpPr/>
              <p:nvPr/>
            </p:nvSpPr>
            <p:spPr>
              <a:xfrm>
                <a:off x="7302493" y="5951629"/>
                <a:ext cx="277063" cy="188509"/>
              </a:xfrm>
              <a:custGeom>
                <a:avLst/>
                <a:gdLst>
                  <a:gd name="connsiteX0" fmla="*/ 37119 w 277063"/>
                  <a:gd name="connsiteY0" fmla="*/ 145647 h 188509"/>
                  <a:gd name="connsiteX1" fmla="*/ 0 w 277063"/>
                  <a:gd name="connsiteY1" fmla="*/ 145647 h 188509"/>
                  <a:gd name="connsiteX2" fmla="*/ 74238 w 277063"/>
                  <a:gd name="connsiteY2" fmla="*/ 188509 h 188509"/>
                  <a:gd name="connsiteX3" fmla="*/ 175736 w 277063"/>
                  <a:gd name="connsiteY3" fmla="*/ 188509 h 188509"/>
                  <a:gd name="connsiteX4" fmla="*/ 238830 w 277063"/>
                  <a:gd name="connsiteY4" fmla="*/ 151990 h 188509"/>
                  <a:gd name="connsiteX5" fmla="*/ 277063 w 277063"/>
                  <a:gd name="connsiteY5" fmla="*/ 85725 h 188509"/>
                  <a:gd name="connsiteX6" fmla="*/ 277063 w 277063"/>
                  <a:gd name="connsiteY6" fmla="*/ 0 h 188509"/>
                  <a:gd name="connsiteX7" fmla="*/ 201711 w 277063"/>
                  <a:gd name="connsiteY7" fmla="*/ 130559 h 188509"/>
                  <a:gd name="connsiteX8" fmla="*/ 175994 w 277063"/>
                  <a:gd name="connsiteY8" fmla="*/ 145561 h 188509"/>
                  <a:gd name="connsiteX9" fmla="*/ 37119 w 277063"/>
                  <a:gd name="connsiteY9" fmla="*/ 145561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509">
                    <a:moveTo>
                      <a:pt x="37119" y="145647"/>
                    </a:moveTo>
                    <a:lnTo>
                      <a:pt x="0" y="145647"/>
                    </a:lnTo>
                    <a:lnTo>
                      <a:pt x="74238" y="188509"/>
                    </a:lnTo>
                    <a:lnTo>
                      <a:pt x="175736" y="188509"/>
                    </a:lnTo>
                    <a:cubicBezTo>
                      <a:pt x="201771" y="188449"/>
                      <a:pt x="225808" y="174536"/>
                      <a:pt x="238830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711" y="130559"/>
                    </a:lnTo>
                    <a:cubicBezTo>
                      <a:pt x="196396" y="139757"/>
                      <a:pt x="186615" y="145467"/>
                      <a:pt x="175994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4" name="Freeform: Shape 4693">
                <a:extLst>
                  <a:ext uri="{FF2B5EF4-FFF2-40B4-BE49-F238E27FC236}">
                    <a16:creationId xmlns:a16="http://schemas.microsoft.com/office/drawing/2014/main" id="{C65B55B4-90DE-DC5A-C49C-6D06AF0354E1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5" name="Freeform: Shape 4694">
                <a:extLst>
                  <a:ext uri="{FF2B5EF4-FFF2-40B4-BE49-F238E27FC236}">
                    <a16:creationId xmlns:a16="http://schemas.microsoft.com/office/drawing/2014/main" id="{8EED4417-41D3-D3A6-0D3F-FAB0805137E4}"/>
                  </a:ext>
                </a:extLst>
              </p:cNvPr>
              <p:cNvSpPr/>
              <p:nvPr/>
            </p:nvSpPr>
            <p:spPr>
              <a:xfrm>
                <a:off x="7302493" y="6097276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6" name="Freeform: Shape 4695">
                <a:extLst>
                  <a:ext uri="{FF2B5EF4-FFF2-40B4-BE49-F238E27FC236}">
                    <a16:creationId xmlns:a16="http://schemas.microsoft.com/office/drawing/2014/main" id="{56135725-284E-07FA-E965-ABAF0D76EE83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7" name="Freeform: Shape 4696">
                <a:extLst>
                  <a:ext uri="{FF2B5EF4-FFF2-40B4-BE49-F238E27FC236}">
                    <a16:creationId xmlns:a16="http://schemas.microsoft.com/office/drawing/2014/main" id="{CC23ACE1-2B6F-82CC-8359-038CBA535441}"/>
                  </a:ext>
                </a:extLst>
              </p:cNvPr>
              <p:cNvSpPr/>
              <p:nvPr/>
            </p:nvSpPr>
            <p:spPr>
              <a:xfrm>
                <a:off x="7339612" y="6097276"/>
                <a:ext cx="12430" cy="8572"/>
              </a:xfrm>
              <a:custGeom>
                <a:avLst/>
                <a:gdLst>
                  <a:gd name="connsiteX0" fmla="*/ 0 w 12430"/>
                  <a:gd name="connsiteY0" fmla="*/ 0 h 8572"/>
                  <a:gd name="connsiteX1" fmla="*/ 0 w 12430"/>
                  <a:gd name="connsiteY1" fmla="*/ 0 h 8572"/>
                  <a:gd name="connsiteX2" fmla="*/ 12430 w 12430"/>
                  <a:gd name="connsiteY2" fmla="*/ 0 h 8572"/>
                  <a:gd name="connsiteX3" fmla="*/ 12430 w 12430"/>
                  <a:gd name="connsiteY3" fmla="*/ 0 h 8572"/>
                  <a:gd name="connsiteX4" fmla="*/ 0 w 12430"/>
                  <a:gd name="connsiteY4" fmla="*/ 0 h 8572"/>
                  <a:gd name="connsiteX5" fmla="*/ 0 w 12430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30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430" y="0"/>
                    </a:lnTo>
                    <a:lnTo>
                      <a:pt x="1243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8" name="Freeform: Shape 4697">
                <a:extLst>
                  <a:ext uri="{FF2B5EF4-FFF2-40B4-BE49-F238E27FC236}">
                    <a16:creationId xmlns:a16="http://schemas.microsoft.com/office/drawing/2014/main" id="{9CE31C86-0B7A-23C2-1649-6ED3A43298C4}"/>
                  </a:ext>
                </a:extLst>
              </p:cNvPr>
              <p:cNvSpPr/>
              <p:nvPr/>
            </p:nvSpPr>
            <p:spPr>
              <a:xfrm>
                <a:off x="7702829" y="5610015"/>
                <a:ext cx="168192" cy="159277"/>
              </a:xfrm>
              <a:custGeom>
                <a:avLst/>
                <a:gdLst>
                  <a:gd name="connsiteX0" fmla="*/ 68666 w 168192"/>
                  <a:gd name="connsiteY0" fmla="*/ 94983 h 159277"/>
                  <a:gd name="connsiteX1" fmla="*/ 68666 w 168192"/>
                  <a:gd name="connsiteY1" fmla="*/ 94983 h 159277"/>
                  <a:gd name="connsiteX2" fmla="*/ 90097 w 168192"/>
                  <a:gd name="connsiteY2" fmla="*/ 57864 h 159277"/>
                  <a:gd name="connsiteX3" fmla="*/ 131073 w 168192"/>
                  <a:gd name="connsiteY3" fmla="*/ 46892 h 159277"/>
                  <a:gd name="connsiteX4" fmla="*/ 168192 w 168192"/>
                  <a:gd name="connsiteY4" fmla="*/ 68323 h 159277"/>
                  <a:gd name="connsiteX5" fmla="*/ 168192 w 168192"/>
                  <a:gd name="connsiteY5" fmla="*/ 18860 h 159277"/>
                  <a:gd name="connsiteX6" fmla="*/ 152505 w 168192"/>
                  <a:gd name="connsiteY6" fmla="*/ 9773 h 159277"/>
                  <a:gd name="connsiteX7" fmla="*/ 116243 w 168192"/>
                  <a:gd name="connsiteY7" fmla="*/ 0 h 159277"/>
                  <a:gd name="connsiteX8" fmla="*/ 97212 w 168192"/>
                  <a:gd name="connsiteY8" fmla="*/ 2486 h 159277"/>
                  <a:gd name="connsiteX9" fmla="*/ 52978 w 168192"/>
                  <a:gd name="connsiteY9" fmla="*/ 36776 h 159277"/>
                  <a:gd name="connsiteX10" fmla="*/ 0 w 168192"/>
                  <a:gd name="connsiteY10" fmla="*/ 128588 h 159277"/>
                  <a:gd name="connsiteX11" fmla="*/ 31375 w 168192"/>
                  <a:gd name="connsiteY11" fmla="*/ 159277 h 159277"/>
                  <a:gd name="connsiteX12" fmla="*/ 43891 w 168192"/>
                  <a:gd name="connsiteY12" fmla="*/ 137503 h 159277"/>
                  <a:gd name="connsiteX13" fmla="*/ 43891 w 168192"/>
                  <a:gd name="connsiteY13" fmla="*/ 137503 h 15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192" h="159277">
                    <a:moveTo>
                      <a:pt x="68666" y="94983"/>
                    </a:moveTo>
                    <a:lnTo>
                      <a:pt x="68666" y="94983"/>
                    </a:lnTo>
                    <a:lnTo>
                      <a:pt x="90097" y="57864"/>
                    </a:lnTo>
                    <a:cubicBezTo>
                      <a:pt x="98386" y="43523"/>
                      <a:pt x="116732" y="38611"/>
                      <a:pt x="131073" y="46892"/>
                    </a:cubicBezTo>
                    <a:lnTo>
                      <a:pt x="168192" y="68323"/>
                    </a:lnTo>
                    <a:lnTo>
                      <a:pt x="168192" y="18860"/>
                    </a:lnTo>
                    <a:lnTo>
                      <a:pt x="152505" y="9773"/>
                    </a:lnTo>
                    <a:cubicBezTo>
                      <a:pt x="141480" y="3404"/>
                      <a:pt x="128973" y="35"/>
                      <a:pt x="116243" y="0"/>
                    </a:cubicBezTo>
                    <a:cubicBezTo>
                      <a:pt x="109822" y="26"/>
                      <a:pt x="103427" y="858"/>
                      <a:pt x="97212" y="2486"/>
                    </a:cubicBezTo>
                    <a:cubicBezTo>
                      <a:pt x="78490" y="7561"/>
                      <a:pt x="62562" y="19906"/>
                      <a:pt x="52978" y="36776"/>
                    </a:cubicBezTo>
                    <a:lnTo>
                      <a:pt x="0" y="128588"/>
                    </a:lnTo>
                    <a:lnTo>
                      <a:pt x="31375" y="159277"/>
                    </a:lnTo>
                    <a:lnTo>
                      <a:pt x="43891" y="137503"/>
                    </a:lnTo>
                    <a:lnTo>
                      <a:pt x="43891" y="1375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9" name="Freeform: Shape 4698">
                <a:extLst>
                  <a:ext uri="{FF2B5EF4-FFF2-40B4-BE49-F238E27FC236}">
                    <a16:creationId xmlns:a16="http://schemas.microsoft.com/office/drawing/2014/main" id="{3112A271-E81F-1606-E92F-F5411DD1BD87}"/>
                  </a:ext>
                </a:extLst>
              </p:cNvPr>
              <p:cNvSpPr/>
              <p:nvPr/>
            </p:nvSpPr>
            <p:spPr>
              <a:xfrm>
                <a:off x="762250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699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0" name="Freeform: Shape 4699">
                <a:extLst>
                  <a:ext uri="{FF2B5EF4-FFF2-40B4-BE49-F238E27FC236}">
                    <a16:creationId xmlns:a16="http://schemas.microsoft.com/office/drawing/2014/main" id="{54888231-87DA-E5EA-FABF-FD9A4C90A51B}"/>
                  </a:ext>
                </a:extLst>
              </p:cNvPr>
              <p:cNvSpPr/>
              <p:nvPr/>
            </p:nvSpPr>
            <p:spPr>
              <a:xfrm>
                <a:off x="8282930" y="5413533"/>
                <a:ext cx="278091" cy="167163"/>
              </a:xfrm>
              <a:custGeom>
                <a:avLst/>
                <a:gdLst>
                  <a:gd name="connsiteX0" fmla="*/ 0 w 278091"/>
                  <a:gd name="connsiteY0" fmla="*/ 124301 h 167163"/>
                  <a:gd name="connsiteX1" fmla="*/ 16716 w 278091"/>
                  <a:gd name="connsiteY1" fmla="*/ 167164 h 167163"/>
                  <a:gd name="connsiteX2" fmla="*/ 164249 w 278091"/>
                  <a:gd name="connsiteY2" fmla="*/ 167164 h 167163"/>
                  <a:gd name="connsiteX3" fmla="*/ 227343 w 278091"/>
                  <a:gd name="connsiteY3" fmla="*/ 130731 h 167163"/>
                  <a:gd name="connsiteX4" fmla="*/ 278092 w 278091"/>
                  <a:gd name="connsiteY4" fmla="*/ 42863 h 167163"/>
                  <a:gd name="connsiteX5" fmla="*/ 259490 w 278091"/>
                  <a:gd name="connsiteY5" fmla="*/ 10716 h 167163"/>
                  <a:gd name="connsiteX6" fmla="*/ 259490 w 278091"/>
                  <a:gd name="connsiteY6" fmla="*/ 10716 h 167163"/>
                  <a:gd name="connsiteX7" fmla="*/ 253317 w 278091"/>
                  <a:gd name="connsiteY7" fmla="*/ 0 h 167163"/>
                  <a:gd name="connsiteX8" fmla="*/ 190224 w 278091"/>
                  <a:gd name="connsiteY8" fmla="*/ 109299 h 167163"/>
                  <a:gd name="connsiteX9" fmla="*/ 164506 w 278091"/>
                  <a:gd name="connsiteY9" fmla="*/ 124301 h 167163"/>
                  <a:gd name="connsiteX10" fmla="*/ 0 w 278091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91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249" y="167164"/>
                    </a:lnTo>
                    <a:cubicBezTo>
                      <a:pt x="190267" y="167104"/>
                      <a:pt x="214287" y="153233"/>
                      <a:pt x="227343" y="130731"/>
                    </a:cubicBezTo>
                    <a:lnTo>
                      <a:pt x="278092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83" y="118472"/>
                      <a:pt x="175119" y="124173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1" name="Freeform: Shape 4700">
                <a:extLst>
                  <a:ext uri="{FF2B5EF4-FFF2-40B4-BE49-F238E27FC236}">
                    <a16:creationId xmlns:a16="http://schemas.microsoft.com/office/drawing/2014/main" id="{9B2F6850-0C57-2A3D-C5F6-FCDE9333EF1A}"/>
                  </a:ext>
                </a:extLst>
              </p:cNvPr>
              <p:cNvSpPr/>
              <p:nvPr/>
            </p:nvSpPr>
            <p:spPr>
              <a:xfrm>
                <a:off x="8011525" y="5537835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404" y="28803"/>
                      <a:pt x="276831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2" name="Freeform: Shape 4701">
                <a:extLst>
                  <a:ext uri="{FF2B5EF4-FFF2-40B4-BE49-F238E27FC236}">
                    <a16:creationId xmlns:a16="http://schemas.microsoft.com/office/drawing/2014/main" id="{C98EB960-1E55-1BD7-D4A0-27EE2A0D2745}"/>
                  </a:ext>
                </a:extLst>
              </p:cNvPr>
              <p:cNvSpPr/>
              <p:nvPr/>
            </p:nvSpPr>
            <p:spPr>
              <a:xfrm>
                <a:off x="7703858" y="5963202"/>
                <a:ext cx="209940" cy="264633"/>
              </a:xfrm>
              <a:custGeom>
                <a:avLst/>
                <a:gdLst>
                  <a:gd name="connsiteX0" fmla="*/ 0 w 209940"/>
                  <a:gd name="connsiteY0" fmla="*/ 264633 h 264633"/>
                  <a:gd name="connsiteX1" fmla="*/ 85725 w 209940"/>
                  <a:gd name="connsiteY1" fmla="*/ 264633 h 264633"/>
                  <a:gd name="connsiteX2" fmla="*/ 173507 w 209940"/>
                  <a:gd name="connsiteY2" fmla="*/ 213884 h 264633"/>
                  <a:gd name="connsiteX3" fmla="*/ 209940 w 209940"/>
                  <a:gd name="connsiteY3" fmla="*/ 150791 h 264633"/>
                  <a:gd name="connsiteX4" fmla="*/ 209940 w 209940"/>
                  <a:gd name="connsiteY4" fmla="*/ 74238 h 264633"/>
                  <a:gd name="connsiteX5" fmla="*/ 167078 w 209940"/>
                  <a:gd name="connsiteY5" fmla="*/ 0 h 264633"/>
                  <a:gd name="connsiteX6" fmla="*/ 167078 w 209940"/>
                  <a:gd name="connsiteY6" fmla="*/ 150791 h 264633"/>
                  <a:gd name="connsiteX7" fmla="*/ 152076 w 209940"/>
                  <a:gd name="connsiteY7" fmla="*/ 176508 h 264633"/>
                  <a:gd name="connsiteX8" fmla="*/ 32061 w 209940"/>
                  <a:gd name="connsiteY8" fmla="*/ 245773 h 264633"/>
                  <a:gd name="connsiteX9" fmla="*/ 32061 w 209940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940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07" y="213884"/>
                    </a:lnTo>
                    <a:cubicBezTo>
                      <a:pt x="196053" y="200871"/>
                      <a:pt x="209940" y="176816"/>
                      <a:pt x="209940" y="150791"/>
                    </a:cubicBezTo>
                    <a:lnTo>
                      <a:pt x="209940" y="74238"/>
                    </a:lnTo>
                    <a:lnTo>
                      <a:pt x="167078" y="0"/>
                    </a:lnTo>
                    <a:lnTo>
                      <a:pt x="167078" y="150791"/>
                    </a:lnTo>
                    <a:cubicBezTo>
                      <a:pt x="166984" y="161411"/>
                      <a:pt x="161274" y="171193"/>
                      <a:pt x="152076" y="176508"/>
                    </a:cubicBezTo>
                    <a:lnTo>
                      <a:pt x="32061" y="245773"/>
                    </a:lnTo>
                    <a:lnTo>
                      <a:pt x="32061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3" name="Freeform: Shape 4702">
                <a:extLst>
                  <a:ext uri="{FF2B5EF4-FFF2-40B4-BE49-F238E27FC236}">
                    <a16:creationId xmlns:a16="http://schemas.microsoft.com/office/drawing/2014/main" id="{8C90E0A1-C23A-DB52-ADCA-79A6F99466BB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4" name="Freeform: Shape 4703">
                <a:extLst>
                  <a:ext uri="{FF2B5EF4-FFF2-40B4-BE49-F238E27FC236}">
                    <a16:creationId xmlns:a16="http://schemas.microsoft.com/office/drawing/2014/main" id="{FC379B7C-93D6-3EA3-0D43-31A8D7C4B984}"/>
                  </a:ext>
                </a:extLst>
              </p:cNvPr>
              <p:cNvSpPr/>
              <p:nvPr/>
            </p:nvSpPr>
            <p:spPr>
              <a:xfrm>
                <a:off x="7703858" y="6209233"/>
                <a:ext cx="32232" cy="18602"/>
              </a:xfrm>
              <a:custGeom>
                <a:avLst/>
                <a:gdLst>
                  <a:gd name="connsiteX0" fmla="*/ 32233 w 32232"/>
                  <a:gd name="connsiteY0" fmla="*/ 0 h 18602"/>
                  <a:gd name="connsiteX1" fmla="*/ 0 w 32232"/>
                  <a:gd name="connsiteY1" fmla="*/ 18602 h 18602"/>
                  <a:gd name="connsiteX2" fmla="*/ 0 w 32232"/>
                  <a:gd name="connsiteY2" fmla="*/ 18602 h 18602"/>
                  <a:gd name="connsiteX3" fmla="*/ 32233 w 32232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32" h="18602">
                    <a:moveTo>
                      <a:pt x="32233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23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5" name="Freeform: Shape 4704">
                <a:extLst>
                  <a:ext uri="{FF2B5EF4-FFF2-40B4-BE49-F238E27FC236}">
                    <a16:creationId xmlns:a16="http://schemas.microsoft.com/office/drawing/2014/main" id="{D53D0F36-7B10-5C8C-1270-86246415467C}"/>
                  </a:ext>
                </a:extLst>
              </p:cNvPr>
              <p:cNvSpPr/>
              <p:nvPr/>
            </p:nvSpPr>
            <p:spPr>
              <a:xfrm>
                <a:off x="7871021" y="5537920"/>
                <a:ext cx="115729" cy="190309"/>
              </a:xfrm>
              <a:custGeom>
                <a:avLst/>
                <a:gdLst>
                  <a:gd name="connsiteX0" fmla="*/ 42863 w 115729"/>
                  <a:gd name="connsiteY0" fmla="*/ 115729 h 190309"/>
                  <a:gd name="connsiteX1" fmla="*/ 42863 w 115729"/>
                  <a:gd name="connsiteY1" fmla="*/ 115729 h 190309"/>
                  <a:gd name="connsiteX2" fmla="*/ 42863 w 115729"/>
                  <a:gd name="connsiteY2" fmla="*/ 72866 h 190309"/>
                  <a:gd name="connsiteX3" fmla="*/ 72867 w 115729"/>
                  <a:gd name="connsiteY3" fmla="*/ 42863 h 190309"/>
                  <a:gd name="connsiteX4" fmla="*/ 115729 w 115729"/>
                  <a:gd name="connsiteY4" fmla="*/ 42863 h 190309"/>
                  <a:gd name="connsiteX5" fmla="*/ 90955 w 115729"/>
                  <a:gd name="connsiteY5" fmla="*/ 0 h 190309"/>
                  <a:gd name="connsiteX6" fmla="*/ 72867 w 115729"/>
                  <a:gd name="connsiteY6" fmla="*/ 0 h 190309"/>
                  <a:gd name="connsiteX7" fmla="*/ 36520 w 115729"/>
                  <a:gd name="connsiteY7" fmla="*/ 9687 h 190309"/>
                  <a:gd name="connsiteX8" fmla="*/ 21260 w 115729"/>
                  <a:gd name="connsiteY8" fmla="*/ 21346 h 190309"/>
                  <a:gd name="connsiteX9" fmla="*/ 1 w 115729"/>
                  <a:gd name="connsiteY9" fmla="*/ 72781 h 190309"/>
                  <a:gd name="connsiteX10" fmla="*/ 1 w 115729"/>
                  <a:gd name="connsiteY10" fmla="*/ 178822 h 190309"/>
                  <a:gd name="connsiteX11" fmla="*/ 42863 w 115729"/>
                  <a:gd name="connsiteY11" fmla="*/ 190310 h 190309"/>
                  <a:gd name="connsiteX12" fmla="*/ 42863 w 115729"/>
                  <a:gd name="connsiteY12" fmla="*/ 165192 h 190309"/>
                  <a:gd name="connsiteX13" fmla="*/ 42863 w 115729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9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6"/>
                    </a:lnTo>
                    <a:cubicBezTo>
                      <a:pt x="42863" y="56296"/>
                      <a:pt x="56296" y="42863"/>
                      <a:pt x="72867" y="42863"/>
                    </a:cubicBezTo>
                    <a:lnTo>
                      <a:pt x="115729" y="42863"/>
                    </a:lnTo>
                    <a:lnTo>
                      <a:pt x="90955" y="0"/>
                    </a:lnTo>
                    <a:lnTo>
                      <a:pt x="72867" y="0"/>
                    </a:lnTo>
                    <a:cubicBezTo>
                      <a:pt x="60111" y="-17"/>
                      <a:pt x="47578" y="3326"/>
                      <a:pt x="36520" y="9687"/>
                    </a:cubicBezTo>
                    <a:cubicBezTo>
                      <a:pt x="30964" y="12919"/>
                      <a:pt x="25838" y="16836"/>
                      <a:pt x="21260" y="21346"/>
                    </a:cubicBezTo>
                    <a:cubicBezTo>
                      <a:pt x="7578" y="34959"/>
                      <a:pt x="-76" y="53484"/>
                      <a:pt x="1" y="72781"/>
                    </a:cubicBezTo>
                    <a:lnTo>
                      <a:pt x="1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6" name="Freeform: Shape 4705">
                <a:extLst>
                  <a:ext uri="{FF2B5EF4-FFF2-40B4-BE49-F238E27FC236}">
                    <a16:creationId xmlns:a16="http://schemas.microsoft.com/office/drawing/2014/main" id="{0C7C23CF-BA9D-214B-1E4B-4EBDD2ED5A2B}"/>
                  </a:ext>
                </a:extLst>
              </p:cNvPr>
              <p:cNvSpPr/>
              <p:nvPr/>
            </p:nvSpPr>
            <p:spPr>
              <a:xfrm>
                <a:off x="7871021" y="5716743"/>
                <a:ext cx="42862" cy="234972"/>
              </a:xfrm>
              <a:custGeom>
                <a:avLst/>
                <a:gdLst>
                  <a:gd name="connsiteX0" fmla="*/ 86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86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7" name="Freeform: Shape 4706">
                <a:extLst>
                  <a:ext uri="{FF2B5EF4-FFF2-40B4-BE49-F238E27FC236}">
                    <a16:creationId xmlns:a16="http://schemas.microsoft.com/office/drawing/2014/main" id="{028F8B22-72DD-7828-6302-C21429FF3494}"/>
                  </a:ext>
                </a:extLst>
              </p:cNvPr>
              <p:cNvSpPr/>
              <p:nvPr/>
            </p:nvSpPr>
            <p:spPr>
              <a:xfrm>
                <a:off x="8273415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919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6 w 200082"/>
                  <a:gd name="connsiteY5" fmla="*/ 6172 h 263004"/>
                  <a:gd name="connsiteX6" fmla="*/ 167936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487 w 200082"/>
                  <a:gd name="connsiteY10" fmla="*/ 227514 h 263004"/>
                  <a:gd name="connsiteX11" fmla="*/ 11487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403" y="253806"/>
                      <a:pt x="35919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6" y="6172"/>
                    </a:lnTo>
                    <a:lnTo>
                      <a:pt x="167936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08" y="136808"/>
                      <a:pt x="151407" y="146581"/>
                      <a:pt x="142218" y="151904"/>
                    </a:cubicBezTo>
                    <a:lnTo>
                      <a:pt x="11487" y="227514"/>
                    </a:lnTo>
                    <a:lnTo>
                      <a:pt x="11487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8" name="Freeform: Shape 4707">
                <a:extLst>
                  <a:ext uri="{FF2B5EF4-FFF2-40B4-BE49-F238E27FC236}">
                    <a16:creationId xmlns:a16="http://schemas.microsoft.com/office/drawing/2014/main" id="{65A3D627-1470-99FD-89C2-7712877A164E}"/>
                  </a:ext>
                </a:extLst>
              </p:cNvPr>
              <p:cNvSpPr/>
              <p:nvPr/>
            </p:nvSpPr>
            <p:spPr>
              <a:xfrm>
                <a:off x="8038185" y="5253142"/>
                <a:ext cx="270890" cy="160391"/>
              </a:xfrm>
              <a:custGeom>
                <a:avLst/>
                <a:gdLst>
                  <a:gd name="connsiteX0" fmla="*/ 172479 w 270890"/>
                  <a:gd name="connsiteY0" fmla="*/ 36090 h 160391"/>
                  <a:gd name="connsiteX1" fmla="*/ 172479 w 270890"/>
                  <a:gd name="connsiteY1" fmla="*/ 36090 h 160391"/>
                  <a:gd name="connsiteX2" fmla="*/ 0 w 270890"/>
                  <a:gd name="connsiteY2" fmla="*/ 135703 h 160391"/>
                  <a:gd name="connsiteX3" fmla="*/ 42863 w 270890"/>
                  <a:gd name="connsiteY3" fmla="*/ 160392 h 160391"/>
                  <a:gd name="connsiteX4" fmla="*/ 270891 w 270890"/>
                  <a:gd name="connsiteY4" fmla="*/ 28718 h 160391"/>
                  <a:gd name="connsiteX5" fmla="*/ 234972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691" y="1000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9" name="Freeform: Shape 4708">
                <a:extLst>
                  <a:ext uri="{FF2B5EF4-FFF2-40B4-BE49-F238E27FC236}">
                    <a16:creationId xmlns:a16="http://schemas.microsoft.com/office/drawing/2014/main" id="{5527D908-E543-9C9A-F711-FA43ECC0D924}"/>
                  </a:ext>
                </a:extLst>
              </p:cNvPr>
              <p:cNvSpPr/>
              <p:nvPr/>
            </p:nvSpPr>
            <p:spPr>
              <a:xfrm>
                <a:off x="8116795" y="5827328"/>
                <a:ext cx="134674" cy="312810"/>
              </a:xfrm>
              <a:custGeom>
                <a:avLst/>
                <a:gdLst>
                  <a:gd name="connsiteX0" fmla="*/ 18517 w 134674"/>
                  <a:gd name="connsiteY0" fmla="*/ 280664 h 312810"/>
                  <a:gd name="connsiteX1" fmla="*/ 18517 w 134674"/>
                  <a:gd name="connsiteY1" fmla="*/ 280664 h 312810"/>
                  <a:gd name="connsiteX2" fmla="*/ 0 w 134674"/>
                  <a:gd name="connsiteY2" fmla="*/ 312810 h 312810"/>
                  <a:gd name="connsiteX3" fmla="*/ 0 w 134674"/>
                  <a:gd name="connsiteY3" fmla="*/ 312810 h 312810"/>
                  <a:gd name="connsiteX4" fmla="*/ 74324 w 134674"/>
                  <a:gd name="connsiteY4" fmla="*/ 269948 h 312810"/>
                  <a:gd name="connsiteX5" fmla="*/ 124901 w 134674"/>
                  <a:gd name="connsiteY5" fmla="*/ 181994 h 312810"/>
                  <a:gd name="connsiteX6" fmla="*/ 124901 w 134674"/>
                  <a:gd name="connsiteY6" fmla="*/ 109128 h 312810"/>
                  <a:gd name="connsiteX7" fmla="*/ 86668 w 134674"/>
                  <a:gd name="connsiteY7" fmla="*/ 42863 h 312810"/>
                  <a:gd name="connsiteX8" fmla="*/ 12430 w 134674"/>
                  <a:gd name="connsiteY8" fmla="*/ 0 h 312810"/>
                  <a:gd name="connsiteX9" fmla="*/ 88040 w 134674"/>
                  <a:gd name="connsiteY9" fmla="*/ 130559 h 312810"/>
                  <a:gd name="connsiteX10" fmla="*/ 88040 w 134674"/>
                  <a:gd name="connsiteY10" fmla="*/ 160563 h 312810"/>
                  <a:gd name="connsiteX11" fmla="*/ 24946 w 134674"/>
                  <a:gd name="connsiteY11" fmla="*/ 269862 h 312810"/>
                  <a:gd name="connsiteX12" fmla="*/ 24946 w 134674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74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324" y="269948"/>
                    </a:lnTo>
                    <a:lnTo>
                      <a:pt x="124901" y="181994"/>
                    </a:lnTo>
                    <a:cubicBezTo>
                      <a:pt x="137932" y="159457"/>
                      <a:pt x="137932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040" y="130559"/>
                    </a:lnTo>
                    <a:cubicBezTo>
                      <a:pt x="93432" y="139834"/>
                      <a:pt x="93432" y="151288"/>
                      <a:pt x="88040" y="160563"/>
                    </a:cubicBezTo>
                    <a:lnTo>
                      <a:pt x="24946" y="269862"/>
                    </a:lnTo>
                    <a:lnTo>
                      <a:pt x="24946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0" name="Freeform: Shape 4709">
                <a:extLst>
                  <a:ext uri="{FF2B5EF4-FFF2-40B4-BE49-F238E27FC236}">
                    <a16:creationId xmlns:a16="http://schemas.microsoft.com/office/drawing/2014/main" id="{7D8F2F3A-98FA-0428-5F9D-F86279A9FCDD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1" name="Freeform: Shape 4710">
                <a:extLst>
                  <a:ext uri="{FF2B5EF4-FFF2-40B4-BE49-F238E27FC236}">
                    <a16:creationId xmlns:a16="http://schemas.microsoft.com/office/drawing/2014/main" id="{0D3F7411-F96D-F274-60E5-8733A90E6556}"/>
                  </a:ext>
                </a:extLst>
              </p:cNvPr>
              <p:cNvSpPr/>
              <p:nvPr/>
            </p:nvSpPr>
            <p:spPr>
              <a:xfrm>
                <a:off x="8135312" y="6097276"/>
                <a:ext cx="6171" cy="10715"/>
              </a:xfrm>
              <a:custGeom>
                <a:avLst/>
                <a:gdLst>
                  <a:gd name="connsiteX0" fmla="*/ 0 w 6171"/>
                  <a:gd name="connsiteY0" fmla="*/ 10716 h 10715"/>
                  <a:gd name="connsiteX1" fmla="*/ 0 w 6171"/>
                  <a:gd name="connsiteY1" fmla="*/ 10716 h 10715"/>
                  <a:gd name="connsiteX2" fmla="*/ 6172 w 6171"/>
                  <a:gd name="connsiteY2" fmla="*/ 0 h 10715"/>
                  <a:gd name="connsiteX3" fmla="*/ 6172 w 6171"/>
                  <a:gd name="connsiteY3" fmla="*/ 0 h 10715"/>
                  <a:gd name="connsiteX4" fmla="*/ 0 w 6171"/>
                  <a:gd name="connsiteY4" fmla="*/ 10716 h 10715"/>
                  <a:gd name="connsiteX5" fmla="*/ 0 w 6171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2" name="Freeform: Shape 4711">
                <a:extLst>
                  <a:ext uri="{FF2B5EF4-FFF2-40B4-BE49-F238E27FC236}">
                    <a16:creationId xmlns:a16="http://schemas.microsoft.com/office/drawing/2014/main" id="{60EDCF78-758E-4132-5157-973C3BA0319F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3" name="Freeform: Shape 4712">
                <a:extLst>
                  <a:ext uri="{FF2B5EF4-FFF2-40B4-BE49-F238E27FC236}">
                    <a16:creationId xmlns:a16="http://schemas.microsoft.com/office/drawing/2014/main" id="{9860B21A-B3C0-FDF4-A8AB-B45E0284D045}"/>
                  </a:ext>
                </a:extLst>
              </p:cNvPr>
              <p:cNvSpPr/>
              <p:nvPr/>
            </p:nvSpPr>
            <p:spPr>
              <a:xfrm>
                <a:off x="811679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4" name="Freeform: Shape 4713">
                <a:extLst>
                  <a:ext uri="{FF2B5EF4-FFF2-40B4-BE49-F238E27FC236}">
                    <a16:creationId xmlns:a16="http://schemas.microsoft.com/office/drawing/2014/main" id="{91F5152C-C555-20DB-3A9D-0B7F1C3AFA42}"/>
                  </a:ext>
                </a:extLst>
              </p:cNvPr>
              <p:cNvSpPr/>
              <p:nvPr/>
            </p:nvSpPr>
            <p:spPr>
              <a:xfrm>
                <a:off x="7943203" y="5413533"/>
                <a:ext cx="105611" cy="200425"/>
              </a:xfrm>
              <a:custGeom>
                <a:avLst/>
                <a:gdLst>
                  <a:gd name="connsiteX0" fmla="*/ 68322 w 105611"/>
                  <a:gd name="connsiteY0" fmla="*/ 124301 h 200425"/>
                  <a:gd name="connsiteX1" fmla="*/ 68322 w 105611"/>
                  <a:gd name="connsiteY1" fmla="*/ 124301 h 200425"/>
                  <a:gd name="connsiteX2" fmla="*/ 46890 w 105611"/>
                  <a:gd name="connsiteY2" fmla="*/ 87182 h 200425"/>
                  <a:gd name="connsiteX3" fmla="*/ 57863 w 105611"/>
                  <a:gd name="connsiteY3" fmla="*/ 46206 h 200425"/>
                  <a:gd name="connsiteX4" fmla="*/ 94982 w 105611"/>
                  <a:gd name="connsiteY4" fmla="*/ 24775 h 200425"/>
                  <a:gd name="connsiteX5" fmla="*/ 52120 w 105611"/>
                  <a:gd name="connsiteY5" fmla="*/ 0 h 200425"/>
                  <a:gd name="connsiteX6" fmla="*/ 36432 w 105611"/>
                  <a:gd name="connsiteY6" fmla="*/ 9087 h 200425"/>
                  <a:gd name="connsiteX7" fmla="*/ 9857 w 105611"/>
                  <a:gd name="connsiteY7" fmla="*/ 35661 h 200425"/>
                  <a:gd name="connsiteX8" fmla="*/ 2485 w 105611"/>
                  <a:gd name="connsiteY8" fmla="*/ 53321 h 200425"/>
                  <a:gd name="connsiteX9" fmla="*/ 9771 w 105611"/>
                  <a:gd name="connsiteY9" fmla="*/ 108613 h 200425"/>
                  <a:gd name="connsiteX10" fmla="*/ 62749 w 105611"/>
                  <a:gd name="connsiteY10" fmla="*/ 200425 h 200425"/>
                  <a:gd name="connsiteX11" fmla="*/ 105612 w 105611"/>
                  <a:gd name="connsiteY11" fmla="*/ 188938 h 200425"/>
                  <a:gd name="connsiteX12" fmla="*/ 93096 w 105611"/>
                  <a:gd name="connsiteY12" fmla="*/ 167164 h 200425"/>
                  <a:gd name="connsiteX13" fmla="*/ 93096 w 105611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11" h="200425">
                    <a:moveTo>
                      <a:pt x="68322" y="124301"/>
                    </a:moveTo>
                    <a:lnTo>
                      <a:pt x="68322" y="124301"/>
                    </a:lnTo>
                    <a:lnTo>
                      <a:pt x="46890" y="87182"/>
                    </a:lnTo>
                    <a:cubicBezTo>
                      <a:pt x="38609" y="72832"/>
                      <a:pt x="43521" y="54495"/>
                      <a:pt x="57863" y="46206"/>
                    </a:cubicBezTo>
                    <a:lnTo>
                      <a:pt x="94982" y="24775"/>
                    </a:lnTo>
                    <a:lnTo>
                      <a:pt x="52120" y="0"/>
                    </a:lnTo>
                    <a:lnTo>
                      <a:pt x="36432" y="9087"/>
                    </a:lnTo>
                    <a:cubicBezTo>
                      <a:pt x="25373" y="15430"/>
                      <a:pt x="16201" y="24603"/>
                      <a:pt x="9857" y="35661"/>
                    </a:cubicBezTo>
                    <a:cubicBezTo>
                      <a:pt x="6651" y="41208"/>
                      <a:pt x="4173" y="47140"/>
                      <a:pt x="2485" y="53321"/>
                    </a:cubicBezTo>
                    <a:cubicBezTo>
                      <a:pt x="-2522" y="71992"/>
                      <a:pt x="102" y="91880"/>
                      <a:pt x="9771" y="108613"/>
                    </a:cubicBezTo>
                    <a:lnTo>
                      <a:pt x="62749" y="200425"/>
                    </a:lnTo>
                    <a:lnTo>
                      <a:pt x="105612" y="188938"/>
                    </a:lnTo>
                    <a:lnTo>
                      <a:pt x="93096" y="167164"/>
                    </a:lnTo>
                    <a:lnTo>
                      <a:pt x="9309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5" name="Freeform: Shape 4714">
                <a:extLst>
                  <a:ext uri="{FF2B5EF4-FFF2-40B4-BE49-F238E27FC236}">
                    <a16:creationId xmlns:a16="http://schemas.microsoft.com/office/drawing/2014/main" id="{C9AB67FE-4E2F-52AD-42C1-644C772298EB}"/>
                  </a:ext>
                </a:extLst>
              </p:cNvPr>
              <p:cNvSpPr/>
              <p:nvPr/>
            </p:nvSpPr>
            <p:spPr>
              <a:xfrm>
                <a:off x="800629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6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6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6" name="Freeform: Shape 4715">
                <a:extLst>
                  <a:ext uri="{FF2B5EF4-FFF2-40B4-BE49-F238E27FC236}">
                    <a16:creationId xmlns:a16="http://schemas.microsoft.com/office/drawing/2014/main" id="{5FB1D455-B085-101C-4FE8-E8FED0B76A9B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7" name="Freeform: Shape 4716">
                <a:extLst>
                  <a:ext uri="{FF2B5EF4-FFF2-40B4-BE49-F238E27FC236}">
                    <a16:creationId xmlns:a16="http://schemas.microsoft.com/office/drawing/2014/main" id="{A14B8121-2EB4-981C-0541-7FEF6E3569DB}"/>
                  </a:ext>
                </a:extLst>
              </p:cNvPr>
              <p:cNvSpPr/>
              <p:nvPr/>
            </p:nvSpPr>
            <p:spPr>
              <a:xfrm>
                <a:off x="8148942" y="5789352"/>
                <a:ext cx="11658" cy="6686"/>
              </a:xfrm>
              <a:custGeom>
                <a:avLst/>
                <a:gdLst>
                  <a:gd name="connsiteX0" fmla="*/ 0 w 11658"/>
                  <a:gd name="connsiteY0" fmla="*/ 0 h 6686"/>
                  <a:gd name="connsiteX1" fmla="*/ 11659 w 11658"/>
                  <a:gd name="connsiteY1" fmla="*/ 6686 h 6686"/>
                  <a:gd name="connsiteX2" fmla="*/ 11659 w 11658"/>
                  <a:gd name="connsiteY2" fmla="*/ 6686 h 6686"/>
                  <a:gd name="connsiteX3" fmla="*/ 0 w 11658"/>
                  <a:gd name="connsiteY3" fmla="*/ 0 h 6686"/>
                  <a:gd name="connsiteX4" fmla="*/ 0 w 11658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686">
                    <a:moveTo>
                      <a:pt x="0" y="0"/>
                    </a:moveTo>
                    <a:lnTo>
                      <a:pt x="11659" y="6686"/>
                    </a:lnTo>
                    <a:lnTo>
                      <a:pt x="11659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8" name="Freeform: Shape 4717">
                <a:extLst>
                  <a:ext uri="{FF2B5EF4-FFF2-40B4-BE49-F238E27FC236}">
                    <a16:creationId xmlns:a16="http://schemas.microsoft.com/office/drawing/2014/main" id="{B4417D0B-02BC-6F23-F23E-2C01CF183170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9" name="Freeform: Shape 4718">
                <a:extLst>
                  <a:ext uri="{FF2B5EF4-FFF2-40B4-BE49-F238E27FC236}">
                    <a16:creationId xmlns:a16="http://schemas.microsoft.com/office/drawing/2014/main" id="{7D9FBB88-392D-B622-23B6-30F3524CAABB}"/>
                  </a:ext>
                </a:extLst>
              </p:cNvPr>
              <p:cNvSpPr/>
              <p:nvPr/>
            </p:nvSpPr>
            <p:spPr>
              <a:xfrm>
                <a:off x="8086362" y="5753176"/>
                <a:ext cx="62579" cy="36176"/>
              </a:xfrm>
              <a:custGeom>
                <a:avLst/>
                <a:gdLst>
                  <a:gd name="connsiteX0" fmla="*/ 62579 w 62579"/>
                  <a:gd name="connsiteY0" fmla="*/ 36176 h 36176"/>
                  <a:gd name="connsiteX1" fmla="*/ 62579 w 62579"/>
                  <a:gd name="connsiteY1" fmla="*/ 36176 h 36176"/>
                  <a:gd name="connsiteX2" fmla="*/ 0 w 62579"/>
                  <a:gd name="connsiteY2" fmla="*/ 0 h 36176"/>
                  <a:gd name="connsiteX3" fmla="*/ 0 w 62579"/>
                  <a:gd name="connsiteY3" fmla="*/ 0 h 36176"/>
                  <a:gd name="connsiteX4" fmla="*/ 62579 w 62579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176">
                    <a:moveTo>
                      <a:pt x="62579" y="36176"/>
                    </a:moveTo>
                    <a:lnTo>
                      <a:pt x="62579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79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0" name="Freeform: Shape 4719">
                <a:extLst>
                  <a:ext uri="{FF2B5EF4-FFF2-40B4-BE49-F238E27FC236}">
                    <a16:creationId xmlns:a16="http://schemas.microsoft.com/office/drawing/2014/main" id="{E1BF67E4-4F34-D7C7-91FD-55CEEF083DE6}"/>
                  </a:ext>
                </a:extLst>
              </p:cNvPr>
              <p:cNvSpPr/>
              <p:nvPr/>
            </p:nvSpPr>
            <p:spPr>
              <a:xfrm>
                <a:off x="8122539" y="4729876"/>
                <a:ext cx="128930" cy="288464"/>
              </a:xfrm>
              <a:custGeom>
                <a:avLst/>
                <a:gdLst>
                  <a:gd name="connsiteX0" fmla="*/ 0 w 128930"/>
                  <a:gd name="connsiteY0" fmla="*/ 281435 h 288464"/>
                  <a:gd name="connsiteX1" fmla="*/ 45434 w 128930"/>
                  <a:gd name="connsiteY1" fmla="*/ 288465 h 288464"/>
                  <a:gd name="connsiteX2" fmla="*/ 119157 w 128930"/>
                  <a:gd name="connsiteY2" fmla="*/ 160734 h 288464"/>
                  <a:gd name="connsiteX3" fmla="*/ 119157 w 128930"/>
                  <a:gd name="connsiteY3" fmla="*/ 87868 h 288464"/>
                  <a:gd name="connsiteX4" fmla="*/ 68494 w 128930"/>
                  <a:gd name="connsiteY4" fmla="*/ 0 h 288464"/>
                  <a:gd name="connsiteX5" fmla="*/ 18945 w 128930"/>
                  <a:gd name="connsiteY5" fmla="*/ 0 h 288464"/>
                  <a:gd name="connsiteX6" fmla="*/ 82296 w 128930"/>
                  <a:gd name="connsiteY6" fmla="*/ 109299 h 288464"/>
                  <a:gd name="connsiteX7" fmla="*/ 82296 w 128930"/>
                  <a:gd name="connsiteY7" fmla="*/ 139303 h 288464"/>
                  <a:gd name="connsiteX8" fmla="*/ 6944 w 128930"/>
                  <a:gd name="connsiteY8" fmla="*/ 269862 h 288464"/>
                  <a:gd name="connsiteX9" fmla="*/ 6944 w 128930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0" h="288464">
                    <a:moveTo>
                      <a:pt x="0" y="281435"/>
                    </a:moveTo>
                    <a:cubicBezTo>
                      <a:pt x="15028" y="284238"/>
                      <a:pt x="30175" y="286579"/>
                      <a:pt x="45434" y="288465"/>
                    </a:cubicBezTo>
                    <a:lnTo>
                      <a:pt x="119157" y="160734"/>
                    </a:lnTo>
                    <a:cubicBezTo>
                      <a:pt x="132188" y="138197"/>
                      <a:pt x="132188" y="110405"/>
                      <a:pt x="119157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296" y="109299"/>
                    </a:lnTo>
                    <a:cubicBezTo>
                      <a:pt x="87654" y="118583"/>
                      <a:pt x="87654" y="130019"/>
                      <a:pt x="82296" y="139303"/>
                    </a:cubicBezTo>
                    <a:lnTo>
                      <a:pt x="6944" y="269862"/>
                    </a:lnTo>
                    <a:lnTo>
                      <a:pt x="6944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1" name="Freeform: Shape 4720">
                <a:extLst>
                  <a:ext uri="{FF2B5EF4-FFF2-40B4-BE49-F238E27FC236}">
                    <a16:creationId xmlns:a16="http://schemas.microsoft.com/office/drawing/2014/main" id="{A8A5D6A3-0296-1AB1-7BEA-2C5551F06BAD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2" name="Freeform: Shape 4721">
                <a:extLst>
                  <a:ext uri="{FF2B5EF4-FFF2-40B4-BE49-F238E27FC236}">
                    <a16:creationId xmlns:a16="http://schemas.microsoft.com/office/drawing/2014/main" id="{6A789AC1-F776-ACCD-4631-FCB962BEC247}"/>
                  </a:ext>
                </a:extLst>
              </p:cNvPr>
              <p:cNvSpPr/>
              <p:nvPr/>
            </p:nvSpPr>
            <p:spPr>
              <a:xfrm>
                <a:off x="8153828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3" name="Freeform: Shape 4722">
                <a:extLst>
                  <a:ext uri="{FF2B5EF4-FFF2-40B4-BE49-F238E27FC236}">
                    <a16:creationId xmlns:a16="http://schemas.microsoft.com/office/drawing/2014/main" id="{9D80721F-7FB6-B1DB-11CC-08F0C9F9A20A}"/>
                  </a:ext>
                </a:extLst>
              </p:cNvPr>
              <p:cNvSpPr/>
              <p:nvPr/>
            </p:nvSpPr>
            <p:spPr>
              <a:xfrm>
                <a:off x="798683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878" y="5143"/>
                      <a:pt x="15073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4" name="Freeform: Shape 4723">
                <a:extLst>
                  <a:ext uri="{FF2B5EF4-FFF2-40B4-BE49-F238E27FC236}">
                    <a16:creationId xmlns:a16="http://schemas.microsoft.com/office/drawing/2014/main" id="{7A5D2E0F-2FC5-975A-F800-A06971D0DEE4}"/>
                  </a:ext>
                </a:extLst>
              </p:cNvPr>
              <p:cNvSpPr/>
              <p:nvPr/>
            </p:nvSpPr>
            <p:spPr>
              <a:xfrm>
                <a:off x="8284902" y="5580697"/>
                <a:ext cx="188423" cy="277234"/>
              </a:xfrm>
              <a:custGeom>
                <a:avLst/>
                <a:gdLst>
                  <a:gd name="connsiteX0" fmla="*/ 145561 w 188423"/>
                  <a:gd name="connsiteY0" fmla="*/ 240030 h 277234"/>
                  <a:gd name="connsiteX1" fmla="*/ 145561 w 188423"/>
                  <a:gd name="connsiteY1" fmla="*/ 240030 h 277234"/>
                  <a:gd name="connsiteX2" fmla="*/ 145561 w 188423"/>
                  <a:gd name="connsiteY2" fmla="*/ 277235 h 277234"/>
                  <a:gd name="connsiteX3" fmla="*/ 145561 w 188423"/>
                  <a:gd name="connsiteY3" fmla="*/ 277235 h 277234"/>
                  <a:gd name="connsiteX4" fmla="*/ 188423 w 188423"/>
                  <a:gd name="connsiteY4" fmla="*/ 202911 h 277234"/>
                  <a:gd name="connsiteX5" fmla="*/ 188423 w 188423"/>
                  <a:gd name="connsiteY5" fmla="*/ 101413 h 277234"/>
                  <a:gd name="connsiteX6" fmla="*/ 151990 w 188423"/>
                  <a:gd name="connsiteY6" fmla="*/ 38319 h 277234"/>
                  <a:gd name="connsiteX7" fmla="*/ 85725 w 188423"/>
                  <a:gd name="connsiteY7" fmla="*/ 0 h 277234"/>
                  <a:gd name="connsiteX8" fmla="*/ 0 w 188423"/>
                  <a:gd name="connsiteY8" fmla="*/ 0 h 277234"/>
                  <a:gd name="connsiteX9" fmla="*/ 130559 w 188423"/>
                  <a:gd name="connsiteY9" fmla="*/ 75438 h 277234"/>
                  <a:gd name="connsiteX10" fmla="*/ 145561 w 188423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234">
                    <a:moveTo>
                      <a:pt x="145561" y="240030"/>
                    </a:moveTo>
                    <a:lnTo>
                      <a:pt x="145561" y="240030"/>
                    </a:lnTo>
                    <a:lnTo>
                      <a:pt x="145561" y="277235"/>
                    </a:lnTo>
                    <a:lnTo>
                      <a:pt x="145561" y="277235"/>
                    </a:lnTo>
                    <a:lnTo>
                      <a:pt x="188423" y="202911"/>
                    </a:lnTo>
                    <a:lnTo>
                      <a:pt x="188423" y="101413"/>
                    </a:lnTo>
                    <a:cubicBezTo>
                      <a:pt x="188380" y="75395"/>
                      <a:pt x="174510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7" y="80753"/>
                      <a:pt x="145467" y="90534"/>
                      <a:pt x="145561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5" name="Freeform: Shape 4724">
                <a:extLst>
                  <a:ext uri="{FF2B5EF4-FFF2-40B4-BE49-F238E27FC236}">
                    <a16:creationId xmlns:a16="http://schemas.microsoft.com/office/drawing/2014/main" id="{9FE97083-8E56-76A8-172D-B196B78AC81F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6" name="Freeform: Shape 4725">
                <a:extLst>
                  <a:ext uri="{FF2B5EF4-FFF2-40B4-BE49-F238E27FC236}">
                    <a16:creationId xmlns:a16="http://schemas.microsoft.com/office/drawing/2014/main" id="{E0FF04D7-DA1B-D059-8754-587FB8B05823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7" name="Freeform: Shape 4726">
                <a:extLst>
                  <a:ext uri="{FF2B5EF4-FFF2-40B4-BE49-F238E27FC236}">
                    <a16:creationId xmlns:a16="http://schemas.microsoft.com/office/drawing/2014/main" id="{C11D2C97-9BEB-D840-1BD1-BA115E9E3C35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8" name="Freeform: Shape 4727">
                <a:extLst>
                  <a:ext uri="{FF2B5EF4-FFF2-40B4-BE49-F238E27FC236}">
                    <a16:creationId xmlns:a16="http://schemas.microsoft.com/office/drawing/2014/main" id="{AECAEE2F-999F-A7AC-D0C7-98B66FD0FEB5}"/>
                  </a:ext>
                </a:extLst>
              </p:cNvPr>
              <p:cNvSpPr/>
              <p:nvPr/>
            </p:nvSpPr>
            <p:spPr>
              <a:xfrm>
                <a:off x="8430463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9" name="Freeform: Shape 4728">
                <a:extLst>
                  <a:ext uri="{FF2B5EF4-FFF2-40B4-BE49-F238E27FC236}">
                    <a16:creationId xmlns:a16="http://schemas.microsoft.com/office/drawing/2014/main" id="{AD25490C-769A-054F-B89B-C3FBB66E570B}"/>
                  </a:ext>
                </a:extLst>
              </p:cNvPr>
              <p:cNvSpPr/>
              <p:nvPr/>
            </p:nvSpPr>
            <p:spPr>
              <a:xfrm>
                <a:off x="7943202" y="5289318"/>
                <a:ext cx="159619" cy="168278"/>
              </a:xfrm>
              <a:custGeom>
                <a:avLst/>
                <a:gdLst>
                  <a:gd name="connsiteX0" fmla="*/ 94983 w 159619"/>
                  <a:gd name="connsiteY0" fmla="*/ 99527 h 168278"/>
                  <a:gd name="connsiteX1" fmla="*/ 94983 w 159619"/>
                  <a:gd name="connsiteY1" fmla="*/ 99527 h 168278"/>
                  <a:gd name="connsiteX2" fmla="*/ 57864 w 159619"/>
                  <a:gd name="connsiteY2" fmla="*/ 78095 h 168278"/>
                  <a:gd name="connsiteX3" fmla="*/ 43891 w 159619"/>
                  <a:gd name="connsiteY3" fmla="*/ 59922 h 168278"/>
                  <a:gd name="connsiteX4" fmla="*/ 46892 w 159619"/>
                  <a:gd name="connsiteY4" fmla="*/ 37119 h 168278"/>
                  <a:gd name="connsiteX5" fmla="*/ 68323 w 159619"/>
                  <a:gd name="connsiteY5" fmla="*/ 0 h 168278"/>
                  <a:gd name="connsiteX6" fmla="*/ 18860 w 159619"/>
                  <a:gd name="connsiteY6" fmla="*/ 0 h 168278"/>
                  <a:gd name="connsiteX7" fmla="*/ 9773 w 159619"/>
                  <a:gd name="connsiteY7" fmla="*/ 15688 h 168278"/>
                  <a:gd name="connsiteX8" fmla="*/ 0 w 159619"/>
                  <a:gd name="connsiteY8" fmla="*/ 52035 h 168278"/>
                  <a:gd name="connsiteX9" fmla="*/ 2486 w 159619"/>
                  <a:gd name="connsiteY9" fmla="*/ 70980 h 168278"/>
                  <a:gd name="connsiteX10" fmla="*/ 36776 w 159619"/>
                  <a:gd name="connsiteY10" fmla="*/ 115300 h 168278"/>
                  <a:gd name="connsiteX11" fmla="*/ 128588 w 159619"/>
                  <a:gd name="connsiteY11" fmla="*/ 168278 h 168278"/>
                  <a:gd name="connsiteX12" fmla="*/ 159620 w 159619"/>
                  <a:gd name="connsiteY12" fmla="*/ 137074 h 168278"/>
                  <a:gd name="connsiteX13" fmla="*/ 137932 w 159619"/>
                  <a:gd name="connsiteY13" fmla="*/ 124473 h 168278"/>
                  <a:gd name="connsiteX14" fmla="*/ 137932 w 159619"/>
                  <a:gd name="connsiteY14" fmla="*/ 124473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619" h="168278">
                    <a:moveTo>
                      <a:pt x="94983" y="99527"/>
                    </a:moveTo>
                    <a:lnTo>
                      <a:pt x="94983" y="99527"/>
                    </a:lnTo>
                    <a:lnTo>
                      <a:pt x="57864" y="78095"/>
                    </a:lnTo>
                    <a:cubicBezTo>
                      <a:pt x="50981" y="74135"/>
                      <a:pt x="45949" y="67594"/>
                      <a:pt x="43891" y="59922"/>
                    </a:cubicBezTo>
                    <a:cubicBezTo>
                      <a:pt x="41851" y="52224"/>
                      <a:pt x="42931" y="44028"/>
                      <a:pt x="46892" y="37119"/>
                    </a:cubicBezTo>
                    <a:lnTo>
                      <a:pt x="68323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3404" y="26746"/>
                      <a:pt x="35" y="39271"/>
                      <a:pt x="0" y="52035"/>
                    </a:cubicBezTo>
                    <a:cubicBezTo>
                      <a:pt x="17" y="58430"/>
                      <a:pt x="858" y="64799"/>
                      <a:pt x="2486" y="70980"/>
                    </a:cubicBezTo>
                    <a:cubicBezTo>
                      <a:pt x="7544" y="89737"/>
                      <a:pt x="19888" y="105699"/>
                      <a:pt x="36776" y="115300"/>
                    </a:cubicBezTo>
                    <a:lnTo>
                      <a:pt x="128588" y="168278"/>
                    </a:lnTo>
                    <a:lnTo>
                      <a:pt x="159620" y="137074"/>
                    </a:lnTo>
                    <a:lnTo>
                      <a:pt x="137932" y="124473"/>
                    </a:lnTo>
                    <a:lnTo>
                      <a:pt x="137932" y="1244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0" name="Freeform: Shape 4729">
                <a:extLst>
                  <a:ext uri="{FF2B5EF4-FFF2-40B4-BE49-F238E27FC236}">
                    <a16:creationId xmlns:a16="http://schemas.microsoft.com/office/drawing/2014/main" id="{64D555D8-2F45-D97B-0BFA-DE98B6F4B6D3}"/>
                  </a:ext>
                </a:extLst>
              </p:cNvPr>
              <p:cNvSpPr/>
              <p:nvPr/>
            </p:nvSpPr>
            <p:spPr>
              <a:xfrm>
                <a:off x="8071446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483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483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1" name="Freeform: Shape 4730">
                <a:extLst>
                  <a:ext uri="{FF2B5EF4-FFF2-40B4-BE49-F238E27FC236}">
                    <a16:creationId xmlns:a16="http://schemas.microsoft.com/office/drawing/2014/main" id="{5F9AC831-88AE-FCDD-D8C2-8CB48E97D45E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2" name="Freeform: Shape 4731">
                <a:extLst>
                  <a:ext uri="{FF2B5EF4-FFF2-40B4-BE49-F238E27FC236}">
                    <a16:creationId xmlns:a16="http://schemas.microsoft.com/office/drawing/2014/main" id="{5ED4E4FC-F94F-DF5E-086C-D707E0B17211}"/>
                  </a:ext>
                </a:extLst>
              </p:cNvPr>
              <p:cNvSpPr/>
              <p:nvPr/>
            </p:nvSpPr>
            <p:spPr>
              <a:xfrm>
                <a:off x="8282930" y="5537835"/>
                <a:ext cx="13458" cy="8572"/>
              </a:xfrm>
              <a:custGeom>
                <a:avLst/>
                <a:gdLst>
                  <a:gd name="connsiteX0" fmla="*/ 0 w 13458"/>
                  <a:gd name="connsiteY0" fmla="*/ 0 h 8572"/>
                  <a:gd name="connsiteX1" fmla="*/ 13459 w 13458"/>
                  <a:gd name="connsiteY1" fmla="*/ 0 h 8572"/>
                  <a:gd name="connsiteX2" fmla="*/ 13459 w 13458"/>
                  <a:gd name="connsiteY2" fmla="*/ 0 h 8572"/>
                  <a:gd name="connsiteX3" fmla="*/ 0 w 13458"/>
                  <a:gd name="connsiteY3" fmla="*/ 0 h 8572"/>
                  <a:gd name="connsiteX4" fmla="*/ 0 w 13458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8" h="8572">
                    <a:moveTo>
                      <a:pt x="0" y="0"/>
                    </a:moveTo>
                    <a:lnTo>
                      <a:pt x="13459" y="0"/>
                    </a:lnTo>
                    <a:lnTo>
                      <a:pt x="1345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3" name="Freeform: Shape 4732">
                <a:extLst>
                  <a:ext uri="{FF2B5EF4-FFF2-40B4-BE49-F238E27FC236}">
                    <a16:creationId xmlns:a16="http://schemas.microsoft.com/office/drawing/2014/main" id="{82FB9CEC-AAEB-B062-BE6F-DA3D7DDFCDA2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4" name="Freeform: Shape 4733">
                <a:extLst>
                  <a:ext uri="{FF2B5EF4-FFF2-40B4-BE49-F238E27FC236}">
                    <a16:creationId xmlns:a16="http://schemas.microsoft.com/office/drawing/2014/main" id="{EF8BE067-A5A7-B7D5-8E81-43FDBEA8A42D}"/>
                  </a:ext>
                </a:extLst>
              </p:cNvPr>
              <p:cNvSpPr/>
              <p:nvPr/>
            </p:nvSpPr>
            <p:spPr>
              <a:xfrm>
                <a:off x="8210664" y="5537835"/>
                <a:ext cx="72266" cy="8572"/>
              </a:xfrm>
              <a:custGeom>
                <a:avLst/>
                <a:gdLst>
                  <a:gd name="connsiteX0" fmla="*/ 72266 w 72266"/>
                  <a:gd name="connsiteY0" fmla="*/ 0 h 8572"/>
                  <a:gd name="connsiteX1" fmla="*/ 72266 w 72266"/>
                  <a:gd name="connsiteY1" fmla="*/ 0 h 8572"/>
                  <a:gd name="connsiteX2" fmla="*/ 0 w 72266"/>
                  <a:gd name="connsiteY2" fmla="*/ 0 h 8572"/>
                  <a:gd name="connsiteX3" fmla="*/ 0 w 72266"/>
                  <a:gd name="connsiteY3" fmla="*/ 0 h 8572"/>
                  <a:gd name="connsiteX4" fmla="*/ 72266 w 72266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266" h="8572">
                    <a:moveTo>
                      <a:pt x="72266" y="0"/>
                    </a:moveTo>
                    <a:lnTo>
                      <a:pt x="7226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26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5" name="Freeform: Shape 4734">
                <a:extLst>
                  <a:ext uri="{FF2B5EF4-FFF2-40B4-BE49-F238E27FC236}">
                    <a16:creationId xmlns:a16="http://schemas.microsoft.com/office/drawing/2014/main" id="{9213C835-E901-E1A4-5C3C-36CA75511C05}"/>
                  </a:ext>
                </a:extLst>
              </p:cNvPr>
              <p:cNvSpPr/>
              <p:nvPr/>
            </p:nvSpPr>
            <p:spPr>
              <a:xfrm>
                <a:off x="7746720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948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814" y="273403"/>
                      <a:pt x="153105" y="267865"/>
                      <a:pt x="167164" y="261804"/>
                    </a:cubicBezTo>
                    <a:lnTo>
                      <a:pt x="167164" y="113843"/>
                    </a:lnTo>
                    <a:cubicBezTo>
                      <a:pt x="167164" y="87816"/>
                      <a:pt x="153276" y="63762"/>
                      <a:pt x="130731" y="50749"/>
                    </a:cubicBezTo>
                    <a:lnTo>
                      <a:pt x="42948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6" name="Freeform: Shape 4735">
                <a:extLst>
                  <a:ext uri="{FF2B5EF4-FFF2-40B4-BE49-F238E27FC236}">
                    <a16:creationId xmlns:a16="http://schemas.microsoft.com/office/drawing/2014/main" id="{0E5A2EDC-C227-E1BB-BF37-D2E464A1F89E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7" name="Freeform: Shape 4736">
                <a:extLst>
                  <a:ext uri="{FF2B5EF4-FFF2-40B4-BE49-F238E27FC236}">
                    <a16:creationId xmlns:a16="http://schemas.microsoft.com/office/drawing/2014/main" id="{32751F51-4849-B9FE-60AF-0CB42994F00D}"/>
                  </a:ext>
                </a:extLst>
              </p:cNvPr>
              <p:cNvSpPr/>
              <p:nvPr/>
            </p:nvSpPr>
            <p:spPr>
              <a:xfrm>
                <a:off x="7871021" y="4863950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8" name="Freeform: Shape 4737">
                <a:extLst>
                  <a:ext uri="{FF2B5EF4-FFF2-40B4-BE49-F238E27FC236}">
                    <a16:creationId xmlns:a16="http://schemas.microsoft.com/office/drawing/2014/main" id="{8E671D96-11D3-4757-570A-E8E118C880B8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9" name="Freeform: Shape 4738">
                <a:extLst>
                  <a:ext uri="{FF2B5EF4-FFF2-40B4-BE49-F238E27FC236}">
                    <a16:creationId xmlns:a16="http://schemas.microsoft.com/office/drawing/2014/main" id="{5B37F89A-1E0A-E65A-99ED-6E86E4AA16F1}"/>
                  </a:ext>
                </a:extLst>
              </p:cNvPr>
              <p:cNvSpPr/>
              <p:nvPr/>
            </p:nvSpPr>
            <p:spPr>
              <a:xfrm>
                <a:off x="774680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630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630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0" name="Freeform: Shape 4739">
                <a:extLst>
                  <a:ext uri="{FF2B5EF4-FFF2-40B4-BE49-F238E27FC236}">
                    <a16:creationId xmlns:a16="http://schemas.microsoft.com/office/drawing/2014/main" id="{19C772E5-0305-3C21-5643-290495DFAA4B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1" name="Freeform: Shape 4740">
                <a:extLst>
                  <a:ext uri="{FF2B5EF4-FFF2-40B4-BE49-F238E27FC236}">
                    <a16:creationId xmlns:a16="http://schemas.microsoft.com/office/drawing/2014/main" id="{4FD6EC09-30FB-EC98-85FE-091BF5DE31CE}"/>
                  </a:ext>
                </a:extLst>
              </p:cNvPr>
              <p:cNvSpPr/>
              <p:nvPr/>
            </p:nvSpPr>
            <p:spPr>
              <a:xfrm>
                <a:off x="775752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2" name="Freeform: Shape 4741">
                <a:extLst>
                  <a:ext uri="{FF2B5EF4-FFF2-40B4-BE49-F238E27FC236}">
                    <a16:creationId xmlns:a16="http://schemas.microsoft.com/office/drawing/2014/main" id="{BBC55B69-F8BD-E474-226E-D21F01AFC738}"/>
                  </a:ext>
                </a:extLst>
              </p:cNvPr>
              <p:cNvSpPr/>
              <p:nvPr/>
            </p:nvSpPr>
            <p:spPr>
              <a:xfrm>
                <a:off x="7871021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803" y="6001"/>
                      <a:pt x="14513" y="11547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3" name="Freeform: Shape 4742">
                <a:extLst>
                  <a:ext uri="{FF2B5EF4-FFF2-40B4-BE49-F238E27FC236}">
                    <a16:creationId xmlns:a16="http://schemas.microsoft.com/office/drawing/2014/main" id="{A91BA270-7D4F-1152-63B5-E98C260A7F65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4" name="Freeform: Shape 4743">
                <a:extLst>
                  <a:ext uri="{FF2B5EF4-FFF2-40B4-BE49-F238E27FC236}">
                    <a16:creationId xmlns:a16="http://schemas.microsoft.com/office/drawing/2014/main" id="{A424D3A8-BD51-821C-94BC-C5BCB77A79A5}"/>
                  </a:ext>
                </a:extLst>
              </p:cNvPr>
              <p:cNvSpPr/>
              <p:nvPr/>
            </p:nvSpPr>
            <p:spPr>
              <a:xfrm>
                <a:off x="7871021" y="4877409"/>
                <a:ext cx="85" cy="72266"/>
              </a:xfrm>
              <a:custGeom>
                <a:avLst/>
                <a:gdLst>
                  <a:gd name="connsiteX0" fmla="*/ 86 w 85"/>
                  <a:gd name="connsiteY0" fmla="*/ 0 h 72266"/>
                  <a:gd name="connsiteX1" fmla="*/ 0 w 85"/>
                  <a:gd name="connsiteY1" fmla="*/ 0 h 72266"/>
                  <a:gd name="connsiteX2" fmla="*/ 86 w 85"/>
                  <a:gd name="connsiteY2" fmla="*/ 72266 h 72266"/>
                  <a:gd name="connsiteX3" fmla="*/ 86 w 85"/>
                  <a:gd name="connsiteY3" fmla="*/ 72266 h 72266"/>
                  <a:gd name="connsiteX4" fmla="*/ 86 w 85"/>
                  <a:gd name="connsiteY4" fmla="*/ 0 h 7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72266">
                    <a:moveTo>
                      <a:pt x="86" y="0"/>
                    </a:moveTo>
                    <a:lnTo>
                      <a:pt x="0" y="0"/>
                    </a:lnTo>
                    <a:lnTo>
                      <a:pt x="86" y="72266"/>
                    </a:lnTo>
                    <a:lnTo>
                      <a:pt x="86" y="72266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5" name="Freeform: Shape 4744">
                <a:extLst>
                  <a:ext uri="{FF2B5EF4-FFF2-40B4-BE49-F238E27FC236}">
                    <a16:creationId xmlns:a16="http://schemas.microsoft.com/office/drawing/2014/main" id="{5D7849A9-03CE-930A-BF65-C5FAA9543F99}"/>
                  </a:ext>
                </a:extLst>
              </p:cNvPr>
              <p:cNvSpPr/>
              <p:nvPr/>
            </p:nvSpPr>
            <p:spPr>
              <a:xfrm>
                <a:off x="8296389" y="5246370"/>
                <a:ext cx="264633" cy="210026"/>
              </a:xfrm>
              <a:custGeom>
                <a:avLst/>
                <a:gdLst>
                  <a:gd name="connsiteX0" fmla="*/ 246031 w 264633"/>
                  <a:gd name="connsiteY0" fmla="*/ 177879 h 210026"/>
                  <a:gd name="connsiteX1" fmla="*/ 246031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1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1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031" y="177879"/>
                    </a:moveTo>
                    <a:lnTo>
                      <a:pt x="246031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20" y="13939"/>
                      <a:pt x="176799" y="77"/>
                      <a:pt x="150791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1" y="42863"/>
                    </a:lnTo>
                    <a:cubicBezTo>
                      <a:pt x="161411" y="42974"/>
                      <a:pt x="171184" y="48674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6" name="Freeform: Shape 4745">
                <a:extLst>
                  <a:ext uri="{FF2B5EF4-FFF2-40B4-BE49-F238E27FC236}">
                    <a16:creationId xmlns:a16="http://schemas.microsoft.com/office/drawing/2014/main" id="{9E737EC4-C2F4-F7A3-EC67-7E37A2F24E08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7" name="Freeform: Shape 4746">
                <a:extLst>
                  <a:ext uri="{FF2B5EF4-FFF2-40B4-BE49-F238E27FC236}">
                    <a16:creationId xmlns:a16="http://schemas.microsoft.com/office/drawing/2014/main" id="{EC69A713-159E-B23B-E7C5-EA394FFB509A}"/>
                  </a:ext>
                </a:extLst>
              </p:cNvPr>
              <p:cNvSpPr/>
              <p:nvPr/>
            </p:nvSpPr>
            <p:spPr>
              <a:xfrm>
                <a:off x="8536247" y="541353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8" name="Freeform: Shape 4747">
                <a:extLst>
                  <a:ext uri="{FF2B5EF4-FFF2-40B4-BE49-F238E27FC236}">
                    <a16:creationId xmlns:a16="http://schemas.microsoft.com/office/drawing/2014/main" id="{522C0088-0759-3C68-C8F0-C454B2EAD94D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9" name="Freeform: Shape 4748">
                <a:extLst>
                  <a:ext uri="{FF2B5EF4-FFF2-40B4-BE49-F238E27FC236}">
                    <a16:creationId xmlns:a16="http://schemas.microsoft.com/office/drawing/2014/main" id="{78A9ABC7-2521-100F-9145-9D9F054B5BFC}"/>
                  </a:ext>
                </a:extLst>
              </p:cNvPr>
              <p:cNvSpPr/>
              <p:nvPr/>
            </p:nvSpPr>
            <p:spPr>
              <a:xfrm>
                <a:off x="8542420" y="5424249"/>
                <a:ext cx="18602" cy="32146"/>
              </a:xfrm>
              <a:custGeom>
                <a:avLst/>
                <a:gdLst>
                  <a:gd name="connsiteX0" fmla="*/ 0 w 18602"/>
                  <a:gd name="connsiteY0" fmla="*/ 0 h 32146"/>
                  <a:gd name="connsiteX1" fmla="*/ 18602 w 18602"/>
                  <a:gd name="connsiteY1" fmla="*/ 32147 h 32146"/>
                  <a:gd name="connsiteX2" fmla="*/ 18602 w 18602"/>
                  <a:gd name="connsiteY2" fmla="*/ 32147 h 32146"/>
                  <a:gd name="connsiteX3" fmla="*/ 0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0"/>
                    </a:moveTo>
                    <a:lnTo>
                      <a:pt x="18602" y="32147"/>
                    </a:lnTo>
                    <a:lnTo>
                      <a:pt x="18602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0" name="Freeform: Shape 4749">
                <a:extLst>
                  <a:ext uri="{FF2B5EF4-FFF2-40B4-BE49-F238E27FC236}">
                    <a16:creationId xmlns:a16="http://schemas.microsoft.com/office/drawing/2014/main" id="{788DB28C-E579-E5DA-1FA2-91F4C0846D65}"/>
                  </a:ext>
                </a:extLst>
              </p:cNvPr>
              <p:cNvSpPr/>
              <p:nvPr/>
            </p:nvSpPr>
            <p:spPr>
              <a:xfrm>
                <a:off x="7871021" y="5173503"/>
                <a:ext cx="190309" cy="115728"/>
              </a:xfrm>
              <a:custGeom>
                <a:avLst/>
                <a:gdLst>
                  <a:gd name="connsiteX0" fmla="*/ 115815 w 190309"/>
                  <a:gd name="connsiteY0" fmla="*/ 72866 h 115728"/>
                  <a:gd name="connsiteX1" fmla="*/ 72952 w 190309"/>
                  <a:gd name="connsiteY1" fmla="*/ 72866 h 115728"/>
                  <a:gd name="connsiteX2" fmla="*/ 42863 w 190309"/>
                  <a:gd name="connsiteY2" fmla="*/ 42948 h 115728"/>
                  <a:gd name="connsiteX3" fmla="*/ 42863 w 190309"/>
                  <a:gd name="connsiteY3" fmla="*/ 42863 h 115728"/>
                  <a:gd name="connsiteX4" fmla="*/ 42863 w 190309"/>
                  <a:gd name="connsiteY4" fmla="*/ 0 h 115728"/>
                  <a:gd name="connsiteX5" fmla="*/ 0 w 190309"/>
                  <a:gd name="connsiteY5" fmla="*/ 24775 h 115728"/>
                  <a:gd name="connsiteX6" fmla="*/ 0 w 190309"/>
                  <a:gd name="connsiteY6" fmla="*/ 42863 h 115728"/>
                  <a:gd name="connsiteX7" fmla="*/ 9687 w 190309"/>
                  <a:gd name="connsiteY7" fmla="*/ 79210 h 115728"/>
                  <a:gd name="connsiteX8" fmla="*/ 21346 w 190309"/>
                  <a:gd name="connsiteY8" fmla="*/ 94383 h 115728"/>
                  <a:gd name="connsiteX9" fmla="*/ 72781 w 190309"/>
                  <a:gd name="connsiteY9" fmla="*/ 115729 h 115728"/>
                  <a:gd name="connsiteX10" fmla="*/ 178822 w 190309"/>
                  <a:gd name="connsiteY10" fmla="*/ 115729 h 115728"/>
                  <a:gd name="connsiteX11" fmla="*/ 190310 w 190309"/>
                  <a:gd name="connsiteY11" fmla="*/ 72866 h 115728"/>
                  <a:gd name="connsiteX12" fmla="*/ 115729 w 190309"/>
                  <a:gd name="connsiteY12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8">
                    <a:moveTo>
                      <a:pt x="115815" y="72866"/>
                    </a:moveTo>
                    <a:lnTo>
                      <a:pt x="72952" y="72866"/>
                    </a:lnTo>
                    <a:cubicBezTo>
                      <a:pt x="56382" y="72909"/>
                      <a:pt x="42914" y="59519"/>
                      <a:pt x="42863" y="42948"/>
                    </a:cubicBezTo>
                    <a:cubicBezTo>
                      <a:pt x="42863" y="42923"/>
                      <a:pt x="42863" y="42888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17" y="55618"/>
                      <a:pt x="3326" y="68151"/>
                      <a:pt x="9687" y="79210"/>
                    </a:cubicBezTo>
                    <a:cubicBezTo>
                      <a:pt x="12902" y="84757"/>
                      <a:pt x="16819" y="89857"/>
                      <a:pt x="21346" y="94383"/>
                    </a:cubicBezTo>
                    <a:cubicBezTo>
                      <a:pt x="34959" y="108065"/>
                      <a:pt x="53475" y="115754"/>
                      <a:pt x="72781" y="115729"/>
                    </a:cubicBezTo>
                    <a:lnTo>
                      <a:pt x="178822" y="115729"/>
                    </a:lnTo>
                    <a:cubicBezTo>
                      <a:pt x="182594" y="101499"/>
                      <a:pt x="186426" y="87208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1" name="Freeform: Shape 4750">
                <a:extLst>
                  <a:ext uri="{FF2B5EF4-FFF2-40B4-BE49-F238E27FC236}">
                    <a16:creationId xmlns:a16="http://schemas.microsoft.com/office/drawing/2014/main" id="{DA3FD602-C859-9915-78C0-BFE21BC44E7A}"/>
                  </a:ext>
                </a:extLst>
              </p:cNvPr>
              <p:cNvSpPr/>
              <p:nvPr/>
            </p:nvSpPr>
            <p:spPr>
              <a:xfrm>
                <a:off x="8049929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2 h 42862"/>
                  <a:gd name="connsiteX2" fmla="*/ 234973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2"/>
                    </a:lnTo>
                    <a:lnTo>
                      <a:pt x="234973" y="0"/>
                    </a:lnTo>
                    <a:lnTo>
                      <a:pt x="11487" y="0"/>
                    </a:lnTo>
                    <a:cubicBezTo>
                      <a:pt x="7655" y="14290"/>
                      <a:pt x="3832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2" name="Freeform: Shape 4751">
                <a:extLst>
                  <a:ext uri="{FF2B5EF4-FFF2-40B4-BE49-F238E27FC236}">
                    <a16:creationId xmlns:a16="http://schemas.microsoft.com/office/drawing/2014/main" id="{83C2842B-3350-EF06-CDDA-C2C55BA594DE}"/>
                  </a:ext>
                </a:extLst>
              </p:cNvPr>
              <p:cNvSpPr/>
              <p:nvPr/>
            </p:nvSpPr>
            <p:spPr>
              <a:xfrm>
                <a:off x="7352042" y="4687014"/>
                <a:ext cx="263004" cy="199996"/>
              </a:xfrm>
              <a:custGeom>
                <a:avLst/>
                <a:gdLst>
                  <a:gd name="connsiteX0" fmla="*/ 234286 w 263004"/>
                  <a:gd name="connsiteY0" fmla="*/ 199997 h 199996"/>
                  <a:gd name="connsiteX1" fmla="*/ 263004 w 263004"/>
                  <a:gd name="connsiteY1" fmla="*/ 164164 h 199996"/>
                  <a:gd name="connsiteX2" fmla="*/ 189280 w 263004"/>
                  <a:gd name="connsiteY2" fmla="*/ 36433 h 199996"/>
                  <a:gd name="connsiteX3" fmla="*/ 126187 w 263004"/>
                  <a:gd name="connsiteY3" fmla="*/ 0 h 199996"/>
                  <a:gd name="connsiteX4" fmla="*/ 24689 w 263004"/>
                  <a:gd name="connsiteY4" fmla="*/ 0 h 199996"/>
                  <a:gd name="connsiteX5" fmla="*/ 6172 w 263004"/>
                  <a:gd name="connsiteY5" fmla="*/ 32147 h 199996"/>
                  <a:gd name="connsiteX6" fmla="*/ 6172 w 263004"/>
                  <a:gd name="connsiteY6" fmla="*/ 32147 h 199996"/>
                  <a:gd name="connsiteX7" fmla="*/ 0 w 263004"/>
                  <a:gd name="connsiteY7" fmla="*/ 42863 h 199996"/>
                  <a:gd name="connsiteX8" fmla="*/ 126187 w 263004"/>
                  <a:gd name="connsiteY8" fmla="*/ 42863 h 199996"/>
                  <a:gd name="connsiteX9" fmla="*/ 151904 w 263004"/>
                  <a:gd name="connsiteY9" fmla="*/ 57864 h 199996"/>
                  <a:gd name="connsiteX10" fmla="*/ 227257 w 263004"/>
                  <a:gd name="connsiteY10" fmla="*/ 188423 h 199996"/>
                  <a:gd name="connsiteX11" fmla="*/ 227257 w 263004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04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3" name="Freeform: Shape 4752">
                <a:extLst>
                  <a:ext uri="{FF2B5EF4-FFF2-40B4-BE49-F238E27FC236}">
                    <a16:creationId xmlns:a16="http://schemas.microsoft.com/office/drawing/2014/main" id="{9C323732-7968-D59F-D25A-DE62D1DC61FC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4" name="Freeform: Shape 4753">
                <a:extLst>
                  <a:ext uri="{FF2B5EF4-FFF2-40B4-BE49-F238E27FC236}">
                    <a16:creationId xmlns:a16="http://schemas.microsoft.com/office/drawing/2014/main" id="{E0C3B343-CF76-A047-9724-565487F6B3FF}"/>
                  </a:ext>
                </a:extLst>
              </p:cNvPr>
              <p:cNvSpPr/>
              <p:nvPr/>
            </p:nvSpPr>
            <p:spPr>
              <a:xfrm>
                <a:off x="7352042" y="4719161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5" name="Freeform: Shape 4754">
                <a:extLst>
                  <a:ext uri="{FF2B5EF4-FFF2-40B4-BE49-F238E27FC236}">
                    <a16:creationId xmlns:a16="http://schemas.microsoft.com/office/drawing/2014/main" id="{DCEFC049-946E-6925-381E-24FF1A175240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6" name="Freeform: Shape 4755">
                <a:extLst>
                  <a:ext uri="{FF2B5EF4-FFF2-40B4-BE49-F238E27FC236}">
                    <a16:creationId xmlns:a16="http://schemas.microsoft.com/office/drawing/2014/main" id="{CAC5AFC6-CF62-018F-E83C-20B82518D396}"/>
                  </a:ext>
                </a:extLst>
              </p:cNvPr>
              <p:cNvSpPr/>
              <p:nvPr/>
            </p:nvSpPr>
            <p:spPr>
              <a:xfrm>
                <a:off x="7358214" y="4687014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7" name="Freeform: Shape 4756">
                <a:extLst>
                  <a:ext uri="{FF2B5EF4-FFF2-40B4-BE49-F238E27FC236}">
                    <a16:creationId xmlns:a16="http://schemas.microsoft.com/office/drawing/2014/main" id="{09C85566-E4B9-4257-8C65-30F8454F61AB}"/>
                  </a:ext>
                </a:extLst>
              </p:cNvPr>
              <p:cNvSpPr/>
              <p:nvPr/>
            </p:nvSpPr>
            <p:spPr>
              <a:xfrm>
                <a:off x="7586328" y="4851177"/>
                <a:ext cx="160391" cy="270890"/>
              </a:xfrm>
              <a:custGeom>
                <a:avLst/>
                <a:gdLst>
                  <a:gd name="connsiteX0" fmla="*/ 36090 w 160391"/>
                  <a:gd name="connsiteY0" fmla="*/ 98498 h 270890"/>
                  <a:gd name="connsiteX1" fmla="*/ 36090 w 160391"/>
                  <a:gd name="connsiteY1" fmla="*/ 98498 h 270890"/>
                  <a:gd name="connsiteX2" fmla="*/ 135703 w 160391"/>
                  <a:gd name="connsiteY2" fmla="*/ 270891 h 270890"/>
                  <a:gd name="connsiteX3" fmla="*/ 160392 w 160391"/>
                  <a:gd name="connsiteY3" fmla="*/ 228028 h 270890"/>
                  <a:gd name="connsiteX4" fmla="*/ 28718 w 160391"/>
                  <a:gd name="connsiteY4" fmla="*/ 0 h 270890"/>
                  <a:gd name="connsiteX5" fmla="*/ 0 w 160391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391" h="270890">
                    <a:moveTo>
                      <a:pt x="36090" y="98498"/>
                    </a:moveTo>
                    <a:lnTo>
                      <a:pt x="36090" y="98498"/>
                    </a:lnTo>
                    <a:lnTo>
                      <a:pt x="135703" y="270891"/>
                    </a:lnTo>
                    <a:lnTo>
                      <a:pt x="160392" y="228028"/>
                    </a:lnTo>
                    <a:lnTo>
                      <a:pt x="28718" y="0"/>
                    </a:lnTo>
                    <a:cubicBezTo>
                      <a:pt x="19546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8" name="Freeform: Shape 4757">
                <a:extLst>
                  <a:ext uri="{FF2B5EF4-FFF2-40B4-BE49-F238E27FC236}">
                    <a16:creationId xmlns:a16="http://schemas.microsoft.com/office/drawing/2014/main" id="{F82E6229-84DB-878D-30E9-0C5BA8A130CB}"/>
                  </a:ext>
                </a:extLst>
              </p:cNvPr>
              <p:cNvSpPr/>
              <p:nvPr/>
            </p:nvSpPr>
            <p:spPr>
              <a:xfrm>
                <a:off x="8160601" y="4908849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312725 w 312724"/>
                  <a:gd name="connsiteY1" fmla="*/ 134696 h 134695"/>
                  <a:gd name="connsiteX2" fmla="*/ 312725 w 312724"/>
                  <a:gd name="connsiteY2" fmla="*/ 134696 h 134695"/>
                  <a:gd name="connsiteX3" fmla="*/ 269862 w 312724"/>
                  <a:gd name="connsiteY3" fmla="*/ 60457 h 134695"/>
                  <a:gd name="connsiteX4" fmla="*/ 181994 w 312724"/>
                  <a:gd name="connsiteY4" fmla="*/ 9708 h 134695"/>
                  <a:gd name="connsiteX5" fmla="*/ 109128 w 312724"/>
                  <a:gd name="connsiteY5" fmla="*/ 9708 h 134695"/>
                  <a:gd name="connsiteX6" fmla="*/ 42863 w 312724"/>
                  <a:gd name="connsiteY6" fmla="*/ 48027 h 134695"/>
                  <a:gd name="connsiteX7" fmla="*/ 0 w 312724"/>
                  <a:gd name="connsiteY7" fmla="*/ 122265 h 134695"/>
                  <a:gd name="connsiteX8" fmla="*/ 130559 w 312724"/>
                  <a:gd name="connsiteY8" fmla="*/ 46827 h 134695"/>
                  <a:gd name="connsiteX9" fmla="*/ 160563 w 312724"/>
                  <a:gd name="connsiteY9" fmla="*/ 46827 h 134695"/>
                  <a:gd name="connsiteX10" fmla="*/ 269862 w 312724"/>
                  <a:gd name="connsiteY10" fmla="*/ 110007 h 134695"/>
                  <a:gd name="connsiteX11" fmla="*/ 280578 w 312724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312725" y="134696"/>
                    </a:lnTo>
                    <a:lnTo>
                      <a:pt x="312725" y="134696"/>
                    </a:lnTo>
                    <a:lnTo>
                      <a:pt x="269862" y="60457"/>
                    </a:lnTo>
                    <a:lnTo>
                      <a:pt x="181994" y="9708"/>
                    </a:lnTo>
                    <a:cubicBezTo>
                      <a:pt x="159431" y="-3236"/>
                      <a:pt x="131691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60" y="41521"/>
                      <a:pt x="151261" y="41521"/>
                      <a:pt x="160563" y="46827"/>
                    </a:cubicBezTo>
                    <a:lnTo>
                      <a:pt x="269862" y="110007"/>
                    </a:lnTo>
                    <a:lnTo>
                      <a:pt x="280578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9" name="Freeform: Shape 4758">
                <a:extLst>
                  <a:ext uri="{FF2B5EF4-FFF2-40B4-BE49-F238E27FC236}">
                    <a16:creationId xmlns:a16="http://schemas.microsoft.com/office/drawing/2014/main" id="{D3F890C6-A76C-7628-EDA6-7675994839C4}"/>
                  </a:ext>
                </a:extLst>
              </p:cNvPr>
              <p:cNvSpPr/>
              <p:nvPr/>
            </p:nvSpPr>
            <p:spPr>
              <a:xfrm>
                <a:off x="7746720" y="5111524"/>
                <a:ext cx="200425" cy="105699"/>
              </a:xfrm>
              <a:custGeom>
                <a:avLst/>
                <a:gdLst>
                  <a:gd name="connsiteX0" fmla="*/ 124301 w 200425"/>
                  <a:gd name="connsiteY0" fmla="*/ 37290 h 105699"/>
                  <a:gd name="connsiteX1" fmla="*/ 124301 w 200425"/>
                  <a:gd name="connsiteY1" fmla="*/ 37290 h 105699"/>
                  <a:gd name="connsiteX2" fmla="*/ 87182 w 200425"/>
                  <a:gd name="connsiteY2" fmla="*/ 58807 h 105699"/>
                  <a:gd name="connsiteX3" fmla="*/ 46300 w 200425"/>
                  <a:gd name="connsiteY3" fmla="*/ 47912 h 105699"/>
                  <a:gd name="connsiteX4" fmla="*/ 46206 w 200425"/>
                  <a:gd name="connsiteY4" fmla="*/ 47749 h 105699"/>
                  <a:gd name="connsiteX5" fmla="*/ 24775 w 200425"/>
                  <a:gd name="connsiteY5" fmla="*/ 10630 h 105699"/>
                  <a:gd name="connsiteX6" fmla="*/ 0 w 200425"/>
                  <a:gd name="connsiteY6" fmla="*/ 53492 h 105699"/>
                  <a:gd name="connsiteX7" fmla="*/ 9087 w 200425"/>
                  <a:gd name="connsiteY7" fmla="*/ 69180 h 105699"/>
                  <a:gd name="connsiteX8" fmla="*/ 35661 w 200425"/>
                  <a:gd name="connsiteY8" fmla="*/ 95840 h 105699"/>
                  <a:gd name="connsiteX9" fmla="*/ 53321 w 200425"/>
                  <a:gd name="connsiteY9" fmla="*/ 103213 h 105699"/>
                  <a:gd name="connsiteX10" fmla="*/ 108613 w 200425"/>
                  <a:gd name="connsiteY10" fmla="*/ 95926 h 105699"/>
                  <a:gd name="connsiteX11" fmla="*/ 200425 w 200425"/>
                  <a:gd name="connsiteY11" fmla="*/ 42863 h 105699"/>
                  <a:gd name="connsiteX12" fmla="*/ 188938 w 200425"/>
                  <a:gd name="connsiteY12" fmla="*/ 0 h 105699"/>
                  <a:gd name="connsiteX13" fmla="*/ 167164 w 200425"/>
                  <a:gd name="connsiteY13" fmla="*/ 12601 h 105699"/>
                  <a:gd name="connsiteX14" fmla="*/ 167164 w 200425"/>
                  <a:gd name="connsiteY14" fmla="*/ 12601 h 105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99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4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0" y="80264"/>
                      <a:pt x="24603" y="89462"/>
                      <a:pt x="35661" y="95840"/>
                    </a:cubicBezTo>
                    <a:cubicBezTo>
                      <a:pt x="41208" y="99046"/>
                      <a:pt x="47140" y="101524"/>
                      <a:pt x="53321" y="103213"/>
                    </a:cubicBezTo>
                    <a:cubicBezTo>
                      <a:pt x="71992" y="108219"/>
                      <a:pt x="91880" y="105604"/>
                      <a:pt x="108613" y="95926"/>
                    </a:cubicBezTo>
                    <a:lnTo>
                      <a:pt x="200425" y="42863"/>
                    </a:lnTo>
                    <a:cubicBezTo>
                      <a:pt x="196567" y="28632"/>
                      <a:pt x="192795" y="14316"/>
                      <a:pt x="188938" y="0"/>
                    </a:cubicBezTo>
                    <a:lnTo>
                      <a:pt x="167164" y="12601"/>
                    </a:lnTo>
                    <a:lnTo>
                      <a:pt x="167164" y="12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0" name="Freeform: Shape 4759">
                <a:extLst>
                  <a:ext uri="{FF2B5EF4-FFF2-40B4-BE49-F238E27FC236}">
                    <a16:creationId xmlns:a16="http://schemas.microsoft.com/office/drawing/2014/main" id="{7B1D8D4C-9531-0BF4-4CF6-A67CA5CFAF13}"/>
                  </a:ext>
                </a:extLst>
              </p:cNvPr>
              <p:cNvSpPr/>
              <p:nvPr/>
            </p:nvSpPr>
            <p:spPr>
              <a:xfrm>
                <a:off x="7935658" y="4999739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573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1" name="Freeform: Shape 4760">
                <a:extLst>
                  <a:ext uri="{FF2B5EF4-FFF2-40B4-BE49-F238E27FC236}">
                    <a16:creationId xmlns:a16="http://schemas.microsoft.com/office/drawing/2014/main" id="{8EFE18B9-3FF8-9C0F-89E0-A255890FAC14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2" name="Freeform: Shape 4761">
                <a:extLst>
                  <a:ext uri="{FF2B5EF4-FFF2-40B4-BE49-F238E27FC236}">
                    <a16:creationId xmlns:a16="http://schemas.microsoft.com/office/drawing/2014/main" id="{EDEB3261-0275-89FE-F194-24ED97BD8ACC}"/>
                  </a:ext>
                </a:extLst>
              </p:cNvPr>
              <p:cNvSpPr/>
              <p:nvPr/>
            </p:nvSpPr>
            <p:spPr>
              <a:xfrm>
                <a:off x="812253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6 w 6686"/>
                  <a:gd name="connsiteY1" fmla="*/ 0 h 11658"/>
                  <a:gd name="connsiteX2" fmla="*/ 6686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6" y="0"/>
                    </a:lnTo>
                    <a:lnTo>
                      <a:pt x="6686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3" name="Freeform: Shape 4762">
                <a:extLst>
                  <a:ext uri="{FF2B5EF4-FFF2-40B4-BE49-F238E27FC236}">
                    <a16:creationId xmlns:a16="http://schemas.microsoft.com/office/drawing/2014/main" id="{75C349B9-807F-7D78-B21D-0965CAACFE4C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4" name="Freeform: Shape 4763">
                <a:extLst>
                  <a:ext uri="{FF2B5EF4-FFF2-40B4-BE49-F238E27FC236}">
                    <a16:creationId xmlns:a16="http://schemas.microsoft.com/office/drawing/2014/main" id="{98B9A6EF-029D-AFB8-A6E2-A246CF4649FC}"/>
                  </a:ext>
                </a:extLst>
              </p:cNvPr>
              <p:cNvSpPr/>
              <p:nvPr/>
            </p:nvSpPr>
            <p:spPr>
              <a:xfrm>
                <a:off x="8086362" y="5011398"/>
                <a:ext cx="36176" cy="62579"/>
              </a:xfrm>
              <a:custGeom>
                <a:avLst/>
                <a:gdLst>
                  <a:gd name="connsiteX0" fmla="*/ 36176 w 36176"/>
                  <a:gd name="connsiteY0" fmla="*/ 0 h 62579"/>
                  <a:gd name="connsiteX1" fmla="*/ 36176 w 36176"/>
                  <a:gd name="connsiteY1" fmla="*/ 0 h 62579"/>
                  <a:gd name="connsiteX2" fmla="*/ 0 w 36176"/>
                  <a:gd name="connsiteY2" fmla="*/ 62579 h 62579"/>
                  <a:gd name="connsiteX3" fmla="*/ 0 w 36176"/>
                  <a:gd name="connsiteY3" fmla="*/ 62579 h 62579"/>
                  <a:gd name="connsiteX4" fmla="*/ 36176 w 36176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6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5" name="Freeform: Shape 4764">
                <a:extLst>
                  <a:ext uri="{FF2B5EF4-FFF2-40B4-BE49-F238E27FC236}">
                    <a16:creationId xmlns:a16="http://schemas.microsoft.com/office/drawing/2014/main" id="{B70F7D7C-4E16-1D8F-A96D-6A77DE991FED}"/>
                  </a:ext>
                </a:extLst>
              </p:cNvPr>
              <p:cNvSpPr/>
              <p:nvPr/>
            </p:nvSpPr>
            <p:spPr>
              <a:xfrm>
                <a:off x="6414982" y="4844919"/>
                <a:ext cx="134695" cy="312725"/>
              </a:xfrm>
              <a:custGeom>
                <a:avLst/>
                <a:gdLst>
                  <a:gd name="connsiteX0" fmla="*/ 18602 w 134695"/>
                  <a:gd name="connsiteY0" fmla="*/ 280578 h 312725"/>
                  <a:gd name="connsiteX1" fmla="*/ 0 w 134695"/>
                  <a:gd name="connsiteY1" fmla="*/ 312725 h 312725"/>
                  <a:gd name="connsiteX2" fmla="*/ 0 w 134695"/>
                  <a:gd name="connsiteY2" fmla="*/ 312725 h 312725"/>
                  <a:gd name="connsiteX3" fmla="*/ 74238 w 134695"/>
                  <a:gd name="connsiteY3" fmla="*/ 269863 h 312725"/>
                  <a:gd name="connsiteX4" fmla="*/ 124987 w 134695"/>
                  <a:gd name="connsiteY4" fmla="*/ 181995 h 312725"/>
                  <a:gd name="connsiteX5" fmla="*/ 124987 w 134695"/>
                  <a:gd name="connsiteY5" fmla="*/ 109128 h 312725"/>
                  <a:gd name="connsiteX6" fmla="*/ 86754 w 134695"/>
                  <a:gd name="connsiteY6" fmla="*/ 42863 h 312725"/>
                  <a:gd name="connsiteX7" fmla="*/ 12516 w 134695"/>
                  <a:gd name="connsiteY7" fmla="*/ 0 h 312725"/>
                  <a:gd name="connsiteX8" fmla="*/ 87868 w 134695"/>
                  <a:gd name="connsiteY8" fmla="*/ 130560 h 312725"/>
                  <a:gd name="connsiteX9" fmla="*/ 87868 w 134695"/>
                  <a:gd name="connsiteY9" fmla="*/ 160563 h 312725"/>
                  <a:gd name="connsiteX10" fmla="*/ 24775 w 134695"/>
                  <a:gd name="connsiteY10" fmla="*/ 269863 h 312725"/>
                  <a:gd name="connsiteX11" fmla="*/ 18602 w 134695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5">
                    <a:moveTo>
                      <a:pt x="18602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87" y="181995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754" y="42863"/>
                    </a:lnTo>
                    <a:lnTo>
                      <a:pt x="12516" y="0"/>
                    </a:lnTo>
                    <a:lnTo>
                      <a:pt x="87868" y="130560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3"/>
                    </a:lnTo>
                    <a:lnTo>
                      <a:pt x="18602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6" name="Freeform: Shape 4765">
                <a:extLst>
                  <a:ext uri="{FF2B5EF4-FFF2-40B4-BE49-F238E27FC236}">
                    <a16:creationId xmlns:a16="http://schemas.microsoft.com/office/drawing/2014/main" id="{C8D56B35-1CFD-23D6-89FF-23B389DAE37D}"/>
                  </a:ext>
                </a:extLst>
              </p:cNvPr>
              <p:cNvSpPr/>
              <p:nvPr/>
            </p:nvSpPr>
            <p:spPr>
              <a:xfrm>
                <a:off x="6241430" y="4431039"/>
                <a:ext cx="105657" cy="200853"/>
              </a:xfrm>
              <a:custGeom>
                <a:avLst/>
                <a:gdLst>
                  <a:gd name="connsiteX0" fmla="*/ 68367 w 105657"/>
                  <a:gd name="connsiteY0" fmla="*/ 124301 h 200853"/>
                  <a:gd name="connsiteX1" fmla="*/ 68367 w 105657"/>
                  <a:gd name="connsiteY1" fmla="*/ 124301 h 200853"/>
                  <a:gd name="connsiteX2" fmla="*/ 46936 w 105657"/>
                  <a:gd name="connsiteY2" fmla="*/ 87182 h 200853"/>
                  <a:gd name="connsiteX3" fmla="*/ 57909 w 105657"/>
                  <a:gd name="connsiteY3" fmla="*/ 46206 h 200853"/>
                  <a:gd name="connsiteX4" fmla="*/ 95028 w 105657"/>
                  <a:gd name="connsiteY4" fmla="*/ 24775 h 200853"/>
                  <a:gd name="connsiteX5" fmla="*/ 52165 w 105657"/>
                  <a:gd name="connsiteY5" fmla="*/ 0 h 200853"/>
                  <a:gd name="connsiteX6" fmla="*/ 36478 w 105657"/>
                  <a:gd name="connsiteY6" fmla="*/ 9515 h 200853"/>
                  <a:gd name="connsiteX7" fmla="*/ 9817 w 105657"/>
                  <a:gd name="connsiteY7" fmla="*/ 36090 h 200853"/>
                  <a:gd name="connsiteX8" fmla="*/ 2531 w 105657"/>
                  <a:gd name="connsiteY8" fmla="*/ 53749 h 200853"/>
                  <a:gd name="connsiteX9" fmla="*/ 9817 w 105657"/>
                  <a:gd name="connsiteY9" fmla="*/ 109042 h 200853"/>
                  <a:gd name="connsiteX10" fmla="*/ 62795 w 105657"/>
                  <a:gd name="connsiteY10" fmla="*/ 200854 h 200853"/>
                  <a:gd name="connsiteX11" fmla="*/ 105658 w 105657"/>
                  <a:gd name="connsiteY11" fmla="*/ 189366 h 200853"/>
                  <a:gd name="connsiteX12" fmla="*/ 93142 w 105657"/>
                  <a:gd name="connsiteY12" fmla="*/ 167592 h 200853"/>
                  <a:gd name="connsiteX13" fmla="*/ 93142 w 105657"/>
                  <a:gd name="connsiteY13" fmla="*/ 167592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853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55" y="72832"/>
                      <a:pt x="43567" y="54495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515"/>
                    </a:lnTo>
                    <a:cubicBezTo>
                      <a:pt x="25410" y="15876"/>
                      <a:pt x="16221" y="25049"/>
                      <a:pt x="9817" y="36090"/>
                    </a:cubicBezTo>
                    <a:cubicBezTo>
                      <a:pt x="6637" y="41637"/>
                      <a:pt x="4194" y="47577"/>
                      <a:pt x="2531" y="53749"/>
                    </a:cubicBezTo>
                    <a:cubicBezTo>
                      <a:pt x="-2544" y="72412"/>
                      <a:pt x="79" y="92334"/>
                      <a:pt x="9817" y="109042"/>
                    </a:cubicBezTo>
                    <a:lnTo>
                      <a:pt x="62795" y="200854"/>
                    </a:lnTo>
                    <a:lnTo>
                      <a:pt x="105658" y="189366"/>
                    </a:lnTo>
                    <a:lnTo>
                      <a:pt x="93142" y="167592"/>
                    </a:lnTo>
                    <a:lnTo>
                      <a:pt x="93142" y="1675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7" name="Freeform: Shape 4766">
                <a:extLst>
                  <a:ext uri="{FF2B5EF4-FFF2-40B4-BE49-F238E27FC236}">
                    <a16:creationId xmlns:a16="http://schemas.microsoft.com/office/drawing/2014/main" id="{4087BD59-75A4-31AB-F3A5-E4529B61C769}"/>
                  </a:ext>
                </a:extLst>
              </p:cNvPr>
              <p:cNvSpPr/>
              <p:nvPr/>
            </p:nvSpPr>
            <p:spPr>
              <a:xfrm>
                <a:off x="6304568" y="4619977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647 w 154305"/>
                  <a:gd name="connsiteY1" fmla="*/ 186795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647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8" name="Freeform: Shape 4767">
                <a:extLst>
                  <a:ext uri="{FF2B5EF4-FFF2-40B4-BE49-F238E27FC236}">
                    <a16:creationId xmlns:a16="http://schemas.microsoft.com/office/drawing/2014/main" id="{84FE92F3-661F-C214-46F3-2909F50922A3}"/>
                  </a:ext>
                </a:extLst>
              </p:cNvPr>
              <p:cNvSpPr/>
              <p:nvPr/>
            </p:nvSpPr>
            <p:spPr>
              <a:xfrm>
                <a:off x="658317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1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559 w 188423"/>
                  <a:gd name="connsiteY7" fmla="*/ 75438 h 277148"/>
                  <a:gd name="connsiteX8" fmla="*/ 145561 w 188423"/>
                  <a:gd name="connsiteY8" fmla="*/ 101155 h 277148"/>
                  <a:gd name="connsiteX9" fmla="*/ 145561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1" y="75395"/>
                      <a:pt x="174511" y="51358"/>
                      <a:pt x="151991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438"/>
                    </a:lnTo>
                    <a:cubicBezTo>
                      <a:pt x="139758" y="80753"/>
                      <a:pt x="145467" y="90534"/>
                      <a:pt x="145561" y="101155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9" name="Freeform: Shape 4768">
                <a:extLst>
                  <a:ext uri="{FF2B5EF4-FFF2-40B4-BE49-F238E27FC236}">
                    <a16:creationId xmlns:a16="http://schemas.microsoft.com/office/drawing/2014/main" id="{0DF3DA32-43D5-6F12-DCAC-E5A8E73FE588}"/>
                  </a:ext>
                </a:extLst>
              </p:cNvPr>
              <p:cNvSpPr/>
              <p:nvPr/>
            </p:nvSpPr>
            <p:spPr>
              <a:xfrm>
                <a:off x="6293596" y="4431039"/>
                <a:ext cx="107499" cy="43976"/>
              </a:xfrm>
              <a:custGeom>
                <a:avLst/>
                <a:gdLst>
                  <a:gd name="connsiteX0" fmla="*/ 85725 w 107499"/>
                  <a:gd name="connsiteY0" fmla="*/ 0 h 43976"/>
                  <a:gd name="connsiteX1" fmla="*/ 85725 w 107499"/>
                  <a:gd name="connsiteY1" fmla="*/ 0 h 43976"/>
                  <a:gd name="connsiteX2" fmla="*/ 85725 w 107499"/>
                  <a:gd name="connsiteY2" fmla="*/ 0 h 43976"/>
                  <a:gd name="connsiteX3" fmla="*/ 0 w 107499"/>
                  <a:gd name="connsiteY3" fmla="*/ 0 h 43976"/>
                  <a:gd name="connsiteX4" fmla="*/ 76124 w 107499"/>
                  <a:gd name="connsiteY4" fmla="*/ 43977 h 43976"/>
                  <a:gd name="connsiteX5" fmla="*/ 107499 w 107499"/>
                  <a:gd name="connsiteY5" fmla="*/ 12601 h 43976"/>
                  <a:gd name="connsiteX6" fmla="*/ 85725 w 107499"/>
                  <a:gd name="connsiteY6" fmla="*/ 0 h 43976"/>
                  <a:gd name="connsiteX7" fmla="*/ 85725 w 107499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977"/>
                    </a:lnTo>
                    <a:lnTo>
                      <a:pt x="107499" y="12601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0" name="Freeform: Shape 4769">
                <a:extLst>
                  <a:ext uri="{FF2B5EF4-FFF2-40B4-BE49-F238E27FC236}">
                    <a16:creationId xmlns:a16="http://schemas.microsoft.com/office/drawing/2014/main" id="{89F70162-70FE-781F-A21B-EBB118BD693D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1" name="Freeform: Shape 4770">
                <a:extLst>
                  <a:ext uri="{FF2B5EF4-FFF2-40B4-BE49-F238E27FC236}">
                    <a16:creationId xmlns:a16="http://schemas.microsoft.com/office/drawing/2014/main" id="{BCAF031D-9D9B-B6C6-2979-0F7CCECD0909}"/>
                  </a:ext>
                </a:extLst>
              </p:cNvPr>
              <p:cNvSpPr/>
              <p:nvPr/>
            </p:nvSpPr>
            <p:spPr>
              <a:xfrm>
                <a:off x="637932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2" name="Freeform: Shape 4771">
                <a:extLst>
                  <a:ext uri="{FF2B5EF4-FFF2-40B4-BE49-F238E27FC236}">
                    <a16:creationId xmlns:a16="http://schemas.microsoft.com/office/drawing/2014/main" id="{28E68F6E-6375-388F-94D1-3C5678FD0F33}"/>
                  </a:ext>
                </a:extLst>
              </p:cNvPr>
              <p:cNvSpPr/>
              <p:nvPr/>
            </p:nvSpPr>
            <p:spPr>
              <a:xfrm>
                <a:off x="6369719" y="4443640"/>
                <a:ext cx="224942" cy="111699"/>
              </a:xfrm>
              <a:custGeom>
                <a:avLst/>
                <a:gdLst>
                  <a:gd name="connsiteX0" fmla="*/ 139218 w 224942"/>
                  <a:gd name="connsiteY0" fmla="*/ 111700 h 111699"/>
                  <a:gd name="connsiteX1" fmla="*/ 211484 w 224942"/>
                  <a:gd name="connsiteY1" fmla="*/ 111700 h 111699"/>
                  <a:gd name="connsiteX2" fmla="*/ 224943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8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8" y="111700"/>
                    </a:moveTo>
                    <a:lnTo>
                      <a:pt x="211484" y="111700"/>
                    </a:lnTo>
                    <a:lnTo>
                      <a:pt x="224943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8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3" name="Freeform: Shape 4772">
                <a:extLst>
                  <a:ext uri="{FF2B5EF4-FFF2-40B4-BE49-F238E27FC236}">
                    <a16:creationId xmlns:a16="http://schemas.microsoft.com/office/drawing/2014/main" id="{E672D285-2B9E-FBC6-9FA5-4AC3812CBE6D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4" name="Freeform: Shape 4773">
                <a:extLst>
                  <a:ext uri="{FF2B5EF4-FFF2-40B4-BE49-F238E27FC236}">
                    <a16:creationId xmlns:a16="http://schemas.microsoft.com/office/drawing/2014/main" id="{AEB855DD-B24A-3E9F-FC72-95F4A720F6A7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5" name="Freeform: Shape 4774">
                <a:extLst>
                  <a:ext uri="{FF2B5EF4-FFF2-40B4-BE49-F238E27FC236}">
                    <a16:creationId xmlns:a16="http://schemas.microsoft.com/office/drawing/2014/main" id="{41413820-642A-D731-4F23-CBC7202BE0E9}"/>
                  </a:ext>
                </a:extLst>
              </p:cNvPr>
              <p:cNvSpPr/>
              <p:nvPr/>
            </p:nvSpPr>
            <p:spPr>
              <a:xfrm>
                <a:off x="6176667" y="4957562"/>
                <a:ext cx="262918" cy="200082"/>
              </a:xfrm>
              <a:custGeom>
                <a:avLst/>
                <a:gdLst>
                  <a:gd name="connsiteX0" fmla="*/ 28803 w 262918"/>
                  <a:gd name="connsiteY0" fmla="*/ 0 h 200082"/>
                  <a:gd name="connsiteX1" fmla="*/ 0 w 262918"/>
                  <a:gd name="connsiteY1" fmla="*/ 35919 h 200082"/>
                  <a:gd name="connsiteX2" fmla="*/ 73638 w 262918"/>
                  <a:gd name="connsiteY2" fmla="*/ 163649 h 200082"/>
                  <a:gd name="connsiteX3" fmla="*/ 136731 w 262918"/>
                  <a:gd name="connsiteY3" fmla="*/ 200082 h 200082"/>
                  <a:gd name="connsiteX4" fmla="*/ 238144 w 262918"/>
                  <a:gd name="connsiteY4" fmla="*/ 200082 h 200082"/>
                  <a:gd name="connsiteX5" fmla="*/ 256746 w 262918"/>
                  <a:gd name="connsiteY5" fmla="*/ 167936 h 200082"/>
                  <a:gd name="connsiteX6" fmla="*/ 256746 w 262918"/>
                  <a:gd name="connsiteY6" fmla="*/ 167936 h 200082"/>
                  <a:gd name="connsiteX7" fmla="*/ 262918 w 262918"/>
                  <a:gd name="connsiteY7" fmla="*/ 157220 h 200082"/>
                  <a:gd name="connsiteX8" fmla="*/ 136903 w 262918"/>
                  <a:gd name="connsiteY8" fmla="*/ 157220 h 200082"/>
                  <a:gd name="connsiteX9" fmla="*/ 111185 w 262918"/>
                  <a:gd name="connsiteY9" fmla="*/ 142218 h 200082"/>
                  <a:gd name="connsiteX10" fmla="*/ 35747 w 262918"/>
                  <a:gd name="connsiteY10" fmla="*/ 11658 h 200082"/>
                  <a:gd name="connsiteX11" fmla="*/ 35747 w 262918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918" h="200082">
                    <a:moveTo>
                      <a:pt x="28803" y="0"/>
                    </a:moveTo>
                    <a:cubicBezTo>
                      <a:pt x="18859" y="11427"/>
                      <a:pt x="9258" y="23403"/>
                      <a:pt x="0" y="35919"/>
                    </a:cubicBezTo>
                    <a:lnTo>
                      <a:pt x="73638" y="163649"/>
                    </a:lnTo>
                    <a:cubicBezTo>
                      <a:pt x="86676" y="186169"/>
                      <a:pt x="110714" y="200048"/>
                      <a:pt x="136731" y="200082"/>
                    </a:cubicBezTo>
                    <a:lnTo>
                      <a:pt x="238144" y="200082"/>
                    </a:lnTo>
                    <a:lnTo>
                      <a:pt x="256746" y="167936"/>
                    </a:lnTo>
                    <a:lnTo>
                      <a:pt x="256746" y="167936"/>
                    </a:lnTo>
                    <a:lnTo>
                      <a:pt x="262918" y="157220"/>
                    </a:lnTo>
                    <a:lnTo>
                      <a:pt x="136903" y="157220"/>
                    </a:lnTo>
                    <a:cubicBezTo>
                      <a:pt x="126281" y="157125"/>
                      <a:pt x="116500" y="151416"/>
                      <a:pt x="111185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6" name="Freeform: Shape 4775">
                <a:extLst>
                  <a:ext uri="{FF2B5EF4-FFF2-40B4-BE49-F238E27FC236}">
                    <a16:creationId xmlns:a16="http://schemas.microsoft.com/office/drawing/2014/main" id="{3A93EE1B-AB57-EE64-4B8B-D7F73F22C7F3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7" name="Freeform: Shape 4776">
                <a:extLst>
                  <a:ext uri="{FF2B5EF4-FFF2-40B4-BE49-F238E27FC236}">
                    <a16:creationId xmlns:a16="http://schemas.microsoft.com/office/drawing/2014/main" id="{4B252385-30EE-1F76-BC18-4EB7DC427923}"/>
                  </a:ext>
                </a:extLst>
              </p:cNvPr>
              <p:cNvSpPr/>
              <p:nvPr/>
            </p:nvSpPr>
            <p:spPr>
              <a:xfrm>
                <a:off x="643358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8" name="Freeform: Shape 4777">
                <a:extLst>
                  <a:ext uri="{FF2B5EF4-FFF2-40B4-BE49-F238E27FC236}">
                    <a16:creationId xmlns:a16="http://schemas.microsoft.com/office/drawing/2014/main" id="{3C97E630-1C87-E7AE-F038-D6E2A02930D9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9" name="Freeform: Shape 4778">
                <a:extLst>
                  <a:ext uri="{FF2B5EF4-FFF2-40B4-BE49-F238E27FC236}">
                    <a16:creationId xmlns:a16="http://schemas.microsoft.com/office/drawing/2014/main" id="{04B5DCE5-8505-BBED-9B51-824E40F71BA7}"/>
                  </a:ext>
                </a:extLst>
              </p:cNvPr>
              <p:cNvSpPr/>
              <p:nvPr/>
            </p:nvSpPr>
            <p:spPr>
              <a:xfrm>
                <a:off x="6414982" y="5125497"/>
                <a:ext cx="18602" cy="32146"/>
              </a:xfrm>
              <a:custGeom>
                <a:avLst/>
                <a:gdLst>
                  <a:gd name="connsiteX0" fmla="*/ 18602 w 18602"/>
                  <a:gd name="connsiteY0" fmla="*/ 0 h 32146"/>
                  <a:gd name="connsiteX1" fmla="*/ 0 w 18602"/>
                  <a:gd name="connsiteY1" fmla="*/ 32147 h 32146"/>
                  <a:gd name="connsiteX2" fmla="*/ 0 w 18602"/>
                  <a:gd name="connsiteY2" fmla="*/ 32147 h 32146"/>
                  <a:gd name="connsiteX3" fmla="*/ 18602 w 18602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6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0" name="Freeform: Shape 4779">
                <a:extLst>
                  <a:ext uri="{FF2B5EF4-FFF2-40B4-BE49-F238E27FC236}">
                    <a16:creationId xmlns:a16="http://schemas.microsoft.com/office/drawing/2014/main" id="{3BE376A4-5478-FDC7-393B-4AD028ECF6F9}"/>
                  </a:ext>
                </a:extLst>
              </p:cNvPr>
              <p:cNvSpPr/>
              <p:nvPr/>
            </p:nvSpPr>
            <p:spPr>
              <a:xfrm>
                <a:off x="6044993" y="4722418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44"/>
                      <a:pt x="150533" y="246776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1" name="Freeform: Shape 4780">
                <a:extLst>
                  <a:ext uri="{FF2B5EF4-FFF2-40B4-BE49-F238E27FC236}">
                    <a16:creationId xmlns:a16="http://schemas.microsoft.com/office/drawing/2014/main" id="{E4E9D294-DC51-068D-EFF4-F74B036E7E6E}"/>
                  </a:ext>
                </a:extLst>
              </p:cNvPr>
              <p:cNvSpPr/>
              <p:nvPr/>
            </p:nvSpPr>
            <p:spPr>
              <a:xfrm>
                <a:off x="6440528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9165 w 288464"/>
                  <a:gd name="connsiteY8" fmla="*/ 82125 h 128952"/>
                  <a:gd name="connsiteX9" fmla="*/ 149161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089" y="15088"/>
                      <a:pt x="1775" y="30261"/>
                      <a:pt x="0" y="45520"/>
                    </a:cubicBezTo>
                    <a:lnTo>
                      <a:pt x="127730" y="119244"/>
                    </a:lnTo>
                    <a:cubicBezTo>
                      <a:pt x="150293" y="132188"/>
                      <a:pt x="178034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9165" y="82125"/>
                    </a:lnTo>
                    <a:cubicBezTo>
                      <a:pt x="169864" y="87431"/>
                      <a:pt x="158463" y="87431"/>
                      <a:pt x="149161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2" name="Freeform: Shape 4781">
                <a:extLst>
                  <a:ext uri="{FF2B5EF4-FFF2-40B4-BE49-F238E27FC236}">
                    <a16:creationId xmlns:a16="http://schemas.microsoft.com/office/drawing/2014/main" id="{BBBE2296-F3D6-466F-E9FD-E2681EF79B9E}"/>
                  </a:ext>
                </a:extLst>
              </p:cNvPr>
              <p:cNvSpPr/>
              <p:nvPr/>
            </p:nvSpPr>
            <p:spPr>
              <a:xfrm>
                <a:off x="6212157" y="4671069"/>
                <a:ext cx="235058" cy="180965"/>
              </a:xfrm>
              <a:custGeom>
                <a:avLst/>
                <a:gdLst>
                  <a:gd name="connsiteX0" fmla="*/ 172479 w 235058"/>
                  <a:gd name="connsiteY0" fmla="*/ 99612 h 180965"/>
                  <a:gd name="connsiteX1" fmla="*/ 172479 w 235058"/>
                  <a:gd name="connsiteY1" fmla="*/ 99612 h 180965"/>
                  <a:gd name="connsiteX2" fmla="*/ 0 w 235058"/>
                  <a:gd name="connsiteY2" fmla="*/ 0 h 180965"/>
                  <a:gd name="connsiteX3" fmla="*/ 0 w 235058"/>
                  <a:gd name="connsiteY3" fmla="*/ 49549 h 180965"/>
                  <a:gd name="connsiteX4" fmla="*/ 228114 w 235058"/>
                  <a:gd name="connsiteY4" fmla="*/ 180965 h 180965"/>
                  <a:gd name="connsiteX5" fmla="*/ 235058 w 235058"/>
                  <a:gd name="connsiteY5" fmla="*/ 135445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0965">
                    <a:moveTo>
                      <a:pt x="172479" y="99612"/>
                    </a:moveTo>
                    <a:lnTo>
                      <a:pt x="172479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114" y="180965"/>
                    </a:lnTo>
                    <a:cubicBezTo>
                      <a:pt x="229889" y="165706"/>
                      <a:pt x="232203" y="150533"/>
                      <a:pt x="235058" y="1354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3" name="Freeform: Shape 4782">
                <a:extLst>
                  <a:ext uri="{FF2B5EF4-FFF2-40B4-BE49-F238E27FC236}">
                    <a16:creationId xmlns:a16="http://schemas.microsoft.com/office/drawing/2014/main" id="{71737FD3-DB10-BF51-C95F-1E85E8A1EC2A}"/>
                  </a:ext>
                </a:extLst>
              </p:cNvPr>
              <p:cNvSpPr/>
              <p:nvPr/>
            </p:nvSpPr>
            <p:spPr>
              <a:xfrm>
                <a:off x="6044993" y="4627949"/>
                <a:ext cx="124301" cy="137846"/>
              </a:xfrm>
              <a:custGeom>
                <a:avLst/>
                <a:gdLst>
                  <a:gd name="connsiteX0" fmla="*/ 64380 w 124301"/>
                  <a:gd name="connsiteY0" fmla="*/ 43463 h 137846"/>
                  <a:gd name="connsiteX1" fmla="*/ 87182 w 124301"/>
                  <a:gd name="connsiteY1" fmla="*/ 46464 h 137846"/>
                  <a:gd name="connsiteX2" fmla="*/ 124301 w 124301"/>
                  <a:gd name="connsiteY2" fmla="*/ 67895 h 137846"/>
                  <a:gd name="connsiteX3" fmla="*/ 124301 w 124301"/>
                  <a:gd name="connsiteY3" fmla="*/ 18346 h 137846"/>
                  <a:gd name="connsiteX4" fmla="*/ 108614 w 124301"/>
                  <a:gd name="connsiteY4" fmla="*/ 9773 h 137846"/>
                  <a:gd name="connsiteX5" fmla="*/ 9087 w 124301"/>
                  <a:gd name="connsiteY5" fmla="*/ 36434 h 137846"/>
                  <a:gd name="connsiteX6" fmla="*/ 0 w 124301"/>
                  <a:gd name="connsiteY6" fmla="*/ 52122 h 137846"/>
                  <a:gd name="connsiteX7" fmla="*/ 0 w 124301"/>
                  <a:gd name="connsiteY7" fmla="*/ 137847 h 137846"/>
                  <a:gd name="connsiteX8" fmla="*/ 24775 w 124301"/>
                  <a:gd name="connsiteY8" fmla="*/ 94984 h 137846"/>
                  <a:gd name="connsiteX9" fmla="*/ 24775 w 124301"/>
                  <a:gd name="connsiteY9" fmla="*/ 94984 h 137846"/>
                  <a:gd name="connsiteX10" fmla="*/ 46206 w 124301"/>
                  <a:gd name="connsiteY10" fmla="*/ 57865 h 137846"/>
                  <a:gd name="connsiteX11" fmla="*/ 64380 w 124301"/>
                  <a:gd name="connsiteY11" fmla="*/ 43463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7846">
                    <a:moveTo>
                      <a:pt x="64380" y="43463"/>
                    </a:moveTo>
                    <a:cubicBezTo>
                      <a:pt x="72078" y="41371"/>
                      <a:pt x="80290" y="42452"/>
                      <a:pt x="87182" y="46464"/>
                    </a:cubicBezTo>
                    <a:lnTo>
                      <a:pt x="124301" y="67895"/>
                    </a:lnTo>
                    <a:lnTo>
                      <a:pt x="124301" y="18346"/>
                    </a:lnTo>
                    <a:lnTo>
                      <a:pt x="108614" y="9773"/>
                    </a:lnTo>
                    <a:cubicBezTo>
                      <a:pt x="73766" y="-10346"/>
                      <a:pt x="29215" y="1595"/>
                      <a:pt x="9087" y="36434"/>
                    </a:cubicBezTo>
                    <a:lnTo>
                      <a:pt x="0" y="52122"/>
                    </a:lnTo>
                    <a:lnTo>
                      <a:pt x="0" y="137847"/>
                    </a:lnTo>
                    <a:lnTo>
                      <a:pt x="24775" y="94984"/>
                    </a:lnTo>
                    <a:lnTo>
                      <a:pt x="24775" y="94984"/>
                    </a:lnTo>
                    <a:lnTo>
                      <a:pt x="46206" y="57865"/>
                    </a:lnTo>
                    <a:cubicBezTo>
                      <a:pt x="50064" y="50801"/>
                      <a:pt x="56621" y="45606"/>
                      <a:pt x="64380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4" name="Freeform: Shape 4783">
                <a:extLst>
                  <a:ext uri="{FF2B5EF4-FFF2-40B4-BE49-F238E27FC236}">
                    <a16:creationId xmlns:a16="http://schemas.microsoft.com/office/drawing/2014/main" id="{82899E07-0AA4-04E7-4E52-62C00856EC70}"/>
                  </a:ext>
                </a:extLst>
              </p:cNvPr>
              <p:cNvSpPr/>
              <p:nvPr/>
            </p:nvSpPr>
            <p:spPr>
              <a:xfrm>
                <a:off x="6581203" y="4431039"/>
                <a:ext cx="277748" cy="167163"/>
              </a:xfrm>
              <a:custGeom>
                <a:avLst/>
                <a:gdLst>
                  <a:gd name="connsiteX0" fmla="*/ 0 w 277748"/>
                  <a:gd name="connsiteY0" fmla="*/ 124301 h 167163"/>
                  <a:gd name="connsiteX1" fmla="*/ 16716 w 277748"/>
                  <a:gd name="connsiteY1" fmla="*/ 167164 h 167163"/>
                  <a:gd name="connsiteX2" fmla="*/ 164163 w 277748"/>
                  <a:gd name="connsiteY2" fmla="*/ 167164 h 167163"/>
                  <a:gd name="connsiteX3" fmla="*/ 227343 w 277748"/>
                  <a:gd name="connsiteY3" fmla="*/ 130731 h 167163"/>
                  <a:gd name="connsiteX4" fmla="*/ 277749 w 277748"/>
                  <a:gd name="connsiteY4" fmla="*/ 42863 h 167163"/>
                  <a:gd name="connsiteX5" fmla="*/ 259232 w 277748"/>
                  <a:gd name="connsiteY5" fmla="*/ 10716 h 167163"/>
                  <a:gd name="connsiteX6" fmla="*/ 259232 w 277748"/>
                  <a:gd name="connsiteY6" fmla="*/ 10716 h 167163"/>
                  <a:gd name="connsiteX7" fmla="*/ 253060 w 277748"/>
                  <a:gd name="connsiteY7" fmla="*/ 0 h 167163"/>
                  <a:gd name="connsiteX8" fmla="*/ 189967 w 277748"/>
                  <a:gd name="connsiteY8" fmla="*/ 109299 h 167163"/>
                  <a:gd name="connsiteX9" fmla="*/ 164249 w 277748"/>
                  <a:gd name="connsiteY9" fmla="*/ 124301 h 167163"/>
                  <a:gd name="connsiteX10" fmla="*/ 0 w 277748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163">
                    <a:moveTo>
                      <a:pt x="0" y="124301"/>
                    </a:moveTo>
                    <a:cubicBezTo>
                      <a:pt x="5144" y="138814"/>
                      <a:pt x="10716" y="153105"/>
                      <a:pt x="16716" y="167164"/>
                    </a:cubicBezTo>
                    <a:lnTo>
                      <a:pt x="164163" y="167164"/>
                    </a:lnTo>
                    <a:cubicBezTo>
                      <a:pt x="190198" y="167104"/>
                      <a:pt x="214252" y="153233"/>
                      <a:pt x="227343" y="130731"/>
                    </a:cubicBezTo>
                    <a:lnTo>
                      <a:pt x="277749" y="42863"/>
                    </a:lnTo>
                    <a:lnTo>
                      <a:pt x="259232" y="10716"/>
                    </a:lnTo>
                    <a:lnTo>
                      <a:pt x="259232" y="10716"/>
                    </a:lnTo>
                    <a:lnTo>
                      <a:pt x="253060" y="0"/>
                    </a:lnTo>
                    <a:lnTo>
                      <a:pt x="189967" y="109299"/>
                    </a:lnTo>
                    <a:cubicBezTo>
                      <a:pt x="184617" y="118463"/>
                      <a:pt x="174862" y="124155"/>
                      <a:pt x="1642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5" name="Freeform: Shape 4784">
                <a:extLst>
                  <a:ext uri="{FF2B5EF4-FFF2-40B4-BE49-F238E27FC236}">
                    <a16:creationId xmlns:a16="http://schemas.microsoft.com/office/drawing/2014/main" id="{D013D570-B8E9-EE7A-5AA5-EBF67A736B8C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6" name="Freeform: Shape 4785">
                <a:extLst>
                  <a:ext uri="{FF2B5EF4-FFF2-40B4-BE49-F238E27FC236}">
                    <a16:creationId xmlns:a16="http://schemas.microsoft.com/office/drawing/2014/main" id="{B3451E00-105F-D7BB-EA6D-CF511D9FD6A1}"/>
                  </a:ext>
                </a:extLst>
              </p:cNvPr>
              <p:cNvSpPr/>
              <p:nvPr/>
            </p:nvSpPr>
            <p:spPr>
              <a:xfrm>
                <a:off x="6834520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7" name="Freeform: Shape 4786">
                <a:extLst>
                  <a:ext uri="{FF2B5EF4-FFF2-40B4-BE49-F238E27FC236}">
                    <a16:creationId xmlns:a16="http://schemas.microsoft.com/office/drawing/2014/main" id="{E222E177-1117-D559-1A1B-5B636C9F884E}"/>
                  </a:ext>
                </a:extLst>
              </p:cNvPr>
              <p:cNvSpPr/>
              <p:nvPr/>
            </p:nvSpPr>
            <p:spPr>
              <a:xfrm>
                <a:off x="6309798" y="4555340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513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8" name="Freeform: Shape 4787">
                <a:extLst>
                  <a:ext uri="{FF2B5EF4-FFF2-40B4-BE49-F238E27FC236}">
                    <a16:creationId xmlns:a16="http://schemas.microsoft.com/office/drawing/2014/main" id="{0381CAE4-E5BF-ABC9-F0EE-2BE5CAF8CEAB}"/>
                  </a:ext>
                </a:extLst>
              </p:cNvPr>
              <p:cNvSpPr/>
              <p:nvPr/>
            </p:nvSpPr>
            <p:spPr>
              <a:xfrm>
                <a:off x="6044993" y="4981051"/>
                <a:ext cx="167163" cy="264204"/>
              </a:xfrm>
              <a:custGeom>
                <a:avLst/>
                <a:gdLst>
                  <a:gd name="connsiteX0" fmla="*/ 0 w 167163"/>
                  <a:gd name="connsiteY0" fmla="*/ 264205 h 264204"/>
                  <a:gd name="connsiteX1" fmla="*/ 42863 w 167163"/>
                  <a:gd name="connsiteY1" fmla="*/ 264205 h 264204"/>
                  <a:gd name="connsiteX2" fmla="*/ 130731 w 167163"/>
                  <a:gd name="connsiteY2" fmla="*/ 213884 h 264204"/>
                  <a:gd name="connsiteX3" fmla="*/ 167164 w 167163"/>
                  <a:gd name="connsiteY3" fmla="*/ 150705 h 264204"/>
                  <a:gd name="connsiteX4" fmla="*/ 167164 w 167163"/>
                  <a:gd name="connsiteY4" fmla="*/ 74238 h 264204"/>
                  <a:gd name="connsiteX5" fmla="*/ 124301 w 167163"/>
                  <a:gd name="connsiteY5" fmla="*/ 0 h 264204"/>
                  <a:gd name="connsiteX6" fmla="*/ 124301 w 167163"/>
                  <a:gd name="connsiteY6" fmla="*/ 150705 h 264204"/>
                  <a:gd name="connsiteX7" fmla="*/ 109299 w 167163"/>
                  <a:gd name="connsiteY7" fmla="*/ 176422 h 264204"/>
                  <a:gd name="connsiteX8" fmla="*/ 0 w 167163"/>
                  <a:gd name="connsiteY8" fmla="*/ 239601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204">
                    <a:moveTo>
                      <a:pt x="0" y="264205"/>
                    </a:moveTo>
                    <a:lnTo>
                      <a:pt x="42863" y="264205"/>
                    </a:lnTo>
                    <a:lnTo>
                      <a:pt x="130731" y="213884"/>
                    </a:lnTo>
                    <a:cubicBezTo>
                      <a:pt x="153233" y="200794"/>
                      <a:pt x="167104" y="176739"/>
                      <a:pt x="167164" y="150705"/>
                    </a:cubicBezTo>
                    <a:lnTo>
                      <a:pt x="167164" y="74238"/>
                    </a:lnTo>
                    <a:lnTo>
                      <a:pt x="124301" y="0"/>
                    </a:lnTo>
                    <a:lnTo>
                      <a:pt x="124301" y="150705"/>
                    </a:lnTo>
                    <a:cubicBezTo>
                      <a:pt x="124156" y="161317"/>
                      <a:pt x="118463" y="171073"/>
                      <a:pt x="109299" y="176422"/>
                    </a:cubicBezTo>
                    <a:lnTo>
                      <a:pt x="0" y="2396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9" name="Freeform: Shape 4788">
                <a:extLst>
                  <a:ext uri="{FF2B5EF4-FFF2-40B4-BE49-F238E27FC236}">
                    <a16:creationId xmlns:a16="http://schemas.microsoft.com/office/drawing/2014/main" id="{57593EA6-458B-2480-2D2E-90469C9811E6}"/>
                  </a:ext>
                </a:extLst>
              </p:cNvPr>
              <p:cNvSpPr/>
              <p:nvPr/>
            </p:nvSpPr>
            <p:spPr>
              <a:xfrm>
                <a:off x="6169294" y="4555340"/>
                <a:ext cx="115728" cy="190309"/>
              </a:xfrm>
              <a:custGeom>
                <a:avLst/>
                <a:gdLst>
                  <a:gd name="connsiteX0" fmla="*/ 42863 w 115728"/>
                  <a:gd name="connsiteY0" fmla="*/ 115729 h 190309"/>
                  <a:gd name="connsiteX1" fmla="*/ 42863 w 115728"/>
                  <a:gd name="connsiteY1" fmla="*/ 115729 h 190309"/>
                  <a:gd name="connsiteX2" fmla="*/ 42863 w 115728"/>
                  <a:gd name="connsiteY2" fmla="*/ 72867 h 190309"/>
                  <a:gd name="connsiteX3" fmla="*/ 72866 w 115728"/>
                  <a:gd name="connsiteY3" fmla="*/ 42863 h 190309"/>
                  <a:gd name="connsiteX4" fmla="*/ 115729 w 115728"/>
                  <a:gd name="connsiteY4" fmla="*/ 42863 h 190309"/>
                  <a:gd name="connsiteX5" fmla="*/ 91040 w 115728"/>
                  <a:gd name="connsiteY5" fmla="*/ 0 h 190309"/>
                  <a:gd name="connsiteX6" fmla="*/ 72866 w 115728"/>
                  <a:gd name="connsiteY6" fmla="*/ 0 h 190309"/>
                  <a:gd name="connsiteX7" fmla="*/ 36519 w 115728"/>
                  <a:gd name="connsiteY7" fmla="*/ 9687 h 190309"/>
                  <a:gd name="connsiteX8" fmla="*/ 21346 w 115728"/>
                  <a:gd name="connsiteY8" fmla="*/ 21346 h 190309"/>
                  <a:gd name="connsiteX9" fmla="*/ 0 w 115728"/>
                  <a:gd name="connsiteY9" fmla="*/ 72781 h 190309"/>
                  <a:gd name="connsiteX10" fmla="*/ 0 w 115728"/>
                  <a:gd name="connsiteY10" fmla="*/ 178822 h 190309"/>
                  <a:gd name="connsiteX11" fmla="*/ 42863 w 115728"/>
                  <a:gd name="connsiteY11" fmla="*/ 190310 h 190309"/>
                  <a:gd name="connsiteX12" fmla="*/ 42863 w 115728"/>
                  <a:gd name="connsiteY12" fmla="*/ 165192 h 190309"/>
                  <a:gd name="connsiteX13" fmla="*/ 42863 w 115728"/>
                  <a:gd name="connsiteY13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957" y="56338"/>
                      <a:pt x="56339" y="42957"/>
                      <a:pt x="72866" y="42863"/>
                    </a:cubicBezTo>
                    <a:lnTo>
                      <a:pt x="115729" y="42863"/>
                    </a:lnTo>
                    <a:lnTo>
                      <a:pt x="91040" y="0"/>
                    </a:lnTo>
                    <a:lnTo>
                      <a:pt x="72866" y="0"/>
                    </a:lnTo>
                    <a:cubicBezTo>
                      <a:pt x="60111" y="-34"/>
                      <a:pt x="47569" y="3309"/>
                      <a:pt x="36519" y="9687"/>
                    </a:cubicBezTo>
                    <a:cubicBezTo>
                      <a:pt x="30990" y="12919"/>
                      <a:pt x="25889" y="16837"/>
                      <a:pt x="21346" y="21346"/>
                    </a:cubicBezTo>
                    <a:cubicBezTo>
                      <a:pt x="7681" y="34976"/>
                      <a:pt x="9" y="53484"/>
                      <a:pt x="0" y="72781"/>
                    </a:cubicBezTo>
                    <a:lnTo>
                      <a:pt x="0" y="178822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0" name="Freeform: Shape 4789">
                <a:extLst>
                  <a:ext uri="{FF2B5EF4-FFF2-40B4-BE49-F238E27FC236}">
                    <a16:creationId xmlns:a16="http://schemas.microsoft.com/office/drawing/2014/main" id="{174572C6-7C33-B7AC-6626-ACD5B92F5724}"/>
                  </a:ext>
                </a:extLst>
              </p:cNvPr>
              <p:cNvSpPr/>
              <p:nvPr/>
            </p:nvSpPr>
            <p:spPr>
              <a:xfrm>
                <a:off x="6169294" y="4734248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1" name="Freeform: Shape 4790">
                <a:extLst>
                  <a:ext uri="{FF2B5EF4-FFF2-40B4-BE49-F238E27FC236}">
                    <a16:creationId xmlns:a16="http://schemas.microsoft.com/office/drawing/2014/main" id="{10AB8E5B-0D4D-3E9F-5209-CA0DC91ABD84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167163" cy="278091"/>
              </a:xfrm>
              <a:custGeom>
                <a:avLst/>
                <a:gdLst>
                  <a:gd name="connsiteX0" fmla="*/ 124301 w 167163"/>
                  <a:gd name="connsiteY0" fmla="*/ 278092 h 278091"/>
                  <a:gd name="connsiteX1" fmla="*/ 167164 w 167163"/>
                  <a:gd name="connsiteY1" fmla="*/ 260947 h 278091"/>
                  <a:gd name="connsiteX2" fmla="*/ 167164 w 167163"/>
                  <a:gd name="connsiteY2" fmla="*/ 113843 h 278091"/>
                  <a:gd name="connsiteX3" fmla="*/ 130731 w 167163"/>
                  <a:gd name="connsiteY3" fmla="*/ 50749 h 278091"/>
                  <a:gd name="connsiteX4" fmla="*/ 42863 w 167163"/>
                  <a:gd name="connsiteY4" fmla="*/ 0 h 278091"/>
                  <a:gd name="connsiteX5" fmla="*/ 10716 w 167163"/>
                  <a:gd name="connsiteY5" fmla="*/ 18602 h 278091"/>
                  <a:gd name="connsiteX6" fmla="*/ 10716 w 167163"/>
                  <a:gd name="connsiteY6" fmla="*/ 18602 h 278091"/>
                  <a:gd name="connsiteX7" fmla="*/ 0 w 167163"/>
                  <a:gd name="connsiteY7" fmla="*/ 24775 h 278091"/>
                  <a:gd name="connsiteX8" fmla="*/ 109299 w 167163"/>
                  <a:gd name="connsiteY8" fmla="*/ 87868 h 278091"/>
                  <a:gd name="connsiteX9" fmla="*/ 124301 w 167163"/>
                  <a:gd name="connsiteY9" fmla="*/ 113586 h 278091"/>
                  <a:gd name="connsiteX10" fmla="*/ 124301 w 167163"/>
                  <a:gd name="connsiteY10" fmla="*/ 264633 h 278091"/>
                  <a:gd name="connsiteX11" fmla="*/ 124301 w 167163"/>
                  <a:gd name="connsiteY11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24301" y="278092"/>
                    </a:moveTo>
                    <a:cubicBezTo>
                      <a:pt x="138789" y="272948"/>
                      <a:pt x="153019" y="267376"/>
                      <a:pt x="167164" y="260947"/>
                    </a:cubicBezTo>
                    <a:lnTo>
                      <a:pt x="167164" y="113843"/>
                    </a:lnTo>
                    <a:cubicBezTo>
                      <a:pt x="167104" y="87825"/>
                      <a:pt x="153233" y="63805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72" y="93209"/>
                      <a:pt x="124173" y="102973"/>
                      <a:pt x="124301" y="113586"/>
                    </a:cubicBezTo>
                    <a:lnTo>
                      <a:pt x="124301" y="264633"/>
                    </a:lnTo>
                    <a:lnTo>
                      <a:pt x="12430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2" name="Freeform: Shape 4791">
                <a:extLst>
                  <a:ext uri="{FF2B5EF4-FFF2-40B4-BE49-F238E27FC236}">
                    <a16:creationId xmlns:a16="http://schemas.microsoft.com/office/drawing/2014/main" id="{07821E69-0A0B-0156-4826-E25F87AEF71E}"/>
                  </a:ext>
                </a:extLst>
              </p:cNvPr>
              <p:cNvSpPr/>
              <p:nvPr/>
            </p:nvSpPr>
            <p:spPr>
              <a:xfrm>
                <a:off x="6169294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3" name="Freeform: Shape 4792">
                <a:extLst>
                  <a:ext uri="{FF2B5EF4-FFF2-40B4-BE49-F238E27FC236}">
                    <a16:creationId xmlns:a16="http://schemas.microsoft.com/office/drawing/2014/main" id="{289E6A79-948C-78C5-7843-1DD96745D85B}"/>
                  </a:ext>
                </a:extLst>
              </p:cNvPr>
              <p:cNvSpPr/>
              <p:nvPr/>
            </p:nvSpPr>
            <p:spPr>
              <a:xfrm>
                <a:off x="6594405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5 h 167163"/>
                  <a:gd name="connsiteX1" fmla="*/ 213884 w 264547"/>
                  <a:gd name="connsiteY1" fmla="*/ 36433 h 167163"/>
                  <a:gd name="connsiteX2" fmla="*/ 150704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04 w 264547"/>
                  <a:gd name="connsiteY5" fmla="*/ 42863 h 167163"/>
                  <a:gd name="connsiteX6" fmla="*/ 176422 w 264547"/>
                  <a:gd name="connsiteY6" fmla="*/ 57864 h 167163"/>
                  <a:gd name="connsiteX7" fmla="*/ 239515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5"/>
                    </a:moveTo>
                    <a:lnTo>
                      <a:pt x="213884" y="36433"/>
                    </a:lnTo>
                    <a:cubicBezTo>
                      <a:pt x="200854" y="13862"/>
                      <a:pt x="176765" y="-26"/>
                      <a:pt x="150704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04" y="42863"/>
                    </a:lnTo>
                    <a:cubicBezTo>
                      <a:pt x="161326" y="42974"/>
                      <a:pt x="171098" y="48675"/>
                      <a:pt x="176422" y="57864"/>
                    </a:cubicBezTo>
                    <a:lnTo>
                      <a:pt x="239515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4" name="Freeform: Shape 4793">
                <a:extLst>
                  <a:ext uri="{FF2B5EF4-FFF2-40B4-BE49-F238E27FC236}">
                    <a16:creationId xmlns:a16="http://schemas.microsoft.com/office/drawing/2014/main" id="{3DD579B7-5D2A-8137-1391-BBF4DC9ED304}"/>
                  </a:ext>
                </a:extLst>
              </p:cNvPr>
              <p:cNvSpPr/>
              <p:nvPr/>
            </p:nvSpPr>
            <p:spPr>
              <a:xfrm>
                <a:off x="6169293" y="6156083"/>
                <a:ext cx="190224" cy="115728"/>
              </a:xfrm>
              <a:custGeom>
                <a:avLst/>
                <a:gdLst>
                  <a:gd name="connsiteX0" fmla="*/ 115730 w 190224"/>
                  <a:gd name="connsiteY0" fmla="*/ 72866 h 115728"/>
                  <a:gd name="connsiteX1" fmla="*/ 72867 w 190224"/>
                  <a:gd name="connsiteY1" fmla="*/ 72866 h 115728"/>
                  <a:gd name="connsiteX2" fmla="*/ 42863 w 190224"/>
                  <a:gd name="connsiteY2" fmla="*/ 42863 h 115728"/>
                  <a:gd name="connsiteX3" fmla="*/ 42863 w 190224"/>
                  <a:gd name="connsiteY3" fmla="*/ 0 h 115728"/>
                  <a:gd name="connsiteX4" fmla="*/ 1 w 190224"/>
                  <a:gd name="connsiteY4" fmla="*/ 24775 h 115728"/>
                  <a:gd name="connsiteX5" fmla="*/ 1 w 190224"/>
                  <a:gd name="connsiteY5" fmla="*/ 42863 h 115728"/>
                  <a:gd name="connsiteX6" fmla="*/ 9688 w 190224"/>
                  <a:gd name="connsiteY6" fmla="*/ 79210 h 115728"/>
                  <a:gd name="connsiteX7" fmla="*/ 21346 w 190224"/>
                  <a:gd name="connsiteY7" fmla="*/ 94469 h 115728"/>
                  <a:gd name="connsiteX8" fmla="*/ 72781 w 190224"/>
                  <a:gd name="connsiteY8" fmla="*/ 115729 h 115728"/>
                  <a:gd name="connsiteX9" fmla="*/ 178823 w 190224"/>
                  <a:gd name="connsiteY9" fmla="*/ 115729 h 115728"/>
                  <a:gd name="connsiteX10" fmla="*/ 190225 w 190224"/>
                  <a:gd name="connsiteY10" fmla="*/ 72866 h 115728"/>
                  <a:gd name="connsiteX11" fmla="*/ 115644 w 190224"/>
                  <a:gd name="connsiteY11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224" h="115728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297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94" y="84782"/>
                      <a:pt x="16811" y="89917"/>
                      <a:pt x="21346" y="94469"/>
                    </a:cubicBezTo>
                    <a:cubicBezTo>
                      <a:pt x="34985" y="108108"/>
                      <a:pt x="53493" y="115754"/>
                      <a:pt x="72781" y="115729"/>
                    </a:cubicBezTo>
                    <a:lnTo>
                      <a:pt x="178823" y="115729"/>
                    </a:lnTo>
                    <a:cubicBezTo>
                      <a:pt x="182595" y="101499"/>
                      <a:pt x="186453" y="87182"/>
                      <a:pt x="190225" y="72866"/>
                    </a:cubicBezTo>
                    <a:lnTo>
                      <a:pt x="115644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5" name="Freeform: Shape 4794">
                <a:extLst>
                  <a:ext uri="{FF2B5EF4-FFF2-40B4-BE49-F238E27FC236}">
                    <a16:creationId xmlns:a16="http://schemas.microsoft.com/office/drawing/2014/main" id="{40025856-6E65-244F-A707-1C4AC8666FF5}"/>
                  </a:ext>
                </a:extLst>
              </p:cNvPr>
              <p:cNvSpPr/>
              <p:nvPr/>
            </p:nvSpPr>
            <p:spPr>
              <a:xfrm>
                <a:off x="6348203" y="6228864"/>
                <a:ext cx="234971" cy="42862"/>
              </a:xfrm>
              <a:custGeom>
                <a:avLst/>
                <a:gdLst>
                  <a:gd name="connsiteX0" fmla="*/ 160734 w 234971"/>
                  <a:gd name="connsiteY0" fmla="*/ 42863 h 42862"/>
                  <a:gd name="connsiteX1" fmla="*/ 223314 w 234971"/>
                  <a:gd name="connsiteY1" fmla="*/ 6773 h 42862"/>
                  <a:gd name="connsiteX2" fmla="*/ 234972 w 234971"/>
                  <a:gd name="connsiteY2" fmla="*/ 0 h 42862"/>
                  <a:gd name="connsiteX3" fmla="*/ 11401 w 234971"/>
                  <a:gd name="connsiteY3" fmla="*/ 0 h 42862"/>
                  <a:gd name="connsiteX4" fmla="*/ 0 w 234971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01" y="0"/>
                    </a:lnTo>
                    <a:cubicBezTo>
                      <a:pt x="7629" y="14316"/>
                      <a:pt x="3772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6" name="Freeform: Shape 4795">
                <a:extLst>
                  <a:ext uri="{FF2B5EF4-FFF2-40B4-BE49-F238E27FC236}">
                    <a16:creationId xmlns:a16="http://schemas.microsoft.com/office/drawing/2014/main" id="{66961D65-296E-DCAD-C6F1-4BBA76CA5EA2}"/>
                  </a:ext>
                </a:extLst>
              </p:cNvPr>
              <p:cNvSpPr/>
              <p:nvPr/>
            </p:nvSpPr>
            <p:spPr>
              <a:xfrm>
                <a:off x="6458873" y="5891279"/>
                <a:ext cx="312724" cy="134759"/>
              </a:xfrm>
              <a:custGeom>
                <a:avLst/>
                <a:gdLst>
                  <a:gd name="connsiteX0" fmla="*/ 280578 w 312724"/>
                  <a:gd name="connsiteY0" fmla="*/ 116243 h 134759"/>
                  <a:gd name="connsiteX1" fmla="*/ 280578 w 312724"/>
                  <a:gd name="connsiteY1" fmla="*/ 116243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7 h 134759"/>
                  <a:gd name="connsiteX5" fmla="*/ 181994 w 312724"/>
                  <a:gd name="connsiteY5" fmla="*/ 9773 h 134759"/>
                  <a:gd name="connsiteX6" fmla="*/ 109128 w 312724"/>
                  <a:gd name="connsiteY6" fmla="*/ 9773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2 h 134759"/>
                  <a:gd name="connsiteX10" fmla="*/ 160563 w 312724"/>
                  <a:gd name="connsiteY10" fmla="*/ 46892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578" y="116243"/>
                    </a:moveTo>
                    <a:lnTo>
                      <a:pt x="280578" y="116243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7"/>
                    </a:lnTo>
                    <a:lnTo>
                      <a:pt x="181994" y="9773"/>
                    </a:lnTo>
                    <a:cubicBezTo>
                      <a:pt x="159457" y="-3258"/>
                      <a:pt x="131665" y="-3258"/>
                      <a:pt x="109128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2"/>
                    </a:lnTo>
                    <a:cubicBezTo>
                      <a:pt x="139835" y="41500"/>
                      <a:pt x="151288" y="41500"/>
                      <a:pt x="160563" y="46892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7" name="Freeform: Shape 4796">
                <a:extLst>
                  <a:ext uri="{FF2B5EF4-FFF2-40B4-BE49-F238E27FC236}">
                    <a16:creationId xmlns:a16="http://schemas.microsoft.com/office/drawing/2014/main" id="{4F410DD7-9CEA-FFD3-1C1C-FD06BA795DC6}"/>
                  </a:ext>
                </a:extLst>
              </p:cNvPr>
              <p:cNvSpPr/>
              <p:nvPr/>
            </p:nvSpPr>
            <p:spPr>
              <a:xfrm>
                <a:off x="6044993" y="6094018"/>
                <a:ext cx="200425" cy="105600"/>
              </a:xfrm>
              <a:custGeom>
                <a:avLst/>
                <a:gdLst>
                  <a:gd name="connsiteX0" fmla="*/ 124301 w 200425"/>
                  <a:gd name="connsiteY0" fmla="*/ 37290 h 105600"/>
                  <a:gd name="connsiteX1" fmla="*/ 124301 w 200425"/>
                  <a:gd name="connsiteY1" fmla="*/ 37290 h 105600"/>
                  <a:gd name="connsiteX2" fmla="*/ 87182 w 200425"/>
                  <a:gd name="connsiteY2" fmla="*/ 58721 h 105600"/>
                  <a:gd name="connsiteX3" fmla="*/ 46206 w 200425"/>
                  <a:gd name="connsiteY3" fmla="*/ 47749 h 105600"/>
                  <a:gd name="connsiteX4" fmla="*/ 24775 w 200425"/>
                  <a:gd name="connsiteY4" fmla="*/ 10630 h 105600"/>
                  <a:gd name="connsiteX5" fmla="*/ 0 w 200425"/>
                  <a:gd name="connsiteY5" fmla="*/ 53492 h 105600"/>
                  <a:gd name="connsiteX6" fmla="*/ 9087 w 200425"/>
                  <a:gd name="connsiteY6" fmla="*/ 69180 h 105600"/>
                  <a:gd name="connsiteX7" fmla="*/ 35662 w 200425"/>
                  <a:gd name="connsiteY7" fmla="*/ 95755 h 105600"/>
                  <a:gd name="connsiteX8" fmla="*/ 53321 w 200425"/>
                  <a:gd name="connsiteY8" fmla="*/ 103127 h 105600"/>
                  <a:gd name="connsiteX9" fmla="*/ 108614 w 200425"/>
                  <a:gd name="connsiteY9" fmla="*/ 95840 h 105600"/>
                  <a:gd name="connsiteX10" fmla="*/ 200425 w 200425"/>
                  <a:gd name="connsiteY10" fmla="*/ 42863 h 105600"/>
                  <a:gd name="connsiteX11" fmla="*/ 188938 w 200425"/>
                  <a:gd name="connsiteY11" fmla="*/ 0 h 105600"/>
                  <a:gd name="connsiteX12" fmla="*/ 167164 w 200425"/>
                  <a:gd name="connsiteY12" fmla="*/ 12516 h 105600"/>
                  <a:gd name="connsiteX13" fmla="*/ 167164 w 200425"/>
                  <a:gd name="connsiteY13" fmla="*/ 12516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00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1"/>
                    </a:lnTo>
                    <a:cubicBezTo>
                      <a:pt x="72841" y="67002"/>
                      <a:pt x="54496" y="6209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31" y="80238"/>
                      <a:pt x="24603" y="89411"/>
                      <a:pt x="35662" y="95755"/>
                    </a:cubicBezTo>
                    <a:cubicBezTo>
                      <a:pt x="41208" y="98961"/>
                      <a:pt x="47140" y="101438"/>
                      <a:pt x="53321" y="103127"/>
                    </a:cubicBezTo>
                    <a:cubicBezTo>
                      <a:pt x="71992" y="108116"/>
                      <a:pt x="91872" y="105493"/>
                      <a:pt x="108614" y="95840"/>
                    </a:cubicBezTo>
                    <a:lnTo>
                      <a:pt x="200425" y="42863"/>
                    </a:lnTo>
                    <a:cubicBezTo>
                      <a:pt x="196542" y="28572"/>
                      <a:pt x="192710" y="14290"/>
                      <a:pt x="188938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8" name="Freeform: Shape 4797">
                <a:extLst>
                  <a:ext uri="{FF2B5EF4-FFF2-40B4-BE49-F238E27FC236}">
                    <a16:creationId xmlns:a16="http://schemas.microsoft.com/office/drawing/2014/main" id="{98632F8B-B189-8109-389E-5F5DC181070E}"/>
                  </a:ext>
                </a:extLst>
              </p:cNvPr>
              <p:cNvSpPr/>
              <p:nvPr/>
            </p:nvSpPr>
            <p:spPr>
              <a:xfrm>
                <a:off x="623393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795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795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772" y="125673"/>
                      <a:pt x="7604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9" name="Freeform: Shape 4798">
                <a:extLst>
                  <a:ext uri="{FF2B5EF4-FFF2-40B4-BE49-F238E27FC236}">
                    <a16:creationId xmlns:a16="http://schemas.microsoft.com/office/drawing/2014/main" id="{BE2ED656-6479-FEAE-E87B-529FF518C648}"/>
                  </a:ext>
                </a:extLst>
              </p:cNvPr>
              <p:cNvSpPr/>
              <p:nvPr/>
            </p:nvSpPr>
            <p:spPr>
              <a:xfrm>
                <a:off x="6212157" y="5669508"/>
                <a:ext cx="277063" cy="188423"/>
              </a:xfrm>
              <a:custGeom>
                <a:avLst/>
                <a:gdLst>
                  <a:gd name="connsiteX0" fmla="*/ 239944 w 277063"/>
                  <a:gd name="connsiteY0" fmla="*/ 42863 h 188423"/>
                  <a:gd name="connsiteX1" fmla="*/ 277063 w 277063"/>
                  <a:gd name="connsiteY1" fmla="*/ 42863 h 188423"/>
                  <a:gd name="connsiteX2" fmla="*/ 202825 w 277063"/>
                  <a:gd name="connsiteY2" fmla="*/ 0 h 188423"/>
                  <a:gd name="connsiteX3" fmla="*/ 101413 w 277063"/>
                  <a:gd name="connsiteY3" fmla="*/ 0 h 188423"/>
                  <a:gd name="connsiteX4" fmla="*/ 38319 w 277063"/>
                  <a:gd name="connsiteY4" fmla="*/ 36433 h 188423"/>
                  <a:gd name="connsiteX5" fmla="*/ 0 w 277063"/>
                  <a:gd name="connsiteY5" fmla="*/ 102699 h 188423"/>
                  <a:gd name="connsiteX6" fmla="*/ 0 w 277063"/>
                  <a:gd name="connsiteY6" fmla="*/ 188424 h 188423"/>
                  <a:gd name="connsiteX7" fmla="*/ 75438 w 277063"/>
                  <a:gd name="connsiteY7" fmla="*/ 57864 h 188423"/>
                  <a:gd name="connsiteX8" fmla="*/ 101156 w 277063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63" h="188423">
                    <a:moveTo>
                      <a:pt x="239944" y="42863"/>
                    </a:moveTo>
                    <a:lnTo>
                      <a:pt x="277063" y="42863"/>
                    </a:lnTo>
                    <a:lnTo>
                      <a:pt x="202825" y="0"/>
                    </a:lnTo>
                    <a:lnTo>
                      <a:pt x="101413" y="0"/>
                    </a:lnTo>
                    <a:cubicBezTo>
                      <a:pt x="75395" y="43"/>
                      <a:pt x="51358" y="13913"/>
                      <a:pt x="38319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4"/>
                    </a:lnTo>
                    <a:cubicBezTo>
                      <a:pt x="80753" y="48666"/>
                      <a:pt x="90534" y="42957"/>
                      <a:pt x="10115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0" name="Freeform: Shape 4799">
                <a:extLst>
                  <a:ext uri="{FF2B5EF4-FFF2-40B4-BE49-F238E27FC236}">
                    <a16:creationId xmlns:a16="http://schemas.microsoft.com/office/drawing/2014/main" id="{8AD29F1E-4979-6352-0EA6-B852F4F8DAF0}"/>
                  </a:ext>
                </a:extLst>
              </p:cNvPr>
              <p:cNvSpPr/>
              <p:nvPr/>
            </p:nvSpPr>
            <p:spPr>
              <a:xfrm>
                <a:off x="6044993" y="6040012"/>
                <a:ext cx="43976" cy="107498"/>
              </a:xfrm>
              <a:custGeom>
                <a:avLst/>
                <a:gdLst>
                  <a:gd name="connsiteX0" fmla="*/ 0 w 43976"/>
                  <a:gd name="connsiteY0" fmla="*/ 21774 h 107498"/>
                  <a:gd name="connsiteX1" fmla="*/ 0 w 43976"/>
                  <a:gd name="connsiteY1" fmla="*/ 21774 h 107498"/>
                  <a:gd name="connsiteX2" fmla="*/ 0 w 43976"/>
                  <a:gd name="connsiteY2" fmla="*/ 21774 h 107498"/>
                  <a:gd name="connsiteX3" fmla="*/ 0 w 43976"/>
                  <a:gd name="connsiteY3" fmla="*/ 107499 h 107498"/>
                  <a:gd name="connsiteX4" fmla="*/ 43977 w 43976"/>
                  <a:gd name="connsiteY4" fmla="*/ 31375 h 107498"/>
                  <a:gd name="connsiteX5" fmla="*/ 12602 w 43976"/>
                  <a:gd name="connsiteY5" fmla="*/ 0 h 107498"/>
                  <a:gd name="connsiteX6" fmla="*/ 0 w 43976"/>
                  <a:gd name="connsiteY6" fmla="*/ 21774 h 107498"/>
                  <a:gd name="connsiteX7" fmla="*/ 0 w 43976"/>
                  <a:gd name="connsiteY7" fmla="*/ 21774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0" y="21774"/>
                    </a:moveTo>
                    <a:lnTo>
                      <a:pt x="0" y="21774"/>
                    </a:lnTo>
                    <a:lnTo>
                      <a:pt x="0" y="21774"/>
                    </a:lnTo>
                    <a:lnTo>
                      <a:pt x="0" y="107499"/>
                    </a:lnTo>
                    <a:lnTo>
                      <a:pt x="43977" y="31375"/>
                    </a:lnTo>
                    <a:lnTo>
                      <a:pt x="12602" y="0"/>
                    </a:lnTo>
                    <a:lnTo>
                      <a:pt x="0" y="21774"/>
                    </a:lnTo>
                    <a:lnTo>
                      <a:pt x="0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1" name="Freeform: Shape 4800">
                <a:extLst>
                  <a:ext uri="{FF2B5EF4-FFF2-40B4-BE49-F238E27FC236}">
                    <a16:creationId xmlns:a16="http://schemas.microsoft.com/office/drawing/2014/main" id="{32C015E7-7C85-1F9D-6FDA-FFFEA9926C5C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2" name="Freeform: Shape 4801">
                <a:extLst>
                  <a:ext uri="{FF2B5EF4-FFF2-40B4-BE49-F238E27FC236}">
                    <a16:creationId xmlns:a16="http://schemas.microsoft.com/office/drawing/2014/main" id="{6B2AE6F6-DB35-8D29-BC71-CE85E2691836}"/>
                  </a:ext>
                </a:extLst>
              </p:cNvPr>
              <p:cNvSpPr/>
              <p:nvPr/>
            </p:nvSpPr>
            <p:spPr>
              <a:xfrm>
                <a:off x="6044993" y="60617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3" name="Freeform: Shape 4802">
                <a:extLst>
                  <a:ext uri="{FF2B5EF4-FFF2-40B4-BE49-F238E27FC236}">
                    <a16:creationId xmlns:a16="http://schemas.microsoft.com/office/drawing/2014/main" id="{2A0DF56B-D8C8-2316-4E58-96EE41D12D89}"/>
                  </a:ext>
                </a:extLst>
              </p:cNvPr>
              <p:cNvSpPr/>
              <p:nvPr/>
            </p:nvSpPr>
            <p:spPr>
              <a:xfrm>
                <a:off x="6057595" y="5846445"/>
                <a:ext cx="111699" cy="224942"/>
              </a:xfrm>
              <a:custGeom>
                <a:avLst/>
                <a:gdLst>
                  <a:gd name="connsiteX0" fmla="*/ 111700 w 111699"/>
                  <a:gd name="connsiteY0" fmla="*/ 85725 h 224942"/>
                  <a:gd name="connsiteX1" fmla="*/ 111700 w 111699"/>
                  <a:gd name="connsiteY1" fmla="*/ 13459 h 224942"/>
                  <a:gd name="connsiteX2" fmla="*/ 111700 w 111699"/>
                  <a:gd name="connsiteY2" fmla="*/ 0 h 224942"/>
                  <a:gd name="connsiteX3" fmla="*/ 0 w 111699"/>
                  <a:gd name="connsiteY3" fmla="*/ 193567 h 224942"/>
                  <a:gd name="connsiteX4" fmla="*/ 31375 w 111699"/>
                  <a:gd name="connsiteY4" fmla="*/ 224942 h 224942"/>
                  <a:gd name="connsiteX5" fmla="*/ 111700 w 111699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111700" y="85725"/>
                    </a:moveTo>
                    <a:lnTo>
                      <a:pt x="111700" y="13459"/>
                    </a:lnTo>
                    <a:lnTo>
                      <a:pt x="111700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0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4" name="Freeform: Shape 4803">
                <a:extLst>
                  <a:ext uri="{FF2B5EF4-FFF2-40B4-BE49-F238E27FC236}">
                    <a16:creationId xmlns:a16="http://schemas.microsoft.com/office/drawing/2014/main" id="{14D4152F-C2B2-7BB8-600E-32682C921717}"/>
                  </a:ext>
                </a:extLst>
              </p:cNvPr>
              <p:cNvSpPr/>
              <p:nvPr/>
            </p:nvSpPr>
            <p:spPr>
              <a:xfrm>
                <a:off x="6044993" y="560658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5" name="Freeform: Shape 4804">
                <a:extLst>
                  <a:ext uri="{FF2B5EF4-FFF2-40B4-BE49-F238E27FC236}">
                    <a16:creationId xmlns:a16="http://schemas.microsoft.com/office/drawing/2014/main" id="{18FAB6AD-3710-2FEB-A53E-E34C74B23A2E}"/>
                  </a:ext>
                </a:extLst>
              </p:cNvPr>
              <p:cNvSpPr/>
              <p:nvPr/>
            </p:nvSpPr>
            <p:spPr>
              <a:xfrm>
                <a:off x="6044993" y="5581811"/>
                <a:ext cx="42862" cy="24774"/>
              </a:xfrm>
              <a:custGeom>
                <a:avLst/>
                <a:gdLst>
                  <a:gd name="connsiteX0" fmla="*/ 10716 w 42862"/>
                  <a:gd name="connsiteY0" fmla="*/ 18602 h 24774"/>
                  <a:gd name="connsiteX1" fmla="*/ 42863 w 42862"/>
                  <a:gd name="connsiteY1" fmla="*/ 0 h 24774"/>
                  <a:gd name="connsiteX2" fmla="*/ 42863 w 42862"/>
                  <a:gd name="connsiteY2" fmla="*/ 0 h 24774"/>
                  <a:gd name="connsiteX3" fmla="*/ 42863 w 42862"/>
                  <a:gd name="connsiteY3" fmla="*/ 0 h 24774"/>
                  <a:gd name="connsiteX4" fmla="*/ 0 w 42862"/>
                  <a:gd name="connsiteY4" fmla="*/ 0 h 24774"/>
                  <a:gd name="connsiteX5" fmla="*/ 0 w 42862"/>
                  <a:gd name="connsiteY5" fmla="*/ 24775 h 24774"/>
                  <a:gd name="connsiteX6" fmla="*/ 10716 w 42862"/>
                  <a:gd name="connsiteY6" fmla="*/ 18602 h 24774"/>
                  <a:gd name="connsiteX7" fmla="*/ 10716 w 42862"/>
                  <a:gd name="connsiteY7" fmla="*/ 1860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10716" y="18602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775"/>
                    </a:lnTo>
                    <a:lnTo>
                      <a:pt x="10716" y="18602"/>
                    </a:lnTo>
                    <a:lnTo>
                      <a:pt x="10716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6" name="Freeform: Shape 4805">
                <a:extLst>
                  <a:ext uri="{FF2B5EF4-FFF2-40B4-BE49-F238E27FC236}">
                    <a16:creationId xmlns:a16="http://schemas.microsoft.com/office/drawing/2014/main" id="{69320EFB-3408-117E-C05D-C1BE24AA489B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7" name="Freeform: Shape 4806">
                <a:extLst>
                  <a:ext uri="{FF2B5EF4-FFF2-40B4-BE49-F238E27FC236}">
                    <a16:creationId xmlns:a16="http://schemas.microsoft.com/office/drawing/2014/main" id="{4AC9A6ED-E4C1-B89B-C670-DAC182342C4A}"/>
                  </a:ext>
                </a:extLst>
              </p:cNvPr>
              <p:cNvSpPr/>
              <p:nvPr/>
            </p:nvSpPr>
            <p:spPr>
              <a:xfrm>
                <a:off x="6055709" y="5581811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8" name="Freeform: Shape 4807">
                <a:extLst>
                  <a:ext uri="{FF2B5EF4-FFF2-40B4-BE49-F238E27FC236}">
                    <a16:creationId xmlns:a16="http://schemas.microsoft.com/office/drawing/2014/main" id="{64D3F1A9-1464-7B59-4B44-6E37EE6A486C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9" name="Freeform: Shape 4808">
                <a:extLst>
                  <a:ext uri="{FF2B5EF4-FFF2-40B4-BE49-F238E27FC236}">
                    <a16:creationId xmlns:a16="http://schemas.microsoft.com/office/drawing/2014/main" id="{0B4C671A-5E44-EC24-B1EC-7BC64C34BD03}"/>
                  </a:ext>
                </a:extLst>
              </p:cNvPr>
              <p:cNvSpPr/>
              <p:nvPr/>
            </p:nvSpPr>
            <p:spPr>
              <a:xfrm>
                <a:off x="6044993" y="5600414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0" name="Freeform: Shape 4809">
                <a:extLst>
                  <a:ext uri="{FF2B5EF4-FFF2-40B4-BE49-F238E27FC236}">
                    <a16:creationId xmlns:a16="http://schemas.microsoft.com/office/drawing/2014/main" id="{F278391D-EDB6-79BA-A518-4EE78AF831BD}"/>
                  </a:ext>
                </a:extLst>
              </p:cNvPr>
              <p:cNvSpPr/>
              <p:nvPr/>
            </p:nvSpPr>
            <p:spPr>
              <a:xfrm>
                <a:off x="6571516" y="6001778"/>
                <a:ext cx="200082" cy="262575"/>
              </a:xfrm>
              <a:custGeom>
                <a:avLst/>
                <a:gdLst>
                  <a:gd name="connsiteX0" fmla="*/ 0 w 200082"/>
                  <a:gd name="connsiteY0" fmla="*/ 233858 h 262575"/>
                  <a:gd name="connsiteX1" fmla="*/ 35919 w 200082"/>
                  <a:gd name="connsiteY1" fmla="*/ 262576 h 262575"/>
                  <a:gd name="connsiteX2" fmla="*/ 163649 w 200082"/>
                  <a:gd name="connsiteY2" fmla="*/ 188852 h 262575"/>
                  <a:gd name="connsiteX3" fmla="*/ 200082 w 200082"/>
                  <a:gd name="connsiteY3" fmla="*/ 125758 h 262575"/>
                  <a:gd name="connsiteX4" fmla="*/ 200082 w 200082"/>
                  <a:gd name="connsiteY4" fmla="*/ 24689 h 262575"/>
                  <a:gd name="connsiteX5" fmla="*/ 167935 w 200082"/>
                  <a:gd name="connsiteY5" fmla="*/ 6172 h 262575"/>
                  <a:gd name="connsiteX6" fmla="*/ 167935 w 200082"/>
                  <a:gd name="connsiteY6" fmla="*/ 6172 h 262575"/>
                  <a:gd name="connsiteX7" fmla="*/ 157220 w 200082"/>
                  <a:gd name="connsiteY7" fmla="*/ 0 h 262575"/>
                  <a:gd name="connsiteX8" fmla="*/ 157220 w 200082"/>
                  <a:gd name="connsiteY8" fmla="*/ 126187 h 262575"/>
                  <a:gd name="connsiteX9" fmla="*/ 142218 w 200082"/>
                  <a:gd name="connsiteY9" fmla="*/ 151905 h 262575"/>
                  <a:gd name="connsiteX10" fmla="*/ 11658 w 200082"/>
                  <a:gd name="connsiteY10" fmla="*/ 227257 h 262575"/>
                  <a:gd name="connsiteX11" fmla="*/ 11658 w 200082"/>
                  <a:gd name="connsiteY11" fmla="*/ 227257 h 26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2575">
                    <a:moveTo>
                      <a:pt x="0" y="233858"/>
                    </a:moveTo>
                    <a:cubicBezTo>
                      <a:pt x="11427" y="243802"/>
                      <a:pt x="23403" y="253377"/>
                      <a:pt x="35919" y="262576"/>
                    </a:cubicBezTo>
                    <a:lnTo>
                      <a:pt x="163649" y="188852"/>
                    </a:lnTo>
                    <a:cubicBezTo>
                      <a:pt x="186169" y="175814"/>
                      <a:pt x="200039" y="151776"/>
                      <a:pt x="200082" y="125758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125" y="136808"/>
                      <a:pt x="151416" y="146590"/>
                      <a:pt x="142218" y="151905"/>
                    </a:cubicBezTo>
                    <a:lnTo>
                      <a:pt x="11658" y="227257"/>
                    </a:lnTo>
                    <a:lnTo>
                      <a:pt x="11658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1" name="Freeform: Shape 4810">
                <a:extLst>
                  <a:ext uri="{FF2B5EF4-FFF2-40B4-BE49-F238E27FC236}">
                    <a16:creationId xmlns:a16="http://schemas.microsoft.com/office/drawing/2014/main" id="{571BA16A-D9FB-C1E9-7951-1393F146EEBF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2" name="Freeform: Shape 4811">
                <a:extLst>
                  <a:ext uri="{FF2B5EF4-FFF2-40B4-BE49-F238E27FC236}">
                    <a16:creationId xmlns:a16="http://schemas.microsoft.com/office/drawing/2014/main" id="{B04C07F3-DABD-5774-58D9-15E85CFF0940}"/>
                  </a:ext>
                </a:extLst>
              </p:cNvPr>
              <p:cNvSpPr/>
              <p:nvPr/>
            </p:nvSpPr>
            <p:spPr>
              <a:xfrm>
                <a:off x="6739451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3" name="Freeform: Shape 4812">
                <a:extLst>
                  <a:ext uri="{FF2B5EF4-FFF2-40B4-BE49-F238E27FC236}">
                    <a16:creationId xmlns:a16="http://schemas.microsoft.com/office/drawing/2014/main" id="{112A2801-D101-9D70-EBA2-56669A10A4D4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4" name="Freeform: Shape 4813">
                <a:extLst>
                  <a:ext uri="{FF2B5EF4-FFF2-40B4-BE49-F238E27FC236}">
                    <a16:creationId xmlns:a16="http://schemas.microsoft.com/office/drawing/2014/main" id="{1DF4B03E-EA84-7416-93CC-7E03D76FDDCE}"/>
                  </a:ext>
                </a:extLst>
              </p:cNvPr>
              <p:cNvSpPr/>
              <p:nvPr/>
            </p:nvSpPr>
            <p:spPr>
              <a:xfrm>
                <a:off x="672873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5" name="Freeform: Shape 4814">
                <a:extLst>
                  <a:ext uri="{FF2B5EF4-FFF2-40B4-BE49-F238E27FC236}">
                    <a16:creationId xmlns:a16="http://schemas.microsoft.com/office/drawing/2014/main" id="{D183EBF5-4522-8DEA-51CC-4E7DC2E6EDFF}"/>
                  </a:ext>
                </a:extLst>
              </p:cNvPr>
              <p:cNvSpPr/>
              <p:nvPr/>
            </p:nvSpPr>
            <p:spPr>
              <a:xfrm>
                <a:off x="6336458" y="6235636"/>
                <a:ext cx="270976" cy="160476"/>
              </a:xfrm>
              <a:custGeom>
                <a:avLst/>
                <a:gdLst>
                  <a:gd name="connsiteX0" fmla="*/ 172479 w 270976"/>
                  <a:gd name="connsiteY0" fmla="*/ 36090 h 160476"/>
                  <a:gd name="connsiteX1" fmla="*/ 172479 w 270976"/>
                  <a:gd name="connsiteY1" fmla="*/ 36090 h 160476"/>
                  <a:gd name="connsiteX2" fmla="*/ 0 w 270976"/>
                  <a:gd name="connsiteY2" fmla="*/ 135702 h 160476"/>
                  <a:gd name="connsiteX3" fmla="*/ 42863 w 270976"/>
                  <a:gd name="connsiteY3" fmla="*/ 160477 h 160476"/>
                  <a:gd name="connsiteX4" fmla="*/ 270977 w 270976"/>
                  <a:gd name="connsiteY4" fmla="*/ 28718 h 160476"/>
                  <a:gd name="connsiteX5" fmla="*/ 235058 w 270976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172479" y="36090"/>
                    </a:moveTo>
                    <a:lnTo>
                      <a:pt x="172479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977" y="28718"/>
                    </a:lnTo>
                    <a:cubicBezTo>
                      <a:pt x="258692" y="19519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6" name="Freeform: Shape 4815">
                <a:extLst>
                  <a:ext uri="{FF2B5EF4-FFF2-40B4-BE49-F238E27FC236}">
                    <a16:creationId xmlns:a16="http://schemas.microsoft.com/office/drawing/2014/main" id="{809090AE-1599-429F-4E0D-008BD61DD48A}"/>
                  </a:ext>
                </a:extLst>
              </p:cNvPr>
              <p:cNvSpPr/>
              <p:nvPr/>
            </p:nvSpPr>
            <p:spPr>
              <a:xfrm>
                <a:off x="6420726" y="5712370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520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124 w 128951"/>
                  <a:gd name="connsiteY6" fmla="*/ 109299 h 288464"/>
                  <a:gd name="connsiteX7" fmla="*/ 82124 w 128951"/>
                  <a:gd name="connsiteY7" fmla="*/ 139303 h 288464"/>
                  <a:gd name="connsiteX8" fmla="*/ 6772 w 128951"/>
                  <a:gd name="connsiteY8" fmla="*/ 269863 h 288464"/>
                  <a:gd name="connsiteX9" fmla="*/ 6772 w 128951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264"/>
                      <a:pt x="30261" y="286579"/>
                      <a:pt x="45520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124" y="109299"/>
                    </a:lnTo>
                    <a:cubicBezTo>
                      <a:pt x="87431" y="118601"/>
                      <a:pt x="87431" y="130002"/>
                      <a:pt x="82124" y="139303"/>
                    </a:cubicBezTo>
                    <a:lnTo>
                      <a:pt x="6772" y="269863"/>
                    </a:lnTo>
                    <a:lnTo>
                      <a:pt x="6772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7" name="Freeform: Shape 4816">
                <a:extLst>
                  <a:ext uri="{FF2B5EF4-FFF2-40B4-BE49-F238E27FC236}">
                    <a16:creationId xmlns:a16="http://schemas.microsoft.com/office/drawing/2014/main" id="{D2B55A59-A13B-AFC9-EC11-3B159C0DF0BB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8" name="Freeform: Shape 4817">
                <a:extLst>
                  <a:ext uri="{FF2B5EF4-FFF2-40B4-BE49-F238E27FC236}">
                    <a16:creationId xmlns:a16="http://schemas.microsoft.com/office/drawing/2014/main" id="{CC86437D-BFC2-95A8-FD07-B92674366E8D}"/>
                  </a:ext>
                </a:extLst>
              </p:cNvPr>
              <p:cNvSpPr/>
              <p:nvPr/>
            </p:nvSpPr>
            <p:spPr>
              <a:xfrm>
                <a:off x="6420726" y="5982233"/>
                <a:ext cx="6772" cy="11658"/>
              </a:xfrm>
              <a:custGeom>
                <a:avLst/>
                <a:gdLst>
                  <a:gd name="connsiteX0" fmla="*/ 0 w 6772"/>
                  <a:gd name="connsiteY0" fmla="*/ 11658 h 11658"/>
                  <a:gd name="connsiteX1" fmla="*/ 6772 w 6772"/>
                  <a:gd name="connsiteY1" fmla="*/ 0 h 11658"/>
                  <a:gd name="connsiteX2" fmla="*/ 6772 w 6772"/>
                  <a:gd name="connsiteY2" fmla="*/ 0 h 11658"/>
                  <a:gd name="connsiteX3" fmla="*/ 0 w 6772"/>
                  <a:gd name="connsiteY3" fmla="*/ 11658 h 11658"/>
                  <a:gd name="connsiteX4" fmla="*/ 0 w 6772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2" h="11658">
                    <a:moveTo>
                      <a:pt x="0" y="11658"/>
                    </a:moveTo>
                    <a:lnTo>
                      <a:pt x="6772" y="0"/>
                    </a:lnTo>
                    <a:lnTo>
                      <a:pt x="6772" y="0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9" name="Freeform: Shape 4818">
                <a:extLst>
                  <a:ext uri="{FF2B5EF4-FFF2-40B4-BE49-F238E27FC236}">
                    <a16:creationId xmlns:a16="http://schemas.microsoft.com/office/drawing/2014/main" id="{6C284363-6EAE-6169-E77F-1965F48B29D9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0" name="Freeform: Shape 4819">
                <a:extLst>
                  <a:ext uri="{FF2B5EF4-FFF2-40B4-BE49-F238E27FC236}">
                    <a16:creationId xmlns:a16="http://schemas.microsoft.com/office/drawing/2014/main" id="{139FE13D-E299-BA1C-5689-8E595327E578}"/>
                  </a:ext>
                </a:extLst>
              </p:cNvPr>
              <p:cNvSpPr/>
              <p:nvPr/>
            </p:nvSpPr>
            <p:spPr>
              <a:xfrm>
                <a:off x="6452101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1" name="Freeform: Shape 4820">
                <a:extLst>
                  <a:ext uri="{FF2B5EF4-FFF2-40B4-BE49-F238E27FC236}">
                    <a16:creationId xmlns:a16="http://schemas.microsoft.com/office/drawing/2014/main" id="{2BDD7422-7311-ECC8-BB61-DD1ECD143E9F}"/>
                  </a:ext>
                </a:extLst>
              </p:cNvPr>
              <p:cNvSpPr/>
              <p:nvPr/>
            </p:nvSpPr>
            <p:spPr>
              <a:xfrm>
                <a:off x="6285023" y="5993806"/>
                <a:ext cx="181222" cy="235057"/>
              </a:xfrm>
              <a:custGeom>
                <a:avLst/>
                <a:gdLst>
                  <a:gd name="connsiteX0" fmla="*/ 99613 w 181222"/>
                  <a:gd name="connsiteY0" fmla="*/ 62665 h 235057"/>
                  <a:gd name="connsiteX1" fmla="*/ 99613 w 181222"/>
                  <a:gd name="connsiteY1" fmla="*/ 62665 h 235057"/>
                  <a:gd name="connsiteX2" fmla="*/ 0 w 181222"/>
                  <a:gd name="connsiteY2" fmla="*/ 235058 h 235057"/>
                  <a:gd name="connsiteX3" fmla="*/ 49549 w 181222"/>
                  <a:gd name="connsiteY3" fmla="*/ 235058 h 235057"/>
                  <a:gd name="connsiteX4" fmla="*/ 181223 w 181222"/>
                  <a:gd name="connsiteY4" fmla="*/ 6944 h 235057"/>
                  <a:gd name="connsiteX5" fmla="*/ 135703 w 181222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99613" y="62665"/>
                    </a:moveTo>
                    <a:lnTo>
                      <a:pt x="99613" y="62665"/>
                    </a:lnTo>
                    <a:lnTo>
                      <a:pt x="0" y="235058"/>
                    </a:lnTo>
                    <a:lnTo>
                      <a:pt x="49549" y="235058"/>
                    </a:lnTo>
                    <a:lnTo>
                      <a:pt x="181223" y="6944"/>
                    </a:lnTo>
                    <a:cubicBezTo>
                      <a:pt x="165964" y="5058"/>
                      <a:pt x="150791" y="274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2" name="Freeform: Shape 4821">
                <a:extLst>
                  <a:ext uri="{FF2B5EF4-FFF2-40B4-BE49-F238E27FC236}">
                    <a16:creationId xmlns:a16="http://schemas.microsoft.com/office/drawing/2014/main" id="{54AF9DE6-8047-D468-BA4D-F2E24693BB1A}"/>
                  </a:ext>
                </a:extLst>
              </p:cNvPr>
              <p:cNvSpPr/>
              <p:nvPr/>
            </p:nvSpPr>
            <p:spPr>
              <a:xfrm>
                <a:off x="6241474" y="6271812"/>
                <a:ext cx="137846" cy="124301"/>
              </a:xfrm>
              <a:custGeom>
                <a:avLst/>
                <a:gdLst>
                  <a:gd name="connsiteX0" fmla="*/ 94984 w 137846"/>
                  <a:gd name="connsiteY0" fmla="*/ 99527 h 124301"/>
                  <a:gd name="connsiteX1" fmla="*/ 94984 w 137846"/>
                  <a:gd name="connsiteY1" fmla="*/ 99527 h 124301"/>
                  <a:gd name="connsiteX2" fmla="*/ 57865 w 137846"/>
                  <a:gd name="connsiteY2" fmla="*/ 78095 h 124301"/>
                  <a:gd name="connsiteX3" fmla="*/ 46892 w 137846"/>
                  <a:gd name="connsiteY3" fmla="*/ 37119 h 124301"/>
                  <a:gd name="connsiteX4" fmla="*/ 68324 w 137846"/>
                  <a:gd name="connsiteY4" fmla="*/ 0 h 124301"/>
                  <a:gd name="connsiteX5" fmla="*/ 18860 w 137846"/>
                  <a:gd name="connsiteY5" fmla="*/ 0 h 124301"/>
                  <a:gd name="connsiteX6" fmla="*/ 9773 w 137846"/>
                  <a:gd name="connsiteY6" fmla="*/ 15688 h 124301"/>
                  <a:gd name="connsiteX7" fmla="*/ 36434 w 137846"/>
                  <a:gd name="connsiteY7" fmla="*/ 115214 h 124301"/>
                  <a:gd name="connsiteX8" fmla="*/ 52122 w 137846"/>
                  <a:gd name="connsiteY8" fmla="*/ 124301 h 124301"/>
                  <a:gd name="connsiteX9" fmla="*/ 137847 w 137846"/>
                  <a:gd name="connsiteY9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846" h="124301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43523" y="69806"/>
                      <a:pt x="38611" y="51461"/>
                      <a:pt x="46892" y="37119"/>
                    </a:cubicBezTo>
                    <a:lnTo>
                      <a:pt x="68324" y="0"/>
                    </a:lnTo>
                    <a:lnTo>
                      <a:pt x="18860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52122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3" name="Freeform: Shape 4822">
                <a:extLst>
                  <a:ext uri="{FF2B5EF4-FFF2-40B4-BE49-F238E27FC236}">
                    <a16:creationId xmlns:a16="http://schemas.microsoft.com/office/drawing/2014/main" id="{F3066FCC-E174-ACEE-D7E5-FA6319994C60}"/>
                  </a:ext>
                </a:extLst>
              </p:cNvPr>
              <p:cNvSpPr/>
              <p:nvPr/>
            </p:nvSpPr>
            <p:spPr>
              <a:xfrm>
                <a:off x="8943823" y="5669508"/>
                <a:ext cx="134720" cy="312725"/>
              </a:xfrm>
              <a:custGeom>
                <a:avLst/>
                <a:gdLst>
                  <a:gd name="connsiteX0" fmla="*/ 116119 w 134720"/>
                  <a:gd name="connsiteY0" fmla="*/ 32147 h 312725"/>
                  <a:gd name="connsiteX1" fmla="*/ 116119 w 134720"/>
                  <a:gd name="connsiteY1" fmla="*/ 32147 h 312725"/>
                  <a:gd name="connsiteX2" fmla="*/ 134721 w 134720"/>
                  <a:gd name="connsiteY2" fmla="*/ 0 h 312725"/>
                  <a:gd name="connsiteX3" fmla="*/ 134721 w 134720"/>
                  <a:gd name="connsiteY3" fmla="*/ 0 h 312725"/>
                  <a:gd name="connsiteX4" fmla="*/ 60483 w 134720"/>
                  <a:gd name="connsiteY4" fmla="*/ 42863 h 312725"/>
                  <a:gd name="connsiteX5" fmla="*/ 9734 w 134720"/>
                  <a:gd name="connsiteY5" fmla="*/ 130731 h 312725"/>
                  <a:gd name="connsiteX6" fmla="*/ 9734 w 134720"/>
                  <a:gd name="connsiteY6" fmla="*/ 203597 h 312725"/>
                  <a:gd name="connsiteX7" fmla="*/ 47967 w 134720"/>
                  <a:gd name="connsiteY7" fmla="*/ 269863 h 312725"/>
                  <a:gd name="connsiteX8" fmla="*/ 122205 w 134720"/>
                  <a:gd name="connsiteY8" fmla="*/ 312725 h 312725"/>
                  <a:gd name="connsiteX9" fmla="*/ 46853 w 134720"/>
                  <a:gd name="connsiteY9" fmla="*/ 182166 h 312725"/>
                  <a:gd name="connsiteX10" fmla="*/ 46853 w 134720"/>
                  <a:gd name="connsiteY10" fmla="*/ 152162 h 312725"/>
                  <a:gd name="connsiteX11" fmla="*/ 109689 w 134720"/>
                  <a:gd name="connsiteY11" fmla="*/ 42863 h 312725"/>
                  <a:gd name="connsiteX12" fmla="*/ 109689 w 134720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720" h="312725">
                    <a:moveTo>
                      <a:pt x="116119" y="32147"/>
                    </a:moveTo>
                    <a:lnTo>
                      <a:pt x="116119" y="32147"/>
                    </a:lnTo>
                    <a:lnTo>
                      <a:pt x="134721" y="0"/>
                    </a:lnTo>
                    <a:lnTo>
                      <a:pt x="134721" y="0"/>
                    </a:lnTo>
                    <a:lnTo>
                      <a:pt x="60483" y="42863"/>
                    </a:lnTo>
                    <a:lnTo>
                      <a:pt x="9734" y="130731"/>
                    </a:lnTo>
                    <a:cubicBezTo>
                      <a:pt x="-3245" y="153285"/>
                      <a:pt x="-3245" y="181043"/>
                      <a:pt x="9734" y="203597"/>
                    </a:cubicBezTo>
                    <a:lnTo>
                      <a:pt x="47967" y="269863"/>
                    </a:lnTo>
                    <a:lnTo>
                      <a:pt x="122205" y="312725"/>
                    </a:lnTo>
                    <a:lnTo>
                      <a:pt x="46853" y="182166"/>
                    </a:lnTo>
                    <a:cubicBezTo>
                      <a:pt x="41495" y="172882"/>
                      <a:pt x="41495" y="161446"/>
                      <a:pt x="46853" y="152162"/>
                    </a:cubicBezTo>
                    <a:lnTo>
                      <a:pt x="109689" y="42863"/>
                    </a:lnTo>
                    <a:lnTo>
                      <a:pt x="109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4" name="Freeform: Shape 4823">
                <a:extLst>
                  <a:ext uri="{FF2B5EF4-FFF2-40B4-BE49-F238E27FC236}">
                    <a16:creationId xmlns:a16="http://schemas.microsoft.com/office/drawing/2014/main" id="{60BA5B2A-E28E-2238-BCCE-78A99DF660A9}"/>
                  </a:ext>
                </a:extLst>
              </p:cNvPr>
              <p:cNvSpPr/>
              <p:nvPr/>
            </p:nvSpPr>
            <p:spPr>
              <a:xfrm>
                <a:off x="9146267" y="6196031"/>
                <a:ext cx="105640" cy="200081"/>
              </a:xfrm>
              <a:custGeom>
                <a:avLst/>
                <a:gdLst>
                  <a:gd name="connsiteX0" fmla="*/ 37462 w 105640"/>
                  <a:gd name="connsiteY0" fmla="*/ 75781 h 200081"/>
                  <a:gd name="connsiteX1" fmla="*/ 37462 w 105640"/>
                  <a:gd name="connsiteY1" fmla="*/ 75781 h 200081"/>
                  <a:gd name="connsiteX2" fmla="*/ 58893 w 105640"/>
                  <a:gd name="connsiteY2" fmla="*/ 112900 h 200081"/>
                  <a:gd name="connsiteX3" fmla="*/ 47920 w 105640"/>
                  <a:gd name="connsiteY3" fmla="*/ 153876 h 200081"/>
                  <a:gd name="connsiteX4" fmla="*/ 10801 w 105640"/>
                  <a:gd name="connsiteY4" fmla="*/ 175307 h 200081"/>
                  <a:gd name="connsiteX5" fmla="*/ 53664 w 105640"/>
                  <a:gd name="connsiteY5" fmla="*/ 200082 h 200081"/>
                  <a:gd name="connsiteX6" fmla="*/ 69351 w 105640"/>
                  <a:gd name="connsiteY6" fmla="*/ 190995 h 200081"/>
                  <a:gd name="connsiteX7" fmla="*/ 95840 w 105640"/>
                  <a:gd name="connsiteY7" fmla="*/ 164763 h 200081"/>
                  <a:gd name="connsiteX8" fmla="*/ 103127 w 105640"/>
                  <a:gd name="connsiteY8" fmla="*/ 147104 h 200081"/>
                  <a:gd name="connsiteX9" fmla="*/ 95840 w 105640"/>
                  <a:gd name="connsiteY9" fmla="*/ 91811 h 200081"/>
                  <a:gd name="connsiteX10" fmla="*/ 42863 w 105640"/>
                  <a:gd name="connsiteY10" fmla="*/ 0 h 200081"/>
                  <a:gd name="connsiteX11" fmla="*/ 0 w 105640"/>
                  <a:gd name="connsiteY11" fmla="*/ 11487 h 200081"/>
                  <a:gd name="connsiteX12" fmla="*/ 12516 w 105640"/>
                  <a:gd name="connsiteY12" fmla="*/ 33261 h 200081"/>
                  <a:gd name="connsiteX13" fmla="*/ 12516 w 105640"/>
                  <a:gd name="connsiteY13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40" h="200081">
                    <a:moveTo>
                      <a:pt x="37462" y="75781"/>
                    </a:moveTo>
                    <a:lnTo>
                      <a:pt x="37462" y="75781"/>
                    </a:lnTo>
                    <a:lnTo>
                      <a:pt x="58893" y="112900"/>
                    </a:lnTo>
                    <a:cubicBezTo>
                      <a:pt x="67174" y="127250"/>
                      <a:pt x="62262" y="145587"/>
                      <a:pt x="47920" y="153876"/>
                    </a:cubicBezTo>
                    <a:lnTo>
                      <a:pt x="10801" y="175307"/>
                    </a:lnTo>
                    <a:lnTo>
                      <a:pt x="53664" y="200082"/>
                    </a:lnTo>
                    <a:lnTo>
                      <a:pt x="69351" y="190995"/>
                    </a:lnTo>
                    <a:cubicBezTo>
                      <a:pt x="80307" y="184703"/>
                      <a:pt x="89437" y="175659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177" y="128442"/>
                      <a:pt x="105553" y="108528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5" name="Freeform: Shape 4824">
                <a:extLst>
                  <a:ext uri="{FF2B5EF4-FFF2-40B4-BE49-F238E27FC236}">
                    <a16:creationId xmlns:a16="http://schemas.microsoft.com/office/drawing/2014/main" id="{DCDA0E59-16D4-C5F3-F3DD-47063A59DCD1}"/>
                  </a:ext>
                </a:extLst>
              </p:cNvPr>
              <p:cNvSpPr/>
              <p:nvPr/>
            </p:nvSpPr>
            <p:spPr>
              <a:xfrm>
                <a:off x="9034652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8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8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6" name="Freeform: Shape 4825">
                <a:extLst>
                  <a:ext uri="{FF2B5EF4-FFF2-40B4-BE49-F238E27FC236}">
                    <a16:creationId xmlns:a16="http://schemas.microsoft.com/office/drawing/2014/main" id="{DE9BDFB9-6672-34D4-61CB-B2D71E33226E}"/>
                  </a:ext>
                </a:extLst>
              </p:cNvPr>
              <p:cNvSpPr/>
              <p:nvPr/>
            </p:nvSpPr>
            <p:spPr>
              <a:xfrm>
                <a:off x="8721928" y="5951800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37119 h 277149"/>
                  <a:gd name="connsiteX2" fmla="*/ 42863 w 188423"/>
                  <a:gd name="connsiteY2" fmla="*/ 0 h 277149"/>
                  <a:gd name="connsiteX3" fmla="*/ 0 w 188423"/>
                  <a:gd name="connsiteY3" fmla="*/ 74238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8 w 188423"/>
                  <a:gd name="connsiteY6" fmla="*/ 277149 h 277149"/>
                  <a:gd name="connsiteX7" fmla="*/ 188423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2"/>
                      <a:pt x="36433" y="238830"/>
                    </a:cubicBezTo>
                    <a:lnTo>
                      <a:pt x="102698" y="277149"/>
                    </a:lnTo>
                    <a:lnTo>
                      <a:pt x="188423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7" name="Freeform: Shape 4826">
                <a:extLst>
                  <a:ext uri="{FF2B5EF4-FFF2-40B4-BE49-F238E27FC236}">
                    <a16:creationId xmlns:a16="http://schemas.microsoft.com/office/drawing/2014/main" id="{D78E4CD0-A039-4F73-41D0-2792F826AAD1}"/>
                  </a:ext>
                </a:extLst>
              </p:cNvPr>
              <p:cNvSpPr/>
              <p:nvPr/>
            </p:nvSpPr>
            <p:spPr>
              <a:xfrm>
                <a:off x="9092431" y="6352136"/>
                <a:ext cx="107499" cy="43976"/>
              </a:xfrm>
              <a:custGeom>
                <a:avLst/>
                <a:gdLst>
                  <a:gd name="connsiteX0" fmla="*/ 21774 w 107499"/>
                  <a:gd name="connsiteY0" fmla="*/ 43977 h 43976"/>
                  <a:gd name="connsiteX1" fmla="*/ 21774 w 107499"/>
                  <a:gd name="connsiteY1" fmla="*/ 43977 h 43976"/>
                  <a:gd name="connsiteX2" fmla="*/ 107499 w 107499"/>
                  <a:gd name="connsiteY2" fmla="*/ 43977 h 43976"/>
                  <a:gd name="connsiteX3" fmla="*/ 31376 w 107499"/>
                  <a:gd name="connsiteY3" fmla="*/ 0 h 43976"/>
                  <a:gd name="connsiteX4" fmla="*/ 0 w 107499"/>
                  <a:gd name="connsiteY4" fmla="*/ 31376 h 43976"/>
                  <a:gd name="connsiteX5" fmla="*/ 21774 w 107499"/>
                  <a:gd name="connsiteY5" fmla="*/ 43977 h 43976"/>
                  <a:gd name="connsiteX6" fmla="*/ 21774 w 107499"/>
                  <a:gd name="connsiteY6" fmla="*/ 43977 h 43976"/>
                  <a:gd name="connsiteX7" fmla="*/ 21774 w 107499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976">
                    <a:moveTo>
                      <a:pt x="21774" y="43977"/>
                    </a:moveTo>
                    <a:lnTo>
                      <a:pt x="21774" y="43977"/>
                    </a:lnTo>
                    <a:lnTo>
                      <a:pt x="107499" y="43977"/>
                    </a:lnTo>
                    <a:lnTo>
                      <a:pt x="31376" y="0"/>
                    </a:lnTo>
                    <a:lnTo>
                      <a:pt x="0" y="31376"/>
                    </a:lnTo>
                    <a:lnTo>
                      <a:pt x="21774" y="43977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8" name="Freeform: Shape 4827">
                <a:extLst>
                  <a:ext uri="{FF2B5EF4-FFF2-40B4-BE49-F238E27FC236}">
                    <a16:creationId xmlns:a16="http://schemas.microsoft.com/office/drawing/2014/main" id="{EBA4659F-3D6C-6ADA-46AD-8DE9171CCF55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9" name="Freeform: Shape 4828">
                <a:extLst>
                  <a:ext uri="{FF2B5EF4-FFF2-40B4-BE49-F238E27FC236}">
                    <a16:creationId xmlns:a16="http://schemas.microsoft.com/office/drawing/2014/main" id="{2E033976-B427-1772-0AC3-1C3B180B66E2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0" name="Freeform: Shape 4829">
                <a:extLst>
                  <a:ext uri="{FF2B5EF4-FFF2-40B4-BE49-F238E27FC236}">
                    <a16:creationId xmlns:a16="http://schemas.microsoft.com/office/drawing/2014/main" id="{816C87EA-823D-5292-6CEC-4DEEF2BCF76D}"/>
                  </a:ext>
                </a:extLst>
              </p:cNvPr>
              <p:cNvSpPr/>
              <p:nvPr/>
            </p:nvSpPr>
            <p:spPr>
              <a:xfrm>
                <a:off x="8898864" y="6271812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1" name="Freeform: Shape 4830">
                <a:extLst>
                  <a:ext uri="{FF2B5EF4-FFF2-40B4-BE49-F238E27FC236}">
                    <a16:creationId xmlns:a16="http://schemas.microsoft.com/office/drawing/2014/main" id="{F3E47C7F-BD8E-534D-70F5-5A79329136DA}"/>
                  </a:ext>
                </a:extLst>
              </p:cNvPr>
              <p:cNvSpPr/>
              <p:nvPr/>
            </p:nvSpPr>
            <p:spPr>
              <a:xfrm>
                <a:off x="86590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2" name="Freeform: Shape 4831">
                <a:extLst>
                  <a:ext uri="{FF2B5EF4-FFF2-40B4-BE49-F238E27FC236}">
                    <a16:creationId xmlns:a16="http://schemas.microsoft.com/office/drawing/2014/main" id="{A8B52DE2-701A-F0BC-F8BA-F0E959923297}"/>
                  </a:ext>
                </a:extLst>
              </p:cNvPr>
              <p:cNvSpPr/>
              <p:nvPr/>
            </p:nvSpPr>
            <p:spPr>
              <a:xfrm>
                <a:off x="8634317" y="6353165"/>
                <a:ext cx="24688" cy="42948"/>
              </a:xfrm>
              <a:custGeom>
                <a:avLst/>
                <a:gdLst>
                  <a:gd name="connsiteX0" fmla="*/ 18517 w 24688"/>
                  <a:gd name="connsiteY0" fmla="*/ 32233 h 42948"/>
                  <a:gd name="connsiteX1" fmla="*/ 0 w 24688"/>
                  <a:gd name="connsiteY1" fmla="*/ 86 h 42948"/>
                  <a:gd name="connsiteX2" fmla="*/ 0 w 24688"/>
                  <a:gd name="connsiteY2" fmla="*/ 86 h 42948"/>
                  <a:gd name="connsiteX3" fmla="*/ 0 w 24688"/>
                  <a:gd name="connsiteY3" fmla="*/ 0 h 42948"/>
                  <a:gd name="connsiteX4" fmla="*/ 0 w 24688"/>
                  <a:gd name="connsiteY4" fmla="*/ 42948 h 42948"/>
                  <a:gd name="connsiteX5" fmla="*/ 24689 w 24688"/>
                  <a:gd name="connsiteY5" fmla="*/ 42948 h 42948"/>
                  <a:gd name="connsiteX6" fmla="*/ 18517 w 24688"/>
                  <a:gd name="connsiteY6" fmla="*/ 32233 h 42948"/>
                  <a:gd name="connsiteX7" fmla="*/ 18517 w 24688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88" h="42948">
                    <a:moveTo>
                      <a:pt x="18517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689" y="42948"/>
                    </a:lnTo>
                    <a:lnTo>
                      <a:pt x="18517" y="32233"/>
                    </a:lnTo>
                    <a:lnTo>
                      <a:pt x="18517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3" name="Freeform: Shape 4832">
                <a:extLst>
                  <a:ext uri="{FF2B5EF4-FFF2-40B4-BE49-F238E27FC236}">
                    <a16:creationId xmlns:a16="http://schemas.microsoft.com/office/drawing/2014/main" id="{B25C77ED-F44F-D788-72A1-02ECB66AD068}"/>
                  </a:ext>
                </a:extLst>
              </p:cNvPr>
              <p:cNvSpPr/>
              <p:nvPr/>
            </p:nvSpPr>
            <p:spPr>
              <a:xfrm>
                <a:off x="9053769" y="5669508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4 h 200082"/>
                  <a:gd name="connsiteX2" fmla="*/ 189280 w 263089"/>
                  <a:gd name="connsiteY2" fmla="*/ 36433 h 200082"/>
                  <a:gd name="connsiteX3" fmla="*/ 126187 w 263089"/>
                  <a:gd name="connsiteY3" fmla="*/ 0 h 200082"/>
                  <a:gd name="connsiteX4" fmla="*/ 24774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4 w 263089"/>
                  <a:gd name="connsiteY9" fmla="*/ 57864 h 200082"/>
                  <a:gd name="connsiteX10" fmla="*/ 227342 w 263089"/>
                  <a:gd name="connsiteY10" fmla="*/ 188424 h 200082"/>
                  <a:gd name="connsiteX11" fmla="*/ 227342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4"/>
                    </a:cubicBezTo>
                    <a:lnTo>
                      <a:pt x="189280" y="36433"/>
                    </a:lnTo>
                    <a:cubicBezTo>
                      <a:pt x="176242" y="13913"/>
                      <a:pt x="152204" y="43"/>
                      <a:pt x="126187" y="0"/>
                    </a:cubicBezTo>
                    <a:lnTo>
                      <a:pt x="24774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8" y="42957"/>
                      <a:pt x="146590" y="48666"/>
                      <a:pt x="151904" y="57864"/>
                    </a:cubicBezTo>
                    <a:lnTo>
                      <a:pt x="227342" y="188424"/>
                    </a:lnTo>
                    <a:lnTo>
                      <a:pt x="227342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4" name="Freeform: Shape 4833">
                <a:extLst>
                  <a:ext uri="{FF2B5EF4-FFF2-40B4-BE49-F238E27FC236}">
                    <a16:creationId xmlns:a16="http://schemas.microsoft.com/office/drawing/2014/main" id="{1AEC4948-30C3-7851-E232-DD71F6EC87A2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5" name="Freeform: Shape 4834">
                <a:extLst>
                  <a:ext uri="{FF2B5EF4-FFF2-40B4-BE49-F238E27FC236}">
                    <a16:creationId xmlns:a16="http://schemas.microsoft.com/office/drawing/2014/main" id="{3CA14FFD-B141-39D0-21D2-5D52A4DF6D84}"/>
                  </a:ext>
                </a:extLst>
              </p:cNvPr>
              <p:cNvSpPr/>
              <p:nvPr/>
            </p:nvSpPr>
            <p:spPr>
              <a:xfrm>
                <a:off x="9053769" y="5701655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0 w 6171"/>
                  <a:gd name="connsiteY3" fmla="*/ 10716 h 10715"/>
                  <a:gd name="connsiteX4" fmla="*/ 6172 w 6171"/>
                  <a:gd name="connsiteY4" fmla="*/ 0 h 10715"/>
                  <a:gd name="connsiteX5" fmla="*/ 6172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6" name="Freeform: Shape 4835">
                <a:extLst>
                  <a:ext uri="{FF2B5EF4-FFF2-40B4-BE49-F238E27FC236}">
                    <a16:creationId xmlns:a16="http://schemas.microsoft.com/office/drawing/2014/main" id="{811ADAC0-2BEC-852B-34A8-D7A530A3B9E1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7" name="Freeform: Shape 4836">
                <a:extLst>
                  <a:ext uri="{FF2B5EF4-FFF2-40B4-BE49-F238E27FC236}">
                    <a16:creationId xmlns:a16="http://schemas.microsoft.com/office/drawing/2014/main" id="{E7B54D57-ADC3-CBB8-93F5-F82DFE778376}"/>
                  </a:ext>
                </a:extLst>
              </p:cNvPr>
              <p:cNvSpPr/>
              <p:nvPr/>
            </p:nvSpPr>
            <p:spPr>
              <a:xfrm>
                <a:off x="9059941" y="5669508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8" name="Freeform: Shape 4837">
                <a:extLst>
                  <a:ext uri="{FF2B5EF4-FFF2-40B4-BE49-F238E27FC236}">
                    <a16:creationId xmlns:a16="http://schemas.microsoft.com/office/drawing/2014/main" id="{032EFCA6-A42E-96BC-8232-C910B92A7092}"/>
                  </a:ext>
                </a:extLst>
              </p:cNvPr>
              <p:cNvSpPr/>
              <p:nvPr/>
            </p:nvSpPr>
            <p:spPr>
              <a:xfrm>
                <a:off x="9288055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3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3" y="0"/>
                    </a:lnTo>
                    <a:cubicBezTo>
                      <a:pt x="19546" y="12284"/>
                      <a:pt x="9944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9" name="Freeform: Shape 4838">
                <a:extLst>
                  <a:ext uri="{FF2B5EF4-FFF2-40B4-BE49-F238E27FC236}">
                    <a16:creationId xmlns:a16="http://schemas.microsoft.com/office/drawing/2014/main" id="{71FF1453-BA97-1F13-A31C-4CF1CC8921C1}"/>
                  </a:ext>
                </a:extLst>
              </p:cNvPr>
              <p:cNvSpPr/>
              <p:nvPr/>
            </p:nvSpPr>
            <p:spPr>
              <a:xfrm>
                <a:off x="8764790" y="5891364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1 h 128930"/>
                  <a:gd name="connsiteX1" fmla="*/ 288464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299 w 288464"/>
                  <a:gd name="connsiteY8" fmla="*/ 46892 h 128930"/>
                  <a:gd name="connsiteX9" fmla="*/ 139303 w 288464"/>
                  <a:gd name="connsiteY9" fmla="*/ 46892 h 128930"/>
                  <a:gd name="connsiteX10" fmla="*/ 269862 w 288464"/>
                  <a:gd name="connsiteY10" fmla="*/ 122244 h 128930"/>
                  <a:gd name="connsiteX11" fmla="*/ 269862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1"/>
                    </a:moveTo>
                    <a:cubicBezTo>
                      <a:pt x="284350" y="113843"/>
                      <a:pt x="286664" y="98755"/>
                      <a:pt x="288464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299" y="46892"/>
                    </a:lnTo>
                    <a:cubicBezTo>
                      <a:pt x="118583" y="41534"/>
                      <a:pt x="130019" y="41534"/>
                      <a:pt x="139303" y="46892"/>
                    </a:cubicBezTo>
                    <a:lnTo>
                      <a:pt x="269862" y="122244"/>
                    </a:lnTo>
                    <a:lnTo>
                      <a:pt x="269862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0" name="Freeform: Shape 4839">
                <a:extLst>
                  <a:ext uri="{FF2B5EF4-FFF2-40B4-BE49-F238E27FC236}">
                    <a16:creationId xmlns:a16="http://schemas.microsoft.com/office/drawing/2014/main" id="{00E26D8E-5B09-33C2-B35A-5FB8D37F5BE1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1" name="Freeform: Shape 4840">
                <a:extLst>
                  <a:ext uri="{FF2B5EF4-FFF2-40B4-BE49-F238E27FC236}">
                    <a16:creationId xmlns:a16="http://schemas.microsoft.com/office/drawing/2014/main" id="{E3CD7172-8233-AE7C-96DD-EA0540E931AB}"/>
                  </a:ext>
                </a:extLst>
              </p:cNvPr>
              <p:cNvSpPr/>
              <p:nvPr/>
            </p:nvSpPr>
            <p:spPr>
              <a:xfrm>
                <a:off x="8764790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2" name="Freeform: Shape 4841">
                <a:extLst>
                  <a:ext uri="{FF2B5EF4-FFF2-40B4-BE49-F238E27FC236}">
                    <a16:creationId xmlns:a16="http://schemas.microsoft.com/office/drawing/2014/main" id="{EE0CACAD-B34F-EB0F-CE06-5A56E4E8014D}"/>
                  </a:ext>
                </a:extLst>
              </p:cNvPr>
              <p:cNvSpPr/>
              <p:nvPr/>
            </p:nvSpPr>
            <p:spPr>
              <a:xfrm>
                <a:off x="9046568" y="5975032"/>
                <a:ext cx="234800" cy="180965"/>
              </a:xfrm>
              <a:custGeom>
                <a:avLst/>
                <a:gdLst>
                  <a:gd name="connsiteX0" fmla="*/ 62322 w 234800"/>
                  <a:gd name="connsiteY0" fmla="*/ 81439 h 180965"/>
                  <a:gd name="connsiteX1" fmla="*/ 62322 w 234800"/>
                  <a:gd name="connsiteY1" fmla="*/ 81439 h 180965"/>
                  <a:gd name="connsiteX2" fmla="*/ 234801 w 234800"/>
                  <a:gd name="connsiteY2" fmla="*/ 180965 h 180965"/>
                  <a:gd name="connsiteX3" fmla="*/ 234801 w 234800"/>
                  <a:gd name="connsiteY3" fmla="*/ 131502 h 180965"/>
                  <a:gd name="connsiteX4" fmla="*/ 6944 w 234800"/>
                  <a:gd name="connsiteY4" fmla="*/ 0 h 180965"/>
                  <a:gd name="connsiteX5" fmla="*/ 0 w 234800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800" h="180965">
                    <a:moveTo>
                      <a:pt x="62322" y="81439"/>
                    </a:moveTo>
                    <a:lnTo>
                      <a:pt x="62322" y="81439"/>
                    </a:lnTo>
                    <a:lnTo>
                      <a:pt x="234801" y="180965"/>
                    </a:lnTo>
                    <a:lnTo>
                      <a:pt x="234801" y="131502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3" name="Freeform: Shape 4842">
                <a:extLst>
                  <a:ext uri="{FF2B5EF4-FFF2-40B4-BE49-F238E27FC236}">
                    <a16:creationId xmlns:a16="http://schemas.microsoft.com/office/drawing/2014/main" id="{BF7D4CAB-E33D-2DDA-33C0-D3B26632B0BC}"/>
                  </a:ext>
                </a:extLst>
              </p:cNvPr>
              <p:cNvSpPr/>
              <p:nvPr/>
            </p:nvSpPr>
            <p:spPr>
              <a:xfrm>
                <a:off x="932423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5 w 124301"/>
                  <a:gd name="connsiteY2" fmla="*/ 80496 h 138274"/>
                  <a:gd name="connsiteX3" fmla="*/ 37119 w 124301"/>
                  <a:gd name="connsiteY3" fmla="*/ 91468 h 138274"/>
                  <a:gd name="connsiteX4" fmla="*/ 0 w 124301"/>
                  <a:gd name="connsiteY4" fmla="*/ 70037 h 138274"/>
                  <a:gd name="connsiteX5" fmla="*/ 0 w 124301"/>
                  <a:gd name="connsiteY5" fmla="*/ 119415 h 138274"/>
                  <a:gd name="connsiteX6" fmla="*/ 15687 w 124301"/>
                  <a:gd name="connsiteY6" fmla="*/ 128502 h 138274"/>
                  <a:gd name="connsiteX7" fmla="*/ 52035 w 124301"/>
                  <a:gd name="connsiteY7" fmla="*/ 138274 h 138274"/>
                  <a:gd name="connsiteX8" fmla="*/ 70980 w 124301"/>
                  <a:gd name="connsiteY8" fmla="*/ 135788 h 138274"/>
                  <a:gd name="connsiteX9" fmla="*/ 115214 w 124301"/>
                  <a:gd name="connsiteY9" fmla="*/ 101498 h 138274"/>
                  <a:gd name="connsiteX10" fmla="*/ 124301 w 124301"/>
                  <a:gd name="connsiteY10" fmla="*/ 85725 h 138274"/>
                  <a:gd name="connsiteX11" fmla="*/ 124301 w 124301"/>
                  <a:gd name="connsiteY11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5" y="80496"/>
                    </a:lnTo>
                    <a:cubicBezTo>
                      <a:pt x="69806" y="94837"/>
                      <a:pt x="51461" y="9974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7" y="128502"/>
                    </a:lnTo>
                    <a:cubicBezTo>
                      <a:pt x="26737" y="134880"/>
                      <a:pt x="39271" y="138249"/>
                      <a:pt x="52035" y="138274"/>
                    </a:cubicBezTo>
                    <a:cubicBezTo>
                      <a:pt x="58430" y="138249"/>
                      <a:pt x="64791" y="137417"/>
                      <a:pt x="70980" y="135788"/>
                    </a:cubicBezTo>
                    <a:cubicBezTo>
                      <a:pt x="89711" y="130731"/>
                      <a:pt x="105647" y="118378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4" name="Freeform: Shape 4843">
                <a:extLst>
                  <a:ext uri="{FF2B5EF4-FFF2-40B4-BE49-F238E27FC236}">
                    <a16:creationId xmlns:a16="http://schemas.microsoft.com/office/drawing/2014/main" id="{F893E48F-D167-A86F-D413-BDE2E9054237}"/>
                  </a:ext>
                </a:extLst>
              </p:cNvPr>
              <p:cNvSpPr/>
              <p:nvPr/>
            </p:nvSpPr>
            <p:spPr>
              <a:xfrm>
                <a:off x="8634317" y="6228949"/>
                <a:ext cx="278006" cy="167077"/>
              </a:xfrm>
              <a:custGeom>
                <a:avLst/>
                <a:gdLst>
                  <a:gd name="connsiteX0" fmla="*/ 278007 w 278006"/>
                  <a:gd name="connsiteY0" fmla="*/ 42863 h 167077"/>
                  <a:gd name="connsiteX1" fmla="*/ 261290 w 278006"/>
                  <a:gd name="connsiteY1" fmla="*/ 0 h 167077"/>
                  <a:gd name="connsiteX2" fmla="*/ 113843 w 278006"/>
                  <a:gd name="connsiteY2" fmla="*/ 0 h 167077"/>
                  <a:gd name="connsiteX3" fmla="*/ 50664 w 278006"/>
                  <a:gd name="connsiteY3" fmla="*/ 36433 h 167077"/>
                  <a:gd name="connsiteX4" fmla="*/ 0 w 278006"/>
                  <a:gd name="connsiteY4" fmla="*/ 124215 h 167077"/>
                  <a:gd name="connsiteX5" fmla="*/ 18517 w 278006"/>
                  <a:gd name="connsiteY5" fmla="*/ 156448 h 167077"/>
                  <a:gd name="connsiteX6" fmla="*/ 18517 w 278006"/>
                  <a:gd name="connsiteY6" fmla="*/ 156448 h 167077"/>
                  <a:gd name="connsiteX7" fmla="*/ 24689 w 278006"/>
                  <a:gd name="connsiteY7" fmla="*/ 167078 h 167077"/>
                  <a:gd name="connsiteX8" fmla="*/ 87783 w 278006"/>
                  <a:gd name="connsiteY8" fmla="*/ 57864 h 167077"/>
                  <a:gd name="connsiteX9" fmla="*/ 113500 w 278006"/>
                  <a:gd name="connsiteY9" fmla="*/ 42863 h 167077"/>
                  <a:gd name="connsiteX10" fmla="*/ 277663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7" y="42863"/>
                    </a:moveTo>
                    <a:cubicBezTo>
                      <a:pt x="272863" y="28349"/>
                      <a:pt x="267291" y="14059"/>
                      <a:pt x="261290" y="0"/>
                    </a:cubicBezTo>
                    <a:lnTo>
                      <a:pt x="113843" y="0"/>
                    </a:lnTo>
                    <a:cubicBezTo>
                      <a:pt x="87791" y="8"/>
                      <a:pt x="63720" y="13887"/>
                      <a:pt x="50664" y="36433"/>
                    </a:cubicBezTo>
                    <a:lnTo>
                      <a:pt x="0" y="124215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078"/>
                    </a:lnTo>
                    <a:lnTo>
                      <a:pt x="87783" y="57864"/>
                    </a:lnTo>
                    <a:cubicBezTo>
                      <a:pt x="93132" y="48701"/>
                      <a:pt x="102887" y="43008"/>
                      <a:pt x="113500" y="42863"/>
                    </a:cubicBezTo>
                    <a:lnTo>
                      <a:pt x="277663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5" name="Freeform: Shape 4844">
                <a:extLst>
                  <a:ext uri="{FF2B5EF4-FFF2-40B4-BE49-F238E27FC236}">
                    <a16:creationId xmlns:a16="http://schemas.microsoft.com/office/drawing/2014/main" id="{C6E6610B-480B-EC46-24F4-91FF43444C8B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6" name="Freeform: Shape 4845">
                <a:extLst>
                  <a:ext uri="{FF2B5EF4-FFF2-40B4-BE49-F238E27FC236}">
                    <a16:creationId xmlns:a16="http://schemas.microsoft.com/office/drawing/2014/main" id="{62D8CCAB-4159-6263-DD3F-199584FB8FC1}"/>
                  </a:ext>
                </a:extLst>
              </p:cNvPr>
              <p:cNvSpPr/>
              <p:nvPr/>
            </p:nvSpPr>
            <p:spPr>
              <a:xfrm>
                <a:off x="8652833" y="6385398"/>
                <a:ext cx="6171" cy="10715"/>
              </a:xfrm>
              <a:custGeom>
                <a:avLst/>
                <a:gdLst>
                  <a:gd name="connsiteX0" fmla="*/ 0 w 6171"/>
                  <a:gd name="connsiteY0" fmla="*/ 0 h 10715"/>
                  <a:gd name="connsiteX1" fmla="*/ 0 w 6171"/>
                  <a:gd name="connsiteY1" fmla="*/ 0 h 10715"/>
                  <a:gd name="connsiteX2" fmla="*/ 6172 w 6171"/>
                  <a:gd name="connsiteY2" fmla="*/ 10716 h 10715"/>
                  <a:gd name="connsiteX3" fmla="*/ 6172 w 6171"/>
                  <a:gd name="connsiteY3" fmla="*/ 10716 h 10715"/>
                  <a:gd name="connsiteX4" fmla="*/ 0 w 6171"/>
                  <a:gd name="connsiteY4" fmla="*/ 0 h 10715"/>
                  <a:gd name="connsiteX5" fmla="*/ 0 w 6171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1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7" name="Freeform: Shape 4846">
                <a:extLst>
                  <a:ext uri="{FF2B5EF4-FFF2-40B4-BE49-F238E27FC236}">
                    <a16:creationId xmlns:a16="http://schemas.microsoft.com/office/drawing/2014/main" id="{4DAF05D5-0780-1E46-1EC0-79D06647CD9E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8" name="Freeform: Shape 4847">
                <a:extLst>
                  <a:ext uri="{FF2B5EF4-FFF2-40B4-BE49-F238E27FC236}">
                    <a16:creationId xmlns:a16="http://schemas.microsoft.com/office/drawing/2014/main" id="{60BE7B69-0095-F2B3-FE9E-7BA4DAF29AC5}"/>
                  </a:ext>
                </a:extLst>
              </p:cNvPr>
              <p:cNvSpPr/>
              <p:nvPr/>
            </p:nvSpPr>
            <p:spPr>
              <a:xfrm>
                <a:off x="8634317" y="635325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9" name="Freeform: Shape 4848">
                <a:extLst>
                  <a:ext uri="{FF2B5EF4-FFF2-40B4-BE49-F238E27FC236}">
                    <a16:creationId xmlns:a16="http://schemas.microsoft.com/office/drawing/2014/main" id="{FF91F11E-214E-DD18-6C53-C3ABE5CB8F5A}"/>
                  </a:ext>
                </a:extLst>
              </p:cNvPr>
              <p:cNvSpPr/>
              <p:nvPr/>
            </p:nvSpPr>
            <p:spPr>
              <a:xfrm>
                <a:off x="8895607" y="6228949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4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6716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4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5718" y="14059"/>
                      <a:pt x="11290" y="28349"/>
                      <a:pt x="16716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0" name="Freeform: Shape 4849">
                <a:extLst>
                  <a:ext uri="{FF2B5EF4-FFF2-40B4-BE49-F238E27FC236}">
                    <a16:creationId xmlns:a16="http://schemas.microsoft.com/office/drawing/2014/main" id="{07BC8013-7FE3-405C-ACA2-5750AC046D6F}"/>
                  </a:ext>
                </a:extLst>
              </p:cNvPr>
              <p:cNvSpPr/>
              <p:nvPr/>
            </p:nvSpPr>
            <p:spPr>
              <a:xfrm>
                <a:off x="928136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4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1" name="Freeform: Shape 4850">
                <a:extLst>
                  <a:ext uri="{FF2B5EF4-FFF2-40B4-BE49-F238E27FC236}">
                    <a16:creationId xmlns:a16="http://schemas.microsoft.com/office/drawing/2014/main" id="{D6A63036-BA49-BFBE-480E-3EB72CB4CADE}"/>
                  </a:ext>
                </a:extLst>
              </p:cNvPr>
              <p:cNvSpPr/>
              <p:nvPr/>
            </p:nvSpPr>
            <p:spPr>
              <a:xfrm>
                <a:off x="9208760" y="6081416"/>
                <a:ext cx="115728" cy="190138"/>
              </a:xfrm>
              <a:custGeom>
                <a:avLst/>
                <a:gdLst>
                  <a:gd name="connsiteX0" fmla="*/ 72609 w 115728"/>
                  <a:gd name="connsiteY0" fmla="*/ 74581 h 190138"/>
                  <a:gd name="connsiteX1" fmla="*/ 72609 w 115728"/>
                  <a:gd name="connsiteY1" fmla="*/ 74581 h 190138"/>
                  <a:gd name="connsiteX2" fmla="*/ 72609 w 115728"/>
                  <a:gd name="connsiteY2" fmla="*/ 117443 h 190138"/>
                  <a:gd name="connsiteX3" fmla="*/ 64037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689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09" y="74581"/>
                    </a:moveTo>
                    <a:lnTo>
                      <a:pt x="72609" y="74581"/>
                    </a:lnTo>
                    <a:lnTo>
                      <a:pt x="72609" y="117443"/>
                    </a:lnTo>
                    <a:cubicBezTo>
                      <a:pt x="72686" y="125390"/>
                      <a:pt x="69600" y="133037"/>
                      <a:pt x="64037" y="138704"/>
                    </a:cubicBezTo>
                    <a:cubicBezTo>
                      <a:pt x="58379" y="144224"/>
                      <a:pt x="50775" y="147302"/>
                      <a:pt x="42863" y="147276"/>
                    </a:cubicBezTo>
                    <a:lnTo>
                      <a:pt x="0" y="147276"/>
                    </a:lnTo>
                    <a:lnTo>
                      <a:pt x="24689" y="190139"/>
                    </a:lnTo>
                    <a:lnTo>
                      <a:pt x="42863" y="190139"/>
                    </a:lnTo>
                    <a:cubicBezTo>
                      <a:pt x="55610" y="190164"/>
                      <a:pt x="68134" y="186846"/>
                      <a:pt x="79210" y="180537"/>
                    </a:cubicBezTo>
                    <a:cubicBezTo>
                      <a:pt x="84739" y="177305"/>
                      <a:pt x="89840" y="173388"/>
                      <a:pt x="94383" y="168878"/>
                    </a:cubicBezTo>
                    <a:cubicBezTo>
                      <a:pt x="108031" y="155239"/>
                      <a:pt x="115703" y="136740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2" name="Freeform: Shape 4851">
                <a:extLst>
                  <a:ext uri="{FF2B5EF4-FFF2-40B4-BE49-F238E27FC236}">
                    <a16:creationId xmlns:a16="http://schemas.microsoft.com/office/drawing/2014/main" id="{4BA07B94-CE8B-3049-8C9F-DDB582725707}"/>
                  </a:ext>
                </a:extLst>
              </p:cNvPr>
              <p:cNvSpPr/>
              <p:nvPr/>
            </p:nvSpPr>
            <p:spPr>
              <a:xfrm>
                <a:off x="928136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6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6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3" name="Freeform: Shape 4852">
                <a:extLst>
                  <a:ext uri="{FF2B5EF4-FFF2-40B4-BE49-F238E27FC236}">
                    <a16:creationId xmlns:a16="http://schemas.microsoft.com/office/drawing/2014/main" id="{9E58A9DF-EFB4-B998-C02F-F529CC2B3723}"/>
                  </a:ext>
                </a:extLst>
              </p:cNvPr>
              <p:cNvSpPr/>
              <p:nvPr/>
            </p:nvSpPr>
            <p:spPr>
              <a:xfrm>
                <a:off x="9281369" y="4967249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4 h 278006"/>
                  <a:gd name="connsiteX3" fmla="*/ 36433 w 167163"/>
                  <a:gd name="connsiteY3" fmla="*/ 227343 h 278006"/>
                  <a:gd name="connsiteX4" fmla="*/ 124301 w 167163"/>
                  <a:gd name="connsiteY4" fmla="*/ 278006 h 278006"/>
                  <a:gd name="connsiteX5" fmla="*/ 156448 w 167163"/>
                  <a:gd name="connsiteY5" fmla="*/ 259490 h 278006"/>
                  <a:gd name="connsiteX6" fmla="*/ 156448 w 167163"/>
                  <a:gd name="connsiteY6" fmla="*/ 259490 h 278006"/>
                  <a:gd name="connsiteX7" fmla="*/ 167164 w 167163"/>
                  <a:gd name="connsiteY7" fmla="*/ 253317 h 278006"/>
                  <a:gd name="connsiteX8" fmla="*/ 57864 w 167163"/>
                  <a:gd name="connsiteY8" fmla="*/ 190224 h 278006"/>
                  <a:gd name="connsiteX9" fmla="*/ 42863 w 167163"/>
                  <a:gd name="connsiteY9" fmla="*/ 164506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349" y="5143"/>
                      <a:pt x="14059" y="10716"/>
                      <a:pt x="0" y="16716"/>
                    </a:cubicBezTo>
                    <a:lnTo>
                      <a:pt x="0" y="164164"/>
                    </a:lnTo>
                    <a:cubicBezTo>
                      <a:pt x="60" y="190198"/>
                      <a:pt x="13930" y="214252"/>
                      <a:pt x="36433" y="227343"/>
                    </a:cubicBezTo>
                    <a:lnTo>
                      <a:pt x="124301" y="278006"/>
                    </a:lnTo>
                    <a:lnTo>
                      <a:pt x="156448" y="259490"/>
                    </a:lnTo>
                    <a:lnTo>
                      <a:pt x="156448" y="259490"/>
                    </a:ln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700" y="184874"/>
                      <a:pt x="43008" y="175119"/>
                      <a:pt x="42863" y="164506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4" name="Freeform: Shape 4853">
                <a:extLst>
                  <a:ext uri="{FF2B5EF4-FFF2-40B4-BE49-F238E27FC236}">
                    <a16:creationId xmlns:a16="http://schemas.microsoft.com/office/drawing/2014/main" id="{F7B9B68C-93BE-0F90-2AAA-3B71D0561AFA}"/>
                  </a:ext>
                </a:extLst>
              </p:cNvPr>
              <p:cNvSpPr/>
              <p:nvPr/>
            </p:nvSpPr>
            <p:spPr>
              <a:xfrm>
                <a:off x="9281369" y="4695844"/>
                <a:ext cx="42862" cy="288121"/>
              </a:xfrm>
              <a:custGeom>
                <a:avLst/>
                <a:gdLst>
                  <a:gd name="connsiteX0" fmla="*/ 0 w 42862"/>
                  <a:gd name="connsiteY0" fmla="*/ 288122 h 288121"/>
                  <a:gd name="connsiteX1" fmla="*/ 42863 w 42862"/>
                  <a:gd name="connsiteY1" fmla="*/ 271405 h 288121"/>
                  <a:gd name="connsiteX2" fmla="*/ 42863 w 42862"/>
                  <a:gd name="connsiteY2" fmla="*/ 199053 h 288121"/>
                  <a:gd name="connsiteX3" fmla="*/ 42863 w 42862"/>
                  <a:gd name="connsiteY3" fmla="*/ 199053 h 288121"/>
                  <a:gd name="connsiteX4" fmla="*/ 42863 w 42862"/>
                  <a:gd name="connsiteY4" fmla="*/ 0 h 288121"/>
                  <a:gd name="connsiteX5" fmla="*/ 0 w 42862"/>
                  <a:gd name="connsiteY5" fmla="*/ 24774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288122"/>
                    </a:moveTo>
                    <a:cubicBezTo>
                      <a:pt x="14059" y="282404"/>
                      <a:pt x="28349" y="276831"/>
                      <a:pt x="42863" y="271405"/>
                    </a:cubicBezTo>
                    <a:lnTo>
                      <a:pt x="42863" y="199053"/>
                    </a:ln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5" name="Freeform: Shape 4854">
                <a:extLst>
                  <a:ext uri="{FF2B5EF4-FFF2-40B4-BE49-F238E27FC236}">
                    <a16:creationId xmlns:a16="http://schemas.microsoft.com/office/drawing/2014/main" id="{041D495F-D0BF-BC64-6B46-08E3A7DB76D7}"/>
                  </a:ext>
                </a:extLst>
              </p:cNvPr>
              <p:cNvSpPr/>
              <p:nvPr/>
            </p:nvSpPr>
            <p:spPr>
              <a:xfrm>
                <a:off x="8634317" y="4431039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6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6" name="Freeform: Shape 4855">
                <a:extLst>
                  <a:ext uri="{FF2B5EF4-FFF2-40B4-BE49-F238E27FC236}">
                    <a16:creationId xmlns:a16="http://schemas.microsoft.com/office/drawing/2014/main" id="{277ACE91-4ADC-F927-A75C-892D0F6E8B35}"/>
                  </a:ext>
                </a:extLst>
              </p:cNvPr>
              <p:cNvSpPr/>
              <p:nvPr/>
            </p:nvSpPr>
            <p:spPr>
              <a:xfrm>
                <a:off x="9133836" y="4555340"/>
                <a:ext cx="190395" cy="115728"/>
              </a:xfrm>
              <a:custGeom>
                <a:avLst/>
                <a:gdLst>
                  <a:gd name="connsiteX0" fmla="*/ 74667 w 190395"/>
                  <a:gd name="connsiteY0" fmla="*/ 42863 h 115728"/>
                  <a:gd name="connsiteX1" fmla="*/ 117529 w 190395"/>
                  <a:gd name="connsiteY1" fmla="*/ 42863 h 115728"/>
                  <a:gd name="connsiteX2" fmla="*/ 147533 w 190395"/>
                  <a:gd name="connsiteY2" fmla="*/ 72866 h 115728"/>
                  <a:gd name="connsiteX3" fmla="*/ 147533 w 190395"/>
                  <a:gd name="connsiteY3" fmla="*/ 115729 h 115728"/>
                  <a:gd name="connsiteX4" fmla="*/ 190395 w 190395"/>
                  <a:gd name="connsiteY4" fmla="*/ 91040 h 115728"/>
                  <a:gd name="connsiteX5" fmla="*/ 190395 w 190395"/>
                  <a:gd name="connsiteY5" fmla="*/ 72866 h 115728"/>
                  <a:gd name="connsiteX6" fmla="*/ 180708 w 190395"/>
                  <a:gd name="connsiteY6" fmla="*/ 36519 h 115728"/>
                  <a:gd name="connsiteX7" fmla="*/ 169050 w 190395"/>
                  <a:gd name="connsiteY7" fmla="*/ 21345 h 115728"/>
                  <a:gd name="connsiteX8" fmla="*/ 117615 w 190395"/>
                  <a:gd name="connsiteY8" fmla="*/ 0 h 115728"/>
                  <a:gd name="connsiteX9" fmla="*/ 11487 w 190395"/>
                  <a:gd name="connsiteY9" fmla="*/ 0 h 115728"/>
                  <a:gd name="connsiteX10" fmla="*/ 0 w 190395"/>
                  <a:gd name="connsiteY10" fmla="*/ 42863 h 115728"/>
                  <a:gd name="connsiteX11" fmla="*/ 74667 w 190395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5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057" y="42957"/>
                      <a:pt x="147438" y="56338"/>
                      <a:pt x="147533" y="72866"/>
                    </a:cubicBezTo>
                    <a:lnTo>
                      <a:pt x="147533" y="115729"/>
                    </a:lnTo>
                    <a:lnTo>
                      <a:pt x="190395" y="91040"/>
                    </a:lnTo>
                    <a:lnTo>
                      <a:pt x="190395" y="72866"/>
                    </a:lnTo>
                    <a:cubicBezTo>
                      <a:pt x="190429" y="60110"/>
                      <a:pt x="187086" y="47569"/>
                      <a:pt x="180708" y="36519"/>
                    </a:cubicBezTo>
                    <a:cubicBezTo>
                      <a:pt x="177477" y="30990"/>
                      <a:pt x="173559" y="25889"/>
                      <a:pt x="169050" y="21345"/>
                    </a:cubicBezTo>
                    <a:cubicBezTo>
                      <a:pt x="155419" y="7681"/>
                      <a:pt x="136911" y="8"/>
                      <a:pt x="117615" y="0"/>
                    </a:cubicBez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7" name="Freeform: Shape 4856">
                <a:extLst>
                  <a:ext uri="{FF2B5EF4-FFF2-40B4-BE49-F238E27FC236}">
                    <a16:creationId xmlns:a16="http://schemas.microsoft.com/office/drawing/2014/main" id="{0289A4E7-CFCF-D50B-41E2-4CA0550B7214}"/>
                  </a:ext>
                </a:extLst>
              </p:cNvPr>
              <p:cNvSpPr/>
              <p:nvPr/>
            </p:nvSpPr>
            <p:spPr>
              <a:xfrm>
                <a:off x="8910694" y="4555340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176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632"/>
                      <a:pt x="231200" y="14342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8" name="Freeform: Shape 4857">
                <a:extLst>
                  <a:ext uri="{FF2B5EF4-FFF2-40B4-BE49-F238E27FC236}">
                    <a16:creationId xmlns:a16="http://schemas.microsoft.com/office/drawing/2014/main" id="{1D751531-5C93-1D00-C71D-C4B5F38DCC85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12724" cy="134721"/>
              </a:xfrm>
              <a:custGeom>
                <a:avLst/>
                <a:gdLst>
                  <a:gd name="connsiteX0" fmla="*/ 32147 w 312724"/>
                  <a:gd name="connsiteY0" fmla="*/ 18602 h 134721"/>
                  <a:gd name="connsiteX1" fmla="*/ 32147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731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162 w 312724"/>
                  <a:gd name="connsiteY10" fmla="*/ 87868 h 134721"/>
                  <a:gd name="connsiteX11" fmla="*/ 42863 w 312724"/>
                  <a:gd name="connsiteY11" fmla="*/ 24775 h 134721"/>
                  <a:gd name="connsiteX12" fmla="*/ 42863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147" y="18602"/>
                    </a:moveTo>
                    <a:lnTo>
                      <a:pt x="32147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731" y="124987"/>
                    </a:lnTo>
                    <a:cubicBezTo>
                      <a:pt x="153285" y="137966"/>
                      <a:pt x="181043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175"/>
                      <a:pt x="161463" y="93175"/>
                      <a:pt x="152162" y="87868"/>
                    </a:cubicBez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9" name="Freeform: Shape 4858">
                <a:extLst>
                  <a:ext uri="{FF2B5EF4-FFF2-40B4-BE49-F238E27FC236}">
                    <a16:creationId xmlns:a16="http://schemas.microsoft.com/office/drawing/2014/main" id="{78A7931D-D84A-DA07-79A3-D25C44F3C5D9}"/>
                  </a:ext>
                </a:extLst>
              </p:cNvPr>
              <p:cNvSpPr/>
              <p:nvPr/>
            </p:nvSpPr>
            <p:spPr>
              <a:xfrm>
                <a:off x="9247936" y="4627471"/>
                <a:ext cx="200596" cy="105663"/>
              </a:xfrm>
              <a:custGeom>
                <a:avLst/>
                <a:gdLst>
                  <a:gd name="connsiteX0" fmla="*/ 33433 w 200596"/>
                  <a:gd name="connsiteY0" fmla="*/ 93147 h 105663"/>
                  <a:gd name="connsiteX1" fmla="*/ 33433 w 200596"/>
                  <a:gd name="connsiteY1" fmla="*/ 93147 h 105663"/>
                  <a:gd name="connsiteX2" fmla="*/ 76295 w 200596"/>
                  <a:gd name="connsiteY2" fmla="*/ 68373 h 105663"/>
                  <a:gd name="connsiteX3" fmla="*/ 76295 w 200596"/>
                  <a:gd name="connsiteY3" fmla="*/ 68373 h 105663"/>
                  <a:gd name="connsiteX4" fmla="*/ 113414 w 200596"/>
                  <a:gd name="connsiteY4" fmla="*/ 46942 h 105663"/>
                  <a:gd name="connsiteX5" fmla="*/ 154391 w 200596"/>
                  <a:gd name="connsiteY5" fmla="*/ 57915 h 105663"/>
                  <a:gd name="connsiteX6" fmla="*/ 175822 w 200596"/>
                  <a:gd name="connsiteY6" fmla="*/ 95034 h 105663"/>
                  <a:gd name="connsiteX7" fmla="*/ 200597 w 200596"/>
                  <a:gd name="connsiteY7" fmla="*/ 52171 h 105663"/>
                  <a:gd name="connsiteX8" fmla="*/ 191338 w 200596"/>
                  <a:gd name="connsiteY8" fmla="*/ 36483 h 105663"/>
                  <a:gd name="connsiteX9" fmla="*/ 164764 w 200596"/>
                  <a:gd name="connsiteY9" fmla="*/ 9823 h 105663"/>
                  <a:gd name="connsiteX10" fmla="*/ 147104 w 200596"/>
                  <a:gd name="connsiteY10" fmla="*/ 2536 h 105663"/>
                  <a:gd name="connsiteX11" fmla="*/ 91812 w 200596"/>
                  <a:gd name="connsiteY11" fmla="*/ 9823 h 105663"/>
                  <a:gd name="connsiteX12" fmla="*/ 0 w 200596"/>
                  <a:gd name="connsiteY12" fmla="*/ 62801 h 105663"/>
                  <a:gd name="connsiteX13" fmla="*/ 11487 w 200596"/>
                  <a:gd name="connsiteY13" fmla="*/ 105663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63">
                    <a:moveTo>
                      <a:pt x="33433" y="93147"/>
                    </a:moveTo>
                    <a:lnTo>
                      <a:pt x="33433" y="93147"/>
                    </a:lnTo>
                    <a:lnTo>
                      <a:pt x="76295" y="68373"/>
                    </a:lnTo>
                    <a:lnTo>
                      <a:pt x="76295" y="68373"/>
                    </a:lnTo>
                    <a:lnTo>
                      <a:pt x="113414" y="46942"/>
                    </a:lnTo>
                    <a:cubicBezTo>
                      <a:pt x="127756" y="38661"/>
                      <a:pt x="146101" y="43573"/>
                      <a:pt x="154391" y="57915"/>
                    </a:cubicBezTo>
                    <a:lnTo>
                      <a:pt x="175822" y="95034"/>
                    </a:lnTo>
                    <a:lnTo>
                      <a:pt x="200597" y="52171"/>
                    </a:lnTo>
                    <a:lnTo>
                      <a:pt x="191338" y="36483"/>
                    </a:lnTo>
                    <a:cubicBezTo>
                      <a:pt x="184977" y="25416"/>
                      <a:pt x="175805" y="16218"/>
                      <a:pt x="164764" y="9823"/>
                    </a:cubicBezTo>
                    <a:cubicBezTo>
                      <a:pt x="159217" y="6642"/>
                      <a:pt x="153276" y="4199"/>
                      <a:pt x="147104" y="2536"/>
                    </a:cubicBezTo>
                    <a:cubicBezTo>
                      <a:pt x="128442" y="-2547"/>
                      <a:pt x="108519" y="76"/>
                      <a:pt x="91812" y="9823"/>
                    </a:cubicBezTo>
                    <a:lnTo>
                      <a:pt x="0" y="62801"/>
                    </a:lnTo>
                    <a:cubicBezTo>
                      <a:pt x="3858" y="77117"/>
                      <a:pt x="7715" y="91348"/>
                      <a:pt x="11487" y="1056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0" name="Freeform: Shape 4859">
                <a:extLst>
                  <a:ext uri="{FF2B5EF4-FFF2-40B4-BE49-F238E27FC236}">
                    <a16:creationId xmlns:a16="http://schemas.microsoft.com/office/drawing/2014/main" id="{1C54AC57-021A-D74D-E905-858E54FF863F}"/>
                  </a:ext>
                </a:extLst>
              </p:cNvPr>
              <p:cNvSpPr/>
              <p:nvPr/>
            </p:nvSpPr>
            <p:spPr>
              <a:xfrm>
                <a:off x="9066028" y="4690614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772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lnTo>
                      <a:pt x="42863" y="80410"/>
                    </a:lnTo>
                    <a:lnTo>
                      <a:pt x="6772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1" name="Freeform: Shape 4860">
                <a:extLst>
                  <a:ext uri="{FF2B5EF4-FFF2-40B4-BE49-F238E27FC236}">
                    <a16:creationId xmlns:a16="http://schemas.microsoft.com/office/drawing/2014/main" id="{E76A7521-41ED-2D91-1861-B9029B23AAE6}"/>
                  </a:ext>
                </a:extLst>
              </p:cNvPr>
              <p:cNvSpPr/>
              <p:nvPr/>
            </p:nvSpPr>
            <p:spPr>
              <a:xfrm>
                <a:off x="9004478" y="4969220"/>
                <a:ext cx="276891" cy="188423"/>
              </a:xfrm>
              <a:custGeom>
                <a:avLst/>
                <a:gdLst>
                  <a:gd name="connsiteX0" fmla="*/ 74066 w 276891"/>
                  <a:gd name="connsiteY0" fmla="*/ 188424 h 188423"/>
                  <a:gd name="connsiteX1" fmla="*/ 175479 w 276891"/>
                  <a:gd name="connsiteY1" fmla="*/ 188424 h 188423"/>
                  <a:gd name="connsiteX2" fmla="*/ 238572 w 276891"/>
                  <a:gd name="connsiteY2" fmla="*/ 151991 h 188423"/>
                  <a:gd name="connsiteX3" fmla="*/ 276892 w 276891"/>
                  <a:gd name="connsiteY3" fmla="*/ 85725 h 188423"/>
                  <a:gd name="connsiteX4" fmla="*/ 276892 w 276891"/>
                  <a:gd name="connsiteY4" fmla="*/ 0 h 188423"/>
                  <a:gd name="connsiteX5" fmla="*/ 201454 w 276891"/>
                  <a:gd name="connsiteY5" fmla="*/ 130560 h 188423"/>
                  <a:gd name="connsiteX6" fmla="*/ 175736 w 276891"/>
                  <a:gd name="connsiteY6" fmla="*/ 145561 h 188423"/>
                  <a:gd name="connsiteX7" fmla="*/ 0 w 276891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91" h="188423">
                    <a:moveTo>
                      <a:pt x="74066" y="188424"/>
                    </a:moveTo>
                    <a:lnTo>
                      <a:pt x="175479" y="188424"/>
                    </a:lnTo>
                    <a:cubicBezTo>
                      <a:pt x="201496" y="188389"/>
                      <a:pt x="225534" y="174510"/>
                      <a:pt x="238572" y="151991"/>
                    </a:cubicBezTo>
                    <a:lnTo>
                      <a:pt x="276892" y="85725"/>
                    </a:lnTo>
                    <a:lnTo>
                      <a:pt x="276892" y="0"/>
                    </a:lnTo>
                    <a:lnTo>
                      <a:pt x="201454" y="130560"/>
                    </a:lnTo>
                    <a:cubicBezTo>
                      <a:pt x="196138" y="139758"/>
                      <a:pt x="186357" y="145467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2" name="Freeform: Shape 4861">
                <a:extLst>
                  <a:ext uri="{FF2B5EF4-FFF2-40B4-BE49-F238E27FC236}">
                    <a16:creationId xmlns:a16="http://schemas.microsoft.com/office/drawing/2014/main" id="{2D749D54-2D34-C77C-71CB-7DF749707A47}"/>
                  </a:ext>
                </a:extLst>
              </p:cNvPr>
              <p:cNvSpPr/>
              <p:nvPr/>
            </p:nvSpPr>
            <p:spPr>
              <a:xfrm>
                <a:off x="9404556" y="4679642"/>
                <a:ext cx="43976" cy="107498"/>
              </a:xfrm>
              <a:custGeom>
                <a:avLst/>
                <a:gdLst>
                  <a:gd name="connsiteX0" fmla="*/ 43977 w 43976"/>
                  <a:gd name="connsiteY0" fmla="*/ 85725 h 107498"/>
                  <a:gd name="connsiteX1" fmla="*/ 43977 w 43976"/>
                  <a:gd name="connsiteY1" fmla="*/ 85725 h 107498"/>
                  <a:gd name="connsiteX2" fmla="*/ 43977 w 43976"/>
                  <a:gd name="connsiteY2" fmla="*/ 85725 h 107498"/>
                  <a:gd name="connsiteX3" fmla="*/ 43977 w 43976"/>
                  <a:gd name="connsiteY3" fmla="*/ 85725 h 107498"/>
                  <a:gd name="connsiteX4" fmla="*/ 43977 w 43976"/>
                  <a:gd name="connsiteY4" fmla="*/ 0 h 107498"/>
                  <a:gd name="connsiteX5" fmla="*/ 0 w 43976"/>
                  <a:gd name="connsiteY5" fmla="*/ 76124 h 107498"/>
                  <a:gd name="connsiteX6" fmla="*/ 31375 w 43976"/>
                  <a:gd name="connsiteY6" fmla="*/ 107499 h 107498"/>
                  <a:gd name="connsiteX7" fmla="*/ 43977 w 43976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98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3" name="Freeform: Shape 4862">
                <a:extLst>
                  <a:ext uri="{FF2B5EF4-FFF2-40B4-BE49-F238E27FC236}">
                    <a16:creationId xmlns:a16="http://schemas.microsoft.com/office/drawing/2014/main" id="{96231EC7-B469-C524-90E6-FD2B26418043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4" name="Freeform: Shape 4863">
                <a:extLst>
                  <a:ext uri="{FF2B5EF4-FFF2-40B4-BE49-F238E27FC236}">
                    <a16:creationId xmlns:a16="http://schemas.microsoft.com/office/drawing/2014/main" id="{F5B15A8A-0896-9CC2-546E-B29C912EFD56}"/>
                  </a:ext>
                </a:extLst>
              </p:cNvPr>
              <p:cNvSpPr/>
              <p:nvPr/>
            </p:nvSpPr>
            <p:spPr>
              <a:xfrm>
                <a:off x="944853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5" name="Freeform: Shape 4864">
                <a:extLst>
                  <a:ext uri="{FF2B5EF4-FFF2-40B4-BE49-F238E27FC236}">
                    <a16:creationId xmlns:a16="http://schemas.microsoft.com/office/drawing/2014/main" id="{D2E9A1B2-F9AB-593D-721F-A95EAD5101DF}"/>
                  </a:ext>
                </a:extLst>
              </p:cNvPr>
              <p:cNvSpPr/>
              <p:nvPr/>
            </p:nvSpPr>
            <p:spPr>
              <a:xfrm>
                <a:off x="9324232" y="4755765"/>
                <a:ext cx="111699" cy="224942"/>
              </a:xfrm>
              <a:custGeom>
                <a:avLst/>
                <a:gdLst>
                  <a:gd name="connsiteX0" fmla="*/ 0 w 111699"/>
                  <a:gd name="connsiteY0" fmla="*/ 224942 h 224942"/>
                  <a:gd name="connsiteX1" fmla="*/ 111699 w 111699"/>
                  <a:gd name="connsiteY1" fmla="*/ 31375 h 224942"/>
                  <a:gd name="connsiteX2" fmla="*/ 80324 w 111699"/>
                  <a:gd name="connsiteY2" fmla="*/ 0 h 224942"/>
                  <a:gd name="connsiteX3" fmla="*/ 0 w 111699"/>
                  <a:gd name="connsiteY3" fmla="*/ 139217 h 224942"/>
                  <a:gd name="connsiteX4" fmla="*/ 0 w 111699"/>
                  <a:gd name="connsiteY4" fmla="*/ 211483 h 224942"/>
                  <a:gd name="connsiteX5" fmla="*/ 0 w 111699"/>
                  <a:gd name="connsiteY5" fmla="*/ 224942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224942"/>
                    </a:moveTo>
                    <a:lnTo>
                      <a:pt x="111699" y="31375"/>
                    </a:lnTo>
                    <a:lnTo>
                      <a:pt x="80324" y="0"/>
                    </a:lnTo>
                    <a:lnTo>
                      <a:pt x="0" y="139217"/>
                    </a:lnTo>
                    <a:lnTo>
                      <a:pt x="0" y="211483"/>
                    </a:lnTo>
                    <a:lnTo>
                      <a:pt x="0" y="2249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6" name="Freeform: Shape 4865">
                <a:extLst>
                  <a:ext uri="{FF2B5EF4-FFF2-40B4-BE49-F238E27FC236}">
                    <a16:creationId xmlns:a16="http://schemas.microsoft.com/office/drawing/2014/main" id="{6181901C-0D8F-4CDA-B6BA-C30C6FA8B266}"/>
                  </a:ext>
                </a:extLst>
              </p:cNvPr>
              <p:cNvSpPr/>
              <p:nvPr/>
            </p:nvSpPr>
            <p:spPr>
              <a:xfrm>
                <a:off x="944853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7" name="Freeform: Shape 4866">
                <a:extLst>
                  <a:ext uri="{FF2B5EF4-FFF2-40B4-BE49-F238E27FC236}">
                    <a16:creationId xmlns:a16="http://schemas.microsoft.com/office/drawing/2014/main" id="{B29A0DCF-8E78-F3E2-ACC1-58BA36AC3C27}"/>
                  </a:ext>
                </a:extLst>
              </p:cNvPr>
              <p:cNvSpPr/>
              <p:nvPr/>
            </p:nvSpPr>
            <p:spPr>
              <a:xfrm>
                <a:off x="9405670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8" name="Freeform: Shape 4867">
                <a:extLst>
                  <a:ext uri="{FF2B5EF4-FFF2-40B4-BE49-F238E27FC236}">
                    <a16:creationId xmlns:a16="http://schemas.microsoft.com/office/drawing/2014/main" id="{6C5E55AA-18B2-A21D-E1CA-2B57EEB0DE05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9" name="Freeform: Shape 4868">
                <a:extLst>
                  <a:ext uri="{FF2B5EF4-FFF2-40B4-BE49-F238E27FC236}">
                    <a16:creationId xmlns:a16="http://schemas.microsoft.com/office/drawing/2014/main" id="{470D1D63-FDA0-5212-2201-17A8AB8CFC2D}"/>
                  </a:ext>
                </a:extLst>
              </p:cNvPr>
              <p:cNvSpPr/>
              <p:nvPr/>
            </p:nvSpPr>
            <p:spPr>
              <a:xfrm>
                <a:off x="943781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0" name="Freeform: Shape 4869">
                <a:extLst>
                  <a:ext uri="{FF2B5EF4-FFF2-40B4-BE49-F238E27FC236}">
                    <a16:creationId xmlns:a16="http://schemas.microsoft.com/office/drawing/2014/main" id="{E0751AD0-63B7-EAB8-71D1-E2F7466D0E5B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1" name="Freeform: Shape 4870">
                <a:extLst>
                  <a:ext uri="{FF2B5EF4-FFF2-40B4-BE49-F238E27FC236}">
                    <a16:creationId xmlns:a16="http://schemas.microsoft.com/office/drawing/2014/main" id="{91EDA170-7051-6993-5119-E682BE66B7DC}"/>
                  </a:ext>
                </a:extLst>
              </p:cNvPr>
              <p:cNvSpPr/>
              <p:nvPr/>
            </p:nvSpPr>
            <p:spPr>
              <a:xfrm>
                <a:off x="9405670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2" name="Freeform: Shape 4871">
                <a:extLst>
                  <a:ext uri="{FF2B5EF4-FFF2-40B4-BE49-F238E27FC236}">
                    <a16:creationId xmlns:a16="http://schemas.microsoft.com/office/drawing/2014/main" id="{4208B2A1-994F-FD5F-B523-DE97CEF2E533}"/>
                  </a:ext>
                </a:extLst>
              </p:cNvPr>
              <p:cNvSpPr/>
              <p:nvPr/>
            </p:nvSpPr>
            <p:spPr>
              <a:xfrm>
                <a:off x="8721928" y="4562713"/>
                <a:ext cx="200081" cy="263090"/>
              </a:xfrm>
              <a:custGeom>
                <a:avLst/>
                <a:gdLst>
                  <a:gd name="connsiteX0" fmla="*/ 200082 w 200081"/>
                  <a:gd name="connsiteY0" fmla="*/ 28803 h 263090"/>
                  <a:gd name="connsiteX1" fmla="*/ 164163 w 200081"/>
                  <a:gd name="connsiteY1" fmla="*/ 0 h 263090"/>
                  <a:gd name="connsiteX2" fmla="*/ 36433 w 200081"/>
                  <a:gd name="connsiteY2" fmla="*/ 73809 h 263090"/>
                  <a:gd name="connsiteX3" fmla="*/ 0 w 200081"/>
                  <a:gd name="connsiteY3" fmla="*/ 136903 h 263090"/>
                  <a:gd name="connsiteX4" fmla="*/ 0 w 200081"/>
                  <a:gd name="connsiteY4" fmla="*/ 238315 h 263090"/>
                  <a:gd name="connsiteX5" fmla="*/ 32147 w 200081"/>
                  <a:gd name="connsiteY5" fmla="*/ 256918 h 263090"/>
                  <a:gd name="connsiteX6" fmla="*/ 32147 w 200081"/>
                  <a:gd name="connsiteY6" fmla="*/ 256918 h 263090"/>
                  <a:gd name="connsiteX7" fmla="*/ 42863 w 200081"/>
                  <a:gd name="connsiteY7" fmla="*/ 263090 h 263090"/>
                  <a:gd name="connsiteX8" fmla="*/ 42863 w 200081"/>
                  <a:gd name="connsiteY8" fmla="*/ 136903 h 263090"/>
                  <a:gd name="connsiteX9" fmla="*/ 57864 w 200081"/>
                  <a:gd name="connsiteY9" fmla="*/ 111185 h 263090"/>
                  <a:gd name="connsiteX10" fmla="*/ 188423 w 200081"/>
                  <a:gd name="connsiteY10" fmla="*/ 35747 h 263090"/>
                  <a:gd name="connsiteX11" fmla="*/ 188423 w 200081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90">
                    <a:moveTo>
                      <a:pt x="200082" y="28803"/>
                    </a:moveTo>
                    <a:cubicBezTo>
                      <a:pt x="188655" y="18860"/>
                      <a:pt x="176679" y="9258"/>
                      <a:pt x="164163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3" y="35747"/>
                    </a:lnTo>
                    <a:lnTo>
                      <a:pt x="188423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3" name="Freeform: Shape 4872">
                <a:extLst>
                  <a:ext uri="{FF2B5EF4-FFF2-40B4-BE49-F238E27FC236}">
                    <a16:creationId xmlns:a16="http://schemas.microsoft.com/office/drawing/2014/main" id="{C7F78989-9380-60FF-8362-A5BE4EEC8DD7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4" name="Freeform: Shape 4873">
                <a:extLst>
                  <a:ext uri="{FF2B5EF4-FFF2-40B4-BE49-F238E27FC236}">
                    <a16:creationId xmlns:a16="http://schemas.microsoft.com/office/drawing/2014/main" id="{09B8287D-D7D0-AE1E-968C-7C2A93CB9380}"/>
                  </a:ext>
                </a:extLst>
              </p:cNvPr>
              <p:cNvSpPr/>
              <p:nvPr/>
            </p:nvSpPr>
            <p:spPr>
              <a:xfrm>
                <a:off x="8754075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5" name="Freeform: Shape 4874">
                <a:extLst>
                  <a:ext uri="{FF2B5EF4-FFF2-40B4-BE49-F238E27FC236}">
                    <a16:creationId xmlns:a16="http://schemas.microsoft.com/office/drawing/2014/main" id="{D41A4F44-363F-F804-B25A-DA3DC8713F3B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6" name="Freeform: Shape 4875">
                <a:extLst>
                  <a:ext uri="{FF2B5EF4-FFF2-40B4-BE49-F238E27FC236}">
                    <a16:creationId xmlns:a16="http://schemas.microsoft.com/office/drawing/2014/main" id="{AD01D692-495C-9CED-00B8-ED9BAF625AF6}"/>
                  </a:ext>
                </a:extLst>
              </p:cNvPr>
              <p:cNvSpPr/>
              <p:nvPr/>
            </p:nvSpPr>
            <p:spPr>
              <a:xfrm>
                <a:off x="8721928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7" name="Freeform: Shape 4876">
                <a:extLst>
                  <a:ext uri="{FF2B5EF4-FFF2-40B4-BE49-F238E27FC236}">
                    <a16:creationId xmlns:a16="http://schemas.microsoft.com/office/drawing/2014/main" id="{1145B2D5-E5FF-141D-3893-5DC94C8079D7}"/>
                  </a:ext>
                </a:extLst>
              </p:cNvPr>
              <p:cNvSpPr/>
              <p:nvPr/>
            </p:nvSpPr>
            <p:spPr>
              <a:xfrm>
                <a:off x="8886434" y="4431039"/>
                <a:ext cx="270976" cy="160476"/>
              </a:xfrm>
              <a:custGeom>
                <a:avLst/>
                <a:gdLst>
                  <a:gd name="connsiteX0" fmla="*/ 98498 w 270976"/>
                  <a:gd name="connsiteY0" fmla="*/ 124301 h 160476"/>
                  <a:gd name="connsiteX1" fmla="*/ 98498 w 270976"/>
                  <a:gd name="connsiteY1" fmla="*/ 124301 h 160476"/>
                  <a:gd name="connsiteX2" fmla="*/ 270977 w 270976"/>
                  <a:gd name="connsiteY2" fmla="*/ 24775 h 160476"/>
                  <a:gd name="connsiteX3" fmla="*/ 228114 w 270976"/>
                  <a:gd name="connsiteY3" fmla="*/ 0 h 160476"/>
                  <a:gd name="connsiteX4" fmla="*/ 0 w 270976"/>
                  <a:gd name="connsiteY4" fmla="*/ 131673 h 160476"/>
                  <a:gd name="connsiteX5" fmla="*/ 35919 w 270976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6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33" y="140932"/>
                      <a:pt x="2420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8" name="Freeform: Shape 4877">
                <a:extLst>
                  <a:ext uri="{FF2B5EF4-FFF2-40B4-BE49-F238E27FC236}">
                    <a16:creationId xmlns:a16="http://schemas.microsoft.com/office/drawing/2014/main" id="{5F07A959-4B3B-0BF3-4209-762387FE8526}"/>
                  </a:ext>
                </a:extLst>
              </p:cNvPr>
              <p:cNvSpPr/>
              <p:nvPr/>
            </p:nvSpPr>
            <p:spPr>
              <a:xfrm>
                <a:off x="8943591" y="4826317"/>
                <a:ext cx="128951" cy="288464"/>
              </a:xfrm>
              <a:custGeom>
                <a:avLst/>
                <a:gdLst>
                  <a:gd name="connsiteX0" fmla="*/ 97834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180 w 128951"/>
                  <a:gd name="connsiteY4" fmla="*/ 18602 h 288464"/>
                  <a:gd name="connsiteX5" fmla="*/ 122180 w 128951"/>
                  <a:gd name="connsiteY5" fmla="*/ 18602 h 288464"/>
                  <a:gd name="connsiteX6" fmla="*/ 128952 w 128951"/>
                  <a:gd name="connsiteY6" fmla="*/ 6944 h 288464"/>
                  <a:gd name="connsiteX7" fmla="*/ 83432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7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834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lnTo>
                      <a:pt x="128952" y="6944"/>
                    </a:lnTo>
                    <a:cubicBezTo>
                      <a:pt x="113865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7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9" name="Freeform: Shape 4878">
                <a:extLst>
                  <a:ext uri="{FF2B5EF4-FFF2-40B4-BE49-F238E27FC236}">
                    <a16:creationId xmlns:a16="http://schemas.microsoft.com/office/drawing/2014/main" id="{269C0AD4-042C-BC05-CB3C-DA8B0DC1B801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0" name="Freeform: Shape 4879">
                <a:extLst>
                  <a:ext uri="{FF2B5EF4-FFF2-40B4-BE49-F238E27FC236}">
                    <a16:creationId xmlns:a16="http://schemas.microsoft.com/office/drawing/2014/main" id="{6654EA92-2BCB-C468-56AE-6110B0E1410F}"/>
                  </a:ext>
                </a:extLst>
              </p:cNvPr>
              <p:cNvSpPr/>
              <p:nvPr/>
            </p:nvSpPr>
            <p:spPr>
              <a:xfrm>
                <a:off x="9004306" y="5114782"/>
                <a:ext cx="37119" cy="8572"/>
              </a:xfrm>
              <a:custGeom>
                <a:avLst/>
                <a:gdLst>
                  <a:gd name="connsiteX0" fmla="*/ 37119 w 37119"/>
                  <a:gd name="connsiteY0" fmla="*/ 0 h 8572"/>
                  <a:gd name="connsiteX1" fmla="*/ 0 w 37119"/>
                  <a:gd name="connsiteY1" fmla="*/ 0 h 8572"/>
                  <a:gd name="connsiteX2" fmla="*/ 0 w 37119"/>
                  <a:gd name="connsiteY2" fmla="*/ 0 h 8572"/>
                  <a:gd name="connsiteX3" fmla="*/ 37119 w 37119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9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1" name="Freeform: Shape 4880">
                <a:extLst>
                  <a:ext uri="{FF2B5EF4-FFF2-40B4-BE49-F238E27FC236}">
                    <a16:creationId xmlns:a16="http://schemas.microsoft.com/office/drawing/2014/main" id="{697DF378-2008-0224-A206-BC792AF02019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2" name="Freeform: Shape 4881">
                <a:extLst>
                  <a:ext uri="{FF2B5EF4-FFF2-40B4-BE49-F238E27FC236}">
                    <a16:creationId xmlns:a16="http://schemas.microsoft.com/office/drawing/2014/main" id="{3A0A8889-84D2-D84E-BCB5-03DC5C134D8F}"/>
                  </a:ext>
                </a:extLst>
              </p:cNvPr>
              <p:cNvSpPr/>
              <p:nvPr/>
            </p:nvSpPr>
            <p:spPr>
              <a:xfrm>
                <a:off x="904142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3" name="Freeform: Shape 4882">
                <a:extLst>
                  <a:ext uri="{FF2B5EF4-FFF2-40B4-BE49-F238E27FC236}">
                    <a16:creationId xmlns:a16="http://schemas.microsoft.com/office/drawing/2014/main" id="{E0651C5F-341D-9D28-77A4-138E336393C1}"/>
                  </a:ext>
                </a:extLst>
              </p:cNvPr>
              <p:cNvSpPr/>
              <p:nvPr/>
            </p:nvSpPr>
            <p:spPr>
              <a:xfrm>
                <a:off x="9027280" y="4598203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3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259" y="229940"/>
                      <a:pt x="30432" y="232254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4" name="Freeform: Shape 4883">
                <a:extLst>
                  <a:ext uri="{FF2B5EF4-FFF2-40B4-BE49-F238E27FC236}">
                    <a16:creationId xmlns:a16="http://schemas.microsoft.com/office/drawing/2014/main" id="{D7F5C450-31E8-6F01-2058-59EA82AADE23}"/>
                  </a:ext>
                </a:extLst>
              </p:cNvPr>
              <p:cNvSpPr/>
              <p:nvPr/>
            </p:nvSpPr>
            <p:spPr>
              <a:xfrm>
                <a:off x="9114205" y="4431468"/>
                <a:ext cx="137919" cy="123872"/>
              </a:xfrm>
              <a:custGeom>
                <a:avLst/>
                <a:gdLst>
                  <a:gd name="connsiteX0" fmla="*/ 42863 w 137919"/>
                  <a:gd name="connsiteY0" fmla="*/ 24346 h 123872"/>
                  <a:gd name="connsiteX1" fmla="*/ 42863 w 137919"/>
                  <a:gd name="connsiteY1" fmla="*/ 24346 h 123872"/>
                  <a:gd name="connsiteX2" fmla="*/ 79981 w 137919"/>
                  <a:gd name="connsiteY2" fmla="*/ 45777 h 123872"/>
                  <a:gd name="connsiteX3" fmla="*/ 90954 w 137919"/>
                  <a:gd name="connsiteY3" fmla="*/ 86754 h 123872"/>
                  <a:gd name="connsiteX4" fmla="*/ 69523 w 137919"/>
                  <a:gd name="connsiteY4" fmla="*/ 123873 h 123872"/>
                  <a:gd name="connsiteX5" fmla="*/ 119329 w 137919"/>
                  <a:gd name="connsiteY5" fmla="*/ 123873 h 123872"/>
                  <a:gd name="connsiteX6" fmla="*/ 128416 w 137919"/>
                  <a:gd name="connsiteY6" fmla="*/ 108185 h 123872"/>
                  <a:gd name="connsiteX7" fmla="*/ 101412 w 137919"/>
                  <a:gd name="connsiteY7" fmla="*/ 9087 h 123872"/>
                  <a:gd name="connsiteX8" fmla="*/ 85725 w 137919"/>
                  <a:gd name="connsiteY8" fmla="*/ 0 h 123872"/>
                  <a:gd name="connsiteX9" fmla="*/ 0 w 137919"/>
                  <a:gd name="connsiteY9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9" h="123872">
                    <a:moveTo>
                      <a:pt x="42863" y="24346"/>
                    </a:moveTo>
                    <a:lnTo>
                      <a:pt x="42863" y="24346"/>
                    </a:lnTo>
                    <a:lnTo>
                      <a:pt x="79981" y="45777"/>
                    </a:lnTo>
                    <a:cubicBezTo>
                      <a:pt x="94323" y="54067"/>
                      <a:pt x="99235" y="72412"/>
                      <a:pt x="90954" y="86754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85"/>
                    </a:lnTo>
                    <a:cubicBezTo>
                      <a:pt x="148184" y="73346"/>
                      <a:pt x="136122" y="29078"/>
                      <a:pt x="101412" y="9087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5" name="Freeform: Shape 4884">
                <a:extLst>
                  <a:ext uri="{FF2B5EF4-FFF2-40B4-BE49-F238E27FC236}">
                    <a16:creationId xmlns:a16="http://schemas.microsoft.com/office/drawing/2014/main" id="{562B18D8-361C-2D8B-0B3B-BB0DDB288853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6" name="Freeform: Shape 4885">
                <a:extLst>
                  <a:ext uri="{FF2B5EF4-FFF2-40B4-BE49-F238E27FC236}">
                    <a16:creationId xmlns:a16="http://schemas.microsoft.com/office/drawing/2014/main" id="{03F19485-2C2A-248C-DC5D-C52F3A939856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7" name="Freeform: Shape 4886">
                <a:extLst>
                  <a:ext uri="{FF2B5EF4-FFF2-40B4-BE49-F238E27FC236}">
                    <a16:creationId xmlns:a16="http://schemas.microsoft.com/office/drawing/2014/main" id="{D169D386-C77C-AD34-4B77-91AE01461E31}"/>
                  </a:ext>
                </a:extLst>
              </p:cNvPr>
              <p:cNvSpPr/>
              <p:nvPr/>
            </p:nvSpPr>
            <p:spPr>
              <a:xfrm>
                <a:off x="9114205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8" name="Freeform: Shape 4887">
                <a:extLst>
                  <a:ext uri="{FF2B5EF4-FFF2-40B4-BE49-F238E27FC236}">
                    <a16:creationId xmlns:a16="http://schemas.microsoft.com/office/drawing/2014/main" id="{3911B930-6412-A832-C456-556E8F612D46}"/>
                  </a:ext>
                </a:extLst>
              </p:cNvPr>
              <p:cNvSpPr/>
              <p:nvPr/>
            </p:nvSpPr>
            <p:spPr>
              <a:xfrm>
                <a:off x="7703858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39" y="104516"/>
                      <a:pt x="210026" y="80461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9" name="Freeform: Shape 4888">
                <a:extLst>
                  <a:ext uri="{FF2B5EF4-FFF2-40B4-BE49-F238E27FC236}">
                    <a16:creationId xmlns:a16="http://schemas.microsoft.com/office/drawing/2014/main" id="{F81C60D5-9526-D9DE-97E7-EA957E3D84F3}"/>
                  </a:ext>
                </a:extLst>
              </p:cNvPr>
              <p:cNvSpPr/>
              <p:nvPr/>
            </p:nvSpPr>
            <p:spPr>
              <a:xfrm>
                <a:off x="7579556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7950 w 167163"/>
                  <a:gd name="connsiteY4" fmla="*/ 80153 h 168021"/>
                  <a:gd name="connsiteX5" fmla="*/ 42948 w 167163"/>
                  <a:gd name="connsiteY5" fmla="*/ 54436 h 168021"/>
                  <a:gd name="connsiteX6" fmla="*/ 42948 w 167163"/>
                  <a:gd name="connsiteY6" fmla="*/ 0 h 168021"/>
                  <a:gd name="connsiteX7" fmla="*/ 86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7950" y="80153"/>
                    </a:lnTo>
                    <a:cubicBezTo>
                      <a:pt x="48752" y="74838"/>
                      <a:pt x="43042" y="65057"/>
                      <a:pt x="42948" y="54436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0" name="Freeform: Shape 4889">
                <a:extLst>
                  <a:ext uri="{FF2B5EF4-FFF2-40B4-BE49-F238E27FC236}">
                    <a16:creationId xmlns:a16="http://schemas.microsoft.com/office/drawing/2014/main" id="{FDF7002B-1DE0-BFC0-AE56-212740FA5896}"/>
                  </a:ext>
                </a:extLst>
              </p:cNvPr>
              <p:cNvSpPr/>
              <p:nvPr/>
            </p:nvSpPr>
            <p:spPr>
              <a:xfrm>
                <a:off x="9281369" y="5245855"/>
                <a:ext cx="167334" cy="335956"/>
              </a:xfrm>
              <a:custGeom>
                <a:avLst/>
                <a:gdLst>
                  <a:gd name="connsiteX0" fmla="*/ 36433 w 167334"/>
                  <a:gd name="connsiteY0" fmla="*/ 50149 h 335956"/>
                  <a:gd name="connsiteX1" fmla="*/ 0 w 167334"/>
                  <a:gd name="connsiteY1" fmla="*/ 113243 h 335956"/>
                  <a:gd name="connsiteX2" fmla="*/ 0 w 167334"/>
                  <a:gd name="connsiteY2" fmla="*/ 222113 h 335956"/>
                  <a:gd name="connsiteX3" fmla="*/ 36433 w 167334"/>
                  <a:gd name="connsiteY3" fmla="*/ 285293 h 335956"/>
                  <a:gd name="connsiteX4" fmla="*/ 124301 w 167334"/>
                  <a:gd name="connsiteY4" fmla="*/ 335956 h 335956"/>
                  <a:gd name="connsiteX5" fmla="*/ 167164 w 167334"/>
                  <a:gd name="connsiteY5" fmla="*/ 311182 h 335956"/>
                  <a:gd name="connsiteX6" fmla="*/ 58035 w 167334"/>
                  <a:gd name="connsiteY6" fmla="*/ 248174 h 335956"/>
                  <a:gd name="connsiteX7" fmla="*/ 43034 w 167334"/>
                  <a:gd name="connsiteY7" fmla="*/ 222456 h 335956"/>
                  <a:gd name="connsiteX8" fmla="*/ 43034 w 167334"/>
                  <a:gd name="connsiteY8" fmla="*/ 113586 h 335956"/>
                  <a:gd name="connsiteX9" fmla="*/ 58035 w 167334"/>
                  <a:gd name="connsiteY9" fmla="*/ 87868 h 335956"/>
                  <a:gd name="connsiteX10" fmla="*/ 167335 w 167334"/>
                  <a:gd name="connsiteY10" fmla="*/ 24775 h 335956"/>
                  <a:gd name="connsiteX11" fmla="*/ 167335 w 167334"/>
                  <a:gd name="connsiteY11" fmla="*/ 0 h 335956"/>
                  <a:gd name="connsiteX12" fmla="*/ 124472 w 167334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4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5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5" y="102964"/>
                      <a:pt x="48846" y="93191"/>
                      <a:pt x="58035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1" name="Freeform: Shape 4890">
                <a:extLst>
                  <a:ext uri="{FF2B5EF4-FFF2-40B4-BE49-F238E27FC236}">
                    <a16:creationId xmlns:a16="http://schemas.microsoft.com/office/drawing/2014/main" id="{FC8B3AC2-73E3-8996-8395-0F60A9BC15F2}"/>
                  </a:ext>
                </a:extLst>
              </p:cNvPr>
              <p:cNvSpPr/>
              <p:nvPr/>
            </p:nvSpPr>
            <p:spPr>
              <a:xfrm>
                <a:off x="9405670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2" name="Freeform: Shape 4891">
                <a:extLst>
                  <a:ext uri="{FF2B5EF4-FFF2-40B4-BE49-F238E27FC236}">
                    <a16:creationId xmlns:a16="http://schemas.microsoft.com/office/drawing/2014/main" id="{F5CE3473-BE98-C480-B74E-F43736D14037}"/>
                  </a:ext>
                </a:extLst>
              </p:cNvPr>
              <p:cNvSpPr/>
              <p:nvPr/>
            </p:nvSpPr>
            <p:spPr>
              <a:xfrm>
                <a:off x="6771598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3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3" y="41500"/>
                      <a:pt x="129856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3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3" name="Freeform: Shape 4892">
                <a:extLst>
                  <a:ext uri="{FF2B5EF4-FFF2-40B4-BE49-F238E27FC236}">
                    <a16:creationId xmlns:a16="http://schemas.microsoft.com/office/drawing/2014/main" id="{544B83B1-0BDB-613B-3E33-C294AB8D2918}"/>
                  </a:ext>
                </a:extLst>
              </p:cNvPr>
              <p:cNvSpPr/>
              <p:nvPr/>
            </p:nvSpPr>
            <p:spPr>
              <a:xfrm>
                <a:off x="6728736" y="4801028"/>
                <a:ext cx="291465" cy="302999"/>
              </a:xfrm>
              <a:custGeom>
                <a:avLst/>
                <a:gdLst>
                  <a:gd name="connsiteX0" fmla="*/ 42863 w 291465"/>
                  <a:gd name="connsiteY0" fmla="*/ 37119 h 302999"/>
                  <a:gd name="connsiteX1" fmla="*/ 42863 w 291465"/>
                  <a:gd name="connsiteY1" fmla="*/ 0 h 302999"/>
                  <a:gd name="connsiteX2" fmla="*/ 0 w 291465"/>
                  <a:gd name="connsiteY2" fmla="*/ 74323 h 302999"/>
                  <a:gd name="connsiteX3" fmla="*/ 0 w 291465"/>
                  <a:gd name="connsiteY3" fmla="*/ 175736 h 302999"/>
                  <a:gd name="connsiteX4" fmla="*/ 36433 w 291465"/>
                  <a:gd name="connsiteY4" fmla="*/ 238830 h 302999"/>
                  <a:gd name="connsiteX5" fmla="*/ 130731 w 291465"/>
                  <a:gd name="connsiteY5" fmla="*/ 293265 h 302999"/>
                  <a:gd name="connsiteX6" fmla="*/ 203597 w 291465"/>
                  <a:gd name="connsiteY6" fmla="*/ 293265 h 302999"/>
                  <a:gd name="connsiteX7" fmla="*/ 291465 w 291465"/>
                  <a:gd name="connsiteY7" fmla="*/ 242516 h 302999"/>
                  <a:gd name="connsiteX8" fmla="*/ 291465 w 291465"/>
                  <a:gd name="connsiteY8" fmla="*/ 193139 h 302999"/>
                  <a:gd name="connsiteX9" fmla="*/ 182337 w 291465"/>
                  <a:gd name="connsiteY9" fmla="*/ 256146 h 302999"/>
                  <a:gd name="connsiteX10" fmla="*/ 152333 w 291465"/>
                  <a:gd name="connsiteY10" fmla="*/ 256146 h 302999"/>
                  <a:gd name="connsiteX11" fmla="*/ 58036 w 291465"/>
                  <a:gd name="connsiteY11" fmla="*/ 201711 h 302999"/>
                  <a:gd name="connsiteX12" fmla="*/ 43034 w 291465"/>
                  <a:gd name="connsiteY12" fmla="*/ 175994 h 302999"/>
                  <a:gd name="connsiteX13" fmla="*/ 43034 w 291465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30731" y="293265"/>
                    </a:lnTo>
                    <a:cubicBezTo>
                      <a:pt x="153285" y="306244"/>
                      <a:pt x="181043" y="306244"/>
                      <a:pt x="203597" y="293265"/>
                    </a:cubicBezTo>
                    <a:lnTo>
                      <a:pt x="291465" y="242516"/>
                    </a:lnTo>
                    <a:lnTo>
                      <a:pt x="291465" y="193139"/>
                    </a:lnTo>
                    <a:lnTo>
                      <a:pt x="182337" y="256146"/>
                    </a:lnTo>
                    <a:cubicBezTo>
                      <a:pt x="173036" y="261453"/>
                      <a:pt x="161635" y="261453"/>
                      <a:pt x="152333" y="256146"/>
                    </a:cubicBezTo>
                    <a:lnTo>
                      <a:pt x="58036" y="201711"/>
                    </a:lnTo>
                    <a:cubicBezTo>
                      <a:pt x="48837" y="196396"/>
                      <a:pt x="43128" y="186615"/>
                      <a:pt x="43034" y="175994"/>
                    </a:cubicBezTo>
                    <a:lnTo>
                      <a:pt x="43034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4" name="Freeform: Shape 4893">
                <a:extLst>
                  <a:ext uri="{FF2B5EF4-FFF2-40B4-BE49-F238E27FC236}">
                    <a16:creationId xmlns:a16="http://schemas.microsoft.com/office/drawing/2014/main" id="{6FDE7F53-F769-CCAB-7467-728C48927C81}"/>
                  </a:ext>
                </a:extLst>
              </p:cNvPr>
              <p:cNvSpPr/>
              <p:nvPr/>
            </p:nvSpPr>
            <p:spPr>
              <a:xfrm>
                <a:off x="6044822" y="5245341"/>
                <a:ext cx="167335" cy="335870"/>
              </a:xfrm>
              <a:custGeom>
                <a:avLst/>
                <a:gdLst>
                  <a:gd name="connsiteX0" fmla="*/ 130902 w 167335"/>
                  <a:gd name="connsiteY0" fmla="*/ 285807 h 335870"/>
                  <a:gd name="connsiteX1" fmla="*/ 167335 w 167335"/>
                  <a:gd name="connsiteY1" fmla="*/ 222628 h 335870"/>
                  <a:gd name="connsiteX2" fmla="*/ 167335 w 167335"/>
                  <a:gd name="connsiteY2" fmla="*/ 113757 h 335870"/>
                  <a:gd name="connsiteX3" fmla="*/ 130902 w 167335"/>
                  <a:gd name="connsiteY3" fmla="*/ 50663 h 335870"/>
                  <a:gd name="connsiteX4" fmla="*/ 43034 w 167335"/>
                  <a:gd name="connsiteY4" fmla="*/ 0 h 335870"/>
                  <a:gd name="connsiteX5" fmla="*/ 171 w 167335"/>
                  <a:gd name="connsiteY5" fmla="*/ 24775 h 335870"/>
                  <a:gd name="connsiteX6" fmla="*/ 109299 w 167335"/>
                  <a:gd name="connsiteY6" fmla="*/ 87782 h 335870"/>
                  <a:gd name="connsiteX7" fmla="*/ 124301 w 167335"/>
                  <a:gd name="connsiteY7" fmla="*/ 113500 h 335870"/>
                  <a:gd name="connsiteX8" fmla="*/ 124301 w 167335"/>
                  <a:gd name="connsiteY8" fmla="*/ 222371 h 335870"/>
                  <a:gd name="connsiteX9" fmla="*/ 109299 w 167335"/>
                  <a:gd name="connsiteY9" fmla="*/ 248088 h 335870"/>
                  <a:gd name="connsiteX10" fmla="*/ 0 w 167335"/>
                  <a:gd name="connsiteY10" fmla="*/ 311182 h 335870"/>
                  <a:gd name="connsiteX11" fmla="*/ 0 w 167335"/>
                  <a:gd name="connsiteY11" fmla="*/ 335871 h 335870"/>
                  <a:gd name="connsiteX12" fmla="*/ 42863 w 167335"/>
                  <a:gd name="connsiteY12" fmla="*/ 335871 h 33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870">
                    <a:moveTo>
                      <a:pt x="130902" y="285807"/>
                    </a:moveTo>
                    <a:cubicBezTo>
                      <a:pt x="153405" y="272717"/>
                      <a:pt x="167275" y="248663"/>
                      <a:pt x="167335" y="222628"/>
                    </a:cubicBezTo>
                    <a:lnTo>
                      <a:pt x="167335" y="113757"/>
                    </a:lnTo>
                    <a:cubicBezTo>
                      <a:pt x="167292" y="87739"/>
                      <a:pt x="153422" y="63702"/>
                      <a:pt x="130902" y="50663"/>
                    </a:cubicBezTo>
                    <a:lnTo>
                      <a:pt x="43034" y="0"/>
                    </a:lnTo>
                    <a:lnTo>
                      <a:pt x="171" y="24775"/>
                    </a:lnTo>
                    <a:lnTo>
                      <a:pt x="109299" y="87782"/>
                    </a:lnTo>
                    <a:cubicBezTo>
                      <a:pt x="118472" y="93123"/>
                      <a:pt x="124173" y="102887"/>
                      <a:pt x="124301" y="113500"/>
                    </a:cubicBezTo>
                    <a:lnTo>
                      <a:pt x="124301" y="222371"/>
                    </a:lnTo>
                    <a:cubicBezTo>
                      <a:pt x="124156" y="232983"/>
                      <a:pt x="118463" y="242739"/>
                      <a:pt x="109299" y="248088"/>
                    </a:cubicBezTo>
                    <a:lnTo>
                      <a:pt x="0" y="311182"/>
                    </a:lnTo>
                    <a:lnTo>
                      <a:pt x="0" y="335871"/>
                    </a:lnTo>
                    <a:lnTo>
                      <a:pt x="42863" y="3358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5" name="Freeform: Shape 4894">
                <a:extLst>
                  <a:ext uri="{FF2B5EF4-FFF2-40B4-BE49-F238E27FC236}">
                    <a16:creationId xmlns:a16="http://schemas.microsoft.com/office/drawing/2014/main" id="{E54D480E-5B3E-EC4A-0E63-EEAF3183EC1D}"/>
                  </a:ext>
                </a:extLst>
              </p:cNvPr>
              <p:cNvSpPr/>
              <p:nvPr/>
            </p:nvSpPr>
            <p:spPr>
              <a:xfrm>
                <a:off x="6044993" y="5245341"/>
                <a:ext cx="42862" cy="24688"/>
              </a:xfrm>
              <a:custGeom>
                <a:avLst/>
                <a:gdLst>
                  <a:gd name="connsiteX0" fmla="*/ 0 w 42862"/>
                  <a:gd name="connsiteY0" fmla="*/ 24689 h 24688"/>
                  <a:gd name="connsiteX1" fmla="*/ 10716 w 42862"/>
                  <a:gd name="connsiteY1" fmla="*/ 18516 h 24688"/>
                  <a:gd name="connsiteX2" fmla="*/ 10716 w 42862"/>
                  <a:gd name="connsiteY2" fmla="*/ 18516 h 24688"/>
                  <a:gd name="connsiteX3" fmla="*/ 42863 w 42862"/>
                  <a:gd name="connsiteY3" fmla="*/ 0 h 24688"/>
                  <a:gd name="connsiteX4" fmla="*/ 0 w 42862"/>
                  <a:gd name="connsiteY4" fmla="*/ 0 h 24688"/>
                  <a:gd name="connsiteX5" fmla="*/ 0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24689"/>
                    </a:moveTo>
                    <a:lnTo>
                      <a:pt x="10716" y="18516"/>
                    </a:lnTo>
                    <a:lnTo>
                      <a:pt x="10716" y="18516"/>
                    </a:lnTo>
                    <a:lnTo>
                      <a:pt x="42863" y="0"/>
                    </a:lnTo>
                    <a:lnTo>
                      <a:pt x="0" y="0"/>
                    </a:lnTo>
                    <a:lnTo>
                      <a:pt x="0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6" name="Freeform: Shape 4895">
                <a:extLst>
                  <a:ext uri="{FF2B5EF4-FFF2-40B4-BE49-F238E27FC236}">
                    <a16:creationId xmlns:a16="http://schemas.microsoft.com/office/drawing/2014/main" id="{F5F51AC5-EFE5-27C1-16C9-AB7C83454C9F}"/>
                  </a:ext>
                </a:extLst>
              </p:cNvPr>
              <p:cNvSpPr/>
              <p:nvPr/>
            </p:nvSpPr>
            <p:spPr>
              <a:xfrm>
                <a:off x="6728736" y="5723086"/>
                <a:ext cx="334327" cy="253317"/>
              </a:xfrm>
              <a:custGeom>
                <a:avLst/>
                <a:gdLst>
                  <a:gd name="connsiteX0" fmla="*/ 203597 w 334327"/>
                  <a:gd name="connsiteY0" fmla="*/ 9773 h 253317"/>
                  <a:gd name="connsiteX1" fmla="*/ 130731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597" y="9773"/>
                    </a:move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7"/>
                      <a:pt x="172890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7" name="Freeform: Shape 4896">
                <a:extLst>
                  <a:ext uri="{FF2B5EF4-FFF2-40B4-BE49-F238E27FC236}">
                    <a16:creationId xmlns:a16="http://schemas.microsoft.com/office/drawing/2014/main" id="{E24ABB61-6AC3-200C-87E6-49FFA1327DBF}"/>
                  </a:ext>
                </a:extLst>
              </p:cNvPr>
              <p:cNvSpPr/>
              <p:nvPr/>
            </p:nvSpPr>
            <p:spPr>
              <a:xfrm>
                <a:off x="6728736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3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8" name="Freeform: Shape 4897">
                <a:extLst>
                  <a:ext uri="{FF2B5EF4-FFF2-40B4-BE49-F238E27FC236}">
                    <a16:creationId xmlns:a16="http://schemas.microsoft.com/office/drawing/2014/main" id="{FCF04F94-9EDF-0C07-A92B-8C5CF855091F}"/>
                  </a:ext>
                </a:extLst>
              </p:cNvPr>
              <p:cNvSpPr/>
              <p:nvPr/>
            </p:nvSpPr>
            <p:spPr>
              <a:xfrm>
                <a:off x="7579556" y="6228092"/>
                <a:ext cx="210112" cy="168020"/>
              </a:xfrm>
              <a:custGeom>
                <a:avLst/>
                <a:gdLst>
                  <a:gd name="connsiteX0" fmla="*/ 36433 w 210112"/>
                  <a:gd name="connsiteY0" fmla="*/ 50406 h 168020"/>
                  <a:gd name="connsiteX1" fmla="*/ 0 w 210112"/>
                  <a:gd name="connsiteY1" fmla="*/ 113500 h 168020"/>
                  <a:gd name="connsiteX2" fmla="*/ 0 w 210112"/>
                  <a:gd name="connsiteY2" fmla="*/ 168021 h 168020"/>
                  <a:gd name="connsiteX3" fmla="*/ 42863 w 210112"/>
                  <a:gd name="connsiteY3" fmla="*/ 168021 h 168020"/>
                  <a:gd name="connsiteX4" fmla="*/ 42863 w 210112"/>
                  <a:gd name="connsiteY4" fmla="*/ 113500 h 168020"/>
                  <a:gd name="connsiteX5" fmla="*/ 57864 w 210112"/>
                  <a:gd name="connsiteY5" fmla="*/ 87782 h 168020"/>
                  <a:gd name="connsiteX6" fmla="*/ 177879 w 210112"/>
                  <a:gd name="connsiteY6" fmla="*/ 18516 h 168020"/>
                  <a:gd name="connsiteX7" fmla="*/ 177879 w 210112"/>
                  <a:gd name="connsiteY7" fmla="*/ 18516 h 168020"/>
                  <a:gd name="connsiteX8" fmla="*/ 210112 w 210112"/>
                  <a:gd name="connsiteY8" fmla="*/ 0 h 168020"/>
                  <a:gd name="connsiteX9" fmla="*/ 124387 w 210112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112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3025" y="102896"/>
                      <a:pt x="48709" y="93140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112" y="0"/>
                    </a:lnTo>
                    <a:lnTo>
                      <a:pt x="12438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9" name="Freeform: Shape 4898">
                <a:extLst>
                  <a:ext uri="{FF2B5EF4-FFF2-40B4-BE49-F238E27FC236}">
                    <a16:creationId xmlns:a16="http://schemas.microsoft.com/office/drawing/2014/main" id="{AAAB3E02-DAB2-9E0D-4B54-D8B3433F96A7}"/>
                  </a:ext>
                </a:extLst>
              </p:cNvPr>
              <p:cNvSpPr/>
              <p:nvPr/>
            </p:nvSpPr>
            <p:spPr>
              <a:xfrm>
                <a:off x="7746806" y="6227835"/>
                <a:ext cx="167077" cy="168021"/>
              </a:xfrm>
              <a:custGeom>
                <a:avLst/>
                <a:gdLst>
                  <a:gd name="connsiteX0" fmla="*/ 167078 w 167077"/>
                  <a:gd name="connsiteY0" fmla="*/ 113757 h 168021"/>
                  <a:gd name="connsiteX1" fmla="*/ 130645 w 167077"/>
                  <a:gd name="connsiteY1" fmla="*/ 50664 h 168021"/>
                  <a:gd name="connsiteX2" fmla="*/ 42863 w 167077"/>
                  <a:gd name="connsiteY2" fmla="*/ 0 h 168021"/>
                  <a:gd name="connsiteX3" fmla="*/ 0 w 167077"/>
                  <a:gd name="connsiteY3" fmla="*/ 24775 h 168021"/>
                  <a:gd name="connsiteX4" fmla="*/ 109128 w 167077"/>
                  <a:gd name="connsiteY4" fmla="*/ 87782 h 168021"/>
                  <a:gd name="connsiteX5" fmla="*/ 124130 w 167077"/>
                  <a:gd name="connsiteY5" fmla="*/ 113500 h 168021"/>
                  <a:gd name="connsiteX6" fmla="*/ 124130 w 167077"/>
                  <a:gd name="connsiteY6" fmla="*/ 168021 h 168021"/>
                  <a:gd name="connsiteX7" fmla="*/ 166992 w 167077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077" h="168021">
                    <a:moveTo>
                      <a:pt x="167078" y="113757"/>
                    </a:moveTo>
                    <a:cubicBezTo>
                      <a:pt x="167035" y="87739"/>
                      <a:pt x="153165" y="63703"/>
                      <a:pt x="130645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0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0" name="Freeform: Shape 4899">
                <a:extLst>
                  <a:ext uri="{FF2B5EF4-FFF2-40B4-BE49-F238E27FC236}">
                    <a16:creationId xmlns:a16="http://schemas.microsoft.com/office/drawing/2014/main" id="{E0CB9E40-2B9D-0893-204F-CF1EC90A9716}"/>
                  </a:ext>
                </a:extLst>
              </p:cNvPr>
              <p:cNvSpPr/>
              <p:nvPr/>
            </p:nvSpPr>
            <p:spPr>
              <a:xfrm>
                <a:off x="8430463" y="5783608"/>
                <a:ext cx="291465" cy="302952"/>
              </a:xfrm>
              <a:custGeom>
                <a:avLst/>
                <a:gdLst>
                  <a:gd name="connsiteX0" fmla="*/ 0 w 291465"/>
                  <a:gd name="connsiteY0" fmla="*/ 175650 h 302952"/>
                  <a:gd name="connsiteX1" fmla="*/ 36433 w 291465"/>
                  <a:gd name="connsiteY1" fmla="*/ 238744 h 302952"/>
                  <a:gd name="connsiteX2" fmla="*/ 130731 w 291465"/>
                  <a:gd name="connsiteY2" fmla="*/ 293180 h 302952"/>
                  <a:gd name="connsiteX3" fmla="*/ 203597 w 291465"/>
                  <a:gd name="connsiteY3" fmla="*/ 293180 h 302952"/>
                  <a:gd name="connsiteX4" fmla="*/ 291465 w 291465"/>
                  <a:gd name="connsiteY4" fmla="*/ 242859 h 302952"/>
                  <a:gd name="connsiteX5" fmla="*/ 291465 w 291465"/>
                  <a:gd name="connsiteY5" fmla="*/ 193396 h 302952"/>
                  <a:gd name="connsiteX6" fmla="*/ 182337 w 291465"/>
                  <a:gd name="connsiteY6" fmla="*/ 256404 h 302952"/>
                  <a:gd name="connsiteX7" fmla="*/ 152334 w 291465"/>
                  <a:gd name="connsiteY7" fmla="*/ 256404 h 302952"/>
                  <a:gd name="connsiteX8" fmla="*/ 58036 w 291465"/>
                  <a:gd name="connsiteY8" fmla="*/ 201968 h 302952"/>
                  <a:gd name="connsiteX9" fmla="*/ 43034 w 291465"/>
                  <a:gd name="connsiteY9" fmla="*/ 176251 h 302952"/>
                  <a:gd name="connsiteX10" fmla="*/ 43034 w 291465"/>
                  <a:gd name="connsiteY10" fmla="*/ 37119 h 302952"/>
                  <a:gd name="connsiteX11" fmla="*/ 43034 w 291465"/>
                  <a:gd name="connsiteY11" fmla="*/ 37119 h 302952"/>
                  <a:gd name="connsiteX12" fmla="*/ 43034 w 291465"/>
                  <a:gd name="connsiteY12" fmla="*/ 0 h 302952"/>
                  <a:gd name="connsiteX13" fmla="*/ 172 w 291465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52">
                    <a:moveTo>
                      <a:pt x="0" y="175650"/>
                    </a:moveTo>
                    <a:cubicBezTo>
                      <a:pt x="43" y="201668"/>
                      <a:pt x="13913" y="225706"/>
                      <a:pt x="36433" y="238744"/>
                    </a:cubicBezTo>
                    <a:lnTo>
                      <a:pt x="130731" y="293180"/>
                    </a:lnTo>
                    <a:cubicBezTo>
                      <a:pt x="153267" y="306210"/>
                      <a:pt x="181060" y="306210"/>
                      <a:pt x="203597" y="293180"/>
                    </a:cubicBezTo>
                    <a:lnTo>
                      <a:pt x="291465" y="242859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62" y="261796"/>
                      <a:pt x="161609" y="261796"/>
                      <a:pt x="152334" y="256404"/>
                    </a:cubicBezTo>
                    <a:lnTo>
                      <a:pt x="58036" y="201968"/>
                    </a:lnTo>
                    <a:cubicBezTo>
                      <a:pt x="48838" y="196653"/>
                      <a:pt x="43128" y="186872"/>
                      <a:pt x="43034" y="176251"/>
                    </a:cubicBezTo>
                    <a:lnTo>
                      <a:pt x="43034" y="37119"/>
                    </a:lnTo>
                    <a:lnTo>
                      <a:pt x="43034" y="37119"/>
                    </a:lnTo>
                    <a:lnTo>
                      <a:pt x="43034" y="0"/>
                    </a:lnTo>
                    <a:lnTo>
                      <a:pt x="172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1" name="Freeform: Shape 4900">
                <a:extLst>
                  <a:ext uri="{FF2B5EF4-FFF2-40B4-BE49-F238E27FC236}">
                    <a16:creationId xmlns:a16="http://schemas.microsoft.com/office/drawing/2014/main" id="{AF1DEE47-F6F5-97F3-599A-F9DC3FC180DA}"/>
                  </a:ext>
                </a:extLst>
              </p:cNvPr>
              <p:cNvSpPr/>
              <p:nvPr/>
            </p:nvSpPr>
            <p:spPr>
              <a:xfrm>
                <a:off x="8473325" y="5723086"/>
                <a:ext cx="291465" cy="303380"/>
              </a:xfrm>
              <a:custGeom>
                <a:avLst/>
                <a:gdLst>
                  <a:gd name="connsiteX0" fmla="*/ 248603 w 291465"/>
                  <a:gd name="connsiteY0" fmla="*/ 265833 h 303380"/>
                  <a:gd name="connsiteX1" fmla="*/ 248603 w 291465"/>
                  <a:gd name="connsiteY1" fmla="*/ 303381 h 303380"/>
                  <a:gd name="connsiteX2" fmla="*/ 291465 w 291465"/>
                  <a:gd name="connsiteY2" fmla="*/ 229143 h 303380"/>
                  <a:gd name="connsiteX3" fmla="*/ 291465 w 291465"/>
                  <a:gd name="connsiteY3" fmla="*/ 127302 h 303380"/>
                  <a:gd name="connsiteX4" fmla="*/ 255032 w 291465"/>
                  <a:gd name="connsiteY4" fmla="*/ 64208 h 303380"/>
                  <a:gd name="connsiteX5" fmla="*/ 160734 w 291465"/>
                  <a:gd name="connsiteY5" fmla="*/ 9773 h 303380"/>
                  <a:gd name="connsiteX6" fmla="*/ 87868 w 291465"/>
                  <a:gd name="connsiteY6" fmla="*/ 9773 h 303380"/>
                  <a:gd name="connsiteX7" fmla="*/ 0 w 291465"/>
                  <a:gd name="connsiteY7" fmla="*/ 60436 h 303380"/>
                  <a:gd name="connsiteX8" fmla="*/ 0 w 291465"/>
                  <a:gd name="connsiteY8" fmla="*/ 109900 h 303380"/>
                  <a:gd name="connsiteX9" fmla="*/ 109128 w 291465"/>
                  <a:gd name="connsiteY9" fmla="*/ 46892 h 303380"/>
                  <a:gd name="connsiteX10" fmla="*/ 139132 w 291465"/>
                  <a:gd name="connsiteY10" fmla="*/ 46892 h 303380"/>
                  <a:gd name="connsiteX11" fmla="*/ 233429 w 291465"/>
                  <a:gd name="connsiteY11" fmla="*/ 101327 h 303380"/>
                  <a:gd name="connsiteX12" fmla="*/ 248431 w 291465"/>
                  <a:gd name="connsiteY12" fmla="*/ 127045 h 303380"/>
                  <a:gd name="connsiteX13" fmla="*/ 248431 w 291465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3380">
                    <a:moveTo>
                      <a:pt x="248603" y="265833"/>
                    </a:moveTo>
                    <a:lnTo>
                      <a:pt x="248603" y="303381"/>
                    </a:lnTo>
                    <a:lnTo>
                      <a:pt x="291465" y="229143"/>
                    </a:lnTo>
                    <a:lnTo>
                      <a:pt x="291465" y="127302"/>
                    </a:ln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2"/>
                    </a:lnTo>
                    <a:cubicBezTo>
                      <a:pt x="118403" y="41500"/>
                      <a:pt x="129856" y="41500"/>
                      <a:pt x="139132" y="46892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2" name="Freeform: Shape 4901">
                <a:extLst>
                  <a:ext uri="{FF2B5EF4-FFF2-40B4-BE49-F238E27FC236}">
                    <a16:creationId xmlns:a16="http://schemas.microsoft.com/office/drawing/2014/main" id="{D980E08C-36AC-02C6-090C-3F25F492DEC5}"/>
                  </a:ext>
                </a:extLst>
              </p:cNvPr>
              <p:cNvSpPr/>
              <p:nvPr/>
            </p:nvSpPr>
            <p:spPr>
              <a:xfrm>
                <a:off x="8430463" y="4850748"/>
                <a:ext cx="334327" cy="253253"/>
              </a:xfrm>
              <a:custGeom>
                <a:avLst/>
                <a:gdLst>
                  <a:gd name="connsiteX0" fmla="*/ 130731 w 334327"/>
                  <a:gd name="connsiteY0" fmla="*/ 243545 h 253253"/>
                  <a:gd name="connsiteX1" fmla="*/ 203597 w 334327"/>
                  <a:gd name="connsiteY1" fmla="*/ 243545 h 253253"/>
                  <a:gd name="connsiteX2" fmla="*/ 297894 w 334327"/>
                  <a:gd name="connsiteY2" fmla="*/ 189109 h 253253"/>
                  <a:gd name="connsiteX3" fmla="*/ 334328 w 334327"/>
                  <a:gd name="connsiteY3" fmla="*/ 126016 h 253253"/>
                  <a:gd name="connsiteX4" fmla="*/ 334328 w 334327"/>
                  <a:gd name="connsiteY4" fmla="*/ 24603 h 253253"/>
                  <a:gd name="connsiteX5" fmla="*/ 291465 w 334327"/>
                  <a:gd name="connsiteY5" fmla="*/ 0 h 253253"/>
                  <a:gd name="connsiteX6" fmla="*/ 291465 w 334327"/>
                  <a:gd name="connsiteY6" fmla="*/ 126016 h 253253"/>
                  <a:gd name="connsiteX7" fmla="*/ 276463 w 334327"/>
                  <a:gd name="connsiteY7" fmla="*/ 151733 h 253253"/>
                  <a:gd name="connsiteX8" fmla="*/ 182166 w 334327"/>
                  <a:gd name="connsiteY8" fmla="*/ 206169 h 253253"/>
                  <a:gd name="connsiteX9" fmla="*/ 152162 w 334327"/>
                  <a:gd name="connsiteY9" fmla="*/ 206169 h 253253"/>
                  <a:gd name="connsiteX10" fmla="*/ 32147 w 334327"/>
                  <a:gd name="connsiteY10" fmla="*/ 136903 h 253253"/>
                  <a:gd name="connsiteX11" fmla="*/ 32147 w 334327"/>
                  <a:gd name="connsiteY11" fmla="*/ 136903 h 253253"/>
                  <a:gd name="connsiteX12" fmla="*/ 0 w 334327"/>
                  <a:gd name="connsiteY12" fmla="*/ 118301 h 253253"/>
                  <a:gd name="connsiteX13" fmla="*/ 42863 w 334327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14" y="176071"/>
                      <a:pt x="334285" y="152034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4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3" name="Freeform: Shape 4902">
                <a:extLst>
                  <a:ext uri="{FF2B5EF4-FFF2-40B4-BE49-F238E27FC236}">
                    <a16:creationId xmlns:a16="http://schemas.microsoft.com/office/drawing/2014/main" id="{E36C1418-260F-8D6D-46FE-8B1C4DB322D4}"/>
                  </a:ext>
                </a:extLst>
              </p:cNvPr>
              <p:cNvSpPr/>
              <p:nvPr/>
            </p:nvSpPr>
            <p:spPr>
              <a:xfrm>
                <a:off x="8430463" y="4740592"/>
                <a:ext cx="334327" cy="253317"/>
              </a:xfrm>
              <a:custGeom>
                <a:avLst/>
                <a:gdLst>
                  <a:gd name="connsiteX0" fmla="*/ 334328 w 334327"/>
                  <a:gd name="connsiteY0" fmla="*/ 134674 h 253317"/>
                  <a:gd name="connsiteX1" fmla="*/ 291465 w 334327"/>
                  <a:gd name="connsiteY1" fmla="*/ 60436 h 253317"/>
                  <a:gd name="connsiteX2" fmla="*/ 203597 w 334327"/>
                  <a:gd name="connsiteY2" fmla="*/ 9773 h 253317"/>
                  <a:gd name="connsiteX3" fmla="*/ 130731 w 334327"/>
                  <a:gd name="connsiteY3" fmla="*/ 9773 h 253317"/>
                  <a:gd name="connsiteX4" fmla="*/ 36433 w 334327"/>
                  <a:gd name="connsiteY4" fmla="*/ 64208 h 253317"/>
                  <a:gd name="connsiteX5" fmla="*/ 0 w 334327"/>
                  <a:gd name="connsiteY5" fmla="*/ 127301 h 253317"/>
                  <a:gd name="connsiteX6" fmla="*/ 0 w 334327"/>
                  <a:gd name="connsiteY6" fmla="*/ 228714 h 253317"/>
                  <a:gd name="connsiteX7" fmla="*/ 42863 w 334327"/>
                  <a:gd name="connsiteY7" fmla="*/ 253317 h 253317"/>
                  <a:gd name="connsiteX8" fmla="*/ 42863 w 334327"/>
                  <a:gd name="connsiteY8" fmla="*/ 127301 h 253317"/>
                  <a:gd name="connsiteX9" fmla="*/ 57864 w 334327"/>
                  <a:gd name="connsiteY9" fmla="*/ 101584 h 253317"/>
                  <a:gd name="connsiteX10" fmla="*/ 152162 w 334327"/>
                  <a:gd name="connsiteY10" fmla="*/ 47149 h 253317"/>
                  <a:gd name="connsiteX11" fmla="*/ 182166 w 334327"/>
                  <a:gd name="connsiteY11" fmla="*/ 47149 h 253317"/>
                  <a:gd name="connsiteX12" fmla="*/ 302181 w 334327"/>
                  <a:gd name="connsiteY12" fmla="*/ 116415 h 253317"/>
                  <a:gd name="connsiteX13" fmla="*/ 302181 w 334327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334328" y="134674"/>
                    </a:moveTo>
                    <a:lnTo>
                      <a:pt x="291465" y="60436"/>
                    </a:lnTo>
                    <a:lnTo>
                      <a:pt x="203597" y="9773"/>
                    </a:lnTo>
                    <a:cubicBezTo>
                      <a:pt x="181060" y="-3258"/>
                      <a:pt x="153267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4" name="Freeform: Shape 4903">
                <a:extLst>
                  <a:ext uri="{FF2B5EF4-FFF2-40B4-BE49-F238E27FC236}">
                    <a16:creationId xmlns:a16="http://schemas.microsoft.com/office/drawing/2014/main" id="{5E9AF6CF-63B9-F589-5F0C-4D708A12C03F}"/>
                  </a:ext>
                </a:extLst>
              </p:cNvPr>
              <p:cNvSpPr/>
              <p:nvPr/>
            </p:nvSpPr>
            <p:spPr>
              <a:xfrm>
                <a:off x="7302493" y="4431039"/>
                <a:ext cx="170849" cy="298837"/>
              </a:xfrm>
              <a:custGeom>
                <a:avLst/>
                <a:gdLst>
                  <a:gd name="connsiteX0" fmla="*/ 126788 w 170849"/>
                  <a:gd name="connsiteY0" fmla="*/ 165021 h 298837"/>
                  <a:gd name="connsiteX1" fmla="*/ 170850 w 170849"/>
                  <a:gd name="connsiteY1" fmla="*/ 0 h 298837"/>
                  <a:gd name="connsiteX2" fmla="*/ 127987 w 170849"/>
                  <a:gd name="connsiteY2" fmla="*/ 0 h 298837"/>
                  <a:gd name="connsiteX3" fmla="*/ 89669 w 170849"/>
                  <a:gd name="connsiteY3" fmla="*/ 143589 h 298837"/>
                  <a:gd name="connsiteX4" fmla="*/ 15774 w 170849"/>
                  <a:gd name="connsiteY4" fmla="*/ 271577 h 298837"/>
                  <a:gd name="connsiteX5" fmla="*/ 0 w 170849"/>
                  <a:gd name="connsiteY5" fmla="*/ 298837 h 298837"/>
                  <a:gd name="connsiteX6" fmla="*/ 0 w 170849"/>
                  <a:gd name="connsiteY6" fmla="*/ 298837 h 298837"/>
                  <a:gd name="connsiteX7" fmla="*/ 74238 w 170849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126788" y="165021"/>
                    </a:moveTo>
                    <a:cubicBezTo>
                      <a:pt x="155685" y="114828"/>
                      <a:pt x="170884" y="57916"/>
                      <a:pt x="170850" y="0"/>
                    </a:cubicBezTo>
                    <a:lnTo>
                      <a:pt x="127987" y="0"/>
                    </a:lnTo>
                    <a:cubicBezTo>
                      <a:pt x="128030" y="50397"/>
                      <a:pt x="114820" y="99921"/>
                      <a:pt x="89669" y="143589"/>
                    </a:cubicBezTo>
                    <a:lnTo>
                      <a:pt x="15774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5" name="Freeform: Shape 4904">
                <a:extLst>
                  <a:ext uri="{FF2B5EF4-FFF2-40B4-BE49-F238E27FC236}">
                    <a16:creationId xmlns:a16="http://schemas.microsoft.com/office/drawing/2014/main" id="{3DF34962-A7CB-DCD4-4D7C-43B038785BC6}"/>
                  </a:ext>
                </a:extLst>
              </p:cNvPr>
              <p:cNvSpPr/>
              <p:nvPr/>
            </p:nvSpPr>
            <p:spPr>
              <a:xfrm>
                <a:off x="6858952" y="4431039"/>
                <a:ext cx="468315" cy="298837"/>
              </a:xfrm>
              <a:custGeom>
                <a:avLst/>
                <a:gdLst>
                  <a:gd name="connsiteX0" fmla="*/ 468316 w 468315"/>
                  <a:gd name="connsiteY0" fmla="*/ 255975 h 298837"/>
                  <a:gd name="connsiteX1" fmla="*/ 338614 w 468315"/>
                  <a:gd name="connsiteY1" fmla="*/ 255975 h 298837"/>
                  <a:gd name="connsiteX2" fmla="*/ 90011 w 468315"/>
                  <a:gd name="connsiteY2" fmla="*/ 112385 h 298837"/>
                  <a:gd name="connsiteX3" fmla="*/ 25117 w 468315"/>
                  <a:gd name="connsiteY3" fmla="*/ 0 h 298837"/>
                  <a:gd name="connsiteX4" fmla="*/ 0 w 468315"/>
                  <a:gd name="connsiteY4" fmla="*/ 0 h 298837"/>
                  <a:gd name="connsiteX5" fmla="*/ 0 w 468315"/>
                  <a:gd name="connsiteY5" fmla="*/ 42863 h 298837"/>
                  <a:gd name="connsiteX6" fmla="*/ 52464 w 468315"/>
                  <a:gd name="connsiteY6" fmla="*/ 133817 h 298837"/>
                  <a:gd name="connsiteX7" fmla="*/ 338271 w 468315"/>
                  <a:gd name="connsiteY7" fmla="*/ 298837 h 298837"/>
                  <a:gd name="connsiteX8" fmla="*/ 443198 w 468315"/>
                  <a:gd name="connsiteY8" fmla="*/ 298837 h 298837"/>
                  <a:gd name="connsiteX9" fmla="*/ 458971 w 468315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837">
                    <a:moveTo>
                      <a:pt x="468316" y="255975"/>
                    </a:moveTo>
                    <a:lnTo>
                      <a:pt x="338614" y="255975"/>
                    </a:lnTo>
                    <a:cubicBezTo>
                      <a:pt x="236095" y="255777"/>
                      <a:pt x="141412" y="201094"/>
                      <a:pt x="90011" y="112385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198" y="298837"/>
                    </a:lnTo>
                    <a:lnTo>
                      <a:pt x="458971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6" name="Freeform: Shape 4905">
                <a:extLst>
                  <a:ext uri="{FF2B5EF4-FFF2-40B4-BE49-F238E27FC236}">
                    <a16:creationId xmlns:a16="http://schemas.microsoft.com/office/drawing/2014/main" id="{669CDA52-DC66-4D7F-2548-21850B0CF420}"/>
                  </a:ext>
                </a:extLst>
              </p:cNvPr>
              <p:cNvSpPr/>
              <p:nvPr/>
            </p:nvSpPr>
            <p:spPr>
              <a:xfrm>
                <a:off x="6464531" y="5114782"/>
                <a:ext cx="467887" cy="341613"/>
              </a:xfrm>
              <a:custGeom>
                <a:avLst/>
                <a:gdLst>
                  <a:gd name="connsiteX0" fmla="*/ 415509 w 467887"/>
                  <a:gd name="connsiteY0" fmla="*/ 165021 h 341613"/>
                  <a:gd name="connsiteX1" fmla="*/ 129702 w 467887"/>
                  <a:gd name="connsiteY1" fmla="*/ 0 h 341613"/>
                  <a:gd name="connsiteX2" fmla="*/ 24689 w 467887"/>
                  <a:gd name="connsiteY2" fmla="*/ 0 h 341613"/>
                  <a:gd name="connsiteX3" fmla="*/ 0 w 467887"/>
                  <a:gd name="connsiteY3" fmla="*/ 42863 h 341613"/>
                  <a:gd name="connsiteX4" fmla="*/ 129702 w 467887"/>
                  <a:gd name="connsiteY4" fmla="*/ 42863 h 341613"/>
                  <a:gd name="connsiteX5" fmla="*/ 378304 w 467887"/>
                  <a:gd name="connsiteY5" fmla="*/ 186452 h 341613"/>
                  <a:gd name="connsiteX6" fmla="*/ 452199 w 467887"/>
                  <a:gd name="connsiteY6" fmla="*/ 314525 h 341613"/>
                  <a:gd name="connsiteX7" fmla="*/ 467887 w 467887"/>
                  <a:gd name="connsiteY7" fmla="*/ 341614 h 341613"/>
                  <a:gd name="connsiteX8" fmla="*/ 467887 w 467887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3">
                    <a:moveTo>
                      <a:pt x="415509" y="165021"/>
                    </a:moveTo>
                    <a:cubicBezTo>
                      <a:pt x="356410" y="63051"/>
                      <a:pt x="247557" y="197"/>
                      <a:pt x="129702" y="0"/>
                    </a:cubicBezTo>
                    <a:lnTo>
                      <a:pt x="24689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1" y="43059"/>
                      <a:pt x="326904" y="97743"/>
                      <a:pt x="378304" y="186452"/>
                    </a:cubicBezTo>
                    <a:lnTo>
                      <a:pt x="452199" y="314525"/>
                    </a:lnTo>
                    <a:lnTo>
                      <a:pt x="467887" y="341614"/>
                    </a:lnTo>
                    <a:lnTo>
                      <a:pt x="467887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7" name="Freeform: Shape 4906">
                <a:extLst>
                  <a:ext uri="{FF2B5EF4-FFF2-40B4-BE49-F238E27FC236}">
                    <a16:creationId xmlns:a16="http://schemas.microsoft.com/office/drawing/2014/main" id="{E363D6EE-1A83-52C5-1942-7386E74C106A}"/>
                  </a:ext>
                </a:extLst>
              </p:cNvPr>
              <p:cNvSpPr/>
              <p:nvPr/>
            </p:nvSpPr>
            <p:spPr>
              <a:xfrm>
                <a:off x="6318407" y="5114782"/>
                <a:ext cx="170813" cy="554726"/>
              </a:xfrm>
              <a:custGeom>
                <a:avLst/>
                <a:gdLst>
                  <a:gd name="connsiteX0" fmla="*/ 81231 w 170813"/>
                  <a:gd name="connsiteY0" fmla="*/ 442341 h 554726"/>
                  <a:gd name="connsiteX1" fmla="*/ 81231 w 170813"/>
                  <a:gd name="connsiteY1" fmla="*/ 155162 h 554726"/>
                  <a:gd name="connsiteX2" fmla="*/ 146125 w 170813"/>
                  <a:gd name="connsiteY2" fmla="*/ 42863 h 554726"/>
                  <a:gd name="connsiteX3" fmla="*/ 170813 w 170813"/>
                  <a:gd name="connsiteY3" fmla="*/ 0 h 554726"/>
                  <a:gd name="connsiteX4" fmla="*/ 170813 w 170813"/>
                  <a:gd name="connsiteY4" fmla="*/ 0 h 554726"/>
                  <a:gd name="connsiteX5" fmla="*/ 96576 w 170813"/>
                  <a:gd name="connsiteY5" fmla="*/ 42863 h 554726"/>
                  <a:gd name="connsiteX6" fmla="*/ 44112 w 170813"/>
                  <a:gd name="connsiteY6" fmla="*/ 133731 h 554726"/>
                  <a:gd name="connsiteX7" fmla="*/ 44112 w 170813"/>
                  <a:gd name="connsiteY7" fmla="*/ 463772 h 554726"/>
                  <a:gd name="connsiteX8" fmla="*/ 96576 w 170813"/>
                  <a:gd name="connsiteY8" fmla="*/ 554726 h 554726"/>
                  <a:gd name="connsiteX9" fmla="*/ 146210 w 170813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13" h="554726">
                    <a:moveTo>
                      <a:pt x="81231" y="442341"/>
                    </a:moveTo>
                    <a:cubicBezTo>
                      <a:pt x="30139" y="353427"/>
                      <a:pt x="30139" y="244076"/>
                      <a:pt x="81231" y="155162"/>
                    </a:cubicBezTo>
                    <a:lnTo>
                      <a:pt x="146125" y="42863"/>
                    </a:lnTo>
                    <a:lnTo>
                      <a:pt x="170813" y="0"/>
                    </a:lnTo>
                    <a:lnTo>
                      <a:pt x="170813" y="0"/>
                    </a:lnTo>
                    <a:lnTo>
                      <a:pt x="96576" y="42863"/>
                    </a:lnTo>
                    <a:lnTo>
                      <a:pt x="44112" y="133731"/>
                    </a:lnTo>
                    <a:cubicBezTo>
                      <a:pt x="-14704" y="235881"/>
                      <a:pt x="-14704" y="361622"/>
                      <a:pt x="44112" y="463772"/>
                    </a:cubicBezTo>
                    <a:lnTo>
                      <a:pt x="96576" y="554726"/>
                    </a:lnTo>
                    <a:lnTo>
                      <a:pt x="146210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8" name="Freeform: Shape 4907">
                <a:extLst>
                  <a:ext uri="{FF2B5EF4-FFF2-40B4-BE49-F238E27FC236}">
                    <a16:creationId xmlns:a16="http://schemas.microsoft.com/office/drawing/2014/main" id="{12D05E42-19F9-05D6-FF52-8027B52EA7F1}"/>
                  </a:ext>
                </a:extLst>
              </p:cNvPr>
              <p:cNvSpPr/>
              <p:nvPr/>
            </p:nvSpPr>
            <p:spPr>
              <a:xfrm>
                <a:off x="6414982" y="5413533"/>
                <a:ext cx="517521" cy="298837"/>
              </a:xfrm>
              <a:custGeom>
                <a:avLst/>
                <a:gdLst>
                  <a:gd name="connsiteX0" fmla="*/ 492833 w 517521"/>
                  <a:gd name="connsiteY0" fmla="*/ 0 h 298837"/>
                  <a:gd name="connsiteX1" fmla="*/ 427939 w 517521"/>
                  <a:gd name="connsiteY1" fmla="*/ 112385 h 298837"/>
                  <a:gd name="connsiteX2" fmla="*/ 179337 w 517521"/>
                  <a:gd name="connsiteY2" fmla="*/ 255975 h 298837"/>
                  <a:gd name="connsiteX3" fmla="*/ 0 w 517521"/>
                  <a:gd name="connsiteY3" fmla="*/ 255975 h 298837"/>
                  <a:gd name="connsiteX4" fmla="*/ 74324 w 517521"/>
                  <a:gd name="connsiteY4" fmla="*/ 298837 h 298837"/>
                  <a:gd name="connsiteX5" fmla="*/ 179251 w 517521"/>
                  <a:gd name="connsiteY5" fmla="*/ 298837 h 298837"/>
                  <a:gd name="connsiteX6" fmla="*/ 465058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833" y="0"/>
                    </a:moveTo>
                    <a:lnTo>
                      <a:pt x="427939" y="112385"/>
                    </a:lnTo>
                    <a:cubicBezTo>
                      <a:pt x="376530" y="201077"/>
                      <a:pt x="281855" y="255761"/>
                      <a:pt x="179337" y="255975"/>
                    </a:cubicBezTo>
                    <a:lnTo>
                      <a:pt x="0" y="255975"/>
                    </a:lnTo>
                    <a:lnTo>
                      <a:pt x="74324" y="298837"/>
                    </a:lnTo>
                    <a:lnTo>
                      <a:pt x="179251" y="298837"/>
                    </a:lnTo>
                    <a:cubicBezTo>
                      <a:pt x="297097" y="298623"/>
                      <a:pt x="405951" y="235769"/>
                      <a:pt x="465058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9" name="Freeform: Shape 4908">
                <a:extLst>
                  <a:ext uri="{FF2B5EF4-FFF2-40B4-BE49-F238E27FC236}">
                    <a16:creationId xmlns:a16="http://schemas.microsoft.com/office/drawing/2014/main" id="{1A8EAE7D-7BF2-B975-2A25-4D0E24D4AA37}"/>
                  </a:ext>
                </a:extLst>
              </p:cNvPr>
              <p:cNvSpPr/>
              <p:nvPr/>
            </p:nvSpPr>
            <p:spPr>
              <a:xfrm>
                <a:off x="6858952" y="6097276"/>
                <a:ext cx="517693" cy="298751"/>
              </a:xfrm>
              <a:custGeom>
                <a:avLst/>
                <a:gdLst>
                  <a:gd name="connsiteX0" fmla="*/ 25032 w 517693"/>
                  <a:gd name="connsiteY0" fmla="*/ 298751 h 298751"/>
                  <a:gd name="connsiteX1" fmla="*/ 89925 w 517693"/>
                  <a:gd name="connsiteY1" fmla="*/ 186452 h 298751"/>
                  <a:gd name="connsiteX2" fmla="*/ 338528 w 517693"/>
                  <a:gd name="connsiteY2" fmla="*/ 42863 h 298751"/>
                  <a:gd name="connsiteX3" fmla="*/ 517693 w 517693"/>
                  <a:gd name="connsiteY3" fmla="*/ 42863 h 298751"/>
                  <a:gd name="connsiteX4" fmla="*/ 443455 w 517693"/>
                  <a:gd name="connsiteY4" fmla="*/ 0 h 298751"/>
                  <a:gd name="connsiteX5" fmla="*/ 338614 w 517693"/>
                  <a:gd name="connsiteY5" fmla="*/ 0 h 298751"/>
                  <a:gd name="connsiteX6" fmla="*/ 52807 w 517693"/>
                  <a:gd name="connsiteY6" fmla="*/ 165021 h 298751"/>
                  <a:gd name="connsiteX7" fmla="*/ 0 w 517693"/>
                  <a:gd name="connsiteY7" fmla="*/ 255889 h 298751"/>
                  <a:gd name="connsiteX8" fmla="*/ 15688 w 517693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693" h="298751">
                    <a:moveTo>
                      <a:pt x="25032" y="298751"/>
                    </a:moveTo>
                    <a:lnTo>
                      <a:pt x="89925" y="186452"/>
                    </a:lnTo>
                    <a:cubicBezTo>
                      <a:pt x="141326" y="97743"/>
                      <a:pt x="236010" y="43060"/>
                      <a:pt x="338528" y="42863"/>
                    </a:cubicBezTo>
                    <a:lnTo>
                      <a:pt x="517693" y="42863"/>
                    </a:lnTo>
                    <a:lnTo>
                      <a:pt x="443455" y="0"/>
                    </a:lnTo>
                    <a:lnTo>
                      <a:pt x="338614" y="0"/>
                    </a:lnTo>
                    <a:cubicBezTo>
                      <a:pt x="220759" y="197"/>
                      <a:pt x="111905" y="63051"/>
                      <a:pt x="52807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0" name="Freeform: Shape 4909">
                <a:extLst>
                  <a:ext uri="{FF2B5EF4-FFF2-40B4-BE49-F238E27FC236}">
                    <a16:creationId xmlns:a16="http://schemas.microsoft.com/office/drawing/2014/main" id="{3929B28B-58D8-7C71-CB16-4B7C8DE7776D}"/>
                  </a:ext>
                </a:extLst>
              </p:cNvPr>
              <p:cNvSpPr/>
              <p:nvPr/>
            </p:nvSpPr>
            <p:spPr>
              <a:xfrm>
                <a:off x="6859209" y="6353251"/>
                <a:ext cx="24774" cy="42862"/>
              </a:xfrm>
              <a:custGeom>
                <a:avLst/>
                <a:gdLst>
                  <a:gd name="connsiteX0" fmla="*/ 24775 w 24774"/>
                  <a:gd name="connsiteY0" fmla="*/ 42863 h 42862"/>
                  <a:gd name="connsiteX1" fmla="*/ 15688 w 24774"/>
                  <a:gd name="connsiteY1" fmla="*/ 27089 h 42862"/>
                  <a:gd name="connsiteX2" fmla="*/ 0 w 24774"/>
                  <a:gd name="connsiteY2" fmla="*/ 0 h 42862"/>
                  <a:gd name="connsiteX3" fmla="*/ 0 w 24774"/>
                  <a:gd name="connsiteY3" fmla="*/ 42863 h 42862"/>
                  <a:gd name="connsiteX4" fmla="*/ 24775 w 2477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24775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1" name="Freeform: Shape 4910">
                <a:extLst>
                  <a:ext uri="{FF2B5EF4-FFF2-40B4-BE49-F238E27FC236}">
                    <a16:creationId xmlns:a16="http://schemas.microsoft.com/office/drawing/2014/main" id="{BE15AAD8-B0E1-E2EC-0458-0B25CDE2DBC9}"/>
                  </a:ext>
                </a:extLst>
              </p:cNvPr>
              <p:cNvSpPr/>
              <p:nvPr/>
            </p:nvSpPr>
            <p:spPr>
              <a:xfrm>
                <a:off x="732726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463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5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10" y="198059"/>
                      <a:pt x="130911" y="141146"/>
                      <a:pt x="102013" y="90954"/>
                    </a:cubicBezTo>
                    <a:lnTo>
                      <a:pt x="4946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2" name="Freeform: Shape 4911">
                <a:extLst>
                  <a:ext uri="{FF2B5EF4-FFF2-40B4-BE49-F238E27FC236}">
                    <a16:creationId xmlns:a16="http://schemas.microsoft.com/office/drawing/2014/main" id="{B856CF39-43B8-5D36-7563-7BF318756009}"/>
                  </a:ext>
                </a:extLst>
              </p:cNvPr>
              <p:cNvSpPr/>
              <p:nvPr/>
            </p:nvSpPr>
            <p:spPr>
              <a:xfrm>
                <a:off x="8020183" y="6097276"/>
                <a:ext cx="170849" cy="298837"/>
              </a:xfrm>
              <a:custGeom>
                <a:avLst/>
                <a:gdLst>
                  <a:gd name="connsiteX0" fmla="*/ 81181 w 170849"/>
                  <a:gd name="connsiteY0" fmla="*/ 155162 h 298837"/>
                  <a:gd name="connsiteX1" fmla="*/ 146075 w 170849"/>
                  <a:gd name="connsiteY1" fmla="*/ 42863 h 298837"/>
                  <a:gd name="connsiteX2" fmla="*/ 170850 w 170849"/>
                  <a:gd name="connsiteY2" fmla="*/ 0 h 298837"/>
                  <a:gd name="connsiteX3" fmla="*/ 96612 w 170849"/>
                  <a:gd name="connsiteY3" fmla="*/ 42863 h 298837"/>
                  <a:gd name="connsiteX4" fmla="*/ 44062 w 170849"/>
                  <a:gd name="connsiteY4" fmla="*/ 133731 h 298837"/>
                  <a:gd name="connsiteX5" fmla="*/ 0 w 170849"/>
                  <a:gd name="connsiteY5" fmla="*/ 298837 h 298837"/>
                  <a:gd name="connsiteX6" fmla="*/ 42863 w 170849"/>
                  <a:gd name="connsiteY6" fmla="*/ 298837 h 298837"/>
                  <a:gd name="connsiteX7" fmla="*/ 81181 w 170849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849" h="298837">
                    <a:moveTo>
                      <a:pt x="81181" y="155162"/>
                    </a:moveTo>
                    <a:lnTo>
                      <a:pt x="146075" y="42863"/>
                    </a:lnTo>
                    <a:lnTo>
                      <a:pt x="170850" y="0"/>
                    </a:lnTo>
                    <a:lnTo>
                      <a:pt x="96612" y="42863"/>
                    </a:lnTo>
                    <a:lnTo>
                      <a:pt x="44062" y="133731"/>
                    </a:lnTo>
                    <a:cubicBezTo>
                      <a:pt x="15173" y="183957"/>
                      <a:pt x="-17" y="240896"/>
                      <a:pt x="0" y="298837"/>
                    </a:cubicBezTo>
                    <a:lnTo>
                      <a:pt x="42863" y="298837"/>
                    </a:lnTo>
                    <a:cubicBezTo>
                      <a:pt x="42820" y="248414"/>
                      <a:pt x="56029" y="198865"/>
                      <a:pt x="81181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3" name="Freeform: Shape 4912">
                <a:extLst>
                  <a:ext uri="{FF2B5EF4-FFF2-40B4-BE49-F238E27FC236}">
                    <a16:creationId xmlns:a16="http://schemas.microsoft.com/office/drawing/2014/main" id="{2A638CA9-68D8-F6C4-9376-3FE63FED795E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467887" cy="298837"/>
              </a:xfrm>
              <a:custGeom>
                <a:avLst/>
                <a:gdLst>
                  <a:gd name="connsiteX0" fmla="*/ 129702 w 467887"/>
                  <a:gd name="connsiteY0" fmla="*/ 42863 h 298837"/>
                  <a:gd name="connsiteX1" fmla="*/ 378304 w 467887"/>
                  <a:gd name="connsiteY1" fmla="*/ 186452 h 298837"/>
                  <a:gd name="connsiteX2" fmla="*/ 443198 w 467887"/>
                  <a:gd name="connsiteY2" fmla="*/ 298837 h 298837"/>
                  <a:gd name="connsiteX3" fmla="*/ 467887 w 467887"/>
                  <a:gd name="connsiteY3" fmla="*/ 298837 h 298837"/>
                  <a:gd name="connsiteX4" fmla="*/ 467887 w 467887"/>
                  <a:gd name="connsiteY4" fmla="*/ 255975 h 298837"/>
                  <a:gd name="connsiteX5" fmla="*/ 415766 w 467887"/>
                  <a:gd name="connsiteY5" fmla="*/ 165021 h 298837"/>
                  <a:gd name="connsiteX6" fmla="*/ 129959 w 467887"/>
                  <a:gd name="connsiteY6" fmla="*/ 0 h 298837"/>
                  <a:gd name="connsiteX7" fmla="*/ 24775 w 467887"/>
                  <a:gd name="connsiteY7" fmla="*/ 0 h 298837"/>
                  <a:gd name="connsiteX8" fmla="*/ 0 w 467887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298837">
                    <a:moveTo>
                      <a:pt x="129702" y="42863"/>
                    </a:moveTo>
                    <a:cubicBezTo>
                      <a:pt x="232220" y="43060"/>
                      <a:pt x="326903" y="97743"/>
                      <a:pt x="378304" y="186452"/>
                    </a:cubicBezTo>
                    <a:lnTo>
                      <a:pt x="443198" y="298837"/>
                    </a:lnTo>
                    <a:lnTo>
                      <a:pt x="467887" y="298837"/>
                    </a:lnTo>
                    <a:lnTo>
                      <a:pt x="467887" y="255975"/>
                    </a:lnTo>
                    <a:lnTo>
                      <a:pt x="415766" y="165021"/>
                    </a:lnTo>
                    <a:cubicBezTo>
                      <a:pt x="356668" y="63051"/>
                      <a:pt x="247814" y="197"/>
                      <a:pt x="129959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4" name="Freeform: Shape 4913">
                <a:extLst>
                  <a:ext uri="{FF2B5EF4-FFF2-40B4-BE49-F238E27FC236}">
                    <a16:creationId xmlns:a16="http://schemas.microsoft.com/office/drawing/2014/main" id="{634582AD-DDAF-ABA7-A890-8AC5B72C6E78}"/>
                  </a:ext>
                </a:extLst>
              </p:cNvPr>
              <p:cNvSpPr/>
              <p:nvPr/>
            </p:nvSpPr>
            <p:spPr>
              <a:xfrm>
                <a:off x="819103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5" name="Freeform: Shape 4914">
                <a:extLst>
                  <a:ext uri="{FF2B5EF4-FFF2-40B4-BE49-F238E27FC236}">
                    <a16:creationId xmlns:a16="http://schemas.microsoft.com/office/drawing/2014/main" id="{ACC2D370-B25B-A1EC-822F-C4FBFF110B27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6" name="Freeform: Shape 4915">
                <a:extLst>
                  <a:ext uri="{FF2B5EF4-FFF2-40B4-BE49-F238E27FC236}">
                    <a16:creationId xmlns:a16="http://schemas.microsoft.com/office/drawing/2014/main" id="{5038670C-FF0A-FD97-80F2-0E3667889B96}"/>
                  </a:ext>
                </a:extLst>
              </p:cNvPr>
              <p:cNvSpPr/>
              <p:nvPr/>
            </p:nvSpPr>
            <p:spPr>
              <a:xfrm>
                <a:off x="8166258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7" name="Freeform: Shape 4916">
                <a:extLst>
                  <a:ext uri="{FF2B5EF4-FFF2-40B4-BE49-F238E27FC236}">
                    <a16:creationId xmlns:a16="http://schemas.microsoft.com/office/drawing/2014/main" id="{F09B3D19-DBCC-EF4E-44E4-82A970DD1AD1}"/>
                  </a:ext>
                </a:extLst>
              </p:cNvPr>
              <p:cNvSpPr/>
              <p:nvPr/>
            </p:nvSpPr>
            <p:spPr>
              <a:xfrm>
                <a:off x="8561022" y="5370671"/>
                <a:ext cx="467887" cy="341699"/>
              </a:xfrm>
              <a:custGeom>
                <a:avLst/>
                <a:gdLst>
                  <a:gd name="connsiteX0" fmla="*/ 52464 w 467887"/>
                  <a:gd name="connsiteY0" fmla="*/ 176679 h 341699"/>
                  <a:gd name="connsiteX1" fmla="*/ 338185 w 467887"/>
                  <a:gd name="connsiteY1" fmla="*/ 341700 h 341699"/>
                  <a:gd name="connsiteX2" fmla="*/ 443198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689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464" y="176679"/>
                    </a:moveTo>
                    <a:cubicBezTo>
                      <a:pt x="111546" y="278624"/>
                      <a:pt x="220365" y="341468"/>
                      <a:pt x="338185" y="341700"/>
                    </a:cubicBezTo>
                    <a:lnTo>
                      <a:pt x="443198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40"/>
                      <a:pt x="140983" y="243956"/>
                      <a:pt x="89583" y="155248"/>
                    </a:cubicBezTo>
                    <a:lnTo>
                      <a:pt x="24689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8" name="Freeform: Shape 4917">
                <a:extLst>
                  <a:ext uri="{FF2B5EF4-FFF2-40B4-BE49-F238E27FC236}">
                    <a16:creationId xmlns:a16="http://schemas.microsoft.com/office/drawing/2014/main" id="{AB658213-2C63-D510-AA19-E3DC46E41530}"/>
                  </a:ext>
                </a:extLst>
              </p:cNvPr>
              <p:cNvSpPr/>
              <p:nvPr/>
            </p:nvSpPr>
            <p:spPr>
              <a:xfrm>
                <a:off x="900430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9" name="Freeform: Shape 4918">
                <a:extLst>
                  <a:ext uri="{FF2B5EF4-FFF2-40B4-BE49-F238E27FC236}">
                    <a16:creationId xmlns:a16="http://schemas.microsoft.com/office/drawing/2014/main" id="{DF7F3985-9B43-74D7-E1E5-E5CC4817EF4C}"/>
                  </a:ext>
                </a:extLst>
              </p:cNvPr>
              <p:cNvSpPr/>
              <p:nvPr/>
            </p:nvSpPr>
            <p:spPr>
              <a:xfrm>
                <a:off x="9004306" y="5157644"/>
                <a:ext cx="170470" cy="554726"/>
              </a:xfrm>
              <a:custGeom>
                <a:avLst/>
                <a:gdLst>
                  <a:gd name="connsiteX0" fmla="*/ 89583 w 170470"/>
                  <a:gd name="connsiteY0" fmla="*/ 112300 h 554726"/>
                  <a:gd name="connsiteX1" fmla="*/ 89583 w 170470"/>
                  <a:gd name="connsiteY1" fmla="*/ 399478 h 554726"/>
                  <a:gd name="connsiteX2" fmla="*/ 24689 w 170470"/>
                  <a:gd name="connsiteY2" fmla="*/ 511864 h 554726"/>
                  <a:gd name="connsiteX3" fmla="*/ 0 w 170470"/>
                  <a:gd name="connsiteY3" fmla="*/ 554726 h 554726"/>
                  <a:gd name="connsiteX4" fmla="*/ 74238 w 170470"/>
                  <a:gd name="connsiteY4" fmla="*/ 511864 h 554726"/>
                  <a:gd name="connsiteX5" fmla="*/ 126359 w 170470"/>
                  <a:gd name="connsiteY5" fmla="*/ 420910 h 554726"/>
                  <a:gd name="connsiteX6" fmla="*/ 126359 w 170470"/>
                  <a:gd name="connsiteY6" fmla="*/ 90868 h 554726"/>
                  <a:gd name="connsiteX7" fmla="*/ 73895 w 170470"/>
                  <a:gd name="connsiteY7" fmla="*/ 0 h 554726"/>
                  <a:gd name="connsiteX8" fmla="*/ 24346 w 170470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70" h="554726">
                    <a:moveTo>
                      <a:pt x="89583" y="112300"/>
                    </a:moveTo>
                    <a:cubicBezTo>
                      <a:pt x="140675" y="201214"/>
                      <a:pt x="140675" y="310564"/>
                      <a:pt x="89583" y="399478"/>
                    </a:cubicBezTo>
                    <a:lnTo>
                      <a:pt x="24689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359" y="420910"/>
                    </a:lnTo>
                    <a:cubicBezTo>
                      <a:pt x="185175" y="318760"/>
                      <a:pt x="185175" y="193018"/>
                      <a:pt x="126359" y="90868"/>
                    </a:cubicBezTo>
                    <a:lnTo>
                      <a:pt x="73895" y="0"/>
                    </a:lnTo>
                    <a:lnTo>
                      <a:pt x="2434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0" name="Freeform: Shape 4919">
                <a:extLst>
                  <a:ext uri="{FF2B5EF4-FFF2-40B4-BE49-F238E27FC236}">
                    <a16:creationId xmlns:a16="http://schemas.microsoft.com/office/drawing/2014/main" id="{80F3598E-3B85-74DE-3B8F-335C354BB7F9}"/>
                  </a:ext>
                </a:extLst>
              </p:cNvPr>
              <p:cNvSpPr/>
              <p:nvPr/>
            </p:nvSpPr>
            <p:spPr>
              <a:xfrm>
                <a:off x="907854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1" name="Freeform: Shape 4920">
                <a:extLst>
                  <a:ext uri="{FF2B5EF4-FFF2-40B4-BE49-F238E27FC236}">
                    <a16:creationId xmlns:a16="http://schemas.microsoft.com/office/drawing/2014/main" id="{05C3D446-8BB6-CE74-4777-B560037720DE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2" name="Freeform: Shape 4921">
                <a:extLst>
                  <a:ext uri="{FF2B5EF4-FFF2-40B4-BE49-F238E27FC236}">
                    <a16:creationId xmlns:a16="http://schemas.microsoft.com/office/drawing/2014/main" id="{94CAF8CB-D634-57BB-73F9-150E87E1FD96}"/>
                  </a:ext>
                </a:extLst>
              </p:cNvPr>
              <p:cNvSpPr/>
              <p:nvPr/>
            </p:nvSpPr>
            <p:spPr>
              <a:xfrm>
                <a:off x="9004306" y="5669508"/>
                <a:ext cx="24688" cy="42862"/>
              </a:xfrm>
              <a:custGeom>
                <a:avLst/>
                <a:gdLst>
                  <a:gd name="connsiteX0" fmla="*/ 0 w 24688"/>
                  <a:gd name="connsiteY0" fmla="*/ 42863 h 42862"/>
                  <a:gd name="connsiteX1" fmla="*/ 0 w 24688"/>
                  <a:gd name="connsiteY1" fmla="*/ 42863 h 42862"/>
                  <a:gd name="connsiteX2" fmla="*/ 24689 w 24688"/>
                  <a:gd name="connsiteY2" fmla="*/ 0 h 42862"/>
                  <a:gd name="connsiteX3" fmla="*/ 0 w 2468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8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689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3" name="Freeform: Shape 4922">
                <a:extLst>
                  <a:ext uri="{FF2B5EF4-FFF2-40B4-BE49-F238E27FC236}">
                    <a16:creationId xmlns:a16="http://schemas.microsoft.com/office/drawing/2014/main" id="{F8C5977F-1941-4E55-E518-B1F3750ED135}"/>
                  </a:ext>
                </a:extLst>
              </p:cNvPr>
              <p:cNvSpPr/>
              <p:nvPr/>
            </p:nvSpPr>
            <p:spPr>
              <a:xfrm>
                <a:off x="8560936" y="5114782"/>
                <a:ext cx="517521" cy="298751"/>
              </a:xfrm>
              <a:custGeom>
                <a:avLst/>
                <a:gdLst>
                  <a:gd name="connsiteX0" fmla="*/ 89669 w 517521"/>
                  <a:gd name="connsiteY0" fmla="*/ 186452 h 298751"/>
                  <a:gd name="connsiteX1" fmla="*/ 338271 w 517521"/>
                  <a:gd name="connsiteY1" fmla="*/ 42863 h 298751"/>
                  <a:gd name="connsiteX2" fmla="*/ 517522 w 517521"/>
                  <a:gd name="connsiteY2" fmla="*/ 42863 h 298751"/>
                  <a:gd name="connsiteX3" fmla="*/ 443198 w 517521"/>
                  <a:gd name="connsiteY3" fmla="*/ 0 h 298751"/>
                  <a:gd name="connsiteX4" fmla="*/ 338271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689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669" y="186452"/>
                    </a:moveTo>
                    <a:cubicBezTo>
                      <a:pt x="141069" y="97743"/>
                      <a:pt x="235753" y="43059"/>
                      <a:pt x="338271" y="42863"/>
                    </a:cubicBezTo>
                    <a:lnTo>
                      <a:pt x="517522" y="42863"/>
                    </a:lnTo>
                    <a:lnTo>
                      <a:pt x="443198" y="0"/>
                    </a:lnTo>
                    <a:lnTo>
                      <a:pt x="338271" y="0"/>
                    </a:lnTo>
                    <a:cubicBezTo>
                      <a:pt x="220416" y="180"/>
                      <a:pt x="111546" y="63042"/>
                      <a:pt x="52464" y="165021"/>
                    </a:cubicBezTo>
                    <a:lnTo>
                      <a:pt x="0" y="255889"/>
                    </a:lnTo>
                    <a:lnTo>
                      <a:pt x="24689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4" name="Freeform: Shape 4923">
                <a:extLst>
                  <a:ext uri="{FF2B5EF4-FFF2-40B4-BE49-F238E27FC236}">
                    <a16:creationId xmlns:a16="http://schemas.microsoft.com/office/drawing/2014/main" id="{A5712BCC-FC28-3FAE-02CE-AC57DAE893C3}"/>
                  </a:ext>
                </a:extLst>
              </p:cNvPr>
              <p:cNvSpPr/>
              <p:nvPr/>
            </p:nvSpPr>
            <p:spPr>
              <a:xfrm>
                <a:off x="8116881" y="4431039"/>
                <a:ext cx="517693" cy="298837"/>
              </a:xfrm>
              <a:custGeom>
                <a:avLst/>
                <a:gdLst>
                  <a:gd name="connsiteX0" fmla="*/ 74152 w 517693"/>
                  <a:gd name="connsiteY0" fmla="*/ 298837 h 298837"/>
                  <a:gd name="connsiteX1" fmla="*/ 179080 w 517693"/>
                  <a:gd name="connsiteY1" fmla="*/ 298837 h 298837"/>
                  <a:gd name="connsiteX2" fmla="*/ 465144 w 517693"/>
                  <a:gd name="connsiteY2" fmla="*/ 133817 h 298837"/>
                  <a:gd name="connsiteX3" fmla="*/ 517693 w 517693"/>
                  <a:gd name="connsiteY3" fmla="*/ 42863 h 298837"/>
                  <a:gd name="connsiteX4" fmla="*/ 492919 w 517693"/>
                  <a:gd name="connsiteY4" fmla="*/ 0 h 298837"/>
                  <a:gd name="connsiteX5" fmla="*/ 427768 w 517693"/>
                  <a:gd name="connsiteY5" fmla="*/ 112385 h 298837"/>
                  <a:gd name="connsiteX6" fmla="*/ 179165 w 517693"/>
                  <a:gd name="connsiteY6" fmla="*/ 255975 h 298837"/>
                  <a:gd name="connsiteX7" fmla="*/ 0 w 517693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837">
                    <a:moveTo>
                      <a:pt x="74152" y="298837"/>
                    </a:moveTo>
                    <a:lnTo>
                      <a:pt x="179080" y="298837"/>
                    </a:lnTo>
                    <a:cubicBezTo>
                      <a:pt x="297028" y="298726"/>
                      <a:pt x="406002" y="235864"/>
                      <a:pt x="465144" y="133817"/>
                    </a:cubicBezTo>
                    <a:lnTo>
                      <a:pt x="517693" y="42863"/>
                    </a:lnTo>
                    <a:lnTo>
                      <a:pt x="492919" y="0"/>
                    </a:lnTo>
                    <a:lnTo>
                      <a:pt x="427768" y="112385"/>
                    </a:lnTo>
                    <a:cubicBezTo>
                      <a:pt x="376367" y="201094"/>
                      <a:pt x="281684" y="255777"/>
                      <a:pt x="179165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5" name="Freeform: Shape 4924">
                <a:extLst>
                  <a:ext uri="{FF2B5EF4-FFF2-40B4-BE49-F238E27FC236}">
                    <a16:creationId xmlns:a16="http://schemas.microsoft.com/office/drawing/2014/main" id="{B1BBA592-1DFA-FB52-C767-470A3140CF8D}"/>
                  </a:ext>
                </a:extLst>
              </p:cNvPr>
              <p:cNvSpPr/>
              <p:nvPr/>
            </p:nvSpPr>
            <p:spPr>
              <a:xfrm>
                <a:off x="860954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4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6" name="Freeform: Shape 4925">
                <a:extLst>
                  <a:ext uri="{FF2B5EF4-FFF2-40B4-BE49-F238E27FC236}">
                    <a16:creationId xmlns:a16="http://schemas.microsoft.com/office/drawing/2014/main" id="{3F10C186-3B38-9779-E28F-6EB59FB84D80}"/>
                  </a:ext>
                </a:extLst>
              </p:cNvPr>
              <p:cNvSpPr/>
              <p:nvPr/>
            </p:nvSpPr>
            <p:spPr>
              <a:xfrm>
                <a:off x="8020183" y="4431039"/>
                <a:ext cx="146075" cy="255974"/>
              </a:xfrm>
              <a:custGeom>
                <a:avLst/>
                <a:gdLst>
                  <a:gd name="connsiteX0" fmla="*/ 81181 w 146075"/>
                  <a:gd name="connsiteY0" fmla="*/ 143589 h 255974"/>
                  <a:gd name="connsiteX1" fmla="*/ 42863 w 146075"/>
                  <a:gd name="connsiteY1" fmla="*/ 0 h 255974"/>
                  <a:gd name="connsiteX2" fmla="*/ 0 w 146075"/>
                  <a:gd name="connsiteY2" fmla="*/ 0 h 255974"/>
                  <a:gd name="connsiteX3" fmla="*/ 44062 w 146075"/>
                  <a:gd name="connsiteY3" fmla="*/ 165021 h 255974"/>
                  <a:gd name="connsiteX4" fmla="*/ 96612 w 146075"/>
                  <a:gd name="connsiteY4" fmla="*/ 255975 h 255974"/>
                  <a:gd name="connsiteX5" fmla="*/ 146075 w 146075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81181" y="143589"/>
                    </a:moveTo>
                    <a:cubicBezTo>
                      <a:pt x="56029" y="99921"/>
                      <a:pt x="42811" y="50397"/>
                      <a:pt x="42863" y="0"/>
                    </a:cubicBezTo>
                    <a:lnTo>
                      <a:pt x="0" y="0"/>
                    </a:lnTo>
                    <a:cubicBezTo>
                      <a:pt x="-17" y="57916"/>
                      <a:pt x="15173" y="114820"/>
                      <a:pt x="44062" y="165021"/>
                    </a:cubicBezTo>
                    <a:lnTo>
                      <a:pt x="96612" y="255975"/>
                    </a:lnTo>
                    <a:lnTo>
                      <a:pt x="146075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7" name="Freeform: Shape 4926">
                <a:extLst>
                  <a:ext uri="{FF2B5EF4-FFF2-40B4-BE49-F238E27FC236}">
                    <a16:creationId xmlns:a16="http://schemas.microsoft.com/office/drawing/2014/main" id="{6D5E784B-5DF7-C524-40E8-880EB77886C0}"/>
                  </a:ext>
                </a:extLst>
              </p:cNvPr>
              <p:cNvSpPr/>
              <p:nvPr/>
            </p:nvSpPr>
            <p:spPr>
              <a:xfrm>
                <a:off x="7913884" y="6652431"/>
                <a:ext cx="276891" cy="188423"/>
              </a:xfrm>
              <a:custGeom>
                <a:avLst/>
                <a:gdLst>
                  <a:gd name="connsiteX0" fmla="*/ 38319 w 276891"/>
                  <a:gd name="connsiteY0" fmla="*/ 36004 h 188423"/>
                  <a:gd name="connsiteX1" fmla="*/ 0 w 276891"/>
                  <a:gd name="connsiteY1" fmla="*/ 102699 h 188423"/>
                  <a:gd name="connsiteX2" fmla="*/ 0 w 276891"/>
                  <a:gd name="connsiteY2" fmla="*/ 188424 h 188423"/>
                  <a:gd name="connsiteX3" fmla="*/ 75438 w 276891"/>
                  <a:gd name="connsiteY3" fmla="*/ 57865 h 188423"/>
                  <a:gd name="connsiteX4" fmla="*/ 101155 w 276891"/>
                  <a:gd name="connsiteY4" fmla="*/ 42863 h 188423"/>
                  <a:gd name="connsiteX5" fmla="*/ 276892 w 276891"/>
                  <a:gd name="connsiteY5" fmla="*/ 42863 h 188423"/>
                  <a:gd name="connsiteX6" fmla="*/ 202654 w 276891"/>
                  <a:gd name="connsiteY6" fmla="*/ 0 h 188423"/>
                  <a:gd name="connsiteX7" fmla="*/ 101413 w 276891"/>
                  <a:gd name="connsiteY7" fmla="*/ 0 h 188423"/>
                  <a:gd name="connsiteX8" fmla="*/ 38319 w 276891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91" h="188423">
                    <a:moveTo>
                      <a:pt x="38319" y="36004"/>
                    </a:moveTo>
                    <a:lnTo>
                      <a:pt x="0" y="102699"/>
                    </a:lnTo>
                    <a:lnTo>
                      <a:pt x="0" y="188424"/>
                    </a:lnTo>
                    <a:lnTo>
                      <a:pt x="75438" y="57865"/>
                    </a:lnTo>
                    <a:cubicBezTo>
                      <a:pt x="80753" y="48666"/>
                      <a:pt x="90534" y="42957"/>
                      <a:pt x="101155" y="42863"/>
                    </a:cubicBezTo>
                    <a:lnTo>
                      <a:pt x="276892" y="42863"/>
                    </a:lnTo>
                    <a:lnTo>
                      <a:pt x="202654" y="0"/>
                    </a:lnTo>
                    <a:lnTo>
                      <a:pt x="101413" y="0"/>
                    </a:lnTo>
                    <a:cubicBezTo>
                      <a:pt x="75481" y="-52"/>
                      <a:pt x="51470" y="13656"/>
                      <a:pt x="38319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8" name="Freeform: Shape 4927">
                <a:extLst>
                  <a:ext uri="{FF2B5EF4-FFF2-40B4-BE49-F238E27FC236}">
                    <a16:creationId xmlns:a16="http://schemas.microsoft.com/office/drawing/2014/main" id="{411D38A8-8784-A210-D582-50119CD730C3}"/>
                  </a:ext>
                </a:extLst>
              </p:cNvPr>
              <p:cNvSpPr/>
              <p:nvPr/>
            </p:nvSpPr>
            <p:spPr>
              <a:xfrm>
                <a:off x="7854305" y="6828939"/>
                <a:ext cx="16716" cy="29060"/>
              </a:xfrm>
              <a:custGeom>
                <a:avLst/>
                <a:gdLst>
                  <a:gd name="connsiteX0" fmla="*/ 16716 w 16716"/>
                  <a:gd name="connsiteY0" fmla="*/ 29061 h 29060"/>
                  <a:gd name="connsiteX1" fmla="*/ 16716 w 16716"/>
                  <a:gd name="connsiteY1" fmla="*/ 0 h 29060"/>
                  <a:gd name="connsiteX2" fmla="*/ 0 w 16716"/>
                  <a:gd name="connsiteY2" fmla="*/ 29061 h 29060"/>
                  <a:gd name="connsiteX3" fmla="*/ 16716 w 16716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16" h="29060">
                    <a:moveTo>
                      <a:pt x="16716" y="29061"/>
                    </a:moveTo>
                    <a:lnTo>
                      <a:pt x="16716" y="0"/>
                    </a:lnTo>
                    <a:lnTo>
                      <a:pt x="0" y="29061"/>
                    </a:lnTo>
                    <a:lnTo>
                      <a:pt x="16716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9" name="Freeform: Shape 4928">
                <a:extLst>
                  <a:ext uri="{FF2B5EF4-FFF2-40B4-BE49-F238E27FC236}">
                    <a16:creationId xmlns:a16="http://schemas.microsoft.com/office/drawing/2014/main" id="{43C602AB-ED89-83F5-4A85-6157F7B6A0D7}"/>
                  </a:ext>
                </a:extLst>
              </p:cNvPr>
              <p:cNvSpPr/>
              <p:nvPr/>
            </p:nvSpPr>
            <p:spPr>
              <a:xfrm>
                <a:off x="7579642" y="6564306"/>
                <a:ext cx="210026" cy="265061"/>
              </a:xfrm>
              <a:custGeom>
                <a:avLst/>
                <a:gdLst>
                  <a:gd name="connsiteX0" fmla="*/ 177794 w 210026"/>
                  <a:gd name="connsiteY0" fmla="*/ 18602 h 265061"/>
                  <a:gd name="connsiteX1" fmla="*/ 177794 w 210026"/>
                  <a:gd name="connsiteY1" fmla="*/ 18602 h 265061"/>
                  <a:gd name="connsiteX2" fmla="*/ 210026 w 210026"/>
                  <a:gd name="connsiteY2" fmla="*/ 0 h 265061"/>
                  <a:gd name="connsiteX3" fmla="*/ 124301 w 210026"/>
                  <a:gd name="connsiteY3" fmla="*/ 0 h 265061"/>
                  <a:gd name="connsiteX4" fmla="*/ 36433 w 210026"/>
                  <a:gd name="connsiteY4" fmla="*/ 50749 h 265061"/>
                  <a:gd name="connsiteX5" fmla="*/ 0 w 210026"/>
                  <a:gd name="connsiteY5" fmla="*/ 113843 h 265061"/>
                  <a:gd name="connsiteX6" fmla="*/ 0 w 210026"/>
                  <a:gd name="connsiteY6" fmla="*/ 190824 h 265061"/>
                  <a:gd name="connsiteX7" fmla="*/ 42863 w 210026"/>
                  <a:gd name="connsiteY7" fmla="*/ 265062 h 265061"/>
                  <a:gd name="connsiteX8" fmla="*/ 42863 w 210026"/>
                  <a:gd name="connsiteY8" fmla="*/ 113671 h 265061"/>
                  <a:gd name="connsiteX9" fmla="*/ 57864 w 210026"/>
                  <a:gd name="connsiteY9" fmla="*/ 87954 h 265061"/>
                  <a:gd name="connsiteX10" fmla="*/ 167164 w 210026"/>
                  <a:gd name="connsiteY10" fmla="*/ 24860 h 265061"/>
                  <a:gd name="connsiteX11" fmla="*/ 167164 w 210026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5061">
                    <a:moveTo>
                      <a:pt x="177794" y="18602"/>
                    </a:moveTo>
                    <a:lnTo>
                      <a:pt x="177794" y="18602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39" y="63814"/>
                      <a:pt x="77" y="87834"/>
                      <a:pt x="0" y="113843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0" name="Freeform: Shape 4929">
                <a:extLst>
                  <a:ext uri="{FF2B5EF4-FFF2-40B4-BE49-F238E27FC236}">
                    <a16:creationId xmlns:a16="http://schemas.microsoft.com/office/drawing/2014/main" id="{9316A975-0864-829C-BD4D-CD58FDE4C7DC}"/>
                  </a:ext>
                </a:extLst>
              </p:cNvPr>
              <p:cNvSpPr/>
              <p:nvPr/>
            </p:nvSpPr>
            <p:spPr>
              <a:xfrm>
                <a:off x="7579556" y="6840426"/>
                <a:ext cx="10201" cy="17573"/>
              </a:xfrm>
              <a:custGeom>
                <a:avLst/>
                <a:gdLst>
                  <a:gd name="connsiteX0" fmla="*/ 0 w 10201"/>
                  <a:gd name="connsiteY0" fmla="*/ 0 h 17573"/>
                  <a:gd name="connsiteX1" fmla="*/ 0 w 10201"/>
                  <a:gd name="connsiteY1" fmla="*/ 17574 h 17573"/>
                  <a:gd name="connsiteX2" fmla="*/ 10201 w 10201"/>
                  <a:gd name="connsiteY2" fmla="*/ 17574 h 17573"/>
                  <a:gd name="connsiteX3" fmla="*/ 6772 w 10201"/>
                  <a:gd name="connsiteY3" fmla="*/ 11658 h 17573"/>
                  <a:gd name="connsiteX4" fmla="*/ 0 w 10201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01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201" y="17574"/>
                    </a:lnTo>
                    <a:lnTo>
                      <a:pt x="6772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1" name="Freeform: Shape 4930">
                <a:extLst>
                  <a:ext uri="{FF2B5EF4-FFF2-40B4-BE49-F238E27FC236}">
                    <a16:creationId xmlns:a16="http://schemas.microsoft.com/office/drawing/2014/main" id="{12F21C20-9924-451D-2B84-AE3767D89E90}"/>
                  </a:ext>
                </a:extLst>
              </p:cNvPr>
              <p:cNvSpPr/>
              <p:nvPr/>
            </p:nvSpPr>
            <p:spPr>
              <a:xfrm>
                <a:off x="7242085" y="6652260"/>
                <a:ext cx="134646" cy="205740"/>
              </a:xfrm>
              <a:custGeom>
                <a:avLst/>
                <a:gdLst>
                  <a:gd name="connsiteX0" fmla="*/ 9745 w 134646"/>
                  <a:gd name="connsiteY0" fmla="*/ 203339 h 205740"/>
                  <a:gd name="connsiteX1" fmla="*/ 11116 w 134646"/>
                  <a:gd name="connsiteY1" fmla="*/ 205740 h 205740"/>
                  <a:gd name="connsiteX2" fmla="*/ 60580 w 134646"/>
                  <a:gd name="connsiteY2" fmla="*/ 205740 h 205740"/>
                  <a:gd name="connsiteX3" fmla="*/ 46863 w 134646"/>
                  <a:gd name="connsiteY3" fmla="*/ 181908 h 205740"/>
                  <a:gd name="connsiteX4" fmla="*/ 46863 w 134646"/>
                  <a:gd name="connsiteY4" fmla="*/ 151904 h 205740"/>
                  <a:gd name="connsiteX5" fmla="*/ 109957 w 134646"/>
                  <a:gd name="connsiteY5" fmla="*/ 42863 h 205740"/>
                  <a:gd name="connsiteX6" fmla="*/ 116129 w 134646"/>
                  <a:gd name="connsiteY6" fmla="*/ 32147 h 205740"/>
                  <a:gd name="connsiteX7" fmla="*/ 116129 w 134646"/>
                  <a:gd name="connsiteY7" fmla="*/ 32147 h 205740"/>
                  <a:gd name="connsiteX8" fmla="*/ 134646 w 134646"/>
                  <a:gd name="connsiteY8" fmla="*/ 0 h 205740"/>
                  <a:gd name="connsiteX9" fmla="*/ 134646 w 134646"/>
                  <a:gd name="connsiteY9" fmla="*/ 0 h 205740"/>
                  <a:gd name="connsiteX10" fmla="*/ 60322 w 134646"/>
                  <a:gd name="connsiteY10" fmla="*/ 42863 h 205740"/>
                  <a:gd name="connsiteX11" fmla="*/ 9659 w 134646"/>
                  <a:gd name="connsiteY11" fmla="*/ 130731 h 205740"/>
                  <a:gd name="connsiteX12" fmla="*/ 9745 w 134646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46" h="205740">
                    <a:moveTo>
                      <a:pt x="9745" y="203339"/>
                    </a:moveTo>
                    <a:lnTo>
                      <a:pt x="11116" y="205740"/>
                    </a:lnTo>
                    <a:lnTo>
                      <a:pt x="60580" y="205740"/>
                    </a:lnTo>
                    <a:lnTo>
                      <a:pt x="46863" y="181908"/>
                    </a:lnTo>
                    <a:cubicBezTo>
                      <a:pt x="41472" y="172633"/>
                      <a:pt x="41472" y="161180"/>
                      <a:pt x="46863" y="151904"/>
                    </a:cubicBezTo>
                    <a:lnTo>
                      <a:pt x="109957" y="42863"/>
                    </a:lnTo>
                    <a:lnTo>
                      <a:pt x="116129" y="32147"/>
                    </a:lnTo>
                    <a:lnTo>
                      <a:pt x="116129" y="32147"/>
                    </a:lnTo>
                    <a:lnTo>
                      <a:pt x="134646" y="0"/>
                    </a:lnTo>
                    <a:lnTo>
                      <a:pt x="134646" y="0"/>
                    </a:lnTo>
                    <a:lnTo>
                      <a:pt x="60322" y="42863"/>
                    </a:lnTo>
                    <a:lnTo>
                      <a:pt x="9659" y="130731"/>
                    </a:lnTo>
                    <a:cubicBezTo>
                      <a:pt x="-3251" y="153225"/>
                      <a:pt x="-3217" y="180880"/>
                      <a:pt x="9745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2" name="Freeform: Shape 4931">
                <a:extLst>
                  <a:ext uri="{FF2B5EF4-FFF2-40B4-BE49-F238E27FC236}">
                    <a16:creationId xmlns:a16="http://schemas.microsoft.com/office/drawing/2014/main" id="{176D1F3D-621B-C26E-AA4F-DDF7D92DD59C}"/>
                  </a:ext>
                </a:extLst>
              </p:cNvPr>
              <p:cNvSpPr/>
              <p:nvPr/>
            </p:nvSpPr>
            <p:spPr>
              <a:xfrm>
                <a:off x="8141484" y="6695122"/>
                <a:ext cx="110242" cy="162877"/>
              </a:xfrm>
              <a:custGeom>
                <a:avLst/>
                <a:gdLst>
                  <a:gd name="connsiteX0" fmla="*/ 12430 w 110242"/>
                  <a:gd name="connsiteY0" fmla="*/ 0 h 162877"/>
                  <a:gd name="connsiteX1" fmla="*/ 0 w 110242"/>
                  <a:gd name="connsiteY1" fmla="*/ 0 h 162877"/>
                  <a:gd name="connsiteX2" fmla="*/ 63351 w 110242"/>
                  <a:gd name="connsiteY2" fmla="*/ 109042 h 162877"/>
                  <a:gd name="connsiteX3" fmla="*/ 63351 w 110242"/>
                  <a:gd name="connsiteY3" fmla="*/ 139046 h 162877"/>
                  <a:gd name="connsiteX4" fmla="*/ 49635 w 110242"/>
                  <a:gd name="connsiteY4" fmla="*/ 162878 h 162877"/>
                  <a:gd name="connsiteX5" fmla="*/ 99098 w 110242"/>
                  <a:gd name="connsiteY5" fmla="*/ 162878 h 162877"/>
                  <a:gd name="connsiteX6" fmla="*/ 100470 w 110242"/>
                  <a:gd name="connsiteY6" fmla="*/ 160477 h 162877"/>
                  <a:gd name="connsiteX7" fmla="*/ 100470 w 110242"/>
                  <a:gd name="connsiteY7" fmla="*/ 87611 h 162877"/>
                  <a:gd name="connsiteX8" fmla="*/ 49549 w 110242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242" h="162877">
                    <a:moveTo>
                      <a:pt x="12430" y="0"/>
                    </a:moveTo>
                    <a:lnTo>
                      <a:pt x="0" y="0"/>
                    </a:lnTo>
                    <a:lnTo>
                      <a:pt x="63351" y="109042"/>
                    </a:lnTo>
                    <a:cubicBezTo>
                      <a:pt x="68709" y="118326"/>
                      <a:pt x="68709" y="129762"/>
                      <a:pt x="63351" y="139046"/>
                    </a:cubicBezTo>
                    <a:lnTo>
                      <a:pt x="49635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500" y="137940"/>
                      <a:pt x="113500" y="110148"/>
                      <a:pt x="100470" y="87611"/>
                    </a:cubicBezTo>
                    <a:lnTo>
                      <a:pt x="4954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3" name="Freeform: Shape 4932">
                <a:extLst>
                  <a:ext uri="{FF2B5EF4-FFF2-40B4-BE49-F238E27FC236}">
                    <a16:creationId xmlns:a16="http://schemas.microsoft.com/office/drawing/2014/main" id="{698FB63F-D024-FC07-BCBB-EEFBA1C3145B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4" name="Freeform: Shape 4933">
                <a:extLst>
                  <a:ext uri="{FF2B5EF4-FFF2-40B4-BE49-F238E27FC236}">
                    <a16:creationId xmlns:a16="http://schemas.microsoft.com/office/drawing/2014/main" id="{C4D53E66-BA7D-D5D4-993B-BC03D46FBE02}"/>
                  </a:ext>
                </a:extLst>
              </p:cNvPr>
              <p:cNvSpPr/>
              <p:nvPr/>
            </p:nvSpPr>
            <p:spPr>
              <a:xfrm>
                <a:off x="8153828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5" name="Freeform: Shape 4934">
                <a:extLst>
                  <a:ext uri="{FF2B5EF4-FFF2-40B4-BE49-F238E27FC236}">
                    <a16:creationId xmlns:a16="http://schemas.microsoft.com/office/drawing/2014/main" id="{F024D58D-C522-66BA-143C-C1C83F16557C}"/>
                  </a:ext>
                </a:extLst>
              </p:cNvPr>
              <p:cNvSpPr/>
              <p:nvPr/>
            </p:nvSpPr>
            <p:spPr>
              <a:xfrm>
                <a:off x="7746720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948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299 w 167163"/>
                  <a:gd name="connsiteY8" fmla="*/ 88126 h 278263"/>
                  <a:gd name="connsiteX9" fmla="*/ 124301 w 167163"/>
                  <a:gd name="connsiteY9" fmla="*/ 113843 h 278263"/>
                  <a:gd name="connsiteX10" fmla="*/ 124301 w 167163"/>
                  <a:gd name="connsiteY10" fmla="*/ 264634 h 278263"/>
                  <a:gd name="connsiteX11" fmla="*/ 124301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814" y="273120"/>
                      <a:pt x="153105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121" y="87826"/>
                      <a:pt x="153251" y="63788"/>
                      <a:pt x="130731" y="50750"/>
                    </a:cubicBezTo>
                    <a:lnTo>
                      <a:pt x="42948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299" y="88126"/>
                    </a:lnTo>
                    <a:cubicBezTo>
                      <a:pt x="118472" y="93466"/>
                      <a:pt x="124173" y="103231"/>
                      <a:pt x="124301" y="113843"/>
                    </a:cubicBezTo>
                    <a:lnTo>
                      <a:pt x="124301" y="264634"/>
                    </a:lnTo>
                    <a:lnTo>
                      <a:pt x="124301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6" name="Freeform: Shape 4935">
                <a:extLst>
                  <a:ext uri="{FF2B5EF4-FFF2-40B4-BE49-F238E27FC236}">
                    <a16:creationId xmlns:a16="http://schemas.microsoft.com/office/drawing/2014/main" id="{08BCC37F-3804-F5E9-5FD5-3816E4AC5AA2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7" name="Freeform: Shape 4936">
                <a:extLst>
                  <a:ext uri="{FF2B5EF4-FFF2-40B4-BE49-F238E27FC236}">
                    <a16:creationId xmlns:a16="http://schemas.microsoft.com/office/drawing/2014/main" id="{969DDC37-41D8-FB05-4400-9690A9EB60B0}"/>
                  </a:ext>
                </a:extLst>
              </p:cNvPr>
              <p:cNvSpPr/>
              <p:nvPr/>
            </p:nvSpPr>
            <p:spPr>
              <a:xfrm>
                <a:off x="7871021" y="6828939"/>
                <a:ext cx="85" cy="13458"/>
              </a:xfrm>
              <a:custGeom>
                <a:avLst/>
                <a:gdLst>
                  <a:gd name="connsiteX0" fmla="*/ 86 w 85"/>
                  <a:gd name="connsiteY0" fmla="*/ 13459 h 13458"/>
                  <a:gd name="connsiteX1" fmla="*/ 86 w 85"/>
                  <a:gd name="connsiteY1" fmla="*/ 0 h 13458"/>
                  <a:gd name="connsiteX2" fmla="*/ 0 w 85"/>
                  <a:gd name="connsiteY2" fmla="*/ 0 h 13458"/>
                  <a:gd name="connsiteX3" fmla="*/ 0 w 85"/>
                  <a:gd name="connsiteY3" fmla="*/ 13459 h 13458"/>
                  <a:gd name="connsiteX4" fmla="*/ 86 w 85"/>
                  <a:gd name="connsiteY4" fmla="*/ 13459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3458">
                    <a:moveTo>
                      <a:pt x="86" y="13459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13459"/>
                    </a:lnTo>
                    <a:lnTo>
                      <a:pt x="86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8" name="Freeform: Shape 4937">
                <a:extLst>
                  <a:ext uri="{FF2B5EF4-FFF2-40B4-BE49-F238E27FC236}">
                    <a16:creationId xmlns:a16="http://schemas.microsoft.com/office/drawing/2014/main" id="{7CE595EE-5836-9475-87F5-6A987E3B1AA6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9" name="Freeform: Shape 4938">
                <a:extLst>
                  <a:ext uri="{FF2B5EF4-FFF2-40B4-BE49-F238E27FC236}">
                    <a16:creationId xmlns:a16="http://schemas.microsoft.com/office/drawing/2014/main" id="{3B9D4D35-F8AF-BB45-D807-31B9DF6A70DA}"/>
                  </a:ext>
                </a:extLst>
              </p:cNvPr>
              <p:cNvSpPr/>
              <p:nvPr/>
            </p:nvSpPr>
            <p:spPr>
              <a:xfrm>
                <a:off x="774680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630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630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630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630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0" name="Freeform: Shape 4939">
                <a:extLst>
                  <a:ext uri="{FF2B5EF4-FFF2-40B4-BE49-F238E27FC236}">
                    <a16:creationId xmlns:a16="http://schemas.microsoft.com/office/drawing/2014/main" id="{0AAC5FB0-BAC5-C760-CBFB-4BDAE5390F54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1" name="Freeform: Shape 4940">
                <a:extLst>
                  <a:ext uri="{FF2B5EF4-FFF2-40B4-BE49-F238E27FC236}">
                    <a16:creationId xmlns:a16="http://schemas.microsoft.com/office/drawing/2014/main" id="{A72E2CDF-505C-A6EB-6C05-F3D5F8E68DBE}"/>
                  </a:ext>
                </a:extLst>
              </p:cNvPr>
              <p:cNvSpPr/>
              <p:nvPr/>
            </p:nvSpPr>
            <p:spPr>
              <a:xfrm>
                <a:off x="775752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2" name="Freeform: Shape 4941">
                <a:extLst>
                  <a:ext uri="{FF2B5EF4-FFF2-40B4-BE49-F238E27FC236}">
                    <a16:creationId xmlns:a16="http://schemas.microsoft.com/office/drawing/2014/main" id="{9AA8DB47-3F52-C704-3D58-F7A7C694F091}"/>
                  </a:ext>
                </a:extLst>
              </p:cNvPr>
              <p:cNvSpPr/>
              <p:nvPr/>
            </p:nvSpPr>
            <p:spPr>
              <a:xfrm>
                <a:off x="7871021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803" y="5718"/>
                      <a:pt x="14513" y="11290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3" name="Freeform: Shape 4942">
                <a:extLst>
                  <a:ext uri="{FF2B5EF4-FFF2-40B4-BE49-F238E27FC236}">
                    <a16:creationId xmlns:a16="http://schemas.microsoft.com/office/drawing/2014/main" id="{E311F38B-4AFC-7E91-EDE8-648FFF31AC9D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4" name="Freeform: Shape 4943">
                <a:extLst>
                  <a:ext uri="{FF2B5EF4-FFF2-40B4-BE49-F238E27FC236}">
                    <a16:creationId xmlns:a16="http://schemas.microsoft.com/office/drawing/2014/main" id="{82663D69-5BCC-6D6C-E93E-14CA2CBFC8A5}"/>
                  </a:ext>
                </a:extLst>
              </p:cNvPr>
              <p:cNvSpPr/>
              <p:nvPr/>
            </p:nvSpPr>
            <p:spPr>
              <a:xfrm>
                <a:off x="7871021" y="6842397"/>
                <a:ext cx="85" cy="15602"/>
              </a:xfrm>
              <a:custGeom>
                <a:avLst/>
                <a:gdLst>
                  <a:gd name="connsiteX0" fmla="*/ 0 w 85"/>
                  <a:gd name="connsiteY0" fmla="*/ 0 h 15602"/>
                  <a:gd name="connsiteX1" fmla="*/ 0 w 85"/>
                  <a:gd name="connsiteY1" fmla="*/ 15602 h 15602"/>
                  <a:gd name="connsiteX2" fmla="*/ 86 w 85"/>
                  <a:gd name="connsiteY2" fmla="*/ 15602 h 15602"/>
                  <a:gd name="connsiteX3" fmla="*/ 86 w 85"/>
                  <a:gd name="connsiteY3" fmla="*/ 0 h 15602"/>
                  <a:gd name="connsiteX4" fmla="*/ 0 w 85"/>
                  <a:gd name="connsiteY4" fmla="*/ 0 h 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" h="15602">
                    <a:moveTo>
                      <a:pt x="0" y="0"/>
                    </a:moveTo>
                    <a:lnTo>
                      <a:pt x="0" y="15602"/>
                    </a:lnTo>
                    <a:lnTo>
                      <a:pt x="86" y="15602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5" name="Freeform: Shape 4944">
                <a:extLst>
                  <a:ext uri="{FF2B5EF4-FFF2-40B4-BE49-F238E27FC236}">
                    <a16:creationId xmlns:a16="http://schemas.microsoft.com/office/drawing/2014/main" id="{677C3E0D-4587-EBB2-BD16-0339E7768135}"/>
                  </a:ext>
                </a:extLst>
              </p:cNvPr>
              <p:cNvSpPr/>
              <p:nvPr/>
            </p:nvSpPr>
            <p:spPr>
              <a:xfrm>
                <a:off x="7352042" y="6652431"/>
                <a:ext cx="263004" cy="200081"/>
              </a:xfrm>
              <a:custGeom>
                <a:avLst/>
                <a:gdLst>
                  <a:gd name="connsiteX0" fmla="*/ 6172 w 263004"/>
                  <a:gd name="connsiteY0" fmla="*/ 31718 h 200081"/>
                  <a:gd name="connsiteX1" fmla="*/ 0 w 263004"/>
                  <a:gd name="connsiteY1" fmla="*/ 42433 h 200081"/>
                  <a:gd name="connsiteX2" fmla="*/ 126187 w 263004"/>
                  <a:gd name="connsiteY2" fmla="*/ 42433 h 200081"/>
                  <a:gd name="connsiteX3" fmla="*/ 151904 w 263004"/>
                  <a:gd name="connsiteY3" fmla="*/ 57435 h 200081"/>
                  <a:gd name="connsiteX4" fmla="*/ 227514 w 263004"/>
                  <a:gd name="connsiteY4" fmla="*/ 188423 h 200081"/>
                  <a:gd name="connsiteX5" fmla="*/ 227514 w 263004"/>
                  <a:gd name="connsiteY5" fmla="*/ 188423 h 200081"/>
                  <a:gd name="connsiteX6" fmla="*/ 234286 w 263004"/>
                  <a:gd name="connsiteY6" fmla="*/ 200082 h 200081"/>
                  <a:gd name="connsiteX7" fmla="*/ 263004 w 263004"/>
                  <a:gd name="connsiteY7" fmla="*/ 164163 h 200081"/>
                  <a:gd name="connsiteX8" fmla="*/ 189280 w 263004"/>
                  <a:gd name="connsiteY8" fmla="*/ 36433 h 200081"/>
                  <a:gd name="connsiteX9" fmla="*/ 126187 w 263004"/>
                  <a:gd name="connsiteY9" fmla="*/ 0 h 200081"/>
                  <a:gd name="connsiteX10" fmla="*/ 24689 w 263004"/>
                  <a:gd name="connsiteY10" fmla="*/ 0 h 200081"/>
                  <a:gd name="connsiteX11" fmla="*/ 6172 w 263004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8" y="42528"/>
                      <a:pt x="146590" y="48237"/>
                      <a:pt x="151904" y="57435"/>
                    </a:cubicBezTo>
                    <a:lnTo>
                      <a:pt x="227514" y="188423"/>
                    </a:lnTo>
                    <a:lnTo>
                      <a:pt x="227514" y="188423"/>
                    </a:lnTo>
                    <a:lnTo>
                      <a:pt x="234286" y="200082"/>
                    </a:lnTo>
                    <a:cubicBezTo>
                      <a:pt x="244230" y="188655"/>
                      <a:pt x="253806" y="176679"/>
                      <a:pt x="263004" y="164163"/>
                    </a:cubicBezTo>
                    <a:lnTo>
                      <a:pt x="189280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689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6" name="Freeform: Shape 4945">
                <a:extLst>
                  <a:ext uri="{FF2B5EF4-FFF2-40B4-BE49-F238E27FC236}">
                    <a16:creationId xmlns:a16="http://schemas.microsoft.com/office/drawing/2014/main" id="{8C1466EC-C726-BB40-B869-C45472661755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7" name="Freeform: Shape 4946">
                <a:extLst>
                  <a:ext uri="{FF2B5EF4-FFF2-40B4-BE49-F238E27FC236}">
                    <a16:creationId xmlns:a16="http://schemas.microsoft.com/office/drawing/2014/main" id="{B89840E9-CA60-6A23-0B0C-38916E83BEE7}"/>
                  </a:ext>
                </a:extLst>
              </p:cNvPr>
              <p:cNvSpPr/>
              <p:nvPr/>
            </p:nvSpPr>
            <p:spPr>
              <a:xfrm>
                <a:off x="7352042" y="6684149"/>
                <a:ext cx="6171" cy="10715"/>
              </a:xfrm>
              <a:custGeom>
                <a:avLst/>
                <a:gdLst>
                  <a:gd name="connsiteX0" fmla="*/ 6172 w 6171"/>
                  <a:gd name="connsiteY0" fmla="*/ 0 h 10715"/>
                  <a:gd name="connsiteX1" fmla="*/ 6172 w 6171"/>
                  <a:gd name="connsiteY1" fmla="*/ 0 h 10715"/>
                  <a:gd name="connsiteX2" fmla="*/ 0 w 6171"/>
                  <a:gd name="connsiteY2" fmla="*/ 10716 h 10715"/>
                  <a:gd name="connsiteX3" fmla="*/ 6172 w 6171"/>
                  <a:gd name="connsiteY3" fmla="*/ 0 h 10715"/>
                  <a:gd name="connsiteX4" fmla="*/ 6172 w 6171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1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8" name="Freeform: Shape 4947">
                <a:extLst>
                  <a:ext uri="{FF2B5EF4-FFF2-40B4-BE49-F238E27FC236}">
                    <a16:creationId xmlns:a16="http://schemas.microsoft.com/office/drawing/2014/main" id="{DF667C8E-8BD9-9220-479D-2398088FD52A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49" name="Freeform: Shape 4948">
                <a:extLst>
                  <a:ext uri="{FF2B5EF4-FFF2-40B4-BE49-F238E27FC236}">
                    <a16:creationId xmlns:a16="http://schemas.microsoft.com/office/drawing/2014/main" id="{8CA01A79-8C91-1AD7-28D0-2D9D39862D6D}"/>
                  </a:ext>
                </a:extLst>
              </p:cNvPr>
              <p:cNvSpPr/>
              <p:nvPr/>
            </p:nvSpPr>
            <p:spPr>
              <a:xfrm>
                <a:off x="7358214" y="6652002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0" name="Freeform: Shape 4949">
                <a:extLst>
                  <a:ext uri="{FF2B5EF4-FFF2-40B4-BE49-F238E27FC236}">
                    <a16:creationId xmlns:a16="http://schemas.microsoft.com/office/drawing/2014/main" id="{50C7488D-ECA1-47F6-3BE0-7468682143CA}"/>
                  </a:ext>
                </a:extLst>
              </p:cNvPr>
              <p:cNvSpPr/>
              <p:nvPr/>
            </p:nvSpPr>
            <p:spPr>
              <a:xfrm>
                <a:off x="7586157" y="6816166"/>
                <a:ext cx="52892" cy="41833"/>
              </a:xfrm>
              <a:custGeom>
                <a:avLst/>
                <a:gdLst>
                  <a:gd name="connsiteX0" fmla="*/ 3600 w 52892"/>
                  <a:gd name="connsiteY0" fmla="*/ 41834 h 41833"/>
                  <a:gd name="connsiteX1" fmla="*/ 52892 w 52892"/>
                  <a:gd name="connsiteY1" fmla="*/ 41834 h 41833"/>
                  <a:gd name="connsiteX2" fmla="*/ 28718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600" y="41834"/>
                    </a:moveTo>
                    <a:lnTo>
                      <a:pt x="52892" y="41834"/>
                    </a:lnTo>
                    <a:lnTo>
                      <a:pt x="28718" y="0"/>
                    </a:lnTo>
                    <a:cubicBezTo>
                      <a:pt x="19519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1" name="Freeform: Shape 4950">
                <a:extLst>
                  <a:ext uri="{FF2B5EF4-FFF2-40B4-BE49-F238E27FC236}">
                    <a16:creationId xmlns:a16="http://schemas.microsoft.com/office/drawing/2014/main" id="{A5469173-8B83-1CC0-6EC8-5AD984EFEFCE}"/>
                  </a:ext>
                </a:extLst>
              </p:cNvPr>
              <p:cNvSpPr/>
              <p:nvPr/>
            </p:nvSpPr>
            <p:spPr>
              <a:xfrm>
                <a:off x="642749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2" name="Freeform: Shape 4951">
                <a:extLst>
                  <a:ext uri="{FF2B5EF4-FFF2-40B4-BE49-F238E27FC236}">
                    <a16:creationId xmlns:a16="http://schemas.microsoft.com/office/drawing/2014/main" id="{1ABCA48B-AEC3-77BA-0056-6DA23E58017E}"/>
                  </a:ext>
                </a:extLst>
              </p:cNvPr>
              <p:cNvSpPr/>
              <p:nvPr/>
            </p:nvSpPr>
            <p:spPr>
              <a:xfrm>
                <a:off x="6241425" y="6396113"/>
                <a:ext cx="105663" cy="199910"/>
              </a:xfrm>
              <a:custGeom>
                <a:avLst/>
                <a:gdLst>
                  <a:gd name="connsiteX0" fmla="*/ 68373 w 105663"/>
                  <a:gd name="connsiteY0" fmla="*/ 124301 h 199910"/>
                  <a:gd name="connsiteX1" fmla="*/ 68373 w 105663"/>
                  <a:gd name="connsiteY1" fmla="*/ 124301 h 199910"/>
                  <a:gd name="connsiteX2" fmla="*/ 46942 w 105663"/>
                  <a:gd name="connsiteY2" fmla="*/ 87097 h 199910"/>
                  <a:gd name="connsiteX3" fmla="*/ 57915 w 105663"/>
                  <a:gd name="connsiteY3" fmla="*/ 46120 h 199910"/>
                  <a:gd name="connsiteX4" fmla="*/ 95033 w 105663"/>
                  <a:gd name="connsiteY4" fmla="*/ 24689 h 199910"/>
                  <a:gd name="connsiteX5" fmla="*/ 52171 w 105663"/>
                  <a:gd name="connsiteY5" fmla="*/ 0 h 199910"/>
                  <a:gd name="connsiteX6" fmla="*/ 36483 w 105663"/>
                  <a:gd name="connsiteY6" fmla="*/ 8573 h 199910"/>
                  <a:gd name="connsiteX7" fmla="*/ 9823 w 105663"/>
                  <a:gd name="connsiteY7" fmla="*/ 35147 h 199910"/>
                  <a:gd name="connsiteX8" fmla="*/ 2536 w 105663"/>
                  <a:gd name="connsiteY8" fmla="*/ 52807 h 199910"/>
                  <a:gd name="connsiteX9" fmla="*/ 9823 w 105663"/>
                  <a:gd name="connsiteY9" fmla="*/ 108099 h 199910"/>
                  <a:gd name="connsiteX10" fmla="*/ 62801 w 105663"/>
                  <a:gd name="connsiteY10" fmla="*/ 199911 h 199910"/>
                  <a:gd name="connsiteX11" fmla="*/ 105663 w 105663"/>
                  <a:gd name="connsiteY11" fmla="*/ 188423 h 199910"/>
                  <a:gd name="connsiteX12" fmla="*/ 93147 w 105663"/>
                  <a:gd name="connsiteY12" fmla="*/ 166735 h 199910"/>
                  <a:gd name="connsiteX13" fmla="*/ 93147 w 105663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097"/>
                    </a:lnTo>
                    <a:cubicBezTo>
                      <a:pt x="38661" y="72755"/>
                      <a:pt x="43573" y="54410"/>
                      <a:pt x="57915" y="46120"/>
                    </a:cubicBezTo>
                    <a:lnTo>
                      <a:pt x="95033" y="24689"/>
                    </a:lnTo>
                    <a:lnTo>
                      <a:pt x="52171" y="0"/>
                    </a:lnTo>
                    <a:lnTo>
                      <a:pt x="36483" y="8573"/>
                    </a:lnTo>
                    <a:cubicBezTo>
                      <a:pt x="25416" y="14933"/>
                      <a:pt x="16226" y="24106"/>
                      <a:pt x="9823" y="35147"/>
                    </a:cubicBezTo>
                    <a:cubicBezTo>
                      <a:pt x="6643" y="40694"/>
                      <a:pt x="4199" y="46634"/>
                      <a:pt x="2536" y="52807"/>
                    </a:cubicBezTo>
                    <a:cubicBezTo>
                      <a:pt x="-2547" y="71469"/>
                      <a:pt x="76" y="91392"/>
                      <a:pt x="9823" y="108099"/>
                    </a:cubicBezTo>
                    <a:lnTo>
                      <a:pt x="62801" y="199911"/>
                    </a:lnTo>
                    <a:lnTo>
                      <a:pt x="105663" y="188423"/>
                    </a:lnTo>
                    <a:lnTo>
                      <a:pt x="93147" y="166735"/>
                    </a:lnTo>
                    <a:lnTo>
                      <a:pt x="93147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3" name="Freeform: Shape 4952">
                <a:extLst>
                  <a:ext uri="{FF2B5EF4-FFF2-40B4-BE49-F238E27FC236}">
                    <a16:creationId xmlns:a16="http://schemas.microsoft.com/office/drawing/2014/main" id="{77C291B7-446B-2D22-AE08-015E3EB74905}"/>
                  </a:ext>
                </a:extLst>
              </p:cNvPr>
              <p:cNvSpPr/>
              <p:nvPr/>
            </p:nvSpPr>
            <p:spPr>
              <a:xfrm>
                <a:off x="6304825" y="6585394"/>
                <a:ext cx="154305" cy="193567"/>
              </a:xfrm>
              <a:custGeom>
                <a:avLst/>
                <a:gdLst>
                  <a:gd name="connsiteX0" fmla="*/ 79810 w 154305"/>
                  <a:gd name="connsiteY0" fmla="*/ 150276 h 193567"/>
                  <a:gd name="connsiteX1" fmla="*/ 142647 w 154305"/>
                  <a:gd name="connsiteY1" fmla="*/ 186880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9810" y="150276"/>
                    </a:moveTo>
                    <a:lnTo>
                      <a:pt x="142647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4" name="Freeform: Shape 4953">
                <a:extLst>
                  <a:ext uri="{FF2B5EF4-FFF2-40B4-BE49-F238E27FC236}">
                    <a16:creationId xmlns:a16="http://schemas.microsoft.com/office/drawing/2014/main" id="{A5AEB940-CBA6-23B6-0C9A-FA3E45F8E90F}"/>
                  </a:ext>
                </a:extLst>
              </p:cNvPr>
              <p:cNvSpPr/>
              <p:nvPr/>
            </p:nvSpPr>
            <p:spPr>
              <a:xfrm>
                <a:off x="658317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1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559 w 188423"/>
                  <a:gd name="connsiteY7" fmla="*/ 75352 h 277063"/>
                  <a:gd name="connsiteX8" fmla="*/ 145561 w 188423"/>
                  <a:gd name="connsiteY8" fmla="*/ 101070 h 277063"/>
                  <a:gd name="connsiteX9" fmla="*/ 145561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1" y="75310"/>
                      <a:pt x="174511" y="51272"/>
                      <a:pt x="151991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559" y="75352"/>
                    </a:lnTo>
                    <a:cubicBezTo>
                      <a:pt x="139758" y="80668"/>
                      <a:pt x="145467" y="90449"/>
                      <a:pt x="145561" y="101070"/>
                    </a:cubicBezTo>
                    <a:lnTo>
                      <a:pt x="145561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5" name="Freeform: Shape 4954">
                <a:extLst>
                  <a:ext uri="{FF2B5EF4-FFF2-40B4-BE49-F238E27FC236}">
                    <a16:creationId xmlns:a16="http://schemas.microsoft.com/office/drawing/2014/main" id="{E411C5B1-AA5E-B5A3-6C0D-EB8671928428}"/>
                  </a:ext>
                </a:extLst>
              </p:cNvPr>
              <p:cNvSpPr/>
              <p:nvPr/>
            </p:nvSpPr>
            <p:spPr>
              <a:xfrm>
                <a:off x="6293596" y="6396113"/>
                <a:ext cx="107499" cy="43891"/>
              </a:xfrm>
              <a:custGeom>
                <a:avLst/>
                <a:gdLst>
                  <a:gd name="connsiteX0" fmla="*/ 85725 w 107499"/>
                  <a:gd name="connsiteY0" fmla="*/ 0 h 43891"/>
                  <a:gd name="connsiteX1" fmla="*/ 85725 w 107499"/>
                  <a:gd name="connsiteY1" fmla="*/ 0 h 43891"/>
                  <a:gd name="connsiteX2" fmla="*/ 85725 w 107499"/>
                  <a:gd name="connsiteY2" fmla="*/ 0 h 43891"/>
                  <a:gd name="connsiteX3" fmla="*/ 0 w 107499"/>
                  <a:gd name="connsiteY3" fmla="*/ 0 h 43891"/>
                  <a:gd name="connsiteX4" fmla="*/ 76124 w 107499"/>
                  <a:gd name="connsiteY4" fmla="*/ 43891 h 43891"/>
                  <a:gd name="connsiteX5" fmla="*/ 107499 w 107499"/>
                  <a:gd name="connsiteY5" fmla="*/ 12516 h 43891"/>
                  <a:gd name="connsiteX6" fmla="*/ 85725 w 107499"/>
                  <a:gd name="connsiteY6" fmla="*/ 0 h 43891"/>
                  <a:gd name="connsiteX7" fmla="*/ 85725 w 107499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99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0" y="0"/>
                    </a:lnTo>
                    <a:lnTo>
                      <a:pt x="76124" y="43891"/>
                    </a:lnTo>
                    <a:lnTo>
                      <a:pt x="107499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6" name="Freeform: Shape 4955">
                <a:extLst>
                  <a:ext uri="{FF2B5EF4-FFF2-40B4-BE49-F238E27FC236}">
                    <a16:creationId xmlns:a16="http://schemas.microsoft.com/office/drawing/2014/main" id="{2D84DFA4-0EAA-C2A1-B120-E70909A53A5B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7" name="Freeform: Shape 4956">
                <a:extLst>
                  <a:ext uri="{FF2B5EF4-FFF2-40B4-BE49-F238E27FC236}">
                    <a16:creationId xmlns:a16="http://schemas.microsoft.com/office/drawing/2014/main" id="{E9CB3883-3411-0682-37D1-016D3E461726}"/>
                  </a:ext>
                </a:extLst>
              </p:cNvPr>
              <p:cNvSpPr/>
              <p:nvPr/>
            </p:nvSpPr>
            <p:spPr>
              <a:xfrm>
                <a:off x="637932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8" name="Freeform: Shape 4957">
                <a:extLst>
                  <a:ext uri="{FF2B5EF4-FFF2-40B4-BE49-F238E27FC236}">
                    <a16:creationId xmlns:a16="http://schemas.microsoft.com/office/drawing/2014/main" id="{CFD8B70F-E2DE-6BD1-8528-23FBE333A8C5}"/>
                  </a:ext>
                </a:extLst>
              </p:cNvPr>
              <p:cNvSpPr/>
              <p:nvPr/>
            </p:nvSpPr>
            <p:spPr>
              <a:xfrm>
                <a:off x="6369719" y="6408629"/>
                <a:ext cx="224942" cy="111785"/>
              </a:xfrm>
              <a:custGeom>
                <a:avLst/>
                <a:gdLst>
                  <a:gd name="connsiteX0" fmla="*/ 139218 w 224942"/>
                  <a:gd name="connsiteY0" fmla="*/ 111785 h 111785"/>
                  <a:gd name="connsiteX1" fmla="*/ 211484 w 224942"/>
                  <a:gd name="connsiteY1" fmla="*/ 111785 h 111785"/>
                  <a:gd name="connsiteX2" fmla="*/ 224943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8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8" y="111785"/>
                    </a:moveTo>
                    <a:lnTo>
                      <a:pt x="211484" y="111785"/>
                    </a:lnTo>
                    <a:lnTo>
                      <a:pt x="224943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8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59" name="Freeform: Shape 4958">
                <a:extLst>
                  <a:ext uri="{FF2B5EF4-FFF2-40B4-BE49-F238E27FC236}">
                    <a16:creationId xmlns:a16="http://schemas.microsoft.com/office/drawing/2014/main" id="{5401D164-9B4C-5D5A-B01E-5E7536888C3C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24688" cy="42862"/>
              </a:xfrm>
              <a:custGeom>
                <a:avLst/>
                <a:gdLst>
                  <a:gd name="connsiteX0" fmla="*/ 6172 w 24688"/>
                  <a:gd name="connsiteY0" fmla="*/ 10716 h 42862"/>
                  <a:gd name="connsiteX1" fmla="*/ 24689 w 24688"/>
                  <a:gd name="connsiteY1" fmla="*/ 42863 h 42862"/>
                  <a:gd name="connsiteX2" fmla="*/ 24689 w 24688"/>
                  <a:gd name="connsiteY2" fmla="*/ 42863 h 42862"/>
                  <a:gd name="connsiteX3" fmla="*/ 24689 w 24688"/>
                  <a:gd name="connsiteY3" fmla="*/ 0 h 42862"/>
                  <a:gd name="connsiteX4" fmla="*/ 0 w 24688"/>
                  <a:gd name="connsiteY4" fmla="*/ 0 h 42862"/>
                  <a:gd name="connsiteX5" fmla="*/ 6172 w 24688"/>
                  <a:gd name="connsiteY5" fmla="*/ 10716 h 42862"/>
                  <a:gd name="connsiteX6" fmla="*/ 6172 w 24688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88" h="42862">
                    <a:moveTo>
                      <a:pt x="6172" y="10716"/>
                    </a:moveTo>
                    <a:lnTo>
                      <a:pt x="24689" y="42863"/>
                    </a:lnTo>
                    <a:lnTo>
                      <a:pt x="24689" y="42863"/>
                    </a:lnTo>
                    <a:lnTo>
                      <a:pt x="24689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0" name="Freeform: Shape 4959">
                <a:extLst>
                  <a:ext uri="{FF2B5EF4-FFF2-40B4-BE49-F238E27FC236}">
                    <a16:creationId xmlns:a16="http://schemas.microsoft.com/office/drawing/2014/main" id="{2F6E163F-2BEE-975C-9166-D74E375931BB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1" name="Freeform: Shape 4960">
                <a:extLst>
                  <a:ext uri="{FF2B5EF4-FFF2-40B4-BE49-F238E27FC236}">
                    <a16:creationId xmlns:a16="http://schemas.microsoft.com/office/drawing/2014/main" id="{522FFC72-3A62-77EA-2CBE-6580ACEB1C85}"/>
                  </a:ext>
                </a:extLst>
              </p:cNvPr>
              <p:cNvSpPr/>
              <p:nvPr/>
            </p:nvSpPr>
            <p:spPr>
              <a:xfrm>
                <a:off x="6044993" y="6687578"/>
                <a:ext cx="123187" cy="170421"/>
              </a:xfrm>
              <a:custGeom>
                <a:avLst/>
                <a:gdLst>
                  <a:gd name="connsiteX0" fmla="*/ 73724 w 123187"/>
                  <a:gd name="connsiteY0" fmla="*/ 170421 h 170421"/>
                  <a:gd name="connsiteX1" fmla="*/ 123187 w 123187"/>
                  <a:gd name="connsiteY1" fmla="*/ 170421 h 170421"/>
                  <a:gd name="connsiteX2" fmla="*/ 24775 w 123187"/>
                  <a:gd name="connsiteY2" fmla="*/ 0 h 170421"/>
                  <a:gd name="connsiteX3" fmla="*/ 0 w 123187"/>
                  <a:gd name="connsiteY3" fmla="*/ 42863 h 170421"/>
                  <a:gd name="connsiteX4" fmla="*/ 73724 w 123187"/>
                  <a:gd name="connsiteY4" fmla="*/ 170421 h 17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87" h="170421">
                    <a:moveTo>
                      <a:pt x="73724" y="170421"/>
                    </a:moveTo>
                    <a:lnTo>
                      <a:pt x="123187" y="170421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73724" y="1704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2" name="Freeform: Shape 4961">
                <a:extLst>
                  <a:ext uri="{FF2B5EF4-FFF2-40B4-BE49-F238E27FC236}">
                    <a16:creationId xmlns:a16="http://schemas.microsoft.com/office/drawing/2014/main" id="{9DBA8104-D405-17F3-DE51-957CA1021168}"/>
                  </a:ext>
                </a:extLst>
              </p:cNvPr>
              <p:cNvSpPr/>
              <p:nvPr/>
            </p:nvSpPr>
            <p:spPr>
              <a:xfrm>
                <a:off x="6440528" y="6772275"/>
                <a:ext cx="288464" cy="86153"/>
              </a:xfrm>
              <a:custGeom>
                <a:avLst/>
                <a:gdLst>
                  <a:gd name="connsiteX0" fmla="*/ 6944 w 288464"/>
                  <a:gd name="connsiteY0" fmla="*/ 0 h 86153"/>
                  <a:gd name="connsiteX1" fmla="*/ 0 w 288464"/>
                  <a:gd name="connsiteY1" fmla="*/ 45434 h 86153"/>
                  <a:gd name="connsiteX2" fmla="*/ 70466 w 288464"/>
                  <a:gd name="connsiteY2" fmla="*/ 86154 h 86153"/>
                  <a:gd name="connsiteX3" fmla="*/ 257775 w 288464"/>
                  <a:gd name="connsiteY3" fmla="*/ 86154 h 86153"/>
                  <a:gd name="connsiteX4" fmla="*/ 288465 w 288464"/>
                  <a:gd name="connsiteY4" fmla="*/ 68494 h 86153"/>
                  <a:gd name="connsiteX5" fmla="*/ 288465 w 288464"/>
                  <a:gd name="connsiteY5" fmla="*/ 31375 h 86153"/>
                  <a:gd name="connsiteX6" fmla="*/ 288465 w 288464"/>
                  <a:gd name="connsiteY6" fmla="*/ 31375 h 86153"/>
                  <a:gd name="connsiteX7" fmla="*/ 288465 w 288464"/>
                  <a:gd name="connsiteY7" fmla="*/ 18945 h 86153"/>
                  <a:gd name="connsiteX8" fmla="*/ 179165 w 288464"/>
                  <a:gd name="connsiteY8" fmla="*/ 82039 h 86153"/>
                  <a:gd name="connsiteX9" fmla="*/ 149161 w 288464"/>
                  <a:gd name="connsiteY9" fmla="*/ 82039 h 86153"/>
                  <a:gd name="connsiteX10" fmla="*/ 18602 w 288464"/>
                  <a:gd name="connsiteY10" fmla="*/ 6687 h 86153"/>
                  <a:gd name="connsiteX11" fmla="*/ 18602 w 288464"/>
                  <a:gd name="connsiteY11" fmla="*/ 6687 h 8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6153">
                    <a:moveTo>
                      <a:pt x="6944" y="0"/>
                    </a:moveTo>
                    <a:cubicBezTo>
                      <a:pt x="4115" y="15088"/>
                      <a:pt x="1800" y="30175"/>
                      <a:pt x="0" y="45434"/>
                    </a:cubicBezTo>
                    <a:lnTo>
                      <a:pt x="70466" y="86154"/>
                    </a:lnTo>
                    <a:lnTo>
                      <a:pt x="257775" y="86154"/>
                    </a:ln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9165" y="82039"/>
                    </a:lnTo>
                    <a:cubicBezTo>
                      <a:pt x="169881" y="87397"/>
                      <a:pt x="158446" y="87397"/>
                      <a:pt x="149161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3" name="Freeform: Shape 4962">
                <a:extLst>
                  <a:ext uri="{FF2B5EF4-FFF2-40B4-BE49-F238E27FC236}">
                    <a16:creationId xmlns:a16="http://schemas.microsoft.com/office/drawing/2014/main" id="{7CF87361-D5E0-AADB-8A60-156DE4255D45}"/>
                  </a:ext>
                </a:extLst>
              </p:cNvPr>
              <p:cNvSpPr/>
              <p:nvPr/>
            </p:nvSpPr>
            <p:spPr>
              <a:xfrm>
                <a:off x="6212157" y="6636143"/>
                <a:ext cx="235058" cy="181136"/>
              </a:xfrm>
              <a:custGeom>
                <a:avLst/>
                <a:gdLst>
                  <a:gd name="connsiteX0" fmla="*/ 172479 w 235058"/>
                  <a:gd name="connsiteY0" fmla="*/ 99527 h 181136"/>
                  <a:gd name="connsiteX1" fmla="*/ 172479 w 235058"/>
                  <a:gd name="connsiteY1" fmla="*/ 99527 h 181136"/>
                  <a:gd name="connsiteX2" fmla="*/ 0 w 235058"/>
                  <a:gd name="connsiteY2" fmla="*/ 0 h 181136"/>
                  <a:gd name="connsiteX3" fmla="*/ 0 w 235058"/>
                  <a:gd name="connsiteY3" fmla="*/ 49463 h 181136"/>
                  <a:gd name="connsiteX4" fmla="*/ 228114 w 235058"/>
                  <a:gd name="connsiteY4" fmla="*/ 181137 h 181136"/>
                  <a:gd name="connsiteX5" fmla="*/ 235058 w 235058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8" h="181136">
                    <a:moveTo>
                      <a:pt x="172479" y="99527"/>
                    </a:moveTo>
                    <a:lnTo>
                      <a:pt x="172479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114" y="181137"/>
                    </a:lnTo>
                    <a:cubicBezTo>
                      <a:pt x="229915" y="165878"/>
                      <a:pt x="232229" y="150791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4" name="Freeform: Shape 4963">
                <a:extLst>
                  <a:ext uri="{FF2B5EF4-FFF2-40B4-BE49-F238E27FC236}">
                    <a16:creationId xmlns:a16="http://schemas.microsoft.com/office/drawing/2014/main" id="{12BC9B48-FA3E-964F-C38B-DAD5912D1187}"/>
                  </a:ext>
                </a:extLst>
              </p:cNvPr>
              <p:cNvSpPr/>
              <p:nvPr/>
            </p:nvSpPr>
            <p:spPr>
              <a:xfrm>
                <a:off x="6044993" y="6592252"/>
                <a:ext cx="124301" cy="138274"/>
              </a:xfrm>
              <a:custGeom>
                <a:avLst/>
                <a:gdLst>
                  <a:gd name="connsiteX0" fmla="*/ 72266 w 124301"/>
                  <a:gd name="connsiteY0" fmla="*/ 0 h 138274"/>
                  <a:gd name="connsiteX1" fmla="*/ 53321 w 124301"/>
                  <a:gd name="connsiteY1" fmla="*/ 2486 h 138274"/>
                  <a:gd name="connsiteX2" fmla="*/ 9087 w 124301"/>
                  <a:gd name="connsiteY2" fmla="*/ 36776 h 138274"/>
                  <a:gd name="connsiteX3" fmla="*/ 0 w 124301"/>
                  <a:gd name="connsiteY3" fmla="*/ 52549 h 138274"/>
                  <a:gd name="connsiteX4" fmla="*/ 0 w 124301"/>
                  <a:gd name="connsiteY4" fmla="*/ 138274 h 138274"/>
                  <a:gd name="connsiteX5" fmla="*/ 24775 w 124301"/>
                  <a:gd name="connsiteY5" fmla="*/ 95412 h 138274"/>
                  <a:gd name="connsiteX6" fmla="*/ 24775 w 124301"/>
                  <a:gd name="connsiteY6" fmla="*/ 95412 h 138274"/>
                  <a:gd name="connsiteX7" fmla="*/ 46206 w 124301"/>
                  <a:gd name="connsiteY7" fmla="*/ 58207 h 138274"/>
                  <a:gd name="connsiteX8" fmla="*/ 87182 w 124301"/>
                  <a:gd name="connsiteY8" fmla="*/ 47235 h 138274"/>
                  <a:gd name="connsiteX9" fmla="*/ 124301 w 124301"/>
                  <a:gd name="connsiteY9" fmla="*/ 68666 h 138274"/>
                  <a:gd name="connsiteX10" fmla="*/ 124301 w 124301"/>
                  <a:gd name="connsiteY10" fmla="*/ 19202 h 138274"/>
                  <a:gd name="connsiteX11" fmla="*/ 108614 w 124301"/>
                  <a:gd name="connsiteY11" fmla="*/ 10115 h 138274"/>
                  <a:gd name="connsiteX12" fmla="*/ 72266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72266" y="0"/>
                    </a:moveTo>
                    <a:cubicBezTo>
                      <a:pt x="65871" y="26"/>
                      <a:pt x="59502" y="857"/>
                      <a:pt x="53321" y="2486"/>
                    </a:cubicBezTo>
                    <a:cubicBezTo>
                      <a:pt x="34590" y="7544"/>
                      <a:pt x="18654" y="19897"/>
                      <a:pt x="9087" y="36776"/>
                    </a:cubicBezTo>
                    <a:lnTo>
                      <a:pt x="0" y="52549"/>
                    </a:lnTo>
                    <a:lnTo>
                      <a:pt x="0" y="138274"/>
                    </a:lnTo>
                    <a:lnTo>
                      <a:pt x="24775" y="95412"/>
                    </a:lnTo>
                    <a:lnTo>
                      <a:pt x="24775" y="95412"/>
                    </a:lnTo>
                    <a:lnTo>
                      <a:pt x="46206" y="58207"/>
                    </a:lnTo>
                    <a:cubicBezTo>
                      <a:pt x="54496" y="43866"/>
                      <a:pt x="72841" y="38953"/>
                      <a:pt x="87182" y="47235"/>
                    </a:cubicBezTo>
                    <a:lnTo>
                      <a:pt x="124301" y="68666"/>
                    </a:lnTo>
                    <a:lnTo>
                      <a:pt x="124301" y="19202"/>
                    </a:lnTo>
                    <a:lnTo>
                      <a:pt x="108614" y="10115"/>
                    </a:lnTo>
                    <a:cubicBezTo>
                      <a:pt x="97598" y="3618"/>
                      <a:pt x="85056" y="129"/>
                      <a:pt x="7226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5" name="Freeform: Shape 4964">
                <a:extLst>
                  <a:ext uri="{FF2B5EF4-FFF2-40B4-BE49-F238E27FC236}">
                    <a16:creationId xmlns:a16="http://schemas.microsoft.com/office/drawing/2014/main" id="{E831B179-C7B2-1170-5CCC-7F087B846F70}"/>
                  </a:ext>
                </a:extLst>
              </p:cNvPr>
              <p:cNvSpPr/>
              <p:nvPr/>
            </p:nvSpPr>
            <p:spPr>
              <a:xfrm>
                <a:off x="6581203" y="6396199"/>
                <a:ext cx="277748" cy="167077"/>
              </a:xfrm>
              <a:custGeom>
                <a:avLst/>
                <a:gdLst>
                  <a:gd name="connsiteX0" fmla="*/ 0 w 277748"/>
                  <a:gd name="connsiteY0" fmla="*/ 124215 h 167077"/>
                  <a:gd name="connsiteX1" fmla="*/ 16716 w 277748"/>
                  <a:gd name="connsiteY1" fmla="*/ 167078 h 167077"/>
                  <a:gd name="connsiteX2" fmla="*/ 164163 w 277748"/>
                  <a:gd name="connsiteY2" fmla="*/ 167078 h 167077"/>
                  <a:gd name="connsiteX3" fmla="*/ 227343 w 277748"/>
                  <a:gd name="connsiteY3" fmla="*/ 130645 h 167077"/>
                  <a:gd name="connsiteX4" fmla="*/ 277749 w 277748"/>
                  <a:gd name="connsiteY4" fmla="*/ 42777 h 167077"/>
                  <a:gd name="connsiteX5" fmla="*/ 259232 w 277748"/>
                  <a:gd name="connsiteY5" fmla="*/ 10630 h 167077"/>
                  <a:gd name="connsiteX6" fmla="*/ 259232 w 277748"/>
                  <a:gd name="connsiteY6" fmla="*/ 10630 h 167077"/>
                  <a:gd name="connsiteX7" fmla="*/ 253060 w 277748"/>
                  <a:gd name="connsiteY7" fmla="*/ 0 h 167077"/>
                  <a:gd name="connsiteX8" fmla="*/ 189967 w 277748"/>
                  <a:gd name="connsiteY8" fmla="*/ 109214 h 167077"/>
                  <a:gd name="connsiteX9" fmla="*/ 164249 w 277748"/>
                  <a:gd name="connsiteY9" fmla="*/ 124215 h 167077"/>
                  <a:gd name="connsiteX10" fmla="*/ 0 w 277748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748" h="167077">
                    <a:moveTo>
                      <a:pt x="0" y="124215"/>
                    </a:moveTo>
                    <a:cubicBezTo>
                      <a:pt x="5144" y="138617"/>
                      <a:pt x="10716" y="152933"/>
                      <a:pt x="16716" y="167078"/>
                    </a:cubicBezTo>
                    <a:lnTo>
                      <a:pt x="164163" y="167078"/>
                    </a:lnTo>
                    <a:cubicBezTo>
                      <a:pt x="190215" y="167070"/>
                      <a:pt x="214287" y="153191"/>
                      <a:pt x="227343" y="130645"/>
                    </a:cubicBezTo>
                    <a:lnTo>
                      <a:pt x="277749" y="42777"/>
                    </a:lnTo>
                    <a:lnTo>
                      <a:pt x="259232" y="10630"/>
                    </a:lnTo>
                    <a:lnTo>
                      <a:pt x="259232" y="10630"/>
                    </a:lnTo>
                    <a:lnTo>
                      <a:pt x="253060" y="0"/>
                    </a:lnTo>
                    <a:lnTo>
                      <a:pt x="189967" y="109214"/>
                    </a:lnTo>
                    <a:cubicBezTo>
                      <a:pt x="184617" y="118378"/>
                      <a:pt x="174862" y="124070"/>
                      <a:pt x="164249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6" name="Freeform: Shape 4965">
                <a:extLst>
                  <a:ext uri="{FF2B5EF4-FFF2-40B4-BE49-F238E27FC236}">
                    <a16:creationId xmlns:a16="http://schemas.microsoft.com/office/drawing/2014/main" id="{5F646D92-FE24-B23D-B8ED-2D654D6B9A3B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7" name="Freeform: Shape 4966">
                <a:extLst>
                  <a:ext uri="{FF2B5EF4-FFF2-40B4-BE49-F238E27FC236}">
                    <a16:creationId xmlns:a16="http://schemas.microsoft.com/office/drawing/2014/main" id="{B460D2A9-301E-06F5-4CFD-DFC068B13B9A}"/>
                  </a:ext>
                </a:extLst>
              </p:cNvPr>
              <p:cNvSpPr/>
              <p:nvPr/>
            </p:nvSpPr>
            <p:spPr>
              <a:xfrm>
                <a:off x="6834520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8" name="Freeform: Shape 4967">
                <a:extLst>
                  <a:ext uri="{FF2B5EF4-FFF2-40B4-BE49-F238E27FC236}">
                    <a16:creationId xmlns:a16="http://schemas.microsoft.com/office/drawing/2014/main" id="{5A385787-42B2-2ACF-0449-CE70C6EE933D}"/>
                  </a:ext>
                </a:extLst>
              </p:cNvPr>
              <p:cNvSpPr/>
              <p:nvPr/>
            </p:nvSpPr>
            <p:spPr>
              <a:xfrm>
                <a:off x="630979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4 w 288121"/>
                  <a:gd name="connsiteY2" fmla="*/ 42863 h 42862"/>
                  <a:gd name="connsiteX3" fmla="*/ 288122 w 288121"/>
                  <a:gd name="connsiteY3" fmla="*/ 42863 h 42862"/>
                  <a:gd name="connsiteX4" fmla="*/ 271405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1405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69" name="Freeform: Shape 4968">
                <a:extLst>
                  <a:ext uri="{FF2B5EF4-FFF2-40B4-BE49-F238E27FC236}">
                    <a16:creationId xmlns:a16="http://schemas.microsoft.com/office/drawing/2014/main" id="{273AA5F0-8BA2-A39D-2742-8DCCE62B6BF9}"/>
                  </a:ext>
                </a:extLst>
              </p:cNvPr>
              <p:cNvSpPr/>
              <p:nvPr/>
            </p:nvSpPr>
            <p:spPr>
              <a:xfrm>
                <a:off x="6168952" y="6520414"/>
                <a:ext cx="116071" cy="190138"/>
              </a:xfrm>
              <a:custGeom>
                <a:avLst/>
                <a:gdLst>
                  <a:gd name="connsiteX0" fmla="*/ 43205 w 116071"/>
                  <a:gd name="connsiteY0" fmla="*/ 115729 h 190138"/>
                  <a:gd name="connsiteX1" fmla="*/ 43205 w 116071"/>
                  <a:gd name="connsiteY1" fmla="*/ 115729 h 190138"/>
                  <a:gd name="connsiteX2" fmla="*/ 43205 w 116071"/>
                  <a:gd name="connsiteY2" fmla="*/ 72866 h 190138"/>
                  <a:gd name="connsiteX3" fmla="*/ 73209 w 116071"/>
                  <a:gd name="connsiteY3" fmla="*/ 42863 h 190138"/>
                  <a:gd name="connsiteX4" fmla="*/ 116071 w 116071"/>
                  <a:gd name="connsiteY4" fmla="*/ 42863 h 190138"/>
                  <a:gd name="connsiteX5" fmla="*/ 91383 w 116071"/>
                  <a:gd name="connsiteY5" fmla="*/ 0 h 190138"/>
                  <a:gd name="connsiteX6" fmla="*/ 73209 w 116071"/>
                  <a:gd name="connsiteY6" fmla="*/ 0 h 190138"/>
                  <a:gd name="connsiteX7" fmla="*/ 36862 w 116071"/>
                  <a:gd name="connsiteY7" fmla="*/ 9601 h 190138"/>
                  <a:gd name="connsiteX8" fmla="*/ 21345 w 116071"/>
                  <a:gd name="connsiteY8" fmla="*/ 21260 h 190138"/>
                  <a:gd name="connsiteX9" fmla="*/ 0 w 116071"/>
                  <a:gd name="connsiteY9" fmla="*/ 72695 h 190138"/>
                  <a:gd name="connsiteX10" fmla="*/ 0 w 116071"/>
                  <a:gd name="connsiteY10" fmla="*/ 178651 h 190138"/>
                  <a:gd name="connsiteX11" fmla="*/ 42863 w 116071"/>
                  <a:gd name="connsiteY11" fmla="*/ 190138 h 190138"/>
                  <a:gd name="connsiteX12" fmla="*/ 42863 w 116071"/>
                  <a:gd name="connsiteY12" fmla="*/ 165021 h 190138"/>
                  <a:gd name="connsiteX13" fmla="*/ 42863 w 116071"/>
                  <a:gd name="connsiteY13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071" h="190138">
                    <a:moveTo>
                      <a:pt x="43205" y="115729"/>
                    </a:moveTo>
                    <a:lnTo>
                      <a:pt x="43205" y="115729"/>
                    </a:lnTo>
                    <a:lnTo>
                      <a:pt x="43205" y="72866"/>
                    </a:lnTo>
                    <a:cubicBezTo>
                      <a:pt x="43205" y="56296"/>
                      <a:pt x="56638" y="42863"/>
                      <a:pt x="73209" y="42863"/>
                    </a:cubicBezTo>
                    <a:lnTo>
                      <a:pt x="116071" y="42863"/>
                    </a:lnTo>
                    <a:lnTo>
                      <a:pt x="91383" y="0"/>
                    </a:lnTo>
                    <a:lnTo>
                      <a:pt x="73209" y="0"/>
                    </a:lnTo>
                    <a:cubicBezTo>
                      <a:pt x="60462" y="-25"/>
                      <a:pt x="47937" y="3292"/>
                      <a:pt x="36862" y="9601"/>
                    </a:cubicBezTo>
                    <a:cubicBezTo>
                      <a:pt x="31212" y="12808"/>
                      <a:pt x="26000" y="16725"/>
                      <a:pt x="21345" y="21260"/>
                    </a:cubicBezTo>
                    <a:cubicBezTo>
                      <a:pt x="7698" y="34899"/>
                      <a:pt x="26" y="53398"/>
                      <a:pt x="0" y="72695"/>
                    </a:cubicBezTo>
                    <a:lnTo>
                      <a:pt x="0" y="178651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0" name="Freeform: Shape 4969">
                <a:extLst>
                  <a:ext uri="{FF2B5EF4-FFF2-40B4-BE49-F238E27FC236}">
                    <a16:creationId xmlns:a16="http://schemas.microsoft.com/office/drawing/2014/main" id="{CC37A815-23D6-8931-2CAD-E62513172E36}"/>
                  </a:ext>
                </a:extLst>
              </p:cNvPr>
              <p:cNvSpPr/>
              <p:nvPr/>
            </p:nvSpPr>
            <p:spPr>
              <a:xfrm>
                <a:off x="6169294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1" name="Freeform: Shape 4970">
                <a:extLst>
                  <a:ext uri="{FF2B5EF4-FFF2-40B4-BE49-F238E27FC236}">
                    <a16:creationId xmlns:a16="http://schemas.microsoft.com/office/drawing/2014/main" id="{146A36E1-3690-E5CF-9951-2EFBFAE82F95}"/>
                  </a:ext>
                </a:extLst>
              </p:cNvPr>
              <p:cNvSpPr/>
              <p:nvPr/>
            </p:nvSpPr>
            <p:spPr>
              <a:xfrm>
                <a:off x="9281369" y="6660832"/>
                <a:ext cx="42862" cy="197167"/>
              </a:xfrm>
              <a:custGeom>
                <a:avLst/>
                <a:gdLst>
                  <a:gd name="connsiteX0" fmla="*/ 42863 w 42862"/>
                  <a:gd name="connsiteY0" fmla="*/ 0 h 197167"/>
                  <a:gd name="connsiteX1" fmla="*/ 0 w 42862"/>
                  <a:gd name="connsiteY1" fmla="*/ 24775 h 197167"/>
                  <a:gd name="connsiteX2" fmla="*/ 0 w 42862"/>
                  <a:gd name="connsiteY2" fmla="*/ 197168 h 197167"/>
                  <a:gd name="connsiteX3" fmla="*/ 42863 w 42862"/>
                  <a:gd name="connsiteY3" fmla="*/ 197168 h 197167"/>
                  <a:gd name="connsiteX4" fmla="*/ 42863 w 42862"/>
                  <a:gd name="connsiteY4" fmla="*/ 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42863" y="0"/>
                    </a:moveTo>
                    <a:lnTo>
                      <a:pt x="0" y="24775"/>
                    </a:lnTo>
                    <a:lnTo>
                      <a:pt x="0" y="197168"/>
                    </a:lnTo>
                    <a:lnTo>
                      <a:pt x="42863" y="197168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2" name="Freeform: Shape 4971">
                <a:extLst>
                  <a:ext uri="{FF2B5EF4-FFF2-40B4-BE49-F238E27FC236}">
                    <a16:creationId xmlns:a16="http://schemas.microsoft.com/office/drawing/2014/main" id="{0152657C-5DB8-C5BC-F707-A2C8766262C2}"/>
                  </a:ext>
                </a:extLst>
              </p:cNvPr>
              <p:cNvSpPr/>
              <p:nvPr/>
            </p:nvSpPr>
            <p:spPr>
              <a:xfrm>
                <a:off x="8634317" y="6396113"/>
                <a:ext cx="264461" cy="167163"/>
              </a:xfrm>
              <a:custGeom>
                <a:avLst/>
                <a:gdLst>
                  <a:gd name="connsiteX0" fmla="*/ 0 w 264461"/>
                  <a:gd name="connsiteY0" fmla="*/ 42863 h 167163"/>
                  <a:gd name="connsiteX1" fmla="*/ 50578 w 264461"/>
                  <a:gd name="connsiteY1" fmla="*/ 130731 h 167163"/>
                  <a:gd name="connsiteX2" fmla="*/ 113671 w 264461"/>
                  <a:gd name="connsiteY2" fmla="*/ 167164 h 167163"/>
                  <a:gd name="connsiteX3" fmla="*/ 190224 w 264461"/>
                  <a:gd name="connsiteY3" fmla="*/ 167164 h 167163"/>
                  <a:gd name="connsiteX4" fmla="*/ 264462 w 264461"/>
                  <a:gd name="connsiteY4" fmla="*/ 124301 h 167163"/>
                  <a:gd name="connsiteX5" fmla="*/ 113757 w 264461"/>
                  <a:gd name="connsiteY5" fmla="*/ 124301 h 167163"/>
                  <a:gd name="connsiteX6" fmla="*/ 88040 w 264461"/>
                  <a:gd name="connsiteY6" fmla="*/ 109299 h 167163"/>
                  <a:gd name="connsiteX7" fmla="*/ 24860 w 264461"/>
                  <a:gd name="connsiteY7" fmla="*/ 0 h 167163"/>
                  <a:gd name="connsiteX8" fmla="*/ 0 w 264461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61" h="167163">
                    <a:moveTo>
                      <a:pt x="0" y="42863"/>
                    </a:moveTo>
                    <a:lnTo>
                      <a:pt x="50578" y="130731"/>
                    </a:lnTo>
                    <a:cubicBezTo>
                      <a:pt x="63642" y="153225"/>
                      <a:pt x="87663" y="167087"/>
                      <a:pt x="113671" y="167164"/>
                    </a:cubicBezTo>
                    <a:lnTo>
                      <a:pt x="190224" y="167164"/>
                    </a:lnTo>
                    <a:lnTo>
                      <a:pt x="264462" y="124301"/>
                    </a:lnTo>
                    <a:lnTo>
                      <a:pt x="113757" y="124301"/>
                    </a:lnTo>
                    <a:cubicBezTo>
                      <a:pt x="103145" y="124173"/>
                      <a:pt x="93380" y="118472"/>
                      <a:pt x="88040" y="109299"/>
                    </a:cubicBezTo>
                    <a:lnTo>
                      <a:pt x="2486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3" name="Freeform: Shape 4972">
                <a:extLst>
                  <a:ext uri="{FF2B5EF4-FFF2-40B4-BE49-F238E27FC236}">
                    <a16:creationId xmlns:a16="http://schemas.microsoft.com/office/drawing/2014/main" id="{82C5CDC2-5F9D-4DC5-2004-7CFBD8263469}"/>
                  </a:ext>
                </a:extLst>
              </p:cNvPr>
              <p:cNvSpPr/>
              <p:nvPr/>
            </p:nvSpPr>
            <p:spPr>
              <a:xfrm>
                <a:off x="9133836" y="6520414"/>
                <a:ext cx="190396" cy="115728"/>
              </a:xfrm>
              <a:custGeom>
                <a:avLst/>
                <a:gdLst>
                  <a:gd name="connsiteX0" fmla="*/ 74667 w 190396"/>
                  <a:gd name="connsiteY0" fmla="*/ 42863 h 115728"/>
                  <a:gd name="connsiteX1" fmla="*/ 117529 w 190396"/>
                  <a:gd name="connsiteY1" fmla="*/ 42863 h 115728"/>
                  <a:gd name="connsiteX2" fmla="*/ 147533 w 190396"/>
                  <a:gd name="connsiteY2" fmla="*/ 72866 h 115728"/>
                  <a:gd name="connsiteX3" fmla="*/ 147533 w 190396"/>
                  <a:gd name="connsiteY3" fmla="*/ 115729 h 115728"/>
                  <a:gd name="connsiteX4" fmla="*/ 190395 w 190396"/>
                  <a:gd name="connsiteY4" fmla="*/ 90954 h 115728"/>
                  <a:gd name="connsiteX5" fmla="*/ 190395 w 190396"/>
                  <a:gd name="connsiteY5" fmla="*/ 72866 h 115728"/>
                  <a:gd name="connsiteX6" fmla="*/ 180708 w 190396"/>
                  <a:gd name="connsiteY6" fmla="*/ 36519 h 115728"/>
                  <a:gd name="connsiteX7" fmla="*/ 169050 w 190396"/>
                  <a:gd name="connsiteY7" fmla="*/ 21260 h 115728"/>
                  <a:gd name="connsiteX8" fmla="*/ 117615 w 190396"/>
                  <a:gd name="connsiteY8" fmla="*/ 0 h 115728"/>
                  <a:gd name="connsiteX9" fmla="*/ 11487 w 190396"/>
                  <a:gd name="connsiteY9" fmla="*/ 0 h 115728"/>
                  <a:gd name="connsiteX10" fmla="*/ 0 w 190396"/>
                  <a:gd name="connsiteY10" fmla="*/ 42863 h 115728"/>
                  <a:gd name="connsiteX11" fmla="*/ 74667 w 190396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96" h="115728">
                    <a:moveTo>
                      <a:pt x="74667" y="42863"/>
                    </a:moveTo>
                    <a:lnTo>
                      <a:pt x="117529" y="42863"/>
                    </a:lnTo>
                    <a:cubicBezTo>
                      <a:pt x="134100" y="42863"/>
                      <a:pt x="147533" y="56296"/>
                      <a:pt x="147533" y="72866"/>
                    </a:cubicBezTo>
                    <a:lnTo>
                      <a:pt x="147533" y="115729"/>
                    </a:lnTo>
                    <a:lnTo>
                      <a:pt x="190395" y="90954"/>
                    </a:lnTo>
                    <a:lnTo>
                      <a:pt x="190395" y="72866"/>
                    </a:lnTo>
                    <a:cubicBezTo>
                      <a:pt x="190455" y="60102"/>
                      <a:pt x="187112" y="47561"/>
                      <a:pt x="180708" y="36519"/>
                    </a:cubicBezTo>
                    <a:cubicBezTo>
                      <a:pt x="177477" y="30964"/>
                      <a:pt x="173559" y="25837"/>
                      <a:pt x="169050" y="21260"/>
                    </a:cubicBezTo>
                    <a:cubicBezTo>
                      <a:pt x="155411" y="7621"/>
                      <a:pt x="136903" y="-26"/>
                      <a:pt x="117615" y="0"/>
                    </a:cubicBezTo>
                    <a:lnTo>
                      <a:pt x="11487" y="0"/>
                    </a:lnTo>
                    <a:cubicBezTo>
                      <a:pt x="7715" y="14231"/>
                      <a:pt x="3883" y="28521"/>
                      <a:pt x="0" y="42863"/>
                    </a:cubicBezTo>
                    <a:lnTo>
                      <a:pt x="74667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4" name="Freeform: Shape 4973">
                <a:extLst>
                  <a:ext uri="{FF2B5EF4-FFF2-40B4-BE49-F238E27FC236}">
                    <a16:creationId xmlns:a16="http://schemas.microsoft.com/office/drawing/2014/main" id="{3CD364C4-349B-584B-765A-B7B18AEB0319}"/>
                  </a:ext>
                </a:extLst>
              </p:cNvPr>
              <p:cNvSpPr/>
              <p:nvPr/>
            </p:nvSpPr>
            <p:spPr>
              <a:xfrm>
                <a:off x="8910694" y="6520414"/>
                <a:ext cx="234971" cy="42862"/>
              </a:xfrm>
              <a:custGeom>
                <a:avLst/>
                <a:gdLst>
                  <a:gd name="connsiteX0" fmla="*/ 74238 w 234971"/>
                  <a:gd name="connsiteY0" fmla="*/ 0 h 42862"/>
                  <a:gd name="connsiteX1" fmla="*/ 11658 w 234971"/>
                  <a:gd name="connsiteY1" fmla="*/ 36090 h 42862"/>
                  <a:gd name="connsiteX2" fmla="*/ 0 w 234971"/>
                  <a:gd name="connsiteY2" fmla="*/ 42863 h 42862"/>
                  <a:gd name="connsiteX3" fmla="*/ 223485 w 234971"/>
                  <a:gd name="connsiteY3" fmla="*/ 42863 h 42862"/>
                  <a:gd name="connsiteX4" fmla="*/ 234972 w 23497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1" h="42862">
                    <a:moveTo>
                      <a:pt x="74238" y="0"/>
                    </a:moveTo>
                    <a:lnTo>
                      <a:pt x="11658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68" y="28572"/>
                      <a:pt x="231200" y="1429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5" name="Freeform: Shape 4974">
                <a:extLst>
                  <a:ext uri="{FF2B5EF4-FFF2-40B4-BE49-F238E27FC236}">
                    <a16:creationId xmlns:a16="http://schemas.microsoft.com/office/drawing/2014/main" id="{AA10FD43-0D19-B548-0A0B-6D414A3B38F4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12296" cy="91896"/>
              </a:xfrm>
              <a:custGeom>
                <a:avLst/>
                <a:gdLst>
                  <a:gd name="connsiteX0" fmla="*/ 32147 w 312296"/>
                  <a:gd name="connsiteY0" fmla="*/ 18516 h 91896"/>
                  <a:gd name="connsiteX1" fmla="*/ 32147 w 312296"/>
                  <a:gd name="connsiteY1" fmla="*/ 18516 h 91896"/>
                  <a:gd name="connsiteX2" fmla="*/ 0 w 312296"/>
                  <a:gd name="connsiteY2" fmla="*/ 0 h 91896"/>
                  <a:gd name="connsiteX3" fmla="*/ 0 w 312296"/>
                  <a:gd name="connsiteY3" fmla="*/ 0 h 91896"/>
                  <a:gd name="connsiteX4" fmla="*/ 42863 w 312296"/>
                  <a:gd name="connsiteY4" fmla="*/ 74323 h 91896"/>
                  <a:gd name="connsiteX5" fmla="*/ 73552 w 312296"/>
                  <a:gd name="connsiteY5" fmla="*/ 91897 h 91896"/>
                  <a:gd name="connsiteX6" fmla="*/ 260861 w 312296"/>
                  <a:gd name="connsiteY6" fmla="*/ 91897 h 91896"/>
                  <a:gd name="connsiteX7" fmla="*/ 269434 w 312296"/>
                  <a:gd name="connsiteY7" fmla="*/ 86668 h 91896"/>
                  <a:gd name="connsiteX8" fmla="*/ 312296 w 312296"/>
                  <a:gd name="connsiteY8" fmla="*/ 12430 h 91896"/>
                  <a:gd name="connsiteX9" fmla="*/ 181737 w 312296"/>
                  <a:gd name="connsiteY9" fmla="*/ 87782 h 91896"/>
                  <a:gd name="connsiteX10" fmla="*/ 151733 w 312296"/>
                  <a:gd name="connsiteY10" fmla="*/ 87782 h 91896"/>
                  <a:gd name="connsiteX11" fmla="*/ 42434 w 312296"/>
                  <a:gd name="connsiteY11" fmla="*/ 24688 h 91896"/>
                  <a:gd name="connsiteX12" fmla="*/ 42434 w 312296"/>
                  <a:gd name="connsiteY12" fmla="*/ 24688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296" h="91896">
                    <a:moveTo>
                      <a:pt x="32147" y="18516"/>
                    </a:moveTo>
                    <a:lnTo>
                      <a:pt x="32147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552" y="91897"/>
                    </a:lnTo>
                    <a:lnTo>
                      <a:pt x="260861" y="91897"/>
                    </a:lnTo>
                    <a:lnTo>
                      <a:pt x="269434" y="86668"/>
                    </a:lnTo>
                    <a:lnTo>
                      <a:pt x="312296" y="12430"/>
                    </a:lnTo>
                    <a:lnTo>
                      <a:pt x="181737" y="87782"/>
                    </a:lnTo>
                    <a:cubicBezTo>
                      <a:pt x="172461" y="93174"/>
                      <a:pt x="161009" y="93174"/>
                      <a:pt x="151733" y="87782"/>
                    </a:cubicBezTo>
                    <a:lnTo>
                      <a:pt x="42434" y="24688"/>
                    </a:lnTo>
                    <a:lnTo>
                      <a:pt x="42434" y="24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6" name="Freeform: Shape 4975">
                <a:extLst>
                  <a:ext uri="{FF2B5EF4-FFF2-40B4-BE49-F238E27FC236}">
                    <a16:creationId xmlns:a16="http://schemas.microsoft.com/office/drawing/2014/main" id="{6F03C2B0-B366-F15B-F3F6-9FC6279A67A8}"/>
                  </a:ext>
                </a:extLst>
              </p:cNvPr>
              <p:cNvSpPr/>
              <p:nvPr/>
            </p:nvSpPr>
            <p:spPr>
              <a:xfrm>
                <a:off x="9247936" y="6592516"/>
                <a:ext cx="200596" cy="105605"/>
              </a:xfrm>
              <a:custGeom>
                <a:avLst/>
                <a:gdLst>
                  <a:gd name="connsiteX0" fmla="*/ 76295 w 200596"/>
                  <a:gd name="connsiteY0" fmla="*/ 68316 h 105605"/>
                  <a:gd name="connsiteX1" fmla="*/ 76295 w 200596"/>
                  <a:gd name="connsiteY1" fmla="*/ 68316 h 105605"/>
                  <a:gd name="connsiteX2" fmla="*/ 113414 w 200596"/>
                  <a:gd name="connsiteY2" fmla="*/ 46885 h 105605"/>
                  <a:gd name="connsiteX3" fmla="*/ 154391 w 200596"/>
                  <a:gd name="connsiteY3" fmla="*/ 57858 h 105605"/>
                  <a:gd name="connsiteX4" fmla="*/ 175822 w 200596"/>
                  <a:gd name="connsiteY4" fmla="*/ 95062 h 105605"/>
                  <a:gd name="connsiteX5" fmla="*/ 200597 w 200596"/>
                  <a:gd name="connsiteY5" fmla="*/ 52199 h 105605"/>
                  <a:gd name="connsiteX6" fmla="*/ 191338 w 200596"/>
                  <a:gd name="connsiteY6" fmla="*/ 36426 h 105605"/>
                  <a:gd name="connsiteX7" fmla="*/ 164764 w 200596"/>
                  <a:gd name="connsiteY7" fmla="*/ 9851 h 105605"/>
                  <a:gd name="connsiteX8" fmla="*/ 147104 w 200596"/>
                  <a:gd name="connsiteY8" fmla="*/ 2479 h 105605"/>
                  <a:gd name="connsiteX9" fmla="*/ 91812 w 200596"/>
                  <a:gd name="connsiteY9" fmla="*/ 9765 h 105605"/>
                  <a:gd name="connsiteX10" fmla="*/ 0 w 200596"/>
                  <a:gd name="connsiteY10" fmla="*/ 62743 h 105605"/>
                  <a:gd name="connsiteX11" fmla="*/ 11487 w 200596"/>
                  <a:gd name="connsiteY11" fmla="*/ 105606 h 105605"/>
                  <a:gd name="connsiteX12" fmla="*/ 33261 w 200596"/>
                  <a:gd name="connsiteY12" fmla="*/ 93090 h 105605"/>
                  <a:gd name="connsiteX13" fmla="*/ 33261 w 200596"/>
                  <a:gd name="connsiteY13" fmla="*/ 93090 h 10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596" h="105605">
                    <a:moveTo>
                      <a:pt x="76295" y="68316"/>
                    </a:moveTo>
                    <a:lnTo>
                      <a:pt x="76295" y="68316"/>
                    </a:lnTo>
                    <a:lnTo>
                      <a:pt x="113414" y="46885"/>
                    </a:lnTo>
                    <a:cubicBezTo>
                      <a:pt x="127756" y="38603"/>
                      <a:pt x="146101" y="43516"/>
                      <a:pt x="154391" y="57858"/>
                    </a:cubicBezTo>
                    <a:lnTo>
                      <a:pt x="175822" y="95062"/>
                    </a:lnTo>
                    <a:lnTo>
                      <a:pt x="200597" y="52199"/>
                    </a:lnTo>
                    <a:lnTo>
                      <a:pt x="191338" y="36426"/>
                    </a:lnTo>
                    <a:cubicBezTo>
                      <a:pt x="184995" y="25367"/>
                      <a:pt x="175822" y="16195"/>
                      <a:pt x="164764" y="9851"/>
                    </a:cubicBezTo>
                    <a:cubicBezTo>
                      <a:pt x="159217" y="6645"/>
                      <a:pt x="153285" y="4168"/>
                      <a:pt x="147104" y="2479"/>
                    </a:cubicBezTo>
                    <a:cubicBezTo>
                      <a:pt x="128433" y="-2519"/>
                      <a:pt x="108545" y="105"/>
                      <a:pt x="91812" y="9765"/>
                    </a:cubicBezTo>
                    <a:lnTo>
                      <a:pt x="0" y="62743"/>
                    </a:lnTo>
                    <a:cubicBezTo>
                      <a:pt x="3832" y="77034"/>
                      <a:pt x="7655" y="91316"/>
                      <a:pt x="11487" y="105606"/>
                    </a:cubicBezTo>
                    <a:lnTo>
                      <a:pt x="33261" y="93090"/>
                    </a:lnTo>
                    <a:lnTo>
                      <a:pt x="33261" y="93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7" name="Freeform: Shape 4976">
                <a:extLst>
                  <a:ext uri="{FF2B5EF4-FFF2-40B4-BE49-F238E27FC236}">
                    <a16:creationId xmlns:a16="http://schemas.microsoft.com/office/drawing/2014/main" id="{8023F0DC-79EF-C302-3C74-997AF413FF93}"/>
                  </a:ext>
                </a:extLst>
              </p:cNvPr>
              <p:cNvSpPr/>
              <p:nvPr/>
            </p:nvSpPr>
            <p:spPr>
              <a:xfrm>
                <a:off x="9066028" y="6655603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772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8" name="Freeform: Shape 4977">
                <a:extLst>
                  <a:ext uri="{FF2B5EF4-FFF2-40B4-BE49-F238E27FC236}">
                    <a16:creationId xmlns:a16="http://schemas.microsoft.com/office/drawing/2014/main" id="{3C5FE3DE-3CF1-CB14-4A73-B9D98220A265}"/>
                  </a:ext>
                </a:extLst>
              </p:cNvPr>
              <p:cNvSpPr/>
              <p:nvPr/>
            </p:nvSpPr>
            <p:spPr>
              <a:xfrm>
                <a:off x="9404556" y="6644716"/>
                <a:ext cx="43976" cy="107413"/>
              </a:xfrm>
              <a:custGeom>
                <a:avLst/>
                <a:gdLst>
                  <a:gd name="connsiteX0" fmla="*/ 43977 w 43976"/>
                  <a:gd name="connsiteY0" fmla="*/ 85725 h 107413"/>
                  <a:gd name="connsiteX1" fmla="*/ 43977 w 43976"/>
                  <a:gd name="connsiteY1" fmla="*/ 85725 h 107413"/>
                  <a:gd name="connsiteX2" fmla="*/ 43977 w 43976"/>
                  <a:gd name="connsiteY2" fmla="*/ 85725 h 107413"/>
                  <a:gd name="connsiteX3" fmla="*/ 43977 w 43976"/>
                  <a:gd name="connsiteY3" fmla="*/ 0 h 107413"/>
                  <a:gd name="connsiteX4" fmla="*/ 0 w 43976"/>
                  <a:gd name="connsiteY4" fmla="*/ 76038 h 107413"/>
                  <a:gd name="connsiteX5" fmla="*/ 31375 w 43976"/>
                  <a:gd name="connsiteY5" fmla="*/ 107414 h 107413"/>
                  <a:gd name="connsiteX6" fmla="*/ 43977 w 43976"/>
                  <a:gd name="connsiteY6" fmla="*/ 85725 h 107413"/>
                  <a:gd name="connsiteX7" fmla="*/ 43977 w 43976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976" h="107413">
                    <a:moveTo>
                      <a:pt x="43977" y="85725"/>
                    </a:moveTo>
                    <a:lnTo>
                      <a:pt x="43977" y="85725"/>
                    </a:lnTo>
                    <a:lnTo>
                      <a:pt x="43977" y="85725"/>
                    </a:lnTo>
                    <a:lnTo>
                      <a:pt x="43977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977" y="85725"/>
                    </a:lnTo>
                    <a:lnTo>
                      <a:pt x="43977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79" name="Freeform: Shape 4978">
                <a:extLst>
                  <a:ext uri="{FF2B5EF4-FFF2-40B4-BE49-F238E27FC236}">
                    <a16:creationId xmlns:a16="http://schemas.microsoft.com/office/drawing/2014/main" id="{80E840D1-4E40-2761-1179-884917A0CD6F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0" name="Freeform: Shape 4979">
                <a:extLst>
                  <a:ext uri="{FF2B5EF4-FFF2-40B4-BE49-F238E27FC236}">
                    <a16:creationId xmlns:a16="http://schemas.microsoft.com/office/drawing/2014/main" id="{43BA68B5-E913-BAF6-7990-82DD494BE236}"/>
                  </a:ext>
                </a:extLst>
              </p:cNvPr>
              <p:cNvSpPr/>
              <p:nvPr/>
            </p:nvSpPr>
            <p:spPr>
              <a:xfrm>
                <a:off x="944853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1" name="Freeform: Shape 4980">
                <a:extLst>
                  <a:ext uri="{FF2B5EF4-FFF2-40B4-BE49-F238E27FC236}">
                    <a16:creationId xmlns:a16="http://schemas.microsoft.com/office/drawing/2014/main" id="{C28C9CA3-25FF-DC62-BDBA-B30177F90BEF}"/>
                  </a:ext>
                </a:extLst>
              </p:cNvPr>
              <p:cNvSpPr/>
              <p:nvPr/>
            </p:nvSpPr>
            <p:spPr>
              <a:xfrm>
                <a:off x="9325346" y="6720754"/>
                <a:ext cx="110584" cy="137245"/>
              </a:xfrm>
              <a:custGeom>
                <a:avLst/>
                <a:gdLst>
                  <a:gd name="connsiteX0" fmla="*/ 0 w 110584"/>
                  <a:gd name="connsiteY0" fmla="*/ 137246 h 137245"/>
                  <a:gd name="connsiteX1" fmla="*/ 49463 w 110584"/>
                  <a:gd name="connsiteY1" fmla="*/ 137246 h 137245"/>
                  <a:gd name="connsiteX2" fmla="*/ 110585 w 110584"/>
                  <a:gd name="connsiteY2" fmla="*/ 31376 h 137245"/>
                  <a:gd name="connsiteX3" fmla="*/ 79210 w 110584"/>
                  <a:gd name="connsiteY3" fmla="*/ 0 h 137245"/>
                  <a:gd name="connsiteX4" fmla="*/ 0 w 110584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4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2" name="Freeform: Shape 4981">
                <a:extLst>
                  <a:ext uri="{FF2B5EF4-FFF2-40B4-BE49-F238E27FC236}">
                    <a16:creationId xmlns:a16="http://schemas.microsoft.com/office/drawing/2014/main" id="{F22EC98D-6C1B-FFC2-572E-9249787FF421}"/>
                  </a:ext>
                </a:extLst>
              </p:cNvPr>
              <p:cNvSpPr/>
              <p:nvPr/>
            </p:nvSpPr>
            <p:spPr>
              <a:xfrm>
                <a:off x="8721928" y="6527787"/>
                <a:ext cx="200081" cy="263004"/>
              </a:xfrm>
              <a:custGeom>
                <a:avLst/>
                <a:gdLst>
                  <a:gd name="connsiteX0" fmla="*/ 200082 w 200081"/>
                  <a:gd name="connsiteY0" fmla="*/ 28718 h 263004"/>
                  <a:gd name="connsiteX1" fmla="*/ 164163 w 200081"/>
                  <a:gd name="connsiteY1" fmla="*/ 0 h 263004"/>
                  <a:gd name="connsiteX2" fmla="*/ 36433 w 200081"/>
                  <a:gd name="connsiteY2" fmla="*/ 73724 h 263004"/>
                  <a:gd name="connsiteX3" fmla="*/ 0 w 200081"/>
                  <a:gd name="connsiteY3" fmla="*/ 136817 h 263004"/>
                  <a:gd name="connsiteX4" fmla="*/ 0 w 200081"/>
                  <a:gd name="connsiteY4" fmla="*/ 238316 h 263004"/>
                  <a:gd name="connsiteX5" fmla="*/ 32147 w 200081"/>
                  <a:gd name="connsiteY5" fmla="*/ 256832 h 263004"/>
                  <a:gd name="connsiteX6" fmla="*/ 32147 w 200081"/>
                  <a:gd name="connsiteY6" fmla="*/ 256832 h 263004"/>
                  <a:gd name="connsiteX7" fmla="*/ 42863 w 200081"/>
                  <a:gd name="connsiteY7" fmla="*/ 263004 h 263004"/>
                  <a:gd name="connsiteX8" fmla="*/ 42863 w 200081"/>
                  <a:gd name="connsiteY8" fmla="*/ 136817 h 263004"/>
                  <a:gd name="connsiteX9" fmla="*/ 57864 w 200081"/>
                  <a:gd name="connsiteY9" fmla="*/ 111100 h 263004"/>
                  <a:gd name="connsiteX10" fmla="*/ 188423 w 200081"/>
                  <a:gd name="connsiteY10" fmla="*/ 35748 h 263004"/>
                  <a:gd name="connsiteX11" fmla="*/ 188423 w 200081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1" h="263004">
                    <a:moveTo>
                      <a:pt x="200082" y="28718"/>
                    </a:moveTo>
                    <a:cubicBezTo>
                      <a:pt x="188655" y="18774"/>
                      <a:pt x="176679" y="9198"/>
                      <a:pt x="164163" y="0"/>
                    </a:cubicBezTo>
                    <a:lnTo>
                      <a:pt x="36433" y="73724"/>
                    </a:lnTo>
                    <a:cubicBezTo>
                      <a:pt x="13913" y="86763"/>
                      <a:pt x="43" y="110800"/>
                      <a:pt x="0" y="136817"/>
                    </a:cubicBezTo>
                    <a:lnTo>
                      <a:pt x="0" y="238316"/>
                    </a:lnTo>
                    <a:lnTo>
                      <a:pt x="32147" y="256832"/>
                    </a:lnTo>
                    <a:lnTo>
                      <a:pt x="32147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3" y="35748"/>
                    </a:lnTo>
                    <a:lnTo>
                      <a:pt x="188423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3" name="Freeform: Shape 4982">
                <a:extLst>
                  <a:ext uri="{FF2B5EF4-FFF2-40B4-BE49-F238E27FC236}">
                    <a16:creationId xmlns:a16="http://schemas.microsoft.com/office/drawing/2014/main" id="{927128CD-5182-CE91-4CD2-6A7FE4ABDDC8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4" name="Freeform: Shape 4983">
                <a:extLst>
                  <a:ext uri="{FF2B5EF4-FFF2-40B4-BE49-F238E27FC236}">
                    <a16:creationId xmlns:a16="http://schemas.microsoft.com/office/drawing/2014/main" id="{528AF421-2021-42A5-4CB6-8ACE86856E3A}"/>
                  </a:ext>
                </a:extLst>
              </p:cNvPr>
              <p:cNvSpPr/>
              <p:nvPr/>
            </p:nvSpPr>
            <p:spPr>
              <a:xfrm>
                <a:off x="8910351" y="6556505"/>
                <a:ext cx="11658" cy="6772"/>
              </a:xfrm>
              <a:custGeom>
                <a:avLst/>
                <a:gdLst>
                  <a:gd name="connsiteX0" fmla="*/ 11658 w 11658"/>
                  <a:gd name="connsiteY0" fmla="*/ 0 h 6772"/>
                  <a:gd name="connsiteX1" fmla="*/ 0 w 11658"/>
                  <a:gd name="connsiteY1" fmla="*/ 6772 h 6772"/>
                  <a:gd name="connsiteX2" fmla="*/ 0 w 11658"/>
                  <a:gd name="connsiteY2" fmla="*/ 6772 h 6772"/>
                  <a:gd name="connsiteX3" fmla="*/ 11658 w 11658"/>
                  <a:gd name="connsiteY3" fmla="*/ 0 h 6772"/>
                  <a:gd name="connsiteX4" fmla="*/ 11658 w 11658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" h="6772">
                    <a:moveTo>
                      <a:pt x="11658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658" y="0"/>
                    </a:lnTo>
                    <a:lnTo>
                      <a:pt x="116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5" name="Freeform: Shape 4984">
                <a:extLst>
                  <a:ext uri="{FF2B5EF4-FFF2-40B4-BE49-F238E27FC236}">
                    <a16:creationId xmlns:a16="http://schemas.microsoft.com/office/drawing/2014/main" id="{E7BD9CA1-7181-A53F-A8F4-D1A74BFA4851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6" name="Freeform: Shape 4985">
                <a:extLst>
                  <a:ext uri="{FF2B5EF4-FFF2-40B4-BE49-F238E27FC236}">
                    <a16:creationId xmlns:a16="http://schemas.microsoft.com/office/drawing/2014/main" id="{5C5A28AB-DE37-D39F-D678-E6E4FD87AA56}"/>
                  </a:ext>
                </a:extLst>
              </p:cNvPr>
              <p:cNvSpPr/>
              <p:nvPr/>
            </p:nvSpPr>
            <p:spPr>
              <a:xfrm>
                <a:off x="8754075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7" name="Freeform: Shape 4986">
                <a:extLst>
                  <a:ext uri="{FF2B5EF4-FFF2-40B4-BE49-F238E27FC236}">
                    <a16:creationId xmlns:a16="http://schemas.microsoft.com/office/drawing/2014/main" id="{954D4392-BD85-F8C8-D195-A66432B526B3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8" name="Freeform: Shape 4987">
                <a:extLst>
                  <a:ext uri="{FF2B5EF4-FFF2-40B4-BE49-F238E27FC236}">
                    <a16:creationId xmlns:a16="http://schemas.microsoft.com/office/drawing/2014/main" id="{4C868A7D-0D45-B9A0-F9D6-6063E271E3A0}"/>
                  </a:ext>
                </a:extLst>
              </p:cNvPr>
              <p:cNvSpPr/>
              <p:nvPr/>
            </p:nvSpPr>
            <p:spPr>
              <a:xfrm>
                <a:off x="8721928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89" name="Freeform: Shape 4988">
                <a:extLst>
                  <a:ext uri="{FF2B5EF4-FFF2-40B4-BE49-F238E27FC236}">
                    <a16:creationId xmlns:a16="http://schemas.microsoft.com/office/drawing/2014/main" id="{2DEDA958-25E1-501E-ADC8-4A48D935976B}"/>
                  </a:ext>
                </a:extLst>
              </p:cNvPr>
              <p:cNvSpPr/>
              <p:nvPr/>
            </p:nvSpPr>
            <p:spPr>
              <a:xfrm>
                <a:off x="8886091" y="6396113"/>
                <a:ext cx="270977" cy="160391"/>
              </a:xfrm>
              <a:custGeom>
                <a:avLst/>
                <a:gdLst>
                  <a:gd name="connsiteX0" fmla="*/ 98841 w 270977"/>
                  <a:gd name="connsiteY0" fmla="*/ 124301 h 160391"/>
                  <a:gd name="connsiteX1" fmla="*/ 98841 w 270977"/>
                  <a:gd name="connsiteY1" fmla="*/ 124301 h 160391"/>
                  <a:gd name="connsiteX2" fmla="*/ 270977 w 270977"/>
                  <a:gd name="connsiteY2" fmla="*/ 24689 h 160391"/>
                  <a:gd name="connsiteX3" fmla="*/ 228115 w 270977"/>
                  <a:gd name="connsiteY3" fmla="*/ 0 h 160391"/>
                  <a:gd name="connsiteX4" fmla="*/ 0 w 270977"/>
                  <a:gd name="connsiteY4" fmla="*/ 131673 h 160391"/>
                  <a:gd name="connsiteX5" fmla="*/ 35919 w 270977"/>
                  <a:gd name="connsiteY5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977" h="160391">
                    <a:moveTo>
                      <a:pt x="98841" y="124301"/>
                    </a:moveTo>
                    <a:lnTo>
                      <a:pt x="98841" y="124301"/>
                    </a:lnTo>
                    <a:lnTo>
                      <a:pt x="270977" y="24689"/>
                    </a:lnTo>
                    <a:lnTo>
                      <a:pt x="228115" y="0"/>
                    </a:lnTo>
                    <a:lnTo>
                      <a:pt x="0" y="131673"/>
                    </a:lnTo>
                    <a:cubicBezTo>
                      <a:pt x="12233" y="140820"/>
                      <a:pt x="24201" y="150388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0" name="Freeform: Shape 4989">
                <a:extLst>
                  <a:ext uri="{FF2B5EF4-FFF2-40B4-BE49-F238E27FC236}">
                    <a16:creationId xmlns:a16="http://schemas.microsoft.com/office/drawing/2014/main" id="{88EB8FE4-AEC4-54D9-68CE-52A213F87D4C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1" name="Freeform: Shape 4990">
                <a:extLst>
                  <a:ext uri="{FF2B5EF4-FFF2-40B4-BE49-F238E27FC236}">
                    <a16:creationId xmlns:a16="http://schemas.microsoft.com/office/drawing/2014/main" id="{C771CCE6-46FC-2C7F-F72D-C71F29F4A591}"/>
                  </a:ext>
                </a:extLst>
              </p:cNvPr>
              <p:cNvSpPr/>
              <p:nvPr/>
            </p:nvSpPr>
            <p:spPr>
              <a:xfrm>
                <a:off x="8922010" y="6520414"/>
                <a:ext cx="62579" cy="36090"/>
              </a:xfrm>
              <a:custGeom>
                <a:avLst/>
                <a:gdLst>
                  <a:gd name="connsiteX0" fmla="*/ 0 w 62579"/>
                  <a:gd name="connsiteY0" fmla="*/ 36090 h 36090"/>
                  <a:gd name="connsiteX1" fmla="*/ 0 w 62579"/>
                  <a:gd name="connsiteY1" fmla="*/ 36090 h 36090"/>
                  <a:gd name="connsiteX2" fmla="*/ 62580 w 62579"/>
                  <a:gd name="connsiteY2" fmla="*/ 0 h 36090"/>
                  <a:gd name="connsiteX3" fmla="*/ 62580 w 62579"/>
                  <a:gd name="connsiteY3" fmla="*/ 0 h 36090"/>
                  <a:gd name="connsiteX4" fmla="*/ 0 w 62579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79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580" y="0"/>
                    </a:lnTo>
                    <a:lnTo>
                      <a:pt x="62580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2" name="Freeform: Shape 4991">
                <a:extLst>
                  <a:ext uri="{FF2B5EF4-FFF2-40B4-BE49-F238E27FC236}">
                    <a16:creationId xmlns:a16="http://schemas.microsoft.com/office/drawing/2014/main" id="{A01B5A9D-3E7A-779D-88FA-8B47085D0179}"/>
                  </a:ext>
                </a:extLst>
              </p:cNvPr>
              <p:cNvSpPr/>
              <p:nvPr/>
            </p:nvSpPr>
            <p:spPr>
              <a:xfrm>
                <a:off x="8988790" y="6791048"/>
                <a:ext cx="84010" cy="66951"/>
              </a:xfrm>
              <a:custGeom>
                <a:avLst/>
                <a:gdLst>
                  <a:gd name="connsiteX0" fmla="*/ 84010 w 84010"/>
                  <a:gd name="connsiteY0" fmla="*/ 6944 h 66951"/>
                  <a:gd name="connsiteX1" fmla="*/ 38490 w 84010"/>
                  <a:gd name="connsiteY1" fmla="*/ 0 h 66951"/>
                  <a:gd name="connsiteX2" fmla="*/ 0 w 84010"/>
                  <a:gd name="connsiteY2" fmla="*/ 66951 h 66951"/>
                  <a:gd name="connsiteX3" fmla="*/ 49463 w 84010"/>
                  <a:gd name="connsiteY3" fmla="*/ 66951 h 66951"/>
                  <a:gd name="connsiteX4" fmla="*/ 77238 w 84010"/>
                  <a:gd name="connsiteY4" fmla="*/ 18860 h 66951"/>
                  <a:gd name="connsiteX5" fmla="*/ 77238 w 84010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010" h="66951">
                    <a:moveTo>
                      <a:pt x="84010" y="6944"/>
                    </a:moveTo>
                    <a:cubicBezTo>
                      <a:pt x="68923" y="4200"/>
                      <a:pt x="53749" y="1886"/>
                      <a:pt x="38490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3" name="Freeform: Shape 4992">
                <a:extLst>
                  <a:ext uri="{FF2B5EF4-FFF2-40B4-BE49-F238E27FC236}">
                    <a16:creationId xmlns:a16="http://schemas.microsoft.com/office/drawing/2014/main" id="{F754F55D-31F5-85B6-BB19-6EAF273DCA5D}"/>
                  </a:ext>
                </a:extLst>
              </p:cNvPr>
              <p:cNvSpPr/>
              <p:nvPr/>
            </p:nvSpPr>
            <p:spPr>
              <a:xfrm>
                <a:off x="9027280" y="6563277"/>
                <a:ext cx="181222" cy="234972"/>
              </a:xfrm>
              <a:custGeom>
                <a:avLst/>
                <a:gdLst>
                  <a:gd name="connsiteX0" fmla="*/ 81610 w 181222"/>
                  <a:gd name="connsiteY0" fmla="*/ 172393 h 234972"/>
                  <a:gd name="connsiteX1" fmla="*/ 81610 w 181222"/>
                  <a:gd name="connsiteY1" fmla="*/ 172393 h 234972"/>
                  <a:gd name="connsiteX2" fmla="*/ 181223 w 181222"/>
                  <a:gd name="connsiteY2" fmla="*/ 0 h 234972"/>
                  <a:gd name="connsiteX3" fmla="*/ 131673 w 181222"/>
                  <a:gd name="connsiteY3" fmla="*/ 0 h 234972"/>
                  <a:gd name="connsiteX4" fmla="*/ 0 w 181222"/>
                  <a:gd name="connsiteY4" fmla="*/ 228028 h 234972"/>
                  <a:gd name="connsiteX5" fmla="*/ 45520 w 181222"/>
                  <a:gd name="connsiteY5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4972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259" y="229915"/>
                      <a:pt x="30432" y="232229"/>
                      <a:pt x="45520" y="23497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4" name="Freeform: Shape 4993">
                <a:extLst>
                  <a:ext uri="{FF2B5EF4-FFF2-40B4-BE49-F238E27FC236}">
                    <a16:creationId xmlns:a16="http://schemas.microsoft.com/office/drawing/2014/main" id="{01B039A2-7C6B-68F8-CF59-F7E1EE9201E6}"/>
                  </a:ext>
                </a:extLst>
              </p:cNvPr>
              <p:cNvSpPr/>
              <p:nvPr/>
            </p:nvSpPr>
            <p:spPr>
              <a:xfrm>
                <a:off x="9114205" y="6396542"/>
                <a:ext cx="138189" cy="123872"/>
              </a:xfrm>
              <a:custGeom>
                <a:avLst/>
                <a:gdLst>
                  <a:gd name="connsiteX0" fmla="*/ 42863 w 138189"/>
                  <a:gd name="connsiteY0" fmla="*/ 24260 h 123872"/>
                  <a:gd name="connsiteX1" fmla="*/ 42863 w 138189"/>
                  <a:gd name="connsiteY1" fmla="*/ 24260 h 123872"/>
                  <a:gd name="connsiteX2" fmla="*/ 79981 w 138189"/>
                  <a:gd name="connsiteY2" fmla="*/ 45692 h 123872"/>
                  <a:gd name="connsiteX3" fmla="*/ 90954 w 138189"/>
                  <a:gd name="connsiteY3" fmla="*/ 86668 h 123872"/>
                  <a:gd name="connsiteX4" fmla="*/ 69523 w 138189"/>
                  <a:gd name="connsiteY4" fmla="*/ 123873 h 123872"/>
                  <a:gd name="connsiteX5" fmla="*/ 119329 w 138189"/>
                  <a:gd name="connsiteY5" fmla="*/ 123873 h 123872"/>
                  <a:gd name="connsiteX6" fmla="*/ 128416 w 138189"/>
                  <a:gd name="connsiteY6" fmla="*/ 108100 h 123872"/>
                  <a:gd name="connsiteX7" fmla="*/ 135702 w 138189"/>
                  <a:gd name="connsiteY7" fmla="*/ 52807 h 123872"/>
                  <a:gd name="connsiteX8" fmla="*/ 101412 w 138189"/>
                  <a:gd name="connsiteY8" fmla="*/ 8573 h 123872"/>
                  <a:gd name="connsiteX9" fmla="*/ 85725 w 138189"/>
                  <a:gd name="connsiteY9" fmla="*/ 0 h 123872"/>
                  <a:gd name="connsiteX10" fmla="*/ 0 w 138189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189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1" y="45692"/>
                    </a:lnTo>
                    <a:cubicBezTo>
                      <a:pt x="94323" y="53981"/>
                      <a:pt x="99235" y="72326"/>
                      <a:pt x="90954" y="86668"/>
                    </a:cubicBezTo>
                    <a:lnTo>
                      <a:pt x="69523" y="123873"/>
                    </a:lnTo>
                    <a:lnTo>
                      <a:pt x="119329" y="123873"/>
                    </a:lnTo>
                    <a:lnTo>
                      <a:pt x="128416" y="108100"/>
                    </a:lnTo>
                    <a:cubicBezTo>
                      <a:pt x="138094" y="91366"/>
                      <a:pt x="140709" y="71478"/>
                      <a:pt x="135702" y="52807"/>
                    </a:cubicBezTo>
                    <a:cubicBezTo>
                      <a:pt x="130628" y="34084"/>
                      <a:pt x="118283" y="18157"/>
                      <a:pt x="101412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5" name="Freeform: Shape 4994">
                <a:extLst>
                  <a:ext uri="{FF2B5EF4-FFF2-40B4-BE49-F238E27FC236}">
                    <a16:creationId xmlns:a16="http://schemas.microsoft.com/office/drawing/2014/main" id="{642D3CF7-D7B5-8C7F-351C-28EC5CF0A519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6" name="Freeform: Shape 4995">
                <a:extLst>
                  <a:ext uri="{FF2B5EF4-FFF2-40B4-BE49-F238E27FC236}">
                    <a16:creationId xmlns:a16="http://schemas.microsoft.com/office/drawing/2014/main" id="{37385749-FDED-0013-E757-F7079384AE1E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7" name="Freeform: Shape 4996">
                <a:extLst>
                  <a:ext uri="{FF2B5EF4-FFF2-40B4-BE49-F238E27FC236}">
                    <a16:creationId xmlns:a16="http://schemas.microsoft.com/office/drawing/2014/main" id="{E55E5A85-87F0-BA49-5B50-598BFC4ADEB8}"/>
                  </a:ext>
                </a:extLst>
              </p:cNvPr>
              <p:cNvSpPr/>
              <p:nvPr/>
            </p:nvSpPr>
            <p:spPr>
              <a:xfrm>
                <a:off x="9114205" y="6396113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8" name="Freeform: Shape 4997">
                <a:extLst>
                  <a:ext uri="{FF2B5EF4-FFF2-40B4-BE49-F238E27FC236}">
                    <a16:creationId xmlns:a16="http://schemas.microsoft.com/office/drawing/2014/main" id="{02B101F4-CE3A-EAE3-918C-34ABA3EAEDBD}"/>
                  </a:ext>
                </a:extLst>
              </p:cNvPr>
              <p:cNvSpPr/>
              <p:nvPr/>
            </p:nvSpPr>
            <p:spPr>
              <a:xfrm>
                <a:off x="7703858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99" name="Freeform: Shape 4998">
                <a:extLst>
                  <a:ext uri="{FF2B5EF4-FFF2-40B4-BE49-F238E27FC236}">
                    <a16:creationId xmlns:a16="http://schemas.microsoft.com/office/drawing/2014/main" id="{5FE13B93-CC4D-3169-9AC8-27949290F3E3}"/>
                  </a:ext>
                </a:extLst>
              </p:cNvPr>
              <p:cNvSpPr/>
              <p:nvPr/>
            </p:nvSpPr>
            <p:spPr>
              <a:xfrm>
                <a:off x="7579556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7950 w 167163"/>
                  <a:gd name="connsiteY4" fmla="*/ 80153 h 167934"/>
                  <a:gd name="connsiteX5" fmla="*/ 42948 w 167163"/>
                  <a:gd name="connsiteY5" fmla="*/ 54435 h 167934"/>
                  <a:gd name="connsiteX6" fmla="*/ 42948 w 167163"/>
                  <a:gd name="connsiteY6" fmla="*/ 0 h 167934"/>
                  <a:gd name="connsiteX7" fmla="*/ 86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7950" y="80153"/>
                    </a:lnTo>
                    <a:cubicBezTo>
                      <a:pt x="48778" y="74812"/>
                      <a:pt x="43077" y="65048"/>
                      <a:pt x="42948" y="5443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0" name="Freeform: Shape 4999">
                <a:extLst>
                  <a:ext uri="{FF2B5EF4-FFF2-40B4-BE49-F238E27FC236}">
                    <a16:creationId xmlns:a16="http://schemas.microsoft.com/office/drawing/2014/main" id="{F672C3CF-1C05-EA5D-F233-03C94209117F}"/>
                  </a:ext>
                </a:extLst>
              </p:cNvPr>
              <p:cNvSpPr/>
              <p:nvPr/>
            </p:nvSpPr>
            <p:spPr>
              <a:xfrm>
                <a:off x="6771598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429 w 291465"/>
                  <a:gd name="connsiteY8" fmla="*/ 101327 h 152418"/>
                  <a:gd name="connsiteX9" fmla="*/ 248431 w 291465"/>
                  <a:gd name="connsiteY9" fmla="*/ 127044 h 152418"/>
                  <a:gd name="connsiteX10" fmla="*/ 248431 w 291465"/>
                  <a:gd name="connsiteY10" fmla="*/ 152419 h 152418"/>
                  <a:gd name="connsiteX11" fmla="*/ 291293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7" y="-3257"/>
                      <a:pt x="110405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3" y="41499"/>
                      <a:pt x="129856" y="41499"/>
                      <a:pt x="139132" y="46891"/>
                    </a:cubicBezTo>
                    <a:lnTo>
                      <a:pt x="233429" y="101327"/>
                    </a:lnTo>
                    <a:cubicBezTo>
                      <a:pt x="242628" y="106642"/>
                      <a:pt x="248337" y="116423"/>
                      <a:pt x="248431" y="127044"/>
                    </a:cubicBezTo>
                    <a:lnTo>
                      <a:pt x="248431" y="152419"/>
                    </a:lnTo>
                    <a:lnTo>
                      <a:pt x="291293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1" name="Freeform: Shape 5000">
                <a:extLst>
                  <a:ext uri="{FF2B5EF4-FFF2-40B4-BE49-F238E27FC236}">
                    <a16:creationId xmlns:a16="http://schemas.microsoft.com/office/drawing/2014/main" id="{728093CE-03E3-B872-5E8B-F700234CBF19}"/>
                  </a:ext>
                </a:extLst>
              </p:cNvPr>
              <p:cNvSpPr/>
              <p:nvPr/>
            </p:nvSpPr>
            <p:spPr>
              <a:xfrm>
                <a:off x="672873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2" name="Freeform: Shape 5001">
                <a:extLst>
                  <a:ext uri="{FF2B5EF4-FFF2-40B4-BE49-F238E27FC236}">
                    <a16:creationId xmlns:a16="http://schemas.microsoft.com/office/drawing/2014/main" id="{8538F347-2C7C-C73C-BB17-FDC07C5CAAF8}"/>
                  </a:ext>
                </a:extLst>
              </p:cNvPr>
              <p:cNvSpPr/>
              <p:nvPr/>
            </p:nvSpPr>
            <p:spPr>
              <a:xfrm>
                <a:off x="8721928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3" name="Freeform: Shape 5002">
                <a:extLst>
                  <a:ext uri="{FF2B5EF4-FFF2-40B4-BE49-F238E27FC236}">
                    <a16:creationId xmlns:a16="http://schemas.microsoft.com/office/drawing/2014/main" id="{B5683154-52E6-AB46-75A2-3A7600869041}"/>
                  </a:ext>
                </a:extLst>
              </p:cNvPr>
              <p:cNvSpPr/>
              <p:nvPr/>
            </p:nvSpPr>
            <p:spPr>
              <a:xfrm>
                <a:off x="8430463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4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4" name="Freeform: Shape 5003">
                <a:extLst>
                  <a:ext uri="{FF2B5EF4-FFF2-40B4-BE49-F238E27FC236}">
                    <a16:creationId xmlns:a16="http://schemas.microsoft.com/office/drawing/2014/main" id="{AAF07C3C-1EE6-0CCA-E7CF-BA8489348B31}"/>
                  </a:ext>
                </a:extLst>
              </p:cNvPr>
              <p:cNvSpPr/>
              <p:nvPr/>
            </p:nvSpPr>
            <p:spPr>
              <a:xfrm>
                <a:off x="7302493" y="6396371"/>
                <a:ext cx="170849" cy="298751"/>
              </a:xfrm>
              <a:custGeom>
                <a:avLst/>
                <a:gdLst>
                  <a:gd name="connsiteX0" fmla="*/ 89669 w 170849"/>
                  <a:gd name="connsiteY0" fmla="*/ 143332 h 298751"/>
                  <a:gd name="connsiteX1" fmla="*/ 15774 w 170849"/>
                  <a:gd name="connsiteY1" fmla="*/ 271319 h 298751"/>
                  <a:gd name="connsiteX2" fmla="*/ 0 w 170849"/>
                  <a:gd name="connsiteY2" fmla="*/ 298751 h 298751"/>
                  <a:gd name="connsiteX3" fmla="*/ 0 w 170849"/>
                  <a:gd name="connsiteY3" fmla="*/ 298751 h 298751"/>
                  <a:gd name="connsiteX4" fmla="*/ 74238 w 170849"/>
                  <a:gd name="connsiteY4" fmla="*/ 255889 h 298751"/>
                  <a:gd name="connsiteX5" fmla="*/ 126788 w 170849"/>
                  <a:gd name="connsiteY5" fmla="*/ 165021 h 298751"/>
                  <a:gd name="connsiteX6" fmla="*/ 170850 w 170849"/>
                  <a:gd name="connsiteY6" fmla="*/ 0 h 298751"/>
                  <a:gd name="connsiteX7" fmla="*/ 127987 w 170849"/>
                  <a:gd name="connsiteY7" fmla="*/ 0 h 298751"/>
                  <a:gd name="connsiteX8" fmla="*/ 89669 w 170849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49" h="298751">
                    <a:moveTo>
                      <a:pt x="89669" y="143332"/>
                    </a:moveTo>
                    <a:lnTo>
                      <a:pt x="15774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88" y="165021"/>
                    </a:lnTo>
                    <a:cubicBezTo>
                      <a:pt x="155660" y="114820"/>
                      <a:pt x="170859" y="57916"/>
                      <a:pt x="170850" y="0"/>
                    </a:cubicBezTo>
                    <a:lnTo>
                      <a:pt x="127987" y="0"/>
                    </a:lnTo>
                    <a:cubicBezTo>
                      <a:pt x="127979" y="50303"/>
                      <a:pt x="114769" y="99732"/>
                      <a:pt x="89669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5" name="Freeform: Shape 5004">
                <a:extLst>
                  <a:ext uri="{FF2B5EF4-FFF2-40B4-BE49-F238E27FC236}">
                    <a16:creationId xmlns:a16="http://schemas.microsoft.com/office/drawing/2014/main" id="{19A179F0-0CBF-23AF-C1F2-BB40AD4A9710}"/>
                  </a:ext>
                </a:extLst>
              </p:cNvPr>
              <p:cNvSpPr/>
              <p:nvPr/>
            </p:nvSpPr>
            <p:spPr>
              <a:xfrm>
                <a:off x="6858952" y="6396371"/>
                <a:ext cx="468315" cy="298751"/>
              </a:xfrm>
              <a:custGeom>
                <a:avLst/>
                <a:gdLst>
                  <a:gd name="connsiteX0" fmla="*/ 468316 w 468315"/>
                  <a:gd name="connsiteY0" fmla="*/ 255889 h 298751"/>
                  <a:gd name="connsiteX1" fmla="*/ 338614 w 468315"/>
                  <a:gd name="connsiteY1" fmla="*/ 255889 h 298751"/>
                  <a:gd name="connsiteX2" fmla="*/ 90011 w 468315"/>
                  <a:gd name="connsiteY2" fmla="*/ 112300 h 298751"/>
                  <a:gd name="connsiteX3" fmla="*/ 25117 w 468315"/>
                  <a:gd name="connsiteY3" fmla="*/ 0 h 298751"/>
                  <a:gd name="connsiteX4" fmla="*/ 0 w 468315"/>
                  <a:gd name="connsiteY4" fmla="*/ 0 h 298751"/>
                  <a:gd name="connsiteX5" fmla="*/ 0 w 468315"/>
                  <a:gd name="connsiteY5" fmla="*/ 42863 h 298751"/>
                  <a:gd name="connsiteX6" fmla="*/ 52464 w 468315"/>
                  <a:gd name="connsiteY6" fmla="*/ 133731 h 298751"/>
                  <a:gd name="connsiteX7" fmla="*/ 338614 w 468315"/>
                  <a:gd name="connsiteY7" fmla="*/ 298751 h 298751"/>
                  <a:gd name="connsiteX8" fmla="*/ 443541 w 468315"/>
                  <a:gd name="connsiteY8" fmla="*/ 298751 h 298751"/>
                  <a:gd name="connsiteX9" fmla="*/ 459315 w 468315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315" h="298751">
                    <a:moveTo>
                      <a:pt x="468316" y="255889"/>
                    </a:moveTo>
                    <a:lnTo>
                      <a:pt x="338614" y="255889"/>
                    </a:lnTo>
                    <a:cubicBezTo>
                      <a:pt x="236095" y="255692"/>
                      <a:pt x="141412" y="201008"/>
                      <a:pt x="90011" y="112300"/>
                    </a:cubicBezTo>
                    <a:lnTo>
                      <a:pt x="25117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622" y="235803"/>
                      <a:pt x="220639" y="298675"/>
                      <a:pt x="338614" y="298751"/>
                    </a:cubicBezTo>
                    <a:lnTo>
                      <a:pt x="443541" y="298751"/>
                    </a:lnTo>
                    <a:lnTo>
                      <a:pt x="459315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6" name="Freeform: Shape 5005">
                <a:extLst>
                  <a:ext uri="{FF2B5EF4-FFF2-40B4-BE49-F238E27FC236}">
                    <a16:creationId xmlns:a16="http://schemas.microsoft.com/office/drawing/2014/main" id="{1594D829-00EF-8199-48E5-C54B00903EA1}"/>
                  </a:ext>
                </a:extLst>
              </p:cNvPr>
              <p:cNvSpPr/>
              <p:nvPr/>
            </p:nvSpPr>
            <p:spPr>
              <a:xfrm>
                <a:off x="8116881" y="6396113"/>
                <a:ext cx="517693" cy="298751"/>
              </a:xfrm>
              <a:custGeom>
                <a:avLst/>
                <a:gdLst>
                  <a:gd name="connsiteX0" fmla="*/ 427768 w 517693"/>
                  <a:gd name="connsiteY0" fmla="*/ 112300 h 298751"/>
                  <a:gd name="connsiteX1" fmla="*/ 179165 w 517693"/>
                  <a:gd name="connsiteY1" fmla="*/ 255889 h 298751"/>
                  <a:gd name="connsiteX2" fmla="*/ 0 w 517693"/>
                  <a:gd name="connsiteY2" fmla="*/ 255889 h 298751"/>
                  <a:gd name="connsiteX3" fmla="*/ 74238 w 517693"/>
                  <a:gd name="connsiteY3" fmla="*/ 298751 h 298751"/>
                  <a:gd name="connsiteX4" fmla="*/ 179165 w 517693"/>
                  <a:gd name="connsiteY4" fmla="*/ 298751 h 298751"/>
                  <a:gd name="connsiteX5" fmla="*/ 465144 w 517693"/>
                  <a:gd name="connsiteY5" fmla="*/ 133731 h 298751"/>
                  <a:gd name="connsiteX6" fmla="*/ 517693 w 517693"/>
                  <a:gd name="connsiteY6" fmla="*/ 42863 h 298751"/>
                  <a:gd name="connsiteX7" fmla="*/ 492919 w 517693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693" h="298751">
                    <a:moveTo>
                      <a:pt x="427768" y="112300"/>
                    </a:moveTo>
                    <a:cubicBezTo>
                      <a:pt x="376367" y="201008"/>
                      <a:pt x="281684" y="255692"/>
                      <a:pt x="179165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080" y="298614"/>
                      <a:pt x="406020" y="235752"/>
                      <a:pt x="465144" y="133731"/>
                    </a:cubicBezTo>
                    <a:lnTo>
                      <a:pt x="517693" y="42863"/>
                    </a:lnTo>
                    <a:lnTo>
                      <a:pt x="4929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7" name="Freeform: Shape 5006">
                <a:extLst>
                  <a:ext uri="{FF2B5EF4-FFF2-40B4-BE49-F238E27FC236}">
                    <a16:creationId xmlns:a16="http://schemas.microsoft.com/office/drawing/2014/main" id="{47C00B44-C44D-6744-F895-18C941B643DC}"/>
                  </a:ext>
                </a:extLst>
              </p:cNvPr>
              <p:cNvSpPr/>
              <p:nvPr/>
            </p:nvSpPr>
            <p:spPr>
              <a:xfrm>
                <a:off x="860954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4 w 24774"/>
                  <a:gd name="connsiteY2" fmla="*/ 42863 h 42862"/>
                  <a:gd name="connsiteX3" fmla="*/ 24774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4" y="42863"/>
                    </a:lnTo>
                    <a:lnTo>
                      <a:pt x="2477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8" name="Freeform: Shape 5007">
                <a:extLst>
                  <a:ext uri="{FF2B5EF4-FFF2-40B4-BE49-F238E27FC236}">
                    <a16:creationId xmlns:a16="http://schemas.microsoft.com/office/drawing/2014/main" id="{9D9306C4-501A-7AF1-8866-10C27CD4BC41}"/>
                  </a:ext>
                </a:extLst>
              </p:cNvPr>
              <p:cNvSpPr/>
              <p:nvPr/>
            </p:nvSpPr>
            <p:spPr>
              <a:xfrm>
                <a:off x="8020183" y="6396113"/>
                <a:ext cx="146075" cy="256146"/>
              </a:xfrm>
              <a:custGeom>
                <a:avLst/>
                <a:gdLst>
                  <a:gd name="connsiteX0" fmla="*/ 81181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2 w 146075"/>
                  <a:gd name="connsiteY3" fmla="*/ 164935 h 256146"/>
                  <a:gd name="connsiteX4" fmla="*/ 96612 w 146075"/>
                  <a:gd name="connsiteY4" fmla="*/ 256146 h 256146"/>
                  <a:gd name="connsiteX5" fmla="*/ 146075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181" y="143504"/>
                    </a:moveTo>
                    <a:cubicBezTo>
                      <a:pt x="56029" y="99861"/>
                      <a:pt x="42820" y="50372"/>
                      <a:pt x="42863" y="0"/>
                    </a:cubicBezTo>
                    <a:lnTo>
                      <a:pt x="0" y="0"/>
                    </a:lnTo>
                    <a:cubicBezTo>
                      <a:pt x="-17" y="57890"/>
                      <a:pt x="15173" y="114769"/>
                      <a:pt x="44062" y="164935"/>
                    </a:cubicBezTo>
                    <a:lnTo>
                      <a:pt x="96612" y="256146"/>
                    </a:lnTo>
                    <a:lnTo>
                      <a:pt x="146075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09" name="Freeform: Shape 5008">
                <a:extLst>
                  <a:ext uri="{FF2B5EF4-FFF2-40B4-BE49-F238E27FC236}">
                    <a16:creationId xmlns:a16="http://schemas.microsoft.com/office/drawing/2014/main" id="{10ED39AE-08E4-5626-5F7B-9A79708A3FF0}"/>
                  </a:ext>
                </a:extLst>
              </p:cNvPr>
              <p:cNvSpPr/>
              <p:nvPr/>
            </p:nvSpPr>
            <p:spPr>
              <a:xfrm>
                <a:off x="3838582" y="0"/>
                <a:ext cx="109920" cy="202225"/>
              </a:xfrm>
              <a:custGeom>
                <a:avLst/>
                <a:gdLst>
                  <a:gd name="connsiteX0" fmla="*/ 97577 w 109920"/>
                  <a:gd name="connsiteY0" fmla="*/ 202225 h 202225"/>
                  <a:gd name="connsiteX1" fmla="*/ 109921 w 109920"/>
                  <a:gd name="connsiteY1" fmla="*/ 202225 h 202225"/>
                  <a:gd name="connsiteX2" fmla="*/ 46827 w 109920"/>
                  <a:gd name="connsiteY2" fmla="*/ 92926 h 202225"/>
                  <a:gd name="connsiteX3" fmla="*/ 46827 w 109920"/>
                  <a:gd name="connsiteY3" fmla="*/ 62922 h 202225"/>
                  <a:gd name="connsiteX4" fmla="*/ 83175 w 109920"/>
                  <a:gd name="connsiteY4" fmla="*/ 0 h 202225"/>
                  <a:gd name="connsiteX5" fmla="*/ 33711 w 109920"/>
                  <a:gd name="connsiteY5" fmla="*/ 0 h 202225"/>
                  <a:gd name="connsiteX6" fmla="*/ 9708 w 109920"/>
                  <a:gd name="connsiteY6" fmla="*/ 41491 h 202225"/>
                  <a:gd name="connsiteX7" fmla="*/ 9708 w 109920"/>
                  <a:gd name="connsiteY7" fmla="*/ 114357 h 202225"/>
                  <a:gd name="connsiteX8" fmla="*/ 60458 w 109920"/>
                  <a:gd name="connsiteY8" fmla="*/ 202225 h 20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920" h="202225">
                    <a:moveTo>
                      <a:pt x="97577" y="202225"/>
                    </a:moveTo>
                    <a:lnTo>
                      <a:pt x="109921" y="202225"/>
                    </a:lnTo>
                    <a:lnTo>
                      <a:pt x="46827" y="92926"/>
                    </a:lnTo>
                    <a:cubicBezTo>
                      <a:pt x="41521" y="83629"/>
                      <a:pt x="41521" y="72219"/>
                      <a:pt x="46827" y="62922"/>
                    </a:cubicBezTo>
                    <a:lnTo>
                      <a:pt x="83175" y="0"/>
                    </a:lnTo>
                    <a:lnTo>
                      <a:pt x="33711" y="0"/>
                    </a:lnTo>
                    <a:lnTo>
                      <a:pt x="9708" y="41491"/>
                    </a:lnTo>
                    <a:cubicBezTo>
                      <a:pt x="-3236" y="64055"/>
                      <a:pt x="-3236" y="91793"/>
                      <a:pt x="9708" y="114357"/>
                    </a:cubicBezTo>
                    <a:lnTo>
                      <a:pt x="60458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0" name="Freeform: Shape 5009">
                <a:extLst>
                  <a:ext uri="{FF2B5EF4-FFF2-40B4-BE49-F238E27FC236}">
                    <a16:creationId xmlns:a16="http://schemas.microsoft.com/office/drawing/2014/main" id="{E5059D07-563F-258D-A0A0-B117EF90307F}"/>
                  </a:ext>
                </a:extLst>
              </p:cNvPr>
              <p:cNvSpPr/>
              <p:nvPr/>
            </p:nvSpPr>
            <p:spPr>
              <a:xfrm>
                <a:off x="4176102" y="54692"/>
                <a:ext cx="167163" cy="278091"/>
              </a:xfrm>
              <a:custGeom>
                <a:avLst/>
                <a:gdLst>
                  <a:gd name="connsiteX0" fmla="*/ 156448 w 167163"/>
                  <a:gd name="connsiteY0" fmla="*/ 259490 h 278091"/>
                  <a:gd name="connsiteX1" fmla="*/ 167164 w 167163"/>
                  <a:gd name="connsiteY1" fmla="*/ 253317 h 278091"/>
                  <a:gd name="connsiteX2" fmla="*/ 57864 w 167163"/>
                  <a:gd name="connsiteY2" fmla="*/ 190224 h 278091"/>
                  <a:gd name="connsiteX3" fmla="*/ 42863 w 167163"/>
                  <a:gd name="connsiteY3" fmla="*/ 164506 h 278091"/>
                  <a:gd name="connsiteX4" fmla="*/ 42863 w 167163"/>
                  <a:gd name="connsiteY4" fmla="*/ 13887 h 278091"/>
                  <a:gd name="connsiteX5" fmla="*/ 42863 w 167163"/>
                  <a:gd name="connsiteY5" fmla="*/ 13887 h 278091"/>
                  <a:gd name="connsiteX6" fmla="*/ 42863 w 167163"/>
                  <a:gd name="connsiteY6" fmla="*/ 0 h 278091"/>
                  <a:gd name="connsiteX7" fmla="*/ 0 w 167163"/>
                  <a:gd name="connsiteY7" fmla="*/ 17145 h 278091"/>
                  <a:gd name="connsiteX8" fmla="*/ 0 w 167163"/>
                  <a:gd name="connsiteY8" fmla="*/ 164249 h 278091"/>
                  <a:gd name="connsiteX9" fmla="*/ 36433 w 167163"/>
                  <a:gd name="connsiteY9" fmla="*/ 227343 h 278091"/>
                  <a:gd name="connsiteX10" fmla="*/ 124301 w 167163"/>
                  <a:gd name="connsiteY10" fmla="*/ 278092 h 278091"/>
                  <a:gd name="connsiteX11" fmla="*/ 156448 w 167163"/>
                  <a:gd name="connsiteY11" fmla="*/ 259490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91">
                    <a:moveTo>
                      <a:pt x="156448" y="259490"/>
                    </a:moveTo>
                    <a:lnTo>
                      <a:pt x="167164" y="253317"/>
                    </a:lnTo>
                    <a:lnTo>
                      <a:pt x="57864" y="190224"/>
                    </a:lnTo>
                    <a:cubicBezTo>
                      <a:pt x="48692" y="184887"/>
                      <a:pt x="42991" y="175121"/>
                      <a:pt x="42863" y="164506"/>
                    </a:cubicBezTo>
                    <a:lnTo>
                      <a:pt x="42863" y="13887"/>
                    </a:lnTo>
                    <a:lnTo>
                      <a:pt x="42863" y="13887"/>
                    </a:lnTo>
                    <a:lnTo>
                      <a:pt x="42863" y="0"/>
                    </a:lnTo>
                    <a:cubicBezTo>
                      <a:pt x="28375" y="5143"/>
                      <a:pt x="14145" y="10716"/>
                      <a:pt x="0" y="17145"/>
                    </a:cubicBezTo>
                    <a:lnTo>
                      <a:pt x="0" y="164249"/>
                    </a:lnTo>
                    <a:cubicBezTo>
                      <a:pt x="60" y="190264"/>
                      <a:pt x="13930" y="214289"/>
                      <a:pt x="36433" y="227343"/>
                    </a:cubicBezTo>
                    <a:lnTo>
                      <a:pt x="124301" y="278092"/>
                    </a:lnTo>
                    <a:lnTo>
                      <a:pt x="156448" y="2594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1" name="Freeform: Shape 5010">
                <a:extLst>
                  <a:ext uri="{FF2B5EF4-FFF2-40B4-BE49-F238E27FC236}">
                    <a16:creationId xmlns:a16="http://schemas.microsoft.com/office/drawing/2014/main" id="{39087CA8-A9B7-E822-15F7-2B5E20FEA539}"/>
                  </a:ext>
                </a:extLst>
              </p:cNvPr>
              <p:cNvSpPr/>
              <p:nvPr/>
            </p:nvSpPr>
            <p:spPr>
              <a:xfrm>
                <a:off x="4175760" y="0"/>
                <a:ext cx="42862" cy="71408"/>
              </a:xfrm>
              <a:custGeom>
                <a:avLst/>
                <a:gdLst>
                  <a:gd name="connsiteX0" fmla="*/ 42863 w 42862"/>
                  <a:gd name="connsiteY0" fmla="*/ 0 h 71408"/>
                  <a:gd name="connsiteX1" fmla="*/ 0 w 42862"/>
                  <a:gd name="connsiteY1" fmla="*/ 0 h 71408"/>
                  <a:gd name="connsiteX2" fmla="*/ 0 w 42862"/>
                  <a:gd name="connsiteY2" fmla="*/ 71409 h 71408"/>
                  <a:gd name="connsiteX3" fmla="*/ 42863 w 42862"/>
                  <a:gd name="connsiteY3" fmla="*/ 54693 h 7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7140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71409"/>
                    </a:lnTo>
                    <a:cubicBezTo>
                      <a:pt x="14145" y="65408"/>
                      <a:pt x="28375" y="59836"/>
                      <a:pt x="42863" y="546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2" name="Freeform: Shape 5011">
                <a:extLst>
                  <a:ext uri="{FF2B5EF4-FFF2-40B4-BE49-F238E27FC236}">
                    <a16:creationId xmlns:a16="http://schemas.microsoft.com/office/drawing/2014/main" id="{D69060DB-7D5A-1512-7328-C32F86DF484A}"/>
                  </a:ext>
                </a:extLst>
              </p:cNvPr>
              <p:cNvSpPr/>
              <p:nvPr/>
            </p:nvSpPr>
            <p:spPr>
              <a:xfrm>
                <a:off x="4474940" y="45005"/>
                <a:ext cx="263090" cy="200082"/>
              </a:xfrm>
              <a:custGeom>
                <a:avLst/>
                <a:gdLst>
                  <a:gd name="connsiteX0" fmla="*/ 136817 w 263090"/>
                  <a:gd name="connsiteY0" fmla="*/ 200082 h 200082"/>
                  <a:gd name="connsiteX1" fmla="*/ 238316 w 263090"/>
                  <a:gd name="connsiteY1" fmla="*/ 200082 h 200082"/>
                  <a:gd name="connsiteX2" fmla="*/ 256832 w 263090"/>
                  <a:gd name="connsiteY2" fmla="*/ 167935 h 200082"/>
                  <a:gd name="connsiteX3" fmla="*/ 256832 w 263090"/>
                  <a:gd name="connsiteY3" fmla="*/ 167935 h 200082"/>
                  <a:gd name="connsiteX4" fmla="*/ 263090 w 263090"/>
                  <a:gd name="connsiteY4" fmla="*/ 157220 h 200082"/>
                  <a:gd name="connsiteX5" fmla="*/ 136817 w 263090"/>
                  <a:gd name="connsiteY5" fmla="*/ 157220 h 200082"/>
                  <a:gd name="connsiteX6" fmla="*/ 111100 w 263090"/>
                  <a:gd name="connsiteY6" fmla="*/ 142218 h 200082"/>
                  <a:gd name="connsiteX7" fmla="*/ 35147 w 263090"/>
                  <a:gd name="connsiteY7" fmla="*/ 11659 h 200082"/>
                  <a:gd name="connsiteX8" fmla="*/ 35147 w 263090"/>
                  <a:gd name="connsiteY8" fmla="*/ 11659 h 200082"/>
                  <a:gd name="connsiteX9" fmla="*/ 28461 w 263090"/>
                  <a:gd name="connsiteY9" fmla="*/ 0 h 200082"/>
                  <a:gd name="connsiteX10" fmla="*/ 0 w 263090"/>
                  <a:gd name="connsiteY10" fmla="*/ 35919 h 200082"/>
                  <a:gd name="connsiteX11" fmla="*/ 73724 w 263090"/>
                  <a:gd name="connsiteY11" fmla="*/ 163649 h 200082"/>
                  <a:gd name="connsiteX12" fmla="*/ 136817 w 263090"/>
                  <a:gd name="connsiteY12" fmla="*/ 200082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090" h="200082">
                    <a:moveTo>
                      <a:pt x="136817" y="200082"/>
                    </a:move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4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lnTo>
                      <a:pt x="28461" y="0"/>
                    </a:lnTo>
                    <a:cubicBezTo>
                      <a:pt x="18774" y="11659"/>
                      <a:pt x="9430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39"/>
                      <a:pt x="110808" y="200008"/>
                      <a:pt x="136817" y="20008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3" name="Freeform: Shape 5012">
                <a:extLst>
                  <a:ext uri="{FF2B5EF4-FFF2-40B4-BE49-F238E27FC236}">
                    <a16:creationId xmlns:a16="http://schemas.microsoft.com/office/drawing/2014/main" id="{000BF927-3F23-0D29-569B-F105A389FC83}"/>
                  </a:ext>
                </a:extLst>
              </p:cNvPr>
              <p:cNvSpPr/>
              <p:nvPr/>
            </p:nvSpPr>
            <p:spPr>
              <a:xfrm>
                <a:off x="4428220" y="0"/>
                <a:ext cx="75523" cy="80924"/>
              </a:xfrm>
              <a:custGeom>
                <a:avLst/>
                <a:gdLst>
                  <a:gd name="connsiteX0" fmla="*/ 49463 w 75523"/>
                  <a:gd name="connsiteY0" fmla="*/ 0 h 80924"/>
                  <a:gd name="connsiteX1" fmla="*/ 0 w 75523"/>
                  <a:gd name="connsiteY1" fmla="*/ 0 h 80924"/>
                  <a:gd name="connsiteX2" fmla="*/ 46720 w 75523"/>
                  <a:gd name="connsiteY2" fmla="*/ 80924 h 80924"/>
                  <a:gd name="connsiteX3" fmla="*/ 75524 w 75523"/>
                  <a:gd name="connsiteY3" fmla="*/ 45006 h 8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523" h="80924">
                    <a:moveTo>
                      <a:pt x="49463" y="0"/>
                    </a:moveTo>
                    <a:lnTo>
                      <a:pt x="0" y="0"/>
                    </a:lnTo>
                    <a:lnTo>
                      <a:pt x="46720" y="80924"/>
                    </a:lnTo>
                    <a:cubicBezTo>
                      <a:pt x="56150" y="68580"/>
                      <a:pt x="65494" y="56664"/>
                      <a:pt x="75524" y="4500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4" name="Freeform: Shape 5013">
                <a:extLst>
                  <a:ext uri="{FF2B5EF4-FFF2-40B4-BE49-F238E27FC236}">
                    <a16:creationId xmlns:a16="http://schemas.microsoft.com/office/drawing/2014/main" id="{4FCB5D97-4B51-1E41-F5F4-2CEF68F1B6A6}"/>
                  </a:ext>
                </a:extLst>
              </p:cNvPr>
              <p:cNvSpPr/>
              <p:nvPr/>
            </p:nvSpPr>
            <p:spPr>
              <a:xfrm>
                <a:off x="3724074" y="0"/>
                <a:ext cx="119586" cy="23308"/>
              </a:xfrm>
              <a:custGeom>
                <a:avLst/>
                <a:gdLst>
                  <a:gd name="connsiteX0" fmla="*/ 96183 w 119586"/>
                  <a:gd name="connsiteY0" fmla="*/ 13459 h 23308"/>
                  <a:gd name="connsiteX1" fmla="*/ 119586 w 119586"/>
                  <a:gd name="connsiteY1" fmla="*/ 0 h 23308"/>
                  <a:gd name="connsiteX2" fmla="*/ 0 w 119586"/>
                  <a:gd name="connsiteY2" fmla="*/ 0 h 23308"/>
                  <a:gd name="connsiteX3" fmla="*/ 23060 w 119586"/>
                  <a:gd name="connsiteY3" fmla="*/ 13459 h 23308"/>
                  <a:gd name="connsiteX4" fmla="*/ 96183 w 119586"/>
                  <a:gd name="connsiteY4" fmla="*/ 13459 h 2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308">
                    <a:moveTo>
                      <a:pt x="96183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060" y="13459"/>
                    </a:lnTo>
                    <a:cubicBezTo>
                      <a:pt x="45666" y="26592"/>
                      <a:pt x="73578" y="26592"/>
                      <a:pt x="96183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5" name="Freeform: Shape 5014">
                <a:extLst>
                  <a:ext uri="{FF2B5EF4-FFF2-40B4-BE49-F238E27FC236}">
                    <a16:creationId xmlns:a16="http://schemas.microsoft.com/office/drawing/2014/main" id="{CE2279E9-ED48-74D8-2486-22D797319294}"/>
                  </a:ext>
                </a:extLst>
              </p:cNvPr>
              <p:cNvSpPr/>
              <p:nvPr/>
            </p:nvSpPr>
            <p:spPr>
              <a:xfrm>
                <a:off x="4842872" y="0"/>
                <a:ext cx="119586" cy="23234"/>
              </a:xfrm>
              <a:custGeom>
                <a:avLst/>
                <a:gdLst>
                  <a:gd name="connsiteX0" fmla="*/ 96269 w 119586"/>
                  <a:gd name="connsiteY0" fmla="*/ 13459 h 23234"/>
                  <a:gd name="connsiteX1" fmla="*/ 119586 w 119586"/>
                  <a:gd name="connsiteY1" fmla="*/ 0 h 23234"/>
                  <a:gd name="connsiteX2" fmla="*/ 0 w 119586"/>
                  <a:gd name="connsiteY2" fmla="*/ 0 h 23234"/>
                  <a:gd name="connsiteX3" fmla="*/ 23403 w 119586"/>
                  <a:gd name="connsiteY3" fmla="*/ 13459 h 23234"/>
                  <a:gd name="connsiteX4" fmla="*/ 96269 w 119586"/>
                  <a:gd name="connsiteY4" fmla="*/ 13459 h 2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6" h="23234">
                    <a:moveTo>
                      <a:pt x="96269" y="13459"/>
                    </a:moveTo>
                    <a:lnTo>
                      <a:pt x="119586" y="0"/>
                    </a:lnTo>
                    <a:lnTo>
                      <a:pt x="0" y="0"/>
                    </a:lnTo>
                    <a:lnTo>
                      <a:pt x="23403" y="13459"/>
                    </a:lnTo>
                    <a:cubicBezTo>
                      <a:pt x="45940" y="26493"/>
                      <a:pt x="73732" y="26493"/>
                      <a:pt x="96269" y="1345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6" name="Freeform: Shape 5015">
                <a:extLst>
                  <a:ext uri="{FF2B5EF4-FFF2-40B4-BE49-F238E27FC236}">
                    <a16:creationId xmlns:a16="http://schemas.microsoft.com/office/drawing/2014/main" id="{ED2DE899-C196-F388-330A-068E0BE5497E}"/>
                  </a:ext>
                </a:extLst>
              </p:cNvPr>
              <p:cNvSpPr/>
              <p:nvPr/>
            </p:nvSpPr>
            <p:spPr>
              <a:xfrm>
                <a:off x="3899039" y="56664"/>
                <a:ext cx="276720" cy="188423"/>
              </a:xfrm>
              <a:custGeom>
                <a:avLst/>
                <a:gdLst>
                  <a:gd name="connsiteX0" fmla="*/ 74238 w 276720"/>
                  <a:gd name="connsiteY0" fmla="*/ 188424 h 188423"/>
                  <a:gd name="connsiteX1" fmla="*/ 175651 w 276720"/>
                  <a:gd name="connsiteY1" fmla="*/ 188424 h 188423"/>
                  <a:gd name="connsiteX2" fmla="*/ 238744 w 276720"/>
                  <a:gd name="connsiteY2" fmla="*/ 151990 h 188423"/>
                  <a:gd name="connsiteX3" fmla="*/ 276720 w 276720"/>
                  <a:gd name="connsiteY3" fmla="*/ 85725 h 188423"/>
                  <a:gd name="connsiteX4" fmla="*/ 276720 w 276720"/>
                  <a:gd name="connsiteY4" fmla="*/ 0 h 188423"/>
                  <a:gd name="connsiteX5" fmla="*/ 201282 w 276720"/>
                  <a:gd name="connsiteY5" fmla="*/ 130559 h 188423"/>
                  <a:gd name="connsiteX6" fmla="*/ 175565 w 276720"/>
                  <a:gd name="connsiteY6" fmla="*/ 145561 h 188423"/>
                  <a:gd name="connsiteX7" fmla="*/ 0 w 276720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720" h="188423">
                    <a:moveTo>
                      <a:pt x="74238" y="188424"/>
                    </a:moveTo>
                    <a:lnTo>
                      <a:pt x="175651" y="188424"/>
                    </a:lnTo>
                    <a:cubicBezTo>
                      <a:pt x="201668" y="188385"/>
                      <a:pt x="225705" y="174506"/>
                      <a:pt x="238744" y="151990"/>
                    </a:cubicBezTo>
                    <a:lnTo>
                      <a:pt x="276720" y="85725"/>
                    </a:lnTo>
                    <a:lnTo>
                      <a:pt x="276720" y="0"/>
                    </a:lnTo>
                    <a:lnTo>
                      <a:pt x="201282" y="130559"/>
                    </a:lnTo>
                    <a:cubicBezTo>
                      <a:pt x="195967" y="139760"/>
                      <a:pt x="186186" y="145467"/>
                      <a:pt x="175565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7" name="Freeform: Shape 5016">
                <a:extLst>
                  <a:ext uri="{FF2B5EF4-FFF2-40B4-BE49-F238E27FC236}">
                    <a16:creationId xmlns:a16="http://schemas.microsoft.com/office/drawing/2014/main" id="{CD18898E-E100-8787-FD9F-F603BC67A6B2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8" name="Freeform: Shape 5017">
                <a:extLst>
                  <a:ext uri="{FF2B5EF4-FFF2-40B4-BE49-F238E27FC236}">
                    <a16:creationId xmlns:a16="http://schemas.microsoft.com/office/drawing/2014/main" id="{778043B4-1521-2BF2-FAC1-4EBD5F654424}"/>
                  </a:ext>
                </a:extLst>
              </p:cNvPr>
              <p:cNvSpPr/>
              <p:nvPr/>
            </p:nvSpPr>
            <p:spPr>
              <a:xfrm>
                <a:off x="3899039" y="202225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19" name="Freeform: Shape 5018">
                <a:extLst>
                  <a:ext uri="{FF2B5EF4-FFF2-40B4-BE49-F238E27FC236}">
                    <a16:creationId xmlns:a16="http://schemas.microsoft.com/office/drawing/2014/main" id="{2A5C43BA-9228-60CC-D4A2-A922984A1FB9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0" name="Freeform: Shape 5019">
                <a:extLst>
                  <a:ext uri="{FF2B5EF4-FFF2-40B4-BE49-F238E27FC236}">
                    <a16:creationId xmlns:a16="http://schemas.microsoft.com/office/drawing/2014/main" id="{CE0E3650-1C1D-5BB6-15F4-635FE488BD79}"/>
                  </a:ext>
                </a:extLst>
              </p:cNvPr>
              <p:cNvSpPr/>
              <p:nvPr/>
            </p:nvSpPr>
            <p:spPr>
              <a:xfrm>
                <a:off x="3936158" y="202225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1" name="Freeform: Shape 5020">
                <a:extLst>
                  <a:ext uri="{FF2B5EF4-FFF2-40B4-BE49-F238E27FC236}">
                    <a16:creationId xmlns:a16="http://schemas.microsoft.com/office/drawing/2014/main" id="{490A4564-371B-AA2B-152C-DE971C13F4A9}"/>
                  </a:ext>
                </a:extLst>
              </p:cNvPr>
              <p:cNvSpPr/>
              <p:nvPr/>
            </p:nvSpPr>
            <p:spPr>
              <a:xfrm>
                <a:off x="4218965" y="0"/>
                <a:ext cx="39347" cy="68151"/>
              </a:xfrm>
              <a:custGeom>
                <a:avLst/>
                <a:gdLst>
                  <a:gd name="connsiteX0" fmla="*/ 0 w 39347"/>
                  <a:gd name="connsiteY0" fmla="*/ 68151 h 68151"/>
                  <a:gd name="connsiteX1" fmla="*/ 39348 w 39347"/>
                  <a:gd name="connsiteY1" fmla="*/ 0 h 68151"/>
                  <a:gd name="connsiteX2" fmla="*/ 0 w 39347"/>
                  <a:gd name="connsiteY2" fmla="*/ 0 h 68151"/>
                  <a:gd name="connsiteX3" fmla="*/ 0 w 39347"/>
                  <a:gd name="connsiteY3" fmla="*/ 54693 h 68151"/>
                  <a:gd name="connsiteX4" fmla="*/ 0 w 39347"/>
                  <a:gd name="connsiteY4" fmla="*/ 68151 h 6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47" h="68151">
                    <a:moveTo>
                      <a:pt x="0" y="68151"/>
                    </a:moveTo>
                    <a:lnTo>
                      <a:pt x="39348" y="0"/>
                    </a:lnTo>
                    <a:lnTo>
                      <a:pt x="0" y="0"/>
                    </a:lnTo>
                    <a:lnTo>
                      <a:pt x="0" y="54693"/>
                    </a:lnTo>
                    <a:lnTo>
                      <a:pt x="0" y="681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2" name="Freeform: Shape 5021">
                <a:extLst>
                  <a:ext uri="{FF2B5EF4-FFF2-40B4-BE49-F238E27FC236}">
                    <a16:creationId xmlns:a16="http://schemas.microsoft.com/office/drawing/2014/main" id="{87301584-E716-7E25-49FE-00ADBDE0E60D}"/>
                  </a:ext>
                </a:extLst>
              </p:cNvPr>
              <p:cNvSpPr/>
              <p:nvPr/>
            </p:nvSpPr>
            <p:spPr>
              <a:xfrm>
                <a:off x="4300061" y="68580"/>
                <a:ext cx="210026" cy="263947"/>
              </a:xfrm>
              <a:custGeom>
                <a:avLst/>
                <a:gdLst>
                  <a:gd name="connsiteX0" fmla="*/ 173936 w 210026"/>
                  <a:gd name="connsiteY0" fmla="*/ 213455 h 263947"/>
                  <a:gd name="connsiteX1" fmla="*/ 210026 w 210026"/>
                  <a:gd name="connsiteY1" fmla="*/ 150362 h 263947"/>
                  <a:gd name="connsiteX2" fmla="*/ 210026 w 210026"/>
                  <a:gd name="connsiteY2" fmla="*/ 73809 h 263947"/>
                  <a:gd name="connsiteX3" fmla="*/ 167164 w 210026"/>
                  <a:gd name="connsiteY3" fmla="*/ 0 h 263947"/>
                  <a:gd name="connsiteX4" fmla="*/ 167164 w 210026"/>
                  <a:gd name="connsiteY4" fmla="*/ 150362 h 263947"/>
                  <a:gd name="connsiteX5" fmla="*/ 152162 w 210026"/>
                  <a:gd name="connsiteY5" fmla="*/ 176079 h 263947"/>
                  <a:gd name="connsiteX6" fmla="*/ 32147 w 210026"/>
                  <a:gd name="connsiteY6" fmla="*/ 245345 h 263947"/>
                  <a:gd name="connsiteX7" fmla="*/ 32147 w 210026"/>
                  <a:gd name="connsiteY7" fmla="*/ 245345 h 263947"/>
                  <a:gd name="connsiteX8" fmla="*/ 0 w 210026"/>
                  <a:gd name="connsiteY8" fmla="*/ 263947 h 263947"/>
                  <a:gd name="connsiteX9" fmla="*/ 85725 w 210026"/>
                  <a:gd name="connsiteY9" fmla="*/ 263947 h 26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3947">
                    <a:moveTo>
                      <a:pt x="173936" y="213455"/>
                    </a:moveTo>
                    <a:cubicBezTo>
                      <a:pt x="196293" y="200303"/>
                      <a:pt x="210026" y="176301"/>
                      <a:pt x="210026" y="150362"/>
                    </a:cubicBezTo>
                    <a:lnTo>
                      <a:pt x="210026" y="73809"/>
                    </a:lnTo>
                    <a:lnTo>
                      <a:pt x="167164" y="0"/>
                    </a:lnTo>
                    <a:lnTo>
                      <a:pt x="167164" y="150362"/>
                    </a:lnTo>
                    <a:cubicBezTo>
                      <a:pt x="167052" y="160981"/>
                      <a:pt x="161352" y="170755"/>
                      <a:pt x="152162" y="176079"/>
                    </a:cubicBezTo>
                    <a:lnTo>
                      <a:pt x="32147" y="245345"/>
                    </a:lnTo>
                    <a:lnTo>
                      <a:pt x="32147" y="245345"/>
                    </a:lnTo>
                    <a:lnTo>
                      <a:pt x="0" y="263947"/>
                    </a:lnTo>
                    <a:lnTo>
                      <a:pt x="85725" y="2639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3" name="Freeform: Shape 5022">
                <a:extLst>
                  <a:ext uri="{FF2B5EF4-FFF2-40B4-BE49-F238E27FC236}">
                    <a16:creationId xmlns:a16="http://schemas.microsoft.com/office/drawing/2014/main" id="{2734FBE0-9C04-7E96-947F-1AB4C230F95E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4" name="Freeform: Shape 5023">
                <a:extLst>
                  <a:ext uri="{FF2B5EF4-FFF2-40B4-BE49-F238E27FC236}">
                    <a16:creationId xmlns:a16="http://schemas.microsoft.com/office/drawing/2014/main" id="{F50018DD-A154-FF7F-5B4C-05BBCE8EDAA8}"/>
                  </a:ext>
                </a:extLst>
              </p:cNvPr>
              <p:cNvSpPr/>
              <p:nvPr/>
            </p:nvSpPr>
            <p:spPr>
              <a:xfrm>
                <a:off x="4300404" y="314182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5" name="Freeform: Shape 5024">
                <a:extLst>
                  <a:ext uri="{FF2B5EF4-FFF2-40B4-BE49-F238E27FC236}">
                    <a16:creationId xmlns:a16="http://schemas.microsoft.com/office/drawing/2014/main" id="{22DCBD4E-866D-694A-ADE4-B054C87DA96A}"/>
                  </a:ext>
                </a:extLst>
              </p:cNvPr>
              <p:cNvSpPr/>
              <p:nvPr/>
            </p:nvSpPr>
            <p:spPr>
              <a:xfrm>
                <a:off x="4477683" y="0"/>
                <a:ext cx="32746" cy="56664"/>
              </a:xfrm>
              <a:custGeom>
                <a:avLst/>
                <a:gdLst>
                  <a:gd name="connsiteX0" fmla="*/ 32747 w 32746"/>
                  <a:gd name="connsiteY0" fmla="*/ 56664 h 56664"/>
                  <a:gd name="connsiteX1" fmla="*/ 32747 w 32746"/>
                  <a:gd name="connsiteY1" fmla="*/ 0 h 56664"/>
                  <a:gd name="connsiteX2" fmla="*/ 0 w 32746"/>
                  <a:gd name="connsiteY2" fmla="*/ 0 h 56664"/>
                  <a:gd name="connsiteX3" fmla="*/ 26060 w 32746"/>
                  <a:gd name="connsiteY3" fmla="*/ 45006 h 56664"/>
                  <a:gd name="connsiteX4" fmla="*/ 32747 w 32746"/>
                  <a:gd name="connsiteY4" fmla="*/ 56664 h 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46" h="56664">
                    <a:moveTo>
                      <a:pt x="32747" y="56664"/>
                    </a:moveTo>
                    <a:lnTo>
                      <a:pt x="32747" y="0"/>
                    </a:lnTo>
                    <a:lnTo>
                      <a:pt x="0" y="0"/>
                    </a:lnTo>
                    <a:lnTo>
                      <a:pt x="26060" y="45006"/>
                    </a:lnTo>
                    <a:lnTo>
                      <a:pt x="32747" y="56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6" name="Freeform: Shape 5025">
                <a:extLst>
                  <a:ext uri="{FF2B5EF4-FFF2-40B4-BE49-F238E27FC236}">
                    <a16:creationId xmlns:a16="http://schemas.microsoft.com/office/drawing/2014/main" id="{B6251228-81BB-66F5-7893-D6D5A479F55E}"/>
                  </a:ext>
                </a:extLst>
              </p:cNvPr>
              <p:cNvSpPr/>
              <p:nvPr/>
            </p:nvSpPr>
            <p:spPr>
              <a:xfrm>
                <a:off x="4713255" y="0"/>
                <a:ext cx="134695" cy="245087"/>
              </a:xfrm>
              <a:custGeom>
                <a:avLst/>
                <a:gdLst>
                  <a:gd name="connsiteX0" fmla="*/ 18517 w 134695"/>
                  <a:gd name="connsiteY0" fmla="*/ 212941 h 245087"/>
                  <a:gd name="connsiteX1" fmla="*/ 18517 w 134695"/>
                  <a:gd name="connsiteY1" fmla="*/ 212941 h 245087"/>
                  <a:gd name="connsiteX2" fmla="*/ 0 w 134695"/>
                  <a:gd name="connsiteY2" fmla="*/ 245088 h 245087"/>
                  <a:gd name="connsiteX3" fmla="*/ 0 w 134695"/>
                  <a:gd name="connsiteY3" fmla="*/ 245088 h 245087"/>
                  <a:gd name="connsiteX4" fmla="*/ 74238 w 134695"/>
                  <a:gd name="connsiteY4" fmla="*/ 202225 h 245087"/>
                  <a:gd name="connsiteX5" fmla="*/ 124987 w 134695"/>
                  <a:gd name="connsiteY5" fmla="*/ 114357 h 245087"/>
                  <a:gd name="connsiteX6" fmla="*/ 124987 w 134695"/>
                  <a:gd name="connsiteY6" fmla="*/ 41491 h 245087"/>
                  <a:gd name="connsiteX7" fmla="*/ 100984 w 134695"/>
                  <a:gd name="connsiteY7" fmla="*/ 0 h 245087"/>
                  <a:gd name="connsiteX8" fmla="*/ 51521 w 134695"/>
                  <a:gd name="connsiteY8" fmla="*/ 0 h 245087"/>
                  <a:gd name="connsiteX9" fmla="*/ 88297 w 134695"/>
                  <a:gd name="connsiteY9" fmla="*/ 62922 h 245087"/>
                  <a:gd name="connsiteX10" fmla="*/ 88297 w 134695"/>
                  <a:gd name="connsiteY10" fmla="*/ 92926 h 245087"/>
                  <a:gd name="connsiteX11" fmla="*/ 25203 w 134695"/>
                  <a:gd name="connsiteY11" fmla="*/ 202225 h 245087"/>
                  <a:gd name="connsiteX12" fmla="*/ 25203 w 134695"/>
                  <a:gd name="connsiteY12" fmla="*/ 202225 h 24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245087">
                    <a:moveTo>
                      <a:pt x="18517" y="212941"/>
                    </a:moveTo>
                    <a:lnTo>
                      <a:pt x="18517" y="212941"/>
                    </a:lnTo>
                    <a:lnTo>
                      <a:pt x="0" y="245088"/>
                    </a:lnTo>
                    <a:lnTo>
                      <a:pt x="0" y="245088"/>
                    </a:lnTo>
                    <a:lnTo>
                      <a:pt x="74238" y="202225"/>
                    </a:lnTo>
                    <a:lnTo>
                      <a:pt x="124987" y="114357"/>
                    </a:lnTo>
                    <a:cubicBezTo>
                      <a:pt x="137932" y="91793"/>
                      <a:pt x="137932" y="64055"/>
                      <a:pt x="124987" y="41491"/>
                    </a:cubicBezTo>
                    <a:lnTo>
                      <a:pt x="100984" y="0"/>
                    </a:lnTo>
                    <a:lnTo>
                      <a:pt x="51521" y="0"/>
                    </a:lnTo>
                    <a:lnTo>
                      <a:pt x="88297" y="62922"/>
                    </a:lnTo>
                    <a:cubicBezTo>
                      <a:pt x="93603" y="72219"/>
                      <a:pt x="93603" y="83629"/>
                      <a:pt x="88297" y="92926"/>
                    </a:cubicBezTo>
                    <a:lnTo>
                      <a:pt x="25203" y="202225"/>
                    </a:lnTo>
                    <a:lnTo>
                      <a:pt x="25203" y="2022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7" name="Freeform: Shape 5026">
                <a:extLst>
                  <a:ext uri="{FF2B5EF4-FFF2-40B4-BE49-F238E27FC236}">
                    <a16:creationId xmlns:a16="http://schemas.microsoft.com/office/drawing/2014/main" id="{6E79EFF4-2CFD-EEBD-0B83-2C14D43617BC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8" name="Freeform: Shape 5027">
                <a:extLst>
                  <a:ext uri="{FF2B5EF4-FFF2-40B4-BE49-F238E27FC236}">
                    <a16:creationId xmlns:a16="http://schemas.microsoft.com/office/drawing/2014/main" id="{BC4B0B8A-096C-BAB4-EE29-80C92B02D61C}"/>
                  </a:ext>
                </a:extLst>
              </p:cNvPr>
              <p:cNvSpPr/>
              <p:nvPr/>
            </p:nvSpPr>
            <p:spPr>
              <a:xfrm>
                <a:off x="4731772" y="202225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29" name="Freeform: Shape 5028">
                <a:extLst>
                  <a:ext uri="{FF2B5EF4-FFF2-40B4-BE49-F238E27FC236}">
                    <a16:creationId xmlns:a16="http://schemas.microsoft.com/office/drawing/2014/main" id="{AF2FB392-318B-8DAC-1D2F-69955C500D44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0" name="Freeform: Shape 5029">
                <a:extLst>
                  <a:ext uri="{FF2B5EF4-FFF2-40B4-BE49-F238E27FC236}">
                    <a16:creationId xmlns:a16="http://schemas.microsoft.com/office/drawing/2014/main" id="{52B6D607-933B-1452-4930-EBCAA056A07B}"/>
                  </a:ext>
                </a:extLst>
              </p:cNvPr>
              <p:cNvSpPr/>
              <p:nvPr/>
            </p:nvSpPr>
            <p:spPr>
              <a:xfrm>
                <a:off x="4713255" y="212940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1" name="Freeform: Shape 5030">
                <a:extLst>
                  <a:ext uri="{FF2B5EF4-FFF2-40B4-BE49-F238E27FC236}">
                    <a16:creationId xmlns:a16="http://schemas.microsoft.com/office/drawing/2014/main" id="{0232E631-DC6B-4A82-CAC3-B4D42DF6ECF8}"/>
                  </a:ext>
                </a:extLst>
              </p:cNvPr>
              <p:cNvSpPr/>
              <p:nvPr/>
            </p:nvSpPr>
            <p:spPr>
              <a:xfrm>
                <a:off x="2765840" y="0"/>
                <a:ext cx="42862" cy="236258"/>
              </a:xfrm>
              <a:custGeom>
                <a:avLst/>
                <a:gdLst>
                  <a:gd name="connsiteX0" fmla="*/ 42863 w 42862"/>
                  <a:gd name="connsiteY0" fmla="*/ 0 h 236258"/>
                  <a:gd name="connsiteX1" fmla="*/ 0 w 42862"/>
                  <a:gd name="connsiteY1" fmla="*/ 0 h 236258"/>
                  <a:gd name="connsiteX2" fmla="*/ 0 w 42862"/>
                  <a:gd name="connsiteY2" fmla="*/ 37119 h 236258"/>
                  <a:gd name="connsiteX3" fmla="*/ 0 w 42862"/>
                  <a:gd name="connsiteY3" fmla="*/ 37119 h 236258"/>
                  <a:gd name="connsiteX4" fmla="*/ 0 w 42862"/>
                  <a:gd name="connsiteY4" fmla="*/ 236258 h 236258"/>
                  <a:gd name="connsiteX5" fmla="*/ 42863 w 42862"/>
                  <a:gd name="connsiteY5" fmla="*/ 211484 h 236258"/>
                  <a:gd name="connsiteX6" fmla="*/ 42863 w 42862"/>
                  <a:gd name="connsiteY6" fmla="*/ 0 h 23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236258">
                    <a:moveTo>
                      <a:pt x="42863" y="0"/>
                    </a:moveTo>
                    <a:lnTo>
                      <a:pt x="0" y="0"/>
                    </a:ln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236258"/>
                    </a:lnTo>
                    <a:lnTo>
                      <a:pt x="42863" y="211484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2" name="Freeform: Shape 5031">
                <a:extLst>
                  <a:ext uri="{FF2B5EF4-FFF2-40B4-BE49-F238E27FC236}">
                    <a16:creationId xmlns:a16="http://schemas.microsoft.com/office/drawing/2014/main" id="{C02AB987-D33F-9312-D137-4BD1F105EFA1}"/>
                  </a:ext>
                </a:extLst>
              </p:cNvPr>
              <p:cNvSpPr/>
              <p:nvPr/>
            </p:nvSpPr>
            <p:spPr>
              <a:xfrm>
                <a:off x="3191122" y="334327"/>
                <a:ext cx="264547" cy="167164"/>
              </a:xfrm>
              <a:custGeom>
                <a:avLst/>
                <a:gdLst>
                  <a:gd name="connsiteX0" fmla="*/ 264547 w 264547"/>
                  <a:gd name="connsiteY0" fmla="*/ 123873 h 167164"/>
                  <a:gd name="connsiteX1" fmla="*/ 213884 w 264547"/>
                  <a:gd name="connsiteY1" fmla="*/ 36005 h 167164"/>
                  <a:gd name="connsiteX2" fmla="*/ 150790 w 264547"/>
                  <a:gd name="connsiteY2" fmla="*/ 0 h 167164"/>
                  <a:gd name="connsiteX3" fmla="*/ 74238 w 264547"/>
                  <a:gd name="connsiteY3" fmla="*/ 0 h 167164"/>
                  <a:gd name="connsiteX4" fmla="*/ 0 w 264547"/>
                  <a:gd name="connsiteY4" fmla="*/ 42863 h 167164"/>
                  <a:gd name="connsiteX5" fmla="*/ 150790 w 264547"/>
                  <a:gd name="connsiteY5" fmla="*/ 42863 h 167164"/>
                  <a:gd name="connsiteX6" fmla="*/ 176508 w 264547"/>
                  <a:gd name="connsiteY6" fmla="*/ 57865 h 167164"/>
                  <a:gd name="connsiteX7" fmla="*/ 239601 w 264547"/>
                  <a:gd name="connsiteY7" fmla="*/ 167164 h 167164"/>
                  <a:gd name="connsiteX8" fmla="*/ 264547 w 264547"/>
                  <a:gd name="connsiteY8" fmla="*/ 167164 h 1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4">
                    <a:moveTo>
                      <a:pt x="264547" y="123873"/>
                    </a:moveTo>
                    <a:lnTo>
                      <a:pt x="213884" y="36005"/>
                    </a:lnTo>
                    <a:cubicBezTo>
                      <a:pt x="200761" y="13628"/>
                      <a:pt x="176731" y="-84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4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3" name="Freeform: Shape 5032">
                <a:extLst>
                  <a:ext uri="{FF2B5EF4-FFF2-40B4-BE49-F238E27FC236}">
                    <a16:creationId xmlns:a16="http://schemas.microsoft.com/office/drawing/2014/main" id="{742138B0-C13D-9B19-D47E-6F7CF718319D}"/>
                  </a:ext>
                </a:extLst>
              </p:cNvPr>
              <p:cNvSpPr/>
              <p:nvPr/>
            </p:nvSpPr>
            <p:spPr>
              <a:xfrm>
                <a:off x="2765583" y="26146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775 h 115728"/>
                  <a:gd name="connsiteX5" fmla="*/ 0 w 190566"/>
                  <a:gd name="connsiteY5" fmla="*/ 42948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948"/>
                    </a:lnTo>
                    <a:cubicBezTo>
                      <a:pt x="47" y="83158"/>
                      <a:pt x="32657" y="115729"/>
                      <a:pt x="72866" y="115729"/>
                    </a:cubicBezTo>
                    <a:lnTo>
                      <a:pt x="179080" y="115729"/>
                    </a:lnTo>
                    <a:cubicBezTo>
                      <a:pt x="182937" y="101413"/>
                      <a:pt x="186709" y="87097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4" name="Freeform: Shape 5033">
                <a:extLst>
                  <a:ext uri="{FF2B5EF4-FFF2-40B4-BE49-F238E27FC236}">
                    <a16:creationId xmlns:a16="http://schemas.microsoft.com/office/drawing/2014/main" id="{37F8DE4A-92F1-5DD9-E802-A031D601F234}"/>
                  </a:ext>
                </a:extLst>
              </p:cNvPr>
              <p:cNvSpPr/>
              <p:nvPr/>
            </p:nvSpPr>
            <p:spPr>
              <a:xfrm>
                <a:off x="2944663" y="33432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230"/>
                      <a:pt x="3858" y="28546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5" name="Freeform: Shape 5034">
                <a:extLst>
                  <a:ext uri="{FF2B5EF4-FFF2-40B4-BE49-F238E27FC236}">
                    <a16:creationId xmlns:a16="http://schemas.microsoft.com/office/drawing/2014/main" id="{09785409-725D-E504-2A50-3584D2FD30B9}"/>
                  </a:ext>
                </a:extLst>
              </p:cNvPr>
              <p:cNvSpPr/>
              <p:nvPr/>
            </p:nvSpPr>
            <p:spPr>
              <a:xfrm>
                <a:off x="3055334" y="0"/>
                <a:ext cx="312467" cy="131073"/>
              </a:xfrm>
              <a:custGeom>
                <a:avLst/>
                <a:gdLst>
                  <a:gd name="connsiteX0" fmla="*/ 280321 w 312467"/>
                  <a:gd name="connsiteY0" fmla="*/ 112471 h 131073"/>
                  <a:gd name="connsiteX1" fmla="*/ 280321 w 312467"/>
                  <a:gd name="connsiteY1" fmla="*/ 112471 h 131073"/>
                  <a:gd name="connsiteX2" fmla="*/ 312468 w 312467"/>
                  <a:gd name="connsiteY2" fmla="*/ 131074 h 131073"/>
                  <a:gd name="connsiteX3" fmla="*/ 312468 w 312467"/>
                  <a:gd name="connsiteY3" fmla="*/ 131074 h 131073"/>
                  <a:gd name="connsiteX4" fmla="*/ 269605 w 312467"/>
                  <a:gd name="connsiteY4" fmla="*/ 56750 h 131073"/>
                  <a:gd name="connsiteX5" fmla="*/ 181994 w 312467"/>
                  <a:gd name="connsiteY5" fmla="*/ 6086 h 131073"/>
                  <a:gd name="connsiteX6" fmla="*/ 168021 w 312467"/>
                  <a:gd name="connsiteY6" fmla="*/ 0 h 131073"/>
                  <a:gd name="connsiteX7" fmla="*/ 123187 w 312467"/>
                  <a:gd name="connsiteY7" fmla="*/ 0 h 131073"/>
                  <a:gd name="connsiteX8" fmla="*/ 108871 w 312467"/>
                  <a:gd name="connsiteY8" fmla="*/ 6086 h 131073"/>
                  <a:gd name="connsiteX9" fmla="*/ 42863 w 312467"/>
                  <a:gd name="connsiteY9" fmla="*/ 44320 h 131073"/>
                  <a:gd name="connsiteX10" fmla="*/ 0 w 312467"/>
                  <a:gd name="connsiteY10" fmla="*/ 118558 h 131073"/>
                  <a:gd name="connsiteX11" fmla="*/ 130559 w 312467"/>
                  <a:gd name="connsiteY11" fmla="*/ 42863 h 131073"/>
                  <a:gd name="connsiteX12" fmla="*/ 160306 w 312467"/>
                  <a:gd name="connsiteY12" fmla="*/ 42863 h 131073"/>
                  <a:gd name="connsiteX13" fmla="*/ 269862 w 312467"/>
                  <a:gd name="connsiteY13" fmla="*/ 106299 h 131073"/>
                  <a:gd name="connsiteX14" fmla="*/ 269862 w 312467"/>
                  <a:gd name="connsiteY14" fmla="*/ 106299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467" h="131073">
                    <a:moveTo>
                      <a:pt x="280321" y="112471"/>
                    </a:moveTo>
                    <a:lnTo>
                      <a:pt x="280321" y="112471"/>
                    </a:lnTo>
                    <a:lnTo>
                      <a:pt x="312468" y="131074"/>
                    </a:lnTo>
                    <a:lnTo>
                      <a:pt x="312468" y="131074"/>
                    </a:lnTo>
                    <a:lnTo>
                      <a:pt x="269605" y="56750"/>
                    </a:lnTo>
                    <a:lnTo>
                      <a:pt x="181994" y="6086"/>
                    </a:lnTo>
                    <a:cubicBezTo>
                      <a:pt x="177565" y="3568"/>
                      <a:pt x="172881" y="1528"/>
                      <a:pt x="168021" y="0"/>
                    </a:cubicBezTo>
                    <a:lnTo>
                      <a:pt x="123187" y="0"/>
                    </a:lnTo>
                    <a:cubicBezTo>
                      <a:pt x="118211" y="1510"/>
                      <a:pt x="113411" y="3551"/>
                      <a:pt x="108871" y="6086"/>
                    </a:cubicBezTo>
                    <a:lnTo>
                      <a:pt x="42863" y="44320"/>
                    </a:lnTo>
                    <a:lnTo>
                      <a:pt x="0" y="118558"/>
                    </a:lnTo>
                    <a:lnTo>
                      <a:pt x="130559" y="42863"/>
                    </a:lnTo>
                    <a:cubicBezTo>
                      <a:pt x="139768" y="37566"/>
                      <a:pt x="151097" y="37566"/>
                      <a:pt x="160306" y="42863"/>
                    </a:cubicBezTo>
                    <a:lnTo>
                      <a:pt x="269862" y="106299"/>
                    </a:lnTo>
                    <a:lnTo>
                      <a:pt x="269862" y="1062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6" name="Freeform: Shape 5035">
                <a:extLst>
                  <a:ext uri="{FF2B5EF4-FFF2-40B4-BE49-F238E27FC236}">
                    <a16:creationId xmlns:a16="http://schemas.microsoft.com/office/drawing/2014/main" id="{F16B58B0-0BB0-CC2C-BE27-B4580534A586}"/>
                  </a:ext>
                </a:extLst>
              </p:cNvPr>
              <p:cNvSpPr/>
              <p:nvPr/>
            </p:nvSpPr>
            <p:spPr>
              <a:xfrm>
                <a:off x="2667000" y="198967"/>
                <a:ext cx="174878" cy="105639"/>
              </a:xfrm>
              <a:custGeom>
                <a:avLst/>
                <a:gdLst>
                  <a:gd name="connsiteX0" fmla="*/ 141703 w 174878"/>
                  <a:gd name="connsiteY0" fmla="*/ 12516 h 105639"/>
                  <a:gd name="connsiteX1" fmla="*/ 141703 w 174878"/>
                  <a:gd name="connsiteY1" fmla="*/ 12516 h 105639"/>
                  <a:gd name="connsiteX2" fmla="*/ 98841 w 174878"/>
                  <a:gd name="connsiteY2" fmla="*/ 37290 h 105639"/>
                  <a:gd name="connsiteX3" fmla="*/ 98841 w 174878"/>
                  <a:gd name="connsiteY3" fmla="*/ 37290 h 105639"/>
                  <a:gd name="connsiteX4" fmla="*/ 61636 w 174878"/>
                  <a:gd name="connsiteY4" fmla="*/ 58722 h 105639"/>
                  <a:gd name="connsiteX5" fmla="*/ 38919 w 174878"/>
                  <a:gd name="connsiteY5" fmla="*/ 61722 h 105639"/>
                  <a:gd name="connsiteX6" fmla="*/ 20660 w 174878"/>
                  <a:gd name="connsiteY6" fmla="*/ 47749 h 105639"/>
                  <a:gd name="connsiteX7" fmla="*/ 0 w 174878"/>
                  <a:gd name="connsiteY7" fmla="*/ 11916 h 105639"/>
                  <a:gd name="connsiteX8" fmla="*/ 0 w 174878"/>
                  <a:gd name="connsiteY8" fmla="*/ 88554 h 105639"/>
                  <a:gd name="connsiteX9" fmla="*/ 10116 w 174878"/>
                  <a:gd name="connsiteY9" fmla="*/ 95755 h 105639"/>
                  <a:gd name="connsiteX10" fmla="*/ 27775 w 174878"/>
                  <a:gd name="connsiteY10" fmla="*/ 103127 h 105639"/>
                  <a:gd name="connsiteX11" fmla="*/ 83068 w 174878"/>
                  <a:gd name="connsiteY11" fmla="*/ 95841 h 105639"/>
                  <a:gd name="connsiteX12" fmla="*/ 174879 w 174878"/>
                  <a:gd name="connsiteY12" fmla="*/ 42863 h 105639"/>
                  <a:gd name="connsiteX13" fmla="*/ 163392 w 174878"/>
                  <a:gd name="connsiteY13" fmla="*/ 0 h 10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39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54772" y="62724"/>
                      <a:pt x="46588" y="63805"/>
                      <a:pt x="38919" y="61722"/>
                    </a:cubicBezTo>
                    <a:cubicBezTo>
                      <a:pt x="31219" y="59674"/>
                      <a:pt x="24649" y="54646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50"/>
                      <a:pt x="6537" y="93660"/>
                      <a:pt x="10116" y="95755"/>
                    </a:cubicBezTo>
                    <a:cubicBezTo>
                      <a:pt x="15661" y="98959"/>
                      <a:pt x="21597" y="101438"/>
                      <a:pt x="27775" y="103127"/>
                    </a:cubicBezTo>
                    <a:cubicBezTo>
                      <a:pt x="46440" y="108175"/>
                      <a:pt x="66348" y="105551"/>
                      <a:pt x="83068" y="95841"/>
                    </a:cubicBezTo>
                    <a:lnTo>
                      <a:pt x="174879" y="42863"/>
                    </a:lnTo>
                    <a:cubicBezTo>
                      <a:pt x="171021" y="28546"/>
                      <a:pt x="167249" y="14230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7" name="Freeform: Shape 5036">
                <a:extLst>
                  <a:ext uri="{FF2B5EF4-FFF2-40B4-BE49-F238E27FC236}">
                    <a16:creationId xmlns:a16="http://schemas.microsoft.com/office/drawing/2014/main" id="{8318747E-4797-A8C0-6EE2-8AAD10D343E2}"/>
                  </a:ext>
                </a:extLst>
              </p:cNvPr>
              <p:cNvSpPr/>
              <p:nvPr/>
            </p:nvSpPr>
            <p:spPr>
              <a:xfrm>
                <a:off x="2830391" y="87182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8" name="Freeform: Shape 5037">
                <a:extLst>
                  <a:ext uri="{FF2B5EF4-FFF2-40B4-BE49-F238E27FC236}">
                    <a16:creationId xmlns:a16="http://schemas.microsoft.com/office/drawing/2014/main" id="{2C030812-1226-8FC4-4309-DF75E3DB6678}"/>
                  </a:ext>
                </a:extLst>
              </p:cNvPr>
              <p:cNvSpPr/>
              <p:nvPr/>
            </p:nvSpPr>
            <p:spPr>
              <a:xfrm>
                <a:off x="2667000" y="157905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39" name="Freeform: Shape 5038">
                <a:extLst>
                  <a:ext uri="{FF2B5EF4-FFF2-40B4-BE49-F238E27FC236}">
                    <a16:creationId xmlns:a16="http://schemas.microsoft.com/office/drawing/2014/main" id="{769DDE4C-A537-3D7E-39DC-E93A4067CFC3}"/>
                  </a:ext>
                </a:extLst>
              </p:cNvPr>
              <p:cNvSpPr/>
              <p:nvPr/>
            </p:nvSpPr>
            <p:spPr>
              <a:xfrm>
                <a:off x="2667000" y="0"/>
                <a:ext cx="98840" cy="176336"/>
              </a:xfrm>
              <a:custGeom>
                <a:avLst/>
                <a:gdLst>
                  <a:gd name="connsiteX0" fmla="*/ 70723 w 98840"/>
                  <a:gd name="connsiteY0" fmla="*/ 0 h 176336"/>
                  <a:gd name="connsiteX1" fmla="*/ 0 w 98840"/>
                  <a:gd name="connsiteY1" fmla="*/ 122501 h 176336"/>
                  <a:gd name="connsiteX2" fmla="*/ 0 w 98840"/>
                  <a:gd name="connsiteY2" fmla="*/ 157905 h 176336"/>
                  <a:gd name="connsiteX3" fmla="*/ 18431 w 98840"/>
                  <a:gd name="connsiteY3" fmla="*/ 176336 h 176336"/>
                  <a:gd name="connsiteX4" fmla="*/ 98841 w 98840"/>
                  <a:gd name="connsiteY4" fmla="*/ 37119 h 176336"/>
                  <a:gd name="connsiteX5" fmla="*/ 98841 w 98840"/>
                  <a:gd name="connsiteY5" fmla="*/ 0 h 176336"/>
                  <a:gd name="connsiteX6" fmla="*/ 70723 w 98840"/>
                  <a:gd name="connsiteY6" fmla="*/ 0 h 17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176336">
                    <a:moveTo>
                      <a:pt x="70723" y="0"/>
                    </a:moveTo>
                    <a:lnTo>
                      <a:pt x="0" y="122501"/>
                    </a:lnTo>
                    <a:lnTo>
                      <a:pt x="0" y="157905"/>
                    </a:lnTo>
                    <a:lnTo>
                      <a:pt x="18431" y="176336"/>
                    </a:lnTo>
                    <a:lnTo>
                      <a:pt x="98841" y="37119"/>
                    </a:lnTo>
                    <a:lnTo>
                      <a:pt x="98841" y="0"/>
                    </a:lnTo>
                    <a:lnTo>
                      <a:pt x="7072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0" name="Freeform: Shape 5039">
                <a:extLst>
                  <a:ext uri="{FF2B5EF4-FFF2-40B4-BE49-F238E27FC236}">
                    <a16:creationId xmlns:a16="http://schemas.microsoft.com/office/drawing/2014/main" id="{8A9285E5-1B7E-B670-EA1F-B6B24E5E4D6B}"/>
                  </a:ext>
                </a:extLst>
              </p:cNvPr>
              <p:cNvSpPr/>
              <p:nvPr/>
            </p:nvSpPr>
            <p:spPr>
              <a:xfrm>
                <a:off x="3167976" y="106298"/>
                <a:ext cx="200082" cy="263090"/>
              </a:xfrm>
              <a:custGeom>
                <a:avLst/>
                <a:gdLst>
                  <a:gd name="connsiteX0" fmla="*/ 0 w 200082"/>
                  <a:gd name="connsiteY0" fmla="*/ 234286 h 263090"/>
                  <a:gd name="connsiteX1" fmla="*/ 35919 w 200082"/>
                  <a:gd name="connsiteY1" fmla="*/ 263090 h 263090"/>
                  <a:gd name="connsiteX2" fmla="*/ 163649 w 200082"/>
                  <a:gd name="connsiteY2" fmla="*/ 189281 h 263090"/>
                  <a:gd name="connsiteX3" fmla="*/ 200082 w 200082"/>
                  <a:gd name="connsiteY3" fmla="*/ 126187 h 263090"/>
                  <a:gd name="connsiteX4" fmla="*/ 200082 w 200082"/>
                  <a:gd name="connsiteY4" fmla="*/ 24775 h 263090"/>
                  <a:gd name="connsiteX5" fmla="*/ 167678 w 200082"/>
                  <a:gd name="connsiteY5" fmla="*/ 6172 h 263090"/>
                  <a:gd name="connsiteX6" fmla="*/ 167678 w 200082"/>
                  <a:gd name="connsiteY6" fmla="*/ 6172 h 263090"/>
                  <a:gd name="connsiteX7" fmla="*/ 156962 w 200082"/>
                  <a:gd name="connsiteY7" fmla="*/ 0 h 263090"/>
                  <a:gd name="connsiteX8" fmla="*/ 156962 w 200082"/>
                  <a:gd name="connsiteY8" fmla="*/ 126187 h 263090"/>
                  <a:gd name="connsiteX9" fmla="*/ 141961 w 200082"/>
                  <a:gd name="connsiteY9" fmla="*/ 151905 h 263090"/>
                  <a:gd name="connsiteX10" fmla="*/ 11659 w 200082"/>
                  <a:gd name="connsiteY10" fmla="*/ 228029 h 263090"/>
                  <a:gd name="connsiteX11" fmla="*/ 11659 w 200082"/>
                  <a:gd name="connsiteY11" fmla="*/ 228029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6"/>
                    </a:moveTo>
                    <a:cubicBezTo>
                      <a:pt x="11430" y="244231"/>
                      <a:pt x="23403" y="253832"/>
                      <a:pt x="35919" y="263090"/>
                    </a:cubicBezTo>
                    <a:lnTo>
                      <a:pt x="163649" y="189281"/>
                    </a:lnTo>
                    <a:cubicBezTo>
                      <a:pt x="186165" y="176240"/>
                      <a:pt x="200044" y="152206"/>
                      <a:pt x="200082" y="126187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11"/>
                      <a:pt x="151162" y="146593"/>
                      <a:pt x="141961" y="151905"/>
                    </a:cubicBezTo>
                    <a:lnTo>
                      <a:pt x="11659" y="228029"/>
                    </a:lnTo>
                    <a:lnTo>
                      <a:pt x="11659" y="2280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1" name="Freeform: Shape 5040">
                <a:extLst>
                  <a:ext uri="{FF2B5EF4-FFF2-40B4-BE49-F238E27FC236}">
                    <a16:creationId xmlns:a16="http://schemas.microsoft.com/office/drawing/2014/main" id="{733EAF7B-493C-3818-7C99-4C6C0DF894CC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2" name="Freeform: Shape 5041">
                <a:extLst>
                  <a:ext uri="{FF2B5EF4-FFF2-40B4-BE49-F238E27FC236}">
                    <a16:creationId xmlns:a16="http://schemas.microsoft.com/office/drawing/2014/main" id="{5BAFCFB2-1A0C-DA8F-13FA-1D4C37BC2A6F}"/>
                  </a:ext>
                </a:extLst>
              </p:cNvPr>
              <p:cNvSpPr/>
              <p:nvPr/>
            </p:nvSpPr>
            <p:spPr>
              <a:xfrm>
                <a:off x="3335912" y="112471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3" name="Freeform: Shape 5042">
                <a:extLst>
                  <a:ext uri="{FF2B5EF4-FFF2-40B4-BE49-F238E27FC236}">
                    <a16:creationId xmlns:a16="http://schemas.microsoft.com/office/drawing/2014/main" id="{A8AFCFD7-5F84-258A-C7BC-18EB8A5358B7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4" name="Freeform: Shape 5043">
                <a:extLst>
                  <a:ext uri="{FF2B5EF4-FFF2-40B4-BE49-F238E27FC236}">
                    <a16:creationId xmlns:a16="http://schemas.microsoft.com/office/drawing/2014/main" id="{6D3A59B0-0D24-CD00-9853-18160A51F73E}"/>
                  </a:ext>
                </a:extLst>
              </p:cNvPr>
              <p:cNvSpPr/>
              <p:nvPr/>
            </p:nvSpPr>
            <p:spPr>
              <a:xfrm>
                <a:off x="3325196" y="106298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5" name="Freeform: Shape 5044">
                <a:extLst>
                  <a:ext uri="{FF2B5EF4-FFF2-40B4-BE49-F238E27FC236}">
                    <a16:creationId xmlns:a16="http://schemas.microsoft.com/office/drawing/2014/main" id="{2DA14B29-CA44-1408-CAEF-0F511940909B}"/>
                  </a:ext>
                </a:extLst>
              </p:cNvPr>
              <p:cNvSpPr/>
              <p:nvPr/>
            </p:nvSpPr>
            <p:spPr>
              <a:xfrm>
                <a:off x="2932747" y="340585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4 h 160477"/>
                  <a:gd name="connsiteX1" fmla="*/ 235229 w 271148"/>
                  <a:gd name="connsiteY1" fmla="*/ 0 h 160477"/>
                  <a:gd name="connsiteX2" fmla="*/ 172650 w 271148"/>
                  <a:gd name="connsiteY2" fmla="*/ 36605 h 160477"/>
                  <a:gd name="connsiteX3" fmla="*/ 172650 w 271148"/>
                  <a:gd name="connsiteY3" fmla="*/ 36605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4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605"/>
                    </a:lnTo>
                    <a:lnTo>
                      <a:pt x="172650" y="36605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6" name="Freeform: Shape 5045">
                <a:extLst>
                  <a:ext uri="{FF2B5EF4-FFF2-40B4-BE49-F238E27FC236}">
                    <a16:creationId xmlns:a16="http://schemas.microsoft.com/office/drawing/2014/main" id="{10544DAB-75AA-3B85-7885-92F6A9C48EF9}"/>
                  </a:ext>
                </a:extLst>
              </p:cNvPr>
              <p:cNvSpPr/>
              <p:nvPr/>
            </p:nvSpPr>
            <p:spPr>
              <a:xfrm>
                <a:off x="3017272" y="0"/>
                <a:ext cx="106556" cy="105784"/>
              </a:xfrm>
              <a:custGeom>
                <a:avLst/>
                <a:gdLst>
                  <a:gd name="connsiteX0" fmla="*/ 0 w 106556"/>
                  <a:gd name="connsiteY0" fmla="*/ 98841 h 105784"/>
                  <a:gd name="connsiteX1" fmla="*/ 45434 w 106556"/>
                  <a:gd name="connsiteY1" fmla="*/ 105785 h 105784"/>
                  <a:gd name="connsiteX2" fmla="*/ 106556 w 106556"/>
                  <a:gd name="connsiteY2" fmla="*/ 0 h 105784"/>
                  <a:gd name="connsiteX3" fmla="*/ 57007 w 106556"/>
                  <a:gd name="connsiteY3" fmla="*/ 0 h 105784"/>
                  <a:gd name="connsiteX4" fmla="*/ 6687 w 106556"/>
                  <a:gd name="connsiteY4" fmla="*/ 87182 h 105784"/>
                  <a:gd name="connsiteX5" fmla="*/ 6687 w 106556"/>
                  <a:gd name="connsiteY5" fmla="*/ 87182 h 10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56" h="105784">
                    <a:moveTo>
                      <a:pt x="0" y="98841"/>
                    </a:moveTo>
                    <a:cubicBezTo>
                      <a:pt x="15088" y="101584"/>
                      <a:pt x="30175" y="103899"/>
                      <a:pt x="45434" y="105785"/>
                    </a:cubicBezTo>
                    <a:lnTo>
                      <a:pt x="106556" y="0"/>
                    </a:lnTo>
                    <a:lnTo>
                      <a:pt x="57007" y="0"/>
                    </a:lnTo>
                    <a:lnTo>
                      <a:pt x="6687" y="87182"/>
                    </a:lnTo>
                    <a:lnTo>
                      <a:pt x="6687" y="8718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7" name="Freeform: Shape 5046">
                <a:extLst>
                  <a:ext uri="{FF2B5EF4-FFF2-40B4-BE49-F238E27FC236}">
                    <a16:creationId xmlns:a16="http://schemas.microsoft.com/office/drawing/2014/main" id="{1740CE93-9975-F6FC-60AC-3475CF50F744}"/>
                  </a:ext>
                </a:extLst>
              </p:cNvPr>
              <p:cNvSpPr/>
              <p:nvPr/>
            </p:nvSpPr>
            <p:spPr>
              <a:xfrm>
                <a:off x="2881312" y="98840"/>
                <a:ext cx="181394" cy="235486"/>
              </a:xfrm>
              <a:custGeom>
                <a:avLst/>
                <a:gdLst>
                  <a:gd name="connsiteX0" fmla="*/ 181394 w 181394"/>
                  <a:gd name="connsiteY0" fmla="*/ 6944 h 235486"/>
                  <a:gd name="connsiteX1" fmla="*/ 135960 w 181394"/>
                  <a:gd name="connsiteY1" fmla="*/ 0 h 235486"/>
                  <a:gd name="connsiteX2" fmla="*/ 99784 w 181394"/>
                  <a:gd name="connsiteY2" fmla="*/ 62579 h 235486"/>
                  <a:gd name="connsiteX3" fmla="*/ 99784 w 181394"/>
                  <a:gd name="connsiteY3" fmla="*/ 62579 h 235486"/>
                  <a:gd name="connsiteX4" fmla="*/ 0 w 181394"/>
                  <a:gd name="connsiteY4" fmla="*/ 235487 h 235486"/>
                  <a:gd name="connsiteX5" fmla="*/ 49720 w 181394"/>
                  <a:gd name="connsiteY5" fmla="*/ 235487 h 23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486">
                    <a:moveTo>
                      <a:pt x="181394" y="6944"/>
                    </a:moveTo>
                    <a:cubicBezTo>
                      <a:pt x="166135" y="5058"/>
                      <a:pt x="151047" y="2743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487"/>
                    </a:lnTo>
                    <a:lnTo>
                      <a:pt x="49720" y="235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8" name="Freeform: Shape 5047">
                <a:extLst>
                  <a:ext uri="{FF2B5EF4-FFF2-40B4-BE49-F238E27FC236}">
                    <a16:creationId xmlns:a16="http://schemas.microsoft.com/office/drawing/2014/main" id="{8F6560D8-C4BB-149B-3960-A84113BA0485}"/>
                  </a:ext>
                </a:extLst>
              </p:cNvPr>
              <p:cNvSpPr/>
              <p:nvPr/>
            </p:nvSpPr>
            <p:spPr>
              <a:xfrm>
                <a:off x="2837935" y="377190"/>
                <a:ext cx="137674" cy="123872"/>
              </a:xfrm>
              <a:custGeom>
                <a:avLst/>
                <a:gdLst>
                  <a:gd name="connsiteX0" fmla="*/ 94812 w 137674"/>
                  <a:gd name="connsiteY0" fmla="*/ 99098 h 123872"/>
                  <a:gd name="connsiteX1" fmla="*/ 94812 w 137674"/>
                  <a:gd name="connsiteY1" fmla="*/ 99098 h 123872"/>
                  <a:gd name="connsiteX2" fmla="*/ 57607 w 137674"/>
                  <a:gd name="connsiteY2" fmla="*/ 77667 h 123872"/>
                  <a:gd name="connsiteX3" fmla="*/ 46634 w 137674"/>
                  <a:gd name="connsiteY3" fmla="*/ 36690 h 123872"/>
                  <a:gd name="connsiteX4" fmla="*/ 68323 w 137674"/>
                  <a:gd name="connsiteY4" fmla="*/ 0 h 123872"/>
                  <a:gd name="connsiteX5" fmla="*/ 18859 w 137674"/>
                  <a:gd name="connsiteY5" fmla="*/ 0 h 123872"/>
                  <a:gd name="connsiteX6" fmla="*/ 9773 w 137674"/>
                  <a:gd name="connsiteY6" fmla="*/ 15688 h 123872"/>
                  <a:gd name="connsiteX7" fmla="*/ 0 w 137674"/>
                  <a:gd name="connsiteY7" fmla="*/ 51435 h 123872"/>
                  <a:gd name="connsiteX8" fmla="*/ 2486 w 137674"/>
                  <a:gd name="connsiteY8" fmla="*/ 70466 h 123872"/>
                  <a:gd name="connsiteX9" fmla="*/ 36776 w 137674"/>
                  <a:gd name="connsiteY9" fmla="*/ 114700 h 123872"/>
                  <a:gd name="connsiteX10" fmla="*/ 51949 w 137674"/>
                  <a:gd name="connsiteY10" fmla="*/ 123873 h 123872"/>
                  <a:gd name="connsiteX11" fmla="*/ 137674 w 137674"/>
                  <a:gd name="connsiteY11" fmla="*/ 123873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3872">
                    <a:moveTo>
                      <a:pt x="94812" y="99098"/>
                    </a:moveTo>
                    <a:lnTo>
                      <a:pt x="94812" y="99098"/>
                    </a:lnTo>
                    <a:lnTo>
                      <a:pt x="57607" y="77667"/>
                    </a:lnTo>
                    <a:cubicBezTo>
                      <a:pt x="43265" y="69379"/>
                      <a:pt x="38354" y="51036"/>
                      <a:pt x="46634" y="36690"/>
                    </a:cubicBezTo>
                    <a:lnTo>
                      <a:pt x="68323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89" y="26562"/>
                      <a:pt x="123" y="38876"/>
                      <a:pt x="0" y="51435"/>
                    </a:cubicBezTo>
                    <a:cubicBezTo>
                      <a:pt x="24" y="57858"/>
                      <a:pt x="860" y="64253"/>
                      <a:pt x="2486" y="70466"/>
                    </a:cubicBezTo>
                    <a:cubicBezTo>
                      <a:pt x="7564" y="89192"/>
                      <a:pt x="19907" y="105115"/>
                      <a:pt x="36776" y="114700"/>
                    </a:cubicBezTo>
                    <a:lnTo>
                      <a:pt x="51949" y="123873"/>
                    </a:lnTo>
                    <a:lnTo>
                      <a:pt x="137674" y="1238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49" name="Freeform: Shape 5048">
                <a:extLst>
                  <a:ext uri="{FF2B5EF4-FFF2-40B4-BE49-F238E27FC236}">
                    <a16:creationId xmlns:a16="http://schemas.microsoft.com/office/drawing/2014/main" id="{44BDDD86-C4DF-2438-823C-AEF1080540C1}"/>
                  </a:ext>
                </a:extLst>
              </p:cNvPr>
              <p:cNvSpPr/>
              <p:nvPr/>
            </p:nvSpPr>
            <p:spPr>
              <a:xfrm>
                <a:off x="5562704" y="0"/>
                <a:ext cx="99869" cy="87182"/>
              </a:xfrm>
              <a:custGeom>
                <a:avLst/>
                <a:gdLst>
                  <a:gd name="connsiteX0" fmla="*/ 25632 w 99869"/>
                  <a:gd name="connsiteY0" fmla="*/ 44320 h 87182"/>
                  <a:gd name="connsiteX1" fmla="*/ 99870 w 99869"/>
                  <a:gd name="connsiteY1" fmla="*/ 87182 h 87182"/>
                  <a:gd name="connsiteX2" fmla="*/ 49463 w 99869"/>
                  <a:gd name="connsiteY2" fmla="*/ 0 h 87182"/>
                  <a:gd name="connsiteX3" fmla="*/ 0 w 99869"/>
                  <a:gd name="connsiteY3" fmla="*/ 0 h 87182"/>
                  <a:gd name="connsiteX4" fmla="*/ 25632 w 99869"/>
                  <a:gd name="connsiteY4" fmla="*/ 44320 h 8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869" h="87182">
                    <a:moveTo>
                      <a:pt x="25632" y="44320"/>
                    </a:moveTo>
                    <a:lnTo>
                      <a:pt x="99870" y="87182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5632" y="4432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0" name="Freeform: Shape 5049">
                <a:extLst>
                  <a:ext uri="{FF2B5EF4-FFF2-40B4-BE49-F238E27FC236}">
                    <a16:creationId xmlns:a16="http://schemas.microsoft.com/office/drawing/2014/main" id="{E9EFC5DE-A505-BA08-C9DF-157074F7FB12}"/>
                  </a:ext>
                </a:extLst>
              </p:cNvPr>
              <p:cNvSpPr/>
              <p:nvPr/>
            </p:nvSpPr>
            <p:spPr>
              <a:xfrm>
                <a:off x="5742898" y="301066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61722 w 105663"/>
                  <a:gd name="connsiteY3" fmla="*/ 135960 h 200425"/>
                  <a:gd name="connsiteX4" fmla="*/ 47749 w 105663"/>
                  <a:gd name="connsiteY4" fmla="*/ 154219 h 200425"/>
                  <a:gd name="connsiteX5" fmla="*/ 10630 w 105663"/>
                  <a:gd name="connsiteY5" fmla="*/ 175651 h 200425"/>
                  <a:gd name="connsiteX6" fmla="*/ 53492 w 105663"/>
                  <a:gd name="connsiteY6" fmla="*/ 200425 h 200425"/>
                  <a:gd name="connsiteX7" fmla="*/ 69180 w 105663"/>
                  <a:gd name="connsiteY7" fmla="*/ 191338 h 200425"/>
                  <a:gd name="connsiteX8" fmla="*/ 95840 w 105663"/>
                  <a:gd name="connsiteY8" fmla="*/ 164763 h 200425"/>
                  <a:gd name="connsiteX9" fmla="*/ 103127 w 105663"/>
                  <a:gd name="connsiteY9" fmla="*/ 147104 h 200425"/>
                  <a:gd name="connsiteX10" fmla="*/ 95840 w 105663"/>
                  <a:gd name="connsiteY10" fmla="*/ 91812 h 200425"/>
                  <a:gd name="connsiteX11" fmla="*/ 42863 w 105663"/>
                  <a:gd name="connsiteY11" fmla="*/ 0 h 200425"/>
                  <a:gd name="connsiteX12" fmla="*/ 0 w 105663"/>
                  <a:gd name="connsiteY12" fmla="*/ 11487 h 200425"/>
                  <a:gd name="connsiteX13" fmla="*/ 12602 w 105663"/>
                  <a:gd name="connsiteY13" fmla="*/ 33261 h 200425"/>
                  <a:gd name="connsiteX14" fmla="*/ 12602 w 105663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59" y="120095"/>
                      <a:pt x="63848" y="128294"/>
                      <a:pt x="61722" y="135960"/>
                    </a:cubicBezTo>
                    <a:cubicBezTo>
                      <a:pt x="59699" y="143673"/>
                      <a:pt x="54667" y="150252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5"/>
                      <a:pt x="89437" y="175809"/>
                      <a:pt x="95840" y="164763"/>
                    </a:cubicBezTo>
                    <a:cubicBezTo>
                      <a:pt x="99055" y="159233"/>
                      <a:pt x="101507" y="153292"/>
                      <a:pt x="103127" y="147104"/>
                    </a:cubicBezTo>
                    <a:cubicBezTo>
                      <a:pt x="108211" y="128442"/>
                      <a:pt x="105588" y="108518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1" name="Freeform: Shape 5050">
                <a:extLst>
                  <a:ext uri="{FF2B5EF4-FFF2-40B4-BE49-F238E27FC236}">
                    <a16:creationId xmlns:a16="http://schemas.microsoft.com/office/drawing/2014/main" id="{8ED7D623-D874-4E25-9DD7-355013A9962F}"/>
                  </a:ext>
                </a:extLst>
              </p:cNvPr>
              <p:cNvSpPr/>
              <p:nvPr/>
            </p:nvSpPr>
            <p:spPr>
              <a:xfrm>
                <a:off x="5631199" y="118557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2" name="Freeform: Shape 5051">
                <a:extLst>
                  <a:ext uri="{FF2B5EF4-FFF2-40B4-BE49-F238E27FC236}">
                    <a16:creationId xmlns:a16="http://schemas.microsoft.com/office/drawing/2014/main" id="{28E1D51D-C571-876C-CB6A-CD71ADBA62D8}"/>
                  </a:ext>
                </a:extLst>
              </p:cNvPr>
              <p:cNvSpPr/>
              <p:nvPr/>
            </p:nvSpPr>
            <p:spPr>
              <a:xfrm>
                <a:off x="5318388" y="56749"/>
                <a:ext cx="188509" cy="277577"/>
              </a:xfrm>
              <a:custGeom>
                <a:avLst/>
                <a:gdLst>
                  <a:gd name="connsiteX0" fmla="*/ 42863 w 188509"/>
                  <a:gd name="connsiteY0" fmla="*/ 37548 h 277577"/>
                  <a:gd name="connsiteX1" fmla="*/ 42863 w 188509"/>
                  <a:gd name="connsiteY1" fmla="*/ 37548 h 277577"/>
                  <a:gd name="connsiteX2" fmla="*/ 42863 w 188509"/>
                  <a:gd name="connsiteY2" fmla="*/ 0 h 277577"/>
                  <a:gd name="connsiteX3" fmla="*/ 0 w 188509"/>
                  <a:gd name="connsiteY3" fmla="*/ 74324 h 277577"/>
                  <a:gd name="connsiteX4" fmla="*/ 0 w 188509"/>
                  <a:gd name="connsiteY4" fmla="*/ 175736 h 277577"/>
                  <a:gd name="connsiteX5" fmla="*/ 36519 w 188509"/>
                  <a:gd name="connsiteY5" fmla="*/ 238830 h 277577"/>
                  <a:gd name="connsiteX6" fmla="*/ 102784 w 188509"/>
                  <a:gd name="connsiteY6" fmla="*/ 277578 h 277577"/>
                  <a:gd name="connsiteX7" fmla="*/ 188509 w 188509"/>
                  <a:gd name="connsiteY7" fmla="*/ 277578 h 277577"/>
                  <a:gd name="connsiteX8" fmla="*/ 57950 w 188509"/>
                  <a:gd name="connsiteY8" fmla="*/ 202140 h 277577"/>
                  <a:gd name="connsiteX9" fmla="*/ 42863 w 188509"/>
                  <a:gd name="connsiteY9" fmla="*/ 176422 h 27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577">
                    <a:moveTo>
                      <a:pt x="42863" y="37548"/>
                    </a:moveTo>
                    <a:lnTo>
                      <a:pt x="42863" y="37548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78"/>
                      <a:pt x="13956" y="225825"/>
                      <a:pt x="36519" y="238830"/>
                    </a:cubicBezTo>
                    <a:lnTo>
                      <a:pt x="102784" y="277578"/>
                    </a:lnTo>
                    <a:lnTo>
                      <a:pt x="188509" y="277578"/>
                    </a:lnTo>
                    <a:lnTo>
                      <a:pt x="57950" y="202140"/>
                    </a:lnTo>
                    <a:cubicBezTo>
                      <a:pt x="48700" y="196862"/>
                      <a:pt x="42957" y="187068"/>
                      <a:pt x="42863" y="17642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3" name="Freeform: Shape 5052">
                <a:extLst>
                  <a:ext uri="{FF2B5EF4-FFF2-40B4-BE49-F238E27FC236}">
                    <a16:creationId xmlns:a16="http://schemas.microsoft.com/office/drawing/2014/main" id="{F3964907-A255-1700-EE8F-DAE24BC9FFFC}"/>
                  </a:ext>
                </a:extLst>
              </p:cNvPr>
              <p:cNvSpPr/>
              <p:nvPr/>
            </p:nvSpPr>
            <p:spPr>
              <a:xfrm>
                <a:off x="5688977" y="457085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107413 w 107413"/>
                  <a:gd name="connsiteY2" fmla="*/ 43977 h 43976"/>
                  <a:gd name="connsiteX3" fmla="*/ 31375 w 107413"/>
                  <a:gd name="connsiteY3" fmla="*/ 0 h 43976"/>
                  <a:gd name="connsiteX4" fmla="*/ 0 w 107413"/>
                  <a:gd name="connsiteY4" fmla="*/ 31375 h 43976"/>
                  <a:gd name="connsiteX5" fmla="*/ 21688 w 107413"/>
                  <a:gd name="connsiteY5" fmla="*/ 43977 h 43976"/>
                  <a:gd name="connsiteX6" fmla="*/ 21688 w 107413"/>
                  <a:gd name="connsiteY6" fmla="*/ 43977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4" name="Freeform: Shape 5053">
                <a:extLst>
                  <a:ext uri="{FF2B5EF4-FFF2-40B4-BE49-F238E27FC236}">
                    <a16:creationId xmlns:a16="http://schemas.microsoft.com/office/drawing/2014/main" id="{57ED0BC3-275E-0447-C57D-99203F99FB91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5" name="Freeform: Shape 5054">
                <a:extLst>
                  <a:ext uri="{FF2B5EF4-FFF2-40B4-BE49-F238E27FC236}">
                    <a16:creationId xmlns:a16="http://schemas.microsoft.com/office/drawing/2014/main" id="{F903ECCF-7A0F-ED76-88A6-28EAACCF0800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6" name="Freeform: Shape 5055">
                <a:extLst>
                  <a:ext uri="{FF2B5EF4-FFF2-40B4-BE49-F238E27FC236}">
                    <a16:creationId xmlns:a16="http://schemas.microsoft.com/office/drawing/2014/main" id="{A7F1BB4D-8B68-4A21-DB9C-6629B71DA4F5}"/>
                  </a:ext>
                </a:extLst>
              </p:cNvPr>
              <p:cNvSpPr/>
              <p:nvPr/>
            </p:nvSpPr>
            <p:spPr>
              <a:xfrm>
                <a:off x="5495410" y="376761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7" name="Freeform: Shape 5056">
                <a:extLst>
                  <a:ext uri="{FF2B5EF4-FFF2-40B4-BE49-F238E27FC236}">
                    <a16:creationId xmlns:a16="http://schemas.microsoft.com/office/drawing/2014/main" id="{7773F5D2-5300-96BF-CA19-CD7F27A34D1D}"/>
                  </a:ext>
                </a:extLst>
              </p:cNvPr>
              <p:cNvSpPr/>
              <p:nvPr/>
            </p:nvSpPr>
            <p:spPr>
              <a:xfrm>
                <a:off x="5255552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8" name="Freeform: Shape 5057">
                <a:extLst>
                  <a:ext uri="{FF2B5EF4-FFF2-40B4-BE49-F238E27FC236}">
                    <a16:creationId xmlns:a16="http://schemas.microsoft.com/office/drawing/2014/main" id="{7124F427-321B-2A70-A3AE-86A1568408C7}"/>
                  </a:ext>
                </a:extLst>
              </p:cNvPr>
              <p:cNvSpPr/>
              <p:nvPr/>
            </p:nvSpPr>
            <p:spPr>
              <a:xfrm>
                <a:off x="5230777" y="458200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59" name="Freeform: Shape 5058">
                <a:extLst>
                  <a:ext uri="{FF2B5EF4-FFF2-40B4-BE49-F238E27FC236}">
                    <a16:creationId xmlns:a16="http://schemas.microsoft.com/office/drawing/2014/main" id="{70DBDD4F-5F6A-680B-17FA-AC8E1C63087F}"/>
                  </a:ext>
                </a:extLst>
              </p:cNvPr>
              <p:cNvSpPr/>
              <p:nvPr/>
            </p:nvSpPr>
            <p:spPr>
              <a:xfrm>
                <a:off x="5899261" y="0"/>
                <a:ext cx="145732" cy="209597"/>
              </a:xfrm>
              <a:custGeom>
                <a:avLst/>
                <a:gdLst>
                  <a:gd name="connsiteX0" fmla="*/ 21431 w 145732"/>
                  <a:gd name="connsiteY0" fmla="*/ 37119 h 209597"/>
                  <a:gd name="connsiteX1" fmla="*/ 121044 w 145732"/>
                  <a:gd name="connsiteY1" fmla="*/ 209598 h 209597"/>
                  <a:gd name="connsiteX2" fmla="*/ 145733 w 145732"/>
                  <a:gd name="connsiteY2" fmla="*/ 166735 h 209597"/>
                  <a:gd name="connsiteX3" fmla="*/ 49463 w 145732"/>
                  <a:gd name="connsiteY3" fmla="*/ 0 h 209597"/>
                  <a:gd name="connsiteX4" fmla="*/ 0 w 145732"/>
                  <a:gd name="connsiteY4" fmla="*/ 0 h 209597"/>
                  <a:gd name="connsiteX5" fmla="*/ 21431 w 145732"/>
                  <a:gd name="connsiteY5" fmla="*/ 37119 h 209597"/>
                  <a:gd name="connsiteX6" fmla="*/ 21431 w 145732"/>
                  <a:gd name="connsiteY6" fmla="*/ 37119 h 2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32" h="209597">
                    <a:moveTo>
                      <a:pt x="21431" y="37119"/>
                    </a:moveTo>
                    <a:lnTo>
                      <a:pt x="121044" y="209598"/>
                    </a:lnTo>
                    <a:lnTo>
                      <a:pt x="145733" y="166735"/>
                    </a:lnTo>
                    <a:lnTo>
                      <a:pt x="49463" y="0"/>
                    </a:lnTo>
                    <a:lnTo>
                      <a:pt x="0" y="0"/>
                    </a:lnTo>
                    <a:lnTo>
                      <a:pt x="21431" y="37119"/>
                    </a:lnTo>
                    <a:lnTo>
                      <a:pt x="21431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0" name="Freeform: Shape 5059">
                <a:extLst>
                  <a:ext uri="{FF2B5EF4-FFF2-40B4-BE49-F238E27FC236}">
                    <a16:creationId xmlns:a16="http://schemas.microsoft.com/office/drawing/2014/main" id="{7111690E-4F6B-81A7-E2B4-5E374F9BD1A2}"/>
                  </a:ext>
                </a:extLst>
              </p:cNvPr>
              <p:cNvSpPr/>
              <p:nvPr/>
            </p:nvSpPr>
            <p:spPr>
              <a:xfrm>
                <a:off x="5361336" y="0"/>
                <a:ext cx="288464" cy="125244"/>
              </a:xfrm>
              <a:custGeom>
                <a:avLst/>
                <a:gdLst>
                  <a:gd name="connsiteX0" fmla="*/ 281435 w 288464"/>
                  <a:gd name="connsiteY0" fmla="*/ 125244 h 125244"/>
                  <a:gd name="connsiteX1" fmla="*/ 288465 w 288464"/>
                  <a:gd name="connsiteY1" fmla="*/ 79810 h 125244"/>
                  <a:gd name="connsiteX2" fmla="*/ 160734 w 288464"/>
                  <a:gd name="connsiteY2" fmla="*/ 6086 h 125244"/>
                  <a:gd name="connsiteX3" fmla="*/ 146676 w 288464"/>
                  <a:gd name="connsiteY3" fmla="*/ 0 h 125244"/>
                  <a:gd name="connsiteX4" fmla="*/ 101841 w 288464"/>
                  <a:gd name="connsiteY4" fmla="*/ 0 h 125244"/>
                  <a:gd name="connsiteX5" fmla="*/ 87868 w 288464"/>
                  <a:gd name="connsiteY5" fmla="*/ 6086 h 125244"/>
                  <a:gd name="connsiteX6" fmla="*/ 0 w 288464"/>
                  <a:gd name="connsiteY6" fmla="*/ 56750 h 125244"/>
                  <a:gd name="connsiteX7" fmla="*/ 0 w 288464"/>
                  <a:gd name="connsiteY7" fmla="*/ 94298 h 125244"/>
                  <a:gd name="connsiteX8" fmla="*/ 0 w 288464"/>
                  <a:gd name="connsiteY8" fmla="*/ 94298 h 125244"/>
                  <a:gd name="connsiteX9" fmla="*/ 0 w 288464"/>
                  <a:gd name="connsiteY9" fmla="*/ 106299 h 125244"/>
                  <a:gd name="connsiteX10" fmla="*/ 109299 w 288464"/>
                  <a:gd name="connsiteY10" fmla="*/ 42863 h 125244"/>
                  <a:gd name="connsiteX11" fmla="*/ 139303 w 288464"/>
                  <a:gd name="connsiteY11" fmla="*/ 42863 h 125244"/>
                  <a:gd name="connsiteX12" fmla="*/ 269862 w 288464"/>
                  <a:gd name="connsiteY12" fmla="*/ 118215 h 125244"/>
                  <a:gd name="connsiteX13" fmla="*/ 269862 w 288464"/>
                  <a:gd name="connsiteY13" fmla="*/ 118215 h 12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64" h="125244">
                    <a:moveTo>
                      <a:pt x="281435" y="125244"/>
                    </a:moveTo>
                    <a:cubicBezTo>
                      <a:pt x="284290" y="110271"/>
                      <a:pt x="286639" y="95126"/>
                      <a:pt x="288465" y="79810"/>
                    </a:cubicBezTo>
                    <a:lnTo>
                      <a:pt x="160734" y="6086"/>
                    </a:lnTo>
                    <a:cubicBezTo>
                      <a:pt x="156268" y="3583"/>
                      <a:pt x="151553" y="1544"/>
                      <a:pt x="146676" y="0"/>
                    </a:cubicBezTo>
                    <a:lnTo>
                      <a:pt x="101841" y="0"/>
                    </a:lnTo>
                    <a:cubicBezTo>
                      <a:pt x="96981" y="1528"/>
                      <a:pt x="92300" y="3568"/>
                      <a:pt x="87868" y="6086"/>
                    </a:cubicBezTo>
                    <a:lnTo>
                      <a:pt x="0" y="56750"/>
                    </a:lnTo>
                    <a:lnTo>
                      <a:pt x="0" y="94298"/>
                    </a:lnTo>
                    <a:lnTo>
                      <a:pt x="0" y="94298"/>
                    </a:lnTo>
                    <a:lnTo>
                      <a:pt x="0" y="106299"/>
                    </a:lnTo>
                    <a:lnTo>
                      <a:pt x="109299" y="42863"/>
                    </a:lnTo>
                    <a:cubicBezTo>
                      <a:pt x="118583" y="37503"/>
                      <a:pt x="130019" y="37503"/>
                      <a:pt x="139303" y="42863"/>
                    </a:cubicBezTo>
                    <a:lnTo>
                      <a:pt x="269862" y="118215"/>
                    </a:lnTo>
                    <a:lnTo>
                      <a:pt x="269862" y="118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1" name="Freeform: Shape 5060">
                <a:extLst>
                  <a:ext uri="{FF2B5EF4-FFF2-40B4-BE49-F238E27FC236}">
                    <a16:creationId xmlns:a16="http://schemas.microsoft.com/office/drawing/2014/main" id="{F2C7D1D5-1EB4-A054-FBF6-EC302BFC4256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2" name="Freeform: Shape 5061">
                <a:extLst>
                  <a:ext uri="{FF2B5EF4-FFF2-40B4-BE49-F238E27FC236}">
                    <a16:creationId xmlns:a16="http://schemas.microsoft.com/office/drawing/2014/main" id="{14F770B8-5D7D-74F1-1A3E-2A25C7DDFF90}"/>
                  </a:ext>
                </a:extLst>
              </p:cNvPr>
              <p:cNvSpPr/>
              <p:nvPr/>
            </p:nvSpPr>
            <p:spPr>
              <a:xfrm>
                <a:off x="5361336" y="9395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3" name="Freeform: Shape 5062">
                <a:extLst>
                  <a:ext uri="{FF2B5EF4-FFF2-40B4-BE49-F238E27FC236}">
                    <a16:creationId xmlns:a16="http://schemas.microsoft.com/office/drawing/2014/main" id="{41ADE306-90FE-5850-7AA6-51AE0500118C}"/>
                  </a:ext>
                </a:extLst>
              </p:cNvPr>
              <p:cNvSpPr/>
              <p:nvPr/>
            </p:nvSpPr>
            <p:spPr>
              <a:xfrm>
                <a:off x="5643200" y="79809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4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04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4" name="Freeform: Shape 5063">
                <a:extLst>
                  <a:ext uri="{FF2B5EF4-FFF2-40B4-BE49-F238E27FC236}">
                    <a16:creationId xmlns:a16="http://schemas.microsoft.com/office/drawing/2014/main" id="{5FE4BFFC-9144-5E92-F821-CAFE499D1539}"/>
                  </a:ext>
                </a:extLst>
              </p:cNvPr>
              <p:cNvSpPr/>
              <p:nvPr/>
            </p:nvSpPr>
            <p:spPr>
              <a:xfrm>
                <a:off x="5920692" y="166392"/>
                <a:ext cx="124301" cy="138188"/>
              </a:xfrm>
              <a:custGeom>
                <a:avLst/>
                <a:gdLst>
                  <a:gd name="connsiteX0" fmla="*/ 59922 w 124301"/>
                  <a:gd name="connsiteY0" fmla="*/ 94298 h 138188"/>
                  <a:gd name="connsiteX1" fmla="*/ 37119 w 124301"/>
                  <a:gd name="connsiteY1" fmla="*/ 91297 h 138188"/>
                  <a:gd name="connsiteX2" fmla="*/ 0 w 124301"/>
                  <a:gd name="connsiteY2" fmla="*/ 69866 h 138188"/>
                  <a:gd name="connsiteX3" fmla="*/ 0 w 124301"/>
                  <a:gd name="connsiteY3" fmla="*/ 119329 h 138188"/>
                  <a:gd name="connsiteX4" fmla="*/ 15688 w 124301"/>
                  <a:gd name="connsiteY4" fmla="*/ 128416 h 138188"/>
                  <a:gd name="connsiteX5" fmla="*/ 52035 w 124301"/>
                  <a:gd name="connsiteY5" fmla="*/ 138189 h 138188"/>
                  <a:gd name="connsiteX6" fmla="*/ 70980 w 124301"/>
                  <a:gd name="connsiteY6" fmla="*/ 135703 h 138188"/>
                  <a:gd name="connsiteX7" fmla="*/ 115214 w 124301"/>
                  <a:gd name="connsiteY7" fmla="*/ 101413 h 138188"/>
                  <a:gd name="connsiteX8" fmla="*/ 124301 w 124301"/>
                  <a:gd name="connsiteY8" fmla="*/ 85725 h 138188"/>
                  <a:gd name="connsiteX9" fmla="*/ 124301 w 124301"/>
                  <a:gd name="connsiteY9" fmla="*/ 0 h 138188"/>
                  <a:gd name="connsiteX10" fmla="*/ 99527 w 124301"/>
                  <a:gd name="connsiteY10" fmla="*/ 42863 h 138188"/>
                  <a:gd name="connsiteX11" fmla="*/ 99527 w 124301"/>
                  <a:gd name="connsiteY11" fmla="*/ 42863 h 138188"/>
                  <a:gd name="connsiteX12" fmla="*/ 78096 w 124301"/>
                  <a:gd name="connsiteY12" fmla="*/ 79981 h 138188"/>
                  <a:gd name="connsiteX13" fmla="*/ 59922 w 124301"/>
                  <a:gd name="connsiteY13" fmla="*/ 94298 h 1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4301" h="138188">
                    <a:moveTo>
                      <a:pt x="59922" y="94298"/>
                    </a:moveTo>
                    <a:cubicBezTo>
                      <a:pt x="52224" y="96338"/>
                      <a:pt x="44029" y="95259"/>
                      <a:pt x="37119" y="91297"/>
                    </a:cubicBezTo>
                    <a:lnTo>
                      <a:pt x="0" y="69866"/>
                    </a:lnTo>
                    <a:lnTo>
                      <a:pt x="0" y="119329"/>
                    </a:lnTo>
                    <a:lnTo>
                      <a:pt x="15688" y="128416"/>
                    </a:lnTo>
                    <a:cubicBezTo>
                      <a:pt x="26746" y="134790"/>
                      <a:pt x="39271" y="138159"/>
                      <a:pt x="52035" y="138189"/>
                    </a:cubicBezTo>
                    <a:cubicBezTo>
                      <a:pt x="58430" y="138169"/>
                      <a:pt x="64800" y="137334"/>
                      <a:pt x="70980" y="135703"/>
                    </a:cubicBezTo>
                    <a:cubicBezTo>
                      <a:pt x="89728" y="130669"/>
                      <a:pt x="105665" y="118313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230" y="87023"/>
                      <a:pt x="67671" y="92191"/>
                      <a:pt x="59922" y="9429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5" name="Freeform: Shape 5064">
                <a:extLst>
                  <a:ext uri="{FF2B5EF4-FFF2-40B4-BE49-F238E27FC236}">
                    <a16:creationId xmlns:a16="http://schemas.microsoft.com/office/drawing/2014/main" id="{1AF1BDEB-7D5B-C330-8F83-FB2873D467A2}"/>
                  </a:ext>
                </a:extLst>
              </p:cNvPr>
              <p:cNvSpPr/>
              <p:nvPr/>
            </p:nvSpPr>
            <p:spPr>
              <a:xfrm>
                <a:off x="5230863" y="334327"/>
                <a:ext cx="277920" cy="166735"/>
              </a:xfrm>
              <a:custGeom>
                <a:avLst/>
                <a:gdLst>
                  <a:gd name="connsiteX0" fmla="*/ 277921 w 277920"/>
                  <a:gd name="connsiteY0" fmla="*/ 42863 h 166735"/>
                  <a:gd name="connsiteX1" fmla="*/ 261290 w 277920"/>
                  <a:gd name="connsiteY1" fmla="*/ 0 h 166735"/>
                  <a:gd name="connsiteX2" fmla="*/ 113757 w 277920"/>
                  <a:gd name="connsiteY2" fmla="*/ 0 h 166735"/>
                  <a:gd name="connsiteX3" fmla="*/ 50749 w 277920"/>
                  <a:gd name="connsiteY3" fmla="*/ 36005 h 166735"/>
                  <a:gd name="connsiteX4" fmla="*/ 0 w 277920"/>
                  <a:gd name="connsiteY4" fmla="*/ 123873 h 166735"/>
                  <a:gd name="connsiteX5" fmla="*/ 18602 w 277920"/>
                  <a:gd name="connsiteY5" fmla="*/ 156020 h 166735"/>
                  <a:gd name="connsiteX6" fmla="*/ 18602 w 277920"/>
                  <a:gd name="connsiteY6" fmla="*/ 156020 h 166735"/>
                  <a:gd name="connsiteX7" fmla="*/ 24860 w 277920"/>
                  <a:gd name="connsiteY7" fmla="*/ 166735 h 166735"/>
                  <a:gd name="connsiteX8" fmla="*/ 87954 w 277920"/>
                  <a:gd name="connsiteY8" fmla="*/ 57436 h 166735"/>
                  <a:gd name="connsiteX9" fmla="*/ 113671 w 277920"/>
                  <a:gd name="connsiteY9" fmla="*/ 42434 h 166735"/>
                  <a:gd name="connsiteX10" fmla="*/ 277921 w 277920"/>
                  <a:gd name="connsiteY10" fmla="*/ 42434 h 1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7920" h="166735">
                    <a:moveTo>
                      <a:pt x="277921" y="42863"/>
                    </a:moveTo>
                    <a:cubicBezTo>
                      <a:pt x="272888" y="28347"/>
                      <a:pt x="267351" y="14059"/>
                      <a:pt x="261290" y="0"/>
                    </a:cubicBezTo>
                    <a:lnTo>
                      <a:pt x="113757" y="0"/>
                    </a:lnTo>
                    <a:cubicBezTo>
                      <a:pt x="87860" y="-20"/>
                      <a:pt x="63882" y="13680"/>
                      <a:pt x="50749" y="36005"/>
                    </a:cubicBezTo>
                    <a:lnTo>
                      <a:pt x="0" y="123873"/>
                    </a:lnTo>
                    <a:lnTo>
                      <a:pt x="18602" y="156020"/>
                    </a:lnTo>
                    <a:lnTo>
                      <a:pt x="18602" y="156020"/>
                    </a:lnTo>
                    <a:lnTo>
                      <a:pt x="24860" y="166735"/>
                    </a:lnTo>
                    <a:lnTo>
                      <a:pt x="87954" y="57436"/>
                    </a:lnTo>
                    <a:cubicBezTo>
                      <a:pt x="93269" y="48235"/>
                      <a:pt x="103050" y="42528"/>
                      <a:pt x="113671" y="42434"/>
                    </a:cubicBezTo>
                    <a:lnTo>
                      <a:pt x="277921" y="424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6" name="Freeform: Shape 5065">
                <a:extLst>
                  <a:ext uri="{FF2B5EF4-FFF2-40B4-BE49-F238E27FC236}">
                    <a16:creationId xmlns:a16="http://schemas.microsoft.com/office/drawing/2014/main" id="{0AC528FC-8F07-8E7A-05FA-ABA068D29805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7" name="Freeform: Shape 5066">
                <a:extLst>
                  <a:ext uri="{FF2B5EF4-FFF2-40B4-BE49-F238E27FC236}">
                    <a16:creationId xmlns:a16="http://schemas.microsoft.com/office/drawing/2014/main" id="{CC196E48-DA50-B076-17D0-012CE5749943}"/>
                  </a:ext>
                </a:extLst>
              </p:cNvPr>
              <p:cNvSpPr/>
              <p:nvPr/>
            </p:nvSpPr>
            <p:spPr>
              <a:xfrm>
                <a:off x="5249379" y="490347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8" name="Freeform: Shape 5067">
                <a:extLst>
                  <a:ext uri="{FF2B5EF4-FFF2-40B4-BE49-F238E27FC236}">
                    <a16:creationId xmlns:a16="http://schemas.microsoft.com/office/drawing/2014/main" id="{714FABEA-C2C8-B561-CD66-1151302B920C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69" name="Freeform: Shape 5068">
                <a:extLst>
                  <a:ext uri="{FF2B5EF4-FFF2-40B4-BE49-F238E27FC236}">
                    <a16:creationId xmlns:a16="http://schemas.microsoft.com/office/drawing/2014/main" id="{D1FDB48B-DED3-B611-242D-D7EE2B3D18F1}"/>
                  </a:ext>
                </a:extLst>
              </p:cNvPr>
              <p:cNvSpPr/>
              <p:nvPr/>
            </p:nvSpPr>
            <p:spPr>
              <a:xfrm>
                <a:off x="5230777" y="458200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0" name="Freeform: Shape 5069">
                <a:extLst>
                  <a:ext uri="{FF2B5EF4-FFF2-40B4-BE49-F238E27FC236}">
                    <a16:creationId xmlns:a16="http://schemas.microsoft.com/office/drawing/2014/main" id="{6F87CD63-C112-FF6D-A501-858FFDFE89F9}"/>
                  </a:ext>
                </a:extLst>
              </p:cNvPr>
              <p:cNvSpPr/>
              <p:nvPr/>
            </p:nvSpPr>
            <p:spPr>
              <a:xfrm>
                <a:off x="5492153" y="33432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7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1" name="Freeform: Shape 5070">
                <a:extLst>
                  <a:ext uri="{FF2B5EF4-FFF2-40B4-BE49-F238E27FC236}">
                    <a16:creationId xmlns:a16="http://schemas.microsoft.com/office/drawing/2014/main" id="{129B8160-8AA5-4B04-E974-95486F6206F8}"/>
                  </a:ext>
                </a:extLst>
              </p:cNvPr>
              <p:cNvSpPr/>
              <p:nvPr/>
            </p:nvSpPr>
            <p:spPr>
              <a:xfrm>
                <a:off x="5805135" y="186366"/>
                <a:ext cx="115728" cy="190052"/>
              </a:xfrm>
              <a:custGeom>
                <a:avLst/>
                <a:gdLst>
                  <a:gd name="connsiteX0" fmla="*/ 72695 w 115728"/>
                  <a:gd name="connsiteY0" fmla="*/ 74581 h 190052"/>
                  <a:gd name="connsiteX1" fmla="*/ 72695 w 115728"/>
                  <a:gd name="connsiteY1" fmla="*/ 74581 h 190052"/>
                  <a:gd name="connsiteX2" fmla="*/ 72695 w 115728"/>
                  <a:gd name="connsiteY2" fmla="*/ 117443 h 190052"/>
                  <a:gd name="connsiteX3" fmla="*/ 64122 w 115728"/>
                  <a:gd name="connsiteY3" fmla="*/ 138617 h 190052"/>
                  <a:gd name="connsiteX4" fmla="*/ 42863 w 115728"/>
                  <a:gd name="connsiteY4" fmla="*/ 147190 h 190052"/>
                  <a:gd name="connsiteX5" fmla="*/ 0 w 115728"/>
                  <a:gd name="connsiteY5" fmla="*/ 147190 h 190052"/>
                  <a:gd name="connsiteX6" fmla="*/ 24774 w 115728"/>
                  <a:gd name="connsiteY6" fmla="*/ 190052 h 190052"/>
                  <a:gd name="connsiteX7" fmla="*/ 42863 w 115728"/>
                  <a:gd name="connsiteY7" fmla="*/ 190052 h 190052"/>
                  <a:gd name="connsiteX8" fmla="*/ 79210 w 115728"/>
                  <a:gd name="connsiteY8" fmla="*/ 180365 h 190052"/>
                  <a:gd name="connsiteX9" fmla="*/ 94383 w 115728"/>
                  <a:gd name="connsiteY9" fmla="*/ 168707 h 190052"/>
                  <a:gd name="connsiteX10" fmla="*/ 115729 w 115728"/>
                  <a:gd name="connsiteY10" fmla="*/ 117272 h 190052"/>
                  <a:gd name="connsiteX11" fmla="*/ 115729 w 115728"/>
                  <a:gd name="connsiteY11" fmla="*/ 11487 h 190052"/>
                  <a:gd name="connsiteX12" fmla="*/ 72866 w 115728"/>
                  <a:gd name="connsiteY12" fmla="*/ 0 h 190052"/>
                  <a:gd name="connsiteX13" fmla="*/ 72866 w 115728"/>
                  <a:gd name="connsiteY13" fmla="*/ 25117 h 190052"/>
                  <a:gd name="connsiteX14" fmla="*/ 72866 w 115728"/>
                  <a:gd name="connsiteY14" fmla="*/ 25117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052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72" y="125361"/>
                      <a:pt x="69686" y="132982"/>
                      <a:pt x="64122" y="138617"/>
                    </a:cubicBezTo>
                    <a:cubicBezTo>
                      <a:pt x="58439" y="144160"/>
                      <a:pt x="50801" y="147240"/>
                      <a:pt x="42863" y="147190"/>
                    </a:cubicBezTo>
                    <a:lnTo>
                      <a:pt x="0" y="147190"/>
                    </a:lnTo>
                    <a:lnTo>
                      <a:pt x="24774" y="190052"/>
                    </a:lnTo>
                    <a:lnTo>
                      <a:pt x="42863" y="190052"/>
                    </a:lnTo>
                    <a:cubicBezTo>
                      <a:pt x="55618" y="190056"/>
                      <a:pt x="68151" y="186716"/>
                      <a:pt x="79210" y="180365"/>
                    </a:cubicBezTo>
                    <a:cubicBezTo>
                      <a:pt x="84756" y="177155"/>
                      <a:pt x="89857" y="173236"/>
                      <a:pt x="94383" y="168707"/>
                    </a:cubicBezTo>
                    <a:cubicBezTo>
                      <a:pt x="108082" y="155101"/>
                      <a:pt x="115772" y="136580"/>
                      <a:pt x="115729" y="117272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2" name="Freeform: Shape 5071">
                <a:extLst>
                  <a:ext uri="{FF2B5EF4-FFF2-40B4-BE49-F238E27FC236}">
                    <a16:creationId xmlns:a16="http://schemas.microsoft.com/office/drawing/2014/main" id="{0A757ED7-1D31-94A0-D9D1-D82B94E4A716}"/>
                  </a:ext>
                </a:extLst>
              </p:cNvPr>
              <p:cNvSpPr/>
              <p:nvPr/>
            </p:nvSpPr>
            <p:spPr>
              <a:xfrm>
                <a:off x="5877829" y="0"/>
                <a:ext cx="42862" cy="197853"/>
              </a:xfrm>
              <a:custGeom>
                <a:avLst/>
                <a:gdLst>
                  <a:gd name="connsiteX0" fmla="*/ 42863 w 42862"/>
                  <a:gd name="connsiteY0" fmla="*/ 37119 h 197853"/>
                  <a:gd name="connsiteX1" fmla="*/ 21431 w 42862"/>
                  <a:gd name="connsiteY1" fmla="*/ 0 h 197853"/>
                  <a:gd name="connsiteX2" fmla="*/ 0 w 42862"/>
                  <a:gd name="connsiteY2" fmla="*/ 0 h 197853"/>
                  <a:gd name="connsiteX3" fmla="*/ 0 w 42862"/>
                  <a:gd name="connsiteY3" fmla="*/ 186366 h 197853"/>
                  <a:gd name="connsiteX4" fmla="*/ 42863 w 42862"/>
                  <a:gd name="connsiteY4" fmla="*/ 197853 h 19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853">
                    <a:moveTo>
                      <a:pt x="42863" y="37119"/>
                    </a:moveTo>
                    <a:lnTo>
                      <a:pt x="21431" y="0"/>
                    </a:lnTo>
                    <a:lnTo>
                      <a:pt x="0" y="0"/>
                    </a:lnTo>
                    <a:lnTo>
                      <a:pt x="0" y="186366"/>
                    </a:lnTo>
                    <a:lnTo>
                      <a:pt x="42863" y="1978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3" name="Freeform: Shape 5072">
                <a:extLst>
                  <a:ext uri="{FF2B5EF4-FFF2-40B4-BE49-F238E27FC236}">
                    <a16:creationId xmlns:a16="http://schemas.microsoft.com/office/drawing/2014/main" id="{872D2B56-622B-C947-9FFC-46A768959706}"/>
                  </a:ext>
                </a:extLst>
              </p:cNvPr>
              <p:cNvSpPr/>
              <p:nvPr/>
            </p:nvSpPr>
            <p:spPr>
              <a:xfrm>
                <a:off x="3325196" y="0"/>
                <a:ext cx="42862" cy="81353"/>
              </a:xfrm>
              <a:custGeom>
                <a:avLst/>
                <a:gdLst>
                  <a:gd name="connsiteX0" fmla="*/ 42863 w 42862"/>
                  <a:gd name="connsiteY0" fmla="*/ 0 h 81353"/>
                  <a:gd name="connsiteX1" fmla="*/ 0 w 42862"/>
                  <a:gd name="connsiteY1" fmla="*/ 0 h 81353"/>
                  <a:gd name="connsiteX2" fmla="*/ 0 w 42862"/>
                  <a:gd name="connsiteY2" fmla="*/ 56750 h 81353"/>
                  <a:gd name="connsiteX3" fmla="*/ 42863 w 42862"/>
                  <a:gd name="connsiteY3" fmla="*/ 81353 h 81353"/>
                  <a:gd name="connsiteX4" fmla="*/ 42863 w 42862"/>
                  <a:gd name="connsiteY4" fmla="*/ 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8135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56750"/>
                    </a:lnTo>
                    <a:lnTo>
                      <a:pt x="42863" y="8135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4" name="Freeform: Shape 5073">
                <a:extLst>
                  <a:ext uri="{FF2B5EF4-FFF2-40B4-BE49-F238E27FC236}">
                    <a16:creationId xmlns:a16="http://schemas.microsoft.com/office/drawing/2014/main" id="{D6A4B53A-BE33-52A7-443A-89C10078ECC3}"/>
                  </a:ext>
                </a:extLst>
              </p:cNvPr>
              <p:cNvSpPr/>
              <p:nvPr/>
            </p:nvSpPr>
            <p:spPr>
              <a:xfrm>
                <a:off x="3325196" y="0"/>
                <a:ext cx="334070" cy="191512"/>
              </a:xfrm>
              <a:custGeom>
                <a:avLst/>
                <a:gdLst>
                  <a:gd name="connsiteX0" fmla="*/ 130473 w 334070"/>
                  <a:gd name="connsiteY0" fmla="*/ 181737 h 191512"/>
                  <a:gd name="connsiteX1" fmla="*/ 203340 w 334070"/>
                  <a:gd name="connsiteY1" fmla="*/ 181737 h 191512"/>
                  <a:gd name="connsiteX2" fmla="*/ 297637 w 334070"/>
                  <a:gd name="connsiteY2" fmla="*/ 127302 h 191512"/>
                  <a:gd name="connsiteX3" fmla="*/ 334070 w 334070"/>
                  <a:gd name="connsiteY3" fmla="*/ 64208 h 191512"/>
                  <a:gd name="connsiteX4" fmla="*/ 334070 w 334070"/>
                  <a:gd name="connsiteY4" fmla="*/ 0 h 191512"/>
                  <a:gd name="connsiteX5" fmla="*/ 291208 w 334070"/>
                  <a:gd name="connsiteY5" fmla="*/ 0 h 191512"/>
                  <a:gd name="connsiteX6" fmla="*/ 291208 w 334070"/>
                  <a:gd name="connsiteY6" fmla="*/ 64208 h 191512"/>
                  <a:gd name="connsiteX7" fmla="*/ 276206 w 334070"/>
                  <a:gd name="connsiteY7" fmla="*/ 89926 h 191512"/>
                  <a:gd name="connsiteX8" fmla="*/ 181908 w 334070"/>
                  <a:gd name="connsiteY8" fmla="*/ 144618 h 191512"/>
                  <a:gd name="connsiteX9" fmla="*/ 151905 w 334070"/>
                  <a:gd name="connsiteY9" fmla="*/ 144618 h 191512"/>
                  <a:gd name="connsiteX10" fmla="*/ 31890 w 334070"/>
                  <a:gd name="connsiteY10" fmla="*/ 75352 h 191512"/>
                  <a:gd name="connsiteX11" fmla="*/ 31890 w 334070"/>
                  <a:gd name="connsiteY11" fmla="*/ 75352 h 191512"/>
                  <a:gd name="connsiteX12" fmla="*/ 0 w 334070"/>
                  <a:gd name="connsiteY12" fmla="*/ 56750 h 191512"/>
                  <a:gd name="connsiteX13" fmla="*/ 42863 w 334070"/>
                  <a:gd name="connsiteY13" fmla="*/ 131074 h 19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070" h="191512">
                    <a:moveTo>
                      <a:pt x="130473" y="181737"/>
                    </a:moveTo>
                    <a:cubicBezTo>
                      <a:pt x="153014" y="194771"/>
                      <a:pt x="180799" y="194771"/>
                      <a:pt x="203340" y="181737"/>
                    </a:cubicBezTo>
                    <a:lnTo>
                      <a:pt x="297637" y="127302"/>
                    </a:lnTo>
                    <a:cubicBezTo>
                      <a:pt x="320183" y="114287"/>
                      <a:pt x="334070" y="90237"/>
                      <a:pt x="334070" y="64208"/>
                    </a:cubicBezTo>
                    <a:lnTo>
                      <a:pt x="334070" y="0"/>
                    </a:lnTo>
                    <a:lnTo>
                      <a:pt x="291208" y="0"/>
                    </a:lnTo>
                    <a:lnTo>
                      <a:pt x="291208" y="64208"/>
                    </a:lnTo>
                    <a:cubicBezTo>
                      <a:pt x="291114" y="74832"/>
                      <a:pt x="285404" y="84614"/>
                      <a:pt x="276206" y="89926"/>
                    </a:cubicBezTo>
                    <a:lnTo>
                      <a:pt x="181908" y="144618"/>
                    </a:lnTo>
                    <a:cubicBezTo>
                      <a:pt x="172635" y="150014"/>
                      <a:pt x="161178" y="150014"/>
                      <a:pt x="151905" y="144618"/>
                    </a:cubicBezTo>
                    <a:lnTo>
                      <a:pt x="31890" y="75352"/>
                    </a:lnTo>
                    <a:lnTo>
                      <a:pt x="31890" y="75352"/>
                    </a:lnTo>
                    <a:lnTo>
                      <a:pt x="0" y="56750"/>
                    </a:lnTo>
                    <a:lnTo>
                      <a:pt x="42863" y="1310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5" name="Freeform: Shape 5074">
                <a:extLst>
                  <a:ext uri="{FF2B5EF4-FFF2-40B4-BE49-F238E27FC236}">
                    <a16:creationId xmlns:a16="http://schemas.microsoft.com/office/drawing/2014/main" id="{3BBF3DF5-28DE-1E8C-3C3E-0EEDE1F55513}"/>
                  </a:ext>
                </a:extLst>
              </p:cNvPr>
              <p:cNvSpPr/>
              <p:nvPr/>
            </p:nvSpPr>
            <p:spPr>
              <a:xfrm>
                <a:off x="4175760" y="333127"/>
                <a:ext cx="210026" cy="167935"/>
              </a:xfrm>
              <a:custGeom>
                <a:avLst/>
                <a:gdLst>
                  <a:gd name="connsiteX0" fmla="*/ 42863 w 210026"/>
                  <a:gd name="connsiteY0" fmla="*/ 113500 h 167935"/>
                  <a:gd name="connsiteX1" fmla="*/ 57864 w 210026"/>
                  <a:gd name="connsiteY1" fmla="*/ 87782 h 167935"/>
                  <a:gd name="connsiteX2" fmla="*/ 177879 w 210026"/>
                  <a:gd name="connsiteY2" fmla="*/ 18517 h 167935"/>
                  <a:gd name="connsiteX3" fmla="*/ 177879 w 210026"/>
                  <a:gd name="connsiteY3" fmla="*/ 18517 h 167935"/>
                  <a:gd name="connsiteX4" fmla="*/ 210026 w 210026"/>
                  <a:gd name="connsiteY4" fmla="*/ 0 h 167935"/>
                  <a:gd name="connsiteX5" fmla="*/ 124301 w 210026"/>
                  <a:gd name="connsiteY5" fmla="*/ 0 h 167935"/>
                  <a:gd name="connsiteX6" fmla="*/ 36433 w 210026"/>
                  <a:gd name="connsiteY6" fmla="*/ 50663 h 167935"/>
                  <a:gd name="connsiteX7" fmla="*/ 0 w 210026"/>
                  <a:gd name="connsiteY7" fmla="*/ 113500 h 167935"/>
                  <a:gd name="connsiteX8" fmla="*/ 0 w 210026"/>
                  <a:gd name="connsiteY8" fmla="*/ 167935 h 167935"/>
                  <a:gd name="connsiteX9" fmla="*/ 42863 w 210026"/>
                  <a:gd name="connsiteY9" fmla="*/ 167935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42863" y="113500"/>
                    </a:moveTo>
                    <a:cubicBezTo>
                      <a:pt x="43008" y="102890"/>
                      <a:pt x="48700" y="93132"/>
                      <a:pt x="57864" y="87782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663"/>
                    </a:lnTo>
                    <a:cubicBezTo>
                      <a:pt x="14033" y="63695"/>
                      <a:pt x="180" y="87587"/>
                      <a:pt x="0" y="113500"/>
                    </a:cubicBezTo>
                    <a:lnTo>
                      <a:pt x="0" y="167935"/>
                    </a:lnTo>
                    <a:lnTo>
                      <a:pt x="42863" y="1679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6" name="Freeform: Shape 5075">
                <a:extLst>
                  <a:ext uri="{FF2B5EF4-FFF2-40B4-BE49-F238E27FC236}">
                    <a16:creationId xmlns:a16="http://schemas.microsoft.com/office/drawing/2014/main" id="{6065E9C6-4C39-848A-CD2E-5D76EF9F4FB4}"/>
                  </a:ext>
                </a:extLst>
              </p:cNvPr>
              <p:cNvSpPr/>
              <p:nvPr/>
            </p:nvSpPr>
            <p:spPr>
              <a:xfrm>
                <a:off x="4342923" y="332784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757 h 168020"/>
                  <a:gd name="connsiteX1" fmla="*/ 130731 w 167163"/>
                  <a:gd name="connsiteY1" fmla="*/ 50663 h 168020"/>
                  <a:gd name="connsiteX2" fmla="*/ 42863 w 167163"/>
                  <a:gd name="connsiteY2" fmla="*/ 0 h 168020"/>
                  <a:gd name="connsiteX3" fmla="*/ 0 w 167163"/>
                  <a:gd name="connsiteY3" fmla="*/ 24775 h 168020"/>
                  <a:gd name="connsiteX4" fmla="*/ 109128 w 167163"/>
                  <a:gd name="connsiteY4" fmla="*/ 87782 h 168020"/>
                  <a:gd name="connsiteX5" fmla="*/ 124130 w 167163"/>
                  <a:gd name="connsiteY5" fmla="*/ 113500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757"/>
                    </a:moveTo>
                    <a:cubicBezTo>
                      <a:pt x="167087" y="87747"/>
                      <a:pt x="153225" y="63730"/>
                      <a:pt x="130731" y="506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0"/>
                      <a:pt x="124001" y="102885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7" name="Freeform: Shape 5076">
                <a:extLst>
                  <a:ext uri="{FF2B5EF4-FFF2-40B4-BE49-F238E27FC236}">
                    <a16:creationId xmlns:a16="http://schemas.microsoft.com/office/drawing/2014/main" id="{7A69DA5A-AE18-612A-2373-E19A172AE4B5}"/>
                  </a:ext>
                </a:extLst>
              </p:cNvPr>
              <p:cNvSpPr/>
              <p:nvPr/>
            </p:nvSpPr>
            <p:spPr>
              <a:xfrm>
                <a:off x="5027009" y="0"/>
                <a:ext cx="291465" cy="191510"/>
              </a:xfrm>
              <a:custGeom>
                <a:avLst/>
                <a:gdLst>
                  <a:gd name="connsiteX0" fmla="*/ 0 w 291465"/>
                  <a:gd name="connsiteY0" fmla="*/ 64208 h 191510"/>
                  <a:gd name="connsiteX1" fmla="*/ 36433 w 291465"/>
                  <a:gd name="connsiteY1" fmla="*/ 127302 h 191510"/>
                  <a:gd name="connsiteX2" fmla="*/ 130731 w 291465"/>
                  <a:gd name="connsiteY2" fmla="*/ 181737 h 191510"/>
                  <a:gd name="connsiteX3" fmla="*/ 203683 w 291465"/>
                  <a:gd name="connsiteY3" fmla="*/ 181737 h 191510"/>
                  <a:gd name="connsiteX4" fmla="*/ 291465 w 291465"/>
                  <a:gd name="connsiteY4" fmla="*/ 131074 h 191510"/>
                  <a:gd name="connsiteX5" fmla="*/ 291465 w 291465"/>
                  <a:gd name="connsiteY5" fmla="*/ 81610 h 191510"/>
                  <a:gd name="connsiteX6" fmla="*/ 182337 w 291465"/>
                  <a:gd name="connsiteY6" fmla="*/ 144618 h 191510"/>
                  <a:gd name="connsiteX7" fmla="*/ 152248 w 291465"/>
                  <a:gd name="connsiteY7" fmla="*/ 144618 h 191510"/>
                  <a:gd name="connsiteX8" fmla="*/ 57950 w 291465"/>
                  <a:gd name="connsiteY8" fmla="*/ 90183 h 191510"/>
                  <a:gd name="connsiteX9" fmla="*/ 42948 w 291465"/>
                  <a:gd name="connsiteY9" fmla="*/ 64465 h 191510"/>
                  <a:gd name="connsiteX10" fmla="*/ 42948 w 291465"/>
                  <a:gd name="connsiteY10" fmla="*/ 0 h 191510"/>
                  <a:gd name="connsiteX11" fmla="*/ 86 w 291465"/>
                  <a:gd name="connsiteY11" fmla="*/ 0 h 19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91510">
                    <a:moveTo>
                      <a:pt x="0" y="64208"/>
                    </a:moveTo>
                    <a:cubicBezTo>
                      <a:pt x="0" y="90237"/>
                      <a:pt x="13888" y="114287"/>
                      <a:pt x="36433" y="127302"/>
                    </a:cubicBezTo>
                    <a:lnTo>
                      <a:pt x="130731" y="181737"/>
                    </a:lnTo>
                    <a:cubicBezTo>
                      <a:pt x="153302" y="194769"/>
                      <a:pt x="181111" y="194769"/>
                      <a:pt x="203683" y="181737"/>
                    </a:cubicBezTo>
                    <a:lnTo>
                      <a:pt x="291465" y="131074"/>
                    </a:lnTo>
                    <a:lnTo>
                      <a:pt x="291465" y="81610"/>
                    </a:lnTo>
                    <a:lnTo>
                      <a:pt x="182337" y="144618"/>
                    </a:lnTo>
                    <a:cubicBezTo>
                      <a:pt x="173036" y="150011"/>
                      <a:pt x="161549" y="150011"/>
                      <a:pt x="152248" y="144618"/>
                    </a:cubicBezTo>
                    <a:lnTo>
                      <a:pt x="57950" y="90183"/>
                    </a:lnTo>
                    <a:cubicBezTo>
                      <a:pt x="48752" y="84871"/>
                      <a:pt x="43043" y="75089"/>
                      <a:pt x="42948" y="64465"/>
                    </a:cubicBezTo>
                    <a:lnTo>
                      <a:pt x="4294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8" name="Freeform: Shape 5077">
                <a:extLst>
                  <a:ext uri="{FF2B5EF4-FFF2-40B4-BE49-F238E27FC236}">
                    <a16:creationId xmlns:a16="http://schemas.microsoft.com/office/drawing/2014/main" id="{818C890D-2703-5B7D-5EE3-1BE379E1DBA4}"/>
                  </a:ext>
                </a:extLst>
              </p:cNvPr>
              <p:cNvSpPr/>
              <p:nvPr/>
            </p:nvSpPr>
            <p:spPr>
              <a:xfrm>
                <a:off x="5318388" y="0"/>
                <a:ext cx="42862" cy="131073"/>
              </a:xfrm>
              <a:custGeom>
                <a:avLst/>
                <a:gdLst>
                  <a:gd name="connsiteX0" fmla="*/ 42863 w 42862"/>
                  <a:gd name="connsiteY0" fmla="*/ 0 h 131073"/>
                  <a:gd name="connsiteX1" fmla="*/ 0 w 42862"/>
                  <a:gd name="connsiteY1" fmla="*/ 0 h 131073"/>
                  <a:gd name="connsiteX2" fmla="*/ 0 w 42862"/>
                  <a:gd name="connsiteY2" fmla="*/ 93955 h 131073"/>
                  <a:gd name="connsiteX3" fmla="*/ 0 w 42862"/>
                  <a:gd name="connsiteY3" fmla="*/ 93955 h 131073"/>
                  <a:gd name="connsiteX4" fmla="*/ 0 w 42862"/>
                  <a:gd name="connsiteY4" fmla="*/ 131074 h 131073"/>
                  <a:gd name="connsiteX5" fmla="*/ 42863 w 42862"/>
                  <a:gd name="connsiteY5" fmla="*/ 56750 h 131073"/>
                  <a:gd name="connsiteX6" fmla="*/ 42863 w 42862"/>
                  <a:gd name="connsiteY6" fmla="*/ 0 h 13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131073">
                    <a:moveTo>
                      <a:pt x="42863" y="0"/>
                    </a:moveTo>
                    <a:lnTo>
                      <a:pt x="0" y="0"/>
                    </a:lnTo>
                    <a:lnTo>
                      <a:pt x="0" y="93955"/>
                    </a:lnTo>
                    <a:lnTo>
                      <a:pt x="0" y="93955"/>
                    </a:lnTo>
                    <a:lnTo>
                      <a:pt x="0" y="131074"/>
                    </a:lnTo>
                    <a:lnTo>
                      <a:pt x="42863" y="56750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79" name="Freeform: Shape 5078">
                <a:extLst>
                  <a:ext uri="{FF2B5EF4-FFF2-40B4-BE49-F238E27FC236}">
                    <a16:creationId xmlns:a16="http://schemas.microsoft.com/office/drawing/2014/main" id="{2A7C95DE-F11F-E50E-0F61-0B406E0F9688}"/>
                  </a:ext>
                </a:extLst>
              </p:cNvPr>
              <p:cNvSpPr/>
              <p:nvPr/>
            </p:nvSpPr>
            <p:spPr>
              <a:xfrm>
                <a:off x="3455670" y="202225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7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06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7"/>
                    </a:moveTo>
                    <a:lnTo>
                      <a:pt x="89668" y="186452"/>
                    </a:lnTo>
                    <a:cubicBezTo>
                      <a:pt x="141078" y="97759"/>
                      <a:pt x="235752" y="43075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8"/>
                      <a:pt x="111657" y="63065"/>
                      <a:pt x="52549" y="165021"/>
                    </a:cubicBezTo>
                    <a:lnTo>
                      <a:pt x="0" y="255975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0" name="Freeform: Shape 5079">
                <a:extLst>
                  <a:ext uri="{FF2B5EF4-FFF2-40B4-BE49-F238E27FC236}">
                    <a16:creationId xmlns:a16="http://schemas.microsoft.com/office/drawing/2014/main" id="{52095272-6B1D-4F20-CAAD-0DB2CA7C32B3}"/>
                  </a:ext>
                </a:extLst>
              </p:cNvPr>
              <p:cNvSpPr/>
              <p:nvPr/>
            </p:nvSpPr>
            <p:spPr>
              <a:xfrm>
                <a:off x="3455755" y="458200"/>
                <a:ext cx="24688" cy="42862"/>
              </a:xfrm>
              <a:custGeom>
                <a:avLst/>
                <a:gdLst>
                  <a:gd name="connsiteX0" fmla="*/ 15688 w 24688"/>
                  <a:gd name="connsiteY0" fmla="*/ 27089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089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089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0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1" name="Freeform: Shape 5080">
                <a:extLst>
                  <a:ext uri="{FF2B5EF4-FFF2-40B4-BE49-F238E27FC236}">
                    <a16:creationId xmlns:a16="http://schemas.microsoft.com/office/drawing/2014/main" id="{F5D13366-2E88-101A-AB10-8338F47A8873}"/>
                  </a:ext>
                </a:extLst>
              </p:cNvPr>
              <p:cNvSpPr/>
              <p:nvPr/>
            </p:nvSpPr>
            <p:spPr>
              <a:xfrm>
                <a:off x="3923728" y="245087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1"/>
                      <a:pt x="130945" y="141132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2" name="Freeform: Shape 5081">
                <a:extLst>
                  <a:ext uri="{FF2B5EF4-FFF2-40B4-BE49-F238E27FC236}">
                    <a16:creationId xmlns:a16="http://schemas.microsoft.com/office/drawing/2014/main" id="{551EAB9D-F814-48B9-2596-5BACB038A84A}"/>
                  </a:ext>
                </a:extLst>
              </p:cNvPr>
              <p:cNvSpPr/>
              <p:nvPr/>
            </p:nvSpPr>
            <p:spPr>
              <a:xfrm>
                <a:off x="4616729" y="202225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4"/>
                      <a:pt x="-60" y="240888"/>
                      <a:pt x="0" y="298837"/>
                    </a:cubicBezTo>
                    <a:lnTo>
                      <a:pt x="42863" y="298837"/>
                    </a:lnTo>
                    <a:cubicBezTo>
                      <a:pt x="42777" y="248410"/>
                      <a:pt x="55996" y="198851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3" name="Freeform: Shape 5082">
                <a:extLst>
                  <a:ext uri="{FF2B5EF4-FFF2-40B4-BE49-F238E27FC236}">
                    <a16:creationId xmlns:a16="http://schemas.microsoft.com/office/drawing/2014/main" id="{488ABFCA-4282-6911-A68A-FA2A8245C1F0}"/>
                  </a:ext>
                </a:extLst>
              </p:cNvPr>
              <p:cNvSpPr/>
              <p:nvPr/>
            </p:nvSpPr>
            <p:spPr>
              <a:xfrm>
                <a:off x="4762719" y="202225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5"/>
                      <a:pt x="326981" y="97759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5"/>
                      <a:pt x="248063" y="218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4" name="Freeform: Shape 5083">
                <a:extLst>
                  <a:ext uri="{FF2B5EF4-FFF2-40B4-BE49-F238E27FC236}">
                    <a16:creationId xmlns:a16="http://schemas.microsoft.com/office/drawing/2014/main" id="{444DA62F-FDDD-4A64-D348-F363E66B4E87}"/>
                  </a:ext>
                </a:extLst>
              </p:cNvPr>
              <p:cNvSpPr/>
              <p:nvPr/>
            </p:nvSpPr>
            <p:spPr>
              <a:xfrm>
                <a:off x="4787493" y="20222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5" name="Freeform: Shape 5084">
                <a:extLst>
                  <a:ext uri="{FF2B5EF4-FFF2-40B4-BE49-F238E27FC236}">
                    <a16:creationId xmlns:a16="http://schemas.microsoft.com/office/drawing/2014/main" id="{AD3CFCEE-F0BB-2403-6676-F9C42254859E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6" name="Freeform: Shape 5085">
                <a:extLst>
                  <a:ext uri="{FF2B5EF4-FFF2-40B4-BE49-F238E27FC236}">
                    <a16:creationId xmlns:a16="http://schemas.microsoft.com/office/drawing/2014/main" id="{77CD9900-FF18-3D1A-9C8A-BDB495D75260}"/>
                  </a:ext>
                </a:extLst>
              </p:cNvPr>
              <p:cNvSpPr/>
              <p:nvPr/>
            </p:nvSpPr>
            <p:spPr>
              <a:xfrm>
                <a:off x="4762719" y="202225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7" name="Freeform: Shape 5086">
                <a:extLst>
                  <a:ext uri="{FF2B5EF4-FFF2-40B4-BE49-F238E27FC236}">
                    <a16:creationId xmlns:a16="http://schemas.microsoft.com/office/drawing/2014/main" id="{5078E0E8-2B16-D29D-56A1-7A4B2C2E8BF5}"/>
                  </a:ext>
                </a:extLst>
              </p:cNvPr>
              <p:cNvSpPr/>
              <p:nvPr/>
            </p:nvSpPr>
            <p:spPr>
              <a:xfrm>
                <a:off x="3659524" y="978872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835 h 128951"/>
                  <a:gd name="connsiteX8" fmla="*/ 109299 w 288464"/>
                  <a:gd name="connsiteY8" fmla="*/ 46742 h 128951"/>
                  <a:gd name="connsiteX9" fmla="*/ 139303 w 288464"/>
                  <a:gd name="connsiteY9" fmla="*/ 46742 h 128951"/>
                  <a:gd name="connsiteX10" fmla="*/ 269862 w 288464"/>
                  <a:gd name="connsiteY10" fmla="*/ 122094 h 128951"/>
                  <a:gd name="connsiteX11" fmla="*/ 269862 w 288464"/>
                  <a:gd name="connsiteY11" fmla="*/ 122094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835"/>
                    </a:lnTo>
                    <a:lnTo>
                      <a:pt x="109299" y="46742"/>
                    </a:lnTo>
                    <a:cubicBezTo>
                      <a:pt x="118601" y="41435"/>
                      <a:pt x="130002" y="41435"/>
                      <a:pt x="139303" y="46742"/>
                    </a:cubicBezTo>
                    <a:lnTo>
                      <a:pt x="269862" y="122094"/>
                    </a:lnTo>
                    <a:lnTo>
                      <a:pt x="269862" y="1220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8" name="Freeform: Shape 5087">
                <a:extLst>
                  <a:ext uri="{FF2B5EF4-FFF2-40B4-BE49-F238E27FC236}">
                    <a16:creationId xmlns:a16="http://schemas.microsoft.com/office/drawing/2014/main" id="{21EC80CB-20A0-913D-647E-DCB7ED5638BE}"/>
                  </a:ext>
                </a:extLst>
              </p:cNvPr>
              <p:cNvSpPr/>
              <p:nvPr/>
            </p:nvSpPr>
            <p:spPr>
              <a:xfrm>
                <a:off x="3940702" y="1062304"/>
                <a:ext cx="235057" cy="181222"/>
              </a:xfrm>
              <a:custGeom>
                <a:avLst/>
                <a:gdLst>
                  <a:gd name="connsiteX0" fmla="*/ 62922 w 235057"/>
                  <a:gd name="connsiteY0" fmla="*/ 81610 h 181222"/>
                  <a:gd name="connsiteX1" fmla="*/ 62922 w 235057"/>
                  <a:gd name="connsiteY1" fmla="*/ 81610 h 181222"/>
                  <a:gd name="connsiteX2" fmla="*/ 235058 w 235057"/>
                  <a:gd name="connsiteY2" fmla="*/ 181223 h 181222"/>
                  <a:gd name="connsiteX3" fmla="*/ 235058 w 235057"/>
                  <a:gd name="connsiteY3" fmla="*/ 131674 h 181222"/>
                  <a:gd name="connsiteX4" fmla="*/ 6944 w 235057"/>
                  <a:gd name="connsiteY4" fmla="*/ 0 h 181222"/>
                  <a:gd name="connsiteX5" fmla="*/ 0 w 235057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223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259"/>
                      <a:pt x="2855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89" name="Freeform: Shape 5088">
                <a:extLst>
                  <a:ext uri="{FF2B5EF4-FFF2-40B4-BE49-F238E27FC236}">
                    <a16:creationId xmlns:a16="http://schemas.microsoft.com/office/drawing/2014/main" id="{3A1E4E09-5DD0-3988-566A-BF420956BC4D}"/>
                  </a:ext>
                </a:extLst>
              </p:cNvPr>
              <p:cNvSpPr/>
              <p:nvPr/>
            </p:nvSpPr>
            <p:spPr>
              <a:xfrm>
                <a:off x="4510087" y="756951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9 h 188423"/>
                  <a:gd name="connsiteX6" fmla="*/ 0 w 277148"/>
                  <a:gd name="connsiteY6" fmla="*/ 188424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4"/>
                      <a:pt x="51641" y="13943"/>
                      <a:pt x="38576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93" y="48688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0" name="Freeform: Shape 5089">
                <a:extLst>
                  <a:ext uri="{FF2B5EF4-FFF2-40B4-BE49-F238E27FC236}">
                    <a16:creationId xmlns:a16="http://schemas.microsoft.com/office/drawing/2014/main" id="{9F391141-9A3D-F5AA-20EC-D83633C80C03}"/>
                  </a:ext>
                </a:extLst>
              </p:cNvPr>
              <p:cNvSpPr/>
              <p:nvPr/>
            </p:nvSpPr>
            <p:spPr>
              <a:xfrm>
                <a:off x="4218965" y="1127455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8 h 159620"/>
                  <a:gd name="connsiteX4" fmla="*/ 0 w 168192"/>
                  <a:gd name="connsiteY4" fmla="*/ 91297 h 159620"/>
                  <a:gd name="connsiteX5" fmla="*/ 0 w 168192"/>
                  <a:gd name="connsiteY5" fmla="*/ 140760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8"/>
                    </a:cubicBezTo>
                    <a:lnTo>
                      <a:pt x="0" y="91297"/>
                    </a:lnTo>
                    <a:lnTo>
                      <a:pt x="0" y="140760"/>
                    </a:lnTo>
                    <a:lnTo>
                      <a:pt x="15688" y="149847"/>
                    </a:lnTo>
                    <a:cubicBezTo>
                      <a:pt x="50535" y="169967"/>
                      <a:pt x="95086" y="158025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1" name="Freeform: Shape 5090">
                <a:extLst>
                  <a:ext uri="{FF2B5EF4-FFF2-40B4-BE49-F238E27FC236}">
                    <a16:creationId xmlns:a16="http://schemas.microsoft.com/office/drawing/2014/main" id="{EFD4B238-B49A-EA9F-C70E-B3DE1E5520AB}"/>
                  </a:ext>
                </a:extLst>
              </p:cNvPr>
              <p:cNvSpPr/>
              <p:nvPr/>
            </p:nvSpPr>
            <p:spPr>
              <a:xfrm>
                <a:off x="4355782" y="933888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2" name="Freeform: Shape 5091">
                <a:extLst>
                  <a:ext uri="{FF2B5EF4-FFF2-40B4-BE49-F238E27FC236}">
                    <a16:creationId xmlns:a16="http://schemas.microsoft.com/office/drawing/2014/main" id="{9D0A7AC7-E7DB-A185-5564-B4F253016C67}"/>
                  </a:ext>
                </a:extLst>
              </p:cNvPr>
              <p:cNvSpPr/>
              <p:nvPr/>
            </p:nvSpPr>
            <p:spPr>
              <a:xfrm>
                <a:off x="3528707" y="1316393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01"/>
                      <a:pt x="267574" y="14119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3" name="Freeform: Shape 5092">
                <a:extLst>
                  <a:ext uri="{FF2B5EF4-FFF2-40B4-BE49-F238E27FC236}">
                    <a16:creationId xmlns:a16="http://schemas.microsoft.com/office/drawing/2014/main" id="{1CA342F7-14CF-5021-ADE5-FFA90ADC63CD}"/>
                  </a:ext>
                </a:extLst>
              </p:cNvPr>
              <p:cNvSpPr/>
              <p:nvPr/>
            </p:nvSpPr>
            <p:spPr>
              <a:xfrm>
                <a:off x="3789997" y="1316393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059"/>
                      <a:pt x="11719" y="28349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4" name="Freeform: Shape 5093">
                <a:extLst>
                  <a:ext uri="{FF2B5EF4-FFF2-40B4-BE49-F238E27FC236}">
                    <a16:creationId xmlns:a16="http://schemas.microsoft.com/office/drawing/2014/main" id="{CA7B86DC-6A2E-B8A7-910A-77E2ACB73F55}"/>
                  </a:ext>
                </a:extLst>
              </p:cNvPr>
              <p:cNvSpPr/>
              <p:nvPr/>
            </p:nvSpPr>
            <p:spPr>
              <a:xfrm>
                <a:off x="4175760" y="669340"/>
                <a:ext cx="210369" cy="264547"/>
              </a:xfrm>
              <a:custGeom>
                <a:avLst/>
                <a:gdLst>
                  <a:gd name="connsiteX0" fmla="*/ 178222 w 210369"/>
                  <a:gd name="connsiteY0" fmla="*/ 18517 h 264547"/>
                  <a:gd name="connsiteX1" fmla="*/ 178222 w 210369"/>
                  <a:gd name="connsiteY1" fmla="*/ 18517 h 264547"/>
                  <a:gd name="connsiteX2" fmla="*/ 210369 w 210369"/>
                  <a:gd name="connsiteY2" fmla="*/ 0 h 264547"/>
                  <a:gd name="connsiteX3" fmla="*/ 124644 w 210369"/>
                  <a:gd name="connsiteY3" fmla="*/ 0 h 264547"/>
                  <a:gd name="connsiteX4" fmla="*/ 36776 w 210369"/>
                  <a:gd name="connsiteY4" fmla="*/ 50749 h 264547"/>
                  <a:gd name="connsiteX5" fmla="*/ 0 w 210369"/>
                  <a:gd name="connsiteY5" fmla="*/ 113757 h 264547"/>
                  <a:gd name="connsiteX6" fmla="*/ 0 w 210369"/>
                  <a:gd name="connsiteY6" fmla="*/ 190309 h 264547"/>
                  <a:gd name="connsiteX7" fmla="*/ 42863 w 210369"/>
                  <a:gd name="connsiteY7" fmla="*/ 264547 h 264547"/>
                  <a:gd name="connsiteX8" fmla="*/ 42863 w 210369"/>
                  <a:gd name="connsiteY8" fmla="*/ 113757 h 264547"/>
                  <a:gd name="connsiteX9" fmla="*/ 57864 w 210369"/>
                  <a:gd name="connsiteY9" fmla="*/ 88040 h 264547"/>
                  <a:gd name="connsiteX10" fmla="*/ 167507 w 210369"/>
                  <a:gd name="connsiteY10" fmla="*/ 25032 h 264547"/>
                  <a:gd name="connsiteX11" fmla="*/ 167507 w 210369"/>
                  <a:gd name="connsiteY11" fmla="*/ 25032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547">
                    <a:moveTo>
                      <a:pt x="178222" y="18517"/>
                    </a:moveTo>
                    <a:lnTo>
                      <a:pt x="178222" y="18517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79" y="63713"/>
                      <a:pt x="171" y="87707"/>
                      <a:pt x="0" y="113757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3757"/>
                    </a:lnTo>
                    <a:cubicBezTo>
                      <a:pt x="42991" y="103143"/>
                      <a:pt x="48692" y="93377"/>
                      <a:pt x="57864" y="88040"/>
                    </a:cubicBezTo>
                    <a:lnTo>
                      <a:pt x="167507" y="25032"/>
                    </a:lnTo>
                    <a:lnTo>
                      <a:pt x="167507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5" name="Freeform: Shape 5094">
                <a:extLst>
                  <a:ext uri="{FF2B5EF4-FFF2-40B4-BE49-F238E27FC236}">
                    <a16:creationId xmlns:a16="http://schemas.microsoft.com/office/drawing/2014/main" id="{392EC3D5-24A4-F219-5D5D-D89627E6C0BB}"/>
                  </a:ext>
                </a:extLst>
              </p:cNvPr>
              <p:cNvSpPr/>
              <p:nvPr/>
            </p:nvSpPr>
            <p:spPr>
              <a:xfrm>
                <a:off x="4102893" y="1168860"/>
                <a:ext cx="115728" cy="190395"/>
              </a:xfrm>
              <a:custGeom>
                <a:avLst/>
                <a:gdLst>
                  <a:gd name="connsiteX0" fmla="*/ 72866 w 115728"/>
                  <a:gd name="connsiteY0" fmla="*/ 74666 h 190395"/>
                  <a:gd name="connsiteX1" fmla="*/ 72866 w 115728"/>
                  <a:gd name="connsiteY1" fmla="*/ 74666 h 190395"/>
                  <a:gd name="connsiteX2" fmla="*/ 72866 w 115728"/>
                  <a:gd name="connsiteY2" fmla="*/ 117529 h 190395"/>
                  <a:gd name="connsiteX3" fmla="*/ 42863 w 115728"/>
                  <a:gd name="connsiteY3" fmla="*/ 147533 h 190395"/>
                  <a:gd name="connsiteX4" fmla="*/ 0 w 115728"/>
                  <a:gd name="connsiteY4" fmla="*/ 147533 h 190395"/>
                  <a:gd name="connsiteX5" fmla="*/ 24689 w 115728"/>
                  <a:gd name="connsiteY5" fmla="*/ 190395 h 190395"/>
                  <a:gd name="connsiteX6" fmla="*/ 42863 w 115728"/>
                  <a:gd name="connsiteY6" fmla="*/ 190395 h 190395"/>
                  <a:gd name="connsiteX7" fmla="*/ 79210 w 115728"/>
                  <a:gd name="connsiteY7" fmla="*/ 180708 h 190395"/>
                  <a:gd name="connsiteX8" fmla="*/ 94383 w 115728"/>
                  <a:gd name="connsiteY8" fmla="*/ 169050 h 190395"/>
                  <a:gd name="connsiteX9" fmla="*/ 115729 w 115728"/>
                  <a:gd name="connsiteY9" fmla="*/ 117615 h 190395"/>
                  <a:gd name="connsiteX10" fmla="*/ 115729 w 115728"/>
                  <a:gd name="connsiteY10" fmla="*/ 11487 h 190395"/>
                  <a:gd name="connsiteX11" fmla="*/ 72866 w 115728"/>
                  <a:gd name="connsiteY11" fmla="*/ 0 h 190395"/>
                  <a:gd name="connsiteX12" fmla="*/ 72866 w 115728"/>
                  <a:gd name="connsiteY12" fmla="*/ 25117 h 190395"/>
                  <a:gd name="connsiteX13" fmla="*/ 72866 w 115728"/>
                  <a:gd name="connsiteY13" fmla="*/ 25117 h 19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95">
                    <a:moveTo>
                      <a:pt x="72866" y="74666"/>
                    </a:moveTo>
                    <a:lnTo>
                      <a:pt x="72866" y="74666"/>
                    </a:lnTo>
                    <a:lnTo>
                      <a:pt x="72866" y="117529"/>
                    </a:lnTo>
                    <a:cubicBezTo>
                      <a:pt x="72772" y="134057"/>
                      <a:pt x="59390" y="147438"/>
                      <a:pt x="42863" y="147533"/>
                    </a:cubicBezTo>
                    <a:lnTo>
                      <a:pt x="0" y="147533"/>
                    </a:lnTo>
                    <a:lnTo>
                      <a:pt x="24689" y="190395"/>
                    </a:lnTo>
                    <a:lnTo>
                      <a:pt x="42863" y="190395"/>
                    </a:lnTo>
                    <a:cubicBezTo>
                      <a:pt x="55618" y="190429"/>
                      <a:pt x="68160" y="187086"/>
                      <a:pt x="79210" y="180708"/>
                    </a:cubicBezTo>
                    <a:cubicBezTo>
                      <a:pt x="84739" y="177476"/>
                      <a:pt x="89840" y="173559"/>
                      <a:pt x="94383" y="169050"/>
                    </a:cubicBezTo>
                    <a:cubicBezTo>
                      <a:pt x="108048" y="155419"/>
                      <a:pt x="115720" y="136911"/>
                      <a:pt x="115729" y="117615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6" name="Freeform: Shape 5095">
                <a:extLst>
                  <a:ext uri="{FF2B5EF4-FFF2-40B4-BE49-F238E27FC236}">
                    <a16:creationId xmlns:a16="http://schemas.microsoft.com/office/drawing/2014/main" id="{5A4F5A6B-E246-C10F-969E-2325A310DE64}"/>
                  </a:ext>
                </a:extLst>
              </p:cNvPr>
              <p:cNvSpPr/>
              <p:nvPr/>
            </p:nvSpPr>
            <p:spPr>
              <a:xfrm>
                <a:off x="4175760" y="945375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659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7" name="Freeform: Shape 5096">
                <a:extLst>
                  <a:ext uri="{FF2B5EF4-FFF2-40B4-BE49-F238E27FC236}">
                    <a16:creationId xmlns:a16="http://schemas.microsoft.com/office/drawing/2014/main" id="{A7FDFB28-6038-A331-B099-10144437C510}"/>
                  </a:ext>
                </a:extLst>
              </p:cNvPr>
              <p:cNvSpPr/>
              <p:nvPr/>
            </p:nvSpPr>
            <p:spPr>
              <a:xfrm>
                <a:off x="3616404" y="1615230"/>
                <a:ext cx="200339" cy="262918"/>
              </a:xfrm>
              <a:custGeom>
                <a:avLst/>
                <a:gdLst>
                  <a:gd name="connsiteX0" fmla="*/ 200339 w 200339"/>
                  <a:gd name="connsiteY0" fmla="*/ 28718 h 262918"/>
                  <a:gd name="connsiteX1" fmla="*/ 164420 w 200339"/>
                  <a:gd name="connsiteY1" fmla="*/ 0 h 262918"/>
                  <a:gd name="connsiteX2" fmla="*/ 36433 w 200339"/>
                  <a:gd name="connsiteY2" fmla="*/ 73552 h 262918"/>
                  <a:gd name="connsiteX3" fmla="*/ 0 w 200339"/>
                  <a:gd name="connsiteY3" fmla="*/ 136646 h 262918"/>
                  <a:gd name="connsiteX4" fmla="*/ 0 w 200339"/>
                  <a:gd name="connsiteY4" fmla="*/ 238144 h 262918"/>
                  <a:gd name="connsiteX5" fmla="*/ 32147 w 200339"/>
                  <a:gd name="connsiteY5" fmla="*/ 256661 h 262918"/>
                  <a:gd name="connsiteX6" fmla="*/ 32147 w 200339"/>
                  <a:gd name="connsiteY6" fmla="*/ 256661 h 262918"/>
                  <a:gd name="connsiteX7" fmla="*/ 42863 w 200339"/>
                  <a:gd name="connsiteY7" fmla="*/ 262919 h 262918"/>
                  <a:gd name="connsiteX8" fmla="*/ 42863 w 200339"/>
                  <a:gd name="connsiteY8" fmla="*/ 136817 h 262918"/>
                  <a:gd name="connsiteX9" fmla="*/ 57864 w 200339"/>
                  <a:gd name="connsiteY9" fmla="*/ 111100 h 262918"/>
                  <a:gd name="connsiteX10" fmla="*/ 188424 w 200339"/>
                  <a:gd name="connsiteY10" fmla="*/ 35747 h 262918"/>
                  <a:gd name="connsiteX11" fmla="*/ 188424 w 200339"/>
                  <a:gd name="connsiteY11" fmla="*/ 35747 h 26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2918">
                    <a:moveTo>
                      <a:pt x="200339" y="28718"/>
                    </a:moveTo>
                    <a:cubicBezTo>
                      <a:pt x="188912" y="18774"/>
                      <a:pt x="176936" y="9198"/>
                      <a:pt x="164420" y="0"/>
                    </a:cubicBezTo>
                    <a:lnTo>
                      <a:pt x="36433" y="73552"/>
                    </a:lnTo>
                    <a:cubicBezTo>
                      <a:pt x="13930" y="86608"/>
                      <a:pt x="60" y="110628"/>
                      <a:pt x="0" y="136646"/>
                    </a:cubicBezTo>
                    <a:lnTo>
                      <a:pt x="0" y="238144"/>
                    </a:lnTo>
                    <a:lnTo>
                      <a:pt x="32147" y="256661"/>
                    </a:lnTo>
                    <a:lnTo>
                      <a:pt x="32147" y="256661"/>
                    </a:lnTo>
                    <a:lnTo>
                      <a:pt x="42863" y="262919"/>
                    </a:lnTo>
                    <a:lnTo>
                      <a:pt x="42863" y="136817"/>
                    </a:lnTo>
                    <a:cubicBezTo>
                      <a:pt x="42991" y="126204"/>
                      <a:pt x="48692" y="116440"/>
                      <a:pt x="57864" y="111100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8" name="Freeform: Shape 5097">
                <a:extLst>
                  <a:ext uri="{FF2B5EF4-FFF2-40B4-BE49-F238E27FC236}">
                    <a16:creationId xmlns:a16="http://schemas.microsoft.com/office/drawing/2014/main" id="{181E4BF3-35D9-D31A-D243-9A82F37ACC78}"/>
                  </a:ext>
                </a:extLst>
              </p:cNvPr>
              <p:cNvSpPr/>
              <p:nvPr/>
            </p:nvSpPr>
            <p:spPr>
              <a:xfrm>
                <a:off x="3780824" y="1483556"/>
                <a:ext cx="270976" cy="160391"/>
              </a:xfrm>
              <a:custGeom>
                <a:avLst/>
                <a:gdLst>
                  <a:gd name="connsiteX0" fmla="*/ 35919 w 270976"/>
                  <a:gd name="connsiteY0" fmla="*/ 160392 h 160391"/>
                  <a:gd name="connsiteX1" fmla="*/ 98498 w 270976"/>
                  <a:gd name="connsiteY1" fmla="*/ 124301 h 160391"/>
                  <a:gd name="connsiteX2" fmla="*/ 98498 w 270976"/>
                  <a:gd name="connsiteY2" fmla="*/ 124301 h 160391"/>
                  <a:gd name="connsiteX3" fmla="*/ 270977 w 270976"/>
                  <a:gd name="connsiteY3" fmla="*/ 24689 h 160391"/>
                  <a:gd name="connsiteX4" fmla="*/ 228114 w 270976"/>
                  <a:gd name="connsiteY4" fmla="*/ 0 h 160391"/>
                  <a:gd name="connsiteX5" fmla="*/ 0 w 270976"/>
                  <a:gd name="connsiteY5" fmla="*/ 131674 h 160391"/>
                  <a:gd name="connsiteX6" fmla="*/ 35919 w 270976"/>
                  <a:gd name="connsiteY6" fmla="*/ 160392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391">
                    <a:moveTo>
                      <a:pt x="35919" y="160392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689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85" y="140701"/>
                      <a:pt x="24260" y="150276"/>
                      <a:pt x="35919" y="16039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99" name="Freeform: Shape 5098">
                <a:extLst>
                  <a:ext uri="{FF2B5EF4-FFF2-40B4-BE49-F238E27FC236}">
                    <a16:creationId xmlns:a16="http://schemas.microsoft.com/office/drawing/2014/main" id="{69D5C027-7EC1-544D-BF21-CB3B9E55413F}"/>
                  </a:ext>
                </a:extLst>
              </p:cNvPr>
              <p:cNvSpPr/>
              <p:nvPr/>
            </p:nvSpPr>
            <p:spPr>
              <a:xfrm>
                <a:off x="3838582" y="756951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0" name="Freeform: Shape 5099">
                <a:extLst>
                  <a:ext uri="{FF2B5EF4-FFF2-40B4-BE49-F238E27FC236}">
                    <a16:creationId xmlns:a16="http://schemas.microsoft.com/office/drawing/2014/main" id="{96810FF3-910E-F8AD-AB11-6CFBBDFAFCA1}"/>
                  </a:ext>
                </a:extLst>
              </p:cNvPr>
              <p:cNvSpPr/>
              <p:nvPr/>
            </p:nvSpPr>
            <p:spPr>
              <a:xfrm>
                <a:off x="4041171" y="1283131"/>
                <a:ext cx="105663" cy="200425"/>
              </a:xfrm>
              <a:custGeom>
                <a:avLst/>
                <a:gdLst>
                  <a:gd name="connsiteX0" fmla="*/ 37290 w 105663"/>
                  <a:gd name="connsiteY0" fmla="*/ 76124 h 200425"/>
                  <a:gd name="connsiteX1" fmla="*/ 37290 w 105663"/>
                  <a:gd name="connsiteY1" fmla="*/ 76124 h 200425"/>
                  <a:gd name="connsiteX2" fmla="*/ 58722 w 105663"/>
                  <a:gd name="connsiteY2" fmla="*/ 113243 h 200425"/>
                  <a:gd name="connsiteX3" fmla="*/ 47749 w 105663"/>
                  <a:gd name="connsiteY3" fmla="*/ 154219 h 200425"/>
                  <a:gd name="connsiteX4" fmla="*/ 10630 w 105663"/>
                  <a:gd name="connsiteY4" fmla="*/ 175651 h 200425"/>
                  <a:gd name="connsiteX5" fmla="*/ 53492 w 105663"/>
                  <a:gd name="connsiteY5" fmla="*/ 200425 h 200425"/>
                  <a:gd name="connsiteX6" fmla="*/ 69180 w 105663"/>
                  <a:gd name="connsiteY6" fmla="*/ 191338 h 200425"/>
                  <a:gd name="connsiteX7" fmla="*/ 95840 w 105663"/>
                  <a:gd name="connsiteY7" fmla="*/ 164763 h 200425"/>
                  <a:gd name="connsiteX8" fmla="*/ 103127 w 105663"/>
                  <a:gd name="connsiteY8" fmla="*/ 147104 h 200425"/>
                  <a:gd name="connsiteX9" fmla="*/ 95840 w 105663"/>
                  <a:gd name="connsiteY9" fmla="*/ 91812 h 200425"/>
                  <a:gd name="connsiteX10" fmla="*/ 42863 w 105663"/>
                  <a:gd name="connsiteY10" fmla="*/ 0 h 200425"/>
                  <a:gd name="connsiteX11" fmla="*/ 0 w 105663"/>
                  <a:gd name="connsiteY11" fmla="*/ 11487 h 200425"/>
                  <a:gd name="connsiteX12" fmla="*/ 12516 w 105663"/>
                  <a:gd name="connsiteY12" fmla="*/ 33261 h 200425"/>
                  <a:gd name="connsiteX13" fmla="*/ 12516 w 105663"/>
                  <a:gd name="connsiteY13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5"/>
                      <a:pt x="62091" y="145930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47" y="184977"/>
                      <a:pt x="89437" y="175805"/>
                      <a:pt x="95840" y="164763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42"/>
                      <a:pt x="105587" y="108519"/>
                      <a:pt x="95840" y="91812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1" name="Freeform: Shape 5100">
                <a:extLst>
                  <a:ext uri="{FF2B5EF4-FFF2-40B4-BE49-F238E27FC236}">
                    <a16:creationId xmlns:a16="http://schemas.microsoft.com/office/drawing/2014/main" id="{8D6EA330-A9EA-08C3-5386-2EBFD08E37FB}"/>
                  </a:ext>
                </a:extLst>
              </p:cNvPr>
              <p:cNvSpPr/>
              <p:nvPr/>
            </p:nvSpPr>
            <p:spPr>
              <a:xfrm>
                <a:off x="3929386" y="1101051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659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659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2" name="Freeform: Shape 5101">
                <a:extLst>
                  <a:ext uri="{FF2B5EF4-FFF2-40B4-BE49-F238E27FC236}">
                    <a16:creationId xmlns:a16="http://schemas.microsoft.com/office/drawing/2014/main" id="{A01F47D3-3476-5AC9-DD73-A38BE7341B38}"/>
                  </a:ext>
                </a:extLst>
              </p:cNvPr>
              <p:cNvSpPr/>
              <p:nvPr/>
            </p:nvSpPr>
            <p:spPr>
              <a:xfrm>
                <a:off x="3838582" y="1878920"/>
                <a:ext cx="128951" cy="288464"/>
              </a:xfrm>
              <a:custGeom>
                <a:avLst/>
                <a:gdLst>
                  <a:gd name="connsiteX0" fmla="*/ 128952 w 128951"/>
                  <a:gd name="connsiteY0" fmla="*/ 7030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2 h 288464"/>
                  <a:gd name="connsiteX9" fmla="*/ 122180 w 128951"/>
                  <a:gd name="connsiteY9" fmla="*/ 1860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7030"/>
                    </a:moveTo>
                    <a:cubicBezTo>
                      <a:pt x="113864" y="4226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2"/>
                    </a:lnTo>
                    <a:lnTo>
                      <a:pt x="12218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3" name="Freeform: Shape 5102">
                <a:extLst>
                  <a:ext uri="{FF2B5EF4-FFF2-40B4-BE49-F238E27FC236}">
                    <a16:creationId xmlns:a16="http://schemas.microsoft.com/office/drawing/2014/main" id="{2490E126-D1AE-6009-F08F-6BB99734D782}"/>
                  </a:ext>
                </a:extLst>
              </p:cNvPr>
              <p:cNvSpPr/>
              <p:nvPr/>
            </p:nvSpPr>
            <p:spPr>
              <a:xfrm>
                <a:off x="3922013" y="1650720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393 h 235057"/>
                  <a:gd name="connsiteX1" fmla="*/ 81610 w 181222"/>
                  <a:gd name="connsiteY1" fmla="*/ 172393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029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029"/>
                    </a:lnTo>
                    <a:cubicBezTo>
                      <a:pt x="15259" y="229915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4" name="Freeform: Shape 5103">
                <a:extLst>
                  <a:ext uri="{FF2B5EF4-FFF2-40B4-BE49-F238E27FC236}">
                    <a16:creationId xmlns:a16="http://schemas.microsoft.com/office/drawing/2014/main" id="{1B7EB93B-0EA0-DC9E-6B27-D4DC09FED270}"/>
                  </a:ext>
                </a:extLst>
              </p:cNvPr>
              <p:cNvSpPr/>
              <p:nvPr/>
            </p:nvSpPr>
            <p:spPr>
              <a:xfrm>
                <a:off x="3616661" y="1039329"/>
                <a:ext cx="188423" cy="277149"/>
              </a:xfrm>
              <a:custGeom>
                <a:avLst/>
                <a:gdLst>
                  <a:gd name="connsiteX0" fmla="*/ 42863 w 188423"/>
                  <a:gd name="connsiteY0" fmla="*/ 37119 h 277149"/>
                  <a:gd name="connsiteX1" fmla="*/ 42863 w 188423"/>
                  <a:gd name="connsiteY1" fmla="*/ 0 h 277149"/>
                  <a:gd name="connsiteX2" fmla="*/ 42863 w 188423"/>
                  <a:gd name="connsiteY2" fmla="*/ 0 h 277149"/>
                  <a:gd name="connsiteX3" fmla="*/ 0 w 188423"/>
                  <a:gd name="connsiteY3" fmla="*/ 74324 h 277149"/>
                  <a:gd name="connsiteX4" fmla="*/ 0 w 188423"/>
                  <a:gd name="connsiteY4" fmla="*/ 175736 h 277149"/>
                  <a:gd name="connsiteX5" fmla="*/ 36433 w 188423"/>
                  <a:gd name="connsiteY5" fmla="*/ 238830 h 277149"/>
                  <a:gd name="connsiteX6" fmla="*/ 102699 w 188423"/>
                  <a:gd name="connsiteY6" fmla="*/ 277149 h 277149"/>
                  <a:gd name="connsiteX7" fmla="*/ 188424 w 188423"/>
                  <a:gd name="connsiteY7" fmla="*/ 277149 h 277149"/>
                  <a:gd name="connsiteX8" fmla="*/ 57864 w 188423"/>
                  <a:gd name="connsiteY8" fmla="*/ 201711 h 277149"/>
                  <a:gd name="connsiteX9" fmla="*/ 42863 w 188423"/>
                  <a:gd name="connsiteY9" fmla="*/ 175993 h 277149"/>
                  <a:gd name="connsiteX10" fmla="*/ 42863 w 188423"/>
                  <a:gd name="connsiteY10" fmla="*/ 37119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14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324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149"/>
                    </a:lnTo>
                    <a:lnTo>
                      <a:pt x="188424" y="277149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3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5" name="Freeform: Shape 5104">
                <a:extLst>
                  <a:ext uri="{FF2B5EF4-FFF2-40B4-BE49-F238E27FC236}">
                    <a16:creationId xmlns:a16="http://schemas.microsoft.com/office/drawing/2014/main" id="{F2D12CE2-BC85-66BA-4B82-844CE0C6F7B6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6" name="Freeform: Shape 5105">
                <a:extLst>
                  <a:ext uri="{FF2B5EF4-FFF2-40B4-BE49-F238E27FC236}">
                    <a16:creationId xmlns:a16="http://schemas.microsoft.com/office/drawing/2014/main" id="{BC3A0431-692D-2590-2455-B992A38BA709}"/>
                  </a:ext>
                </a:extLst>
              </p:cNvPr>
              <p:cNvSpPr/>
              <p:nvPr/>
            </p:nvSpPr>
            <p:spPr>
              <a:xfrm>
                <a:off x="3659524" y="1039329"/>
                <a:ext cx="8572" cy="37118"/>
              </a:xfrm>
              <a:custGeom>
                <a:avLst/>
                <a:gdLst>
                  <a:gd name="connsiteX0" fmla="*/ 0 w 8572"/>
                  <a:gd name="connsiteY0" fmla="*/ 37119 h 37118"/>
                  <a:gd name="connsiteX1" fmla="*/ 0 w 8572"/>
                  <a:gd name="connsiteY1" fmla="*/ 0 h 37118"/>
                  <a:gd name="connsiteX2" fmla="*/ 0 w 8572"/>
                  <a:gd name="connsiteY2" fmla="*/ 0 h 37118"/>
                  <a:gd name="connsiteX3" fmla="*/ 0 w 8572"/>
                  <a:gd name="connsiteY3" fmla="*/ 37119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7" name="Freeform: Shape 5106">
                <a:extLst>
                  <a:ext uri="{FF2B5EF4-FFF2-40B4-BE49-F238E27FC236}">
                    <a16:creationId xmlns:a16="http://schemas.microsoft.com/office/drawing/2014/main" id="{BD99D5B3-A4D3-2238-AC76-C1659FE7A64F}"/>
                  </a:ext>
                </a:extLst>
              </p:cNvPr>
              <p:cNvSpPr/>
              <p:nvPr/>
            </p:nvSpPr>
            <p:spPr>
              <a:xfrm>
                <a:off x="3987165" y="1439579"/>
                <a:ext cx="159619" cy="168278"/>
              </a:xfrm>
              <a:custGeom>
                <a:avLst/>
                <a:gdLst>
                  <a:gd name="connsiteX0" fmla="*/ 64637 w 159619"/>
                  <a:gd name="connsiteY0" fmla="*/ 68666 h 168278"/>
                  <a:gd name="connsiteX1" fmla="*/ 64637 w 159619"/>
                  <a:gd name="connsiteY1" fmla="*/ 68666 h 168278"/>
                  <a:gd name="connsiteX2" fmla="*/ 101756 w 159619"/>
                  <a:gd name="connsiteY2" fmla="*/ 90183 h 168278"/>
                  <a:gd name="connsiteX3" fmla="*/ 115729 w 159619"/>
                  <a:gd name="connsiteY3" fmla="*/ 108357 h 168278"/>
                  <a:gd name="connsiteX4" fmla="*/ 112728 w 159619"/>
                  <a:gd name="connsiteY4" fmla="*/ 131159 h 168278"/>
                  <a:gd name="connsiteX5" fmla="*/ 91297 w 159619"/>
                  <a:gd name="connsiteY5" fmla="*/ 168278 h 168278"/>
                  <a:gd name="connsiteX6" fmla="*/ 140760 w 159619"/>
                  <a:gd name="connsiteY6" fmla="*/ 168278 h 168278"/>
                  <a:gd name="connsiteX7" fmla="*/ 149847 w 159619"/>
                  <a:gd name="connsiteY7" fmla="*/ 152591 h 168278"/>
                  <a:gd name="connsiteX8" fmla="*/ 159620 w 159619"/>
                  <a:gd name="connsiteY8" fmla="*/ 116243 h 168278"/>
                  <a:gd name="connsiteX9" fmla="*/ 123187 w 159619"/>
                  <a:gd name="connsiteY9" fmla="*/ 53064 h 168278"/>
                  <a:gd name="connsiteX10" fmla="*/ 31375 w 159619"/>
                  <a:gd name="connsiteY10" fmla="*/ 0 h 168278"/>
                  <a:gd name="connsiteX11" fmla="*/ 0 w 159619"/>
                  <a:gd name="connsiteY11" fmla="*/ 31375 h 168278"/>
                  <a:gd name="connsiteX12" fmla="*/ 21774 w 159619"/>
                  <a:gd name="connsiteY12" fmla="*/ 43977 h 168278"/>
                  <a:gd name="connsiteX13" fmla="*/ 21774 w 159619"/>
                  <a:gd name="connsiteY13" fmla="*/ 43977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19" h="168278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183"/>
                    </a:lnTo>
                    <a:cubicBezTo>
                      <a:pt x="108665" y="94118"/>
                      <a:pt x="113706" y="100667"/>
                      <a:pt x="115729" y="108357"/>
                    </a:cubicBezTo>
                    <a:cubicBezTo>
                      <a:pt x="117820" y="116055"/>
                      <a:pt x="116740" y="124267"/>
                      <a:pt x="112728" y="131159"/>
                    </a:cubicBezTo>
                    <a:lnTo>
                      <a:pt x="91297" y="168278"/>
                    </a:lnTo>
                    <a:lnTo>
                      <a:pt x="140760" y="168278"/>
                    </a:lnTo>
                    <a:lnTo>
                      <a:pt x="149847" y="152591"/>
                    </a:lnTo>
                    <a:cubicBezTo>
                      <a:pt x="156260" y="141549"/>
                      <a:pt x="159629" y="129008"/>
                      <a:pt x="159620" y="116243"/>
                    </a:cubicBezTo>
                    <a:cubicBezTo>
                      <a:pt x="159646" y="90183"/>
                      <a:pt x="145758" y="66094"/>
                      <a:pt x="123187" y="53064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977"/>
                    </a:lnTo>
                    <a:lnTo>
                      <a:pt x="21774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8" name="Freeform: Shape 5107">
                <a:extLst>
                  <a:ext uri="{FF2B5EF4-FFF2-40B4-BE49-F238E27FC236}">
                    <a16:creationId xmlns:a16="http://schemas.microsoft.com/office/drawing/2014/main" id="{25A7393C-5FDB-98F2-F9FE-586A2FF729FA}"/>
                  </a:ext>
                </a:extLst>
              </p:cNvPr>
              <p:cNvSpPr/>
              <p:nvPr/>
            </p:nvSpPr>
            <p:spPr>
              <a:xfrm>
                <a:off x="3793597" y="1359255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459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324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09" name="Freeform: Shape 5108">
                <a:extLst>
                  <a:ext uri="{FF2B5EF4-FFF2-40B4-BE49-F238E27FC236}">
                    <a16:creationId xmlns:a16="http://schemas.microsoft.com/office/drawing/2014/main" id="{9CE94181-9DD4-B294-3386-8F7D9E040593}"/>
                  </a:ext>
                </a:extLst>
              </p:cNvPr>
              <p:cNvSpPr/>
              <p:nvPr/>
            </p:nvSpPr>
            <p:spPr>
              <a:xfrm>
                <a:off x="4175760" y="2019766"/>
                <a:ext cx="167506" cy="277663"/>
              </a:xfrm>
              <a:custGeom>
                <a:avLst/>
                <a:gdLst>
                  <a:gd name="connsiteX0" fmla="*/ 42863 w 167506"/>
                  <a:gd name="connsiteY0" fmla="*/ 0 h 277663"/>
                  <a:gd name="connsiteX1" fmla="*/ 0 w 167506"/>
                  <a:gd name="connsiteY1" fmla="*/ 16631 h 277663"/>
                  <a:gd name="connsiteX2" fmla="*/ 0 w 167506"/>
                  <a:gd name="connsiteY2" fmla="*/ 164163 h 277663"/>
                  <a:gd name="connsiteX3" fmla="*/ 36433 w 167506"/>
                  <a:gd name="connsiteY3" fmla="*/ 227257 h 277663"/>
                  <a:gd name="connsiteX4" fmla="*/ 124644 w 167506"/>
                  <a:gd name="connsiteY4" fmla="*/ 277663 h 277663"/>
                  <a:gd name="connsiteX5" fmla="*/ 156791 w 167506"/>
                  <a:gd name="connsiteY5" fmla="*/ 259061 h 277663"/>
                  <a:gd name="connsiteX6" fmla="*/ 156791 w 167506"/>
                  <a:gd name="connsiteY6" fmla="*/ 259061 h 277663"/>
                  <a:gd name="connsiteX7" fmla="*/ 167507 w 167506"/>
                  <a:gd name="connsiteY7" fmla="*/ 252889 h 277663"/>
                  <a:gd name="connsiteX8" fmla="*/ 58207 w 167506"/>
                  <a:gd name="connsiteY8" fmla="*/ 189795 h 277663"/>
                  <a:gd name="connsiteX9" fmla="*/ 43205 w 167506"/>
                  <a:gd name="connsiteY9" fmla="*/ 164078 h 277663"/>
                  <a:gd name="connsiteX10" fmla="*/ 43205 w 167506"/>
                  <a:gd name="connsiteY10" fmla="*/ 13373 h 277663"/>
                  <a:gd name="connsiteX11" fmla="*/ 43205 w 167506"/>
                  <a:gd name="connsiteY11" fmla="*/ 13373 h 27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506" h="277663">
                    <a:moveTo>
                      <a:pt x="42863" y="0"/>
                    </a:moveTo>
                    <a:cubicBezTo>
                      <a:pt x="28375" y="5058"/>
                      <a:pt x="14145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644" y="277663"/>
                    </a:lnTo>
                    <a:lnTo>
                      <a:pt x="156791" y="259061"/>
                    </a:lnTo>
                    <a:lnTo>
                      <a:pt x="156791" y="259061"/>
                    </a:lnTo>
                    <a:lnTo>
                      <a:pt x="167507" y="252889"/>
                    </a:lnTo>
                    <a:lnTo>
                      <a:pt x="58207" y="189795"/>
                    </a:lnTo>
                    <a:cubicBezTo>
                      <a:pt x="49009" y="184480"/>
                      <a:pt x="43300" y="174699"/>
                      <a:pt x="43205" y="164078"/>
                    </a:cubicBezTo>
                    <a:lnTo>
                      <a:pt x="43205" y="13373"/>
                    </a:lnTo>
                    <a:lnTo>
                      <a:pt x="43205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0" name="Freeform: Shape 5109">
                <a:extLst>
                  <a:ext uri="{FF2B5EF4-FFF2-40B4-BE49-F238E27FC236}">
                    <a16:creationId xmlns:a16="http://schemas.microsoft.com/office/drawing/2014/main" id="{6E8DF89B-A272-1565-2CA9-4E11EEE6E7E1}"/>
                  </a:ext>
                </a:extLst>
              </p:cNvPr>
              <p:cNvSpPr/>
              <p:nvPr/>
            </p:nvSpPr>
            <p:spPr>
              <a:xfrm>
                <a:off x="4175760" y="1748790"/>
                <a:ext cx="42862" cy="288036"/>
              </a:xfrm>
              <a:custGeom>
                <a:avLst/>
                <a:gdLst>
                  <a:gd name="connsiteX0" fmla="*/ 42863 w 42862"/>
                  <a:gd name="connsiteY0" fmla="*/ 198625 h 288036"/>
                  <a:gd name="connsiteX1" fmla="*/ 42863 w 42862"/>
                  <a:gd name="connsiteY1" fmla="*/ 198625 h 288036"/>
                  <a:gd name="connsiteX2" fmla="*/ 42863 w 42862"/>
                  <a:gd name="connsiteY2" fmla="*/ 0 h 288036"/>
                  <a:gd name="connsiteX3" fmla="*/ 0 w 42862"/>
                  <a:gd name="connsiteY3" fmla="*/ 24689 h 288036"/>
                  <a:gd name="connsiteX4" fmla="*/ 0 w 42862"/>
                  <a:gd name="connsiteY4" fmla="*/ 288036 h 288036"/>
                  <a:gd name="connsiteX5" fmla="*/ 42863 w 42862"/>
                  <a:gd name="connsiteY5" fmla="*/ 271405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198625"/>
                    </a:moveTo>
                    <a:lnTo>
                      <a:pt x="42863" y="198625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036"/>
                    </a:lnTo>
                    <a:cubicBezTo>
                      <a:pt x="14145" y="282035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1" name="Freeform: Shape 5110">
                <a:extLst>
                  <a:ext uri="{FF2B5EF4-FFF2-40B4-BE49-F238E27FC236}">
                    <a16:creationId xmlns:a16="http://schemas.microsoft.com/office/drawing/2014/main" id="{64B5D402-362D-B274-027B-AE2751055247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2" name="Freeform: Shape 5111">
                <a:extLst>
                  <a:ext uri="{FF2B5EF4-FFF2-40B4-BE49-F238E27FC236}">
                    <a16:creationId xmlns:a16="http://schemas.microsoft.com/office/drawing/2014/main" id="{CBBC484A-1EC8-4EC5-7FA6-63EFBA660CA1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3" name="Freeform: Shape 5112">
                <a:extLst>
                  <a:ext uri="{FF2B5EF4-FFF2-40B4-BE49-F238E27FC236}">
                    <a16:creationId xmlns:a16="http://schemas.microsoft.com/office/drawing/2014/main" id="{E2ADA9B5-7F30-3D81-C73A-72D8545AB2CF}"/>
                  </a:ext>
                </a:extLst>
              </p:cNvPr>
              <p:cNvSpPr/>
              <p:nvPr/>
            </p:nvSpPr>
            <p:spPr>
              <a:xfrm>
                <a:off x="3529050" y="1440694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4" name="Freeform: Shape 5113">
                <a:extLst>
                  <a:ext uri="{FF2B5EF4-FFF2-40B4-BE49-F238E27FC236}">
                    <a16:creationId xmlns:a16="http://schemas.microsoft.com/office/drawing/2014/main" id="{66DF7391-9E54-8B74-C822-9050DD7848A0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5" name="Freeform: Shape 5114">
                <a:extLst>
                  <a:ext uri="{FF2B5EF4-FFF2-40B4-BE49-F238E27FC236}">
                    <a16:creationId xmlns:a16="http://schemas.microsoft.com/office/drawing/2014/main" id="{E2FCF9EE-A3C7-DBBE-C42A-B0371C0EC8C1}"/>
                  </a:ext>
                </a:extLst>
              </p:cNvPr>
              <p:cNvSpPr/>
              <p:nvPr/>
            </p:nvSpPr>
            <p:spPr>
              <a:xfrm>
                <a:off x="3547567" y="1472841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6" name="Freeform: Shape 5115">
                <a:extLst>
                  <a:ext uri="{FF2B5EF4-FFF2-40B4-BE49-F238E27FC236}">
                    <a16:creationId xmlns:a16="http://schemas.microsoft.com/office/drawing/2014/main" id="{342C13C2-E729-D57F-D6F8-78C8626085D9}"/>
                  </a:ext>
                </a:extLst>
              </p:cNvPr>
              <p:cNvSpPr/>
              <p:nvPr/>
            </p:nvSpPr>
            <p:spPr>
              <a:xfrm>
                <a:off x="4028655" y="1607857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0954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6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6"/>
                      <a:pt x="173516" y="25855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04" y="14231"/>
                      <a:pt x="3772" y="28521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7" name="Freeform: Shape 5116">
                <a:extLst>
                  <a:ext uri="{FF2B5EF4-FFF2-40B4-BE49-F238E27FC236}">
                    <a16:creationId xmlns:a16="http://schemas.microsoft.com/office/drawing/2014/main" id="{9B268608-FF4D-AB36-1F8B-EECB41D705D6}"/>
                  </a:ext>
                </a:extLst>
              </p:cNvPr>
              <p:cNvSpPr/>
              <p:nvPr/>
            </p:nvSpPr>
            <p:spPr>
              <a:xfrm>
                <a:off x="3805085" y="1607858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090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090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21"/>
                      <a:pt x="231175" y="142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8" name="Freeform: Shape 5117">
                <a:extLst>
                  <a:ext uri="{FF2B5EF4-FFF2-40B4-BE49-F238E27FC236}">
                    <a16:creationId xmlns:a16="http://schemas.microsoft.com/office/drawing/2014/main" id="{D0AE9AD8-904B-2449-2965-D7E4C506619F}"/>
                  </a:ext>
                </a:extLst>
              </p:cNvPr>
              <p:cNvSpPr/>
              <p:nvPr/>
            </p:nvSpPr>
            <p:spPr>
              <a:xfrm>
                <a:off x="4474940" y="2010079"/>
                <a:ext cx="263090" cy="199996"/>
              </a:xfrm>
              <a:custGeom>
                <a:avLst/>
                <a:gdLst>
                  <a:gd name="connsiteX0" fmla="*/ 28804 w 263090"/>
                  <a:gd name="connsiteY0" fmla="*/ 0 h 199996"/>
                  <a:gd name="connsiteX1" fmla="*/ 0 w 263090"/>
                  <a:gd name="connsiteY1" fmla="*/ 35833 h 199996"/>
                  <a:gd name="connsiteX2" fmla="*/ 73724 w 263090"/>
                  <a:gd name="connsiteY2" fmla="*/ 163563 h 199996"/>
                  <a:gd name="connsiteX3" fmla="*/ 136817 w 263090"/>
                  <a:gd name="connsiteY3" fmla="*/ 199996 h 199996"/>
                  <a:gd name="connsiteX4" fmla="*/ 238316 w 263090"/>
                  <a:gd name="connsiteY4" fmla="*/ 199996 h 199996"/>
                  <a:gd name="connsiteX5" fmla="*/ 256832 w 263090"/>
                  <a:gd name="connsiteY5" fmla="*/ 167850 h 199996"/>
                  <a:gd name="connsiteX6" fmla="*/ 256832 w 263090"/>
                  <a:gd name="connsiteY6" fmla="*/ 167850 h 199996"/>
                  <a:gd name="connsiteX7" fmla="*/ 263090 w 263090"/>
                  <a:gd name="connsiteY7" fmla="*/ 157134 h 199996"/>
                  <a:gd name="connsiteX8" fmla="*/ 136817 w 263090"/>
                  <a:gd name="connsiteY8" fmla="*/ 157134 h 199996"/>
                  <a:gd name="connsiteX9" fmla="*/ 111100 w 263090"/>
                  <a:gd name="connsiteY9" fmla="*/ 142132 h 199996"/>
                  <a:gd name="connsiteX10" fmla="*/ 35147 w 263090"/>
                  <a:gd name="connsiteY10" fmla="*/ 11573 h 199996"/>
                  <a:gd name="connsiteX11" fmla="*/ 35147 w 263090"/>
                  <a:gd name="connsiteY11" fmla="*/ 1157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8804" y="0"/>
                    </a:moveTo>
                    <a:cubicBezTo>
                      <a:pt x="18774" y="11659"/>
                      <a:pt x="9258" y="23574"/>
                      <a:pt x="0" y="35833"/>
                    </a:cubicBezTo>
                    <a:lnTo>
                      <a:pt x="73724" y="163563"/>
                    </a:lnTo>
                    <a:cubicBezTo>
                      <a:pt x="86762" y="186083"/>
                      <a:pt x="110800" y="199954"/>
                      <a:pt x="136817" y="199996"/>
                    </a:cubicBezTo>
                    <a:lnTo>
                      <a:pt x="238316" y="199996"/>
                    </a:lnTo>
                    <a:lnTo>
                      <a:pt x="256832" y="167850"/>
                    </a:lnTo>
                    <a:lnTo>
                      <a:pt x="256832" y="167850"/>
                    </a:lnTo>
                    <a:lnTo>
                      <a:pt x="263090" y="157134"/>
                    </a:lnTo>
                    <a:lnTo>
                      <a:pt x="136817" y="157134"/>
                    </a:lnTo>
                    <a:cubicBezTo>
                      <a:pt x="126204" y="157005"/>
                      <a:pt x="116440" y="151305"/>
                      <a:pt x="111100" y="142132"/>
                    </a:cubicBezTo>
                    <a:lnTo>
                      <a:pt x="35147" y="11573"/>
                    </a:lnTo>
                    <a:lnTo>
                      <a:pt x="351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9" name="Freeform: Shape 5118">
                <a:extLst>
                  <a:ext uri="{FF2B5EF4-FFF2-40B4-BE49-F238E27FC236}">
                    <a16:creationId xmlns:a16="http://schemas.microsoft.com/office/drawing/2014/main" id="{C7D1045B-E455-1A67-E8EA-1DDF13F09EEA}"/>
                  </a:ext>
                </a:extLst>
              </p:cNvPr>
              <p:cNvSpPr/>
              <p:nvPr/>
            </p:nvSpPr>
            <p:spPr>
              <a:xfrm>
                <a:off x="4342923" y="1775021"/>
                <a:ext cx="160477" cy="270891"/>
              </a:xfrm>
              <a:custGeom>
                <a:avLst/>
                <a:gdLst>
                  <a:gd name="connsiteX0" fmla="*/ 124301 w 160477"/>
                  <a:gd name="connsiteY0" fmla="*/ 172393 h 270891"/>
                  <a:gd name="connsiteX1" fmla="*/ 124301 w 160477"/>
                  <a:gd name="connsiteY1" fmla="*/ 172393 h 270891"/>
                  <a:gd name="connsiteX2" fmla="*/ 24775 w 160477"/>
                  <a:gd name="connsiteY2" fmla="*/ 0 h 270891"/>
                  <a:gd name="connsiteX3" fmla="*/ 0 w 160477"/>
                  <a:gd name="connsiteY3" fmla="*/ 42863 h 270891"/>
                  <a:gd name="connsiteX4" fmla="*/ 131674 w 160477"/>
                  <a:gd name="connsiteY4" fmla="*/ 270891 h 270891"/>
                  <a:gd name="connsiteX5" fmla="*/ 160477 w 160477"/>
                  <a:gd name="connsiteY5" fmla="*/ 235058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124301" y="172393"/>
                    </a:moveTo>
                    <a:lnTo>
                      <a:pt x="124301" y="172393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891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0" name="Freeform: Shape 5119">
                <a:extLst>
                  <a:ext uri="{FF2B5EF4-FFF2-40B4-BE49-F238E27FC236}">
                    <a16:creationId xmlns:a16="http://schemas.microsoft.com/office/drawing/2014/main" id="{1A04C118-879B-C640-1CB1-CECFAC25BAB5}"/>
                  </a:ext>
                </a:extLst>
              </p:cNvPr>
              <p:cNvSpPr/>
              <p:nvPr/>
            </p:nvSpPr>
            <p:spPr>
              <a:xfrm>
                <a:off x="3616661" y="1853545"/>
                <a:ext cx="312467" cy="134695"/>
              </a:xfrm>
              <a:custGeom>
                <a:avLst/>
                <a:gdLst>
                  <a:gd name="connsiteX0" fmla="*/ 32147 w 312467"/>
                  <a:gd name="connsiteY0" fmla="*/ 18517 h 134695"/>
                  <a:gd name="connsiteX1" fmla="*/ 0 w 312467"/>
                  <a:gd name="connsiteY1" fmla="*/ 0 h 134695"/>
                  <a:gd name="connsiteX2" fmla="*/ 0 w 312467"/>
                  <a:gd name="connsiteY2" fmla="*/ 0 h 134695"/>
                  <a:gd name="connsiteX3" fmla="*/ 42863 w 312467"/>
                  <a:gd name="connsiteY3" fmla="*/ 74238 h 134695"/>
                  <a:gd name="connsiteX4" fmla="*/ 130473 w 312467"/>
                  <a:gd name="connsiteY4" fmla="*/ 124987 h 134695"/>
                  <a:gd name="connsiteX5" fmla="*/ 203340 w 312467"/>
                  <a:gd name="connsiteY5" fmla="*/ 124987 h 134695"/>
                  <a:gd name="connsiteX6" fmla="*/ 269605 w 312467"/>
                  <a:gd name="connsiteY6" fmla="*/ 86668 h 134695"/>
                  <a:gd name="connsiteX7" fmla="*/ 312468 w 312467"/>
                  <a:gd name="connsiteY7" fmla="*/ 12430 h 134695"/>
                  <a:gd name="connsiteX8" fmla="*/ 181908 w 312467"/>
                  <a:gd name="connsiteY8" fmla="*/ 87868 h 134695"/>
                  <a:gd name="connsiteX9" fmla="*/ 151905 w 312467"/>
                  <a:gd name="connsiteY9" fmla="*/ 87868 h 134695"/>
                  <a:gd name="connsiteX10" fmla="*/ 42605 w 312467"/>
                  <a:gd name="connsiteY10" fmla="*/ 24775 h 134695"/>
                  <a:gd name="connsiteX11" fmla="*/ 31890 w 312467"/>
                  <a:gd name="connsiteY11" fmla="*/ 18517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695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987"/>
                    </a:lnTo>
                    <a:cubicBezTo>
                      <a:pt x="153036" y="137932"/>
                      <a:pt x="180777" y="137932"/>
                      <a:pt x="203340" y="124987"/>
                    </a:cubicBezTo>
                    <a:lnTo>
                      <a:pt x="269605" y="86668"/>
                    </a:lnTo>
                    <a:lnTo>
                      <a:pt x="312468" y="12430"/>
                    </a:lnTo>
                    <a:lnTo>
                      <a:pt x="181908" y="87868"/>
                    </a:lnTo>
                    <a:cubicBezTo>
                      <a:pt x="172607" y="93175"/>
                      <a:pt x="161206" y="93175"/>
                      <a:pt x="151905" y="87868"/>
                    </a:cubicBezTo>
                    <a:lnTo>
                      <a:pt x="42605" y="24775"/>
                    </a:lnTo>
                    <a:lnTo>
                      <a:pt x="3189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1" name="Freeform: Shape 5120">
                <a:extLst>
                  <a:ext uri="{FF2B5EF4-FFF2-40B4-BE49-F238E27FC236}">
                    <a16:creationId xmlns:a16="http://schemas.microsoft.com/office/drawing/2014/main" id="{286A02D0-AC3E-68CC-6734-A2E90371C5BC}"/>
                  </a:ext>
                </a:extLst>
              </p:cNvPr>
              <p:cNvSpPr/>
              <p:nvPr/>
            </p:nvSpPr>
            <p:spPr>
              <a:xfrm>
                <a:off x="4142498" y="168042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36046 w 200425"/>
                  <a:gd name="connsiteY3" fmla="*/ 43936 h 105657"/>
                  <a:gd name="connsiteX4" fmla="*/ 154219 w 200425"/>
                  <a:gd name="connsiteY4" fmla="*/ 57909 h 105657"/>
                  <a:gd name="connsiteX5" fmla="*/ 175651 w 200425"/>
                  <a:gd name="connsiteY5" fmla="*/ 95028 h 105657"/>
                  <a:gd name="connsiteX6" fmla="*/ 200425 w 200425"/>
                  <a:gd name="connsiteY6" fmla="*/ 52165 h 105657"/>
                  <a:gd name="connsiteX7" fmla="*/ 191338 w 200425"/>
                  <a:gd name="connsiteY7" fmla="*/ 36478 h 105657"/>
                  <a:gd name="connsiteX8" fmla="*/ 164763 w 200425"/>
                  <a:gd name="connsiteY8" fmla="*/ 9817 h 105657"/>
                  <a:gd name="connsiteX9" fmla="*/ 147104 w 200425"/>
                  <a:gd name="connsiteY9" fmla="*/ 2531 h 105657"/>
                  <a:gd name="connsiteX10" fmla="*/ 91812 w 200425"/>
                  <a:gd name="connsiteY10" fmla="*/ 9817 h 105657"/>
                  <a:gd name="connsiteX11" fmla="*/ 0 w 200425"/>
                  <a:gd name="connsiteY11" fmla="*/ 62795 h 105657"/>
                  <a:gd name="connsiteX12" fmla="*/ 11487 w 200425"/>
                  <a:gd name="connsiteY12" fmla="*/ 105658 h 105657"/>
                  <a:gd name="connsiteX13" fmla="*/ 33261 w 200425"/>
                  <a:gd name="connsiteY13" fmla="*/ 93056 h 105657"/>
                  <a:gd name="connsiteX14" fmla="*/ 33261 w 200425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0126" y="42890"/>
                      <a:pt x="128356" y="41810"/>
                      <a:pt x="136046" y="43936"/>
                    </a:cubicBezTo>
                    <a:cubicBezTo>
                      <a:pt x="143727" y="45976"/>
                      <a:pt x="150267" y="51008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1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83" y="77025"/>
                      <a:pt x="7715" y="91316"/>
                      <a:pt x="11487" y="105658"/>
                    </a:cubicBezTo>
                    <a:lnTo>
                      <a:pt x="33261" y="93056"/>
                    </a:lnTo>
                    <a:lnTo>
                      <a:pt x="33261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2" name="Freeform: Shape 5121">
                <a:extLst>
                  <a:ext uri="{FF2B5EF4-FFF2-40B4-BE49-F238E27FC236}">
                    <a16:creationId xmlns:a16="http://schemas.microsoft.com/office/drawing/2014/main" id="{DC942620-879F-762B-F80C-29861E5923EA}"/>
                  </a:ext>
                </a:extLst>
              </p:cNvPr>
              <p:cNvSpPr/>
              <p:nvPr/>
            </p:nvSpPr>
            <p:spPr>
              <a:xfrm>
                <a:off x="3960761" y="1743217"/>
                <a:ext cx="193567" cy="154305"/>
              </a:xfrm>
              <a:custGeom>
                <a:avLst/>
                <a:gdLst>
                  <a:gd name="connsiteX0" fmla="*/ 42863 w 193567"/>
                  <a:gd name="connsiteY0" fmla="*/ 79896 h 154305"/>
                  <a:gd name="connsiteX1" fmla="*/ 6772 w 193567"/>
                  <a:gd name="connsiteY1" fmla="*/ 142732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79896"/>
                    </a:moveTo>
                    <a:lnTo>
                      <a:pt x="6772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21"/>
                      <a:pt x="185963" y="14230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3" name="Freeform: Shape 5122">
                <a:extLst>
                  <a:ext uri="{FF2B5EF4-FFF2-40B4-BE49-F238E27FC236}">
                    <a16:creationId xmlns:a16="http://schemas.microsoft.com/office/drawing/2014/main" id="{0A52DEDB-9E24-9F68-A84F-44A03CEF3625}"/>
                  </a:ext>
                </a:extLst>
              </p:cNvPr>
              <p:cNvSpPr/>
              <p:nvPr/>
            </p:nvSpPr>
            <p:spPr>
              <a:xfrm>
                <a:off x="4738458" y="1859289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434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687 h 128951"/>
                  <a:gd name="connsiteX11" fmla="*/ 18602 w 288550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35"/>
                      <a:pt x="0" y="45434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4" name="Freeform: Shape 5123">
                <a:extLst>
                  <a:ext uri="{FF2B5EF4-FFF2-40B4-BE49-F238E27FC236}">
                    <a16:creationId xmlns:a16="http://schemas.microsoft.com/office/drawing/2014/main" id="{DD4FAEA0-4446-9DFC-31C1-8C9E9DC39357}"/>
                  </a:ext>
                </a:extLst>
              </p:cNvPr>
              <p:cNvSpPr/>
              <p:nvPr/>
            </p:nvSpPr>
            <p:spPr>
              <a:xfrm>
                <a:off x="4510087" y="1723586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938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5" name="Freeform: Shape 5124">
                <a:extLst>
                  <a:ext uri="{FF2B5EF4-FFF2-40B4-BE49-F238E27FC236}">
                    <a16:creationId xmlns:a16="http://schemas.microsoft.com/office/drawing/2014/main" id="{C572D25E-DDE9-B98E-0E5C-D4652FF00512}"/>
                  </a:ext>
                </a:extLst>
              </p:cNvPr>
              <p:cNvSpPr/>
              <p:nvPr/>
            </p:nvSpPr>
            <p:spPr>
              <a:xfrm>
                <a:off x="3899039" y="2021652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77" y="188424"/>
                      <a:pt x="225731" y="174536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6" name="Freeform: Shape 5125">
                <a:extLst>
                  <a:ext uri="{FF2B5EF4-FFF2-40B4-BE49-F238E27FC236}">
                    <a16:creationId xmlns:a16="http://schemas.microsoft.com/office/drawing/2014/main" id="{6F07C412-88A4-6056-22C7-BAE46B3BBBA0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7" name="Freeform: Shape 5126">
                <a:extLst>
                  <a:ext uri="{FF2B5EF4-FFF2-40B4-BE49-F238E27FC236}">
                    <a16:creationId xmlns:a16="http://schemas.microsoft.com/office/drawing/2014/main" id="{B80DB785-D90C-1811-35E7-7BD90B6B4117}"/>
                  </a:ext>
                </a:extLst>
              </p:cNvPr>
              <p:cNvSpPr/>
              <p:nvPr/>
            </p:nvSpPr>
            <p:spPr>
              <a:xfrm>
                <a:off x="3899039" y="216721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8" name="Freeform: Shape 5127">
                <a:extLst>
                  <a:ext uri="{FF2B5EF4-FFF2-40B4-BE49-F238E27FC236}">
                    <a16:creationId xmlns:a16="http://schemas.microsoft.com/office/drawing/2014/main" id="{BD12895E-69AC-FD43-EA00-D702232D3899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29" name="Freeform: Shape 5128">
                <a:extLst>
                  <a:ext uri="{FF2B5EF4-FFF2-40B4-BE49-F238E27FC236}">
                    <a16:creationId xmlns:a16="http://schemas.microsoft.com/office/drawing/2014/main" id="{3E2A3FE1-269C-77AF-DBAC-3FE7AB5B6EB0}"/>
                  </a:ext>
                </a:extLst>
              </p:cNvPr>
              <p:cNvSpPr/>
              <p:nvPr/>
            </p:nvSpPr>
            <p:spPr>
              <a:xfrm>
                <a:off x="3936158" y="2167213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0" name="Freeform: Shape 5129">
                <a:extLst>
                  <a:ext uri="{FF2B5EF4-FFF2-40B4-BE49-F238E27FC236}">
                    <a16:creationId xmlns:a16="http://schemas.microsoft.com/office/drawing/2014/main" id="{F0CF3E83-B64A-178F-5C1B-A41817D8D02F}"/>
                  </a:ext>
                </a:extLst>
              </p:cNvPr>
              <p:cNvSpPr/>
              <p:nvPr/>
            </p:nvSpPr>
            <p:spPr>
              <a:xfrm>
                <a:off x="4299546" y="1680210"/>
                <a:ext cx="167678" cy="159619"/>
              </a:xfrm>
              <a:custGeom>
                <a:avLst/>
                <a:gdLst>
                  <a:gd name="connsiteX0" fmla="*/ 68494 w 167678"/>
                  <a:gd name="connsiteY0" fmla="*/ 94812 h 159619"/>
                  <a:gd name="connsiteX1" fmla="*/ 68494 w 167678"/>
                  <a:gd name="connsiteY1" fmla="*/ 94812 h 159619"/>
                  <a:gd name="connsiteX2" fmla="*/ 89925 w 167678"/>
                  <a:gd name="connsiteY2" fmla="*/ 57693 h 159619"/>
                  <a:gd name="connsiteX3" fmla="*/ 130902 w 167678"/>
                  <a:gd name="connsiteY3" fmla="*/ 46720 h 159619"/>
                  <a:gd name="connsiteX4" fmla="*/ 167678 w 167678"/>
                  <a:gd name="connsiteY4" fmla="*/ 68580 h 159619"/>
                  <a:gd name="connsiteX5" fmla="*/ 167678 w 167678"/>
                  <a:gd name="connsiteY5" fmla="*/ 19031 h 159619"/>
                  <a:gd name="connsiteX6" fmla="*/ 151990 w 167678"/>
                  <a:gd name="connsiteY6" fmla="*/ 10458 h 159619"/>
                  <a:gd name="connsiteX7" fmla="*/ 116243 w 167678"/>
                  <a:gd name="connsiteY7" fmla="*/ 0 h 159619"/>
                  <a:gd name="connsiteX8" fmla="*/ 53064 w 167678"/>
                  <a:gd name="connsiteY8" fmla="*/ 36519 h 159619"/>
                  <a:gd name="connsiteX9" fmla="*/ 0 w 167678"/>
                  <a:gd name="connsiteY9" fmla="*/ 128245 h 159619"/>
                  <a:gd name="connsiteX10" fmla="*/ 31375 w 167678"/>
                  <a:gd name="connsiteY10" fmla="*/ 159620 h 159619"/>
                  <a:gd name="connsiteX11" fmla="*/ 43977 w 167678"/>
                  <a:gd name="connsiteY11" fmla="*/ 137932 h 159619"/>
                  <a:gd name="connsiteX12" fmla="*/ 43977 w 167678"/>
                  <a:gd name="connsiteY12" fmla="*/ 137932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678" h="159619">
                    <a:moveTo>
                      <a:pt x="68494" y="94812"/>
                    </a:moveTo>
                    <a:lnTo>
                      <a:pt x="68494" y="94812"/>
                    </a:lnTo>
                    <a:lnTo>
                      <a:pt x="89925" y="57693"/>
                    </a:lnTo>
                    <a:cubicBezTo>
                      <a:pt x="98215" y="43351"/>
                      <a:pt x="116552" y="38439"/>
                      <a:pt x="130902" y="46720"/>
                    </a:cubicBezTo>
                    <a:lnTo>
                      <a:pt x="167678" y="68580"/>
                    </a:lnTo>
                    <a:lnTo>
                      <a:pt x="167678" y="19031"/>
                    </a:lnTo>
                    <a:lnTo>
                      <a:pt x="151990" y="10458"/>
                    </a:lnTo>
                    <a:cubicBezTo>
                      <a:pt x="141189" y="3909"/>
                      <a:pt x="128870" y="309"/>
                      <a:pt x="116243" y="0"/>
                    </a:cubicBezTo>
                    <a:cubicBezTo>
                      <a:pt x="90200" y="111"/>
                      <a:pt x="66163" y="14007"/>
                      <a:pt x="53064" y="36519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932"/>
                    </a:lnTo>
                    <a:lnTo>
                      <a:pt x="43977" y="1379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1" name="Freeform: Shape 5130">
                <a:extLst>
                  <a:ext uri="{FF2B5EF4-FFF2-40B4-BE49-F238E27FC236}">
                    <a16:creationId xmlns:a16="http://schemas.microsoft.com/office/drawing/2014/main" id="{3A3542FA-D2DE-E8B1-5E6E-4C38E0DDD9AE}"/>
                  </a:ext>
                </a:extLst>
              </p:cNvPr>
              <p:cNvSpPr/>
              <p:nvPr/>
            </p:nvSpPr>
            <p:spPr>
              <a:xfrm>
                <a:off x="4218965" y="1808197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569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2" name="Freeform: Shape 5131">
                <a:extLst>
                  <a:ext uri="{FF2B5EF4-FFF2-40B4-BE49-F238E27FC236}">
                    <a16:creationId xmlns:a16="http://schemas.microsoft.com/office/drawing/2014/main" id="{590BA96F-9A89-EA10-85EA-B5967324E849}"/>
                  </a:ext>
                </a:extLst>
              </p:cNvPr>
              <p:cNvSpPr/>
              <p:nvPr/>
            </p:nvSpPr>
            <p:spPr>
              <a:xfrm>
                <a:off x="4879476" y="1483556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703"/>
                      <a:pt x="10801" y="152993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3" name="Freeform: Shape 5132">
                <a:extLst>
                  <a:ext uri="{FF2B5EF4-FFF2-40B4-BE49-F238E27FC236}">
                    <a16:creationId xmlns:a16="http://schemas.microsoft.com/office/drawing/2014/main" id="{8F13B1D0-0E7F-2B73-A7FF-842994B8D0BE}"/>
                  </a:ext>
                </a:extLst>
              </p:cNvPr>
              <p:cNvSpPr/>
              <p:nvPr/>
            </p:nvSpPr>
            <p:spPr>
              <a:xfrm>
                <a:off x="4608071" y="1607858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692"/>
                      <a:pt x="275949" y="14402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4" name="Freeform: Shape 5133">
                <a:extLst>
                  <a:ext uri="{FF2B5EF4-FFF2-40B4-BE49-F238E27FC236}">
                    <a16:creationId xmlns:a16="http://schemas.microsoft.com/office/drawing/2014/main" id="{F8827C7D-8283-8A68-232A-31AA60FBB6D1}"/>
                  </a:ext>
                </a:extLst>
              </p:cNvPr>
              <p:cNvSpPr/>
              <p:nvPr/>
            </p:nvSpPr>
            <p:spPr>
              <a:xfrm>
                <a:off x="4300404" y="2032796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0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0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113" y="200845"/>
                      <a:pt x="209983" y="176808"/>
                      <a:pt x="210026" y="150790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0"/>
                    </a:lnTo>
                    <a:cubicBezTo>
                      <a:pt x="167070" y="161412"/>
                      <a:pt x="161360" y="171193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5" name="Freeform: Shape 5134">
                <a:extLst>
                  <a:ext uri="{FF2B5EF4-FFF2-40B4-BE49-F238E27FC236}">
                    <a16:creationId xmlns:a16="http://schemas.microsoft.com/office/drawing/2014/main" id="{D781BDB4-37B6-5B46-A1FB-1A91882C2D95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6" name="Freeform: Shape 5135">
                <a:extLst>
                  <a:ext uri="{FF2B5EF4-FFF2-40B4-BE49-F238E27FC236}">
                    <a16:creationId xmlns:a16="http://schemas.microsoft.com/office/drawing/2014/main" id="{62144C3D-5DAD-921C-846D-8526E1AFDC30}"/>
                  </a:ext>
                </a:extLst>
              </p:cNvPr>
              <p:cNvSpPr/>
              <p:nvPr/>
            </p:nvSpPr>
            <p:spPr>
              <a:xfrm>
                <a:off x="4300404" y="2279170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7" name="Freeform: Shape 5136">
                <a:extLst>
                  <a:ext uri="{FF2B5EF4-FFF2-40B4-BE49-F238E27FC236}">
                    <a16:creationId xmlns:a16="http://schemas.microsoft.com/office/drawing/2014/main" id="{02FE89A9-5E05-2700-7EB4-305528F9B55A}"/>
                  </a:ext>
                </a:extLst>
              </p:cNvPr>
              <p:cNvSpPr/>
              <p:nvPr/>
            </p:nvSpPr>
            <p:spPr>
              <a:xfrm>
                <a:off x="4467224" y="1607857"/>
                <a:ext cx="115729" cy="190224"/>
              </a:xfrm>
              <a:custGeom>
                <a:avLst/>
                <a:gdLst>
                  <a:gd name="connsiteX0" fmla="*/ 42863 w 115729"/>
                  <a:gd name="connsiteY0" fmla="*/ 115729 h 190224"/>
                  <a:gd name="connsiteX1" fmla="*/ 42863 w 115729"/>
                  <a:gd name="connsiteY1" fmla="*/ 115729 h 190224"/>
                  <a:gd name="connsiteX2" fmla="*/ 42863 w 115729"/>
                  <a:gd name="connsiteY2" fmla="*/ 72867 h 190224"/>
                  <a:gd name="connsiteX3" fmla="*/ 72524 w 115729"/>
                  <a:gd name="connsiteY3" fmla="*/ 42863 h 190224"/>
                  <a:gd name="connsiteX4" fmla="*/ 72867 w 115729"/>
                  <a:gd name="connsiteY4" fmla="*/ 42863 h 190224"/>
                  <a:gd name="connsiteX5" fmla="*/ 115729 w 115729"/>
                  <a:gd name="connsiteY5" fmla="*/ 42863 h 190224"/>
                  <a:gd name="connsiteX6" fmla="*/ 90954 w 115729"/>
                  <a:gd name="connsiteY6" fmla="*/ 0 h 190224"/>
                  <a:gd name="connsiteX7" fmla="*/ 72867 w 115729"/>
                  <a:gd name="connsiteY7" fmla="*/ 0 h 190224"/>
                  <a:gd name="connsiteX8" fmla="*/ 36519 w 115729"/>
                  <a:gd name="connsiteY8" fmla="*/ 9687 h 190224"/>
                  <a:gd name="connsiteX9" fmla="*/ 21346 w 115729"/>
                  <a:gd name="connsiteY9" fmla="*/ 21346 h 190224"/>
                  <a:gd name="connsiteX10" fmla="*/ 0 w 115729"/>
                  <a:gd name="connsiteY10" fmla="*/ 72781 h 190224"/>
                  <a:gd name="connsiteX11" fmla="*/ 0 w 115729"/>
                  <a:gd name="connsiteY11" fmla="*/ 178737 h 190224"/>
                  <a:gd name="connsiteX12" fmla="*/ 42863 w 115729"/>
                  <a:gd name="connsiteY12" fmla="*/ 190224 h 190224"/>
                  <a:gd name="connsiteX13" fmla="*/ 42863 w 115729"/>
                  <a:gd name="connsiteY13" fmla="*/ 165107 h 190224"/>
                  <a:gd name="connsiteX14" fmla="*/ 42863 w 115729"/>
                  <a:gd name="connsiteY14" fmla="*/ 165107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768" y="56390"/>
                      <a:pt x="56047" y="42957"/>
                      <a:pt x="72524" y="42863"/>
                    </a:cubicBezTo>
                    <a:cubicBezTo>
                      <a:pt x="72635" y="42863"/>
                      <a:pt x="72755" y="42863"/>
                      <a:pt x="72867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7" y="0"/>
                    </a:lnTo>
                    <a:cubicBezTo>
                      <a:pt x="60111" y="-42"/>
                      <a:pt x="47561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38" y="34942"/>
                      <a:pt x="-51" y="53467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07"/>
                    </a:lnTo>
                    <a:lnTo>
                      <a:pt x="42863" y="16510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8" name="Freeform: Shape 5137">
                <a:extLst>
                  <a:ext uri="{FF2B5EF4-FFF2-40B4-BE49-F238E27FC236}">
                    <a16:creationId xmlns:a16="http://schemas.microsoft.com/office/drawing/2014/main" id="{A82A8DFF-5B41-2CC1-5725-754C6154F7D3}"/>
                  </a:ext>
                </a:extLst>
              </p:cNvPr>
              <p:cNvSpPr/>
              <p:nvPr/>
            </p:nvSpPr>
            <p:spPr>
              <a:xfrm>
                <a:off x="4467225" y="1786680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99 h 234972"/>
                  <a:gd name="connsiteX2" fmla="*/ 42863 w 42862"/>
                  <a:gd name="connsiteY2" fmla="*/ 234972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99"/>
                    </a:lnTo>
                    <a:lnTo>
                      <a:pt x="42863" y="234972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39" name="Freeform: Shape 5138">
                <a:extLst>
                  <a:ext uri="{FF2B5EF4-FFF2-40B4-BE49-F238E27FC236}">
                    <a16:creationId xmlns:a16="http://schemas.microsoft.com/office/drawing/2014/main" id="{CD23EFA3-97BC-07DC-1BAE-BE2C6941026A}"/>
                  </a:ext>
                </a:extLst>
              </p:cNvPr>
              <p:cNvSpPr/>
              <p:nvPr/>
            </p:nvSpPr>
            <p:spPr>
              <a:xfrm>
                <a:off x="4870132" y="1088707"/>
                <a:ext cx="200082" cy="263175"/>
              </a:xfrm>
              <a:custGeom>
                <a:avLst/>
                <a:gdLst>
                  <a:gd name="connsiteX0" fmla="*/ 0 w 200082"/>
                  <a:gd name="connsiteY0" fmla="*/ 234372 h 263175"/>
                  <a:gd name="connsiteX1" fmla="*/ 35833 w 200082"/>
                  <a:gd name="connsiteY1" fmla="*/ 263176 h 263175"/>
                  <a:gd name="connsiteX2" fmla="*/ 163649 w 200082"/>
                  <a:gd name="connsiteY2" fmla="*/ 189367 h 263175"/>
                  <a:gd name="connsiteX3" fmla="*/ 200082 w 200082"/>
                  <a:gd name="connsiteY3" fmla="*/ 126273 h 263175"/>
                  <a:gd name="connsiteX4" fmla="*/ 200082 w 200082"/>
                  <a:gd name="connsiteY4" fmla="*/ 24860 h 263175"/>
                  <a:gd name="connsiteX5" fmla="*/ 167935 w 200082"/>
                  <a:gd name="connsiteY5" fmla="*/ 6258 h 263175"/>
                  <a:gd name="connsiteX6" fmla="*/ 167935 w 200082"/>
                  <a:gd name="connsiteY6" fmla="*/ 6258 h 263175"/>
                  <a:gd name="connsiteX7" fmla="*/ 156877 w 200082"/>
                  <a:gd name="connsiteY7" fmla="*/ 0 h 263175"/>
                  <a:gd name="connsiteX8" fmla="*/ 156877 w 200082"/>
                  <a:gd name="connsiteY8" fmla="*/ 126187 h 263175"/>
                  <a:gd name="connsiteX9" fmla="*/ 141875 w 200082"/>
                  <a:gd name="connsiteY9" fmla="*/ 151905 h 263175"/>
                  <a:gd name="connsiteX10" fmla="*/ 11230 w 200082"/>
                  <a:gd name="connsiteY10" fmla="*/ 227343 h 263175"/>
                  <a:gd name="connsiteX11" fmla="*/ 11230 w 200082"/>
                  <a:gd name="connsiteY11" fmla="*/ 227343 h 26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175">
                    <a:moveTo>
                      <a:pt x="0" y="234372"/>
                    </a:moveTo>
                    <a:cubicBezTo>
                      <a:pt x="11427" y="244316"/>
                      <a:pt x="23377" y="253917"/>
                      <a:pt x="35833" y="263176"/>
                    </a:cubicBezTo>
                    <a:lnTo>
                      <a:pt x="163649" y="189367"/>
                    </a:lnTo>
                    <a:cubicBezTo>
                      <a:pt x="186169" y="176328"/>
                      <a:pt x="200039" y="152290"/>
                      <a:pt x="200082" y="126273"/>
                    </a:cubicBezTo>
                    <a:lnTo>
                      <a:pt x="200082" y="24860"/>
                    </a:lnTo>
                    <a:lnTo>
                      <a:pt x="167935" y="6258"/>
                    </a:lnTo>
                    <a:lnTo>
                      <a:pt x="167935" y="6258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714" y="136791"/>
                      <a:pt x="151022" y="146547"/>
                      <a:pt x="141875" y="151905"/>
                    </a:cubicBezTo>
                    <a:lnTo>
                      <a:pt x="11230" y="227343"/>
                    </a:lnTo>
                    <a:lnTo>
                      <a:pt x="11230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0" name="Freeform: Shape 5139">
                <a:extLst>
                  <a:ext uri="{FF2B5EF4-FFF2-40B4-BE49-F238E27FC236}">
                    <a16:creationId xmlns:a16="http://schemas.microsoft.com/office/drawing/2014/main" id="{D4746291-307F-A596-5E6A-D17B3D05783D}"/>
                  </a:ext>
                </a:extLst>
              </p:cNvPr>
              <p:cNvSpPr/>
              <p:nvPr/>
            </p:nvSpPr>
            <p:spPr>
              <a:xfrm>
                <a:off x="4634731" y="1323079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58" y="19545"/>
                      <a:pt x="246717" y="994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1" name="Freeform: Shape 5140">
                <a:extLst>
                  <a:ext uri="{FF2B5EF4-FFF2-40B4-BE49-F238E27FC236}">
                    <a16:creationId xmlns:a16="http://schemas.microsoft.com/office/drawing/2014/main" id="{7A4348B0-D968-120C-D980-0DD6871A5098}"/>
                  </a:ext>
                </a:extLst>
              </p:cNvPr>
              <p:cNvSpPr/>
              <p:nvPr/>
            </p:nvSpPr>
            <p:spPr>
              <a:xfrm>
                <a:off x="4713255" y="1897351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578 h 312724"/>
                  <a:gd name="connsiteX1" fmla="*/ 18517 w 134695"/>
                  <a:gd name="connsiteY1" fmla="*/ 280578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578"/>
                    </a:moveTo>
                    <a:lnTo>
                      <a:pt x="18517" y="280578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2" name="Freeform: Shape 5141">
                <a:extLst>
                  <a:ext uri="{FF2B5EF4-FFF2-40B4-BE49-F238E27FC236}">
                    <a16:creationId xmlns:a16="http://schemas.microsoft.com/office/drawing/2014/main" id="{0F366274-6F17-1B9B-3F94-1D54D48A755B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3" name="Freeform: Shape 5142">
                <a:extLst>
                  <a:ext uri="{FF2B5EF4-FFF2-40B4-BE49-F238E27FC236}">
                    <a16:creationId xmlns:a16="http://schemas.microsoft.com/office/drawing/2014/main" id="{8EBDDAA6-0FE6-5065-195C-E192040CF018}"/>
                  </a:ext>
                </a:extLst>
              </p:cNvPr>
              <p:cNvSpPr/>
              <p:nvPr/>
            </p:nvSpPr>
            <p:spPr>
              <a:xfrm>
                <a:off x="4731772" y="2167213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4" name="Freeform: Shape 5143">
                <a:extLst>
                  <a:ext uri="{FF2B5EF4-FFF2-40B4-BE49-F238E27FC236}">
                    <a16:creationId xmlns:a16="http://schemas.microsoft.com/office/drawing/2014/main" id="{2CAF4066-245E-86DC-2153-DC4FD1978F4E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5" name="Freeform: Shape 5144">
                <a:extLst>
                  <a:ext uri="{FF2B5EF4-FFF2-40B4-BE49-F238E27FC236}">
                    <a16:creationId xmlns:a16="http://schemas.microsoft.com/office/drawing/2014/main" id="{E0DA3866-F611-7694-209B-C6D3C48B6390}"/>
                  </a:ext>
                </a:extLst>
              </p:cNvPr>
              <p:cNvSpPr/>
              <p:nvPr/>
            </p:nvSpPr>
            <p:spPr>
              <a:xfrm>
                <a:off x="4713255" y="217792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6" name="Freeform: Shape 5145">
                <a:extLst>
                  <a:ext uri="{FF2B5EF4-FFF2-40B4-BE49-F238E27FC236}">
                    <a16:creationId xmlns:a16="http://schemas.microsoft.com/office/drawing/2014/main" id="{A203E5D2-3DBF-E2DD-F83E-B4CB39305DB9}"/>
                  </a:ext>
                </a:extLst>
              </p:cNvPr>
              <p:cNvSpPr/>
              <p:nvPr/>
            </p:nvSpPr>
            <p:spPr>
              <a:xfrm>
                <a:off x="4539703" y="1483556"/>
                <a:ext cx="105657" cy="200339"/>
              </a:xfrm>
              <a:custGeom>
                <a:avLst/>
                <a:gdLst>
                  <a:gd name="connsiteX0" fmla="*/ 68367 w 105657"/>
                  <a:gd name="connsiteY0" fmla="*/ 124301 h 200339"/>
                  <a:gd name="connsiteX1" fmla="*/ 68367 w 105657"/>
                  <a:gd name="connsiteY1" fmla="*/ 124301 h 200339"/>
                  <a:gd name="connsiteX2" fmla="*/ 46936 w 105657"/>
                  <a:gd name="connsiteY2" fmla="*/ 87182 h 200339"/>
                  <a:gd name="connsiteX3" fmla="*/ 57909 w 105657"/>
                  <a:gd name="connsiteY3" fmla="*/ 46120 h 200339"/>
                  <a:gd name="connsiteX4" fmla="*/ 95028 w 105657"/>
                  <a:gd name="connsiteY4" fmla="*/ 24689 h 200339"/>
                  <a:gd name="connsiteX5" fmla="*/ 52165 w 105657"/>
                  <a:gd name="connsiteY5" fmla="*/ 0 h 200339"/>
                  <a:gd name="connsiteX6" fmla="*/ 36478 w 105657"/>
                  <a:gd name="connsiteY6" fmla="*/ 9001 h 200339"/>
                  <a:gd name="connsiteX7" fmla="*/ 9817 w 105657"/>
                  <a:gd name="connsiteY7" fmla="*/ 35576 h 200339"/>
                  <a:gd name="connsiteX8" fmla="*/ 2530 w 105657"/>
                  <a:gd name="connsiteY8" fmla="*/ 53321 h 200339"/>
                  <a:gd name="connsiteX9" fmla="*/ 9817 w 105657"/>
                  <a:gd name="connsiteY9" fmla="*/ 108614 h 200339"/>
                  <a:gd name="connsiteX10" fmla="*/ 62795 w 105657"/>
                  <a:gd name="connsiteY10" fmla="*/ 200339 h 200339"/>
                  <a:gd name="connsiteX11" fmla="*/ 105658 w 105657"/>
                  <a:gd name="connsiteY11" fmla="*/ 188852 h 200339"/>
                  <a:gd name="connsiteX12" fmla="*/ 93056 w 105657"/>
                  <a:gd name="connsiteY12" fmla="*/ 167164 h 200339"/>
                  <a:gd name="connsiteX13" fmla="*/ 93056 w 105657"/>
                  <a:gd name="connsiteY13" fmla="*/ 167164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38646" y="72806"/>
                      <a:pt x="43558" y="54444"/>
                      <a:pt x="57909" y="46120"/>
                    </a:cubicBezTo>
                    <a:lnTo>
                      <a:pt x="95028" y="24689"/>
                    </a:lnTo>
                    <a:lnTo>
                      <a:pt x="52165" y="0"/>
                    </a:lnTo>
                    <a:lnTo>
                      <a:pt x="36478" y="9001"/>
                    </a:lnTo>
                    <a:cubicBezTo>
                      <a:pt x="25428" y="15388"/>
                      <a:pt x="16238" y="24552"/>
                      <a:pt x="9817" y="35576"/>
                    </a:cubicBezTo>
                    <a:cubicBezTo>
                      <a:pt x="6585" y="41131"/>
                      <a:pt x="4133" y="47097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339"/>
                    </a:lnTo>
                    <a:lnTo>
                      <a:pt x="105658" y="188852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7" name="Freeform: Shape 5146">
                <a:extLst>
                  <a:ext uri="{FF2B5EF4-FFF2-40B4-BE49-F238E27FC236}">
                    <a16:creationId xmlns:a16="http://schemas.microsoft.com/office/drawing/2014/main" id="{4A126FAB-A71F-7250-1DBC-D81E707E6FF1}"/>
                  </a:ext>
                </a:extLst>
              </p:cNvPr>
              <p:cNvSpPr/>
              <p:nvPr/>
            </p:nvSpPr>
            <p:spPr>
              <a:xfrm>
                <a:off x="4602756" y="1672408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8" name="Freeform: Shape 5147">
                <a:extLst>
                  <a:ext uri="{FF2B5EF4-FFF2-40B4-BE49-F238E27FC236}">
                    <a16:creationId xmlns:a16="http://schemas.microsoft.com/office/drawing/2014/main" id="{0A109CFC-B706-105D-F026-B741880FA741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49" name="Freeform: Shape 5148">
                <a:extLst>
                  <a:ext uri="{FF2B5EF4-FFF2-40B4-BE49-F238E27FC236}">
                    <a16:creationId xmlns:a16="http://schemas.microsoft.com/office/drawing/2014/main" id="{60719944-D5BA-1BA8-6EA7-0A98D8484770}"/>
                  </a:ext>
                </a:extLst>
              </p:cNvPr>
              <p:cNvSpPr/>
              <p:nvPr/>
            </p:nvSpPr>
            <p:spPr>
              <a:xfrm>
                <a:off x="4745488" y="1859289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7 h 6686"/>
                  <a:gd name="connsiteX2" fmla="*/ 11573 w 11572"/>
                  <a:gd name="connsiteY2" fmla="*/ 6687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7"/>
                    </a:lnTo>
                    <a:lnTo>
                      <a:pt x="11573" y="668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0" name="Freeform: Shape 5149">
                <a:extLst>
                  <a:ext uri="{FF2B5EF4-FFF2-40B4-BE49-F238E27FC236}">
                    <a16:creationId xmlns:a16="http://schemas.microsoft.com/office/drawing/2014/main" id="{90050FFA-191B-CBB8-F672-11A327959592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1" name="Freeform: Shape 5150">
                <a:extLst>
                  <a:ext uri="{FF2B5EF4-FFF2-40B4-BE49-F238E27FC236}">
                    <a16:creationId xmlns:a16="http://schemas.microsoft.com/office/drawing/2014/main" id="{AD9E9E08-83A2-5B44-279B-D813AF6D1BB2}"/>
                  </a:ext>
                </a:extLst>
              </p:cNvPr>
              <p:cNvSpPr/>
              <p:nvPr/>
            </p:nvSpPr>
            <p:spPr>
              <a:xfrm>
                <a:off x="4682823" y="1823113"/>
                <a:ext cx="62665" cy="36175"/>
              </a:xfrm>
              <a:custGeom>
                <a:avLst/>
                <a:gdLst>
                  <a:gd name="connsiteX0" fmla="*/ 62665 w 62665"/>
                  <a:gd name="connsiteY0" fmla="*/ 36176 h 36175"/>
                  <a:gd name="connsiteX1" fmla="*/ 62665 w 62665"/>
                  <a:gd name="connsiteY1" fmla="*/ 36176 h 36175"/>
                  <a:gd name="connsiteX2" fmla="*/ 0 w 62665"/>
                  <a:gd name="connsiteY2" fmla="*/ 0 h 36175"/>
                  <a:gd name="connsiteX3" fmla="*/ 0 w 62665"/>
                  <a:gd name="connsiteY3" fmla="*/ 0 h 36175"/>
                  <a:gd name="connsiteX4" fmla="*/ 62665 w 62665"/>
                  <a:gd name="connsiteY4" fmla="*/ 36176 h 3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5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2" name="Freeform: Shape 5151">
                <a:extLst>
                  <a:ext uri="{FF2B5EF4-FFF2-40B4-BE49-F238E27FC236}">
                    <a16:creationId xmlns:a16="http://schemas.microsoft.com/office/drawing/2014/main" id="{4E8AA0AC-AE3B-F184-956A-DE9856E626A2}"/>
                  </a:ext>
                </a:extLst>
              </p:cNvPr>
              <p:cNvSpPr/>
              <p:nvPr/>
            </p:nvSpPr>
            <p:spPr>
              <a:xfrm>
                <a:off x="4718999" y="799814"/>
                <a:ext cx="128951" cy="288464"/>
              </a:xfrm>
              <a:custGeom>
                <a:avLst/>
                <a:gdLst>
                  <a:gd name="connsiteX0" fmla="*/ 0 w 128951"/>
                  <a:gd name="connsiteY0" fmla="*/ 281521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521"/>
                    </a:moveTo>
                    <a:cubicBezTo>
                      <a:pt x="15088" y="284324"/>
                      <a:pt x="30235" y="28663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3" name="Freeform: Shape 5152">
                <a:extLst>
                  <a:ext uri="{FF2B5EF4-FFF2-40B4-BE49-F238E27FC236}">
                    <a16:creationId xmlns:a16="http://schemas.microsoft.com/office/drawing/2014/main" id="{98F5AE21-EFCF-E5F2-E75F-3A9532258591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4" name="Freeform: Shape 5153">
                <a:extLst>
                  <a:ext uri="{FF2B5EF4-FFF2-40B4-BE49-F238E27FC236}">
                    <a16:creationId xmlns:a16="http://schemas.microsoft.com/office/drawing/2014/main" id="{EF6863C1-B18E-BAA7-6FCC-0B0C49A97FB6}"/>
                  </a:ext>
                </a:extLst>
              </p:cNvPr>
              <p:cNvSpPr/>
              <p:nvPr/>
            </p:nvSpPr>
            <p:spPr>
              <a:xfrm>
                <a:off x="4750374" y="79981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5" name="Freeform: Shape 5154">
                <a:extLst>
                  <a:ext uri="{FF2B5EF4-FFF2-40B4-BE49-F238E27FC236}">
                    <a16:creationId xmlns:a16="http://schemas.microsoft.com/office/drawing/2014/main" id="{BD385F11-8AE2-8F8C-149F-E5CE1D9A1597}"/>
                  </a:ext>
                </a:extLst>
              </p:cNvPr>
              <p:cNvSpPr/>
              <p:nvPr/>
            </p:nvSpPr>
            <p:spPr>
              <a:xfrm>
                <a:off x="4583296" y="1081763"/>
                <a:ext cx="181136" cy="234629"/>
              </a:xfrm>
              <a:custGeom>
                <a:avLst/>
                <a:gdLst>
                  <a:gd name="connsiteX0" fmla="*/ 99527 w 181136"/>
                  <a:gd name="connsiteY0" fmla="*/ 62151 h 234629"/>
                  <a:gd name="connsiteX1" fmla="*/ 99527 w 181136"/>
                  <a:gd name="connsiteY1" fmla="*/ 62151 h 234629"/>
                  <a:gd name="connsiteX2" fmla="*/ 0 w 181136"/>
                  <a:gd name="connsiteY2" fmla="*/ 234629 h 234629"/>
                  <a:gd name="connsiteX3" fmla="*/ 49463 w 181136"/>
                  <a:gd name="connsiteY3" fmla="*/ 234629 h 234629"/>
                  <a:gd name="connsiteX4" fmla="*/ 181137 w 181136"/>
                  <a:gd name="connsiteY4" fmla="*/ 6944 h 234629"/>
                  <a:gd name="connsiteX5" fmla="*/ 135703 w 181136"/>
                  <a:gd name="connsiteY5" fmla="*/ 0 h 23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629">
                    <a:moveTo>
                      <a:pt x="99527" y="62151"/>
                    </a:moveTo>
                    <a:lnTo>
                      <a:pt x="99527" y="62151"/>
                    </a:lnTo>
                    <a:lnTo>
                      <a:pt x="0" y="234629"/>
                    </a:lnTo>
                    <a:lnTo>
                      <a:pt x="49463" y="234629"/>
                    </a:lnTo>
                    <a:lnTo>
                      <a:pt x="181137" y="6944"/>
                    </a:lnTo>
                    <a:cubicBezTo>
                      <a:pt x="165989" y="5118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6" name="Freeform: Shape 5155">
                <a:extLst>
                  <a:ext uri="{FF2B5EF4-FFF2-40B4-BE49-F238E27FC236}">
                    <a16:creationId xmlns:a16="http://schemas.microsoft.com/office/drawing/2014/main" id="{A5F60B94-7C36-B278-60E6-EE02532D13EB}"/>
                  </a:ext>
                </a:extLst>
              </p:cNvPr>
              <p:cNvSpPr/>
              <p:nvPr/>
            </p:nvSpPr>
            <p:spPr>
              <a:xfrm>
                <a:off x="4881362" y="1650720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327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327"/>
                    </a:lnTo>
                    <a:cubicBezTo>
                      <a:pt x="188467" y="75309"/>
                      <a:pt x="174596" y="51272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35" y="80676"/>
                      <a:pt x="145535" y="90448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7" name="Freeform: Shape 5156">
                <a:extLst>
                  <a:ext uri="{FF2B5EF4-FFF2-40B4-BE49-F238E27FC236}">
                    <a16:creationId xmlns:a16="http://schemas.microsoft.com/office/drawing/2014/main" id="{9C7A4D23-4D4D-6279-E81C-1966146C82C1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8" name="Freeform: Shape 5157">
                <a:extLst>
                  <a:ext uri="{FF2B5EF4-FFF2-40B4-BE49-F238E27FC236}">
                    <a16:creationId xmlns:a16="http://schemas.microsoft.com/office/drawing/2014/main" id="{F234740F-41E2-6283-0881-146B98D784CC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59" name="Freeform: Shape 5158">
                <a:extLst>
                  <a:ext uri="{FF2B5EF4-FFF2-40B4-BE49-F238E27FC236}">
                    <a16:creationId xmlns:a16="http://schemas.microsoft.com/office/drawing/2014/main" id="{A4E12BCD-D721-EB20-9DE0-F8D3D947AE5C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0" name="Freeform: Shape 5159">
                <a:extLst>
                  <a:ext uri="{FF2B5EF4-FFF2-40B4-BE49-F238E27FC236}">
                    <a16:creationId xmlns:a16="http://schemas.microsoft.com/office/drawing/2014/main" id="{31ED6DBC-7989-A371-CF01-6DC9B45AB782}"/>
                  </a:ext>
                </a:extLst>
              </p:cNvPr>
              <p:cNvSpPr/>
              <p:nvPr/>
            </p:nvSpPr>
            <p:spPr>
              <a:xfrm>
                <a:off x="5027009" y="1890664"/>
                <a:ext cx="8572" cy="37118"/>
              </a:xfrm>
              <a:custGeom>
                <a:avLst/>
                <a:gdLst>
                  <a:gd name="connsiteX0" fmla="*/ 0 w 8572"/>
                  <a:gd name="connsiteY0" fmla="*/ 0 h 37118"/>
                  <a:gd name="connsiteX1" fmla="*/ 0 w 8572"/>
                  <a:gd name="connsiteY1" fmla="*/ 37119 h 37118"/>
                  <a:gd name="connsiteX2" fmla="*/ 0 w 8572"/>
                  <a:gd name="connsiteY2" fmla="*/ 37119 h 37118"/>
                  <a:gd name="connsiteX3" fmla="*/ 0 w 8572"/>
                  <a:gd name="connsiteY3" fmla="*/ 0 h 3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8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1" name="Freeform: Shape 5160">
                <a:extLst>
                  <a:ext uri="{FF2B5EF4-FFF2-40B4-BE49-F238E27FC236}">
                    <a16:creationId xmlns:a16="http://schemas.microsoft.com/office/drawing/2014/main" id="{CB57F982-08D9-C314-D4B1-3F30A9FB9F91}"/>
                  </a:ext>
                </a:extLst>
              </p:cNvPr>
              <p:cNvSpPr/>
              <p:nvPr/>
            </p:nvSpPr>
            <p:spPr>
              <a:xfrm>
                <a:off x="4539747" y="1359255"/>
                <a:ext cx="159535" cy="168192"/>
              </a:xfrm>
              <a:custGeom>
                <a:avLst/>
                <a:gdLst>
                  <a:gd name="connsiteX0" fmla="*/ 94984 w 159535"/>
                  <a:gd name="connsiteY0" fmla="*/ 99527 h 168192"/>
                  <a:gd name="connsiteX1" fmla="*/ 94984 w 159535"/>
                  <a:gd name="connsiteY1" fmla="*/ 99527 h 168192"/>
                  <a:gd name="connsiteX2" fmla="*/ 57865 w 159535"/>
                  <a:gd name="connsiteY2" fmla="*/ 78095 h 168192"/>
                  <a:gd name="connsiteX3" fmla="*/ 43892 w 159535"/>
                  <a:gd name="connsiteY3" fmla="*/ 59836 h 168192"/>
                  <a:gd name="connsiteX4" fmla="*/ 46892 w 159535"/>
                  <a:gd name="connsiteY4" fmla="*/ 37119 h 168192"/>
                  <a:gd name="connsiteX5" fmla="*/ 68324 w 159535"/>
                  <a:gd name="connsiteY5" fmla="*/ 0 h 168192"/>
                  <a:gd name="connsiteX6" fmla="*/ 18774 w 159535"/>
                  <a:gd name="connsiteY6" fmla="*/ 0 h 168192"/>
                  <a:gd name="connsiteX7" fmla="*/ 9773 w 159535"/>
                  <a:gd name="connsiteY7" fmla="*/ 15688 h 168192"/>
                  <a:gd name="connsiteX8" fmla="*/ 36434 w 159535"/>
                  <a:gd name="connsiteY8" fmla="*/ 115214 h 168192"/>
                  <a:gd name="connsiteX9" fmla="*/ 128160 w 159535"/>
                  <a:gd name="connsiteY9" fmla="*/ 168192 h 168192"/>
                  <a:gd name="connsiteX10" fmla="*/ 159535 w 159535"/>
                  <a:gd name="connsiteY10" fmla="*/ 136817 h 168192"/>
                  <a:gd name="connsiteX11" fmla="*/ 137847 w 159535"/>
                  <a:gd name="connsiteY11" fmla="*/ 124301 h 168192"/>
                  <a:gd name="connsiteX12" fmla="*/ 137847 w 159535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535" h="168192">
                    <a:moveTo>
                      <a:pt x="94984" y="99527"/>
                    </a:moveTo>
                    <a:lnTo>
                      <a:pt x="94984" y="99527"/>
                    </a:lnTo>
                    <a:lnTo>
                      <a:pt x="57865" y="78095"/>
                    </a:lnTo>
                    <a:cubicBezTo>
                      <a:pt x="50947" y="74126"/>
                      <a:pt x="45915" y="67551"/>
                      <a:pt x="43892" y="59836"/>
                    </a:cubicBezTo>
                    <a:cubicBezTo>
                      <a:pt x="41766" y="52172"/>
                      <a:pt x="42855" y="43968"/>
                      <a:pt x="46892" y="37119"/>
                    </a:cubicBezTo>
                    <a:lnTo>
                      <a:pt x="68324" y="0"/>
                    </a:lnTo>
                    <a:lnTo>
                      <a:pt x="18774" y="0"/>
                    </a:lnTo>
                    <a:lnTo>
                      <a:pt x="9773" y="15688"/>
                    </a:lnTo>
                    <a:cubicBezTo>
                      <a:pt x="-10346" y="50535"/>
                      <a:pt x="1595" y="95086"/>
                      <a:pt x="36434" y="115214"/>
                    </a:cubicBezTo>
                    <a:lnTo>
                      <a:pt x="128160" y="168192"/>
                    </a:lnTo>
                    <a:lnTo>
                      <a:pt x="159535" y="136817"/>
                    </a:lnTo>
                    <a:lnTo>
                      <a:pt x="137847" y="124301"/>
                    </a:lnTo>
                    <a:lnTo>
                      <a:pt x="137847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2" name="Freeform: Shape 5161">
                <a:extLst>
                  <a:ext uri="{FF2B5EF4-FFF2-40B4-BE49-F238E27FC236}">
                    <a16:creationId xmlns:a16="http://schemas.microsoft.com/office/drawing/2014/main" id="{D19C338C-258C-685F-A15A-03EA699DA526}"/>
                  </a:ext>
                </a:extLst>
              </p:cNvPr>
              <p:cNvSpPr/>
              <p:nvPr/>
            </p:nvSpPr>
            <p:spPr>
              <a:xfrm>
                <a:off x="4667907" y="1496072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3" name="Freeform: Shape 5162">
                <a:extLst>
                  <a:ext uri="{FF2B5EF4-FFF2-40B4-BE49-F238E27FC236}">
                    <a16:creationId xmlns:a16="http://schemas.microsoft.com/office/drawing/2014/main" id="{25A3FC72-2CB5-8CDA-0639-41E770AC4F53}"/>
                  </a:ext>
                </a:extLst>
              </p:cNvPr>
              <p:cNvSpPr/>
              <p:nvPr/>
            </p:nvSpPr>
            <p:spPr>
              <a:xfrm>
                <a:off x="4343266" y="669426"/>
                <a:ext cx="166820" cy="277920"/>
              </a:xfrm>
              <a:custGeom>
                <a:avLst/>
                <a:gdLst>
                  <a:gd name="connsiteX0" fmla="*/ 123958 w 166820"/>
                  <a:gd name="connsiteY0" fmla="*/ 277921 h 277920"/>
                  <a:gd name="connsiteX1" fmla="*/ 166821 w 166820"/>
                  <a:gd name="connsiteY1" fmla="*/ 260776 h 277920"/>
                  <a:gd name="connsiteX2" fmla="*/ 166821 w 166820"/>
                  <a:gd name="connsiteY2" fmla="*/ 113671 h 277920"/>
                  <a:gd name="connsiteX3" fmla="*/ 130731 w 166820"/>
                  <a:gd name="connsiteY3" fmla="*/ 50664 h 277920"/>
                  <a:gd name="connsiteX4" fmla="*/ 42863 w 166820"/>
                  <a:gd name="connsiteY4" fmla="*/ 0 h 277920"/>
                  <a:gd name="connsiteX5" fmla="*/ 10716 w 166820"/>
                  <a:gd name="connsiteY5" fmla="*/ 18517 h 277920"/>
                  <a:gd name="connsiteX6" fmla="*/ 10716 w 166820"/>
                  <a:gd name="connsiteY6" fmla="*/ 18517 h 277920"/>
                  <a:gd name="connsiteX7" fmla="*/ 0 w 166820"/>
                  <a:gd name="connsiteY7" fmla="*/ 24689 h 277920"/>
                  <a:gd name="connsiteX8" fmla="*/ 109299 w 166820"/>
                  <a:gd name="connsiteY8" fmla="*/ 87782 h 277920"/>
                  <a:gd name="connsiteX9" fmla="*/ 124301 w 166820"/>
                  <a:gd name="connsiteY9" fmla="*/ 113500 h 277920"/>
                  <a:gd name="connsiteX10" fmla="*/ 124301 w 166820"/>
                  <a:gd name="connsiteY10" fmla="*/ 264290 h 277920"/>
                  <a:gd name="connsiteX11" fmla="*/ 124301 w 166820"/>
                  <a:gd name="connsiteY11" fmla="*/ 264290 h 27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820" h="277920">
                    <a:moveTo>
                      <a:pt x="123958" y="277921"/>
                    </a:moveTo>
                    <a:cubicBezTo>
                      <a:pt x="138446" y="272777"/>
                      <a:pt x="152676" y="267205"/>
                      <a:pt x="166821" y="260776"/>
                    </a:cubicBezTo>
                    <a:lnTo>
                      <a:pt x="166821" y="113671"/>
                    </a:lnTo>
                    <a:cubicBezTo>
                      <a:pt x="166787" y="87762"/>
                      <a:pt x="153062" y="63800"/>
                      <a:pt x="130731" y="50664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689"/>
                    </a:lnTo>
                    <a:lnTo>
                      <a:pt x="109299" y="87782"/>
                    </a:lnTo>
                    <a:cubicBezTo>
                      <a:pt x="118472" y="93120"/>
                      <a:pt x="124173" y="102885"/>
                      <a:pt x="124301" y="113500"/>
                    </a:cubicBezTo>
                    <a:lnTo>
                      <a:pt x="124301" y="264290"/>
                    </a:lnTo>
                    <a:lnTo>
                      <a:pt x="12430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4" name="Freeform: Shape 5163">
                <a:extLst>
                  <a:ext uri="{FF2B5EF4-FFF2-40B4-BE49-F238E27FC236}">
                    <a16:creationId xmlns:a16="http://schemas.microsoft.com/office/drawing/2014/main" id="{0FAD4CE3-A8FC-0BAD-A19A-3AD5A98B39FB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5" name="Freeform: Shape 5164">
                <a:extLst>
                  <a:ext uri="{FF2B5EF4-FFF2-40B4-BE49-F238E27FC236}">
                    <a16:creationId xmlns:a16="http://schemas.microsoft.com/office/drawing/2014/main" id="{568DBADF-EEDE-3910-3C07-11DC775AAFEC}"/>
                  </a:ext>
                </a:extLst>
              </p:cNvPr>
              <p:cNvSpPr/>
              <p:nvPr/>
            </p:nvSpPr>
            <p:spPr>
              <a:xfrm>
                <a:off x="4343266" y="687857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6" name="Freeform: Shape 5165">
                <a:extLst>
                  <a:ext uri="{FF2B5EF4-FFF2-40B4-BE49-F238E27FC236}">
                    <a16:creationId xmlns:a16="http://schemas.microsoft.com/office/drawing/2014/main" id="{7D09E39B-FBA2-2F06-F680-5D991E333C47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7" name="Freeform: Shape 5166">
                <a:extLst>
                  <a:ext uri="{FF2B5EF4-FFF2-40B4-BE49-F238E27FC236}">
                    <a16:creationId xmlns:a16="http://schemas.microsoft.com/office/drawing/2014/main" id="{2983C71A-4576-7812-0A4C-115C26BE0F1D}"/>
                  </a:ext>
                </a:extLst>
              </p:cNvPr>
              <p:cNvSpPr/>
              <p:nvPr/>
            </p:nvSpPr>
            <p:spPr>
              <a:xfrm>
                <a:off x="4353982" y="669340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8" name="Freeform: Shape 5167">
                <a:extLst>
                  <a:ext uri="{FF2B5EF4-FFF2-40B4-BE49-F238E27FC236}">
                    <a16:creationId xmlns:a16="http://schemas.microsoft.com/office/drawing/2014/main" id="{81E925CD-D1A4-6F77-D18E-94D76145479D}"/>
                  </a:ext>
                </a:extLst>
              </p:cNvPr>
              <p:cNvSpPr/>
              <p:nvPr/>
            </p:nvSpPr>
            <p:spPr>
              <a:xfrm>
                <a:off x="4467225" y="930630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69" name="Freeform: Shape 5168">
                <a:extLst>
                  <a:ext uri="{FF2B5EF4-FFF2-40B4-BE49-F238E27FC236}">
                    <a16:creationId xmlns:a16="http://schemas.microsoft.com/office/drawing/2014/main" id="{A60E975F-7081-AA93-725F-1E1FAE5AD551}"/>
                  </a:ext>
                </a:extLst>
              </p:cNvPr>
              <p:cNvSpPr/>
              <p:nvPr/>
            </p:nvSpPr>
            <p:spPr>
              <a:xfrm>
                <a:off x="4892849" y="1316393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0" name="Freeform: Shape 5169">
                <a:extLst>
                  <a:ext uri="{FF2B5EF4-FFF2-40B4-BE49-F238E27FC236}">
                    <a16:creationId xmlns:a16="http://schemas.microsoft.com/office/drawing/2014/main" id="{8E5145EA-C981-395A-2E23-D427DF9E9326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1" name="Freeform: Shape 5170">
                <a:extLst>
                  <a:ext uri="{FF2B5EF4-FFF2-40B4-BE49-F238E27FC236}">
                    <a16:creationId xmlns:a16="http://schemas.microsoft.com/office/drawing/2014/main" id="{6A502A8B-ADA5-A2CF-D9ED-7074B2153D90}"/>
                  </a:ext>
                </a:extLst>
              </p:cNvPr>
              <p:cNvSpPr/>
              <p:nvPr/>
            </p:nvSpPr>
            <p:spPr>
              <a:xfrm>
                <a:off x="5132708" y="1483556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2" name="Freeform: Shape 5171">
                <a:extLst>
                  <a:ext uri="{FF2B5EF4-FFF2-40B4-BE49-F238E27FC236}">
                    <a16:creationId xmlns:a16="http://schemas.microsoft.com/office/drawing/2014/main" id="{ADF08E06-A308-0A6D-84B6-A052235FFA4A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3" name="Freeform: Shape 5172">
                <a:extLst>
                  <a:ext uri="{FF2B5EF4-FFF2-40B4-BE49-F238E27FC236}">
                    <a16:creationId xmlns:a16="http://schemas.microsoft.com/office/drawing/2014/main" id="{918A0C26-F689-8D4D-E1FF-D375DAB13C2E}"/>
                  </a:ext>
                </a:extLst>
              </p:cNvPr>
              <p:cNvSpPr/>
              <p:nvPr/>
            </p:nvSpPr>
            <p:spPr>
              <a:xfrm>
                <a:off x="5138965" y="1494272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4" name="Freeform: Shape 5173">
                <a:extLst>
                  <a:ext uri="{FF2B5EF4-FFF2-40B4-BE49-F238E27FC236}">
                    <a16:creationId xmlns:a16="http://schemas.microsoft.com/office/drawing/2014/main" id="{D5E52729-01F7-2868-0C4E-E1686639B4F5}"/>
                  </a:ext>
                </a:extLst>
              </p:cNvPr>
              <p:cNvSpPr/>
              <p:nvPr/>
            </p:nvSpPr>
            <p:spPr>
              <a:xfrm>
                <a:off x="4467567" y="1243526"/>
                <a:ext cx="190309" cy="115728"/>
              </a:xfrm>
              <a:custGeom>
                <a:avLst/>
                <a:gdLst>
                  <a:gd name="connsiteX0" fmla="*/ 115729 w 190309"/>
                  <a:gd name="connsiteY0" fmla="*/ 72866 h 115728"/>
                  <a:gd name="connsiteX1" fmla="*/ 72867 w 190309"/>
                  <a:gd name="connsiteY1" fmla="*/ 72866 h 115728"/>
                  <a:gd name="connsiteX2" fmla="*/ 42863 w 190309"/>
                  <a:gd name="connsiteY2" fmla="*/ 42863 h 115728"/>
                  <a:gd name="connsiteX3" fmla="*/ 42863 w 190309"/>
                  <a:gd name="connsiteY3" fmla="*/ 0 h 115728"/>
                  <a:gd name="connsiteX4" fmla="*/ 0 w 190309"/>
                  <a:gd name="connsiteY4" fmla="*/ 24689 h 115728"/>
                  <a:gd name="connsiteX5" fmla="*/ 0 w 190309"/>
                  <a:gd name="connsiteY5" fmla="*/ 42863 h 115728"/>
                  <a:gd name="connsiteX6" fmla="*/ 9687 w 190309"/>
                  <a:gd name="connsiteY6" fmla="*/ 79210 h 115728"/>
                  <a:gd name="connsiteX7" fmla="*/ 72867 w 190309"/>
                  <a:gd name="connsiteY7" fmla="*/ 115729 h 115728"/>
                  <a:gd name="connsiteX8" fmla="*/ 178823 w 190309"/>
                  <a:gd name="connsiteY8" fmla="*/ 115729 h 115728"/>
                  <a:gd name="connsiteX9" fmla="*/ 190310 w 190309"/>
                  <a:gd name="connsiteY9" fmla="*/ 72866 h 115728"/>
                  <a:gd name="connsiteX10" fmla="*/ 115729 w 190309"/>
                  <a:gd name="connsiteY10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22717" y="101781"/>
                      <a:pt x="46798" y="115703"/>
                      <a:pt x="72867" y="115729"/>
                    </a:cubicBezTo>
                    <a:lnTo>
                      <a:pt x="178823" y="115729"/>
                    </a:lnTo>
                    <a:cubicBezTo>
                      <a:pt x="182655" y="101387"/>
                      <a:pt x="186478" y="87097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5" name="Freeform: Shape 5174">
                <a:extLst>
                  <a:ext uri="{FF2B5EF4-FFF2-40B4-BE49-F238E27FC236}">
                    <a16:creationId xmlns:a16="http://schemas.microsoft.com/office/drawing/2014/main" id="{C7E29491-221C-A881-FE82-83FD77A65CE6}"/>
                  </a:ext>
                </a:extLst>
              </p:cNvPr>
              <p:cNvSpPr/>
              <p:nvPr/>
            </p:nvSpPr>
            <p:spPr>
              <a:xfrm>
                <a:off x="4646390" y="1316393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30"/>
                      <a:pt x="3883" y="28521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6" name="Freeform: Shape 5175">
                <a:extLst>
                  <a:ext uri="{FF2B5EF4-FFF2-40B4-BE49-F238E27FC236}">
                    <a16:creationId xmlns:a16="http://schemas.microsoft.com/office/drawing/2014/main" id="{3F6CE839-5273-D241-68E6-CCC8CE54C247}"/>
                  </a:ext>
                </a:extLst>
              </p:cNvPr>
              <p:cNvSpPr/>
              <p:nvPr/>
            </p:nvSpPr>
            <p:spPr>
              <a:xfrm>
                <a:off x="3948503" y="756951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163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424 h 200082"/>
                  <a:gd name="connsiteX11" fmla="*/ 227343 w 263089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679"/>
                      <a:pt x="263090" y="164163"/>
                    </a:cubicBezTo>
                    <a:lnTo>
                      <a:pt x="189281" y="36433"/>
                    </a:lnTo>
                    <a:cubicBezTo>
                      <a:pt x="176242" y="13917"/>
                      <a:pt x="152205" y="39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3"/>
                      <a:pt x="151905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7" name="Freeform: Shape 5176">
                <a:extLst>
                  <a:ext uri="{FF2B5EF4-FFF2-40B4-BE49-F238E27FC236}">
                    <a16:creationId xmlns:a16="http://schemas.microsoft.com/office/drawing/2014/main" id="{105D9F0E-DB73-7CDA-0E1A-DAB757AE8B24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8" name="Freeform: Shape 5177">
                <a:extLst>
                  <a:ext uri="{FF2B5EF4-FFF2-40B4-BE49-F238E27FC236}">
                    <a16:creationId xmlns:a16="http://schemas.microsoft.com/office/drawing/2014/main" id="{E099459B-DC6E-3E80-EC0A-D6CFAFF23140}"/>
                  </a:ext>
                </a:extLst>
              </p:cNvPr>
              <p:cNvSpPr/>
              <p:nvPr/>
            </p:nvSpPr>
            <p:spPr>
              <a:xfrm>
                <a:off x="4176102" y="945375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79" name="Freeform: Shape 5178">
                <a:extLst>
                  <a:ext uri="{FF2B5EF4-FFF2-40B4-BE49-F238E27FC236}">
                    <a16:creationId xmlns:a16="http://schemas.microsoft.com/office/drawing/2014/main" id="{22D63DCB-A4E2-A1C0-C1D8-82961FADACCD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0" name="Freeform: Shape 5179">
                <a:extLst>
                  <a:ext uri="{FF2B5EF4-FFF2-40B4-BE49-F238E27FC236}">
                    <a16:creationId xmlns:a16="http://schemas.microsoft.com/office/drawing/2014/main" id="{CBAECFEA-447B-3193-817D-9D315B54E9CE}"/>
                  </a:ext>
                </a:extLst>
              </p:cNvPr>
              <p:cNvSpPr/>
              <p:nvPr/>
            </p:nvSpPr>
            <p:spPr>
              <a:xfrm>
                <a:off x="3948503" y="789098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1" name="Freeform: Shape 5180">
                <a:extLst>
                  <a:ext uri="{FF2B5EF4-FFF2-40B4-BE49-F238E27FC236}">
                    <a16:creationId xmlns:a16="http://schemas.microsoft.com/office/drawing/2014/main" id="{E86150C1-2B70-BBE3-A798-4A6629BB17F2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2" name="Freeform: Shape 5181">
                <a:extLst>
                  <a:ext uri="{FF2B5EF4-FFF2-40B4-BE49-F238E27FC236}">
                    <a16:creationId xmlns:a16="http://schemas.microsoft.com/office/drawing/2014/main" id="{608A4223-24FD-1395-EAB7-9248F2BA9F6F}"/>
                  </a:ext>
                </a:extLst>
              </p:cNvPr>
              <p:cNvSpPr/>
              <p:nvPr/>
            </p:nvSpPr>
            <p:spPr>
              <a:xfrm>
                <a:off x="3954675" y="756951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3" name="Freeform: Shape 5182">
                <a:extLst>
                  <a:ext uri="{FF2B5EF4-FFF2-40B4-BE49-F238E27FC236}">
                    <a16:creationId xmlns:a16="http://schemas.microsoft.com/office/drawing/2014/main" id="{D22BE904-9911-4427-F2D4-04026BB65E0A}"/>
                  </a:ext>
                </a:extLst>
              </p:cNvPr>
              <p:cNvSpPr/>
              <p:nvPr/>
            </p:nvSpPr>
            <p:spPr>
              <a:xfrm>
                <a:off x="4182446" y="921115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4" name="Freeform: Shape 5183">
                <a:extLst>
                  <a:ext uri="{FF2B5EF4-FFF2-40B4-BE49-F238E27FC236}">
                    <a16:creationId xmlns:a16="http://schemas.microsoft.com/office/drawing/2014/main" id="{7383B1D1-0C84-E569-E451-8A3879A1EC4D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5" name="Freeform: Shape 5184">
                <a:extLst>
                  <a:ext uri="{FF2B5EF4-FFF2-40B4-BE49-F238E27FC236}">
                    <a16:creationId xmlns:a16="http://schemas.microsoft.com/office/drawing/2014/main" id="{D77B6BA9-7144-FA50-6672-36232901DC21}"/>
                  </a:ext>
                </a:extLst>
              </p:cNvPr>
              <p:cNvSpPr/>
              <p:nvPr/>
            </p:nvSpPr>
            <p:spPr>
              <a:xfrm>
                <a:off x="4182789" y="957033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6" name="Freeform: Shape 5185">
                <a:extLst>
                  <a:ext uri="{FF2B5EF4-FFF2-40B4-BE49-F238E27FC236}">
                    <a16:creationId xmlns:a16="http://schemas.microsoft.com/office/drawing/2014/main" id="{E4D371B8-A646-6E66-F0AE-388DEA6EB939}"/>
                  </a:ext>
                </a:extLst>
              </p:cNvPr>
              <p:cNvSpPr/>
              <p:nvPr/>
            </p:nvSpPr>
            <p:spPr>
              <a:xfrm>
                <a:off x="4757061" y="978808"/>
                <a:ext cx="312810" cy="134759"/>
              </a:xfrm>
              <a:custGeom>
                <a:avLst/>
                <a:gdLst>
                  <a:gd name="connsiteX0" fmla="*/ 280664 w 312810"/>
                  <a:gd name="connsiteY0" fmla="*/ 116157 h 134759"/>
                  <a:gd name="connsiteX1" fmla="*/ 312810 w 312810"/>
                  <a:gd name="connsiteY1" fmla="*/ 134760 h 134759"/>
                  <a:gd name="connsiteX2" fmla="*/ 312810 w 312810"/>
                  <a:gd name="connsiteY2" fmla="*/ 134760 h 134759"/>
                  <a:gd name="connsiteX3" fmla="*/ 269948 w 312810"/>
                  <a:gd name="connsiteY3" fmla="*/ 60522 h 134759"/>
                  <a:gd name="connsiteX4" fmla="*/ 182080 w 312810"/>
                  <a:gd name="connsiteY4" fmla="*/ 9773 h 134759"/>
                  <a:gd name="connsiteX5" fmla="*/ 109214 w 312810"/>
                  <a:gd name="connsiteY5" fmla="*/ 9773 h 134759"/>
                  <a:gd name="connsiteX6" fmla="*/ 42863 w 312810"/>
                  <a:gd name="connsiteY6" fmla="*/ 48006 h 134759"/>
                  <a:gd name="connsiteX7" fmla="*/ 0 w 312810"/>
                  <a:gd name="connsiteY7" fmla="*/ 122244 h 134759"/>
                  <a:gd name="connsiteX8" fmla="*/ 130645 w 312810"/>
                  <a:gd name="connsiteY8" fmla="*/ 46892 h 134759"/>
                  <a:gd name="connsiteX9" fmla="*/ 160649 w 312810"/>
                  <a:gd name="connsiteY9" fmla="*/ 46892 h 134759"/>
                  <a:gd name="connsiteX10" fmla="*/ 269948 w 312810"/>
                  <a:gd name="connsiteY10" fmla="*/ 109899 h 134759"/>
                  <a:gd name="connsiteX11" fmla="*/ 280664 w 312810"/>
                  <a:gd name="connsiteY11" fmla="*/ 116072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759">
                    <a:moveTo>
                      <a:pt x="280664" y="116157"/>
                    </a:moveTo>
                    <a:lnTo>
                      <a:pt x="312810" y="134760"/>
                    </a:lnTo>
                    <a:lnTo>
                      <a:pt x="312810" y="134760"/>
                    </a:lnTo>
                    <a:lnTo>
                      <a:pt x="269948" y="60522"/>
                    </a:lnTo>
                    <a:lnTo>
                      <a:pt x="182080" y="9773"/>
                    </a:lnTo>
                    <a:cubicBezTo>
                      <a:pt x="159543" y="-3258"/>
                      <a:pt x="131751" y="-3258"/>
                      <a:pt x="109214" y="9773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645" y="46892"/>
                    </a:lnTo>
                    <a:cubicBezTo>
                      <a:pt x="139929" y="41534"/>
                      <a:pt x="151365" y="41534"/>
                      <a:pt x="160649" y="46892"/>
                    </a:cubicBezTo>
                    <a:lnTo>
                      <a:pt x="269948" y="109899"/>
                    </a:lnTo>
                    <a:lnTo>
                      <a:pt x="280664" y="1160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7" name="Freeform: Shape 5186">
                <a:extLst>
                  <a:ext uri="{FF2B5EF4-FFF2-40B4-BE49-F238E27FC236}">
                    <a16:creationId xmlns:a16="http://schemas.microsoft.com/office/drawing/2014/main" id="{B8F1C0F8-7719-AA64-C381-392624A95053}"/>
                  </a:ext>
                </a:extLst>
              </p:cNvPr>
              <p:cNvSpPr/>
              <p:nvPr/>
            </p:nvSpPr>
            <p:spPr>
              <a:xfrm>
                <a:off x="4342923" y="1181462"/>
                <a:ext cx="200339" cy="105634"/>
              </a:xfrm>
              <a:custGeom>
                <a:avLst/>
                <a:gdLst>
                  <a:gd name="connsiteX0" fmla="*/ 124301 w 200339"/>
                  <a:gd name="connsiteY0" fmla="*/ 37290 h 105634"/>
                  <a:gd name="connsiteX1" fmla="*/ 124301 w 200339"/>
                  <a:gd name="connsiteY1" fmla="*/ 37290 h 105634"/>
                  <a:gd name="connsiteX2" fmla="*/ 87182 w 200339"/>
                  <a:gd name="connsiteY2" fmla="*/ 58722 h 105634"/>
                  <a:gd name="connsiteX3" fmla="*/ 64379 w 200339"/>
                  <a:gd name="connsiteY3" fmla="*/ 61722 h 105634"/>
                  <a:gd name="connsiteX4" fmla="*/ 46206 w 200339"/>
                  <a:gd name="connsiteY4" fmla="*/ 47749 h 105634"/>
                  <a:gd name="connsiteX5" fmla="*/ 24775 w 200339"/>
                  <a:gd name="connsiteY5" fmla="*/ 10630 h 105634"/>
                  <a:gd name="connsiteX6" fmla="*/ 0 w 200339"/>
                  <a:gd name="connsiteY6" fmla="*/ 53492 h 105634"/>
                  <a:gd name="connsiteX7" fmla="*/ 9087 w 200339"/>
                  <a:gd name="connsiteY7" fmla="*/ 69180 h 105634"/>
                  <a:gd name="connsiteX8" fmla="*/ 35576 w 200339"/>
                  <a:gd name="connsiteY8" fmla="*/ 95840 h 105634"/>
                  <a:gd name="connsiteX9" fmla="*/ 53321 w 200339"/>
                  <a:gd name="connsiteY9" fmla="*/ 103127 h 105634"/>
                  <a:gd name="connsiteX10" fmla="*/ 108614 w 200339"/>
                  <a:gd name="connsiteY10" fmla="*/ 95840 h 105634"/>
                  <a:gd name="connsiteX11" fmla="*/ 200339 w 200339"/>
                  <a:gd name="connsiteY11" fmla="*/ 42863 h 105634"/>
                  <a:gd name="connsiteX12" fmla="*/ 188852 w 200339"/>
                  <a:gd name="connsiteY12" fmla="*/ 0 h 105634"/>
                  <a:gd name="connsiteX13" fmla="*/ 167164 w 200339"/>
                  <a:gd name="connsiteY13" fmla="*/ 12516 h 105634"/>
                  <a:gd name="connsiteX14" fmla="*/ 167164 w 200339"/>
                  <a:gd name="connsiteY14" fmla="*/ 12516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34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25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48" y="99029"/>
                      <a:pt x="47114" y="101481"/>
                      <a:pt x="53321" y="103127"/>
                    </a:cubicBezTo>
                    <a:cubicBezTo>
                      <a:pt x="71983" y="108168"/>
                      <a:pt x="91889" y="105545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72"/>
                      <a:pt x="192736" y="14290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8" name="Freeform: Shape 5187">
                <a:extLst>
                  <a:ext uri="{FF2B5EF4-FFF2-40B4-BE49-F238E27FC236}">
                    <a16:creationId xmlns:a16="http://schemas.microsoft.com/office/drawing/2014/main" id="{93A4F908-6526-7A2E-AA65-B1B5A91A71D3}"/>
                  </a:ext>
                </a:extLst>
              </p:cNvPr>
              <p:cNvSpPr/>
              <p:nvPr/>
            </p:nvSpPr>
            <p:spPr>
              <a:xfrm>
                <a:off x="4532118" y="1069676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659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659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673"/>
                      <a:pt x="7715" y="139963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89" name="Freeform: Shape 5188">
                <a:extLst>
                  <a:ext uri="{FF2B5EF4-FFF2-40B4-BE49-F238E27FC236}">
                    <a16:creationId xmlns:a16="http://schemas.microsoft.com/office/drawing/2014/main" id="{9667F428-810A-8CB6-D7E6-EA0777C9324F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0" name="Freeform: Shape 5189">
                <a:extLst>
                  <a:ext uri="{FF2B5EF4-FFF2-40B4-BE49-F238E27FC236}">
                    <a16:creationId xmlns:a16="http://schemas.microsoft.com/office/drawing/2014/main" id="{1070B83C-E04C-54C7-867D-129D8D72DC14}"/>
                  </a:ext>
                </a:extLst>
              </p:cNvPr>
              <p:cNvSpPr/>
              <p:nvPr/>
            </p:nvSpPr>
            <p:spPr>
              <a:xfrm>
                <a:off x="4718999" y="1069676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1" name="Freeform: Shape 5190">
                <a:extLst>
                  <a:ext uri="{FF2B5EF4-FFF2-40B4-BE49-F238E27FC236}">
                    <a16:creationId xmlns:a16="http://schemas.microsoft.com/office/drawing/2014/main" id="{CB5490F3-34E8-57C9-4EB4-D2655831CC21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2" name="Freeform: Shape 5191">
                <a:extLst>
                  <a:ext uri="{FF2B5EF4-FFF2-40B4-BE49-F238E27FC236}">
                    <a16:creationId xmlns:a16="http://schemas.microsoft.com/office/drawing/2014/main" id="{7FEF80C1-C306-3338-7A20-333BE7BB4A78}"/>
                  </a:ext>
                </a:extLst>
              </p:cNvPr>
              <p:cNvSpPr/>
              <p:nvPr/>
            </p:nvSpPr>
            <p:spPr>
              <a:xfrm>
                <a:off x="4682823" y="1081335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3" name="Freeform: Shape 5192">
                <a:extLst>
                  <a:ext uri="{FF2B5EF4-FFF2-40B4-BE49-F238E27FC236}">
                    <a16:creationId xmlns:a16="http://schemas.microsoft.com/office/drawing/2014/main" id="{3AD4E3F2-41AC-AE99-D4FA-56EA74CE01BE}"/>
                  </a:ext>
                </a:extLst>
              </p:cNvPr>
              <p:cNvSpPr/>
              <p:nvPr/>
            </p:nvSpPr>
            <p:spPr>
              <a:xfrm>
                <a:off x="3011528" y="915285"/>
                <a:ext cx="134676" cy="312296"/>
              </a:xfrm>
              <a:custGeom>
                <a:avLst/>
                <a:gdLst>
                  <a:gd name="connsiteX0" fmla="*/ 18517 w 134676"/>
                  <a:gd name="connsiteY0" fmla="*/ 280149 h 312296"/>
                  <a:gd name="connsiteX1" fmla="*/ 0 w 134676"/>
                  <a:gd name="connsiteY1" fmla="*/ 312296 h 312296"/>
                  <a:gd name="connsiteX2" fmla="*/ 0 w 134676"/>
                  <a:gd name="connsiteY2" fmla="*/ 312296 h 312296"/>
                  <a:gd name="connsiteX3" fmla="*/ 74238 w 134676"/>
                  <a:gd name="connsiteY3" fmla="*/ 269434 h 312296"/>
                  <a:gd name="connsiteX4" fmla="*/ 124901 w 134676"/>
                  <a:gd name="connsiteY4" fmla="*/ 181994 h 312296"/>
                  <a:gd name="connsiteX5" fmla="*/ 124901 w 134676"/>
                  <a:gd name="connsiteY5" fmla="*/ 109128 h 312296"/>
                  <a:gd name="connsiteX6" fmla="*/ 86668 w 134676"/>
                  <a:gd name="connsiteY6" fmla="*/ 42863 h 312296"/>
                  <a:gd name="connsiteX7" fmla="*/ 12430 w 134676"/>
                  <a:gd name="connsiteY7" fmla="*/ 0 h 312296"/>
                  <a:gd name="connsiteX8" fmla="*/ 87782 w 134676"/>
                  <a:gd name="connsiteY8" fmla="*/ 130559 h 312296"/>
                  <a:gd name="connsiteX9" fmla="*/ 87782 w 134676"/>
                  <a:gd name="connsiteY9" fmla="*/ 160563 h 312296"/>
                  <a:gd name="connsiteX10" fmla="*/ 24689 w 134676"/>
                  <a:gd name="connsiteY10" fmla="*/ 269434 h 312296"/>
                  <a:gd name="connsiteX11" fmla="*/ 18517 w 134676"/>
                  <a:gd name="connsiteY11" fmla="*/ 280149 h 31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296">
                    <a:moveTo>
                      <a:pt x="18517" y="280149"/>
                    </a:moveTo>
                    <a:lnTo>
                      <a:pt x="0" y="312296"/>
                    </a:lnTo>
                    <a:lnTo>
                      <a:pt x="0" y="312296"/>
                    </a:lnTo>
                    <a:lnTo>
                      <a:pt x="74238" y="269434"/>
                    </a:lnTo>
                    <a:lnTo>
                      <a:pt x="124901" y="181994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59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434"/>
                    </a:lnTo>
                    <a:lnTo>
                      <a:pt x="18517" y="2801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4" name="Freeform: Shape 5193">
                <a:extLst>
                  <a:ext uri="{FF2B5EF4-FFF2-40B4-BE49-F238E27FC236}">
                    <a16:creationId xmlns:a16="http://schemas.microsoft.com/office/drawing/2014/main" id="{1DA4DE30-FBDB-4303-9B92-BB5F728E6568}"/>
                  </a:ext>
                </a:extLst>
              </p:cNvPr>
              <p:cNvSpPr/>
              <p:nvPr/>
            </p:nvSpPr>
            <p:spPr>
              <a:xfrm>
                <a:off x="2837677" y="501062"/>
                <a:ext cx="105699" cy="199910"/>
              </a:xfrm>
              <a:custGeom>
                <a:avLst/>
                <a:gdLst>
                  <a:gd name="connsiteX0" fmla="*/ 93355 w 105699"/>
                  <a:gd name="connsiteY0" fmla="*/ 167592 h 199910"/>
                  <a:gd name="connsiteX1" fmla="*/ 93355 w 105699"/>
                  <a:gd name="connsiteY1" fmla="*/ 167592 h 199910"/>
                  <a:gd name="connsiteX2" fmla="*/ 68581 w 105699"/>
                  <a:gd name="connsiteY2" fmla="*/ 124730 h 199910"/>
                  <a:gd name="connsiteX3" fmla="*/ 68581 w 105699"/>
                  <a:gd name="connsiteY3" fmla="*/ 124730 h 199910"/>
                  <a:gd name="connsiteX4" fmla="*/ 47150 w 105699"/>
                  <a:gd name="connsiteY4" fmla="*/ 87525 h 199910"/>
                  <a:gd name="connsiteX5" fmla="*/ 58122 w 105699"/>
                  <a:gd name="connsiteY5" fmla="*/ 46549 h 199910"/>
                  <a:gd name="connsiteX6" fmla="*/ 95070 w 105699"/>
                  <a:gd name="connsiteY6" fmla="*/ 24689 h 199910"/>
                  <a:gd name="connsiteX7" fmla="*/ 52207 w 105699"/>
                  <a:gd name="connsiteY7" fmla="*/ 0 h 199910"/>
                  <a:gd name="connsiteX8" fmla="*/ 36434 w 105699"/>
                  <a:gd name="connsiteY8" fmla="*/ 8573 h 199910"/>
                  <a:gd name="connsiteX9" fmla="*/ 9859 w 105699"/>
                  <a:gd name="connsiteY9" fmla="*/ 35147 h 199910"/>
                  <a:gd name="connsiteX10" fmla="*/ 2487 w 105699"/>
                  <a:gd name="connsiteY10" fmla="*/ 52807 h 199910"/>
                  <a:gd name="connsiteX11" fmla="*/ 9773 w 105699"/>
                  <a:gd name="connsiteY11" fmla="*/ 108099 h 199910"/>
                  <a:gd name="connsiteX12" fmla="*/ 62837 w 105699"/>
                  <a:gd name="connsiteY12" fmla="*/ 199911 h 199910"/>
                  <a:gd name="connsiteX13" fmla="*/ 105700 w 105699"/>
                  <a:gd name="connsiteY13" fmla="*/ 188424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93355" y="167592"/>
                    </a:moveTo>
                    <a:lnTo>
                      <a:pt x="93355" y="167592"/>
                    </a:lnTo>
                    <a:lnTo>
                      <a:pt x="68581" y="124730"/>
                    </a:lnTo>
                    <a:lnTo>
                      <a:pt x="68581" y="124730"/>
                    </a:lnTo>
                    <a:lnTo>
                      <a:pt x="47150" y="87525"/>
                    </a:lnTo>
                    <a:cubicBezTo>
                      <a:pt x="38869" y="73179"/>
                      <a:pt x="43781" y="54837"/>
                      <a:pt x="58122" y="46549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411" y="14964"/>
                      <a:pt x="16251" y="24125"/>
                      <a:pt x="9859" y="35147"/>
                    </a:cubicBezTo>
                    <a:cubicBezTo>
                      <a:pt x="6655" y="40693"/>
                      <a:pt x="4177" y="46628"/>
                      <a:pt x="2487" y="52807"/>
                    </a:cubicBezTo>
                    <a:cubicBezTo>
                      <a:pt x="-2522" y="71474"/>
                      <a:pt x="99" y="91367"/>
                      <a:pt x="9773" y="108099"/>
                    </a:cubicBezTo>
                    <a:lnTo>
                      <a:pt x="62837" y="199911"/>
                    </a:lnTo>
                    <a:lnTo>
                      <a:pt x="105700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5" name="Freeform: Shape 5194">
                <a:extLst>
                  <a:ext uri="{FF2B5EF4-FFF2-40B4-BE49-F238E27FC236}">
                    <a16:creationId xmlns:a16="http://schemas.microsoft.com/office/drawing/2014/main" id="{7F87FFE6-EB52-E6C5-F1E3-F9FC53B1D01A}"/>
                  </a:ext>
                </a:extLst>
              </p:cNvPr>
              <p:cNvSpPr/>
              <p:nvPr/>
            </p:nvSpPr>
            <p:spPr>
              <a:xfrm>
                <a:off x="2901029" y="689914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8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6" name="Freeform: Shape 5195">
                <a:extLst>
                  <a:ext uri="{FF2B5EF4-FFF2-40B4-BE49-F238E27FC236}">
                    <a16:creationId xmlns:a16="http://schemas.microsoft.com/office/drawing/2014/main" id="{B4785CA1-DD77-8929-D1E3-E296E52F4DA7}"/>
                  </a:ext>
                </a:extLst>
              </p:cNvPr>
              <p:cNvSpPr/>
              <p:nvPr/>
            </p:nvSpPr>
            <p:spPr>
              <a:xfrm>
                <a:off x="3179635" y="668655"/>
                <a:ext cx="188423" cy="276634"/>
              </a:xfrm>
              <a:custGeom>
                <a:avLst/>
                <a:gdLst>
                  <a:gd name="connsiteX0" fmla="*/ 145561 w 188423"/>
                  <a:gd name="connsiteY0" fmla="*/ 239516 h 276634"/>
                  <a:gd name="connsiteX1" fmla="*/ 145561 w 188423"/>
                  <a:gd name="connsiteY1" fmla="*/ 276635 h 276634"/>
                  <a:gd name="connsiteX2" fmla="*/ 188424 w 188423"/>
                  <a:gd name="connsiteY2" fmla="*/ 202397 h 276634"/>
                  <a:gd name="connsiteX3" fmla="*/ 188424 w 188423"/>
                  <a:gd name="connsiteY3" fmla="*/ 100898 h 276634"/>
                  <a:gd name="connsiteX4" fmla="*/ 151990 w 188423"/>
                  <a:gd name="connsiteY4" fmla="*/ 37805 h 276634"/>
                  <a:gd name="connsiteX5" fmla="*/ 85725 w 188423"/>
                  <a:gd name="connsiteY5" fmla="*/ 0 h 276634"/>
                  <a:gd name="connsiteX6" fmla="*/ 0 w 188423"/>
                  <a:gd name="connsiteY6" fmla="*/ 0 h 276634"/>
                  <a:gd name="connsiteX7" fmla="*/ 130302 w 188423"/>
                  <a:gd name="connsiteY7" fmla="*/ 74924 h 276634"/>
                  <a:gd name="connsiteX8" fmla="*/ 145304 w 188423"/>
                  <a:gd name="connsiteY8" fmla="*/ 100641 h 276634"/>
                  <a:gd name="connsiteX9" fmla="*/ 145304 w 188423"/>
                  <a:gd name="connsiteY9" fmla="*/ 239259 h 27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634">
                    <a:moveTo>
                      <a:pt x="145561" y="239516"/>
                    </a:moveTo>
                    <a:lnTo>
                      <a:pt x="145561" y="276635"/>
                    </a:lnTo>
                    <a:lnTo>
                      <a:pt x="188424" y="202397"/>
                    </a:lnTo>
                    <a:lnTo>
                      <a:pt x="188424" y="100898"/>
                    </a:lnTo>
                    <a:cubicBezTo>
                      <a:pt x="188385" y="74879"/>
                      <a:pt x="174506" y="50845"/>
                      <a:pt x="151990" y="37805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4924"/>
                    </a:lnTo>
                    <a:cubicBezTo>
                      <a:pt x="139503" y="80235"/>
                      <a:pt x="145210" y="90017"/>
                      <a:pt x="145304" y="100641"/>
                    </a:cubicBezTo>
                    <a:lnTo>
                      <a:pt x="145304" y="239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7" name="Freeform: Shape 5196">
                <a:extLst>
                  <a:ext uri="{FF2B5EF4-FFF2-40B4-BE49-F238E27FC236}">
                    <a16:creationId xmlns:a16="http://schemas.microsoft.com/office/drawing/2014/main" id="{B7F292F4-9003-1C50-AFF7-4259591A5D02}"/>
                  </a:ext>
                </a:extLst>
              </p:cNvPr>
              <p:cNvSpPr/>
              <p:nvPr/>
            </p:nvSpPr>
            <p:spPr>
              <a:xfrm>
                <a:off x="2890142" y="501062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8" name="Freeform: Shape 5197">
                <a:extLst>
                  <a:ext uri="{FF2B5EF4-FFF2-40B4-BE49-F238E27FC236}">
                    <a16:creationId xmlns:a16="http://schemas.microsoft.com/office/drawing/2014/main" id="{0D21DEEF-FE1A-764D-E527-8853FB949F7C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99" name="Freeform: Shape 5198">
                <a:extLst>
                  <a:ext uri="{FF2B5EF4-FFF2-40B4-BE49-F238E27FC236}">
                    <a16:creationId xmlns:a16="http://schemas.microsoft.com/office/drawing/2014/main" id="{193745C9-D120-FEFE-6C97-A37970B8BBBF}"/>
                  </a:ext>
                </a:extLst>
              </p:cNvPr>
              <p:cNvSpPr/>
              <p:nvPr/>
            </p:nvSpPr>
            <p:spPr>
              <a:xfrm>
                <a:off x="2975781" y="501062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0" name="Freeform: Shape 5199">
                <a:extLst>
                  <a:ext uri="{FF2B5EF4-FFF2-40B4-BE49-F238E27FC236}">
                    <a16:creationId xmlns:a16="http://schemas.microsoft.com/office/drawing/2014/main" id="{AA87079E-CAB7-67E1-E41D-370CCDC4A258}"/>
                  </a:ext>
                </a:extLst>
              </p:cNvPr>
              <p:cNvSpPr/>
              <p:nvPr/>
            </p:nvSpPr>
            <p:spPr>
              <a:xfrm>
                <a:off x="2966180" y="513578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1" name="Freeform: Shape 5200">
                <a:extLst>
                  <a:ext uri="{FF2B5EF4-FFF2-40B4-BE49-F238E27FC236}">
                    <a16:creationId xmlns:a16="http://schemas.microsoft.com/office/drawing/2014/main" id="{7F65C269-ECD6-5647-DD9A-5C6E4F6C7EA5}"/>
                  </a:ext>
                </a:extLst>
              </p:cNvPr>
              <p:cNvSpPr/>
              <p:nvPr/>
            </p:nvSpPr>
            <p:spPr>
              <a:xfrm>
                <a:off x="3430981" y="501062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2" name="Freeform: Shape 5201">
                <a:extLst>
                  <a:ext uri="{FF2B5EF4-FFF2-40B4-BE49-F238E27FC236}">
                    <a16:creationId xmlns:a16="http://schemas.microsoft.com/office/drawing/2014/main" id="{2D5EC6C8-9F2D-9207-5C8D-3115C5BFC3BA}"/>
                  </a:ext>
                </a:extLst>
              </p:cNvPr>
              <p:cNvSpPr/>
              <p:nvPr/>
            </p:nvSpPr>
            <p:spPr>
              <a:xfrm>
                <a:off x="3430981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3" name="Freeform: Shape 5202">
                <a:extLst>
                  <a:ext uri="{FF2B5EF4-FFF2-40B4-BE49-F238E27FC236}">
                    <a16:creationId xmlns:a16="http://schemas.microsoft.com/office/drawing/2014/main" id="{A81188BB-9FC1-DB1C-C18C-8B5D777DAD1F}"/>
                  </a:ext>
                </a:extLst>
              </p:cNvPr>
              <p:cNvSpPr/>
              <p:nvPr/>
            </p:nvSpPr>
            <p:spPr>
              <a:xfrm>
                <a:off x="2773213" y="1027585"/>
                <a:ext cx="263004" cy="200425"/>
              </a:xfrm>
              <a:custGeom>
                <a:avLst/>
                <a:gdLst>
                  <a:gd name="connsiteX0" fmla="*/ 28718 w 263004"/>
                  <a:gd name="connsiteY0" fmla="*/ 0 h 200425"/>
                  <a:gd name="connsiteX1" fmla="*/ 0 w 263004"/>
                  <a:gd name="connsiteY1" fmla="*/ 35833 h 200425"/>
                  <a:gd name="connsiteX2" fmla="*/ 73809 w 263004"/>
                  <a:gd name="connsiteY2" fmla="*/ 163992 h 200425"/>
                  <a:gd name="connsiteX3" fmla="*/ 136903 w 263004"/>
                  <a:gd name="connsiteY3" fmla="*/ 200425 h 200425"/>
                  <a:gd name="connsiteX4" fmla="*/ 238315 w 263004"/>
                  <a:gd name="connsiteY4" fmla="*/ 200425 h 200425"/>
                  <a:gd name="connsiteX5" fmla="*/ 256832 w 263004"/>
                  <a:gd name="connsiteY5" fmla="*/ 168278 h 200425"/>
                  <a:gd name="connsiteX6" fmla="*/ 256832 w 263004"/>
                  <a:gd name="connsiteY6" fmla="*/ 168278 h 200425"/>
                  <a:gd name="connsiteX7" fmla="*/ 263004 w 263004"/>
                  <a:gd name="connsiteY7" fmla="*/ 157563 h 200425"/>
                  <a:gd name="connsiteX8" fmla="*/ 136817 w 263004"/>
                  <a:gd name="connsiteY8" fmla="*/ 157563 h 200425"/>
                  <a:gd name="connsiteX9" fmla="*/ 111100 w 263004"/>
                  <a:gd name="connsiteY9" fmla="*/ 142561 h 200425"/>
                  <a:gd name="connsiteX10" fmla="*/ 35747 w 263004"/>
                  <a:gd name="connsiteY10" fmla="*/ 12001 h 200425"/>
                  <a:gd name="connsiteX11" fmla="*/ 35747 w 263004"/>
                  <a:gd name="connsiteY11" fmla="*/ 1200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425">
                    <a:moveTo>
                      <a:pt x="28718" y="0"/>
                    </a:moveTo>
                    <a:cubicBezTo>
                      <a:pt x="18774" y="11573"/>
                      <a:pt x="9173" y="23574"/>
                      <a:pt x="0" y="35833"/>
                    </a:cubicBezTo>
                    <a:lnTo>
                      <a:pt x="73809" y="163992"/>
                    </a:lnTo>
                    <a:cubicBezTo>
                      <a:pt x="86850" y="186512"/>
                      <a:pt x="110884" y="200382"/>
                      <a:pt x="136903" y="200425"/>
                    </a:cubicBezTo>
                    <a:lnTo>
                      <a:pt x="238315" y="200425"/>
                    </a:lnTo>
                    <a:lnTo>
                      <a:pt x="256832" y="168278"/>
                    </a:lnTo>
                    <a:lnTo>
                      <a:pt x="256832" y="168278"/>
                    </a:lnTo>
                    <a:lnTo>
                      <a:pt x="263004" y="157563"/>
                    </a:lnTo>
                    <a:lnTo>
                      <a:pt x="136817" y="157563"/>
                    </a:lnTo>
                    <a:cubicBezTo>
                      <a:pt x="126197" y="157451"/>
                      <a:pt x="116424" y="151750"/>
                      <a:pt x="111100" y="142561"/>
                    </a:cubicBezTo>
                    <a:lnTo>
                      <a:pt x="35747" y="12001"/>
                    </a:lnTo>
                    <a:lnTo>
                      <a:pt x="35747" y="120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4" name="Freeform: Shape 5203">
                <a:extLst>
                  <a:ext uri="{FF2B5EF4-FFF2-40B4-BE49-F238E27FC236}">
                    <a16:creationId xmlns:a16="http://schemas.microsoft.com/office/drawing/2014/main" id="{2309F7B8-06AD-077A-097E-1C35A9C4A644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5" name="Freeform: Shape 5204">
                <a:extLst>
                  <a:ext uri="{FF2B5EF4-FFF2-40B4-BE49-F238E27FC236}">
                    <a16:creationId xmlns:a16="http://schemas.microsoft.com/office/drawing/2014/main" id="{63036C1D-FFBE-5ACA-E5DE-55E1D7171B5E}"/>
                  </a:ext>
                </a:extLst>
              </p:cNvPr>
              <p:cNvSpPr/>
              <p:nvPr/>
            </p:nvSpPr>
            <p:spPr>
              <a:xfrm>
                <a:off x="3030045" y="1184719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6" name="Freeform: Shape 5205">
                <a:extLst>
                  <a:ext uri="{FF2B5EF4-FFF2-40B4-BE49-F238E27FC236}">
                    <a16:creationId xmlns:a16="http://schemas.microsoft.com/office/drawing/2014/main" id="{CBCC3D71-CBFE-973D-67B6-DFAA851AC6D9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7" name="Freeform: Shape 5206">
                <a:extLst>
                  <a:ext uri="{FF2B5EF4-FFF2-40B4-BE49-F238E27FC236}">
                    <a16:creationId xmlns:a16="http://schemas.microsoft.com/office/drawing/2014/main" id="{32A53D4B-B87B-47A4-0F0D-9D865A34D796}"/>
                  </a:ext>
                </a:extLst>
              </p:cNvPr>
              <p:cNvSpPr/>
              <p:nvPr/>
            </p:nvSpPr>
            <p:spPr>
              <a:xfrm>
                <a:off x="3011528" y="1195435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8" name="Freeform: Shape 5207">
                <a:extLst>
                  <a:ext uri="{FF2B5EF4-FFF2-40B4-BE49-F238E27FC236}">
                    <a16:creationId xmlns:a16="http://schemas.microsoft.com/office/drawing/2014/main" id="{C47FF850-6646-6856-852F-AAF5A0A46354}"/>
                  </a:ext>
                </a:extLst>
              </p:cNvPr>
              <p:cNvSpPr/>
              <p:nvPr/>
            </p:nvSpPr>
            <p:spPr>
              <a:xfrm>
                <a:off x="2667000" y="793813"/>
                <a:ext cx="134931" cy="269605"/>
              </a:xfrm>
              <a:custGeom>
                <a:avLst/>
                <a:gdLst>
                  <a:gd name="connsiteX0" fmla="*/ 134931 w 134931"/>
                  <a:gd name="connsiteY0" fmla="*/ 233772 h 269605"/>
                  <a:gd name="connsiteX1" fmla="*/ 98841 w 134931"/>
                  <a:gd name="connsiteY1" fmla="*/ 171107 h 269605"/>
                  <a:gd name="connsiteX2" fmla="*/ 98841 w 134931"/>
                  <a:gd name="connsiteY2" fmla="*/ 171107 h 269605"/>
                  <a:gd name="connsiteX3" fmla="*/ 0 w 134931"/>
                  <a:gd name="connsiteY3" fmla="*/ 0 h 269605"/>
                  <a:gd name="connsiteX4" fmla="*/ 0 w 134931"/>
                  <a:gd name="connsiteY4" fmla="*/ 85725 h 269605"/>
                  <a:gd name="connsiteX5" fmla="*/ 106213 w 134931"/>
                  <a:gd name="connsiteY5" fmla="*/ 269605 h 269605"/>
                  <a:gd name="connsiteX6" fmla="*/ 134931 w 134931"/>
                  <a:gd name="connsiteY6" fmla="*/ 233772 h 26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5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386" y="257346"/>
                      <a:pt x="124987" y="245345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09" name="Freeform: Shape 5208">
                <a:extLst>
                  <a:ext uri="{FF2B5EF4-FFF2-40B4-BE49-F238E27FC236}">
                    <a16:creationId xmlns:a16="http://schemas.microsoft.com/office/drawing/2014/main" id="{803CE500-5F76-B5D4-756E-567AB2BE664C}"/>
                  </a:ext>
                </a:extLst>
              </p:cNvPr>
              <p:cNvSpPr/>
              <p:nvPr/>
            </p:nvSpPr>
            <p:spPr>
              <a:xfrm>
                <a:off x="3036731" y="876795"/>
                <a:ext cx="288464" cy="128930"/>
              </a:xfrm>
              <a:custGeom>
                <a:avLst/>
                <a:gdLst>
                  <a:gd name="connsiteX0" fmla="*/ 6944 w 288464"/>
                  <a:gd name="connsiteY0" fmla="*/ 0 h 128930"/>
                  <a:gd name="connsiteX1" fmla="*/ 0 w 288464"/>
                  <a:gd name="connsiteY1" fmla="*/ 45434 h 128930"/>
                  <a:gd name="connsiteX2" fmla="*/ 127730 w 288464"/>
                  <a:gd name="connsiteY2" fmla="*/ 119158 h 128930"/>
                  <a:gd name="connsiteX3" fmla="*/ 200596 w 288464"/>
                  <a:gd name="connsiteY3" fmla="*/ 119158 h 128930"/>
                  <a:gd name="connsiteX4" fmla="*/ 288465 w 288464"/>
                  <a:gd name="connsiteY4" fmla="*/ 68494 h 128930"/>
                  <a:gd name="connsiteX5" fmla="*/ 288465 w 288464"/>
                  <a:gd name="connsiteY5" fmla="*/ 31375 h 128930"/>
                  <a:gd name="connsiteX6" fmla="*/ 288465 w 288464"/>
                  <a:gd name="connsiteY6" fmla="*/ 31375 h 128930"/>
                  <a:gd name="connsiteX7" fmla="*/ 288465 w 288464"/>
                  <a:gd name="connsiteY7" fmla="*/ 18945 h 128930"/>
                  <a:gd name="connsiteX8" fmla="*/ 178908 w 288464"/>
                  <a:gd name="connsiteY8" fmla="*/ 82039 h 128930"/>
                  <a:gd name="connsiteX9" fmla="*/ 148904 w 288464"/>
                  <a:gd name="connsiteY9" fmla="*/ 82039 h 128930"/>
                  <a:gd name="connsiteX10" fmla="*/ 18602 w 288464"/>
                  <a:gd name="connsiteY10" fmla="*/ 6687 h 128930"/>
                  <a:gd name="connsiteX11" fmla="*/ 18602 w 288464"/>
                  <a:gd name="connsiteY11" fmla="*/ 6687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127730" y="119158"/>
                    </a:lnTo>
                    <a:cubicBezTo>
                      <a:pt x="150271" y="132188"/>
                      <a:pt x="178056" y="132188"/>
                      <a:pt x="200596" y="119158"/>
                    </a:cubicBezTo>
                    <a:lnTo>
                      <a:pt x="288465" y="68494"/>
                    </a:lnTo>
                    <a:lnTo>
                      <a:pt x="288465" y="31375"/>
                    </a:lnTo>
                    <a:lnTo>
                      <a:pt x="288465" y="31375"/>
                    </a:lnTo>
                    <a:lnTo>
                      <a:pt x="288465" y="18945"/>
                    </a:lnTo>
                    <a:lnTo>
                      <a:pt x="178908" y="82039"/>
                    </a:lnTo>
                    <a:cubicBezTo>
                      <a:pt x="169634" y="87431"/>
                      <a:pt x="158178" y="87431"/>
                      <a:pt x="148904" y="82039"/>
                    </a:cubicBezTo>
                    <a:lnTo>
                      <a:pt x="18602" y="6687"/>
                    </a:lnTo>
                    <a:lnTo>
                      <a:pt x="18602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0" name="Freeform: Shape 5209">
                <a:extLst>
                  <a:ext uri="{FF2B5EF4-FFF2-40B4-BE49-F238E27FC236}">
                    <a16:creationId xmlns:a16="http://schemas.microsoft.com/office/drawing/2014/main" id="{4C182CE2-BE76-4EBA-8212-2146660DEFA8}"/>
                  </a:ext>
                </a:extLst>
              </p:cNvPr>
              <p:cNvSpPr/>
              <p:nvPr/>
            </p:nvSpPr>
            <p:spPr>
              <a:xfrm>
                <a:off x="2808703" y="741092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87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1" name="Freeform: Shape 5210">
                <a:extLst>
                  <a:ext uri="{FF2B5EF4-FFF2-40B4-BE49-F238E27FC236}">
                    <a16:creationId xmlns:a16="http://schemas.microsoft.com/office/drawing/2014/main" id="{D22D5331-9AC0-BF6F-F0CA-E441F0C4B63F}"/>
                  </a:ext>
                </a:extLst>
              </p:cNvPr>
              <p:cNvSpPr/>
              <p:nvPr/>
            </p:nvSpPr>
            <p:spPr>
              <a:xfrm>
                <a:off x="2666999" y="697458"/>
                <a:ext cx="98840" cy="94126"/>
              </a:xfrm>
              <a:custGeom>
                <a:avLst/>
                <a:gdLst>
                  <a:gd name="connsiteX0" fmla="*/ 38919 w 98840"/>
                  <a:gd name="connsiteY0" fmla="*/ 43891 h 94126"/>
                  <a:gd name="connsiteX1" fmla="*/ 61636 w 98840"/>
                  <a:gd name="connsiteY1" fmla="*/ 46892 h 94126"/>
                  <a:gd name="connsiteX2" fmla="*/ 98841 w 98840"/>
                  <a:gd name="connsiteY2" fmla="*/ 68323 h 94126"/>
                  <a:gd name="connsiteX3" fmla="*/ 98841 w 98840"/>
                  <a:gd name="connsiteY3" fmla="*/ 18859 h 94126"/>
                  <a:gd name="connsiteX4" fmla="*/ 83068 w 98840"/>
                  <a:gd name="connsiteY4" fmla="*/ 9773 h 94126"/>
                  <a:gd name="connsiteX5" fmla="*/ 46806 w 98840"/>
                  <a:gd name="connsiteY5" fmla="*/ 0 h 94126"/>
                  <a:gd name="connsiteX6" fmla="*/ 27775 w 98840"/>
                  <a:gd name="connsiteY6" fmla="*/ 2486 h 94126"/>
                  <a:gd name="connsiteX7" fmla="*/ 0 w 98840"/>
                  <a:gd name="connsiteY7" fmla="*/ 16974 h 94126"/>
                  <a:gd name="connsiteX8" fmla="*/ 0 w 98840"/>
                  <a:gd name="connsiteY8" fmla="*/ 94126 h 94126"/>
                  <a:gd name="connsiteX9" fmla="*/ 20660 w 98840"/>
                  <a:gd name="connsiteY9" fmla="*/ 58293 h 94126"/>
                  <a:gd name="connsiteX10" fmla="*/ 38919 w 98840"/>
                  <a:gd name="connsiteY10" fmla="*/ 43891 h 9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4126">
                    <a:moveTo>
                      <a:pt x="38919" y="43891"/>
                    </a:moveTo>
                    <a:cubicBezTo>
                      <a:pt x="46590" y="41847"/>
                      <a:pt x="54759" y="42925"/>
                      <a:pt x="61636" y="46892"/>
                    </a:cubicBezTo>
                    <a:lnTo>
                      <a:pt x="98841" y="68323"/>
                    </a:lnTo>
                    <a:lnTo>
                      <a:pt x="98841" y="18859"/>
                    </a:lnTo>
                    <a:lnTo>
                      <a:pt x="83068" y="9773"/>
                    </a:lnTo>
                    <a:cubicBezTo>
                      <a:pt x="72046" y="3391"/>
                      <a:pt x="59541" y="21"/>
                      <a:pt x="46806" y="0"/>
                    </a:cubicBezTo>
                    <a:cubicBezTo>
                      <a:pt x="40383" y="24"/>
                      <a:pt x="33989" y="860"/>
                      <a:pt x="27775" y="2486"/>
                    </a:cubicBezTo>
                    <a:cubicBezTo>
                      <a:pt x="17585" y="5267"/>
                      <a:pt x="8112" y="10208"/>
                      <a:pt x="0" y="16974"/>
                    </a:cubicBezTo>
                    <a:lnTo>
                      <a:pt x="0" y="94126"/>
                    </a:lnTo>
                    <a:lnTo>
                      <a:pt x="20660" y="58293"/>
                    </a:lnTo>
                    <a:cubicBezTo>
                      <a:pt x="24592" y="51258"/>
                      <a:pt x="31162" y="46076"/>
                      <a:pt x="38919" y="438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2" name="Freeform: Shape 5211">
                <a:extLst>
                  <a:ext uri="{FF2B5EF4-FFF2-40B4-BE49-F238E27FC236}">
                    <a16:creationId xmlns:a16="http://schemas.microsoft.com/office/drawing/2014/main" id="{590D3E36-53C6-B036-FA46-6E113742D979}"/>
                  </a:ext>
                </a:extLst>
              </p:cNvPr>
              <p:cNvSpPr/>
              <p:nvPr/>
            </p:nvSpPr>
            <p:spPr>
              <a:xfrm>
                <a:off x="3177663" y="501062"/>
                <a:ext cx="278006" cy="167592"/>
              </a:xfrm>
              <a:custGeom>
                <a:avLst/>
                <a:gdLst>
                  <a:gd name="connsiteX0" fmla="*/ 0 w 278006"/>
                  <a:gd name="connsiteY0" fmla="*/ 124730 h 167592"/>
                  <a:gd name="connsiteX1" fmla="*/ 17145 w 278006"/>
                  <a:gd name="connsiteY1" fmla="*/ 167592 h 167592"/>
                  <a:gd name="connsiteX2" fmla="*/ 164249 w 278006"/>
                  <a:gd name="connsiteY2" fmla="*/ 167592 h 167592"/>
                  <a:gd name="connsiteX3" fmla="*/ 227343 w 278006"/>
                  <a:gd name="connsiteY3" fmla="*/ 131159 h 167592"/>
                  <a:gd name="connsiteX4" fmla="*/ 278006 w 278006"/>
                  <a:gd name="connsiteY4" fmla="*/ 42863 h 167592"/>
                  <a:gd name="connsiteX5" fmla="*/ 259490 w 278006"/>
                  <a:gd name="connsiteY5" fmla="*/ 10716 h 167592"/>
                  <a:gd name="connsiteX6" fmla="*/ 259490 w 278006"/>
                  <a:gd name="connsiteY6" fmla="*/ 10716 h 167592"/>
                  <a:gd name="connsiteX7" fmla="*/ 253317 w 278006"/>
                  <a:gd name="connsiteY7" fmla="*/ 0 h 167592"/>
                  <a:gd name="connsiteX8" fmla="*/ 190224 w 278006"/>
                  <a:gd name="connsiteY8" fmla="*/ 109299 h 167592"/>
                  <a:gd name="connsiteX9" fmla="*/ 164506 w 278006"/>
                  <a:gd name="connsiteY9" fmla="*/ 124301 h 167592"/>
                  <a:gd name="connsiteX10" fmla="*/ 0 w 278006"/>
                  <a:gd name="connsiteY10" fmla="*/ 124301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592">
                    <a:moveTo>
                      <a:pt x="0" y="124730"/>
                    </a:moveTo>
                    <a:cubicBezTo>
                      <a:pt x="5143" y="139132"/>
                      <a:pt x="10859" y="153419"/>
                      <a:pt x="17145" y="167592"/>
                    </a:cubicBezTo>
                    <a:lnTo>
                      <a:pt x="164249" y="167592"/>
                    </a:lnTo>
                    <a:cubicBezTo>
                      <a:pt x="190268" y="167554"/>
                      <a:pt x="214302" y="153675"/>
                      <a:pt x="227343" y="131159"/>
                    </a:cubicBezTo>
                    <a:lnTo>
                      <a:pt x="278006" y="42863"/>
                    </a:lnTo>
                    <a:lnTo>
                      <a:pt x="259490" y="10716"/>
                    </a:lnTo>
                    <a:lnTo>
                      <a:pt x="259490" y="10716"/>
                    </a:lnTo>
                    <a:lnTo>
                      <a:pt x="253317" y="0"/>
                    </a:lnTo>
                    <a:lnTo>
                      <a:pt x="190224" y="109299"/>
                    </a:lnTo>
                    <a:cubicBezTo>
                      <a:pt x="184875" y="118463"/>
                      <a:pt x="175116" y="124156"/>
                      <a:pt x="164506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3" name="Freeform: Shape 5212">
                <a:extLst>
                  <a:ext uri="{FF2B5EF4-FFF2-40B4-BE49-F238E27FC236}">
                    <a16:creationId xmlns:a16="http://schemas.microsoft.com/office/drawing/2014/main" id="{FD7DBF31-A7C8-86C0-3A6E-3335AFF28FB9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4" name="Freeform: Shape 5213">
                <a:extLst>
                  <a:ext uri="{FF2B5EF4-FFF2-40B4-BE49-F238E27FC236}">
                    <a16:creationId xmlns:a16="http://schemas.microsoft.com/office/drawing/2014/main" id="{6129A0C5-1887-3711-8F38-76A56229BD72}"/>
                  </a:ext>
                </a:extLst>
              </p:cNvPr>
              <p:cNvSpPr/>
              <p:nvPr/>
            </p:nvSpPr>
            <p:spPr>
              <a:xfrm>
                <a:off x="3430981" y="501062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5" name="Freeform: Shape 5214">
                <a:extLst>
                  <a:ext uri="{FF2B5EF4-FFF2-40B4-BE49-F238E27FC236}">
                    <a16:creationId xmlns:a16="http://schemas.microsoft.com/office/drawing/2014/main" id="{C4EBF13E-F4A3-131C-5EA4-8980A6F49C5C}"/>
                  </a:ext>
                </a:extLst>
              </p:cNvPr>
              <p:cNvSpPr/>
              <p:nvPr/>
            </p:nvSpPr>
            <p:spPr>
              <a:xfrm>
                <a:off x="2906258" y="62579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690"/>
                      <a:pt x="276406" y="14402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6" name="Freeform: Shape 5215">
                <a:extLst>
                  <a:ext uri="{FF2B5EF4-FFF2-40B4-BE49-F238E27FC236}">
                    <a16:creationId xmlns:a16="http://schemas.microsoft.com/office/drawing/2014/main" id="{118AEF77-A2BB-B6BC-01AC-2DC2F2D91B7D}"/>
                  </a:ext>
                </a:extLst>
              </p:cNvPr>
              <p:cNvSpPr/>
              <p:nvPr/>
            </p:nvSpPr>
            <p:spPr>
              <a:xfrm>
                <a:off x="2667000" y="1050645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14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14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7" name="Freeform: Shape 5216">
                <a:extLst>
                  <a:ext uri="{FF2B5EF4-FFF2-40B4-BE49-F238E27FC236}">
                    <a16:creationId xmlns:a16="http://schemas.microsoft.com/office/drawing/2014/main" id="{20A5B69A-F629-7BB4-ABA3-C4F593ECC0BE}"/>
                  </a:ext>
                </a:extLst>
              </p:cNvPr>
              <p:cNvSpPr/>
              <p:nvPr/>
            </p:nvSpPr>
            <p:spPr>
              <a:xfrm>
                <a:off x="2765669" y="625792"/>
                <a:ext cx="115643" cy="189881"/>
              </a:xfrm>
              <a:custGeom>
                <a:avLst/>
                <a:gdLst>
                  <a:gd name="connsiteX0" fmla="*/ 43034 w 115643"/>
                  <a:gd name="connsiteY0" fmla="*/ 164764 h 189881"/>
                  <a:gd name="connsiteX1" fmla="*/ 43034 w 115643"/>
                  <a:gd name="connsiteY1" fmla="*/ 164764 h 189881"/>
                  <a:gd name="connsiteX2" fmla="*/ 43034 w 115643"/>
                  <a:gd name="connsiteY2" fmla="*/ 115301 h 189881"/>
                  <a:gd name="connsiteX3" fmla="*/ 43034 w 115643"/>
                  <a:gd name="connsiteY3" fmla="*/ 115301 h 189881"/>
                  <a:gd name="connsiteX4" fmla="*/ 43034 w 115643"/>
                  <a:gd name="connsiteY4" fmla="*/ 72438 h 189881"/>
                  <a:gd name="connsiteX5" fmla="*/ 72781 w 115643"/>
                  <a:gd name="connsiteY5" fmla="*/ 42863 h 189881"/>
                  <a:gd name="connsiteX6" fmla="*/ 115643 w 115643"/>
                  <a:gd name="connsiteY6" fmla="*/ 42863 h 189881"/>
                  <a:gd name="connsiteX7" fmla="*/ 90869 w 115643"/>
                  <a:gd name="connsiteY7" fmla="*/ 0 h 189881"/>
                  <a:gd name="connsiteX8" fmla="*/ 72781 w 115643"/>
                  <a:gd name="connsiteY8" fmla="*/ 0 h 189881"/>
                  <a:gd name="connsiteX9" fmla="*/ 36433 w 115643"/>
                  <a:gd name="connsiteY9" fmla="*/ 9602 h 189881"/>
                  <a:gd name="connsiteX10" fmla="*/ 21346 w 115643"/>
                  <a:gd name="connsiteY10" fmla="*/ 20917 h 189881"/>
                  <a:gd name="connsiteX11" fmla="*/ 0 w 115643"/>
                  <a:gd name="connsiteY11" fmla="*/ 72352 h 189881"/>
                  <a:gd name="connsiteX12" fmla="*/ 0 w 115643"/>
                  <a:gd name="connsiteY12" fmla="*/ 178394 h 189881"/>
                  <a:gd name="connsiteX13" fmla="*/ 42863 w 115643"/>
                  <a:gd name="connsiteY13" fmla="*/ 189881 h 18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643" h="189881">
                    <a:moveTo>
                      <a:pt x="43034" y="164764"/>
                    </a:moveTo>
                    <a:lnTo>
                      <a:pt x="43034" y="164764"/>
                    </a:lnTo>
                    <a:lnTo>
                      <a:pt x="43034" y="115301"/>
                    </a:lnTo>
                    <a:lnTo>
                      <a:pt x="43034" y="115301"/>
                    </a:lnTo>
                    <a:lnTo>
                      <a:pt x="43034" y="72438"/>
                    </a:lnTo>
                    <a:cubicBezTo>
                      <a:pt x="43175" y="56096"/>
                      <a:pt x="56438" y="42909"/>
                      <a:pt x="72781" y="42863"/>
                    </a:cubicBezTo>
                    <a:lnTo>
                      <a:pt x="115643" y="42863"/>
                    </a:lnTo>
                    <a:lnTo>
                      <a:pt x="90869" y="0"/>
                    </a:lnTo>
                    <a:lnTo>
                      <a:pt x="72781" y="0"/>
                    </a:lnTo>
                    <a:cubicBezTo>
                      <a:pt x="60032" y="-46"/>
                      <a:pt x="47496" y="3266"/>
                      <a:pt x="36433" y="9602"/>
                    </a:cubicBezTo>
                    <a:cubicBezTo>
                      <a:pt x="30925" y="12689"/>
                      <a:pt x="25851" y="16494"/>
                      <a:pt x="21346" y="20917"/>
                    </a:cubicBezTo>
                    <a:cubicBezTo>
                      <a:pt x="7637" y="34517"/>
                      <a:pt x="-51" y="53042"/>
                      <a:pt x="0" y="72352"/>
                    </a:cubicBezTo>
                    <a:lnTo>
                      <a:pt x="0" y="178394"/>
                    </a:lnTo>
                    <a:lnTo>
                      <a:pt x="42863" y="189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8" name="Freeform: Shape 5217">
                <a:extLst>
                  <a:ext uri="{FF2B5EF4-FFF2-40B4-BE49-F238E27FC236}">
                    <a16:creationId xmlns:a16="http://schemas.microsoft.com/office/drawing/2014/main" id="{A105F0C1-89D8-7EC2-3ABF-6157B3274A38}"/>
                  </a:ext>
                </a:extLst>
              </p:cNvPr>
              <p:cNvSpPr/>
              <p:nvPr/>
            </p:nvSpPr>
            <p:spPr>
              <a:xfrm>
                <a:off x="2765840" y="804186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14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19" name="Freeform: Shape 5218">
                <a:extLst>
                  <a:ext uri="{FF2B5EF4-FFF2-40B4-BE49-F238E27FC236}">
                    <a16:creationId xmlns:a16="http://schemas.microsoft.com/office/drawing/2014/main" id="{48686BD0-24A5-773F-FB11-7FCDB2890B50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0861 h 278006"/>
                  <a:gd name="connsiteX2" fmla="*/ 141703 w 141703"/>
                  <a:gd name="connsiteY2" fmla="*/ 114100 h 278006"/>
                  <a:gd name="connsiteX3" fmla="*/ 105270 w 141703"/>
                  <a:gd name="connsiteY3" fmla="*/ 51006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3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290 h 278006"/>
                  <a:gd name="connsiteX10" fmla="*/ 98841 w 141703"/>
                  <a:gd name="connsiteY10" fmla="*/ 264290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863"/>
                      <a:pt x="127531" y="267145"/>
                      <a:pt x="141703" y="260861"/>
                    </a:cubicBezTo>
                    <a:lnTo>
                      <a:pt x="141703" y="114100"/>
                    </a:lnTo>
                    <a:cubicBezTo>
                      <a:pt x="141665" y="88082"/>
                      <a:pt x="127786" y="64045"/>
                      <a:pt x="105270" y="51006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290"/>
                    </a:lnTo>
                    <a:lnTo>
                      <a:pt x="98841" y="2642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0" name="Freeform: Shape 5219">
                <a:extLst>
                  <a:ext uri="{FF2B5EF4-FFF2-40B4-BE49-F238E27FC236}">
                    <a16:creationId xmlns:a16="http://schemas.microsoft.com/office/drawing/2014/main" id="{740DC08D-F439-7E85-CC1C-1AD21FA39B60}"/>
                  </a:ext>
                </a:extLst>
              </p:cNvPr>
              <p:cNvSpPr/>
              <p:nvPr/>
            </p:nvSpPr>
            <p:spPr>
              <a:xfrm>
                <a:off x="2765840" y="1913124"/>
                <a:ext cx="42862" cy="288550"/>
              </a:xfrm>
              <a:custGeom>
                <a:avLst/>
                <a:gdLst>
                  <a:gd name="connsiteX0" fmla="*/ 42863 w 42862"/>
                  <a:gd name="connsiteY0" fmla="*/ 0 h 288550"/>
                  <a:gd name="connsiteX1" fmla="*/ 0 w 42862"/>
                  <a:gd name="connsiteY1" fmla="*/ 17145 h 288550"/>
                  <a:gd name="connsiteX2" fmla="*/ 0 w 42862"/>
                  <a:gd name="connsiteY2" fmla="*/ 89411 h 288550"/>
                  <a:gd name="connsiteX3" fmla="*/ 0 w 42862"/>
                  <a:gd name="connsiteY3" fmla="*/ 89411 h 288550"/>
                  <a:gd name="connsiteX4" fmla="*/ 0 w 42862"/>
                  <a:gd name="connsiteY4" fmla="*/ 288550 h 288550"/>
                  <a:gd name="connsiteX5" fmla="*/ 42863 w 42862"/>
                  <a:gd name="connsiteY5" fmla="*/ 263776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550">
                    <a:moveTo>
                      <a:pt x="42863" y="0"/>
                    </a:moveTo>
                    <a:cubicBezTo>
                      <a:pt x="28690" y="6001"/>
                      <a:pt x="14402" y="11719"/>
                      <a:pt x="0" y="17145"/>
                    </a:cubicBezTo>
                    <a:lnTo>
                      <a:pt x="0" y="89411"/>
                    </a:lnTo>
                    <a:lnTo>
                      <a:pt x="0" y="89411"/>
                    </a:lnTo>
                    <a:lnTo>
                      <a:pt x="0" y="288550"/>
                    </a:lnTo>
                    <a:lnTo>
                      <a:pt x="42863" y="2637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1" name="Freeform: Shape 5220">
                <a:extLst>
                  <a:ext uri="{FF2B5EF4-FFF2-40B4-BE49-F238E27FC236}">
                    <a16:creationId xmlns:a16="http://schemas.microsoft.com/office/drawing/2014/main" id="{D1EE802B-EA73-E80B-DD8A-9BE671A223B3}"/>
                  </a:ext>
                </a:extLst>
              </p:cNvPr>
              <p:cNvSpPr/>
              <p:nvPr/>
            </p:nvSpPr>
            <p:spPr>
              <a:xfrm>
                <a:off x="3191122" y="2298887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2" name="Freeform: Shape 5221">
                <a:extLst>
                  <a:ext uri="{FF2B5EF4-FFF2-40B4-BE49-F238E27FC236}">
                    <a16:creationId xmlns:a16="http://schemas.microsoft.com/office/drawing/2014/main" id="{9EE6C6FB-422B-80BF-6DB5-8F57DE7EB09E}"/>
                  </a:ext>
                </a:extLst>
              </p:cNvPr>
              <p:cNvSpPr/>
              <p:nvPr/>
            </p:nvSpPr>
            <p:spPr>
              <a:xfrm>
                <a:off x="2765583" y="2226021"/>
                <a:ext cx="190566" cy="115728"/>
              </a:xfrm>
              <a:custGeom>
                <a:avLst/>
                <a:gdLst>
                  <a:gd name="connsiteX0" fmla="*/ 165449 w 190566"/>
                  <a:gd name="connsiteY0" fmla="*/ 72866 h 115728"/>
                  <a:gd name="connsiteX1" fmla="*/ 72866 w 190566"/>
                  <a:gd name="connsiteY1" fmla="*/ 72866 h 115728"/>
                  <a:gd name="connsiteX2" fmla="*/ 42863 w 190566"/>
                  <a:gd name="connsiteY2" fmla="*/ 42863 h 115728"/>
                  <a:gd name="connsiteX3" fmla="*/ 42863 w 190566"/>
                  <a:gd name="connsiteY3" fmla="*/ 0 h 115728"/>
                  <a:gd name="connsiteX4" fmla="*/ 0 w 190566"/>
                  <a:gd name="connsiteY4" fmla="*/ 24689 h 115728"/>
                  <a:gd name="connsiteX5" fmla="*/ 0 w 190566"/>
                  <a:gd name="connsiteY5" fmla="*/ 42863 h 115728"/>
                  <a:gd name="connsiteX6" fmla="*/ 72866 w 190566"/>
                  <a:gd name="connsiteY6" fmla="*/ 115729 h 115728"/>
                  <a:gd name="connsiteX7" fmla="*/ 179080 w 190566"/>
                  <a:gd name="connsiteY7" fmla="*/ 115729 h 115728"/>
                  <a:gd name="connsiteX8" fmla="*/ 190567 w 190566"/>
                  <a:gd name="connsiteY8" fmla="*/ 72866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66" h="115728">
                    <a:moveTo>
                      <a:pt x="165449" y="72866"/>
                    </a:moveTo>
                    <a:lnTo>
                      <a:pt x="72866" y="72866"/>
                    </a:lnTo>
                    <a:cubicBezTo>
                      <a:pt x="56296" y="72866"/>
                      <a:pt x="42863" y="59433"/>
                      <a:pt x="42863" y="42863"/>
                    </a:cubicBez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42863"/>
                    </a:lnTo>
                    <a:cubicBezTo>
                      <a:pt x="0" y="83102"/>
                      <a:pt x="32624" y="115729"/>
                      <a:pt x="72866" y="115729"/>
                    </a:cubicBezTo>
                    <a:lnTo>
                      <a:pt x="179080" y="115729"/>
                    </a:lnTo>
                    <a:lnTo>
                      <a:pt x="190567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3" name="Freeform: Shape 5222">
                <a:extLst>
                  <a:ext uri="{FF2B5EF4-FFF2-40B4-BE49-F238E27FC236}">
                    <a16:creationId xmlns:a16="http://schemas.microsoft.com/office/drawing/2014/main" id="{4625327F-4A10-87FD-4488-284D5646D143}"/>
                  </a:ext>
                </a:extLst>
              </p:cNvPr>
              <p:cNvSpPr/>
              <p:nvPr/>
            </p:nvSpPr>
            <p:spPr>
              <a:xfrm>
                <a:off x="2944663" y="2298887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lnTo>
                      <a:pt x="0" y="42863"/>
                    </a:ln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4" name="Freeform: Shape 5223">
                <a:extLst>
                  <a:ext uri="{FF2B5EF4-FFF2-40B4-BE49-F238E27FC236}">
                    <a16:creationId xmlns:a16="http://schemas.microsoft.com/office/drawing/2014/main" id="{601C1F32-3825-8426-21B3-D850F2C3AD79}"/>
                  </a:ext>
                </a:extLst>
              </p:cNvPr>
              <p:cNvSpPr/>
              <p:nvPr/>
            </p:nvSpPr>
            <p:spPr>
              <a:xfrm>
                <a:off x="3055077" y="1961366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093 h 134695"/>
                  <a:gd name="connsiteX1" fmla="*/ 280578 w 312724"/>
                  <a:gd name="connsiteY1" fmla="*/ 116093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7942 h 134695"/>
                  <a:gd name="connsiteX8" fmla="*/ 0 w 312724"/>
                  <a:gd name="connsiteY8" fmla="*/ 122180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093"/>
                    </a:moveTo>
                    <a:lnTo>
                      <a:pt x="280578" y="116093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7942"/>
                    </a:lnTo>
                    <a:lnTo>
                      <a:pt x="0" y="122180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5" name="Freeform: Shape 5224">
                <a:extLst>
                  <a:ext uri="{FF2B5EF4-FFF2-40B4-BE49-F238E27FC236}">
                    <a16:creationId xmlns:a16="http://schemas.microsoft.com/office/drawing/2014/main" id="{019B49F5-8731-1FF5-019D-71E1C6B114AE}"/>
                  </a:ext>
                </a:extLst>
              </p:cNvPr>
              <p:cNvSpPr/>
              <p:nvPr/>
            </p:nvSpPr>
            <p:spPr>
              <a:xfrm>
                <a:off x="2667000" y="2163956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90 h 105663"/>
                  <a:gd name="connsiteX3" fmla="*/ 98841 w 174878"/>
                  <a:gd name="connsiteY3" fmla="*/ 37290 h 105663"/>
                  <a:gd name="connsiteX4" fmla="*/ 61636 w 174878"/>
                  <a:gd name="connsiteY4" fmla="*/ 58722 h 105663"/>
                  <a:gd name="connsiteX5" fmla="*/ 20660 w 174878"/>
                  <a:gd name="connsiteY5" fmla="*/ 47749 h 105663"/>
                  <a:gd name="connsiteX6" fmla="*/ 0 w 174878"/>
                  <a:gd name="connsiteY6" fmla="*/ 11916 h 105663"/>
                  <a:gd name="connsiteX7" fmla="*/ 0 w 174878"/>
                  <a:gd name="connsiteY7" fmla="*/ 88554 h 105663"/>
                  <a:gd name="connsiteX8" fmla="*/ 10116 w 174878"/>
                  <a:gd name="connsiteY8" fmla="*/ 95840 h 105663"/>
                  <a:gd name="connsiteX9" fmla="*/ 27775 w 174878"/>
                  <a:gd name="connsiteY9" fmla="*/ 103127 h 105663"/>
                  <a:gd name="connsiteX10" fmla="*/ 83068 w 174878"/>
                  <a:gd name="connsiteY10" fmla="*/ 95840 h 105663"/>
                  <a:gd name="connsiteX11" fmla="*/ 174879 w 174878"/>
                  <a:gd name="connsiteY11" fmla="*/ 42863 h 105663"/>
                  <a:gd name="connsiteX12" fmla="*/ 163392 w 174878"/>
                  <a:gd name="connsiteY12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90"/>
                    </a:lnTo>
                    <a:lnTo>
                      <a:pt x="98841" y="37290"/>
                    </a:lnTo>
                    <a:lnTo>
                      <a:pt x="61636" y="58722"/>
                    </a:lnTo>
                    <a:cubicBezTo>
                      <a:pt x="47290" y="67003"/>
                      <a:pt x="28948" y="62091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71" y="91246"/>
                      <a:pt x="6554" y="93689"/>
                      <a:pt x="10116" y="95840"/>
                    </a:cubicBezTo>
                    <a:cubicBezTo>
                      <a:pt x="15664" y="99021"/>
                      <a:pt x="21600" y="101464"/>
                      <a:pt x="27775" y="103127"/>
                    </a:cubicBezTo>
                    <a:cubicBezTo>
                      <a:pt x="46437" y="108211"/>
                      <a:pt x="66360" y="105588"/>
                      <a:pt x="83068" y="95840"/>
                    </a:cubicBezTo>
                    <a:lnTo>
                      <a:pt x="174879" y="42863"/>
                    </a:lnTo>
                    <a:lnTo>
                      <a:pt x="16339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6" name="Freeform: Shape 5225">
                <a:extLst>
                  <a:ext uri="{FF2B5EF4-FFF2-40B4-BE49-F238E27FC236}">
                    <a16:creationId xmlns:a16="http://schemas.microsoft.com/office/drawing/2014/main" id="{CA46DFD8-99C2-D23E-EDFB-5E801C00528F}"/>
                  </a:ext>
                </a:extLst>
              </p:cNvPr>
              <p:cNvSpPr/>
              <p:nvPr/>
            </p:nvSpPr>
            <p:spPr>
              <a:xfrm>
                <a:off x="2830391" y="2052170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895 h 154305"/>
                  <a:gd name="connsiteX4" fmla="*/ 186881 w 193567"/>
                  <a:gd name="connsiteY4" fmla="*/ 11316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lnTo>
                      <a:pt x="11487" y="154305"/>
                    </a:lnTo>
                    <a:lnTo>
                      <a:pt x="150705" y="73895"/>
                    </a:lnTo>
                    <a:lnTo>
                      <a:pt x="186881" y="113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7" name="Freeform: Shape 5226">
                <a:extLst>
                  <a:ext uri="{FF2B5EF4-FFF2-40B4-BE49-F238E27FC236}">
                    <a16:creationId xmlns:a16="http://schemas.microsoft.com/office/drawing/2014/main" id="{E157BFF1-AD1A-0765-544E-148FD049EC47}"/>
                  </a:ext>
                </a:extLst>
              </p:cNvPr>
              <p:cNvSpPr/>
              <p:nvPr/>
            </p:nvSpPr>
            <p:spPr>
              <a:xfrm>
                <a:off x="2808789" y="1739446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7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8" name="Freeform: Shape 5227">
                <a:extLst>
                  <a:ext uri="{FF2B5EF4-FFF2-40B4-BE49-F238E27FC236}">
                    <a16:creationId xmlns:a16="http://schemas.microsoft.com/office/drawing/2014/main" id="{C892C36F-CDF4-4A32-095C-F9AB86605C18}"/>
                  </a:ext>
                </a:extLst>
              </p:cNvPr>
              <p:cNvSpPr/>
              <p:nvPr/>
            </p:nvSpPr>
            <p:spPr>
              <a:xfrm>
                <a:off x="2667000" y="2122893"/>
                <a:ext cx="18430" cy="50406"/>
              </a:xfrm>
              <a:custGeom>
                <a:avLst/>
                <a:gdLst>
                  <a:gd name="connsiteX0" fmla="*/ 0 w 18430"/>
                  <a:gd name="connsiteY0" fmla="*/ 50406 h 50406"/>
                  <a:gd name="connsiteX1" fmla="*/ 18431 w 18430"/>
                  <a:gd name="connsiteY1" fmla="*/ 18431 h 50406"/>
                  <a:gd name="connsiteX2" fmla="*/ 0 w 18430"/>
                  <a:gd name="connsiteY2" fmla="*/ 0 h 50406"/>
                  <a:gd name="connsiteX3" fmla="*/ 0 w 18430"/>
                  <a:gd name="connsiteY3" fmla="*/ 50406 h 5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406">
                    <a:moveTo>
                      <a:pt x="0" y="50406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40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29" name="Freeform: Shape 5228">
                <a:extLst>
                  <a:ext uri="{FF2B5EF4-FFF2-40B4-BE49-F238E27FC236}">
                    <a16:creationId xmlns:a16="http://schemas.microsoft.com/office/drawing/2014/main" id="{7213431E-210A-7F15-7385-EFD199BE7360}"/>
                  </a:ext>
                </a:extLst>
              </p:cNvPr>
              <p:cNvSpPr/>
              <p:nvPr/>
            </p:nvSpPr>
            <p:spPr>
              <a:xfrm>
                <a:off x="2667000" y="1916468"/>
                <a:ext cx="98840" cy="224856"/>
              </a:xfrm>
              <a:custGeom>
                <a:avLst/>
                <a:gdLst>
                  <a:gd name="connsiteX0" fmla="*/ 98841 w 98840"/>
                  <a:gd name="connsiteY0" fmla="*/ 0 h 224856"/>
                  <a:gd name="connsiteX1" fmla="*/ 0 w 98840"/>
                  <a:gd name="connsiteY1" fmla="*/ 171107 h 224856"/>
                  <a:gd name="connsiteX2" fmla="*/ 0 w 98840"/>
                  <a:gd name="connsiteY2" fmla="*/ 206426 h 224856"/>
                  <a:gd name="connsiteX3" fmla="*/ 18431 w 98840"/>
                  <a:gd name="connsiteY3" fmla="*/ 224857 h 224856"/>
                  <a:gd name="connsiteX4" fmla="*/ 98841 w 98840"/>
                  <a:gd name="connsiteY4" fmla="*/ 85725 h 224856"/>
                  <a:gd name="connsiteX5" fmla="*/ 98841 w 98840"/>
                  <a:gd name="connsiteY5" fmla="*/ 13373 h 224856"/>
                  <a:gd name="connsiteX6" fmla="*/ 98841 w 98840"/>
                  <a:gd name="connsiteY6" fmla="*/ 0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856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426"/>
                    </a:lnTo>
                    <a:lnTo>
                      <a:pt x="18431" y="224857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0" name="Freeform: Shape 5229">
                <a:extLst>
                  <a:ext uri="{FF2B5EF4-FFF2-40B4-BE49-F238E27FC236}">
                    <a16:creationId xmlns:a16="http://schemas.microsoft.com/office/drawing/2014/main" id="{B2BEA33C-725A-24A4-C857-A5D648F2FCD6}"/>
                  </a:ext>
                </a:extLst>
              </p:cNvPr>
              <p:cNvSpPr/>
              <p:nvPr/>
            </p:nvSpPr>
            <p:spPr>
              <a:xfrm>
                <a:off x="2667000" y="1651835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1" name="Freeform: Shape 5230">
                <a:extLst>
                  <a:ext uri="{FF2B5EF4-FFF2-40B4-BE49-F238E27FC236}">
                    <a16:creationId xmlns:a16="http://schemas.microsoft.com/office/drawing/2014/main" id="{D1609C51-D74C-B40D-4A56-836B9ACF92DD}"/>
                  </a:ext>
                </a:extLst>
              </p:cNvPr>
              <p:cNvSpPr/>
              <p:nvPr/>
            </p:nvSpPr>
            <p:spPr>
              <a:xfrm>
                <a:off x="3167976" y="2071287"/>
                <a:ext cx="200082" cy="263518"/>
              </a:xfrm>
              <a:custGeom>
                <a:avLst/>
                <a:gdLst>
                  <a:gd name="connsiteX0" fmla="*/ 0 w 200082"/>
                  <a:gd name="connsiteY0" fmla="*/ 234715 h 263518"/>
                  <a:gd name="connsiteX1" fmla="*/ 35919 w 200082"/>
                  <a:gd name="connsiteY1" fmla="*/ 263519 h 263518"/>
                  <a:gd name="connsiteX2" fmla="*/ 163649 w 200082"/>
                  <a:gd name="connsiteY2" fmla="*/ 189709 h 263518"/>
                  <a:gd name="connsiteX3" fmla="*/ 200082 w 200082"/>
                  <a:gd name="connsiteY3" fmla="*/ 126616 h 263518"/>
                  <a:gd name="connsiteX4" fmla="*/ 200082 w 200082"/>
                  <a:gd name="connsiteY4" fmla="*/ 24775 h 263518"/>
                  <a:gd name="connsiteX5" fmla="*/ 167678 w 200082"/>
                  <a:gd name="connsiteY5" fmla="*/ 6172 h 263518"/>
                  <a:gd name="connsiteX6" fmla="*/ 167678 w 200082"/>
                  <a:gd name="connsiteY6" fmla="*/ 6172 h 263518"/>
                  <a:gd name="connsiteX7" fmla="*/ 156962 w 200082"/>
                  <a:gd name="connsiteY7" fmla="*/ 0 h 263518"/>
                  <a:gd name="connsiteX8" fmla="*/ 156962 w 200082"/>
                  <a:gd name="connsiteY8" fmla="*/ 126187 h 263518"/>
                  <a:gd name="connsiteX9" fmla="*/ 141961 w 200082"/>
                  <a:gd name="connsiteY9" fmla="*/ 151905 h 263518"/>
                  <a:gd name="connsiteX10" fmla="*/ 11401 w 200082"/>
                  <a:gd name="connsiteY10" fmla="*/ 227343 h 263518"/>
                  <a:gd name="connsiteX11" fmla="*/ 11401 w 200082"/>
                  <a:gd name="connsiteY11" fmla="*/ 227343 h 26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518">
                    <a:moveTo>
                      <a:pt x="0" y="234715"/>
                    </a:moveTo>
                    <a:cubicBezTo>
                      <a:pt x="11430" y="244659"/>
                      <a:pt x="23403" y="254260"/>
                      <a:pt x="35919" y="263519"/>
                    </a:cubicBezTo>
                    <a:lnTo>
                      <a:pt x="163649" y="189709"/>
                    </a:lnTo>
                    <a:cubicBezTo>
                      <a:pt x="186165" y="176671"/>
                      <a:pt x="200044" y="152633"/>
                      <a:pt x="200082" y="126616"/>
                    </a:cubicBezTo>
                    <a:lnTo>
                      <a:pt x="200082" y="24775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9"/>
                      <a:pt x="151162" y="146590"/>
                      <a:pt x="141961" y="151905"/>
                    </a:cubicBezTo>
                    <a:lnTo>
                      <a:pt x="11401" y="227343"/>
                    </a:lnTo>
                    <a:lnTo>
                      <a:pt x="11401" y="22734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2" name="Freeform: Shape 5231">
                <a:extLst>
                  <a:ext uri="{FF2B5EF4-FFF2-40B4-BE49-F238E27FC236}">
                    <a16:creationId xmlns:a16="http://schemas.microsoft.com/office/drawing/2014/main" id="{2065DF3B-6265-4FBF-1A69-8DD1BD6EB8F6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3" name="Freeform: Shape 5232">
                <a:extLst>
                  <a:ext uri="{FF2B5EF4-FFF2-40B4-BE49-F238E27FC236}">
                    <a16:creationId xmlns:a16="http://schemas.microsoft.com/office/drawing/2014/main" id="{F9179F11-9F27-FF78-83B0-B91A02D1665C}"/>
                  </a:ext>
                </a:extLst>
              </p:cNvPr>
              <p:cNvSpPr/>
              <p:nvPr/>
            </p:nvSpPr>
            <p:spPr>
              <a:xfrm>
                <a:off x="3335912" y="2077459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2 h 18602"/>
                  <a:gd name="connsiteX2" fmla="*/ 32147 w 32146"/>
                  <a:gd name="connsiteY2" fmla="*/ 18602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2"/>
                    </a:lnTo>
                    <a:lnTo>
                      <a:pt x="32147" y="186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4" name="Freeform: Shape 5233">
                <a:extLst>
                  <a:ext uri="{FF2B5EF4-FFF2-40B4-BE49-F238E27FC236}">
                    <a16:creationId xmlns:a16="http://schemas.microsoft.com/office/drawing/2014/main" id="{75F2D632-2E81-67CF-527E-8A41BEC338E4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5" name="Freeform: Shape 5234">
                <a:extLst>
                  <a:ext uri="{FF2B5EF4-FFF2-40B4-BE49-F238E27FC236}">
                    <a16:creationId xmlns:a16="http://schemas.microsoft.com/office/drawing/2014/main" id="{CEAEEBC0-C0EB-50C8-2822-FB048787DE5E}"/>
                  </a:ext>
                </a:extLst>
              </p:cNvPr>
              <p:cNvSpPr/>
              <p:nvPr/>
            </p:nvSpPr>
            <p:spPr>
              <a:xfrm>
                <a:off x="3325196" y="2071287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6" name="Freeform: Shape 5235">
                <a:extLst>
                  <a:ext uri="{FF2B5EF4-FFF2-40B4-BE49-F238E27FC236}">
                    <a16:creationId xmlns:a16="http://schemas.microsoft.com/office/drawing/2014/main" id="{B3D096C8-CE38-283D-B649-04A2958088CF}"/>
                  </a:ext>
                </a:extLst>
              </p:cNvPr>
              <p:cNvSpPr/>
              <p:nvPr/>
            </p:nvSpPr>
            <p:spPr>
              <a:xfrm>
                <a:off x="2932747" y="2305573"/>
                <a:ext cx="271148" cy="160477"/>
              </a:xfrm>
              <a:custGeom>
                <a:avLst/>
                <a:gdLst>
                  <a:gd name="connsiteX0" fmla="*/ 271148 w 271148"/>
                  <a:gd name="connsiteY0" fmla="*/ 28803 h 160477"/>
                  <a:gd name="connsiteX1" fmla="*/ 235229 w 271148"/>
                  <a:gd name="connsiteY1" fmla="*/ 0 h 160477"/>
                  <a:gd name="connsiteX2" fmla="*/ 172650 w 271148"/>
                  <a:gd name="connsiteY2" fmla="*/ 36176 h 160477"/>
                  <a:gd name="connsiteX3" fmla="*/ 172650 w 271148"/>
                  <a:gd name="connsiteY3" fmla="*/ 36176 h 160477"/>
                  <a:gd name="connsiteX4" fmla="*/ 0 w 271148"/>
                  <a:gd name="connsiteY4" fmla="*/ 135703 h 160477"/>
                  <a:gd name="connsiteX5" fmla="*/ 42863 w 271148"/>
                  <a:gd name="connsiteY5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477">
                    <a:moveTo>
                      <a:pt x="271148" y="28803"/>
                    </a:moveTo>
                    <a:cubicBezTo>
                      <a:pt x="258861" y="19545"/>
                      <a:pt x="246888" y="994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7" name="Freeform: Shape 5236">
                <a:extLst>
                  <a:ext uri="{FF2B5EF4-FFF2-40B4-BE49-F238E27FC236}">
                    <a16:creationId xmlns:a16="http://schemas.microsoft.com/office/drawing/2014/main" id="{CC35A042-7F36-2CBE-4F79-1374F158D595}"/>
                  </a:ext>
                </a:extLst>
              </p:cNvPr>
              <p:cNvSpPr/>
              <p:nvPr/>
            </p:nvSpPr>
            <p:spPr>
              <a:xfrm>
                <a:off x="3017272" y="1782308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350"/>
                      <a:pt x="30175" y="286664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8" name="Freeform: Shape 5237">
                <a:extLst>
                  <a:ext uri="{FF2B5EF4-FFF2-40B4-BE49-F238E27FC236}">
                    <a16:creationId xmlns:a16="http://schemas.microsoft.com/office/drawing/2014/main" id="{F7B406F0-5E81-EBDF-0C05-619221DA3DF8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39" name="Freeform: Shape 5238">
                <a:extLst>
                  <a:ext uri="{FF2B5EF4-FFF2-40B4-BE49-F238E27FC236}">
                    <a16:creationId xmlns:a16="http://schemas.microsoft.com/office/drawing/2014/main" id="{B429AD20-1CAF-40FA-7868-68DE60A632D4}"/>
                  </a:ext>
                </a:extLst>
              </p:cNvPr>
              <p:cNvSpPr/>
              <p:nvPr/>
            </p:nvSpPr>
            <p:spPr>
              <a:xfrm>
                <a:off x="3048647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0" name="Freeform: Shape 5239">
                <a:extLst>
                  <a:ext uri="{FF2B5EF4-FFF2-40B4-BE49-F238E27FC236}">
                    <a16:creationId xmlns:a16="http://schemas.microsoft.com/office/drawing/2014/main" id="{E861C8E4-3991-60DC-0662-CDAA37196B13}"/>
                  </a:ext>
                </a:extLst>
              </p:cNvPr>
              <p:cNvSpPr/>
              <p:nvPr/>
            </p:nvSpPr>
            <p:spPr>
              <a:xfrm>
                <a:off x="2881312" y="2063829"/>
                <a:ext cx="181394" cy="235058"/>
              </a:xfrm>
              <a:custGeom>
                <a:avLst/>
                <a:gdLst>
                  <a:gd name="connsiteX0" fmla="*/ 181394 w 181394"/>
                  <a:gd name="connsiteY0" fmla="*/ 6944 h 235058"/>
                  <a:gd name="connsiteX1" fmla="*/ 135960 w 181394"/>
                  <a:gd name="connsiteY1" fmla="*/ 0 h 235058"/>
                  <a:gd name="connsiteX2" fmla="*/ 99784 w 181394"/>
                  <a:gd name="connsiteY2" fmla="*/ 62579 h 235058"/>
                  <a:gd name="connsiteX3" fmla="*/ 99784 w 181394"/>
                  <a:gd name="connsiteY3" fmla="*/ 62579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6944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579"/>
                    </a:lnTo>
                    <a:lnTo>
                      <a:pt x="99784" y="62579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1" name="Freeform: Shape 5240">
                <a:extLst>
                  <a:ext uri="{FF2B5EF4-FFF2-40B4-BE49-F238E27FC236}">
                    <a16:creationId xmlns:a16="http://schemas.microsoft.com/office/drawing/2014/main" id="{F693692E-EA47-68CC-6BD5-8678250C5CD8}"/>
                  </a:ext>
                </a:extLst>
              </p:cNvPr>
              <p:cNvSpPr/>
              <p:nvPr/>
            </p:nvSpPr>
            <p:spPr>
              <a:xfrm>
                <a:off x="2837935" y="2341749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6634 w 137674"/>
                  <a:gd name="connsiteY3" fmla="*/ 37119 h 124301"/>
                  <a:gd name="connsiteX4" fmla="*/ 68066 w 137674"/>
                  <a:gd name="connsiteY4" fmla="*/ 0 h 124301"/>
                  <a:gd name="connsiteX5" fmla="*/ 18859 w 137674"/>
                  <a:gd name="connsiteY5" fmla="*/ 0 h 124301"/>
                  <a:gd name="connsiteX6" fmla="*/ 9773 w 137674"/>
                  <a:gd name="connsiteY6" fmla="*/ 15688 h 124301"/>
                  <a:gd name="connsiteX7" fmla="*/ 0 w 137674"/>
                  <a:gd name="connsiteY7" fmla="*/ 52035 h 124301"/>
                  <a:gd name="connsiteX8" fmla="*/ 2486 w 137674"/>
                  <a:gd name="connsiteY8" fmla="*/ 70980 h 124301"/>
                  <a:gd name="connsiteX9" fmla="*/ 36776 w 137674"/>
                  <a:gd name="connsiteY9" fmla="*/ 115214 h 124301"/>
                  <a:gd name="connsiteX10" fmla="*/ 51949 w 137674"/>
                  <a:gd name="connsiteY10" fmla="*/ 124301 h 124301"/>
                  <a:gd name="connsiteX11" fmla="*/ 137674 w 137674"/>
                  <a:gd name="connsiteY11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2" y="26738"/>
                      <a:pt x="22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46" y="89711"/>
                      <a:pt x="19894" y="105647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2" name="Freeform: Shape 5241">
                <a:extLst>
                  <a:ext uri="{FF2B5EF4-FFF2-40B4-BE49-F238E27FC236}">
                    <a16:creationId xmlns:a16="http://schemas.microsoft.com/office/drawing/2014/main" id="{EA1ACE74-BBC9-230A-9800-FB040AF1407F}"/>
                  </a:ext>
                </a:extLst>
              </p:cNvPr>
              <p:cNvSpPr/>
              <p:nvPr/>
            </p:nvSpPr>
            <p:spPr>
              <a:xfrm>
                <a:off x="5540309" y="1739446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3" name="Freeform: Shape 5242">
                <a:extLst>
                  <a:ext uri="{FF2B5EF4-FFF2-40B4-BE49-F238E27FC236}">
                    <a16:creationId xmlns:a16="http://schemas.microsoft.com/office/drawing/2014/main" id="{248186BB-B28E-371E-B7AE-FF2404D9B64B}"/>
                  </a:ext>
                </a:extLst>
              </p:cNvPr>
              <p:cNvSpPr/>
              <p:nvPr/>
            </p:nvSpPr>
            <p:spPr>
              <a:xfrm>
                <a:off x="5742984" y="2265626"/>
                <a:ext cx="105599" cy="200425"/>
              </a:xfrm>
              <a:custGeom>
                <a:avLst/>
                <a:gdLst>
                  <a:gd name="connsiteX0" fmla="*/ 37205 w 105599"/>
                  <a:gd name="connsiteY0" fmla="*/ 76124 h 200425"/>
                  <a:gd name="connsiteX1" fmla="*/ 37205 w 105599"/>
                  <a:gd name="connsiteY1" fmla="*/ 76124 h 200425"/>
                  <a:gd name="connsiteX2" fmla="*/ 58636 w 105599"/>
                  <a:gd name="connsiteY2" fmla="*/ 113243 h 200425"/>
                  <a:gd name="connsiteX3" fmla="*/ 61636 w 105599"/>
                  <a:gd name="connsiteY3" fmla="*/ 136046 h 200425"/>
                  <a:gd name="connsiteX4" fmla="*/ 47663 w 105599"/>
                  <a:gd name="connsiteY4" fmla="*/ 154219 h 200425"/>
                  <a:gd name="connsiteX5" fmla="*/ 10544 w 105599"/>
                  <a:gd name="connsiteY5" fmla="*/ 175650 h 200425"/>
                  <a:gd name="connsiteX6" fmla="*/ 53407 w 105599"/>
                  <a:gd name="connsiteY6" fmla="*/ 200425 h 200425"/>
                  <a:gd name="connsiteX7" fmla="*/ 69094 w 105599"/>
                  <a:gd name="connsiteY7" fmla="*/ 191338 h 200425"/>
                  <a:gd name="connsiteX8" fmla="*/ 95755 w 105599"/>
                  <a:gd name="connsiteY8" fmla="*/ 164763 h 200425"/>
                  <a:gd name="connsiteX9" fmla="*/ 103041 w 105599"/>
                  <a:gd name="connsiteY9" fmla="*/ 147104 h 200425"/>
                  <a:gd name="connsiteX10" fmla="*/ 95840 w 105599"/>
                  <a:gd name="connsiteY10" fmla="*/ 91811 h 200425"/>
                  <a:gd name="connsiteX11" fmla="*/ 42863 w 105599"/>
                  <a:gd name="connsiteY11" fmla="*/ 0 h 200425"/>
                  <a:gd name="connsiteX12" fmla="*/ 0 w 105599"/>
                  <a:gd name="connsiteY12" fmla="*/ 11487 h 200425"/>
                  <a:gd name="connsiteX13" fmla="*/ 12602 w 105599"/>
                  <a:gd name="connsiteY13" fmla="*/ 33261 h 200425"/>
                  <a:gd name="connsiteX14" fmla="*/ 12602 w 105599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599" h="200425">
                    <a:moveTo>
                      <a:pt x="37205" y="76124"/>
                    </a:moveTo>
                    <a:lnTo>
                      <a:pt x="37205" y="76124"/>
                    </a:lnTo>
                    <a:lnTo>
                      <a:pt x="58636" y="113243"/>
                    </a:lnTo>
                    <a:cubicBezTo>
                      <a:pt x="62682" y="120126"/>
                      <a:pt x="63762" y="128356"/>
                      <a:pt x="61636" y="136046"/>
                    </a:cubicBezTo>
                    <a:cubicBezTo>
                      <a:pt x="59596" y="143726"/>
                      <a:pt x="54564" y="150267"/>
                      <a:pt x="47663" y="154219"/>
                    </a:cubicBezTo>
                    <a:lnTo>
                      <a:pt x="10544" y="175650"/>
                    </a:lnTo>
                    <a:lnTo>
                      <a:pt x="53407" y="200425"/>
                    </a:lnTo>
                    <a:lnTo>
                      <a:pt x="69094" y="191338"/>
                    </a:lnTo>
                    <a:cubicBezTo>
                      <a:pt x="80179" y="184994"/>
                      <a:pt x="89377" y="175830"/>
                      <a:pt x="95755" y="164763"/>
                    </a:cubicBezTo>
                    <a:cubicBezTo>
                      <a:pt x="98969" y="159234"/>
                      <a:pt x="101421" y="153293"/>
                      <a:pt x="103041" y="147104"/>
                    </a:cubicBezTo>
                    <a:cubicBezTo>
                      <a:pt x="108142" y="128450"/>
                      <a:pt x="105553" y="108536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4" name="Freeform: Shape 5243">
                <a:extLst>
                  <a:ext uri="{FF2B5EF4-FFF2-40B4-BE49-F238E27FC236}">
                    <a16:creationId xmlns:a16="http://schemas.microsoft.com/office/drawing/2014/main" id="{C5F79431-57D7-5BF5-A54A-A8440DC87400}"/>
                  </a:ext>
                </a:extLst>
              </p:cNvPr>
              <p:cNvSpPr/>
              <p:nvPr/>
            </p:nvSpPr>
            <p:spPr>
              <a:xfrm>
                <a:off x="5631199" y="2083546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772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772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5" name="Freeform: Shape 5244">
                <a:extLst>
                  <a:ext uri="{FF2B5EF4-FFF2-40B4-BE49-F238E27FC236}">
                    <a16:creationId xmlns:a16="http://schemas.microsoft.com/office/drawing/2014/main" id="{C7C4D873-E8F8-1A00-56FF-758D162630FD}"/>
                  </a:ext>
                </a:extLst>
              </p:cNvPr>
              <p:cNvSpPr/>
              <p:nvPr/>
            </p:nvSpPr>
            <p:spPr>
              <a:xfrm>
                <a:off x="5318388" y="2021824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650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0"/>
                    </a:lnTo>
                    <a:cubicBezTo>
                      <a:pt x="43" y="201711"/>
                      <a:pt x="13956" y="225782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43" y="196396"/>
                      <a:pt x="43008" y="186623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6" name="Freeform: Shape 5245">
                <a:extLst>
                  <a:ext uri="{FF2B5EF4-FFF2-40B4-BE49-F238E27FC236}">
                    <a16:creationId xmlns:a16="http://schemas.microsoft.com/office/drawing/2014/main" id="{C4DD1ADA-6082-FD4B-5582-6FCE6D419DCC}"/>
                  </a:ext>
                </a:extLst>
              </p:cNvPr>
              <p:cNvSpPr/>
              <p:nvPr/>
            </p:nvSpPr>
            <p:spPr>
              <a:xfrm>
                <a:off x="5688977" y="2422159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290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7" name="Freeform: Shape 5246">
                <a:extLst>
                  <a:ext uri="{FF2B5EF4-FFF2-40B4-BE49-F238E27FC236}">
                    <a16:creationId xmlns:a16="http://schemas.microsoft.com/office/drawing/2014/main" id="{81179731-A8E7-9953-817B-1F4535C9014F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8" name="Freeform: Shape 5247">
                <a:extLst>
                  <a:ext uri="{FF2B5EF4-FFF2-40B4-BE49-F238E27FC236}">
                    <a16:creationId xmlns:a16="http://schemas.microsoft.com/office/drawing/2014/main" id="{395BC7AA-85ED-6371-9ADA-677D99448E57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49" name="Freeform: Shape 5248">
                <a:extLst>
                  <a:ext uri="{FF2B5EF4-FFF2-40B4-BE49-F238E27FC236}">
                    <a16:creationId xmlns:a16="http://schemas.microsoft.com/office/drawing/2014/main" id="{8C462096-AD5E-FFE0-64B3-F9570FB18BE8}"/>
                  </a:ext>
                </a:extLst>
              </p:cNvPr>
              <p:cNvSpPr/>
              <p:nvPr/>
            </p:nvSpPr>
            <p:spPr>
              <a:xfrm>
                <a:off x="5495410" y="2341749"/>
                <a:ext cx="224942" cy="111699"/>
              </a:xfrm>
              <a:custGeom>
                <a:avLst/>
                <a:gdLst>
                  <a:gd name="connsiteX0" fmla="*/ 85725 w 224942"/>
                  <a:gd name="connsiteY0" fmla="*/ 0 h 111699"/>
                  <a:gd name="connsiteX1" fmla="*/ 13373 w 224942"/>
                  <a:gd name="connsiteY1" fmla="*/ 0 h 111699"/>
                  <a:gd name="connsiteX2" fmla="*/ 0 w 224942"/>
                  <a:gd name="connsiteY2" fmla="*/ 0 h 111699"/>
                  <a:gd name="connsiteX3" fmla="*/ 193567 w 224942"/>
                  <a:gd name="connsiteY3" fmla="*/ 111700 h 111699"/>
                  <a:gd name="connsiteX4" fmla="*/ 224942 w 224942"/>
                  <a:gd name="connsiteY4" fmla="*/ 80410 h 111699"/>
                  <a:gd name="connsiteX5" fmla="*/ 85725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00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0" name="Freeform: Shape 5249">
                <a:extLst>
                  <a:ext uri="{FF2B5EF4-FFF2-40B4-BE49-F238E27FC236}">
                    <a16:creationId xmlns:a16="http://schemas.microsoft.com/office/drawing/2014/main" id="{D79FBC1E-A4C3-4E73-93F8-D1920FD5AC61}"/>
                  </a:ext>
                </a:extLst>
              </p:cNvPr>
              <p:cNvSpPr/>
              <p:nvPr/>
            </p:nvSpPr>
            <p:spPr>
              <a:xfrm>
                <a:off x="5255552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1" name="Freeform: Shape 5250">
                <a:extLst>
                  <a:ext uri="{FF2B5EF4-FFF2-40B4-BE49-F238E27FC236}">
                    <a16:creationId xmlns:a16="http://schemas.microsoft.com/office/drawing/2014/main" id="{9FF7B443-FF52-36BC-C8A2-AEDEAD970BC0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2" name="Freeform: Shape 5251">
                <a:extLst>
                  <a:ext uri="{FF2B5EF4-FFF2-40B4-BE49-F238E27FC236}">
                    <a16:creationId xmlns:a16="http://schemas.microsoft.com/office/drawing/2014/main" id="{B1861767-1417-6C12-34A7-F50C8D0BE48D}"/>
                  </a:ext>
                </a:extLst>
              </p:cNvPr>
              <p:cNvSpPr/>
              <p:nvPr/>
            </p:nvSpPr>
            <p:spPr>
              <a:xfrm>
                <a:off x="5650230" y="1739446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3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3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3" name="Freeform: Shape 5252">
                <a:extLst>
                  <a:ext uri="{FF2B5EF4-FFF2-40B4-BE49-F238E27FC236}">
                    <a16:creationId xmlns:a16="http://schemas.microsoft.com/office/drawing/2014/main" id="{D8F0CD98-675A-9F51-B10F-6D3F265D2D5B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4" name="Freeform: Shape 5253">
                <a:extLst>
                  <a:ext uri="{FF2B5EF4-FFF2-40B4-BE49-F238E27FC236}">
                    <a16:creationId xmlns:a16="http://schemas.microsoft.com/office/drawing/2014/main" id="{2774F337-D16E-8865-42F1-459E1DC9FDBC}"/>
                  </a:ext>
                </a:extLst>
              </p:cNvPr>
              <p:cNvSpPr/>
              <p:nvPr/>
            </p:nvSpPr>
            <p:spPr>
              <a:xfrm>
                <a:off x="5650230" y="1771592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5" name="Freeform: Shape 5254">
                <a:extLst>
                  <a:ext uri="{FF2B5EF4-FFF2-40B4-BE49-F238E27FC236}">
                    <a16:creationId xmlns:a16="http://schemas.microsoft.com/office/drawing/2014/main" id="{39890936-8247-B4EA-CE90-340A6556ED48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6" name="Freeform: Shape 5255">
                <a:extLst>
                  <a:ext uri="{FF2B5EF4-FFF2-40B4-BE49-F238E27FC236}">
                    <a16:creationId xmlns:a16="http://schemas.microsoft.com/office/drawing/2014/main" id="{CBF7A057-C188-AAE6-7B3F-82E240312E54}"/>
                  </a:ext>
                </a:extLst>
              </p:cNvPr>
              <p:cNvSpPr/>
              <p:nvPr/>
            </p:nvSpPr>
            <p:spPr>
              <a:xfrm>
                <a:off x="5656488" y="1739446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7" name="Freeform: Shape 5256">
                <a:extLst>
                  <a:ext uri="{FF2B5EF4-FFF2-40B4-BE49-F238E27FC236}">
                    <a16:creationId xmlns:a16="http://schemas.microsoft.com/office/drawing/2014/main" id="{AB546DC8-640A-2BB7-0E0D-4D2AF3C7C90F}"/>
                  </a:ext>
                </a:extLst>
              </p:cNvPr>
              <p:cNvSpPr/>
              <p:nvPr/>
            </p:nvSpPr>
            <p:spPr>
              <a:xfrm>
                <a:off x="5884516" y="1903609"/>
                <a:ext cx="160477" cy="270976"/>
              </a:xfrm>
              <a:custGeom>
                <a:avLst/>
                <a:gdLst>
                  <a:gd name="connsiteX0" fmla="*/ 36176 w 160477"/>
                  <a:gd name="connsiteY0" fmla="*/ 98498 h 270976"/>
                  <a:gd name="connsiteX1" fmla="*/ 36176 w 160477"/>
                  <a:gd name="connsiteY1" fmla="*/ 98498 h 270976"/>
                  <a:gd name="connsiteX2" fmla="*/ 135703 w 160477"/>
                  <a:gd name="connsiteY2" fmla="*/ 270977 h 270976"/>
                  <a:gd name="connsiteX3" fmla="*/ 160477 w 160477"/>
                  <a:gd name="connsiteY3" fmla="*/ 228114 h 270976"/>
                  <a:gd name="connsiteX4" fmla="*/ 28804 w 160477"/>
                  <a:gd name="connsiteY4" fmla="*/ 0 h 270976"/>
                  <a:gd name="connsiteX5" fmla="*/ 0 w 160477"/>
                  <a:gd name="connsiteY5" fmla="*/ 35919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977"/>
                    </a:lnTo>
                    <a:lnTo>
                      <a:pt x="160477" y="228114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8" name="Freeform: Shape 5257">
                <a:extLst>
                  <a:ext uri="{FF2B5EF4-FFF2-40B4-BE49-F238E27FC236}">
                    <a16:creationId xmlns:a16="http://schemas.microsoft.com/office/drawing/2014/main" id="{90F7B720-8481-0B69-48E6-8B5C024350AC}"/>
                  </a:ext>
                </a:extLst>
              </p:cNvPr>
              <p:cNvSpPr/>
              <p:nvPr/>
            </p:nvSpPr>
            <p:spPr>
              <a:xfrm>
                <a:off x="5361336" y="1961366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432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180 h 128951"/>
                  <a:gd name="connsiteX11" fmla="*/ 269948 w 288464"/>
                  <a:gd name="connsiteY11" fmla="*/ 122180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691"/>
                      <a:pt x="288465" y="83432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180"/>
                    </a:lnTo>
                    <a:lnTo>
                      <a:pt x="269948" y="1221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9" name="Freeform: Shape 5258">
                <a:extLst>
                  <a:ext uri="{FF2B5EF4-FFF2-40B4-BE49-F238E27FC236}">
                    <a16:creationId xmlns:a16="http://schemas.microsoft.com/office/drawing/2014/main" id="{0A095283-0F60-A7AA-96A0-75DF47705A7C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0" name="Freeform: Shape 5259">
                <a:extLst>
                  <a:ext uri="{FF2B5EF4-FFF2-40B4-BE49-F238E27FC236}">
                    <a16:creationId xmlns:a16="http://schemas.microsoft.com/office/drawing/2014/main" id="{12D78460-23AC-D00E-86D6-0D921526843D}"/>
                  </a:ext>
                </a:extLst>
              </p:cNvPr>
              <p:cNvSpPr/>
              <p:nvPr/>
            </p:nvSpPr>
            <p:spPr>
              <a:xfrm>
                <a:off x="5361336" y="205894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1" name="Freeform: Shape 5260">
                <a:extLst>
                  <a:ext uri="{FF2B5EF4-FFF2-40B4-BE49-F238E27FC236}">
                    <a16:creationId xmlns:a16="http://schemas.microsoft.com/office/drawing/2014/main" id="{7100396F-5274-FA35-54DC-A3EC8510508E}"/>
                  </a:ext>
                </a:extLst>
              </p:cNvPr>
              <p:cNvSpPr/>
              <p:nvPr/>
            </p:nvSpPr>
            <p:spPr>
              <a:xfrm>
                <a:off x="5643200" y="2044798"/>
                <a:ext cx="234629" cy="181222"/>
              </a:xfrm>
              <a:custGeom>
                <a:avLst/>
                <a:gdLst>
                  <a:gd name="connsiteX0" fmla="*/ 62236 w 234629"/>
                  <a:gd name="connsiteY0" fmla="*/ 81610 h 181222"/>
                  <a:gd name="connsiteX1" fmla="*/ 62236 w 234629"/>
                  <a:gd name="connsiteY1" fmla="*/ 81610 h 181222"/>
                  <a:gd name="connsiteX2" fmla="*/ 234629 w 234629"/>
                  <a:gd name="connsiteY2" fmla="*/ 181223 h 181222"/>
                  <a:gd name="connsiteX3" fmla="*/ 234629 w 234629"/>
                  <a:gd name="connsiteY3" fmla="*/ 131674 h 181222"/>
                  <a:gd name="connsiteX4" fmla="*/ 7030 w 234629"/>
                  <a:gd name="connsiteY4" fmla="*/ 0 h 181222"/>
                  <a:gd name="connsiteX5" fmla="*/ 0 w 234629"/>
                  <a:gd name="connsiteY5" fmla="*/ 45520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222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223"/>
                    </a:lnTo>
                    <a:lnTo>
                      <a:pt x="234629" y="131674"/>
                    </a:lnTo>
                    <a:lnTo>
                      <a:pt x="7030" y="0"/>
                    </a:lnTo>
                    <a:cubicBezTo>
                      <a:pt x="5144" y="15259"/>
                      <a:pt x="2803" y="30432"/>
                      <a:pt x="0" y="455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2" name="Freeform: Shape 5261">
                <a:extLst>
                  <a:ext uri="{FF2B5EF4-FFF2-40B4-BE49-F238E27FC236}">
                    <a16:creationId xmlns:a16="http://schemas.microsoft.com/office/drawing/2014/main" id="{040ED08E-0E45-EBF6-22BF-A17AA44EE102}"/>
                  </a:ext>
                </a:extLst>
              </p:cNvPr>
              <p:cNvSpPr/>
              <p:nvPr/>
            </p:nvSpPr>
            <p:spPr>
              <a:xfrm>
                <a:off x="5920692" y="2131723"/>
                <a:ext cx="124387" cy="137846"/>
              </a:xfrm>
              <a:custGeom>
                <a:avLst/>
                <a:gdLst>
                  <a:gd name="connsiteX0" fmla="*/ 59922 w 124387"/>
                  <a:gd name="connsiteY0" fmla="*/ 93955 h 137846"/>
                  <a:gd name="connsiteX1" fmla="*/ 37119 w 124387"/>
                  <a:gd name="connsiteY1" fmla="*/ 90954 h 137846"/>
                  <a:gd name="connsiteX2" fmla="*/ 0 w 124387"/>
                  <a:gd name="connsiteY2" fmla="*/ 69523 h 137846"/>
                  <a:gd name="connsiteX3" fmla="*/ 0 w 124387"/>
                  <a:gd name="connsiteY3" fmla="*/ 118986 h 137846"/>
                  <a:gd name="connsiteX4" fmla="*/ 15688 w 124387"/>
                  <a:gd name="connsiteY4" fmla="*/ 128073 h 137846"/>
                  <a:gd name="connsiteX5" fmla="*/ 52035 w 124387"/>
                  <a:gd name="connsiteY5" fmla="*/ 137846 h 137846"/>
                  <a:gd name="connsiteX6" fmla="*/ 115300 w 124387"/>
                  <a:gd name="connsiteY6" fmla="*/ 101413 h 137846"/>
                  <a:gd name="connsiteX7" fmla="*/ 124387 w 124387"/>
                  <a:gd name="connsiteY7" fmla="*/ 85725 h 137846"/>
                  <a:gd name="connsiteX8" fmla="*/ 124387 w 124387"/>
                  <a:gd name="connsiteY8" fmla="*/ 0 h 137846"/>
                  <a:gd name="connsiteX9" fmla="*/ 99613 w 124387"/>
                  <a:gd name="connsiteY9" fmla="*/ 42863 h 137846"/>
                  <a:gd name="connsiteX10" fmla="*/ 99613 w 124387"/>
                  <a:gd name="connsiteY10" fmla="*/ 42863 h 137846"/>
                  <a:gd name="connsiteX11" fmla="*/ 78181 w 124387"/>
                  <a:gd name="connsiteY11" fmla="*/ 79981 h 137846"/>
                  <a:gd name="connsiteX12" fmla="*/ 59922 w 124387"/>
                  <a:gd name="connsiteY12" fmla="*/ 93955 h 137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87" h="137846">
                    <a:moveTo>
                      <a:pt x="59922" y="93955"/>
                    </a:moveTo>
                    <a:cubicBezTo>
                      <a:pt x="52224" y="96046"/>
                      <a:pt x="44011" y="94958"/>
                      <a:pt x="37119" y="90954"/>
                    </a:cubicBezTo>
                    <a:lnTo>
                      <a:pt x="0" y="69523"/>
                    </a:lnTo>
                    <a:lnTo>
                      <a:pt x="0" y="118986"/>
                    </a:lnTo>
                    <a:lnTo>
                      <a:pt x="15688" y="128073"/>
                    </a:lnTo>
                    <a:cubicBezTo>
                      <a:pt x="26729" y="134485"/>
                      <a:pt x="39271" y="137854"/>
                      <a:pt x="52035" y="137846"/>
                    </a:cubicBezTo>
                    <a:cubicBezTo>
                      <a:pt x="78121" y="137906"/>
                      <a:pt x="102253" y="124010"/>
                      <a:pt x="115300" y="101413"/>
                    </a:cubicBezTo>
                    <a:lnTo>
                      <a:pt x="124387" y="85725"/>
                    </a:lnTo>
                    <a:lnTo>
                      <a:pt x="124387" y="0"/>
                    </a:lnTo>
                    <a:lnTo>
                      <a:pt x="99613" y="42863"/>
                    </a:lnTo>
                    <a:lnTo>
                      <a:pt x="99613" y="42863"/>
                    </a:lnTo>
                    <a:lnTo>
                      <a:pt x="78181" y="79981"/>
                    </a:lnTo>
                    <a:cubicBezTo>
                      <a:pt x="74230" y="86908"/>
                      <a:pt x="67646" y="91949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3" name="Freeform: Shape 5262">
                <a:extLst>
                  <a:ext uri="{FF2B5EF4-FFF2-40B4-BE49-F238E27FC236}">
                    <a16:creationId xmlns:a16="http://schemas.microsoft.com/office/drawing/2014/main" id="{6EB8099C-A1E3-E38F-D83D-AE058BE16F2D}"/>
                  </a:ext>
                </a:extLst>
              </p:cNvPr>
              <p:cNvSpPr/>
              <p:nvPr/>
            </p:nvSpPr>
            <p:spPr>
              <a:xfrm>
                <a:off x="5230777" y="2298887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48" y="28375"/>
                      <a:pt x="267376" y="14145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4" name="Freeform: Shape 5263">
                <a:extLst>
                  <a:ext uri="{FF2B5EF4-FFF2-40B4-BE49-F238E27FC236}">
                    <a16:creationId xmlns:a16="http://schemas.microsoft.com/office/drawing/2014/main" id="{542DDD7B-2EB2-0489-FD62-A6A6D6E708F0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5" name="Freeform: Shape 5264">
                <a:extLst>
                  <a:ext uri="{FF2B5EF4-FFF2-40B4-BE49-F238E27FC236}">
                    <a16:creationId xmlns:a16="http://schemas.microsoft.com/office/drawing/2014/main" id="{F5EDD74E-0DDF-881B-7E60-26444E0A1904}"/>
                  </a:ext>
                </a:extLst>
              </p:cNvPr>
              <p:cNvSpPr/>
              <p:nvPr/>
            </p:nvSpPr>
            <p:spPr>
              <a:xfrm>
                <a:off x="5249379" y="2455335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6" name="Freeform: Shape 5265">
                <a:extLst>
                  <a:ext uri="{FF2B5EF4-FFF2-40B4-BE49-F238E27FC236}">
                    <a16:creationId xmlns:a16="http://schemas.microsoft.com/office/drawing/2014/main" id="{93E589DE-64B8-7632-B60D-499E5EE90D2A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7" name="Freeform: Shape 5266">
                <a:extLst>
                  <a:ext uri="{FF2B5EF4-FFF2-40B4-BE49-F238E27FC236}">
                    <a16:creationId xmlns:a16="http://schemas.microsoft.com/office/drawing/2014/main" id="{94C9427D-9A2F-B35D-DA80-EFF0A7C00D5F}"/>
                  </a:ext>
                </a:extLst>
              </p:cNvPr>
              <p:cNvSpPr/>
              <p:nvPr/>
            </p:nvSpPr>
            <p:spPr>
              <a:xfrm>
                <a:off x="5230777" y="2423188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8" name="Freeform: Shape 5267">
                <a:extLst>
                  <a:ext uri="{FF2B5EF4-FFF2-40B4-BE49-F238E27FC236}">
                    <a16:creationId xmlns:a16="http://schemas.microsoft.com/office/drawing/2014/main" id="{8B073D8C-24BC-F94E-FD04-1575C36012A7}"/>
                  </a:ext>
                </a:extLst>
              </p:cNvPr>
              <p:cNvSpPr/>
              <p:nvPr/>
            </p:nvSpPr>
            <p:spPr>
              <a:xfrm>
                <a:off x="5492153" y="2298887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9" name="Freeform: Shape 5268">
                <a:extLst>
                  <a:ext uri="{FF2B5EF4-FFF2-40B4-BE49-F238E27FC236}">
                    <a16:creationId xmlns:a16="http://schemas.microsoft.com/office/drawing/2014/main" id="{282FCE85-C8B4-EEA6-AD27-F4908C042637}"/>
                  </a:ext>
                </a:extLst>
              </p:cNvPr>
              <p:cNvSpPr/>
              <p:nvPr/>
            </p:nvSpPr>
            <p:spPr>
              <a:xfrm>
                <a:off x="5877829" y="1651835"/>
                <a:ext cx="167163" cy="264547"/>
              </a:xfrm>
              <a:custGeom>
                <a:avLst/>
                <a:gdLst>
                  <a:gd name="connsiteX0" fmla="*/ 124301 w 167163"/>
                  <a:gd name="connsiteY0" fmla="*/ 0 h 264547"/>
                  <a:gd name="connsiteX1" fmla="*/ 36433 w 167163"/>
                  <a:gd name="connsiteY1" fmla="*/ 50664 h 264547"/>
                  <a:gd name="connsiteX2" fmla="*/ 0 w 167163"/>
                  <a:gd name="connsiteY2" fmla="*/ 113843 h 264547"/>
                  <a:gd name="connsiteX3" fmla="*/ 0 w 167163"/>
                  <a:gd name="connsiteY3" fmla="*/ 190309 h 264547"/>
                  <a:gd name="connsiteX4" fmla="*/ 42863 w 167163"/>
                  <a:gd name="connsiteY4" fmla="*/ 264547 h 264547"/>
                  <a:gd name="connsiteX5" fmla="*/ 42863 w 167163"/>
                  <a:gd name="connsiteY5" fmla="*/ 114100 h 264547"/>
                  <a:gd name="connsiteX6" fmla="*/ 57864 w 167163"/>
                  <a:gd name="connsiteY6" fmla="*/ 88382 h 264547"/>
                  <a:gd name="connsiteX7" fmla="*/ 167164 w 167163"/>
                  <a:gd name="connsiteY7" fmla="*/ 25289 h 264547"/>
                  <a:gd name="connsiteX8" fmla="*/ 167164 w 167163"/>
                  <a:gd name="connsiteY8" fmla="*/ 600 h 2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547">
                    <a:moveTo>
                      <a:pt x="124301" y="0"/>
                    </a:moveTo>
                    <a:lnTo>
                      <a:pt x="36433" y="50664"/>
                    </a:lnTo>
                    <a:cubicBezTo>
                      <a:pt x="13930" y="63754"/>
                      <a:pt x="60" y="87808"/>
                      <a:pt x="0" y="113843"/>
                    </a:cubicBezTo>
                    <a:lnTo>
                      <a:pt x="0" y="190309"/>
                    </a:lnTo>
                    <a:lnTo>
                      <a:pt x="42863" y="264547"/>
                    </a:lnTo>
                    <a:lnTo>
                      <a:pt x="42863" y="114100"/>
                    </a:lnTo>
                    <a:cubicBezTo>
                      <a:pt x="43008" y="103487"/>
                      <a:pt x="48700" y="93732"/>
                      <a:pt x="57864" y="88382"/>
                    </a:cubicBezTo>
                    <a:lnTo>
                      <a:pt x="167164" y="25289"/>
                    </a:lnTo>
                    <a:lnTo>
                      <a:pt x="167164" y="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0" name="Freeform: Shape 5269">
                <a:extLst>
                  <a:ext uri="{FF2B5EF4-FFF2-40B4-BE49-F238E27FC236}">
                    <a16:creationId xmlns:a16="http://schemas.microsoft.com/office/drawing/2014/main" id="{AA443C98-52CB-90F0-40C5-F1D6C839EC10}"/>
                  </a:ext>
                </a:extLst>
              </p:cNvPr>
              <p:cNvSpPr/>
              <p:nvPr/>
            </p:nvSpPr>
            <p:spPr>
              <a:xfrm>
                <a:off x="5804963" y="2151440"/>
                <a:ext cx="115728" cy="190310"/>
              </a:xfrm>
              <a:custGeom>
                <a:avLst/>
                <a:gdLst>
                  <a:gd name="connsiteX0" fmla="*/ 72866 w 115728"/>
                  <a:gd name="connsiteY0" fmla="*/ 74581 h 190310"/>
                  <a:gd name="connsiteX1" fmla="*/ 72866 w 115728"/>
                  <a:gd name="connsiteY1" fmla="*/ 74581 h 190310"/>
                  <a:gd name="connsiteX2" fmla="*/ 72866 w 115728"/>
                  <a:gd name="connsiteY2" fmla="*/ 117443 h 190310"/>
                  <a:gd name="connsiteX3" fmla="*/ 42863 w 115728"/>
                  <a:gd name="connsiteY3" fmla="*/ 147447 h 190310"/>
                  <a:gd name="connsiteX4" fmla="*/ 0 w 115728"/>
                  <a:gd name="connsiteY4" fmla="*/ 147447 h 190310"/>
                  <a:gd name="connsiteX5" fmla="*/ 24775 w 115728"/>
                  <a:gd name="connsiteY5" fmla="*/ 190310 h 190310"/>
                  <a:gd name="connsiteX6" fmla="*/ 42863 w 115728"/>
                  <a:gd name="connsiteY6" fmla="*/ 190310 h 190310"/>
                  <a:gd name="connsiteX7" fmla="*/ 79210 w 115728"/>
                  <a:gd name="connsiteY7" fmla="*/ 180623 h 190310"/>
                  <a:gd name="connsiteX8" fmla="*/ 94383 w 115728"/>
                  <a:gd name="connsiteY8" fmla="*/ 168964 h 190310"/>
                  <a:gd name="connsiteX9" fmla="*/ 115729 w 115728"/>
                  <a:gd name="connsiteY9" fmla="*/ 117529 h 190310"/>
                  <a:gd name="connsiteX10" fmla="*/ 115729 w 115728"/>
                  <a:gd name="connsiteY10" fmla="*/ 11487 h 190310"/>
                  <a:gd name="connsiteX11" fmla="*/ 72866 w 115728"/>
                  <a:gd name="connsiteY11" fmla="*/ 0 h 190310"/>
                  <a:gd name="connsiteX12" fmla="*/ 72866 w 115728"/>
                  <a:gd name="connsiteY12" fmla="*/ 25032 h 190310"/>
                  <a:gd name="connsiteX13" fmla="*/ 72866 w 115728"/>
                  <a:gd name="connsiteY13" fmla="*/ 25032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82" y="155359"/>
                      <a:pt x="115772" y="136834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032"/>
                    </a:lnTo>
                    <a:lnTo>
                      <a:pt x="72866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1" name="Freeform: Shape 5270">
                <a:extLst>
                  <a:ext uri="{FF2B5EF4-FFF2-40B4-BE49-F238E27FC236}">
                    <a16:creationId xmlns:a16="http://schemas.microsoft.com/office/drawing/2014/main" id="{5051E977-74F7-DAB3-8BF7-6A3ED555AFFD}"/>
                  </a:ext>
                </a:extLst>
              </p:cNvPr>
              <p:cNvSpPr/>
              <p:nvPr/>
            </p:nvSpPr>
            <p:spPr>
              <a:xfrm>
                <a:off x="5877829" y="1927869"/>
                <a:ext cx="42862" cy="235315"/>
              </a:xfrm>
              <a:custGeom>
                <a:avLst/>
                <a:gdLst>
                  <a:gd name="connsiteX0" fmla="*/ 42863 w 42862"/>
                  <a:gd name="connsiteY0" fmla="*/ 74238 h 235315"/>
                  <a:gd name="connsiteX1" fmla="*/ 6687 w 42862"/>
                  <a:gd name="connsiteY1" fmla="*/ 11659 h 235315"/>
                  <a:gd name="connsiteX2" fmla="*/ 0 w 42862"/>
                  <a:gd name="connsiteY2" fmla="*/ 0 h 235315"/>
                  <a:gd name="connsiteX3" fmla="*/ 0 w 42862"/>
                  <a:gd name="connsiteY3" fmla="*/ 223828 h 235315"/>
                  <a:gd name="connsiteX4" fmla="*/ 42863 w 42862"/>
                  <a:gd name="connsiteY4" fmla="*/ 235315 h 23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5315">
                    <a:moveTo>
                      <a:pt x="42863" y="74238"/>
                    </a:moveTo>
                    <a:lnTo>
                      <a:pt x="6687" y="11659"/>
                    </a:lnTo>
                    <a:lnTo>
                      <a:pt x="0" y="0"/>
                    </a:lnTo>
                    <a:lnTo>
                      <a:pt x="0" y="223828"/>
                    </a:lnTo>
                    <a:lnTo>
                      <a:pt x="42863" y="2353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2" name="Freeform: Shape 5271">
                <a:extLst>
                  <a:ext uri="{FF2B5EF4-FFF2-40B4-BE49-F238E27FC236}">
                    <a16:creationId xmlns:a16="http://schemas.microsoft.com/office/drawing/2014/main" id="{1080A98A-F007-1FF2-814C-CB830C8E4AE5}"/>
                  </a:ext>
                </a:extLst>
              </p:cNvPr>
              <p:cNvSpPr/>
              <p:nvPr/>
            </p:nvSpPr>
            <p:spPr>
              <a:xfrm>
                <a:off x="5877829" y="1037272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631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04 h 278006"/>
                  <a:gd name="connsiteX6" fmla="*/ 156448 w 167163"/>
                  <a:gd name="connsiteY6" fmla="*/ 259404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84"/>
                      <a:pt x="14170" y="10630"/>
                      <a:pt x="0" y="16631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04"/>
                    </a:lnTo>
                    <a:lnTo>
                      <a:pt x="156448" y="259404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75" y="184815"/>
                      <a:pt x="42974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3" name="Freeform: Shape 5272">
                <a:extLst>
                  <a:ext uri="{FF2B5EF4-FFF2-40B4-BE49-F238E27FC236}">
                    <a16:creationId xmlns:a16="http://schemas.microsoft.com/office/drawing/2014/main" id="{CAC2BFCF-4C66-E12A-D38A-906BD9D09275}"/>
                  </a:ext>
                </a:extLst>
              </p:cNvPr>
              <p:cNvSpPr/>
              <p:nvPr/>
            </p:nvSpPr>
            <p:spPr>
              <a:xfrm>
                <a:off x="5877829" y="765781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149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19" y="282121"/>
                      <a:pt x="28401" y="276575"/>
                      <a:pt x="42863" y="2714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4" name="Freeform: Shape 5273">
                <a:extLst>
                  <a:ext uri="{FF2B5EF4-FFF2-40B4-BE49-F238E27FC236}">
                    <a16:creationId xmlns:a16="http://schemas.microsoft.com/office/drawing/2014/main" id="{37385FB7-EBB0-1B88-AC96-B3B3BEC2E3FB}"/>
                  </a:ext>
                </a:extLst>
              </p:cNvPr>
              <p:cNvSpPr/>
              <p:nvPr/>
            </p:nvSpPr>
            <p:spPr>
              <a:xfrm>
                <a:off x="5230777" y="501062"/>
                <a:ext cx="264633" cy="167592"/>
              </a:xfrm>
              <a:custGeom>
                <a:avLst/>
                <a:gdLst>
                  <a:gd name="connsiteX0" fmla="*/ 0 w 264633"/>
                  <a:gd name="connsiteY0" fmla="*/ 42863 h 167592"/>
                  <a:gd name="connsiteX1" fmla="*/ 50835 w 264633"/>
                  <a:gd name="connsiteY1" fmla="*/ 130731 h 167592"/>
                  <a:gd name="connsiteX2" fmla="*/ 113843 w 264633"/>
                  <a:gd name="connsiteY2" fmla="*/ 167592 h 167592"/>
                  <a:gd name="connsiteX3" fmla="*/ 190395 w 264633"/>
                  <a:gd name="connsiteY3" fmla="*/ 167592 h 167592"/>
                  <a:gd name="connsiteX4" fmla="*/ 264633 w 264633"/>
                  <a:gd name="connsiteY4" fmla="*/ 124730 h 167592"/>
                  <a:gd name="connsiteX5" fmla="*/ 113843 w 264633"/>
                  <a:gd name="connsiteY5" fmla="*/ 124730 h 167592"/>
                  <a:gd name="connsiteX6" fmla="*/ 88125 w 264633"/>
                  <a:gd name="connsiteY6" fmla="*/ 109728 h 167592"/>
                  <a:gd name="connsiteX7" fmla="*/ 25117 w 264633"/>
                  <a:gd name="connsiteY7" fmla="*/ 0 h 167592"/>
                  <a:gd name="connsiteX8" fmla="*/ 343 w 264633"/>
                  <a:gd name="connsiteY8" fmla="*/ 0 h 16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633" h="167592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754" y="153385"/>
                      <a:pt x="87765" y="167435"/>
                      <a:pt x="113843" y="167592"/>
                    </a:cubicBezTo>
                    <a:lnTo>
                      <a:pt x="190395" y="167592"/>
                    </a:lnTo>
                    <a:lnTo>
                      <a:pt x="264633" y="124730"/>
                    </a:lnTo>
                    <a:lnTo>
                      <a:pt x="113843" y="124730"/>
                    </a:lnTo>
                    <a:cubicBezTo>
                      <a:pt x="103221" y="124636"/>
                      <a:pt x="93440" y="118929"/>
                      <a:pt x="88125" y="109728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5" name="Freeform: Shape 5274">
                <a:extLst>
                  <a:ext uri="{FF2B5EF4-FFF2-40B4-BE49-F238E27FC236}">
                    <a16:creationId xmlns:a16="http://schemas.microsoft.com/office/drawing/2014/main" id="{48CE1CE6-DFE3-2045-9DAE-6A0A2FD9A4F9}"/>
                  </a:ext>
                </a:extLst>
              </p:cNvPr>
              <p:cNvSpPr/>
              <p:nvPr/>
            </p:nvSpPr>
            <p:spPr>
              <a:xfrm>
                <a:off x="5730382" y="625363"/>
                <a:ext cx="190310" cy="116157"/>
              </a:xfrm>
              <a:custGeom>
                <a:avLst/>
                <a:gdLst>
                  <a:gd name="connsiteX0" fmla="*/ 74581 w 190310"/>
                  <a:gd name="connsiteY0" fmla="*/ 43291 h 116157"/>
                  <a:gd name="connsiteX1" fmla="*/ 117443 w 190310"/>
                  <a:gd name="connsiteY1" fmla="*/ 43291 h 116157"/>
                  <a:gd name="connsiteX2" fmla="*/ 147447 w 190310"/>
                  <a:gd name="connsiteY2" fmla="*/ 72951 h 116157"/>
                  <a:gd name="connsiteX3" fmla="*/ 147447 w 190310"/>
                  <a:gd name="connsiteY3" fmla="*/ 73295 h 116157"/>
                  <a:gd name="connsiteX4" fmla="*/ 147447 w 190310"/>
                  <a:gd name="connsiteY4" fmla="*/ 116158 h 116157"/>
                  <a:gd name="connsiteX5" fmla="*/ 190309 w 190310"/>
                  <a:gd name="connsiteY5" fmla="*/ 91383 h 116157"/>
                  <a:gd name="connsiteX6" fmla="*/ 190309 w 190310"/>
                  <a:gd name="connsiteY6" fmla="*/ 72867 h 116157"/>
                  <a:gd name="connsiteX7" fmla="*/ 180623 w 190310"/>
                  <a:gd name="connsiteY7" fmla="*/ 36519 h 116157"/>
                  <a:gd name="connsiteX8" fmla="*/ 168964 w 190310"/>
                  <a:gd name="connsiteY8" fmla="*/ 21346 h 116157"/>
                  <a:gd name="connsiteX9" fmla="*/ 117529 w 190310"/>
                  <a:gd name="connsiteY9" fmla="*/ 0 h 116157"/>
                  <a:gd name="connsiteX10" fmla="*/ 11487 w 190310"/>
                  <a:gd name="connsiteY10" fmla="*/ 0 h 116157"/>
                  <a:gd name="connsiteX11" fmla="*/ 0 w 190310"/>
                  <a:gd name="connsiteY11" fmla="*/ 42863 h 116157"/>
                  <a:gd name="connsiteX12" fmla="*/ 74581 w 190310"/>
                  <a:gd name="connsiteY12" fmla="*/ 42863 h 11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6157">
                    <a:moveTo>
                      <a:pt x="74581" y="43291"/>
                    </a:moveTo>
                    <a:lnTo>
                      <a:pt x="117443" y="43291"/>
                    </a:lnTo>
                    <a:cubicBezTo>
                      <a:pt x="133919" y="43196"/>
                      <a:pt x="147353" y="56476"/>
                      <a:pt x="147447" y="72951"/>
                    </a:cubicBezTo>
                    <a:cubicBezTo>
                      <a:pt x="147447" y="73066"/>
                      <a:pt x="147447" y="73180"/>
                      <a:pt x="147447" y="73295"/>
                    </a:cubicBezTo>
                    <a:lnTo>
                      <a:pt x="147447" y="116158"/>
                    </a:lnTo>
                    <a:lnTo>
                      <a:pt x="190309" y="91383"/>
                    </a:lnTo>
                    <a:lnTo>
                      <a:pt x="190309" y="72867"/>
                    </a:lnTo>
                    <a:cubicBezTo>
                      <a:pt x="190370" y="60106"/>
                      <a:pt x="187026" y="47560"/>
                      <a:pt x="180623" y="36519"/>
                    </a:cubicBezTo>
                    <a:cubicBezTo>
                      <a:pt x="177442" y="30957"/>
                      <a:pt x="173516" y="25853"/>
                      <a:pt x="168964" y="21346"/>
                    </a:cubicBezTo>
                    <a:cubicBezTo>
                      <a:pt x="155368" y="7637"/>
                      <a:pt x="136843" y="-51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6" name="Freeform: Shape 5275">
                <a:extLst>
                  <a:ext uri="{FF2B5EF4-FFF2-40B4-BE49-F238E27FC236}">
                    <a16:creationId xmlns:a16="http://schemas.microsoft.com/office/drawing/2014/main" id="{E1B91836-3AFE-9B8E-031F-608DB7CF7907}"/>
                  </a:ext>
                </a:extLst>
              </p:cNvPr>
              <p:cNvSpPr/>
              <p:nvPr/>
            </p:nvSpPr>
            <p:spPr>
              <a:xfrm>
                <a:off x="5506897" y="62579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090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090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546"/>
                      <a:pt x="231115" y="14230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7" name="Freeform: Shape 5276">
                <a:extLst>
                  <a:ext uri="{FF2B5EF4-FFF2-40B4-BE49-F238E27FC236}">
                    <a16:creationId xmlns:a16="http://schemas.microsoft.com/office/drawing/2014/main" id="{038AF3B4-FD4F-612B-F129-940E8C50B930}"/>
                  </a:ext>
                </a:extLst>
              </p:cNvPr>
              <p:cNvSpPr/>
              <p:nvPr/>
            </p:nvSpPr>
            <p:spPr>
              <a:xfrm>
                <a:off x="5318388" y="871051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782 h 134695"/>
                  <a:gd name="connsiteX10" fmla="*/ 152076 w 312724"/>
                  <a:gd name="connsiteY10" fmla="*/ 87782 h 134695"/>
                  <a:gd name="connsiteX11" fmla="*/ 42777 w 312724"/>
                  <a:gd name="connsiteY11" fmla="*/ 24689 h 134695"/>
                  <a:gd name="connsiteX12" fmla="*/ 42777 w 312724"/>
                  <a:gd name="connsiteY12" fmla="*/ 2468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782"/>
                    </a:lnTo>
                    <a:cubicBezTo>
                      <a:pt x="172864" y="93174"/>
                      <a:pt x="161377" y="93174"/>
                      <a:pt x="152076" y="87782"/>
                    </a:cubicBezTo>
                    <a:lnTo>
                      <a:pt x="42777" y="24689"/>
                    </a:lnTo>
                    <a:lnTo>
                      <a:pt x="42777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8" name="Freeform: Shape 5277">
                <a:extLst>
                  <a:ext uri="{FF2B5EF4-FFF2-40B4-BE49-F238E27FC236}">
                    <a16:creationId xmlns:a16="http://schemas.microsoft.com/office/drawing/2014/main" id="{D725592B-CCEF-4F7C-5B6C-4D77CA298D4C}"/>
                  </a:ext>
                </a:extLst>
              </p:cNvPr>
              <p:cNvSpPr/>
              <p:nvPr/>
            </p:nvSpPr>
            <p:spPr>
              <a:xfrm>
                <a:off x="5844740" y="697470"/>
                <a:ext cx="200253" cy="105687"/>
              </a:xfrm>
              <a:custGeom>
                <a:avLst/>
                <a:gdLst>
                  <a:gd name="connsiteX0" fmla="*/ 75952 w 200253"/>
                  <a:gd name="connsiteY0" fmla="*/ 68311 h 105687"/>
                  <a:gd name="connsiteX1" fmla="*/ 75952 w 200253"/>
                  <a:gd name="connsiteY1" fmla="*/ 68311 h 105687"/>
                  <a:gd name="connsiteX2" fmla="*/ 113071 w 200253"/>
                  <a:gd name="connsiteY2" fmla="*/ 46880 h 105687"/>
                  <a:gd name="connsiteX3" fmla="*/ 154048 w 200253"/>
                  <a:gd name="connsiteY3" fmla="*/ 57853 h 105687"/>
                  <a:gd name="connsiteX4" fmla="*/ 175479 w 200253"/>
                  <a:gd name="connsiteY4" fmla="*/ 95057 h 105687"/>
                  <a:gd name="connsiteX5" fmla="*/ 200253 w 200253"/>
                  <a:gd name="connsiteY5" fmla="*/ 52195 h 105687"/>
                  <a:gd name="connsiteX6" fmla="*/ 191252 w 200253"/>
                  <a:gd name="connsiteY6" fmla="*/ 36507 h 105687"/>
                  <a:gd name="connsiteX7" fmla="*/ 164763 w 200253"/>
                  <a:gd name="connsiteY7" fmla="*/ 9847 h 105687"/>
                  <a:gd name="connsiteX8" fmla="*/ 147018 w 200253"/>
                  <a:gd name="connsiteY8" fmla="*/ 2475 h 105687"/>
                  <a:gd name="connsiteX9" fmla="*/ 91726 w 200253"/>
                  <a:gd name="connsiteY9" fmla="*/ 9761 h 105687"/>
                  <a:gd name="connsiteX10" fmla="*/ 0 w 200253"/>
                  <a:gd name="connsiteY10" fmla="*/ 62825 h 105687"/>
                  <a:gd name="connsiteX11" fmla="*/ 11487 w 200253"/>
                  <a:gd name="connsiteY11" fmla="*/ 105687 h 105687"/>
                  <a:gd name="connsiteX12" fmla="*/ 33176 w 200253"/>
                  <a:gd name="connsiteY12" fmla="*/ 93086 h 105687"/>
                  <a:gd name="connsiteX13" fmla="*/ 33176 w 200253"/>
                  <a:gd name="connsiteY13" fmla="*/ 93086 h 10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87">
                    <a:moveTo>
                      <a:pt x="75952" y="68311"/>
                    </a:moveTo>
                    <a:lnTo>
                      <a:pt x="75952" y="68311"/>
                    </a:lnTo>
                    <a:lnTo>
                      <a:pt x="113071" y="46880"/>
                    </a:lnTo>
                    <a:cubicBezTo>
                      <a:pt x="127413" y="38600"/>
                      <a:pt x="145758" y="43511"/>
                      <a:pt x="154048" y="57853"/>
                    </a:cubicBezTo>
                    <a:lnTo>
                      <a:pt x="175479" y="95057"/>
                    </a:lnTo>
                    <a:lnTo>
                      <a:pt x="200253" y="52195"/>
                    </a:lnTo>
                    <a:lnTo>
                      <a:pt x="191252" y="36507"/>
                    </a:lnTo>
                    <a:cubicBezTo>
                      <a:pt x="184943" y="25427"/>
                      <a:pt x="175805" y="16226"/>
                      <a:pt x="164763" y="9847"/>
                    </a:cubicBezTo>
                    <a:cubicBezTo>
                      <a:pt x="159191" y="6627"/>
                      <a:pt x="153233" y="4148"/>
                      <a:pt x="147018" y="2475"/>
                    </a:cubicBezTo>
                    <a:cubicBezTo>
                      <a:pt x="128347" y="-2516"/>
                      <a:pt x="108468" y="105"/>
                      <a:pt x="91726" y="9761"/>
                    </a:cubicBezTo>
                    <a:lnTo>
                      <a:pt x="0" y="62825"/>
                    </a:lnTo>
                    <a:cubicBezTo>
                      <a:pt x="3772" y="77055"/>
                      <a:pt x="7604" y="91343"/>
                      <a:pt x="11487" y="105687"/>
                    </a:cubicBezTo>
                    <a:lnTo>
                      <a:pt x="33176" y="93086"/>
                    </a:lnTo>
                    <a:lnTo>
                      <a:pt x="33176" y="9308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79" name="Freeform: Shape 5278">
                <a:extLst>
                  <a:ext uri="{FF2B5EF4-FFF2-40B4-BE49-F238E27FC236}">
                    <a16:creationId xmlns:a16="http://schemas.microsoft.com/office/drawing/2014/main" id="{B208C0BD-1A05-BDD3-5A44-7A093732FD56}"/>
                  </a:ext>
                </a:extLst>
              </p:cNvPr>
              <p:cNvSpPr/>
              <p:nvPr/>
            </p:nvSpPr>
            <p:spPr>
              <a:xfrm>
                <a:off x="5662574" y="760552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35" y="28575"/>
                      <a:pt x="185912" y="14288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0" name="Freeform: Shape 5279">
                <a:extLst>
                  <a:ext uri="{FF2B5EF4-FFF2-40B4-BE49-F238E27FC236}">
                    <a16:creationId xmlns:a16="http://schemas.microsoft.com/office/drawing/2014/main" id="{3B7ECAFB-3F7D-50D1-945E-75C67DBB6B5C}"/>
                  </a:ext>
                </a:extLst>
              </p:cNvPr>
              <p:cNvSpPr/>
              <p:nvPr/>
            </p:nvSpPr>
            <p:spPr>
              <a:xfrm>
                <a:off x="5601023" y="1039158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0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59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3"/>
                      <a:pt x="225517" y="174493"/>
                      <a:pt x="238573" y="151990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59"/>
                    </a:lnTo>
                    <a:cubicBezTo>
                      <a:pt x="196113" y="139732"/>
                      <a:pt x="186349" y="145432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1" name="Freeform: Shape 5280">
                <a:extLst>
                  <a:ext uri="{FF2B5EF4-FFF2-40B4-BE49-F238E27FC236}">
                    <a16:creationId xmlns:a16="http://schemas.microsoft.com/office/drawing/2014/main" id="{50AFEBCD-9242-853C-1BEA-F3188F677E8A}"/>
                  </a:ext>
                </a:extLst>
              </p:cNvPr>
              <p:cNvSpPr/>
              <p:nvPr/>
            </p:nvSpPr>
            <p:spPr>
              <a:xfrm>
                <a:off x="6001102" y="749665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2" name="Freeform: Shape 5281">
                <a:extLst>
                  <a:ext uri="{FF2B5EF4-FFF2-40B4-BE49-F238E27FC236}">
                    <a16:creationId xmlns:a16="http://schemas.microsoft.com/office/drawing/2014/main" id="{514C3B66-7FAB-BAD4-C039-C7213759A8B7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3" name="Freeform: Shape 5282">
                <a:extLst>
                  <a:ext uri="{FF2B5EF4-FFF2-40B4-BE49-F238E27FC236}">
                    <a16:creationId xmlns:a16="http://schemas.microsoft.com/office/drawing/2014/main" id="{9D221497-0BC3-2522-B57A-F0C23EDFD444}"/>
                  </a:ext>
                </a:extLst>
              </p:cNvPr>
              <p:cNvSpPr/>
              <p:nvPr/>
            </p:nvSpPr>
            <p:spPr>
              <a:xfrm>
                <a:off x="6044993" y="83539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4" name="Freeform: Shape 5283">
                <a:extLst>
                  <a:ext uri="{FF2B5EF4-FFF2-40B4-BE49-F238E27FC236}">
                    <a16:creationId xmlns:a16="http://schemas.microsoft.com/office/drawing/2014/main" id="{395FD233-EDDA-B4C3-CFFB-3EEACAEDA67A}"/>
                  </a:ext>
                </a:extLst>
              </p:cNvPr>
              <p:cNvSpPr/>
              <p:nvPr/>
            </p:nvSpPr>
            <p:spPr>
              <a:xfrm>
                <a:off x="5920692" y="825703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569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569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5" name="Freeform: Shape 5284">
                <a:extLst>
                  <a:ext uri="{FF2B5EF4-FFF2-40B4-BE49-F238E27FC236}">
                    <a16:creationId xmlns:a16="http://schemas.microsoft.com/office/drawing/2014/main" id="{ACB1C4B4-5E9F-85BB-8462-D6F4705692F9}"/>
                  </a:ext>
                </a:extLst>
              </p:cNvPr>
              <p:cNvSpPr/>
              <p:nvPr/>
            </p:nvSpPr>
            <p:spPr>
              <a:xfrm>
                <a:off x="6044993" y="129050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6" name="Freeform: Shape 5285">
                <a:extLst>
                  <a:ext uri="{FF2B5EF4-FFF2-40B4-BE49-F238E27FC236}">
                    <a16:creationId xmlns:a16="http://schemas.microsoft.com/office/drawing/2014/main" id="{BDF33AF4-A405-88AD-4F72-CE6ADC9AA5BF}"/>
                  </a:ext>
                </a:extLst>
              </p:cNvPr>
              <p:cNvSpPr/>
              <p:nvPr/>
            </p:nvSpPr>
            <p:spPr>
              <a:xfrm>
                <a:off x="6002131" y="1290504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775 h 24774"/>
                  <a:gd name="connsiteX3" fmla="*/ 0 w 42862"/>
                  <a:gd name="connsiteY3" fmla="*/ 24775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7" name="Freeform: Shape 5286">
                <a:extLst>
                  <a:ext uri="{FF2B5EF4-FFF2-40B4-BE49-F238E27FC236}">
                    <a16:creationId xmlns:a16="http://schemas.microsoft.com/office/drawing/2014/main" id="{582BA7E2-0A1D-D40C-9228-78B555A07F4D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8" name="Freeform: Shape 5287">
                <a:extLst>
                  <a:ext uri="{FF2B5EF4-FFF2-40B4-BE49-F238E27FC236}">
                    <a16:creationId xmlns:a16="http://schemas.microsoft.com/office/drawing/2014/main" id="{B60405A7-47F4-64FA-F4CA-BDB0C3ED3C2C}"/>
                  </a:ext>
                </a:extLst>
              </p:cNvPr>
              <p:cNvSpPr/>
              <p:nvPr/>
            </p:nvSpPr>
            <p:spPr>
              <a:xfrm>
                <a:off x="6034277" y="1290504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89" name="Freeform: Shape 5288">
                <a:extLst>
                  <a:ext uri="{FF2B5EF4-FFF2-40B4-BE49-F238E27FC236}">
                    <a16:creationId xmlns:a16="http://schemas.microsoft.com/office/drawing/2014/main" id="{E44253C8-789F-AF20-1B52-F684B9433071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0" name="Freeform: Shape 5289">
                <a:extLst>
                  <a:ext uri="{FF2B5EF4-FFF2-40B4-BE49-F238E27FC236}">
                    <a16:creationId xmlns:a16="http://schemas.microsoft.com/office/drawing/2014/main" id="{F434C984-8AED-59C2-E588-6CD3B822C1A6}"/>
                  </a:ext>
                </a:extLst>
              </p:cNvPr>
              <p:cNvSpPr/>
              <p:nvPr/>
            </p:nvSpPr>
            <p:spPr>
              <a:xfrm>
                <a:off x="6002131" y="1296676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1" name="Freeform: Shape 5290">
                <a:extLst>
                  <a:ext uri="{FF2B5EF4-FFF2-40B4-BE49-F238E27FC236}">
                    <a16:creationId xmlns:a16="http://schemas.microsoft.com/office/drawing/2014/main" id="{6FC3DB97-DF66-75CF-3536-FFE619E3AA04}"/>
                  </a:ext>
                </a:extLst>
              </p:cNvPr>
              <p:cNvSpPr/>
              <p:nvPr/>
            </p:nvSpPr>
            <p:spPr>
              <a:xfrm>
                <a:off x="5318474" y="632736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919 h 263004"/>
                  <a:gd name="connsiteX11" fmla="*/ 188424 w 199996"/>
                  <a:gd name="connsiteY11" fmla="*/ 35919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201"/>
                      <a:pt x="164164" y="0"/>
                    </a:cubicBezTo>
                    <a:lnTo>
                      <a:pt x="36433" y="73724"/>
                    </a:lnTo>
                    <a:cubicBezTo>
                      <a:pt x="13888" y="86738"/>
                      <a:pt x="0" y="110788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74" y="126197"/>
                      <a:pt x="48675" y="116424"/>
                      <a:pt x="57864" y="111100"/>
                    </a:cubicBezTo>
                    <a:lnTo>
                      <a:pt x="188424" y="35919"/>
                    </a:lnTo>
                    <a:lnTo>
                      <a:pt x="188424" y="359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2" name="Freeform: Shape 5291">
                <a:extLst>
                  <a:ext uri="{FF2B5EF4-FFF2-40B4-BE49-F238E27FC236}">
                    <a16:creationId xmlns:a16="http://schemas.microsoft.com/office/drawing/2014/main" id="{3490CA7C-21E1-BBEF-675F-095F946E1A2F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3" name="Freeform: Shape 5292">
                <a:extLst>
                  <a:ext uri="{FF2B5EF4-FFF2-40B4-BE49-F238E27FC236}">
                    <a16:creationId xmlns:a16="http://schemas.microsoft.com/office/drawing/2014/main" id="{B6A4EA6A-236C-94B8-ABF4-FA8301D71299}"/>
                  </a:ext>
                </a:extLst>
              </p:cNvPr>
              <p:cNvSpPr/>
              <p:nvPr/>
            </p:nvSpPr>
            <p:spPr>
              <a:xfrm>
                <a:off x="5350621" y="889568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4" name="Freeform: Shape 5293">
                <a:extLst>
                  <a:ext uri="{FF2B5EF4-FFF2-40B4-BE49-F238E27FC236}">
                    <a16:creationId xmlns:a16="http://schemas.microsoft.com/office/drawing/2014/main" id="{80232D7B-69C4-FEF1-C918-7B916C24756C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5" name="Freeform: Shape 5294">
                <a:extLst>
                  <a:ext uri="{FF2B5EF4-FFF2-40B4-BE49-F238E27FC236}">
                    <a16:creationId xmlns:a16="http://schemas.microsoft.com/office/drawing/2014/main" id="{D7250800-F982-70B7-D6E6-D210F8BA67FF}"/>
                  </a:ext>
                </a:extLst>
              </p:cNvPr>
              <p:cNvSpPr/>
              <p:nvPr/>
            </p:nvSpPr>
            <p:spPr>
              <a:xfrm>
                <a:off x="5318474" y="871051"/>
                <a:ext cx="32146" cy="18516"/>
              </a:xfrm>
              <a:custGeom>
                <a:avLst/>
                <a:gdLst>
                  <a:gd name="connsiteX0" fmla="*/ 32147 w 32146"/>
                  <a:gd name="connsiteY0" fmla="*/ 18517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6" name="Freeform: Shape 5295">
                <a:extLst>
                  <a:ext uri="{FF2B5EF4-FFF2-40B4-BE49-F238E27FC236}">
                    <a16:creationId xmlns:a16="http://schemas.microsoft.com/office/drawing/2014/main" id="{485EC5C3-C507-037B-BCEE-4C6B768ECFB9}"/>
                  </a:ext>
                </a:extLst>
              </p:cNvPr>
              <p:cNvSpPr/>
              <p:nvPr/>
            </p:nvSpPr>
            <p:spPr>
              <a:xfrm>
                <a:off x="5482637" y="501491"/>
                <a:ext cx="270890" cy="160391"/>
              </a:xfrm>
              <a:custGeom>
                <a:avLst/>
                <a:gdLst>
                  <a:gd name="connsiteX0" fmla="*/ 98498 w 270890"/>
                  <a:gd name="connsiteY0" fmla="*/ 124301 h 160391"/>
                  <a:gd name="connsiteX1" fmla="*/ 98498 w 270890"/>
                  <a:gd name="connsiteY1" fmla="*/ 124301 h 160391"/>
                  <a:gd name="connsiteX2" fmla="*/ 270891 w 270890"/>
                  <a:gd name="connsiteY2" fmla="*/ 24689 h 160391"/>
                  <a:gd name="connsiteX3" fmla="*/ 228028 w 270890"/>
                  <a:gd name="connsiteY3" fmla="*/ 0 h 160391"/>
                  <a:gd name="connsiteX4" fmla="*/ 0 w 270890"/>
                  <a:gd name="connsiteY4" fmla="*/ 131674 h 160391"/>
                  <a:gd name="connsiteX5" fmla="*/ 35833 w 270890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lnTo>
                      <a:pt x="0" y="131674"/>
                    </a:lnTo>
                    <a:cubicBezTo>
                      <a:pt x="12284" y="140818"/>
                      <a:pt x="24234" y="150390"/>
                      <a:pt x="35833" y="16039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7" name="Freeform: Shape 5296">
                <a:extLst>
                  <a:ext uri="{FF2B5EF4-FFF2-40B4-BE49-F238E27FC236}">
                    <a16:creationId xmlns:a16="http://schemas.microsoft.com/office/drawing/2014/main" id="{D7864819-B1B0-3BF0-31C6-2398D1C8830A}"/>
                  </a:ext>
                </a:extLst>
              </p:cNvPr>
              <p:cNvSpPr/>
              <p:nvPr/>
            </p:nvSpPr>
            <p:spPr>
              <a:xfrm>
                <a:off x="5540309" y="896254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1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7029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6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1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29"/>
                    </a:lnTo>
                    <a:cubicBezTo>
                      <a:pt x="113864" y="4175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6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8" name="Freeform: Shape 5297">
                <a:extLst>
                  <a:ext uri="{FF2B5EF4-FFF2-40B4-BE49-F238E27FC236}">
                    <a16:creationId xmlns:a16="http://schemas.microsoft.com/office/drawing/2014/main" id="{B84125E1-71D1-61D6-955F-5ABC10420110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9" name="Freeform: Shape 5298">
                <a:extLst>
                  <a:ext uri="{FF2B5EF4-FFF2-40B4-BE49-F238E27FC236}">
                    <a16:creationId xmlns:a16="http://schemas.microsoft.com/office/drawing/2014/main" id="{AA6472B3-652B-37D3-D901-2A8EE81C3C17}"/>
                  </a:ext>
                </a:extLst>
              </p:cNvPr>
              <p:cNvSpPr/>
              <p:nvPr/>
            </p:nvSpPr>
            <p:spPr>
              <a:xfrm>
                <a:off x="5600766" y="1184719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0" name="Freeform: Shape 5299">
                <a:extLst>
                  <a:ext uri="{FF2B5EF4-FFF2-40B4-BE49-F238E27FC236}">
                    <a16:creationId xmlns:a16="http://schemas.microsoft.com/office/drawing/2014/main" id="{B67BD201-36E3-5C12-A1E7-1B49D6BDB046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1" name="Freeform: Shape 5300">
                <a:extLst>
                  <a:ext uri="{FF2B5EF4-FFF2-40B4-BE49-F238E27FC236}">
                    <a16:creationId xmlns:a16="http://schemas.microsoft.com/office/drawing/2014/main" id="{44EA8E0F-61BB-F116-8956-784B630D9DB0}"/>
                  </a:ext>
                </a:extLst>
              </p:cNvPr>
              <p:cNvSpPr/>
              <p:nvPr/>
            </p:nvSpPr>
            <p:spPr>
              <a:xfrm>
                <a:off x="5637885" y="118471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2" name="Freeform: Shape 5301">
                <a:extLst>
                  <a:ext uri="{FF2B5EF4-FFF2-40B4-BE49-F238E27FC236}">
                    <a16:creationId xmlns:a16="http://schemas.microsoft.com/office/drawing/2014/main" id="{F289BDE1-F608-55D4-362F-1E3F2C7C310D}"/>
                  </a:ext>
                </a:extLst>
              </p:cNvPr>
              <p:cNvSpPr/>
              <p:nvPr/>
            </p:nvSpPr>
            <p:spPr>
              <a:xfrm>
                <a:off x="5623826" y="668655"/>
                <a:ext cx="181136" cy="235057"/>
              </a:xfrm>
              <a:custGeom>
                <a:avLst/>
                <a:gdLst>
                  <a:gd name="connsiteX0" fmla="*/ 81610 w 181136"/>
                  <a:gd name="connsiteY0" fmla="*/ 171964 h 235057"/>
                  <a:gd name="connsiteX1" fmla="*/ 81610 w 181136"/>
                  <a:gd name="connsiteY1" fmla="*/ 171964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1964"/>
                    </a:moveTo>
                    <a:lnTo>
                      <a:pt x="81610" y="171964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3" name="Freeform: Shape 5302">
                <a:extLst>
                  <a:ext uri="{FF2B5EF4-FFF2-40B4-BE49-F238E27FC236}">
                    <a16:creationId xmlns:a16="http://schemas.microsoft.com/office/drawing/2014/main" id="{DAAD7AD3-9D21-ADFB-E2B0-8A1CF9783C1B}"/>
                  </a:ext>
                </a:extLst>
              </p:cNvPr>
              <p:cNvSpPr/>
              <p:nvPr/>
            </p:nvSpPr>
            <p:spPr>
              <a:xfrm>
                <a:off x="5710751" y="501491"/>
                <a:ext cx="137931" cy="124301"/>
              </a:xfrm>
              <a:custGeom>
                <a:avLst/>
                <a:gdLst>
                  <a:gd name="connsiteX0" fmla="*/ 93783 w 137931"/>
                  <a:gd name="connsiteY0" fmla="*/ 64294 h 124301"/>
                  <a:gd name="connsiteX1" fmla="*/ 90783 w 137931"/>
                  <a:gd name="connsiteY1" fmla="*/ 87011 h 124301"/>
                  <a:gd name="connsiteX2" fmla="*/ 69437 w 137931"/>
                  <a:gd name="connsiteY2" fmla="*/ 124301 h 124301"/>
                  <a:gd name="connsiteX3" fmla="*/ 118986 w 137931"/>
                  <a:gd name="connsiteY3" fmla="*/ 124301 h 124301"/>
                  <a:gd name="connsiteX4" fmla="*/ 128073 w 137931"/>
                  <a:gd name="connsiteY4" fmla="*/ 108099 h 124301"/>
                  <a:gd name="connsiteX5" fmla="*/ 137932 w 137931"/>
                  <a:gd name="connsiteY5" fmla="*/ 71838 h 124301"/>
                  <a:gd name="connsiteX6" fmla="*/ 101413 w 137931"/>
                  <a:gd name="connsiteY6" fmla="*/ 8573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689 h 124301"/>
                  <a:gd name="connsiteX10" fmla="*/ 42863 w 137931"/>
                  <a:gd name="connsiteY10" fmla="*/ 24689 h 124301"/>
                  <a:gd name="connsiteX11" fmla="*/ 79982 w 137931"/>
                  <a:gd name="connsiteY11" fmla="*/ 46120 h 124301"/>
                  <a:gd name="connsiteX12" fmla="*/ 93783 w 137931"/>
                  <a:gd name="connsiteY12" fmla="*/ 64294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783" y="64294"/>
                    </a:moveTo>
                    <a:cubicBezTo>
                      <a:pt x="95918" y="71959"/>
                      <a:pt x="94829" y="80162"/>
                      <a:pt x="90783" y="87011"/>
                    </a:cubicBezTo>
                    <a:lnTo>
                      <a:pt x="69437" y="124301"/>
                    </a:lnTo>
                    <a:lnTo>
                      <a:pt x="118986" y="124301"/>
                    </a:lnTo>
                    <a:lnTo>
                      <a:pt x="128073" y="108099"/>
                    </a:lnTo>
                    <a:cubicBezTo>
                      <a:pt x="134520" y="97101"/>
                      <a:pt x="137923" y="84586"/>
                      <a:pt x="137932" y="71838"/>
                    </a:cubicBezTo>
                    <a:cubicBezTo>
                      <a:pt x="137846" y="45763"/>
                      <a:pt x="123950" y="21686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79982" y="46120"/>
                    </a:lnTo>
                    <a:cubicBezTo>
                      <a:pt x="86805" y="50117"/>
                      <a:pt x="91769" y="56650"/>
                      <a:pt x="93783" y="642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4" name="Freeform: Shape 5303">
                <a:extLst>
                  <a:ext uri="{FF2B5EF4-FFF2-40B4-BE49-F238E27FC236}">
                    <a16:creationId xmlns:a16="http://schemas.microsoft.com/office/drawing/2014/main" id="{4F61C2D1-E0F4-505F-6103-C5267B081BF1}"/>
                  </a:ext>
                </a:extLst>
              </p:cNvPr>
              <p:cNvSpPr/>
              <p:nvPr/>
            </p:nvSpPr>
            <p:spPr>
              <a:xfrm>
                <a:off x="5710666" y="50106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5" name="Freeform: Shape 5304">
                <a:extLst>
                  <a:ext uri="{FF2B5EF4-FFF2-40B4-BE49-F238E27FC236}">
                    <a16:creationId xmlns:a16="http://schemas.microsoft.com/office/drawing/2014/main" id="{82393F44-0D5A-D948-E85B-376AB267A12A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6" name="Freeform: Shape 5305">
                <a:extLst>
                  <a:ext uri="{FF2B5EF4-FFF2-40B4-BE49-F238E27FC236}">
                    <a16:creationId xmlns:a16="http://schemas.microsoft.com/office/drawing/2014/main" id="{9D20225A-3D7E-3FE6-3727-132A5F5B23CE}"/>
                  </a:ext>
                </a:extLst>
              </p:cNvPr>
              <p:cNvSpPr/>
              <p:nvPr/>
            </p:nvSpPr>
            <p:spPr>
              <a:xfrm>
                <a:off x="5710666" y="501062"/>
                <a:ext cx="42862" cy="24688"/>
              </a:xfrm>
              <a:custGeom>
                <a:avLst/>
                <a:gdLst>
                  <a:gd name="connsiteX0" fmla="*/ 42863 w 42862"/>
                  <a:gd name="connsiteY0" fmla="*/ 24689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0 w 42862"/>
                  <a:gd name="connsiteY3" fmla="*/ 0 h 24688"/>
                  <a:gd name="connsiteX4" fmla="*/ 42863 w 42862"/>
                  <a:gd name="connsiteY4" fmla="*/ 24689 h 24688"/>
                  <a:gd name="connsiteX5" fmla="*/ 42863 w 42862"/>
                  <a:gd name="connsiteY5" fmla="*/ 24689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2468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7" name="Freeform: Shape 5306">
                <a:extLst>
                  <a:ext uri="{FF2B5EF4-FFF2-40B4-BE49-F238E27FC236}">
                    <a16:creationId xmlns:a16="http://schemas.microsoft.com/office/drawing/2014/main" id="{3DF29AB3-07EB-3285-75A4-C7F88EB65941}"/>
                  </a:ext>
                </a:extLst>
              </p:cNvPr>
              <p:cNvSpPr/>
              <p:nvPr/>
            </p:nvSpPr>
            <p:spPr>
              <a:xfrm>
                <a:off x="4300061" y="501062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529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529"/>
                    </a:moveTo>
                    <a:cubicBezTo>
                      <a:pt x="196293" y="104377"/>
                      <a:pt x="210026" y="8037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52" y="65055"/>
                      <a:pt x="161352" y="74829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8" name="Freeform: Shape 5307">
                <a:extLst>
                  <a:ext uri="{FF2B5EF4-FFF2-40B4-BE49-F238E27FC236}">
                    <a16:creationId xmlns:a16="http://schemas.microsoft.com/office/drawing/2014/main" id="{13BDC2C0-285E-A517-63EF-017DE4809BB4}"/>
                  </a:ext>
                </a:extLst>
              </p:cNvPr>
              <p:cNvSpPr/>
              <p:nvPr/>
            </p:nvSpPr>
            <p:spPr>
              <a:xfrm>
                <a:off x="4175760" y="501062"/>
                <a:ext cx="167163" cy="168278"/>
              </a:xfrm>
              <a:custGeom>
                <a:avLst/>
                <a:gdLst>
                  <a:gd name="connsiteX0" fmla="*/ 0 w 167163"/>
                  <a:gd name="connsiteY0" fmla="*/ 0 h 168278"/>
                  <a:gd name="connsiteX1" fmla="*/ 0 w 167163"/>
                  <a:gd name="connsiteY1" fmla="*/ 54435 h 168278"/>
                  <a:gd name="connsiteX2" fmla="*/ 36433 w 167163"/>
                  <a:gd name="connsiteY2" fmla="*/ 117529 h 168278"/>
                  <a:gd name="connsiteX3" fmla="*/ 124301 w 167163"/>
                  <a:gd name="connsiteY3" fmla="*/ 168278 h 168278"/>
                  <a:gd name="connsiteX4" fmla="*/ 167164 w 167163"/>
                  <a:gd name="connsiteY4" fmla="*/ 143418 h 168278"/>
                  <a:gd name="connsiteX5" fmla="*/ 58036 w 167163"/>
                  <a:gd name="connsiteY5" fmla="*/ 80410 h 168278"/>
                  <a:gd name="connsiteX6" fmla="*/ 43034 w 167163"/>
                  <a:gd name="connsiteY6" fmla="*/ 54693 h 168278"/>
                  <a:gd name="connsiteX7" fmla="*/ 43034 w 167163"/>
                  <a:gd name="connsiteY7" fmla="*/ 0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278">
                    <a:moveTo>
                      <a:pt x="0" y="0"/>
                    </a:moveTo>
                    <a:lnTo>
                      <a:pt x="0" y="54435"/>
                    </a:lnTo>
                    <a:cubicBezTo>
                      <a:pt x="43" y="80455"/>
                      <a:pt x="13913" y="104488"/>
                      <a:pt x="36433" y="117529"/>
                    </a:cubicBezTo>
                    <a:lnTo>
                      <a:pt x="124301" y="168278"/>
                    </a:lnTo>
                    <a:lnTo>
                      <a:pt x="167164" y="143418"/>
                    </a:lnTo>
                    <a:lnTo>
                      <a:pt x="58036" y="80410"/>
                    </a:lnTo>
                    <a:cubicBezTo>
                      <a:pt x="48846" y="75086"/>
                      <a:pt x="43145" y="65312"/>
                      <a:pt x="43034" y="54693"/>
                    </a:cubicBezTo>
                    <a:lnTo>
                      <a:pt x="4303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9" name="Freeform: Shape 5308">
                <a:extLst>
                  <a:ext uri="{FF2B5EF4-FFF2-40B4-BE49-F238E27FC236}">
                    <a16:creationId xmlns:a16="http://schemas.microsoft.com/office/drawing/2014/main" id="{EB93DCA8-6668-4789-083A-5E36D90FEB01}"/>
                  </a:ext>
                </a:extLst>
              </p:cNvPr>
              <p:cNvSpPr/>
              <p:nvPr/>
            </p:nvSpPr>
            <p:spPr>
              <a:xfrm>
                <a:off x="5877829" y="1315793"/>
                <a:ext cx="167335" cy="336041"/>
              </a:xfrm>
              <a:custGeom>
                <a:avLst/>
                <a:gdLst>
                  <a:gd name="connsiteX0" fmla="*/ 36433 w 167335"/>
                  <a:gd name="connsiteY0" fmla="*/ 50235 h 336041"/>
                  <a:gd name="connsiteX1" fmla="*/ 0 w 167335"/>
                  <a:gd name="connsiteY1" fmla="*/ 113328 h 336041"/>
                  <a:gd name="connsiteX2" fmla="*/ 0 w 167335"/>
                  <a:gd name="connsiteY2" fmla="*/ 222199 h 336041"/>
                  <a:gd name="connsiteX3" fmla="*/ 36433 w 167335"/>
                  <a:gd name="connsiteY3" fmla="*/ 285293 h 336041"/>
                  <a:gd name="connsiteX4" fmla="*/ 124301 w 167335"/>
                  <a:gd name="connsiteY4" fmla="*/ 336042 h 336041"/>
                  <a:gd name="connsiteX5" fmla="*/ 167164 w 167335"/>
                  <a:gd name="connsiteY5" fmla="*/ 311182 h 336041"/>
                  <a:gd name="connsiteX6" fmla="*/ 58036 w 167335"/>
                  <a:gd name="connsiteY6" fmla="*/ 248174 h 336041"/>
                  <a:gd name="connsiteX7" fmla="*/ 43034 w 167335"/>
                  <a:gd name="connsiteY7" fmla="*/ 222456 h 336041"/>
                  <a:gd name="connsiteX8" fmla="*/ 43034 w 167335"/>
                  <a:gd name="connsiteY8" fmla="*/ 113586 h 336041"/>
                  <a:gd name="connsiteX9" fmla="*/ 58036 w 167335"/>
                  <a:gd name="connsiteY9" fmla="*/ 87868 h 336041"/>
                  <a:gd name="connsiteX10" fmla="*/ 167335 w 167335"/>
                  <a:gd name="connsiteY10" fmla="*/ 24689 h 336041"/>
                  <a:gd name="connsiteX11" fmla="*/ 167335 w 167335"/>
                  <a:gd name="connsiteY11" fmla="*/ 0 h 336041"/>
                  <a:gd name="connsiteX12" fmla="*/ 124473 w 167335"/>
                  <a:gd name="connsiteY12" fmla="*/ 0 h 3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1">
                    <a:moveTo>
                      <a:pt x="36433" y="50235"/>
                    </a:moveTo>
                    <a:cubicBezTo>
                      <a:pt x="13913" y="63274"/>
                      <a:pt x="43" y="87311"/>
                      <a:pt x="0" y="113328"/>
                    </a:cubicBezTo>
                    <a:lnTo>
                      <a:pt x="0" y="222199"/>
                    </a:lnTo>
                    <a:cubicBezTo>
                      <a:pt x="43" y="248217"/>
                      <a:pt x="13913" y="272254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46" y="242850"/>
                      <a:pt x="43146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689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0" name="Freeform: Shape 5309">
                <a:extLst>
                  <a:ext uri="{FF2B5EF4-FFF2-40B4-BE49-F238E27FC236}">
                    <a16:creationId xmlns:a16="http://schemas.microsoft.com/office/drawing/2014/main" id="{17BD7F1B-98E4-5354-CF05-14F5C71DC514}"/>
                  </a:ext>
                </a:extLst>
              </p:cNvPr>
              <p:cNvSpPr/>
              <p:nvPr/>
            </p:nvSpPr>
            <p:spPr>
              <a:xfrm>
                <a:off x="6002131" y="1627060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172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1" name="Freeform: Shape 5310">
                <a:extLst>
                  <a:ext uri="{FF2B5EF4-FFF2-40B4-BE49-F238E27FC236}">
                    <a16:creationId xmlns:a16="http://schemas.microsoft.com/office/drawing/2014/main" id="{C2F19E18-3C7F-37EA-B7CF-14A5A965E30B}"/>
                  </a:ext>
                </a:extLst>
              </p:cNvPr>
              <p:cNvSpPr/>
              <p:nvPr/>
            </p:nvSpPr>
            <p:spPr>
              <a:xfrm>
                <a:off x="3368059" y="810566"/>
                <a:ext cx="291465" cy="302572"/>
              </a:xfrm>
              <a:custGeom>
                <a:avLst/>
                <a:gdLst>
                  <a:gd name="connsiteX0" fmla="*/ 291465 w 291465"/>
                  <a:gd name="connsiteY0" fmla="*/ 127265 h 302572"/>
                  <a:gd name="connsiteX1" fmla="*/ 255032 w 291465"/>
                  <a:gd name="connsiteY1" fmla="*/ 64171 h 302572"/>
                  <a:gd name="connsiteX2" fmla="*/ 160734 w 291465"/>
                  <a:gd name="connsiteY2" fmla="*/ 9736 h 302572"/>
                  <a:gd name="connsiteX3" fmla="*/ 87868 w 291465"/>
                  <a:gd name="connsiteY3" fmla="*/ 9736 h 302572"/>
                  <a:gd name="connsiteX4" fmla="*/ 0 w 291465"/>
                  <a:gd name="connsiteY4" fmla="*/ 60485 h 302572"/>
                  <a:gd name="connsiteX5" fmla="*/ 0 w 291465"/>
                  <a:gd name="connsiteY5" fmla="*/ 109863 h 302572"/>
                  <a:gd name="connsiteX6" fmla="*/ 109299 w 291465"/>
                  <a:gd name="connsiteY6" fmla="*/ 46683 h 302572"/>
                  <a:gd name="connsiteX7" fmla="*/ 139303 w 291465"/>
                  <a:gd name="connsiteY7" fmla="*/ 46683 h 302572"/>
                  <a:gd name="connsiteX8" fmla="*/ 233601 w 291465"/>
                  <a:gd name="connsiteY8" fmla="*/ 101119 h 302572"/>
                  <a:gd name="connsiteX9" fmla="*/ 248603 w 291465"/>
                  <a:gd name="connsiteY9" fmla="*/ 126836 h 302572"/>
                  <a:gd name="connsiteX10" fmla="*/ 248603 w 291465"/>
                  <a:gd name="connsiteY10" fmla="*/ 265454 h 302572"/>
                  <a:gd name="connsiteX11" fmla="*/ 248603 w 291465"/>
                  <a:gd name="connsiteY11" fmla="*/ 265454 h 302572"/>
                  <a:gd name="connsiteX12" fmla="*/ 248603 w 291465"/>
                  <a:gd name="connsiteY12" fmla="*/ 302573 h 302572"/>
                  <a:gd name="connsiteX13" fmla="*/ 291465 w 291465"/>
                  <a:gd name="connsiteY13" fmla="*/ 228249 h 30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572">
                    <a:moveTo>
                      <a:pt x="291465" y="127265"/>
                    </a:moveTo>
                    <a:cubicBezTo>
                      <a:pt x="291422" y="101247"/>
                      <a:pt x="277552" y="77210"/>
                      <a:pt x="255032" y="64171"/>
                    </a:cubicBezTo>
                    <a:lnTo>
                      <a:pt x="160734" y="9736"/>
                    </a:lnTo>
                    <a:cubicBezTo>
                      <a:pt x="138180" y="-3245"/>
                      <a:pt x="110422" y="-3245"/>
                      <a:pt x="87868" y="9736"/>
                    </a:cubicBezTo>
                    <a:lnTo>
                      <a:pt x="0" y="60485"/>
                    </a:lnTo>
                    <a:lnTo>
                      <a:pt x="0" y="109863"/>
                    </a:lnTo>
                    <a:lnTo>
                      <a:pt x="109299" y="46683"/>
                    </a:lnTo>
                    <a:cubicBezTo>
                      <a:pt x="118596" y="41376"/>
                      <a:pt x="130006" y="41376"/>
                      <a:pt x="139303" y="46683"/>
                    </a:cubicBezTo>
                    <a:lnTo>
                      <a:pt x="233601" y="101119"/>
                    </a:lnTo>
                    <a:cubicBezTo>
                      <a:pt x="242799" y="106434"/>
                      <a:pt x="248508" y="116215"/>
                      <a:pt x="248603" y="126836"/>
                    </a:cubicBezTo>
                    <a:lnTo>
                      <a:pt x="248603" y="265454"/>
                    </a:lnTo>
                    <a:lnTo>
                      <a:pt x="248603" y="265454"/>
                    </a:lnTo>
                    <a:lnTo>
                      <a:pt x="248603" y="302573"/>
                    </a:lnTo>
                    <a:lnTo>
                      <a:pt x="291465" y="2282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2" name="Freeform: Shape 5311">
                <a:extLst>
                  <a:ext uri="{FF2B5EF4-FFF2-40B4-BE49-F238E27FC236}">
                    <a16:creationId xmlns:a16="http://schemas.microsoft.com/office/drawing/2014/main" id="{1134AEFF-A008-F643-5B72-3C031B350B12}"/>
                  </a:ext>
                </a:extLst>
              </p:cNvPr>
              <p:cNvSpPr/>
              <p:nvPr/>
            </p:nvSpPr>
            <p:spPr>
              <a:xfrm>
                <a:off x="3325196" y="871051"/>
                <a:ext cx="291207" cy="302973"/>
              </a:xfrm>
              <a:custGeom>
                <a:avLst/>
                <a:gdLst>
                  <a:gd name="connsiteX0" fmla="*/ 42863 w 291207"/>
                  <a:gd name="connsiteY0" fmla="*/ 37119 h 302973"/>
                  <a:gd name="connsiteX1" fmla="*/ 42863 w 291207"/>
                  <a:gd name="connsiteY1" fmla="*/ 0 h 302973"/>
                  <a:gd name="connsiteX2" fmla="*/ 0 w 291207"/>
                  <a:gd name="connsiteY2" fmla="*/ 74238 h 302973"/>
                  <a:gd name="connsiteX3" fmla="*/ 0 w 291207"/>
                  <a:gd name="connsiteY3" fmla="*/ 175651 h 302973"/>
                  <a:gd name="connsiteX4" fmla="*/ 36176 w 291207"/>
                  <a:gd name="connsiteY4" fmla="*/ 238744 h 302973"/>
                  <a:gd name="connsiteX5" fmla="*/ 130473 w 291207"/>
                  <a:gd name="connsiteY5" fmla="*/ 293265 h 302973"/>
                  <a:gd name="connsiteX6" fmla="*/ 203340 w 291207"/>
                  <a:gd name="connsiteY6" fmla="*/ 293265 h 302973"/>
                  <a:gd name="connsiteX7" fmla="*/ 291208 w 291207"/>
                  <a:gd name="connsiteY7" fmla="*/ 242516 h 302973"/>
                  <a:gd name="connsiteX8" fmla="*/ 291208 w 291207"/>
                  <a:gd name="connsiteY8" fmla="*/ 193053 h 302973"/>
                  <a:gd name="connsiteX9" fmla="*/ 181908 w 291207"/>
                  <a:gd name="connsiteY9" fmla="*/ 256061 h 302973"/>
                  <a:gd name="connsiteX10" fmla="*/ 151905 w 291207"/>
                  <a:gd name="connsiteY10" fmla="*/ 256061 h 302973"/>
                  <a:gd name="connsiteX11" fmla="*/ 57607 w 291207"/>
                  <a:gd name="connsiteY11" fmla="*/ 201625 h 302973"/>
                  <a:gd name="connsiteX12" fmla="*/ 42605 w 291207"/>
                  <a:gd name="connsiteY12" fmla="*/ 175908 h 302973"/>
                  <a:gd name="connsiteX13" fmla="*/ 42605 w 291207"/>
                  <a:gd name="connsiteY13" fmla="*/ 37119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7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651"/>
                    </a:lnTo>
                    <a:cubicBezTo>
                      <a:pt x="-15" y="201617"/>
                      <a:pt x="13759" y="225637"/>
                      <a:pt x="36176" y="238744"/>
                    </a:cubicBezTo>
                    <a:lnTo>
                      <a:pt x="130473" y="293265"/>
                    </a:lnTo>
                    <a:cubicBezTo>
                      <a:pt x="153037" y="306210"/>
                      <a:pt x="180776" y="306210"/>
                      <a:pt x="203340" y="293265"/>
                    </a:cubicBezTo>
                    <a:lnTo>
                      <a:pt x="291208" y="242516"/>
                    </a:lnTo>
                    <a:lnTo>
                      <a:pt x="291208" y="193053"/>
                    </a:lnTo>
                    <a:lnTo>
                      <a:pt x="181908" y="256061"/>
                    </a:lnTo>
                    <a:cubicBezTo>
                      <a:pt x="172635" y="261453"/>
                      <a:pt x="161178" y="261453"/>
                      <a:pt x="151905" y="256061"/>
                    </a:cubicBezTo>
                    <a:lnTo>
                      <a:pt x="57607" y="201625"/>
                    </a:lnTo>
                    <a:cubicBezTo>
                      <a:pt x="48406" y="196310"/>
                      <a:pt x="42700" y="186529"/>
                      <a:pt x="42605" y="175908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3" name="Freeform: Shape 5312">
                <a:extLst>
                  <a:ext uri="{FF2B5EF4-FFF2-40B4-BE49-F238E27FC236}">
                    <a16:creationId xmlns:a16="http://schemas.microsoft.com/office/drawing/2014/main" id="{2BFBACDC-9BB8-FF28-2712-C9A5258AB709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07 h 336556"/>
                  <a:gd name="connsiteX1" fmla="*/ 141703 w 141703"/>
                  <a:gd name="connsiteY1" fmla="*/ 222714 h 336556"/>
                  <a:gd name="connsiteX2" fmla="*/ 141703 w 141703"/>
                  <a:gd name="connsiteY2" fmla="*/ 113843 h 336556"/>
                  <a:gd name="connsiteX3" fmla="*/ 105270 w 141703"/>
                  <a:gd name="connsiteY3" fmla="*/ 50749 h 336556"/>
                  <a:gd name="connsiteX4" fmla="*/ 17145 w 141703"/>
                  <a:gd name="connsiteY4" fmla="*/ 0 h 336556"/>
                  <a:gd name="connsiteX5" fmla="*/ 0 w 141703"/>
                  <a:gd name="connsiteY5" fmla="*/ 10116 h 336556"/>
                  <a:gd name="connsiteX6" fmla="*/ 0 w 141703"/>
                  <a:gd name="connsiteY6" fmla="*/ 39176 h 336556"/>
                  <a:gd name="connsiteX7" fmla="*/ 83839 w 141703"/>
                  <a:gd name="connsiteY7" fmla="*/ 87611 h 336556"/>
                  <a:gd name="connsiteX8" fmla="*/ 98841 w 141703"/>
                  <a:gd name="connsiteY8" fmla="*/ 113328 h 336556"/>
                  <a:gd name="connsiteX9" fmla="*/ 98841 w 141703"/>
                  <a:gd name="connsiteY9" fmla="*/ 222199 h 336556"/>
                  <a:gd name="connsiteX10" fmla="*/ 83839 w 141703"/>
                  <a:gd name="connsiteY10" fmla="*/ 247917 h 336556"/>
                  <a:gd name="connsiteX11" fmla="*/ 0 w 141703"/>
                  <a:gd name="connsiteY11" fmla="*/ 297037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07"/>
                    </a:moveTo>
                    <a:cubicBezTo>
                      <a:pt x="127773" y="272751"/>
                      <a:pt x="141647" y="248731"/>
                      <a:pt x="141703" y="222714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116"/>
                    </a:lnTo>
                    <a:lnTo>
                      <a:pt x="0" y="39176"/>
                    </a:lnTo>
                    <a:lnTo>
                      <a:pt x="83839" y="87611"/>
                    </a:lnTo>
                    <a:cubicBezTo>
                      <a:pt x="93040" y="92926"/>
                      <a:pt x="98747" y="102707"/>
                      <a:pt x="98841" y="113328"/>
                    </a:cubicBezTo>
                    <a:lnTo>
                      <a:pt x="98841" y="222199"/>
                    </a:lnTo>
                    <a:cubicBezTo>
                      <a:pt x="98695" y="232812"/>
                      <a:pt x="93003" y="242568"/>
                      <a:pt x="83839" y="247917"/>
                    </a:cubicBezTo>
                    <a:lnTo>
                      <a:pt x="0" y="297037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4" name="Freeform: Shape 5313">
                <a:extLst>
                  <a:ext uri="{FF2B5EF4-FFF2-40B4-BE49-F238E27FC236}">
                    <a16:creationId xmlns:a16="http://schemas.microsoft.com/office/drawing/2014/main" id="{8ADE8C47-334C-B6D5-6750-A1E26F21F0DB}"/>
                  </a:ext>
                </a:extLst>
              </p:cNvPr>
              <p:cNvSpPr/>
              <p:nvPr/>
            </p:nvSpPr>
            <p:spPr>
              <a:xfrm>
                <a:off x="2667000" y="1315278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5" name="Freeform: Shape 5314">
                <a:extLst>
                  <a:ext uri="{FF2B5EF4-FFF2-40B4-BE49-F238E27FC236}">
                    <a16:creationId xmlns:a16="http://schemas.microsoft.com/office/drawing/2014/main" id="{EECB5E9B-E3C6-197D-AF2E-59B90EAE3EE3}"/>
                  </a:ext>
                </a:extLst>
              </p:cNvPr>
              <p:cNvSpPr/>
              <p:nvPr/>
            </p:nvSpPr>
            <p:spPr>
              <a:xfrm>
                <a:off x="3325196" y="1793088"/>
                <a:ext cx="334327" cy="253253"/>
              </a:xfrm>
              <a:custGeom>
                <a:avLst/>
                <a:gdLst>
                  <a:gd name="connsiteX0" fmla="*/ 203597 w 334327"/>
                  <a:gd name="connsiteY0" fmla="*/ 9708 h 253253"/>
                  <a:gd name="connsiteX1" fmla="*/ 130731 w 334327"/>
                  <a:gd name="connsiteY1" fmla="*/ 9708 h 253253"/>
                  <a:gd name="connsiteX2" fmla="*/ 36433 w 334327"/>
                  <a:gd name="connsiteY2" fmla="*/ 64144 h 253253"/>
                  <a:gd name="connsiteX3" fmla="*/ 0 w 334327"/>
                  <a:gd name="connsiteY3" fmla="*/ 127152 h 253253"/>
                  <a:gd name="connsiteX4" fmla="*/ 0 w 334327"/>
                  <a:gd name="connsiteY4" fmla="*/ 228650 h 253253"/>
                  <a:gd name="connsiteX5" fmla="*/ 42863 w 334327"/>
                  <a:gd name="connsiteY5" fmla="*/ 253253 h 253253"/>
                  <a:gd name="connsiteX6" fmla="*/ 42863 w 334327"/>
                  <a:gd name="connsiteY6" fmla="*/ 127152 h 253253"/>
                  <a:gd name="connsiteX7" fmla="*/ 57864 w 334327"/>
                  <a:gd name="connsiteY7" fmla="*/ 101434 h 253253"/>
                  <a:gd name="connsiteX8" fmla="*/ 152162 w 334327"/>
                  <a:gd name="connsiteY8" fmla="*/ 46999 h 253253"/>
                  <a:gd name="connsiteX9" fmla="*/ 182166 w 334327"/>
                  <a:gd name="connsiteY9" fmla="*/ 46999 h 253253"/>
                  <a:gd name="connsiteX10" fmla="*/ 302181 w 334327"/>
                  <a:gd name="connsiteY10" fmla="*/ 116265 h 253253"/>
                  <a:gd name="connsiteX11" fmla="*/ 302181 w 334327"/>
                  <a:gd name="connsiteY11" fmla="*/ 116265 h 253253"/>
                  <a:gd name="connsiteX12" fmla="*/ 334328 w 334327"/>
                  <a:gd name="connsiteY12" fmla="*/ 134867 h 253253"/>
                  <a:gd name="connsiteX13" fmla="*/ 291465 w 334327"/>
                  <a:gd name="connsiteY13" fmla="*/ 6062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53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69" y="77191"/>
                      <a:pt x="105" y="101168"/>
                      <a:pt x="0" y="127152"/>
                    </a:cubicBezTo>
                    <a:lnTo>
                      <a:pt x="0" y="228650"/>
                    </a:lnTo>
                    <a:lnTo>
                      <a:pt x="42863" y="253253"/>
                    </a:lnTo>
                    <a:lnTo>
                      <a:pt x="42863" y="127152"/>
                    </a:lnTo>
                    <a:cubicBezTo>
                      <a:pt x="42974" y="116530"/>
                      <a:pt x="48676" y="106758"/>
                      <a:pt x="57864" y="101434"/>
                    </a:cubicBezTo>
                    <a:lnTo>
                      <a:pt x="152162" y="46999"/>
                    </a:lnTo>
                    <a:cubicBezTo>
                      <a:pt x="161459" y="41692"/>
                      <a:pt x="172869" y="41692"/>
                      <a:pt x="182166" y="46999"/>
                    </a:cubicBezTo>
                    <a:lnTo>
                      <a:pt x="302181" y="116265"/>
                    </a:lnTo>
                    <a:lnTo>
                      <a:pt x="302181" y="116265"/>
                    </a:lnTo>
                    <a:lnTo>
                      <a:pt x="334328" y="134867"/>
                    </a:lnTo>
                    <a:lnTo>
                      <a:pt x="291465" y="6062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6" name="Freeform: Shape 5315">
                <a:extLst>
                  <a:ext uri="{FF2B5EF4-FFF2-40B4-BE49-F238E27FC236}">
                    <a16:creationId xmlns:a16="http://schemas.microsoft.com/office/drawing/2014/main" id="{B5E8BBB4-F4B4-B701-5F88-3D022125BBB6}"/>
                  </a:ext>
                </a:extLst>
              </p:cNvPr>
              <p:cNvSpPr/>
              <p:nvPr/>
            </p:nvSpPr>
            <p:spPr>
              <a:xfrm>
                <a:off x="3324939" y="1903180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016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016 h 253338"/>
                  <a:gd name="connsiteX7" fmla="*/ 276463 w 334327"/>
                  <a:gd name="connsiteY7" fmla="*/ 151733 h 253338"/>
                  <a:gd name="connsiteX8" fmla="*/ 182166 w 334327"/>
                  <a:gd name="connsiteY8" fmla="*/ 206512 h 253338"/>
                  <a:gd name="connsiteX9" fmla="*/ 152162 w 334327"/>
                  <a:gd name="connsiteY9" fmla="*/ 206512 h 253338"/>
                  <a:gd name="connsiteX10" fmla="*/ 32147 w 334327"/>
                  <a:gd name="connsiteY10" fmla="*/ 137160 h 253338"/>
                  <a:gd name="connsiteX11" fmla="*/ 32147 w 334327"/>
                  <a:gd name="connsiteY11" fmla="*/ 137160 h 253338"/>
                  <a:gd name="connsiteX12" fmla="*/ 0 w 334327"/>
                  <a:gd name="connsiteY12" fmla="*/ 118644 h 253338"/>
                  <a:gd name="connsiteX13" fmla="*/ 42863 w 334327"/>
                  <a:gd name="connsiteY13" fmla="*/ 19288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40" y="176139"/>
                      <a:pt x="334319" y="152068"/>
                      <a:pt x="334328" y="126016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6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512"/>
                    </a:lnTo>
                    <a:cubicBezTo>
                      <a:pt x="172869" y="211818"/>
                      <a:pt x="161459" y="211818"/>
                      <a:pt x="152162" y="206512"/>
                    </a:cubicBezTo>
                    <a:lnTo>
                      <a:pt x="32147" y="137160"/>
                    </a:lnTo>
                    <a:lnTo>
                      <a:pt x="32147" y="137160"/>
                    </a:lnTo>
                    <a:lnTo>
                      <a:pt x="0" y="118644"/>
                    </a:lnTo>
                    <a:lnTo>
                      <a:pt x="42863" y="19288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7" name="Freeform: Shape 5316">
                <a:extLst>
                  <a:ext uri="{FF2B5EF4-FFF2-40B4-BE49-F238E27FC236}">
                    <a16:creationId xmlns:a16="http://schemas.microsoft.com/office/drawing/2014/main" id="{672019A9-BC7C-CD9E-8C0E-8EEF0E63ADFB}"/>
                  </a:ext>
                </a:extLst>
              </p:cNvPr>
              <p:cNvSpPr/>
              <p:nvPr/>
            </p:nvSpPr>
            <p:spPr>
              <a:xfrm>
                <a:off x="4176102" y="2298372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517 h 168021"/>
                  <a:gd name="connsiteX7" fmla="*/ 177879 w 210026"/>
                  <a:gd name="connsiteY7" fmla="*/ 18517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57" y="102964"/>
                      <a:pt x="48666" y="93183"/>
                      <a:pt x="57864" y="87868"/>
                    </a:cubicBezTo>
                    <a:lnTo>
                      <a:pt x="177879" y="18517"/>
                    </a:ln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8" name="Freeform: Shape 5317">
                <a:extLst>
                  <a:ext uri="{FF2B5EF4-FFF2-40B4-BE49-F238E27FC236}">
                    <a16:creationId xmlns:a16="http://schemas.microsoft.com/office/drawing/2014/main" id="{3D7BA9ED-79B4-F82E-2B05-B6201986C850}"/>
                  </a:ext>
                </a:extLst>
              </p:cNvPr>
              <p:cNvSpPr/>
              <p:nvPr/>
            </p:nvSpPr>
            <p:spPr>
              <a:xfrm>
                <a:off x="4343266" y="2297430"/>
                <a:ext cx="166992" cy="168021"/>
              </a:xfrm>
              <a:custGeom>
                <a:avLst/>
                <a:gdLst>
                  <a:gd name="connsiteX0" fmla="*/ 166821 w 166992"/>
                  <a:gd name="connsiteY0" fmla="*/ 114186 h 168021"/>
                  <a:gd name="connsiteX1" fmla="*/ 130388 w 166992"/>
                  <a:gd name="connsiteY1" fmla="*/ 51092 h 168021"/>
                  <a:gd name="connsiteX2" fmla="*/ 42863 w 166992"/>
                  <a:gd name="connsiteY2" fmla="*/ 0 h 168021"/>
                  <a:gd name="connsiteX3" fmla="*/ 0 w 166992"/>
                  <a:gd name="connsiteY3" fmla="*/ 24775 h 168021"/>
                  <a:gd name="connsiteX4" fmla="*/ 109128 w 166992"/>
                  <a:gd name="connsiteY4" fmla="*/ 87868 h 168021"/>
                  <a:gd name="connsiteX5" fmla="*/ 124130 w 166992"/>
                  <a:gd name="connsiteY5" fmla="*/ 113586 h 168021"/>
                  <a:gd name="connsiteX6" fmla="*/ 124130 w 166992"/>
                  <a:gd name="connsiteY6" fmla="*/ 168021 h 168021"/>
                  <a:gd name="connsiteX7" fmla="*/ 166992 w 166992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992" h="168021">
                    <a:moveTo>
                      <a:pt x="166821" y="114186"/>
                    </a:moveTo>
                    <a:cubicBezTo>
                      <a:pt x="166778" y="88168"/>
                      <a:pt x="152908" y="64131"/>
                      <a:pt x="130388" y="51092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868"/>
                    </a:lnTo>
                    <a:cubicBezTo>
                      <a:pt x="118326" y="93183"/>
                      <a:pt x="124036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19" name="Freeform: Shape 5318">
                <a:extLst>
                  <a:ext uri="{FF2B5EF4-FFF2-40B4-BE49-F238E27FC236}">
                    <a16:creationId xmlns:a16="http://schemas.microsoft.com/office/drawing/2014/main" id="{12098BF8-D523-44F0-086B-D25327C6C031}"/>
                  </a:ext>
                </a:extLst>
              </p:cNvPr>
              <p:cNvSpPr/>
              <p:nvPr/>
            </p:nvSpPr>
            <p:spPr>
              <a:xfrm>
                <a:off x="5027009" y="1853545"/>
                <a:ext cx="291465" cy="302973"/>
              </a:xfrm>
              <a:custGeom>
                <a:avLst/>
                <a:gdLst>
                  <a:gd name="connsiteX0" fmla="*/ 0 w 291465"/>
                  <a:gd name="connsiteY0" fmla="*/ 175651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053 h 302973"/>
                  <a:gd name="connsiteX6" fmla="*/ 182337 w 291465"/>
                  <a:gd name="connsiteY6" fmla="*/ 256146 h 302973"/>
                  <a:gd name="connsiteX7" fmla="*/ 152248 w 291465"/>
                  <a:gd name="connsiteY7" fmla="*/ 256146 h 302973"/>
                  <a:gd name="connsiteX8" fmla="*/ 57950 w 291465"/>
                  <a:gd name="connsiteY8" fmla="*/ 201711 h 302973"/>
                  <a:gd name="connsiteX9" fmla="*/ 42948 w 291465"/>
                  <a:gd name="connsiteY9" fmla="*/ 175993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651"/>
                    </a:moveTo>
                    <a:cubicBezTo>
                      <a:pt x="9" y="201702"/>
                      <a:pt x="13888" y="225774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053"/>
                    </a:lnTo>
                    <a:lnTo>
                      <a:pt x="182337" y="256146"/>
                    </a:lnTo>
                    <a:cubicBezTo>
                      <a:pt x="173010" y="261470"/>
                      <a:pt x="161575" y="261470"/>
                      <a:pt x="152248" y="256146"/>
                    </a:cubicBezTo>
                    <a:lnTo>
                      <a:pt x="57950" y="201711"/>
                    </a:lnTo>
                    <a:cubicBezTo>
                      <a:pt x="48786" y="196362"/>
                      <a:pt x="43094" y="186606"/>
                      <a:pt x="42948" y="175993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0" name="Freeform: Shape 5319">
                <a:extLst>
                  <a:ext uri="{FF2B5EF4-FFF2-40B4-BE49-F238E27FC236}">
                    <a16:creationId xmlns:a16="http://schemas.microsoft.com/office/drawing/2014/main" id="{3ACC85B5-6512-171A-37CE-26AB37AAA447}"/>
                  </a:ext>
                </a:extLst>
              </p:cNvPr>
              <p:cNvSpPr/>
              <p:nvPr/>
            </p:nvSpPr>
            <p:spPr>
              <a:xfrm>
                <a:off x="5069871" y="1793002"/>
                <a:ext cx="291379" cy="303059"/>
              </a:xfrm>
              <a:custGeom>
                <a:avLst/>
                <a:gdLst>
                  <a:gd name="connsiteX0" fmla="*/ 248517 w 291379"/>
                  <a:gd name="connsiteY0" fmla="*/ 265940 h 303059"/>
                  <a:gd name="connsiteX1" fmla="*/ 248517 w 291379"/>
                  <a:gd name="connsiteY1" fmla="*/ 303059 h 303059"/>
                  <a:gd name="connsiteX2" fmla="*/ 291379 w 291379"/>
                  <a:gd name="connsiteY2" fmla="*/ 228822 h 303059"/>
                  <a:gd name="connsiteX3" fmla="*/ 291379 w 291379"/>
                  <a:gd name="connsiteY3" fmla="*/ 127237 h 303059"/>
                  <a:gd name="connsiteX4" fmla="*/ 254946 w 291379"/>
                  <a:gd name="connsiteY4" fmla="*/ 64144 h 303059"/>
                  <a:gd name="connsiteX5" fmla="*/ 160649 w 291379"/>
                  <a:gd name="connsiteY5" fmla="*/ 9708 h 303059"/>
                  <a:gd name="connsiteX6" fmla="*/ 87783 w 291379"/>
                  <a:gd name="connsiteY6" fmla="*/ 9708 h 303059"/>
                  <a:gd name="connsiteX7" fmla="*/ 0 w 291379"/>
                  <a:gd name="connsiteY7" fmla="*/ 60458 h 303059"/>
                  <a:gd name="connsiteX8" fmla="*/ 0 w 291379"/>
                  <a:gd name="connsiteY8" fmla="*/ 110092 h 303059"/>
                  <a:gd name="connsiteX9" fmla="*/ 108871 w 291379"/>
                  <a:gd name="connsiteY9" fmla="*/ 46913 h 303059"/>
                  <a:gd name="connsiteX10" fmla="*/ 138875 w 291379"/>
                  <a:gd name="connsiteY10" fmla="*/ 46913 h 303059"/>
                  <a:gd name="connsiteX11" fmla="*/ 233172 w 291379"/>
                  <a:gd name="connsiteY11" fmla="*/ 101348 h 303059"/>
                  <a:gd name="connsiteX12" fmla="*/ 248174 w 291379"/>
                  <a:gd name="connsiteY12" fmla="*/ 127066 h 303059"/>
                  <a:gd name="connsiteX13" fmla="*/ 248174 w 291379"/>
                  <a:gd name="connsiteY13" fmla="*/ 265683 h 303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3059">
                    <a:moveTo>
                      <a:pt x="248517" y="265940"/>
                    </a:moveTo>
                    <a:lnTo>
                      <a:pt x="248517" y="303059"/>
                    </a:lnTo>
                    <a:lnTo>
                      <a:pt x="291379" y="228822"/>
                    </a:lnTo>
                    <a:lnTo>
                      <a:pt x="291379" y="127237"/>
                    </a:lnTo>
                    <a:cubicBezTo>
                      <a:pt x="291379" y="101211"/>
                      <a:pt x="277492" y="77157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10092"/>
                    </a:lnTo>
                    <a:lnTo>
                      <a:pt x="108871" y="46913"/>
                    </a:lnTo>
                    <a:cubicBezTo>
                      <a:pt x="118172" y="41607"/>
                      <a:pt x="129574" y="41607"/>
                      <a:pt x="138875" y="46913"/>
                    </a:cubicBezTo>
                    <a:lnTo>
                      <a:pt x="233172" y="101348"/>
                    </a:lnTo>
                    <a:cubicBezTo>
                      <a:pt x="242362" y="106672"/>
                      <a:pt x="248063" y="116445"/>
                      <a:pt x="248174" y="127066"/>
                    </a:cubicBezTo>
                    <a:lnTo>
                      <a:pt x="248174" y="26568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1" name="Freeform: Shape 5320">
                <a:extLst>
                  <a:ext uri="{FF2B5EF4-FFF2-40B4-BE49-F238E27FC236}">
                    <a16:creationId xmlns:a16="http://schemas.microsoft.com/office/drawing/2014/main" id="{759289E5-518F-7825-AF29-EBE24F03A0D3}"/>
                  </a:ext>
                </a:extLst>
              </p:cNvPr>
              <p:cNvSpPr/>
              <p:nvPr/>
            </p:nvSpPr>
            <p:spPr>
              <a:xfrm>
                <a:off x="5027009" y="920686"/>
                <a:ext cx="334413" cy="253317"/>
              </a:xfrm>
              <a:custGeom>
                <a:avLst/>
                <a:gdLst>
                  <a:gd name="connsiteX0" fmla="*/ 130731 w 334413"/>
                  <a:gd name="connsiteY0" fmla="*/ 243545 h 253317"/>
                  <a:gd name="connsiteX1" fmla="*/ 203597 w 334413"/>
                  <a:gd name="connsiteY1" fmla="*/ 243545 h 253317"/>
                  <a:gd name="connsiteX2" fmla="*/ 297894 w 334413"/>
                  <a:gd name="connsiteY2" fmla="*/ 189109 h 253317"/>
                  <a:gd name="connsiteX3" fmla="*/ 334413 w 334413"/>
                  <a:gd name="connsiteY3" fmla="*/ 126016 h 253317"/>
                  <a:gd name="connsiteX4" fmla="*/ 334413 w 334413"/>
                  <a:gd name="connsiteY4" fmla="*/ 24603 h 253317"/>
                  <a:gd name="connsiteX5" fmla="*/ 291551 w 334413"/>
                  <a:gd name="connsiteY5" fmla="*/ 0 h 253317"/>
                  <a:gd name="connsiteX6" fmla="*/ 291551 w 334413"/>
                  <a:gd name="connsiteY6" fmla="*/ 126016 h 253317"/>
                  <a:gd name="connsiteX7" fmla="*/ 276463 w 334413"/>
                  <a:gd name="connsiteY7" fmla="*/ 151733 h 253317"/>
                  <a:gd name="connsiteX8" fmla="*/ 182166 w 334413"/>
                  <a:gd name="connsiteY8" fmla="*/ 206169 h 253317"/>
                  <a:gd name="connsiteX9" fmla="*/ 152162 w 334413"/>
                  <a:gd name="connsiteY9" fmla="*/ 206169 h 253317"/>
                  <a:gd name="connsiteX10" fmla="*/ 32147 w 334413"/>
                  <a:gd name="connsiteY10" fmla="*/ 136903 h 253317"/>
                  <a:gd name="connsiteX11" fmla="*/ 32147 w 334413"/>
                  <a:gd name="connsiteY11" fmla="*/ 136903 h 253317"/>
                  <a:gd name="connsiteX12" fmla="*/ 0 w 334413"/>
                  <a:gd name="connsiteY12" fmla="*/ 118386 h 253317"/>
                  <a:gd name="connsiteX13" fmla="*/ 42863 w 334413"/>
                  <a:gd name="connsiteY13" fmla="*/ 192624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317">
                    <a:moveTo>
                      <a:pt x="130731" y="243545"/>
                    </a:moveTo>
                    <a:cubicBezTo>
                      <a:pt x="153268" y="256575"/>
                      <a:pt x="181060" y="256575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4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90" y="211561"/>
                      <a:pt x="161437" y="211561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2" name="Freeform: Shape 5321">
                <a:extLst>
                  <a:ext uri="{FF2B5EF4-FFF2-40B4-BE49-F238E27FC236}">
                    <a16:creationId xmlns:a16="http://schemas.microsoft.com/office/drawing/2014/main" id="{7FD818C8-1B4F-256E-69A8-6EE52C0BD76C}"/>
                  </a:ext>
                </a:extLst>
              </p:cNvPr>
              <p:cNvSpPr/>
              <p:nvPr/>
            </p:nvSpPr>
            <p:spPr>
              <a:xfrm>
                <a:off x="5026580" y="810592"/>
                <a:ext cx="334670" cy="253254"/>
              </a:xfrm>
              <a:custGeom>
                <a:avLst/>
                <a:gdLst>
                  <a:gd name="connsiteX0" fmla="*/ 334670 w 334670"/>
                  <a:gd name="connsiteY0" fmla="*/ 134697 h 253254"/>
                  <a:gd name="connsiteX1" fmla="*/ 291808 w 334670"/>
                  <a:gd name="connsiteY1" fmla="*/ 60459 h 253254"/>
                  <a:gd name="connsiteX2" fmla="*/ 203597 w 334670"/>
                  <a:gd name="connsiteY2" fmla="*/ 9710 h 253254"/>
                  <a:gd name="connsiteX3" fmla="*/ 130731 w 334670"/>
                  <a:gd name="connsiteY3" fmla="*/ 9710 h 253254"/>
                  <a:gd name="connsiteX4" fmla="*/ 36433 w 334670"/>
                  <a:gd name="connsiteY4" fmla="*/ 64145 h 253254"/>
                  <a:gd name="connsiteX5" fmla="*/ 0 w 334670"/>
                  <a:gd name="connsiteY5" fmla="*/ 127239 h 253254"/>
                  <a:gd name="connsiteX6" fmla="*/ 0 w 334670"/>
                  <a:gd name="connsiteY6" fmla="*/ 228737 h 253254"/>
                  <a:gd name="connsiteX7" fmla="*/ 42863 w 334670"/>
                  <a:gd name="connsiteY7" fmla="*/ 253254 h 253254"/>
                  <a:gd name="connsiteX8" fmla="*/ 42863 w 334670"/>
                  <a:gd name="connsiteY8" fmla="*/ 127239 h 253254"/>
                  <a:gd name="connsiteX9" fmla="*/ 57864 w 334670"/>
                  <a:gd name="connsiteY9" fmla="*/ 101521 h 253254"/>
                  <a:gd name="connsiteX10" fmla="*/ 152162 w 334670"/>
                  <a:gd name="connsiteY10" fmla="*/ 46657 h 253254"/>
                  <a:gd name="connsiteX11" fmla="*/ 182166 w 334670"/>
                  <a:gd name="connsiteY11" fmla="*/ 46657 h 253254"/>
                  <a:gd name="connsiteX12" fmla="*/ 302181 w 334670"/>
                  <a:gd name="connsiteY12" fmla="*/ 115923 h 253254"/>
                  <a:gd name="connsiteX13" fmla="*/ 302181 w 334670"/>
                  <a:gd name="connsiteY13" fmla="*/ 115923 h 25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254">
                    <a:moveTo>
                      <a:pt x="334670" y="134697"/>
                    </a:moveTo>
                    <a:lnTo>
                      <a:pt x="291808" y="60459"/>
                    </a:lnTo>
                    <a:lnTo>
                      <a:pt x="203597" y="9710"/>
                    </a:lnTo>
                    <a:cubicBezTo>
                      <a:pt x="181034" y="-3237"/>
                      <a:pt x="153293" y="-3237"/>
                      <a:pt x="130731" y="9710"/>
                    </a:cubicBezTo>
                    <a:lnTo>
                      <a:pt x="36433" y="64145"/>
                    </a:lnTo>
                    <a:cubicBezTo>
                      <a:pt x="13930" y="77201"/>
                      <a:pt x="60" y="101221"/>
                      <a:pt x="0" y="127239"/>
                    </a:cubicBezTo>
                    <a:lnTo>
                      <a:pt x="0" y="228737"/>
                    </a:lnTo>
                    <a:lnTo>
                      <a:pt x="42863" y="253254"/>
                    </a:lnTo>
                    <a:lnTo>
                      <a:pt x="42863" y="127239"/>
                    </a:lnTo>
                    <a:cubicBezTo>
                      <a:pt x="42957" y="116617"/>
                      <a:pt x="48666" y="106836"/>
                      <a:pt x="57864" y="101521"/>
                    </a:cubicBezTo>
                    <a:lnTo>
                      <a:pt x="152162" y="46657"/>
                    </a:lnTo>
                    <a:cubicBezTo>
                      <a:pt x="161463" y="41350"/>
                      <a:pt x="172865" y="41350"/>
                      <a:pt x="182166" y="46657"/>
                    </a:cubicBezTo>
                    <a:lnTo>
                      <a:pt x="302181" y="115923"/>
                    </a:lnTo>
                    <a:lnTo>
                      <a:pt x="302181" y="1159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3" name="Freeform: Shape 5322">
                <a:extLst>
                  <a:ext uri="{FF2B5EF4-FFF2-40B4-BE49-F238E27FC236}">
                    <a16:creationId xmlns:a16="http://schemas.microsoft.com/office/drawing/2014/main" id="{6A04E02C-2405-7CFF-0FC5-8B926920C42C}"/>
                  </a:ext>
                </a:extLst>
              </p:cNvPr>
              <p:cNvSpPr/>
              <p:nvPr/>
            </p:nvSpPr>
            <p:spPr>
              <a:xfrm>
                <a:off x="3899039" y="501062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2 h 298751"/>
                  <a:gd name="connsiteX6" fmla="*/ 0 w 170764"/>
                  <a:gd name="connsiteY6" fmla="*/ 298752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17" y="114835"/>
                      <a:pt x="170816" y="57921"/>
                      <a:pt x="170764" y="0"/>
                    </a:cubicBezTo>
                    <a:lnTo>
                      <a:pt x="127902" y="0"/>
                    </a:lnTo>
                    <a:cubicBezTo>
                      <a:pt x="127936" y="50394"/>
                      <a:pt x="114726" y="99913"/>
                      <a:pt x="89583" y="143589"/>
                    </a:cubicBezTo>
                    <a:lnTo>
                      <a:pt x="15688" y="271577"/>
                    </a:lnTo>
                    <a:lnTo>
                      <a:pt x="0" y="298752"/>
                    </a:lnTo>
                    <a:lnTo>
                      <a:pt x="0" y="298752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4" name="Freeform: Shape 5323">
                <a:extLst>
                  <a:ext uri="{FF2B5EF4-FFF2-40B4-BE49-F238E27FC236}">
                    <a16:creationId xmlns:a16="http://schemas.microsoft.com/office/drawing/2014/main" id="{673B877C-93E9-639E-6D52-06A91A0BF62A}"/>
                  </a:ext>
                </a:extLst>
              </p:cNvPr>
              <p:cNvSpPr/>
              <p:nvPr/>
            </p:nvSpPr>
            <p:spPr>
              <a:xfrm>
                <a:off x="3455670" y="501062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2 h 298751"/>
                  <a:gd name="connsiteX8" fmla="*/ 443370 w 468058"/>
                  <a:gd name="connsiteY8" fmla="*/ 298752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5"/>
                      <a:pt x="141155" y="201005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3"/>
                      <a:pt x="338357" y="298752"/>
                    </a:cubicBezTo>
                    <a:lnTo>
                      <a:pt x="443370" y="298752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5" name="Freeform: Shape 5324">
                <a:extLst>
                  <a:ext uri="{FF2B5EF4-FFF2-40B4-BE49-F238E27FC236}">
                    <a16:creationId xmlns:a16="http://schemas.microsoft.com/office/drawing/2014/main" id="{DE7C61DF-B842-DB97-C7D6-2B627D4AABEE}"/>
                  </a:ext>
                </a:extLst>
              </p:cNvPr>
              <p:cNvSpPr/>
              <p:nvPr/>
            </p:nvSpPr>
            <p:spPr>
              <a:xfrm>
                <a:off x="3060992" y="1184719"/>
                <a:ext cx="468058" cy="342128"/>
              </a:xfrm>
              <a:custGeom>
                <a:avLst/>
                <a:gdLst>
                  <a:gd name="connsiteX0" fmla="*/ 415509 w 468058"/>
                  <a:gd name="connsiteY0" fmla="*/ 165021 h 342128"/>
                  <a:gd name="connsiteX1" fmla="*/ 129702 w 468058"/>
                  <a:gd name="connsiteY1" fmla="*/ 0 h 342128"/>
                  <a:gd name="connsiteX2" fmla="*/ 24775 w 468058"/>
                  <a:gd name="connsiteY2" fmla="*/ 0 h 342128"/>
                  <a:gd name="connsiteX3" fmla="*/ 0 w 468058"/>
                  <a:gd name="connsiteY3" fmla="*/ 42863 h 342128"/>
                  <a:gd name="connsiteX4" fmla="*/ 129702 w 468058"/>
                  <a:gd name="connsiteY4" fmla="*/ 42863 h 342128"/>
                  <a:gd name="connsiteX5" fmla="*/ 378390 w 468058"/>
                  <a:gd name="connsiteY5" fmla="*/ 186881 h 342128"/>
                  <a:gd name="connsiteX6" fmla="*/ 452371 w 468058"/>
                  <a:gd name="connsiteY6" fmla="*/ 314954 h 342128"/>
                  <a:gd name="connsiteX7" fmla="*/ 468059 w 468058"/>
                  <a:gd name="connsiteY7" fmla="*/ 342129 h 342128"/>
                  <a:gd name="connsiteX8" fmla="*/ 468059 w 468058"/>
                  <a:gd name="connsiteY8" fmla="*/ 256404 h 342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058" h="342128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341" y="43111"/>
                      <a:pt x="327086" y="97984"/>
                      <a:pt x="378390" y="186881"/>
                    </a:cubicBezTo>
                    <a:lnTo>
                      <a:pt x="452371" y="314954"/>
                    </a:lnTo>
                    <a:lnTo>
                      <a:pt x="468059" y="342129"/>
                    </a:lnTo>
                    <a:lnTo>
                      <a:pt x="468059" y="25640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6" name="Freeform: Shape 5325">
                <a:extLst>
                  <a:ext uri="{FF2B5EF4-FFF2-40B4-BE49-F238E27FC236}">
                    <a16:creationId xmlns:a16="http://schemas.microsoft.com/office/drawing/2014/main" id="{C3C1B342-33C6-8D8B-1B0E-2F8E37A4CBAD}"/>
                  </a:ext>
                </a:extLst>
              </p:cNvPr>
              <p:cNvSpPr/>
              <p:nvPr/>
            </p:nvSpPr>
            <p:spPr>
              <a:xfrm>
                <a:off x="2915276" y="1184719"/>
                <a:ext cx="170832" cy="554640"/>
              </a:xfrm>
              <a:custGeom>
                <a:avLst/>
                <a:gdLst>
                  <a:gd name="connsiteX0" fmla="*/ 80822 w 170832"/>
                  <a:gd name="connsiteY0" fmla="*/ 442427 h 554640"/>
                  <a:gd name="connsiteX1" fmla="*/ 80822 w 170832"/>
                  <a:gd name="connsiteY1" fmla="*/ 155248 h 554640"/>
                  <a:gd name="connsiteX2" fmla="*/ 146058 w 170832"/>
                  <a:gd name="connsiteY2" fmla="*/ 42863 h 554640"/>
                  <a:gd name="connsiteX3" fmla="*/ 170833 w 170832"/>
                  <a:gd name="connsiteY3" fmla="*/ 0 h 554640"/>
                  <a:gd name="connsiteX4" fmla="*/ 170833 w 170832"/>
                  <a:gd name="connsiteY4" fmla="*/ 0 h 554640"/>
                  <a:gd name="connsiteX5" fmla="*/ 96595 w 170832"/>
                  <a:gd name="connsiteY5" fmla="*/ 42863 h 554640"/>
                  <a:gd name="connsiteX6" fmla="*/ 44046 w 170832"/>
                  <a:gd name="connsiteY6" fmla="*/ 133731 h 554640"/>
                  <a:gd name="connsiteX7" fmla="*/ 44046 w 170832"/>
                  <a:gd name="connsiteY7" fmla="*/ 463772 h 554640"/>
                  <a:gd name="connsiteX8" fmla="*/ 96595 w 170832"/>
                  <a:gd name="connsiteY8" fmla="*/ 554641 h 554640"/>
                  <a:gd name="connsiteX9" fmla="*/ 146058 w 170832"/>
                  <a:gd name="connsiteY9" fmla="*/ 554641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640">
                    <a:moveTo>
                      <a:pt x="80822" y="442427"/>
                    </a:moveTo>
                    <a:cubicBezTo>
                      <a:pt x="29681" y="353530"/>
                      <a:pt x="29681" y="244145"/>
                      <a:pt x="80822" y="155248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7"/>
                      <a:pt x="-14682" y="361597"/>
                      <a:pt x="44046" y="463772"/>
                    </a:cubicBezTo>
                    <a:lnTo>
                      <a:pt x="96595" y="554641"/>
                    </a:lnTo>
                    <a:lnTo>
                      <a:pt x="146058" y="55464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7" name="Freeform: Shape 5326">
                <a:extLst>
                  <a:ext uri="{FF2B5EF4-FFF2-40B4-BE49-F238E27FC236}">
                    <a16:creationId xmlns:a16="http://schemas.microsoft.com/office/drawing/2014/main" id="{374B8038-48CA-F8A2-64F2-363961FBB380}"/>
                  </a:ext>
                </a:extLst>
              </p:cNvPr>
              <p:cNvSpPr/>
              <p:nvPr/>
            </p:nvSpPr>
            <p:spPr>
              <a:xfrm>
                <a:off x="3011528" y="1483556"/>
                <a:ext cx="517521" cy="298751"/>
              </a:xfrm>
              <a:custGeom>
                <a:avLst/>
                <a:gdLst>
                  <a:gd name="connsiteX0" fmla="*/ 492747 w 517521"/>
                  <a:gd name="connsiteY0" fmla="*/ 0 h 298751"/>
                  <a:gd name="connsiteX1" fmla="*/ 427853 w 517521"/>
                  <a:gd name="connsiteY1" fmla="*/ 112300 h 298751"/>
                  <a:gd name="connsiteX2" fmla="*/ 179251 w 517521"/>
                  <a:gd name="connsiteY2" fmla="*/ 255889 h 298751"/>
                  <a:gd name="connsiteX3" fmla="*/ 0 w 517521"/>
                  <a:gd name="connsiteY3" fmla="*/ 255889 h 298751"/>
                  <a:gd name="connsiteX4" fmla="*/ 74238 w 517521"/>
                  <a:gd name="connsiteY4" fmla="*/ 298752 h 298751"/>
                  <a:gd name="connsiteX5" fmla="*/ 179165 w 517521"/>
                  <a:gd name="connsiteY5" fmla="*/ 298752 h 298751"/>
                  <a:gd name="connsiteX6" fmla="*/ 464972 w 517521"/>
                  <a:gd name="connsiteY6" fmla="*/ 133731 h 298751"/>
                  <a:gd name="connsiteX7" fmla="*/ 517522 w 517521"/>
                  <a:gd name="connsiteY7" fmla="*/ 42863 h 298751"/>
                  <a:gd name="connsiteX8" fmla="*/ 501834 w 517521"/>
                  <a:gd name="connsiteY8" fmla="*/ 1568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492747" y="0"/>
                    </a:moveTo>
                    <a:lnTo>
                      <a:pt x="427853" y="112300"/>
                    </a:lnTo>
                    <a:cubicBezTo>
                      <a:pt x="376456" y="201008"/>
                      <a:pt x="281771" y="255692"/>
                      <a:pt x="179251" y="255889"/>
                    </a:cubicBezTo>
                    <a:lnTo>
                      <a:pt x="0" y="255889"/>
                    </a:lnTo>
                    <a:lnTo>
                      <a:pt x="74238" y="298752"/>
                    </a:lnTo>
                    <a:lnTo>
                      <a:pt x="179165" y="298752"/>
                    </a:lnTo>
                    <a:cubicBezTo>
                      <a:pt x="297029" y="298589"/>
                      <a:pt x="405903" y="235727"/>
                      <a:pt x="464972" y="133731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8" name="Freeform: Shape 5327">
                <a:extLst>
                  <a:ext uri="{FF2B5EF4-FFF2-40B4-BE49-F238E27FC236}">
                    <a16:creationId xmlns:a16="http://schemas.microsoft.com/office/drawing/2014/main" id="{4C94C29B-AF62-58DA-B3C5-6B297627F92B}"/>
                  </a:ext>
                </a:extLst>
              </p:cNvPr>
              <p:cNvSpPr/>
              <p:nvPr/>
            </p:nvSpPr>
            <p:spPr>
              <a:xfrm>
                <a:off x="3455670" y="2167213"/>
                <a:ext cx="517521" cy="298837"/>
              </a:xfrm>
              <a:custGeom>
                <a:avLst/>
                <a:gdLst>
                  <a:gd name="connsiteX0" fmla="*/ 24775 w 517521"/>
                  <a:gd name="connsiteY0" fmla="*/ 298838 h 298837"/>
                  <a:gd name="connsiteX1" fmla="*/ 89668 w 517521"/>
                  <a:gd name="connsiteY1" fmla="*/ 186452 h 298837"/>
                  <a:gd name="connsiteX2" fmla="*/ 338271 w 517521"/>
                  <a:gd name="connsiteY2" fmla="*/ 42863 h 298837"/>
                  <a:gd name="connsiteX3" fmla="*/ 517522 w 517521"/>
                  <a:gd name="connsiteY3" fmla="*/ 42863 h 298837"/>
                  <a:gd name="connsiteX4" fmla="*/ 443284 w 517521"/>
                  <a:gd name="connsiteY4" fmla="*/ 0 h 298837"/>
                  <a:gd name="connsiteX5" fmla="*/ 338357 w 517521"/>
                  <a:gd name="connsiteY5" fmla="*/ 0 h 298837"/>
                  <a:gd name="connsiteX6" fmla="*/ 52549 w 517521"/>
                  <a:gd name="connsiteY6" fmla="*/ 165021 h 298837"/>
                  <a:gd name="connsiteX7" fmla="*/ 0 w 517521"/>
                  <a:gd name="connsiteY7" fmla="*/ 255975 h 298837"/>
                  <a:gd name="connsiteX8" fmla="*/ 15688 w 517521"/>
                  <a:gd name="connsiteY8" fmla="*/ 283150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24775" y="298838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975"/>
                    </a:lnTo>
                    <a:lnTo>
                      <a:pt x="15688" y="2831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29" name="Freeform: Shape 5328">
                <a:extLst>
                  <a:ext uri="{FF2B5EF4-FFF2-40B4-BE49-F238E27FC236}">
                    <a16:creationId xmlns:a16="http://schemas.microsoft.com/office/drawing/2014/main" id="{E5B3EFCC-1899-F063-992C-23F367ED2F27}"/>
                  </a:ext>
                </a:extLst>
              </p:cNvPr>
              <p:cNvSpPr/>
              <p:nvPr/>
            </p:nvSpPr>
            <p:spPr>
              <a:xfrm>
                <a:off x="3455755" y="2423188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0" name="Freeform: Shape 5329">
                <a:extLst>
                  <a:ext uri="{FF2B5EF4-FFF2-40B4-BE49-F238E27FC236}">
                    <a16:creationId xmlns:a16="http://schemas.microsoft.com/office/drawing/2014/main" id="{DB1DDC94-C0FE-BEBB-77A4-5CEBC6A3D572}"/>
                  </a:ext>
                </a:extLst>
              </p:cNvPr>
              <p:cNvSpPr/>
              <p:nvPr/>
            </p:nvSpPr>
            <p:spPr>
              <a:xfrm>
                <a:off x="3923728" y="2210076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6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6"/>
                    </a:moveTo>
                    <a:cubicBezTo>
                      <a:pt x="90037" y="156063"/>
                      <a:pt x="103247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35" y="198050"/>
                      <a:pt x="130936" y="141138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1" name="Freeform: Shape 5330">
                <a:extLst>
                  <a:ext uri="{FF2B5EF4-FFF2-40B4-BE49-F238E27FC236}">
                    <a16:creationId xmlns:a16="http://schemas.microsoft.com/office/drawing/2014/main" id="{D1C5EA85-ABD1-B955-20C6-E882CBE6D770}"/>
                  </a:ext>
                </a:extLst>
              </p:cNvPr>
              <p:cNvSpPr/>
              <p:nvPr/>
            </p:nvSpPr>
            <p:spPr>
              <a:xfrm>
                <a:off x="4616729" y="2167213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248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248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248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15"/>
                      <a:pt x="-60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80"/>
                      <a:pt x="56013" y="198882"/>
                      <a:pt x="81182" y="1552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2" name="Freeform: Shape 5331">
                <a:extLst>
                  <a:ext uri="{FF2B5EF4-FFF2-40B4-BE49-F238E27FC236}">
                    <a16:creationId xmlns:a16="http://schemas.microsoft.com/office/drawing/2014/main" id="{F3128228-CAE8-66F1-C1DF-E34FF8C1D79B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538 h 298837"/>
                  <a:gd name="connsiteX2" fmla="*/ 443198 w 467972"/>
                  <a:gd name="connsiteY2" fmla="*/ 298838 h 298837"/>
                  <a:gd name="connsiteX3" fmla="*/ 467973 w 467972"/>
                  <a:gd name="connsiteY3" fmla="*/ 298838 h 298837"/>
                  <a:gd name="connsiteX4" fmla="*/ 467973 w 467972"/>
                  <a:gd name="connsiteY4" fmla="*/ 255975 h 298837"/>
                  <a:gd name="connsiteX5" fmla="*/ 416023 w 467972"/>
                  <a:gd name="connsiteY5" fmla="*/ 165106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23" y="43077"/>
                      <a:pt x="327015" y="97795"/>
                      <a:pt x="378390" y="186538"/>
                    </a:cubicBezTo>
                    <a:lnTo>
                      <a:pt x="443198" y="298838"/>
                    </a:lnTo>
                    <a:lnTo>
                      <a:pt x="467973" y="298838"/>
                    </a:lnTo>
                    <a:lnTo>
                      <a:pt x="467973" y="255975"/>
                    </a:lnTo>
                    <a:lnTo>
                      <a:pt x="416023" y="165106"/>
                    </a:lnTo>
                    <a:cubicBezTo>
                      <a:pt x="356950" y="63102"/>
                      <a:pt x="248088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3" name="Freeform: Shape 5332">
                <a:extLst>
                  <a:ext uri="{FF2B5EF4-FFF2-40B4-BE49-F238E27FC236}">
                    <a16:creationId xmlns:a16="http://schemas.microsoft.com/office/drawing/2014/main" id="{E142D797-9D3A-CFE4-AF72-F29EE4B4BCC4}"/>
                  </a:ext>
                </a:extLst>
              </p:cNvPr>
              <p:cNvSpPr/>
              <p:nvPr/>
            </p:nvSpPr>
            <p:spPr>
              <a:xfrm>
                <a:off x="4787493" y="21672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4" name="Freeform: Shape 5333">
                <a:extLst>
                  <a:ext uri="{FF2B5EF4-FFF2-40B4-BE49-F238E27FC236}">
                    <a16:creationId xmlns:a16="http://schemas.microsoft.com/office/drawing/2014/main" id="{1E67DE5F-8BB3-94DC-AA0C-8E34A701941F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5" name="Freeform: Shape 5334">
                <a:extLst>
                  <a:ext uri="{FF2B5EF4-FFF2-40B4-BE49-F238E27FC236}">
                    <a16:creationId xmlns:a16="http://schemas.microsoft.com/office/drawing/2014/main" id="{ED02CD3D-1AE7-C0DA-C441-00CD06240DD0}"/>
                  </a:ext>
                </a:extLst>
              </p:cNvPr>
              <p:cNvSpPr/>
              <p:nvPr/>
            </p:nvSpPr>
            <p:spPr>
              <a:xfrm>
                <a:off x="4762719" y="2167213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6" name="Freeform: Shape 5335">
                <a:extLst>
                  <a:ext uri="{FF2B5EF4-FFF2-40B4-BE49-F238E27FC236}">
                    <a16:creationId xmlns:a16="http://schemas.microsoft.com/office/drawing/2014/main" id="{63437E70-67B1-1B8B-84D0-49423A3AA6AB}"/>
                  </a:ext>
                </a:extLst>
              </p:cNvPr>
              <p:cNvSpPr/>
              <p:nvPr/>
            </p:nvSpPr>
            <p:spPr>
              <a:xfrm>
                <a:off x="5157739" y="1440694"/>
                <a:ext cx="467887" cy="341614"/>
              </a:xfrm>
              <a:custGeom>
                <a:avLst/>
                <a:gdLst>
                  <a:gd name="connsiteX0" fmla="*/ 52207 w 467887"/>
                  <a:gd name="connsiteY0" fmla="*/ 176594 h 341614"/>
                  <a:gd name="connsiteX1" fmla="*/ 338185 w 467887"/>
                  <a:gd name="connsiteY1" fmla="*/ 341614 h 341614"/>
                  <a:gd name="connsiteX2" fmla="*/ 443113 w 467887"/>
                  <a:gd name="connsiteY2" fmla="*/ 341614 h 341614"/>
                  <a:gd name="connsiteX3" fmla="*/ 467887 w 467887"/>
                  <a:gd name="connsiteY3" fmla="*/ 298752 h 341614"/>
                  <a:gd name="connsiteX4" fmla="*/ 338185 w 467887"/>
                  <a:gd name="connsiteY4" fmla="*/ 298752 h 341614"/>
                  <a:gd name="connsiteX5" fmla="*/ 89583 w 467887"/>
                  <a:gd name="connsiteY5" fmla="*/ 155162 h 341614"/>
                  <a:gd name="connsiteX6" fmla="*/ 24775 w 467887"/>
                  <a:gd name="connsiteY6" fmla="*/ 42863 h 341614"/>
                  <a:gd name="connsiteX7" fmla="*/ 0 w 467887"/>
                  <a:gd name="connsiteY7" fmla="*/ 0 h 341614"/>
                  <a:gd name="connsiteX8" fmla="*/ 0 w 467887"/>
                  <a:gd name="connsiteY8" fmla="*/ 85725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14">
                    <a:moveTo>
                      <a:pt x="52207" y="176594"/>
                    </a:moveTo>
                    <a:cubicBezTo>
                      <a:pt x="111323" y="278623"/>
                      <a:pt x="220262" y="341494"/>
                      <a:pt x="338185" y="341614"/>
                    </a:cubicBezTo>
                    <a:lnTo>
                      <a:pt x="443113" y="341614"/>
                    </a:lnTo>
                    <a:lnTo>
                      <a:pt x="467887" y="298752"/>
                    </a:lnTo>
                    <a:lnTo>
                      <a:pt x="338185" y="298752"/>
                    </a:lnTo>
                    <a:cubicBezTo>
                      <a:pt x="235667" y="298537"/>
                      <a:pt x="140992" y="243853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7" name="Freeform: Shape 5336">
                <a:extLst>
                  <a:ext uri="{FF2B5EF4-FFF2-40B4-BE49-F238E27FC236}">
                    <a16:creationId xmlns:a16="http://schemas.microsoft.com/office/drawing/2014/main" id="{F8C8C7A6-FD1B-1898-E529-723C99C4B1D5}"/>
                  </a:ext>
                </a:extLst>
              </p:cNvPr>
              <p:cNvSpPr/>
              <p:nvPr/>
            </p:nvSpPr>
            <p:spPr>
              <a:xfrm>
                <a:off x="5600766" y="178230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8" name="Freeform: Shape 5337">
                <a:extLst>
                  <a:ext uri="{FF2B5EF4-FFF2-40B4-BE49-F238E27FC236}">
                    <a16:creationId xmlns:a16="http://schemas.microsoft.com/office/drawing/2014/main" id="{A17931FF-D4C0-819D-837F-5C064C8F10A1}"/>
                  </a:ext>
                </a:extLst>
              </p:cNvPr>
              <p:cNvSpPr/>
              <p:nvPr/>
            </p:nvSpPr>
            <p:spPr>
              <a:xfrm>
                <a:off x="5600766" y="1227581"/>
                <a:ext cx="170813" cy="554726"/>
              </a:xfrm>
              <a:custGeom>
                <a:avLst/>
                <a:gdLst>
                  <a:gd name="connsiteX0" fmla="*/ 89582 w 170813"/>
                  <a:gd name="connsiteY0" fmla="*/ 112385 h 554726"/>
                  <a:gd name="connsiteX1" fmla="*/ 89582 w 170813"/>
                  <a:gd name="connsiteY1" fmla="*/ 399564 h 554726"/>
                  <a:gd name="connsiteX2" fmla="*/ 24774 w 170813"/>
                  <a:gd name="connsiteY2" fmla="*/ 511864 h 554726"/>
                  <a:gd name="connsiteX3" fmla="*/ 0 w 170813"/>
                  <a:gd name="connsiteY3" fmla="*/ 554727 h 554726"/>
                  <a:gd name="connsiteX4" fmla="*/ 74238 w 170813"/>
                  <a:gd name="connsiteY4" fmla="*/ 511864 h 554726"/>
                  <a:gd name="connsiteX5" fmla="*/ 126702 w 170813"/>
                  <a:gd name="connsiteY5" fmla="*/ 420995 h 554726"/>
                  <a:gd name="connsiteX6" fmla="*/ 126702 w 170813"/>
                  <a:gd name="connsiteY6" fmla="*/ 90954 h 554726"/>
                  <a:gd name="connsiteX7" fmla="*/ 74238 w 170813"/>
                  <a:gd name="connsiteY7" fmla="*/ 0 h 554726"/>
                  <a:gd name="connsiteX8" fmla="*/ 24774 w 170813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726">
                    <a:moveTo>
                      <a:pt x="89582" y="112385"/>
                    </a:moveTo>
                    <a:cubicBezTo>
                      <a:pt x="140760" y="201274"/>
                      <a:pt x="140760" y="310676"/>
                      <a:pt x="89582" y="399564"/>
                    </a:cubicBezTo>
                    <a:lnTo>
                      <a:pt x="24774" y="511864"/>
                    </a:lnTo>
                    <a:lnTo>
                      <a:pt x="0" y="554727"/>
                    </a:lnTo>
                    <a:lnTo>
                      <a:pt x="74238" y="511864"/>
                    </a:lnTo>
                    <a:lnTo>
                      <a:pt x="126702" y="420995"/>
                    </a:lnTo>
                    <a:cubicBezTo>
                      <a:pt x="185517" y="318846"/>
                      <a:pt x="185517" y="193104"/>
                      <a:pt x="126702" y="90954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39" name="Freeform: Shape 5338">
                <a:extLst>
                  <a:ext uri="{FF2B5EF4-FFF2-40B4-BE49-F238E27FC236}">
                    <a16:creationId xmlns:a16="http://schemas.microsoft.com/office/drawing/2014/main" id="{8C07567F-83AC-5294-9618-F2D825BE865F}"/>
                  </a:ext>
                </a:extLst>
              </p:cNvPr>
              <p:cNvSpPr/>
              <p:nvPr/>
            </p:nvSpPr>
            <p:spPr>
              <a:xfrm>
                <a:off x="5675004" y="122758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0" name="Freeform: Shape 5339">
                <a:extLst>
                  <a:ext uri="{FF2B5EF4-FFF2-40B4-BE49-F238E27FC236}">
                    <a16:creationId xmlns:a16="http://schemas.microsoft.com/office/drawing/2014/main" id="{9FD5858D-675B-B634-89CB-5E347ADC595E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1" name="Freeform: Shape 5340">
                <a:extLst>
                  <a:ext uri="{FF2B5EF4-FFF2-40B4-BE49-F238E27FC236}">
                    <a16:creationId xmlns:a16="http://schemas.microsoft.com/office/drawing/2014/main" id="{5EC387BA-C528-EA14-A5AF-DC9751DB899F}"/>
                  </a:ext>
                </a:extLst>
              </p:cNvPr>
              <p:cNvSpPr/>
              <p:nvPr/>
            </p:nvSpPr>
            <p:spPr>
              <a:xfrm>
                <a:off x="5600766" y="1739446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2" name="Freeform: Shape 5341">
                <a:extLst>
                  <a:ext uri="{FF2B5EF4-FFF2-40B4-BE49-F238E27FC236}">
                    <a16:creationId xmlns:a16="http://schemas.microsoft.com/office/drawing/2014/main" id="{9FA4812D-3292-47E2-E42A-E222FB30DEA0}"/>
                  </a:ext>
                </a:extLst>
              </p:cNvPr>
              <p:cNvSpPr/>
              <p:nvPr/>
            </p:nvSpPr>
            <p:spPr>
              <a:xfrm>
                <a:off x="5157568" y="1185148"/>
                <a:ext cx="517521" cy="298837"/>
              </a:xfrm>
              <a:custGeom>
                <a:avLst/>
                <a:gdLst>
                  <a:gd name="connsiteX0" fmla="*/ 89754 w 517521"/>
                  <a:gd name="connsiteY0" fmla="*/ 186452 h 298837"/>
                  <a:gd name="connsiteX1" fmla="*/ 338357 w 517521"/>
                  <a:gd name="connsiteY1" fmla="*/ 42863 h 298837"/>
                  <a:gd name="connsiteX2" fmla="*/ 517522 w 517521"/>
                  <a:gd name="connsiteY2" fmla="*/ 42863 h 298837"/>
                  <a:gd name="connsiteX3" fmla="*/ 443284 w 517521"/>
                  <a:gd name="connsiteY3" fmla="*/ 0 h 298837"/>
                  <a:gd name="connsiteX4" fmla="*/ 338357 w 517521"/>
                  <a:gd name="connsiteY4" fmla="*/ 0 h 298837"/>
                  <a:gd name="connsiteX5" fmla="*/ 52464 w 517521"/>
                  <a:gd name="connsiteY5" fmla="*/ 165021 h 298837"/>
                  <a:gd name="connsiteX6" fmla="*/ 0 w 517521"/>
                  <a:gd name="connsiteY6" fmla="*/ 255975 h 298837"/>
                  <a:gd name="connsiteX7" fmla="*/ 24775 w 517521"/>
                  <a:gd name="connsiteY7" fmla="*/ 29883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837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85" y="206"/>
                      <a:pt x="111597" y="63051"/>
                      <a:pt x="52464" y="165021"/>
                    </a:cubicBezTo>
                    <a:lnTo>
                      <a:pt x="0" y="255975"/>
                    </a:lnTo>
                    <a:lnTo>
                      <a:pt x="24775" y="29883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3" name="Freeform: Shape 5342">
                <a:extLst>
                  <a:ext uri="{FF2B5EF4-FFF2-40B4-BE49-F238E27FC236}">
                    <a16:creationId xmlns:a16="http://schemas.microsoft.com/office/drawing/2014/main" id="{7D832BD2-27B6-0843-8434-8D65514856A1}"/>
                  </a:ext>
                </a:extLst>
              </p:cNvPr>
              <p:cNvSpPr/>
              <p:nvPr/>
            </p:nvSpPr>
            <p:spPr>
              <a:xfrm>
                <a:off x="4713255" y="501062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2 h 298751"/>
                  <a:gd name="connsiteX1" fmla="*/ 179165 w 517950"/>
                  <a:gd name="connsiteY1" fmla="*/ 298752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2"/>
                    </a:moveTo>
                    <a:lnTo>
                      <a:pt x="179165" y="298752"/>
                    </a:lnTo>
                    <a:cubicBezTo>
                      <a:pt x="297209" y="298753"/>
                      <a:pt x="406311" y="235871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33" y="200967"/>
                      <a:pt x="282275" y="255642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4" name="Freeform: Shape 5343">
                <a:extLst>
                  <a:ext uri="{FF2B5EF4-FFF2-40B4-BE49-F238E27FC236}">
                    <a16:creationId xmlns:a16="http://schemas.microsoft.com/office/drawing/2014/main" id="{C2717C90-96A9-E702-83EF-CF8C219D6062}"/>
                  </a:ext>
                </a:extLst>
              </p:cNvPr>
              <p:cNvSpPr/>
              <p:nvPr/>
            </p:nvSpPr>
            <p:spPr>
              <a:xfrm>
                <a:off x="5206002" y="501062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5" name="Freeform: Shape 5344">
                <a:extLst>
                  <a:ext uri="{FF2B5EF4-FFF2-40B4-BE49-F238E27FC236}">
                    <a16:creationId xmlns:a16="http://schemas.microsoft.com/office/drawing/2014/main" id="{0F053A02-61F9-EEB3-3219-B3422B4EF697}"/>
                  </a:ext>
                </a:extLst>
              </p:cNvPr>
              <p:cNvSpPr/>
              <p:nvPr/>
            </p:nvSpPr>
            <p:spPr>
              <a:xfrm>
                <a:off x="4616643" y="501062"/>
                <a:ext cx="145989" cy="255889"/>
              </a:xfrm>
              <a:custGeom>
                <a:avLst/>
                <a:gdLst>
                  <a:gd name="connsiteX0" fmla="*/ 81268 w 145989"/>
                  <a:gd name="connsiteY0" fmla="*/ 143589 h 255889"/>
                  <a:gd name="connsiteX1" fmla="*/ 42863 w 145989"/>
                  <a:gd name="connsiteY1" fmla="*/ 0 h 255889"/>
                  <a:gd name="connsiteX2" fmla="*/ 0 w 145989"/>
                  <a:gd name="connsiteY2" fmla="*/ 0 h 255889"/>
                  <a:gd name="connsiteX3" fmla="*/ 44063 w 145989"/>
                  <a:gd name="connsiteY3" fmla="*/ 165021 h 255889"/>
                  <a:gd name="connsiteX4" fmla="*/ 96527 w 145989"/>
                  <a:gd name="connsiteY4" fmla="*/ 255889 h 255889"/>
                  <a:gd name="connsiteX5" fmla="*/ 145990 w 145989"/>
                  <a:gd name="connsiteY5" fmla="*/ 255889 h 25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9">
                    <a:moveTo>
                      <a:pt x="81268" y="143589"/>
                    </a:moveTo>
                    <a:cubicBezTo>
                      <a:pt x="56064" y="99936"/>
                      <a:pt x="42820" y="50407"/>
                      <a:pt x="42863" y="0"/>
                    </a:cubicBezTo>
                    <a:lnTo>
                      <a:pt x="0" y="0"/>
                    </a:lnTo>
                    <a:cubicBezTo>
                      <a:pt x="-51" y="57921"/>
                      <a:pt x="15148" y="114835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6" name="Freeform: Shape 5345">
                <a:extLst>
                  <a:ext uri="{FF2B5EF4-FFF2-40B4-BE49-F238E27FC236}">
                    <a16:creationId xmlns:a16="http://schemas.microsoft.com/office/drawing/2014/main" id="{7F7038C6-4EEF-4433-3B6D-53C2D93B3AF0}"/>
                  </a:ext>
                </a:extLst>
              </p:cNvPr>
              <p:cNvSpPr/>
              <p:nvPr/>
            </p:nvSpPr>
            <p:spPr>
              <a:xfrm>
                <a:off x="3659524" y="2943860"/>
                <a:ext cx="288464" cy="128951"/>
              </a:xfrm>
              <a:custGeom>
                <a:avLst/>
                <a:gdLst>
                  <a:gd name="connsiteX0" fmla="*/ 281521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7 h 128951"/>
                  <a:gd name="connsiteX5" fmla="*/ 0 w 288464"/>
                  <a:gd name="connsiteY5" fmla="*/ 97577 h 128951"/>
                  <a:gd name="connsiteX6" fmla="*/ 0 w 288464"/>
                  <a:gd name="connsiteY6" fmla="*/ 97577 h 128951"/>
                  <a:gd name="connsiteX7" fmla="*/ 0 w 288464"/>
                  <a:gd name="connsiteY7" fmla="*/ 109921 h 128951"/>
                  <a:gd name="connsiteX8" fmla="*/ 109299 w 288464"/>
                  <a:gd name="connsiteY8" fmla="*/ 46827 h 128951"/>
                  <a:gd name="connsiteX9" fmla="*/ 139303 w 288464"/>
                  <a:gd name="connsiteY9" fmla="*/ 46827 h 128951"/>
                  <a:gd name="connsiteX10" fmla="*/ 269862 w 288464"/>
                  <a:gd name="connsiteY10" fmla="*/ 122265 h 128951"/>
                  <a:gd name="connsiteX11" fmla="*/ 269862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521" y="128952"/>
                    </a:moveTo>
                    <a:cubicBezTo>
                      <a:pt x="284324" y="113864"/>
                      <a:pt x="286639" y="98717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7"/>
                    </a:lnTo>
                    <a:lnTo>
                      <a:pt x="0" y="97577"/>
                    </a:lnTo>
                    <a:lnTo>
                      <a:pt x="0" y="97577"/>
                    </a:lnTo>
                    <a:lnTo>
                      <a:pt x="0" y="109921"/>
                    </a:lnTo>
                    <a:lnTo>
                      <a:pt x="109299" y="46827"/>
                    </a:lnTo>
                    <a:cubicBezTo>
                      <a:pt x="118601" y="41521"/>
                      <a:pt x="130002" y="41521"/>
                      <a:pt x="139303" y="46827"/>
                    </a:cubicBezTo>
                    <a:lnTo>
                      <a:pt x="269862" y="122265"/>
                    </a:lnTo>
                    <a:lnTo>
                      <a:pt x="269862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7" name="Freeform: Shape 5346">
                <a:extLst>
                  <a:ext uri="{FF2B5EF4-FFF2-40B4-BE49-F238E27FC236}">
                    <a16:creationId xmlns:a16="http://schemas.microsoft.com/office/drawing/2014/main" id="{D7EF76C8-ED02-6AB3-B371-934DC431BF9A}"/>
                  </a:ext>
                </a:extLst>
              </p:cNvPr>
              <p:cNvSpPr/>
              <p:nvPr/>
            </p:nvSpPr>
            <p:spPr>
              <a:xfrm>
                <a:off x="3940702" y="3027378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4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4"/>
                    </a:lnTo>
                    <a:lnTo>
                      <a:pt x="6944" y="0"/>
                    </a:lnTo>
                    <a:cubicBezTo>
                      <a:pt x="5169" y="15199"/>
                      <a:pt x="2855" y="3034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8" name="Freeform: Shape 5347">
                <a:extLst>
                  <a:ext uri="{FF2B5EF4-FFF2-40B4-BE49-F238E27FC236}">
                    <a16:creationId xmlns:a16="http://schemas.microsoft.com/office/drawing/2014/main" id="{30F332A4-162E-7E89-BEA2-96CD4E8E53E8}"/>
                  </a:ext>
                </a:extLst>
              </p:cNvPr>
              <p:cNvSpPr/>
              <p:nvPr/>
            </p:nvSpPr>
            <p:spPr>
              <a:xfrm>
                <a:off x="4510087" y="2721940"/>
                <a:ext cx="277148" cy="188509"/>
              </a:xfrm>
              <a:custGeom>
                <a:avLst/>
                <a:gdLst>
                  <a:gd name="connsiteX0" fmla="*/ 240030 w 277148"/>
                  <a:gd name="connsiteY0" fmla="*/ 42863 h 188509"/>
                  <a:gd name="connsiteX1" fmla="*/ 277149 w 277148"/>
                  <a:gd name="connsiteY1" fmla="*/ 42863 h 188509"/>
                  <a:gd name="connsiteX2" fmla="*/ 202911 w 277148"/>
                  <a:gd name="connsiteY2" fmla="*/ 0 h 188509"/>
                  <a:gd name="connsiteX3" fmla="*/ 101670 w 277148"/>
                  <a:gd name="connsiteY3" fmla="*/ 0 h 188509"/>
                  <a:gd name="connsiteX4" fmla="*/ 38576 w 277148"/>
                  <a:gd name="connsiteY4" fmla="*/ 36433 h 188509"/>
                  <a:gd name="connsiteX5" fmla="*/ 0 w 277148"/>
                  <a:gd name="connsiteY5" fmla="*/ 102784 h 188509"/>
                  <a:gd name="connsiteX6" fmla="*/ 0 w 277148"/>
                  <a:gd name="connsiteY6" fmla="*/ 188509 h 188509"/>
                  <a:gd name="connsiteX7" fmla="*/ 75352 w 277148"/>
                  <a:gd name="connsiteY7" fmla="*/ 57864 h 188509"/>
                  <a:gd name="connsiteX8" fmla="*/ 101070 w 277148"/>
                  <a:gd name="connsiteY8" fmla="*/ 42863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509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784"/>
                    </a:lnTo>
                    <a:lnTo>
                      <a:pt x="0" y="188509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49" name="Freeform: Shape 5348">
                <a:extLst>
                  <a:ext uri="{FF2B5EF4-FFF2-40B4-BE49-F238E27FC236}">
                    <a16:creationId xmlns:a16="http://schemas.microsoft.com/office/drawing/2014/main" id="{11A4D801-3FFE-1AE2-7DB9-3ACFCC04AC57}"/>
                  </a:ext>
                </a:extLst>
              </p:cNvPr>
              <p:cNvSpPr/>
              <p:nvPr/>
            </p:nvSpPr>
            <p:spPr>
              <a:xfrm>
                <a:off x="4218965" y="3092443"/>
                <a:ext cx="168192" cy="159620"/>
              </a:xfrm>
              <a:custGeom>
                <a:avLst/>
                <a:gdLst>
                  <a:gd name="connsiteX0" fmla="*/ 99527 w 168192"/>
                  <a:gd name="connsiteY0" fmla="*/ 64637 h 159620"/>
                  <a:gd name="connsiteX1" fmla="*/ 99527 w 168192"/>
                  <a:gd name="connsiteY1" fmla="*/ 64637 h 159620"/>
                  <a:gd name="connsiteX2" fmla="*/ 78095 w 168192"/>
                  <a:gd name="connsiteY2" fmla="*/ 101756 h 159620"/>
                  <a:gd name="connsiteX3" fmla="*/ 37119 w 168192"/>
                  <a:gd name="connsiteY3" fmla="*/ 112729 h 159620"/>
                  <a:gd name="connsiteX4" fmla="*/ 0 w 168192"/>
                  <a:gd name="connsiteY4" fmla="*/ 91297 h 159620"/>
                  <a:gd name="connsiteX5" fmla="*/ 0 w 168192"/>
                  <a:gd name="connsiteY5" fmla="*/ 140846 h 159620"/>
                  <a:gd name="connsiteX6" fmla="*/ 15688 w 168192"/>
                  <a:gd name="connsiteY6" fmla="*/ 149847 h 159620"/>
                  <a:gd name="connsiteX7" fmla="*/ 115214 w 168192"/>
                  <a:gd name="connsiteY7" fmla="*/ 123187 h 159620"/>
                  <a:gd name="connsiteX8" fmla="*/ 168193 w 168192"/>
                  <a:gd name="connsiteY8" fmla="*/ 31375 h 159620"/>
                  <a:gd name="connsiteX9" fmla="*/ 136817 w 168192"/>
                  <a:gd name="connsiteY9" fmla="*/ 0 h 159620"/>
                  <a:gd name="connsiteX10" fmla="*/ 124301 w 168192"/>
                  <a:gd name="connsiteY10" fmla="*/ 21774 h 159620"/>
                  <a:gd name="connsiteX11" fmla="*/ 124301 w 168192"/>
                  <a:gd name="connsiteY11" fmla="*/ 21774 h 15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92" h="159620">
                    <a:moveTo>
                      <a:pt x="99527" y="64637"/>
                    </a:moveTo>
                    <a:lnTo>
                      <a:pt x="99527" y="64637"/>
                    </a:lnTo>
                    <a:lnTo>
                      <a:pt x="78095" y="101756"/>
                    </a:lnTo>
                    <a:cubicBezTo>
                      <a:pt x="69806" y="116097"/>
                      <a:pt x="51461" y="121009"/>
                      <a:pt x="37119" y="112729"/>
                    </a:cubicBezTo>
                    <a:lnTo>
                      <a:pt x="0" y="91297"/>
                    </a:lnTo>
                    <a:lnTo>
                      <a:pt x="0" y="140846"/>
                    </a:lnTo>
                    <a:lnTo>
                      <a:pt x="15688" y="149847"/>
                    </a:lnTo>
                    <a:cubicBezTo>
                      <a:pt x="50535" y="169967"/>
                      <a:pt x="95086" y="158026"/>
                      <a:pt x="115214" y="123187"/>
                    </a:cubicBezTo>
                    <a:lnTo>
                      <a:pt x="168193" y="31375"/>
                    </a:lnTo>
                    <a:lnTo>
                      <a:pt x="136817" y="0"/>
                    </a:lnTo>
                    <a:lnTo>
                      <a:pt x="124301" y="21774"/>
                    </a:lnTo>
                    <a:lnTo>
                      <a:pt x="124301" y="21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0" name="Freeform: Shape 5349">
                <a:extLst>
                  <a:ext uri="{FF2B5EF4-FFF2-40B4-BE49-F238E27FC236}">
                    <a16:creationId xmlns:a16="http://schemas.microsoft.com/office/drawing/2014/main" id="{81025278-DE17-E531-1F41-AA63D7E81EF6}"/>
                  </a:ext>
                </a:extLst>
              </p:cNvPr>
              <p:cNvSpPr/>
              <p:nvPr/>
            </p:nvSpPr>
            <p:spPr>
              <a:xfrm>
                <a:off x="4355782" y="2898962"/>
                <a:ext cx="111785" cy="224856"/>
              </a:xfrm>
              <a:custGeom>
                <a:avLst/>
                <a:gdLst>
                  <a:gd name="connsiteX0" fmla="*/ 111785 w 111785"/>
                  <a:gd name="connsiteY0" fmla="*/ 85725 h 224856"/>
                  <a:gd name="connsiteX1" fmla="*/ 111785 w 111785"/>
                  <a:gd name="connsiteY1" fmla="*/ 13373 h 224856"/>
                  <a:gd name="connsiteX2" fmla="*/ 111785 w 111785"/>
                  <a:gd name="connsiteY2" fmla="*/ 0 h 224856"/>
                  <a:gd name="connsiteX3" fmla="*/ 0 w 111785"/>
                  <a:gd name="connsiteY3" fmla="*/ 193567 h 224856"/>
                  <a:gd name="connsiteX4" fmla="*/ 31375 w 111785"/>
                  <a:gd name="connsiteY4" fmla="*/ 224857 h 224856"/>
                  <a:gd name="connsiteX5" fmla="*/ 111785 w 111785"/>
                  <a:gd name="connsiteY5" fmla="*/ 85725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111785" y="85725"/>
                    </a:moveTo>
                    <a:lnTo>
                      <a:pt x="111785" y="13373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857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1" name="Freeform: Shape 5350">
                <a:extLst>
                  <a:ext uri="{FF2B5EF4-FFF2-40B4-BE49-F238E27FC236}">
                    <a16:creationId xmlns:a16="http://schemas.microsoft.com/office/drawing/2014/main" id="{A1EB8F5A-4D71-7276-3C2D-18DF39AA8978}"/>
                  </a:ext>
                </a:extLst>
              </p:cNvPr>
              <p:cNvSpPr/>
              <p:nvPr/>
            </p:nvSpPr>
            <p:spPr>
              <a:xfrm>
                <a:off x="3528707" y="3281381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375"/>
                      <a:pt x="267719" y="14145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183" y="48666"/>
                      <a:pt x="102964" y="42957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2" name="Freeform: Shape 5351">
                <a:extLst>
                  <a:ext uri="{FF2B5EF4-FFF2-40B4-BE49-F238E27FC236}">
                    <a16:creationId xmlns:a16="http://schemas.microsoft.com/office/drawing/2014/main" id="{637EC447-69C2-504C-9F62-F4CF40A23DAF}"/>
                  </a:ext>
                </a:extLst>
              </p:cNvPr>
              <p:cNvSpPr/>
              <p:nvPr/>
            </p:nvSpPr>
            <p:spPr>
              <a:xfrm>
                <a:off x="3789997" y="3281381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45"/>
                      <a:pt x="11573" y="28375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3" name="Freeform: Shape 5352">
                <a:extLst>
                  <a:ext uri="{FF2B5EF4-FFF2-40B4-BE49-F238E27FC236}">
                    <a16:creationId xmlns:a16="http://schemas.microsoft.com/office/drawing/2014/main" id="{975907D2-8570-4E9F-F3BC-1911EAD73869}"/>
                  </a:ext>
                </a:extLst>
              </p:cNvPr>
              <p:cNvSpPr/>
              <p:nvPr/>
            </p:nvSpPr>
            <p:spPr>
              <a:xfrm>
                <a:off x="4176102" y="2634329"/>
                <a:ext cx="210026" cy="264633"/>
              </a:xfrm>
              <a:custGeom>
                <a:avLst/>
                <a:gdLst>
                  <a:gd name="connsiteX0" fmla="*/ 177879 w 210026"/>
                  <a:gd name="connsiteY0" fmla="*/ 18517 h 264633"/>
                  <a:gd name="connsiteX1" fmla="*/ 177879 w 210026"/>
                  <a:gd name="connsiteY1" fmla="*/ 18517 h 264633"/>
                  <a:gd name="connsiteX2" fmla="*/ 210026 w 210026"/>
                  <a:gd name="connsiteY2" fmla="*/ 0 h 264633"/>
                  <a:gd name="connsiteX3" fmla="*/ 124301 w 210026"/>
                  <a:gd name="connsiteY3" fmla="*/ 0 h 264633"/>
                  <a:gd name="connsiteX4" fmla="*/ 36433 w 210026"/>
                  <a:gd name="connsiteY4" fmla="*/ 50749 h 264633"/>
                  <a:gd name="connsiteX5" fmla="*/ 0 w 210026"/>
                  <a:gd name="connsiteY5" fmla="*/ 113843 h 264633"/>
                  <a:gd name="connsiteX6" fmla="*/ 0 w 210026"/>
                  <a:gd name="connsiteY6" fmla="*/ 190395 h 264633"/>
                  <a:gd name="connsiteX7" fmla="*/ 42863 w 210026"/>
                  <a:gd name="connsiteY7" fmla="*/ 264633 h 264633"/>
                  <a:gd name="connsiteX8" fmla="*/ 42863 w 210026"/>
                  <a:gd name="connsiteY8" fmla="*/ 113843 h 264633"/>
                  <a:gd name="connsiteX9" fmla="*/ 57864 w 210026"/>
                  <a:gd name="connsiteY9" fmla="*/ 88125 h 264633"/>
                  <a:gd name="connsiteX10" fmla="*/ 167164 w 210026"/>
                  <a:gd name="connsiteY10" fmla="*/ 25032 h 264633"/>
                  <a:gd name="connsiteX11" fmla="*/ 167164 w 210026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26" h="264633">
                    <a:moveTo>
                      <a:pt x="177879" y="18517"/>
                    </a:moveTo>
                    <a:lnTo>
                      <a:pt x="177879" y="18517"/>
                    </a:lnTo>
                    <a:lnTo>
                      <a:pt x="210026" y="0"/>
                    </a:lnTo>
                    <a:lnTo>
                      <a:pt x="124301" y="0"/>
                    </a:ln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2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4" name="Freeform: Shape 5353">
                <a:extLst>
                  <a:ext uri="{FF2B5EF4-FFF2-40B4-BE49-F238E27FC236}">
                    <a16:creationId xmlns:a16="http://schemas.microsoft.com/office/drawing/2014/main" id="{84A51FFE-4A74-8A1D-561B-D0A429AC049B}"/>
                  </a:ext>
                </a:extLst>
              </p:cNvPr>
              <p:cNvSpPr/>
              <p:nvPr/>
            </p:nvSpPr>
            <p:spPr>
              <a:xfrm>
                <a:off x="4102893" y="3133934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115729 w 115728"/>
                  <a:gd name="connsiteY8" fmla="*/ 117443 h 190309"/>
                  <a:gd name="connsiteX9" fmla="*/ 115729 w 115728"/>
                  <a:gd name="connsiteY9" fmla="*/ 11487 h 190309"/>
                  <a:gd name="connsiteX10" fmla="*/ 72866 w 115728"/>
                  <a:gd name="connsiteY10" fmla="*/ 0 h 190309"/>
                  <a:gd name="connsiteX11" fmla="*/ 72866 w 115728"/>
                  <a:gd name="connsiteY11" fmla="*/ 25118 h 190309"/>
                  <a:gd name="connsiteX12" fmla="*/ 72866 w 115728"/>
                  <a:gd name="connsiteY12" fmla="*/ 25118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101781" y="167593"/>
                      <a:pt x="115703" y="143512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5" name="Freeform: Shape 5354">
                <a:extLst>
                  <a:ext uri="{FF2B5EF4-FFF2-40B4-BE49-F238E27FC236}">
                    <a16:creationId xmlns:a16="http://schemas.microsoft.com/office/drawing/2014/main" id="{B9AE9BE0-2AAE-B371-D918-2CCD2890231E}"/>
                  </a:ext>
                </a:extLst>
              </p:cNvPr>
              <p:cNvSpPr/>
              <p:nvPr/>
            </p:nvSpPr>
            <p:spPr>
              <a:xfrm>
                <a:off x="4175760" y="2910449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6" name="Freeform: Shape 5355">
                <a:extLst>
                  <a:ext uri="{FF2B5EF4-FFF2-40B4-BE49-F238E27FC236}">
                    <a16:creationId xmlns:a16="http://schemas.microsoft.com/office/drawing/2014/main" id="{7AFEE7BA-DE05-C39F-D8E9-B449E3F270ED}"/>
                  </a:ext>
                </a:extLst>
              </p:cNvPr>
              <p:cNvSpPr/>
              <p:nvPr/>
            </p:nvSpPr>
            <p:spPr>
              <a:xfrm>
                <a:off x="3616404" y="3580219"/>
                <a:ext cx="200339" cy="263089"/>
              </a:xfrm>
              <a:custGeom>
                <a:avLst/>
                <a:gdLst>
                  <a:gd name="connsiteX0" fmla="*/ 200339 w 200339"/>
                  <a:gd name="connsiteY0" fmla="*/ 28803 h 263089"/>
                  <a:gd name="connsiteX1" fmla="*/ 164420 w 200339"/>
                  <a:gd name="connsiteY1" fmla="*/ 0 h 263089"/>
                  <a:gd name="connsiteX2" fmla="*/ 36433 w 200339"/>
                  <a:gd name="connsiteY2" fmla="*/ 73809 h 263089"/>
                  <a:gd name="connsiteX3" fmla="*/ 0 w 200339"/>
                  <a:gd name="connsiteY3" fmla="*/ 136903 h 263089"/>
                  <a:gd name="connsiteX4" fmla="*/ 0 w 200339"/>
                  <a:gd name="connsiteY4" fmla="*/ 238315 h 263089"/>
                  <a:gd name="connsiteX5" fmla="*/ 32147 w 200339"/>
                  <a:gd name="connsiteY5" fmla="*/ 256918 h 263089"/>
                  <a:gd name="connsiteX6" fmla="*/ 32147 w 200339"/>
                  <a:gd name="connsiteY6" fmla="*/ 256918 h 263089"/>
                  <a:gd name="connsiteX7" fmla="*/ 42863 w 200339"/>
                  <a:gd name="connsiteY7" fmla="*/ 263090 h 263089"/>
                  <a:gd name="connsiteX8" fmla="*/ 42863 w 200339"/>
                  <a:gd name="connsiteY8" fmla="*/ 136903 h 263089"/>
                  <a:gd name="connsiteX9" fmla="*/ 57864 w 200339"/>
                  <a:gd name="connsiteY9" fmla="*/ 111185 h 263089"/>
                  <a:gd name="connsiteX10" fmla="*/ 188424 w 200339"/>
                  <a:gd name="connsiteY10" fmla="*/ 35747 h 263089"/>
                  <a:gd name="connsiteX11" fmla="*/ 188424 w 200339"/>
                  <a:gd name="connsiteY11" fmla="*/ 35747 h 26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89">
                    <a:moveTo>
                      <a:pt x="200339" y="28803"/>
                    </a:moveTo>
                    <a:cubicBezTo>
                      <a:pt x="188681" y="18774"/>
                      <a:pt x="176679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1"/>
                      <a:pt x="48666" y="116500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7" name="Freeform: Shape 5356">
                <a:extLst>
                  <a:ext uri="{FF2B5EF4-FFF2-40B4-BE49-F238E27FC236}">
                    <a16:creationId xmlns:a16="http://schemas.microsoft.com/office/drawing/2014/main" id="{5B5FCF30-78B8-73EA-AE1F-980A4156BFAD}"/>
                  </a:ext>
                </a:extLst>
              </p:cNvPr>
              <p:cNvSpPr/>
              <p:nvPr/>
            </p:nvSpPr>
            <p:spPr>
              <a:xfrm>
                <a:off x="3780824" y="3448545"/>
                <a:ext cx="270976" cy="160477"/>
              </a:xfrm>
              <a:custGeom>
                <a:avLst/>
                <a:gdLst>
                  <a:gd name="connsiteX0" fmla="*/ 35919 w 270976"/>
                  <a:gd name="connsiteY0" fmla="*/ 160477 h 160477"/>
                  <a:gd name="connsiteX1" fmla="*/ 98498 w 270976"/>
                  <a:gd name="connsiteY1" fmla="*/ 124301 h 160477"/>
                  <a:gd name="connsiteX2" fmla="*/ 98498 w 270976"/>
                  <a:gd name="connsiteY2" fmla="*/ 124301 h 160477"/>
                  <a:gd name="connsiteX3" fmla="*/ 270977 w 270976"/>
                  <a:gd name="connsiteY3" fmla="*/ 24775 h 160477"/>
                  <a:gd name="connsiteX4" fmla="*/ 228114 w 270976"/>
                  <a:gd name="connsiteY4" fmla="*/ 0 h 160477"/>
                  <a:gd name="connsiteX5" fmla="*/ 0 w 270976"/>
                  <a:gd name="connsiteY5" fmla="*/ 131674 h 160477"/>
                  <a:gd name="connsiteX6" fmla="*/ 35919 w 270976"/>
                  <a:gd name="connsiteY6" fmla="*/ 160477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7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4"/>
                    </a:lnTo>
                    <a:cubicBezTo>
                      <a:pt x="12259" y="140932"/>
                      <a:pt x="24260" y="150447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8" name="Freeform: Shape 5357">
                <a:extLst>
                  <a:ext uri="{FF2B5EF4-FFF2-40B4-BE49-F238E27FC236}">
                    <a16:creationId xmlns:a16="http://schemas.microsoft.com/office/drawing/2014/main" id="{7A4EB405-DC42-4758-3AB0-7359FB8953CB}"/>
                  </a:ext>
                </a:extLst>
              </p:cNvPr>
              <p:cNvSpPr/>
              <p:nvPr/>
            </p:nvSpPr>
            <p:spPr>
              <a:xfrm>
                <a:off x="3838582" y="2721940"/>
                <a:ext cx="134695" cy="312810"/>
              </a:xfrm>
              <a:custGeom>
                <a:avLst/>
                <a:gdLst>
                  <a:gd name="connsiteX0" fmla="*/ 116093 w 134695"/>
                  <a:gd name="connsiteY0" fmla="*/ 32147 h 312810"/>
                  <a:gd name="connsiteX1" fmla="*/ 134695 w 134695"/>
                  <a:gd name="connsiteY1" fmla="*/ 0 h 312810"/>
                  <a:gd name="connsiteX2" fmla="*/ 134695 w 134695"/>
                  <a:gd name="connsiteY2" fmla="*/ 0 h 312810"/>
                  <a:gd name="connsiteX3" fmla="*/ 60458 w 134695"/>
                  <a:gd name="connsiteY3" fmla="*/ 42863 h 312810"/>
                  <a:gd name="connsiteX4" fmla="*/ 9708 w 134695"/>
                  <a:gd name="connsiteY4" fmla="*/ 130731 h 312810"/>
                  <a:gd name="connsiteX5" fmla="*/ 9708 w 134695"/>
                  <a:gd name="connsiteY5" fmla="*/ 203597 h 312810"/>
                  <a:gd name="connsiteX6" fmla="*/ 47942 w 134695"/>
                  <a:gd name="connsiteY6" fmla="*/ 269948 h 312810"/>
                  <a:gd name="connsiteX7" fmla="*/ 122180 w 134695"/>
                  <a:gd name="connsiteY7" fmla="*/ 312811 h 312810"/>
                  <a:gd name="connsiteX8" fmla="*/ 46827 w 134695"/>
                  <a:gd name="connsiteY8" fmla="*/ 182166 h 312810"/>
                  <a:gd name="connsiteX9" fmla="*/ 46827 w 134695"/>
                  <a:gd name="connsiteY9" fmla="*/ 152162 h 312810"/>
                  <a:gd name="connsiteX10" fmla="*/ 109921 w 134695"/>
                  <a:gd name="connsiteY10" fmla="*/ 42863 h 312810"/>
                  <a:gd name="connsiteX11" fmla="*/ 116093 w 134695"/>
                  <a:gd name="connsiteY11" fmla="*/ 32147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810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948"/>
                    </a:lnTo>
                    <a:lnTo>
                      <a:pt x="122180" y="312811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59" name="Freeform: Shape 5358">
                <a:extLst>
                  <a:ext uri="{FF2B5EF4-FFF2-40B4-BE49-F238E27FC236}">
                    <a16:creationId xmlns:a16="http://schemas.microsoft.com/office/drawing/2014/main" id="{8D68101E-0E16-D419-8D2C-687700023656}"/>
                  </a:ext>
                </a:extLst>
              </p:cNvPr>
              <p:cNvSpPr/>
              <p:nvPr/>
            </p:nvSpPr>
            <p:spPr>
              <a:xfrm>
                <a:off x="4041171" y="3248120"/>
                <a:ext cx="105657" cy="200425"/>
              </a:xfrm>
              <a:custGeom>
                <a:avLst/>
                <a:gdLst>
                  <a:gd name="connsiteX0" fmla="*/ 37290 w 105657"/>
                  <a:gd name="connsiteY0" fmla="*/ 76124 h 200425"/>
                  <a:gd name="connsiteX1" fmla="*/ 37290 w 105657"/>
                  <a:gd name="connsiteY1" fmla="*/ 76124 h 200425"/>
                  <a:gd name="connsiteX2" fmla="*/ 58722 w 105657"/>
                  <a:gd name="connsiteY2" fmla="*/ 113243 h 200425"/>
                  <a:gd name="connsiteX3" fmla="*/ 61722 w 105657"/>
                  <a:gd name="connsiteY3" fmla="*/ 136046 h 200425"/>
                  <a:gd name="connsiteX4" fmla="*/ 47749 w 105657"/>
                  <a:gd name="connsiteY4" fmla="*/ 154219 h 200425"/>
                  <a:gd name="connsiteX5" fmla="*/ 10630 w 105657"/>
                  <a:gd name="connsiteY5" fmla="*/ 175651 h 200425"/>
                  <a:gd name="connsiteX6" fmla="*/ 53492 w 105657"/>
                  <a:gd name="connsiteY6" fmla="*/ 200425 h 200425"/>
                  <a:gd name="connsiteX7" fmla="*/ 69180 w 105657"/>
                  <a:gd name="connsiteY7" fmla="*/ 191338 h 200425"/>
                  <a:gd name="connsiteX8" fmla="*/ 95840 w 105657"/>
                  <a:gd name="connsiteY8" fmla="*/ 164849 h 200425"/>
                  <a:gd name="connsiteX9" fmla="*/ 103127 w 105657"/>
                  <a:gd name="connsiteY9" fmla="*/ 147104 h 200425"/>
                  <a:gd name="connsiteX10" fmla="*/ 95840 w 105657"/>
                  <a:gd name="connsiteY10" fmla="*/ 91811 h 200425"/>
                  <a:gd name="connsiteX11" fmla="*/ 42863 w 105657"/>
                  <a:gd name="connsiteY11" fmla="*/ 0 h 200425"/>
                  <a:gd name="connsiteX12" fmla="*/ 0 w 105657"/>
                  <a:gd name="connsiteY12" fmla="*/ 11487 h 200425"/>
                  <a:gd name="connsiteX13" fmla="*/ 12516 w 105657"/>
                  <a:gd name="connsiteY13" fmla="*/ 33261 h 200425"/>
                  <a:gd name="connsiteX14" fmla="*/ 12516 w 105657"/>
                  <a:gd name="connsiteY14" fmla="*/ 33261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2725" y="120135"/>
                      <a:pt x="63814" y="128348"/>
                      <a:pt x="61722" y="136046"/>
                    </a:cubicBezTo>
                    <a:cubicBezTo>
                      <a:pt x="59699" y="143735"/>
                      <a:pt x="54658" y="150285"/>
                      <a:pt x="47749" y="154219"/>
                    </a:cubicBezTo>
                    <a:lnTo>
                      <a:pt x="10630" y="175651"/>
                    </a:lnTo>
                    <a:lnTo>
                      <a:pt x="53492" y="200425"/>
                    </a:lnTo>
                    <a:lnTo>
                      <a:pt x="69180" y="191338"/>
                    </a:lnTo>
                    <a:cubicBezTo>
                      <a:pt x="80239" y="185003"/>
                      <a:pt x="89437" y="175865"/>
                      <a:pt x="95840" y="164849"/>
                    </a:cubicBezTo>
                    <a:cubicBezTo>
                      <a:pt x="99021" y="159269"/>
                      <a:pt x="101464" y="153311"/>
                      <a:pt x="103127" y="147104"/>
                    </a:cubicBezTo>
                    <a:cubicBezTo>
                      <a:pt x="108202" y="128442"/>
                      <a:pt x="105579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261"/>
                    </a:lnTo>
                    <a:lnTo>
                      <a:pt x="12516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0" name="Freeform: Shape 5359">
                <a:extLst>
                  <a:ext uri="{FF2B5EF4-FFF2-40B4-BE49-F238E27FC236}">
                    <a16:creationId xmlns:a16="http://schemas.microsoft.com/office/drawing/2014/main" id="{5B17D8D6-01D6-3893-749D-2C2088510B71}"/>
                  </a:ext>
                </a:extLst>
              </p:cNvPr>
              <p:cNvSpPr/>
              <p:nvPr/>
            </p:nvSpPr>
            <p:spPr>
              <a:xfrm>
                <a:off x="3929386" y="3066126"/>
                <a:ext cx="154305" cy="193481"/>
              </a:xfrm>
              <a:custGeom>
                <a:avLst/>
                <a:gdLst>
                  <a:gd name="connsiteX0" fmla="*/ 74238 w 154305"/>
                  <a:gd name="connsiteY0" fmla="*/ 42863 h 193481"/>
                  <a:gd name="connsiteX1" fmla="*/ 11659 w 154305"/>
                  <a:gd name="connsiteY1" fmla="*/ 6687 h 193481"/>
                  <a:gd name="connsiteX2" fmla="*/ 0 w 154305"/>
                  <a:gd name="connsiteY2" fmla="*/ 0 h 193481"/>
                  <a:gd name="connsiteX3" fmla="*/ 111443 w 154305"/>
                  <a:gd name="connsiteY3" fmla="*/ 193481 h 193481"/>
                  <a:gd name="connsiteX4" fmla="*/ 154305 w 154305"/>
                  <a:gd name="connsiteY4" fmla="*/ 181994 h 19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481">
                    <a:moveTo>
                      <a:pt x="74238" y="42863"/>
                    </a:moveTo>
                    <a:lnTo>
                      <a:pt x="11659" y="6687"/>
                    </a:lnTo>
                    <a:lnTo>
                      <a:pt x="0" y="0"/>
                    </a:lnTo>
                    <a:lnTo>
                      <a:pt x="111443" y="193481"/>
                    </a:lnTo>
                    <a:lnTo>
                      <a:pt x="154305" y="18199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1" name="Freeform: Shape 5360">
                <a:extLst>
                  <a:ext uri="{FF2B5EF4-FFF2-40B4-BE49-F238E27FC236}">
                    <a16:creationId xmlns:a16="http://schemas.microsoft.com/office/drawing/2014/main" id="{86442EB8-B4FD-06B0-B0CD-5178DB4E4004}"/>
                  </a:ext>
                </a:extLst>
              </p:cNvPr>
              <p:cNvSpPr/>
              <p:nvPr/>
            </p:nvSpPr>
            <p:spPr>
              <a:xfrm>
                <a:off x="3838582" y="3843823"/>
                <a:ext cx="128951" cy="288121"/>
              </a:xfrm>
              <a:custGeom>
                <a:avLst/>
                <a:gdLst>
                  <a:gd name="connsiteX0" fmla="*/ 128952 w 128951"/>
                  <a:gd name="connsiteY0" fmla="*/ 6944 h 288121"/>
                  <a:gd name="connsiteX1" fmla="*/ 83432 w 128951"/>
                  <a:gd name="connsiteY1" fmla="*/ 0 h 288121"/>
                  <a:gd name="connsiteX2" fmla="*/ 9708 w 128951"/>
                  <a:gd name="connsiteY2" fmla="*/ 127730 h 288121"/>
                  <a:gd name="connsiteX3" fmla="*/ 9708 w 128951"/>
                  <a:gd name="connsiteY3" fmla="*/ 200596 h 288121"/>
                  <a:gd name="connsiteX4" fmla="*/ 60458 w 128951"/>
                  <a:gd name="connsiteY4" fmla="*/ 288122 h 288121"/>
                  <a:gd name="connsiteX5" fmla="*/ 109921 w 128951"/>
                  <a:gd name="connsiteY5" fmla="*/ 288122 h 288121"/>
                  <a:gd name="connsiteX6" fmla="*/ 46827 w 128951"/>
                  <a:gd name="connsiteY6" fmla="*/ 178822 h 288121"/>
                  <a:gd name="connsiteX7" fmla="*/ 46827 w 128951"/>
                  <a:gd name="connsiteY7" fmla="*/ 148818 h 288121"/>
                  <a:gd name="connsiteX8" fmla="*/ 122180 w 128951"/>
                  <a:gd name="connsiteY8" fmla="*/ 18259 h 288121"/>
                  <a:gd name="connsiteX9" fmla="*/ 122180 w 128951"/>
                  <a:gd name="connsiteY9" fmla="*/ 18259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121">
                    <a:moveTo>
                      <a:pt x="128952" y="6944"/>
                    </a:moveTo>
                    <a:cubicBezTo>
                      <a:pt x="113864" y="4140"/>
                      <a:pt x="98691" y="182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3"/>
                      <a:pt x="9708" y="200596"/>
                    </a:cubicBezTo>
                    <a:lnTo>
                      <a:pt x="60458" y="288122"/>
                    </a:lnTo>
                    <a:lnTo>
                      <a:pt x="109921" y="288122"/>
                    </a:lnTo>
                    <a:lnTo>
                      <a:pt x="46827" y="178822"/>
                    </a:lnTo>
                    <a:cubicBezTo>
                      <a:pt x="41521" y="169521"/>
                      <a:pt x="41521" y="158120"/>
                      <a:pt x="46827" y="148818"/>
                    </a:cubicBezTo>
                    <a:lnTo>
                      <a:pt x="122180" y="18259"/>
                    </a:lnTo>
                    <a:lnTo>
                      <a:pt x="122180" y="182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2" name="Freeform: Shape 5361">
                <a:extLst>
                  <a:ext uri="{FF2B5EF4-FFF2-40B4-BE49-F238E27FC236}">
                    <a16:creationId xmlns:a16="http://schemas.microsoft.com/office/drawing/2014/main" id="{8D65E442-BB17-0F46-18EF-B551BCE5AD19}"/>
                  </a:ext>
                </a:extLst>
              </p:cNvPr>
              <p:cNvSpPr/>
              <p:nvPr/>
            </p:nvSpPr>
            <p:spPr>
              <a:xfrm>
                <a:off x="3922013" y="3615709"/>
                <a:ext cx="181222" cy="235058"/>
              </a:xfrm>
              <a:custGeom>
                <a:avLst/>
                <a:gdLst>
                  <a:gd name="connsiteX0" fmla="*/ 81610 w 181222"/>
                  <a:gd name="connsiteY0" fmla="*/ 172479 h 235058"/>
                  <a:gd name="connsiteX1" fmla="*/ 81610 w 181222"/>
                  <a:gd name="connsiteY1" fmla="*/ 172479 h 235058"/>
                  <a:gd name="connsiteX2" fmla="*/ 181223 w 181222"/>
                  <a:gd name="connsiteY2" fmla="*/ 0 h 235058"/>
                  <a:gd name="connsiteX3" fmla="*/ 131674 w 181222"/>
                  <a:gd name="connsiteY3" fmla="*/ 0 h 235058"/>
                  <a:gd name="connsiteX4" fmla="*/ 0 w 181222"/>
                  <a:gd name="connsiteY4" fmla="*/ 228114 h 235058"/>
                  <a:gd name="connsiteX5" fmla="*/ 45520 w 181222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8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29940"/>
                      <a:pt x="30432" y="23225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3" name="Freeform: Shape 5362">
                <a:extLst>
                  <a:ext uri="{FF2B5EF4-FFF2-40B4-BE49-F238E27FC236}">
                    <a16:creationId xmlns:a16="http://schemas.microsoft.com/office/drawing/2014/main" id="{A669537A-C983-E682-BD25-5467A98F5B42}"/>
                  </a:ext>
                </a:extLst>
              </p:cNvPr>
              <p:cNvSpPr/>
              <p:nvPr/>
            </p:nvSpPr>
            <p:spPr>
              <a:xfrm>
                <a:off x="3616661" y="3004318"/>
                <a:ext cx="188423" cy="277406"/>
              </a:xfrm>
              <a:custGeom>
                <a:avLst/>
                <a:gdLst>
                  <a:gd name="connsiteX0" fmla="*/ 42863 w 188423"/>
                  <a:gd name="connsiteY0" fmla="*/ 37119 h 277406"/>
                  <a:gd name="connsiteX1" fmla="*/ 42863 w 188423"/>
                  <a:gd name="connsiteY1" fmla="*/ 0 h 277406"/>
                  <a:gd name="connsiteX2" fmla="*/ 42863 w 188423"/>
                  <a:gd name="connsiteY2" fmla="*/ 0 h 277406"/>
                  <a:gd name="connsiteX3" fmla="*/ 0 w 188423"/>
                  <a:gd name="connsiteY3" fmla="*/ 74238 h 277406"/>
                  <a:gd name="connsiteX4" fmla="*/ 0 w 188423"/>
                  <a:gd name="connsiteY4" fmla="*/ 176079 h 277406"/>
                  <a:gd name="connsiteX5" fmla="*/ 36433 w 188423"/>
                  <a:gd name="connsiteY5" fmla="*/ 239173 h 277406"/>
                  <a:gd name="connsiteX6" fmla="*/ 102699 w 188423"/>
                  <a:gd name="connsiteY6" fmla="*/ 277406 h 277406"/>
                  <a:gd name="connsiteX7" fmla="*/ 188424 w 188423"/>
                  <a:gd name="connsiteY7" fmla="*/ 277406 h 277406"/>
                  <a:gd name="connsiteX8" fmla="*/ 57864 w 188423"/>
                  <a:gd name="connsiteY8" fmla="*/ 201797 h 277406"/>
                  <a:gd name="connsiteX9" fmla="*/ 42863 w 188423"/>
                  <a:gd name="connsiteY9" fmla="*/ 176079 h 277406"/>
                  <a:gd name="connsiteX10" fmla="*/ 42863 w 188423"/>
                  <a:gd name="connsiteY10" fmla="*/ 37119 h 2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406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6079"/>
                    </a:lnTo>
                    <a:cubicBezTo>
                      <a:pt x="77" y="202088"/>
                      <a:pt x="13939" y="226108"/>
                      <a:pt x="36433" y="239173"/>
                    </a:cubicBezTo>
                    <a:lnTo>
                      <a:pt x="102699" y="277406"/>
                    </a:lnTo>
                    <a:lnTo>
                      <a:pt x="188424" y="277406"/>
                    </a:lnTo>
                    <a:lnTo>
                      <a:pt x="57864" y="201797"/>
                    </a:lnTo>
                    <a:cubicBezTo>
                      <a:pt x="48692" y="196456"/>
                      <a:pt x="42991" y="186692"/>
                      <a:pt x="42863" y="176079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4" name="Freeform: Shape 5363">
                <a:extLst>
                  <a:ext uri="{FF2B5EF4-FFF2-40B4-BE49-F238E27FC236}">
                    <a16:creationId xmlns:a16="http://schemas.microsoft.com/office/drawing/2014/main" id="{C6041169-5E16-C6EB-1CEC-0C8161A28A6E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5" name="Freeform: Shape 5364">
                <a:extLst>
                  <a:ext uri="{FF2B5EF4-FFF2-40B4-BE49-F238E27FC236}">
                    <a16:creationId xmlns:a16="http://schemas.microsoft.com/office/drawing/2014/main" id="{7C9A8724-92BE-A357-ED29-597DAD44CF24}"/>
                  </a:ext>
                </a:extLst>
              </p:cNvPr>
              <p:cNvSpPr/>
              <p:nvPr/>
            </p:nvSpPr>
            <p:spPr>
              <a:xfrm>
                <a:off x="3659524" y="3004318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6" name="Freeform: Shape 5365">
                <a:extLst>
                  <a:ext uri="{FF2B5EF4-FFF2-40B4-BE49-F238E27FC236}">
                    <a16:creationId xmlns:a16="http://schemas.microsoft.com/office/drawing/2014/main" id="{254FA364-680A-D728-B7FF-22C0547EB4C2}"/>
                  </a:ext>
                </a:extLst>
              </p:cNvPr>
              <p:cNvSpPr/>
              <p:nvPr/>
            </p:nvSpPr>
            <p:spPr>
              <a:xfrm>
                <a:off x="3987165" y="3404654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4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375 h 168192"/>
                  <a:gd name="connsiteX10" fmla="*/ 21774 w 159620"/>
                  <a:gd name="connsiteY10" fmla="*/ 43891 h 168192"/>
                  <a:gd name="connsiteX11" fmla="*/ 21774 w 159620"/>
                  <a:gd name="connsiteY11" fmla="*/ 4389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4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8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375"/>
                    </a:lnTo>
                    <a:lnTo>
                      <a:pt x="21774" y="43891"/>
                    </a:lnTo>
                    <a:lnTo>
                      <a:pt x="21774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7" name="Freeform: Shape 5366">
                <a:extLst>
                  <a:ext uri="{FF2B5EF4-FFF2-40B4-BE49-F238E27FC236}">
                    <a16:creationId xmlns:a16="http://schemas.microsoft.com/office/drawing/2014/main" id="{7560E57A-48A0-2643-EB0C-7F9AE481CA28}"/>
                  </a:ext>
                </a:extLst>
              </p:cNvPr>
              <p:cNvSpPr/>
              <p:nvPr/>
            </p:nvSpPr>
            <p:spPr>
              <a:xfrm>
                <a:off x="3793597" y="3324244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8" name="Freeform: Shape 5367">
                <a:extLst>
                  <a:ext uri="{FF2B5EF4-FFF2-40B4-BE49-F238E27FC236}">
                    <a16:creationId xmlns:a16="http://schemas.microsoft.com/office/drawing/2014/main" id="{AE33334A-966C-D689-B80D-536BFD10DDCD}"/>
                  </a:ext>
                </a:extLst>
              </p:cNvPr>
              <p:cNvSpPr/>
              <p:nvPr/>
            </p:nvSpPr>
            <p:spPr>
              <a:xfrm>
                <a:off x="4175760" y="3984755"/>
                <a:ext cx="167163" cy="278177"/>
              </a:xfrm>
              <a:custGeom>
                <a:avLst/>
                <a:gdLst>
                  <a:gd name="connsiteX0" fmla="*/ 42863 w 167163"/>
                  <a:gd name="connsiteY0" fmla="*/ 0 h 278177"/>
                  <a:gd name="connsiteX1" fmla="*/ 0 w 167163"/>
                  <a:gd name="connsiteY1" fmla="*/ 16716 h 278177"/>
                  <a:gd name="connsiteX2" fmla="*/ 0 w 167163"/>
                  <a:gd name="connsiteY2" fmla="*/ 164335 h 278177"/>
                  <a:gd name="connsiteX3" fmla="*/ 36433 w 167163"/>
                  <a:gd name="connsiteY3" fmla="*/ 227428 h 278177"/>
                  <a:gd name="connsiteX4" fmla="*/ 124301 w 167163"/>
                  <a:gd name="connsiteY4" fmla="*/ 278178 h 278177"/>
                  <a:gd name="connsiteX5" fmla="*/ 156448 w 167163"/>
                  <a:gd name="connsiteY5" fmla="*/ 259661 h 278177"/>
                  <a:gd name="connsiteX6" fmla="*/ 156448 w 167163"/>
                  <a:gd name="connsiteY6" fmla="*/ 259661 h 278177"/>
                  <a:gd name="connsiteX7" fmla="*/ 167164 w 167163"/>
                  <a:gd name="connsiteY7" fmla="*/ 253489 h 278177"/>
                  <a:gd name="connsiteX8" fmla="*/ 58207 w 167163"/>
                  <a:gd name="connsiteY8" fmla="*/ 190052 h 278177"/>
                  <a:gd name="connsiteX9" fmla="*/ 43205 w 167163"/>
                  <a:gd name="connsiteY9" fmla="*/ 164335 h 278177"/>
                  <a:gd name="connsiteX10" fmla="*/ 43205 w 167163"/>
                  <a:gd name="connsiteY10" fmla="*/ 13459 h 278177"/>
                  <a:gd name="connsiteX11" fmla="*/ 43205 w 167163"/>
                  <a:gd name="connsiteY11" fmla="*/ 13459 h 2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177">
                    <a:moveTo>
                      <a:pt x="42863" y="0"/>
                    </a:moveTo>
                    <a:cubicBezTo>
                      <a:pt x="28375" y="5058"/>
                      <a:pt x="14145" y="10716"/>
                      <a:pt x="0" y="16716"/>
                    </a:cubicBezTo>
                    <a:lnTo>
                      <a:pt x="0" y="164335"/>
                    </a:lnTo>
                    <a:cubicBezTo>
                      <a:pt x="43" y="190353"/>
                      <a:pt x="13913" y="214390"/>
                      <a:pt x="36433" y="227428"/>
                    </a:cubicBezTo>
                    <a:lnTo>
                      <a:pt x="124301" y="278178"/>
                    </a:lnTo>
                    <a:lnTo>
                      <a:pt x="156448" y="259661"/>
                    </a:lnTo>
                    <a:lnTo>
                      <a:pt x="156448" y="259661"/>
                    </a:lnTo>
                    <a:lnTo>
                      <a:pt x="167164" y="253489"/>
                    </a:lnTo>
                    <a:lnTo>
                      <a:pt x="58207" y="190052"/>
                    </a:lnTo>
                    <a:cubicBezTo>
                      <a:pt x="49009" y="184738"/>
                      <a:pt x="43300" y="174956"/>
                      <a:pt x="43205" y="164335"/>
                    </a:cubicBezTo>
                    <a:lnTo>
                      <a:pt x="43205" y="13459"/>
                    </a:lnTo>
                    <a:lnTo>
                      <a:pt x="43205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9" name="Freeform: Shape 5368">
                <a:extLst>
                  <a:ext uri="{FF2B5EF4-FFF2-40B4-BE49-F238E27FC236}">
                    <a16:creationId xmlns:a16="http://schemas.microsoft.com/office/drawing/2014/main" id="{E166C76B-4112-337C-5F4C-DD4D5F05D656}"/>
                  </a:ext>
                </a:extLst>
              </p:cNvPr>
              <p:cNvSpPr/>
              <p:nvPr/>
            </p:nvSpPr>
            <p:spPr>
              <a:xfrm>
                <a:off x="4175760" y="3713349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45" y="282121"/>
                      <a:pt x="28375" y="276463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0" name="Freeform: Shape 5369">
                <a:extLst>
                  <a:ext uri="{FF2B5EF4-FFF2-40B4-BE49-F238E27FC236}">
                    <a16:creationId xmlns:a16="http://schemas.microsoft.com/office/drawing/2014/main" id="{9E2C9940-987F-6A52-0EAA-4B84E1D59521}"/>
                  </a:ext>
                </a:extLst>
              </p:cNvPr>
              <p:cNvSpPr/>
              <p:nvPr/>
            </p:nvSpPr>
            <p:spPr>
              <a:xfrm>
                <a:off x="3529050" y="3405425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54" y="196096"/>
                      <a:pt x="87808" y="209966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1" name="Freeform: Shape 5370">
                <a:extLst>
                  <a:ext uri="{FF2B5EF4-FFF2-40B4-BE49-F238E27FC236}">
                    <a16:creationId xmlns:a16="http://schemas.microsoft.com/office/drawing/2014/main" id="{1EEAED30-1125-1A15-02DB-6E54F17215AF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2" name="Freeform: Shape 5371">
                <a:extLst>
                  <a:ext uri="{FF2B5EF4-FFF2-40B4-BE49-F238E27FC236}">
                    <a16:creationId xmlns:a16="http://schemas.microsoft.com/office/drawing/2014/main" id="{ACB72162-9DCE-61D5-8B9E-40245ABBA969}"/>
                  </a:ext>
                </a:extLst>
              </p:cNvPr>
              <p:cNvSpPr/>
              <p:nvPr/>
            </p:nvSpPr>
            <p:spPr>
              <a:xfrm>
                <a:off x="3529050" y="3405682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3" name="Freeform: Shape 5372">
                <a:extLst>
                  <a:ext uri="{FF2B5EF4-FFF2-40B4-BE49-F238E27FC236}">
                    <a16:creationId xmlns:a16="http://schemas.microsoft.com/office/drawing/2014/main" id="{82C7D9FB-0767-53C2-7D66-305B2BF24918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4" name="Freeform: Shape 5373">
                <a:extLst>
                  <a:ext uri="{FF2B5EF4-FFF2-40B4-BE49-F238E27FC236}">
                    <a16:creationId xmlns:a16="http://schemas.microsoft.com/office/drawing/2014/main" id="{9D5CB47F-07E6-F39A-1CDC-772C96368A41}"/>
                  </a:ext>
                </a:extLst>
              </p:cNvPr>
              <p:cNvSpPr/>
              <p:nvPr/>
            </p:nvSpPr>
            <p:spPr>
              <a:xfrm>
                <a:off x="3547567" y="3437829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5" name="Freeform: Shape 5374">
                <a:extLst>
                  <a:ext uri="{FF2B5EF4-FFF2-40B4-BE49-F238E27FC236}">
                    <a16:creationId xmlns:a16="http://schemas.microsoft.com/office/drawing/2014/main" id="{53CAD843-E794-442B-CA31-E4C1EF5F7820}"/>
                  </a:ext>
                </a:extLst>
              </p:cNvPr>
              <p:cNvSpPr/>
              <p:nvPr/>
            </p:nvSpPr>
            <p:spPr>
              <a:xfrm>
                <a:off x="4028655" y="3572846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68964 w 190309"/>
                  <a:gd name="connsiteY7" fmla="*/ 21346 h 115728"/>
                  <a:gd name="connsiteX8" fmla="*/ 117529 w 190309"/>
                  <a:gd name="connsiteY8" fmla="*/ 0 h 115728"/>
                  <a:gd name="connsiteX9" fmla="*/ 11487 w 190309"/>
                  <a:gd name="connsiteY9" fmla="*/ 0 h 115728"/>
                  <a:gd name="connsiteX10" fmla="*/ 0 w 190309"/>
                  <a:gd name="connsiteY10" fmla="*/ 42863 h 115728"/>
                  <a:gd name="connsiteX11" fmla="*/ 74581 w 190309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71" y="42957"/>
                      <a:pt x="147353" y="56339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1" y="47569"/>
                      <a:pt x="180623" y="36519"/>
                    </a:cubicBezTo>
                    <a:cubicBezTo>
                      <a:pt x="177416" y="30973"/>
                      <a:pt x="173499" y="25872"/>
                      <a:pt x="168964" y="21346"/>
                    </a:cubicBezTo>
                    <a:cubicBezTo>
                      <a:pt x="155359" y="7647"/>
                      <a:pt x="136834" y="-43"/>
                      <a:pt x="117529" y="0"/>
                    </a:cubicBezTo>
                    <a:lnTo>
                      <a:pt x="11487" y="0"/>
                    </a:lnTo>
                    <a:cubicBezTo>
                      <a:pt x="7630" y="14316"/>
                      <a:pt x="3772" y="28546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6" name="Freeform: Shape 5375">
                <a:extLst>
                  <a:ext uri="{FF2B5EF4-FFF2-40B4-BE49-F238E27FC236}">
                    <a16:creationId xmlns:a16="http://schemas.microsoft.com/office/drawing/2014/main" id="{248099E8-4ADC-CCAE-AA96-19BD2A9104A3}"/>
                  </a:ext>
                </a:extLst>
              </p:cNvPr>
              <p:cNvSpPr/>
              <p:nvPr/>
            </p:nvSpPr>
            <p:spPr>
              <a:xfrm>
                <a:off x="3805085" y="3572846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546"/>
                      <a:pt x="231200" y="14316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7" name="Freeform: Shape 5376">
                <a:extLst>
                  <a:ext uri="{FF2B5EF4-FFF2-40B4-BE49-F238E27FC236}">
                    <a16:creationId xmlns:a16="http://schemas.microsoft.com/office/drawing/2014/main" id="{47077F24-CA0D-EFEA-13EA-B83384719DCF}"/>
                  </a:ext>
                </a:extLst>
              </p:cNvPr>
              <p:cNvSpPr/>
              <p:nvPr/>
            </p:nvSpPr>
            <p:spPr>
              <a:xfrm>
                <a:off x="4474940" y="3975068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5 h 200082"/>
                  <a:gd name="connsiteX6" fmla="*/ 256832 w 263090"/>
                  <a:gd name="connsiteY6" fmla="*/ 167935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8 h 200082"/>
                  <a:gd name="connsiteX11" fmla="*/ 35147 w 263090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8"/>
                      <a:pt x="9258" y="23574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13" y="157057"/>
                      <a:pt x="116457" y="151373"/>
                      <a:pt x="111100" y="142218"/>
                    </a:cubicBezTo>
                    <a:lnTo>
                      <a:pt x="35147" y="11658"/>
                    </a:lnTo>
                    <a:lnTo>
                      <a:pt x="351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8" name="Freeform: Shape 5377">
                <a:extLst>
                  <a:ext uri="{FF2B5EF4-FFF2-40B4-BE49-F238E27FC236}">
                    <a16:creationId xmlns:a16="http://schemas.microsoft.com/office/drawing/2014/main" id="{2A890050-D4CB-07EE-2405-2EC13F4BF27C}"/>
                  </a:ext>
                </a:extLst>
              </p:cNvPr>
              <p:cNvSpPr/>
              <p:nvPr/>
            </p:nvSpPr>
            <p:spPr>
              <a:xfrm>
                <a:off x="4342923" y="3740010"/>
                <a:ext cx="160477" cy="270976"/>
              </a:xfrm>
              <a:custGeom>
                <a:avLst/>
                <a:gdLst>
                  <a:gd name="connsiteX0" fmla="*/ 124301 w 160477"/>
                  <a:gd name="connsiteY0" fmla="*/ 172479 h 270976"/>
                  <a:gd name="connsiteX1" fmla="*/ 124301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4301" y="172479"/>
                    </a:moveTo>
                    <a:lnTo>
                      <a:pt x="124301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632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9" name="Freeform: Shape 5378">
                <a:extLst>
                  <a:ext uri="{FF2B5EF4-FFF2-40B4-BE49-F238E27FC236}">
                    <a16:creationId xmlns:a16="http://schemas.microsoft.com/office/drawing/2014/main" id="{B612A196-FEBC-EA64-FDB1-5E156468FEBE}"/>
                  </a:ext>
                </a:extLst>
              </p:cNvPr>
              <p:cNvSpPr/>
              <p:nvPr/>
            </p:nvSpPr>
            <p:spPr>
              <a:xfrm>
                <a:off x="3616661" y="3818534"/>
                <a:ext cx="312467" cy="134523"/>
              </a:xfrm>
              <a:custGeom>
                <a:avLst/>
                <a:gdLst>
                  <a:gd name="connsiteX0" fmla="*/ 32147 w 312467"/>
                  <a:gd name="connsiteY0" fmla="*/ 18602 h 134523"/>
                  <a:gd name="connsiteX1" fmla="*/ 0 w 312467"/>
                  <a:gd name="connsiteY1" fmla="*/ 0 h 134523"/>
                  <a:gd name="connsiteX2" fmla="*/ 0 w 312467"/>
                  <a:gd name="connsiteY2" fmla="*/ 0 h 134523"/>
                  <a:gd name="connsiteX3" fmla="*/ 42863 w 312467"/>
                  <a:gd name="connsiteY3" fmla="*/ 74238 h 134523"/>
                  <a:gd name="connsiteX4" fmla="*/ 130473 w 312467"/>
                  <a:gd name="connsiteY4" fmla="*/ 124816 h 134523"/>
                  <a:gd name="connsiteX5" fmla="*/ 203340 w 312467"/>
                  <a:gd name="connsiteY5" fmla="*/ 124816 h 134523"/>
                  <a:gd name="connsiteX6" fmla="*/ 269605 w 312467"/>
                  <a:gd name="connsiteY6" fmla="*/ 86582 h 134523"/>
                  <a:gd name="connsiteX7" fmla="*/ 312468 w 312467"/>
                  <a:gd name="connsiteY7" fmla="*/ 12344 h 134523"/>
                  <a:gd name="connsiteX8" fmla="*/ 181908 w 312467"/>
                  <a:gd name="connsiteY8" fmla="*/ 87868 h 134523"/>
                  <a:gd name="connsiteX9" fmla="*/ 151905 w 312467"/>
                  <a:gd name="connsiteY9" fmla="*/ 87868 h 134523"/>
                  <a:gd name="connsiteX10" fmla="*/ 42605 w 312467"/>
                  <a:gd name="connsiteY10" fmla="*/ 24774 h 134523"/>
                  <a:gd name="connsiteX11" fmla="*/ 31890 w 312467"/>
                  <a:gd name="connsiteY11" fmla="*/ 18602 h 13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523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473" y="124816"/>
                    </a:lnTo>
                    <a:cubicBezTo>
                      <a:pt x="153036" y="137760"/>
                      <a:pt x="180777" y="137760"/>
                      <a:pt x="203340" y="124816"/>
                    </a:cubicBezTo>
                    <a:lnTo>
                      <a:pt x="269605" y="86582"/>
                    </a:lnTo>
                    <a:lnTo>
                      <a:pt x="312468" y="12344"/>
                    </a:lnTo>
                    <a:lnTo>
                      <a:pt x="181908" y="87868"/>
                    </a:lnTo>
                    <a:cubicBezTo>
                      <a:pt x="172607" y="93174"/>
                      <a:pt x="161206" y="93174"/>
                      <a:pt x="151905" y="87868"/>
                    </a:cubicBezTo>
                    <a:lnTo>
                      <a:pt x="42605" y="24774"/>
                    </a:lnTo>
                    <a:lnTo>
                      <a:pt x="3189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0" name="Freeform: Shape 5379">
                <a:extLst>
                  <a:ext uri="{FF2B5EF4-FFF2-40B4-BE49-F238E27FC236}">
                    <a16:creationId xmlns:a16="http://schemas.microsoft.com/office/drawing/2014/main" id="{6A0B1D22-EB55-E62D-1177-9D0E54290948}"/>
                  </a:ext>
                </a:extLst>
              </p:cNvPr>
              <p:cNvSpPr/>
              <p:nvPr/>
            </p:nvSpPr>
            <p:spPr>
              <a:xfrm>
                <a:off x="4142498" y="3644982"/>
                <a:ext cx="200425" cy="105657"/>
              </a:xfrm>
              <a:custGeom>
                <a:avLst/>
                <a:gdLst>
                  <a:gd name="connsiteX0" fmla="*/ 76124 w 200425"/>
                  <a:gd name="connsiteY0" fmla="*/ 68367 h 105657"/>
                  <a:gd name="connsiteX1" fmla="*/ 76124 w 200425"/>
                  <a:gd name="connsiteY1" fmla="*/ 68367 h 105657"/>
                  <a:gd name="connsiteX2" fmla="*/ 113243 w 200425"/>
                  <a:gd name="connsiteY2" fmla="*/ 46936 h 105657"/>
                  <a:gd name="connsiteX3" fmla="*/ 154219 w 200425"/>
                  <a:gd name="connsiteY3" fmla="*/ 57909 h 105657"/>
                  <a:gd name="connsiteX4" fmla="*/ 175651 w 200425"/>
                  <a:gd name="connsiteY4" fmla="*/ 95028 h 105657"/>
                  <a:gd name="connsiteX5" fmla="*/ 200425 w 200425"/>
                  <a:gd name="connsiteY5" fmla="*/ 52165 h 105657"/>
                  <a:gd name="connsiteX6" fmla="*/ 191338 w 200425"/>
                  <a:gd name="connsiteY6" fmla="*/ 36478 h 105657"/>
                  <a:gd name="connsiteX7" fmla="*/ 164763 w 200425"/>
                  <a:gd name="connsiteY7" fmla="*/ 9817 h 105657"/>
                  <a:gd name="connsiteX8" fmla="*/ 147104 w 200425"/>
                  <a:gd name="connsiteY8" fmla="*/ 2530 h 105657"/>
                  <a:gd name="connsiteX9" fmla="*/ 91812 w 200425"/>
                  <a:gd name="connsiteY9" fmla="*/ 9817 h 105657"/>
                  <a:gd name="connsiteX10" fmla="*/ 0 w 200425"/>
                  <a:gd name="connsiteY10" fmla="*/ 62795 h 105657"/>
                  <a:gd name="connsiteX11" fmla="*/ 11487 w 200425"/>
                  <a:gd name="connsiteY11" fmla="*/ 105658 h 105657"/>
                  <a:gd name="connsiteX12" fmla="*/ 33261 w 200425"/>
                  <a:gd name="connsiteY12" fmla="*/ 93142 h 105657"/>
                  <a:gd name="connsiteX13" fmla="*/ 33261 w 200425"/>
                  <a:gd name="connsiteY13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57">
                    <a:moveTo>
                      <a:pt x="76124" y="68367"/>
                    </a:moveTo>
                    <a:lnTo>
                      <a:pt x="76124" y="68367"/>
                    </a:lnTo>
                    <a:lnTo>
                      <a:pt x="113243" y="46936"/>
                    </a:lnTo>
                    <a:cubicBezTo>
                      <a:pt x="127585" y="38655"/>
                      <a:pt x="145930" y="43567"/>
                      <a:pt x="154219" y="57909"/>
                    </a:cubicBezTo>
                    <a:lnTo>
                      <a:pt x="175651" y="95028"/>
                    </a:lnTo>
                    <a:lnTo>
                      <a:pt x="200425" y="52165"/>
                    </a:lnTo>
                    <a:lnTo>
                      <a:pt x="191338" y="36478"/>
                    </a:lnTo>
                    <a:cubicBezTo>
                      <a:pt x="184995" y="25393"/>
                      <a:pt x="175831" y="16195"/>
                      <a:pt x="164763" y="9817"/>
                    </a:cubicBezTo>
                    <a:cubicBezTo>
                      <a:pt x="159234" y="6602"/>
                      <a:pt x="153293" y="4151"/>
                      <a:pt x="147104" y="2530"/>
                    </a:cubicBezTo>
                    <a:cubicBezTo>
                      <a:pt x="128442" y="-2544"/>
                      <a:pt x="108519" y="79"/>
                      <a:pt x="91812" y="9817"/>
                    </a:cubicBezTo>
                    <a:lnTo>
                      <a:pt x="0" y="62795"/>
                    </a:lnTo>
                    <a:cubicBezTo>
                      <a:pt x="3858" y="77111"/>
                      <a:pt x="7715" y="91342"/>
                      <a:pt x="11487" y="105658"/>
                    </a:cubicBezTo>
                    <a:lnTo>
                      <a:pt x="33261" y="93142"/>
                    </a:lnTo>
                    <a:lnTo>
                      <a:pt x="33261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1" name="Freeform: Shape 5380">
                <a:extLst>
                  <a:ext uri="{FF2B5EF4-FFF2-40B4-BE49-F238E27FC236}">
                    <a16:creationId xmlns:a16="http://schemas.microsoft.com/office/drawing/2014/main" id="{2324A890-4DC9-759B-98BF-0A71A4B8513D}"/>
                  </a:ext>
                </a:extLst>
              </p:cNvPr>
              <p:cNvSpPr/>
              <p:nvPr/>
            </p:nvSpPr>
            <p:spPr>
              <a:xfrm>
                <a:off x="3960761" y="3708120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7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547"/>
                      <a:pt x="185938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2" name="Freeform: Shape 5381">
                <a:extLst>
                  <a:ext uri="{FF2B5EF4-FFF2-40B4-BE49-F238E27FC236}">
                    <a16:creationId xmlns:a16="http://schemas.microsoft.com/office/drawing/2014/main" id="{80FA0467-8601-98FD-4405-AB6A6C39A194}"/>
                  </a:ext>
                </a:extLst>
              </p:cNvPr>
              <p:cNvSpPr/>
              <p:nvPr/>
            </p:nvSpPr>
            <p:spPr>
              <a:xfrm>
                <a:off x="4738458" y="3824277"/>
                <a:ext cx="288550" cy="128951"/>
              </a:xfrm>
              <a:custGeom>
                <a:avLst/>
                <a:gdLst>
                  <a:gd name="connsiteX0" fmla="*/ 7030 w 288550"/>
                  <a:gd name="connsiteY0" fmla="*/ 0 h 128951"/>
                  <a:gd name="connsiteX1" fmla="*/ 0 w 288550"/>
                  <a:gd name="connsiteY1" fmla="*/ 45520 h 128951"/>
                  <a:gd name="connsiteX2" fmla="*/ 127816 w 288550"/>
                  <a:gd name="connsiteY2" fmla="*/ 119244 h 128951"/>
                  <a:gd name="connsiteX3" fmla="*/ 200682 w 288550"/>
                  <a:gd name="connsiteY3" fmla="*/ 119244 h 128951"/>
                  <a:gd name="connsiteX4" fmla="*/ 288550 w 288550"/>
                  <a:gd name="connsiteY4" fmla="*/ 68494 h 128951"/>
                  <a:gd name="connsiteX5" fmla="*/ 288550 w 288550"/>
                  <a:gd name="connsiteY5" fmla="*/ 31375 h 128951"/>
                  <a:gd name="connsiteX6" fmla="*/ 288550 w 288550"/>
                  <a:gd name="connsiteY6" fmla="*/ 31375 h 128951"/>
                  <a:gd name="connsiteX7" fmla="*/ 288550 w 288550"/>
                  <a:gd name="connsiteY7" fmla="*/ 19031 h 128951"/>
                  <a:gd name="connsiteX8" fmla="*/ 179251 w 288550"/>
                  <a:gd name="connsiteY8" fmla="*/ 82125 h 128951"/>
                  <a:gd name="connsiteX9" fmla="*/ 149247 w 288550"/>
                  <a:gd name="connsiteY9" fmla="*/ 82125 h 128951"/>
                  <a:gd name="connsiteX10" fmla="*/ 18602 w 288550"/>
                  <a:gd name="connsiteY10" fmla="*/ 6772 h 128951"/>
                  <a:gd name="connsiteX11" fmla="*/ 18602 w 288550"/>
                  <a:gd name="connsiteY11" fmla="*/ 6772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51">
                    <a:moveTo>
                      <a:pt x="7030" y="0"/>
                    </a:moveTo>
                    <a:cubicBezTo>
                      <a:pt x="4175" y="15088"/>
                      <a:pt x="1826" y="30261"/>
                      <a:pt x="0" y="45520"/>
                    </a:cubicBezTo>
                    <a:lnTo>
                      <a:pt x="127816" y="119244"/>
                    </a:lnTo>
                    <a:cubicBezTo>
                      <a:pt x="150379" y="132188"/>
                      <a:pt x="178119" y="132188"/>
                      <a:pt x="200682" y="119244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5"/>
                    </a:lnTo>
                    <a:cubicBezTo>
                      <a:pt x="169950" y="87431"/>
                      <a:pt x="158548" y="87431"/>
                      <a:pt x="149247" y="82125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3" name="Freeform: Shape 5382">
                <a:extLst>
                  <a:ext uri="{FF2B5EF4-FFF2-40B4-BE49-F238E27FC236}">
                    <a16:creationId xmlns:a16="http://schemas.microsoft.com/office/drawing/2014/main" id="{88160D2B-ABC3-F613-DC0A-8D221A2A2AD8}"/>
                  </a:ext>
                </a:extLst>
              </p:cNvPr>
              <p:cNvSpPr/>
              <p:nvPr/>
            </p:nvSpPr>
            <p:spPr>
              <a:xfrm>
                <a:off x="4510087" y="3688575"/>
                <a:ext cx="235057" cy="181222"/>
              </a:xfrm>
              <a:custGeom>
                <a:avLst/>
                <a:gdLst>
                  <a:gd name="connsiteX0" fmla="*/ 172736 w 235057"/>
                  <a:gd name="connsiteY0" fmla="*/ 99612 h 181222"/>
                  <a:gd name="connsiteX1" fmla="*/ 172736 w 235057"/>
                  <a:gd name="connsiteY1" fmla="*/ 99612 h 181222"/>
                  <a:gd name="connsiteX2" fmla="*/ 0 w 235057"/>
                  <a:gd name="connsiteY2" fmla="*/ 0 h 181222"/>
                  <a:gd name="connsiteX3" fmla="*/ 0 w 235057"/>
                  <a:gd name="connsiteY3" fmla="*/ 49549 h 181222"/>
                  <a:gd name="connsiteX4" fmla="*/ 228029 w 235057"/>
                  <a:gd name="connsiteY4" fmla="*/ 181223 h 181222"/>
                  <a:gd name="connsiteX5" fmla="*/ 235058 w 235057"/>
                  <a:gd name="connsiteY5" fmla="*/ 135703 h 1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222">
                    <a:moveTo>
                      <a:pt x="172736" y="99612"/>
                    </a:moveTo>
                    <a:lnTo>
                      <a:pt x="172736" y="99612"/>
                    </a:lnTo>
                    <a:lnTo>
                      <a:pt x="0" y="0"/>
                    </a:lnTo>
                    <a:lnTo>
                      <a:pt x="0" y="49549"/>
                    </a:lnTo>
                    <a:lnTo>
                      <a:pt x="228029" y="181223"/>
                    </a:lnTo>
                    <a:cubicBezTo>
                      <a:pt x="229915" y="165964"/>
                      <a:pt x="232255" y="15079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4" name="Freeform: Shape 5383">
                <a:extLst>
                  <a:ext uri="{FF2B5EF4-FFF2-40B4-BE49-F238E27FC236}">
                    <a16:creationId xmlns:a16="http://schemas.microsoft.com/office/drawing/2014/main" id="{8CFD7A2D-397C-7EBB-B225-A6AA982A79E3}"/>
                  </a:ext>
                </a:extLst>
              </p:cNvPr>
              <p:cNvSpPr/>
              <p:nvPr/>
            </p:nvSpPr>
            <p:spPr>
              <a:xfrm>
                <a:off x="3899039" y="3986383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4 h 188423"/>
                  <a:gd name="connsiteX3" fmla="*/ 175651 w 277063"/>
                  <a:gd name="connsiteY3" fmla="*/ 188424 h 188423"/>
                  <a:gd name="connsiteX4" fmla="*/ 238744 w 277063"/>
                  <a:gd name="connsiteY4" fmla="*/ 151991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4"/>
                    </a:lnTo>
                    <a:lnTo>
                      <a:pt x="175651" y="188424"/>
                    </a:lnTo>
                    <a:cubicBezTo>
                      <a:pt x="201668" y="188381"/>
                      <a:pt x="225705" y="174511"/>
                      <a:pt x="238744" y="151991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8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5" name="Freeform: Shape 5384">
                <a:extLst>
                  <a:ext uri="{FF2B5EF4-FFF2-40B4-BE49-F238E27FC236}">
                    <a16:creationId xmlns:a16="http://schemas.microsoft.com/office/drawing/2014/main" id="{16041B75-4059-55F2-33E0-831791192579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6" name="Freeform: Shape 5385">
                <a:extLst>
                  <a:ext uri="{FF2B5EF4-FFF2-40B4-BE49-F238E27FC236}">
                    <a16:creationId xmlns:a16="http://schemas.microsoft.com/office/drawing/2014/main" id="{D2152430-E639-810D-6520-0E9A17A5BEC4}"/>
                  </a:ext>
                </a:extLst>
              </p:cNvPr>
              <p:cNvSpPr/>
              <p:nvPr/>
            </p:nvSpPr>
            <p:spPr>
              <a:xfrm>
                <a:off x="3899039" y="4132287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7" name="Freeform: Shape 5386">
                <a:extLst>
                  <a:ext uri="{FF2B5EF4-FFF2-40B4-BE49-F238E27FC236}">
                    <a16:creationId xmlns:a16="http://schemas.microsoft.com/office/drawing/2014/main" id="{76A3420E-C63C-C549-B4A0-399BC2C06FD8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8" name="Freeform: Shape 5387">
                <a:extLst>
                  <a:ext uri="{FF2B5EF4-FFF2-40B4-BE49-F238E27FC236}">
                    <a16:creationId xmlns:a16="http://schemas.microsoft.com/office/drawing/2014/main" id="{9A9F5AC9-7397-82C8-1E56-82D9A5B6AE81}"/>
                  </a:ext>
                </a:extLst>
              </p:cNvPr>
              <p:cNvSpPr/>
              <p:nvPr/>
            </p:nvSpPr>
            <p:spPr>
              <a:xfrm>
                <a:off x="3936158" y="4132287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9" name="Freeform: Shape 5388">
                <a:extLst>
                  <a:ext uri="{FF2B5EF4-FFF2-40B4-BE49-F238E27FC236}">
                    <a16:creationId xmlns:a16="http://schemas.microsoft.com/office/drawing/2014/main" id="{99275B93-10E1-C600-093B-611BADC7E9EE}"/>
                  </a:ext>
                </a:extLst>
              </p:cNvPr>
              <p:cNvSpPr/>
              <p:nvPr/>
            </p:nvSpPr>
            <p:spPr>
              <a:xfrm>
                <a:off x="4299546" y="3645027"/>
                <a:ext cx="168020" cy="159619"/>
              </a:xfrm>
              <a:custGeom>
                <a:avLst/>
                <a:gdLst>
                  <a:gd name="connsiteX0" fmla="*/ 68494 w 168020"/>
                  <a:gd name="connsiteY0" fmla="*/ 94983 h 159619"/>
                  <a:gd name="connsiteX1" fmla="*/ 68494 w 168020"/>
                  <a:gd name="connsiteY1" fmla="*/ 94983 h 159619"/>
                  <a:gd name="connsiteX2" fmla="*/ 89925 w 168020"/>
                  <a:gd name="connsiteY2" fmla="*/ 57864 h 159619"/>
                  <a:gd name="connsiteX3" fmla="*/ 108099 w 168020"/>
                  <a:gd name="connsiteY3" fmla="*/ 43891 h 159619"/>
                  <a:gd name="connsiteX4" fmla="*/ 130902 w 168020"/>
                  <a:gd name="connsiteY4" fmla="*/ 46892 h 159619"/>
                  <a:gd name="connsiteX5" fmla="*/ 168021 w 168020"/>
                  <a:gd name="connsiteY5" fmla="*/ 68323 h 159619"/>
                  <a:gd name="connsiteX6" fmla="*/ 168021 w 168020"/>
                  <a:gd name="connsiteY6" fmla="*/ 18859 h 159619"/>
                  <a:gd name="connsiteX7" fmla="*/ 152333 w 168020"/>
                  <a:gd name="connsiteY7" fmla="*/ 9773 h 159619"/>
                  <a:gd name="connsiteX8" fmla="*/ 116243 w 168020"/>
                  <a:gd name="connsiteY8" fmla="*/ 0 h 159619"/>
                  <a:gd name="connsiteX9" fmla="*/ 53064 w 168020"/>
                  <a:gd name="connsiteY9" fmla="*/ 36433 h 159619"/>
                  <a:gd name="connsiteX10" fmla="*/ 0 w 168020"/>
                  <a:gd name="connsiteY10" fmla="*/ 128245 h 159619"/>
                  <a:gd name="connsiteX11" fmla="*/ 31375 w 168020"/>
                  <a:gd name="connsiteY11" fmla="*/ 159620 h 159619"/>
                  <a:gd name="connsiteX12" fmla="*/ 43977 w 168020"/>
                  <a:gd name="connsiteY12" fmla="*/ 137846 h 159619"/>
                  <a:gd name="connsiteX13" fmla="*/ 43977 w 168020"/>
                  <a:gd name="connsiteY13" fmla="*/ 137846 h 15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20" h="159619">
                    <a:moveTo>
                      <a:pt x="68494" y="94983"/>
                    </a:moveTo>
                    <a:lnTo>
                      <a:pt x="68494" y="94983"/>
                    </a:lnTo>
                    <a:lnTo>
                      <a:pt x="89925" y="57864"/>
                    </a:lnTo>
                    <a:cubicBezTo>
                      <a:pt x="93860" y="50955"/>
                      <a:pt x="100410" y="45914"/>
                      <a:pt x="108099" y="43891"/>
                    </a:cubicBezTo>
                    <a:cubicBezTo>
                      <a:pt x="115797" y="41799"/>
                      <a:pt x="124010" y="42888"/>
                      <a:pt x="130902" y="46892"/>
                    </a:cubicBezTo>
                    <a:lnTo>
                      <a:pt x="168021" y="68323"/>
                    </a:lnTo>
                    <a:lnTo>
                      <a:pt x="168021" y="18859"/>
                    </a:lnTo>
                    <a:lnTo>
                      <a:pt x="152333" y="9773"/>
                    </a:lnTo>
                    <a:cubicBezTo>
                      <a:pt x="141369" y="3403"/>
                      <a:pt x="128922" y="34"/>
                      <a:pt x="116243" y="0"/>
                    </a:cubicBezTo>
                    <a:cubicBezTo>
                      <a:pt x="90183" y="-26"/>
                      <a:pt x="66094" y="13862"/>
                      <a:pt x="53064" y="36433"/>
                    </a:cubicBezTo>
                    <a:lnTo>
                      <a:pt x="0" y="128245"/>
                    </a:lnTo>
                    <a:lnTo>
                      <a:pt x="31375" y="159620"/>
                    </a:lnTo>
                    <a:lnTo>
                      <a:pt x="43977" y="137846"/>
                    </a:lnTo>
                    <a:lnTo>
                      <a:pt x="43977" y="1378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0" name="Freeform: Shape 5389">
                <a:extLst>
                  <a:ext uri="{FF2B5EF4-FFF2-40B4-BE49-F238E27FC236}">
                    <a16:creationId xmlns:a16="http://schemas.microsoft.com/office/drawing/2014/main" id="{B9F06552-A73C-7B2D-5C02-AC7E2FF90448}"/>
                  </a:ext>
                </a:extLst>
              </p:cNvPr>
              <p:cNvSpPr/>
              <p:nvPr/>
            </p:nvSpPr>
            <p:spPr>
              <a:xfrm>
                <a:off x="4218965" y="3773271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1" name="Freeform: Shape 5390">
                <a:extLst>
                  <a:ext uri="{FF2B5EF4-FFF2-40B4-BE49-F238E27FC236}">
                    <a16:creationId xmlns:a16="http://schemas.microsoft.com/office/drawing/2014/main" id="{C60F40CC-4A15-2304-B24D-BBFBAC719FB5}"/>
                  </a:ext>
                </a:extLst>
              </p:cNvPr>
              <p:cNvSpPr/>
              <p:nvPr/>
            </p:nvSpPr>
            <p:spPr>
              <a:xfrm>
                <a:off x="4879476" y="3448545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138 w 278434"/>
                  <a:gd name="connsiteY8" fmla="*/ 109042 h 167163"/>
                  <a:gd name="connsiteX9" fmla="*/ 164420 w 278434"/>
                  <a:gd name="connsiteY9" fmla="*/ 124044 h 167163"/>
                  <a:gd name="connsiteX10" fmla="*/ 0 w 278434"/>
                  <a:gd name="connsiteY10" fmla="*/ 12404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58" y="138789"/>
                      <a:pt x="10630" y="153019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138" y="109042"/>
                    </a:lnTo>
                    <a:cubicBezTo>
                      <a:pt x="184823" y="118240"/>
                      <a:pt x="175042" y="123950"/>
                      <a:pt x="164420" y="124044"/>
                    </a:cubicBezTo>
                    <a:lnTo>
                      <a:pt x="0" y="1240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2" name="Freeform: Shape 5391">
                <a:extLst>
                  <a:ext uri="{FF2B5EF4-FFF2-40B4-BE49-F238E27FC236}">
                    <a16:creationId xmlns:a16="http://schemas.microsoft.com/office/drawing/2014/main" id="{13AA67B3-F417-1473-16F4-C60D75201375}"/>
                  </a:ext>
                </a:extLst>
              </p:cNvPr>
              <p:cNvSpPr/>
              <p:nvPr/>
            </p:nvSpPr>
            <p:spPr>
              <a:xfrm>
                <a:off x="4608071" y="3572846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93" y="28718"/>
                      <a:pt x="276120" y="14488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3" name="Freeform: Shape 5392">
                <a:extLst>
                  <a:ext uri="{FF2B5EF4-FFF2-40B4-BE49-F238E27FC236}">
                    <a16:creationId xmlns:a16="http://schemas.microsoft.com/office/drawing/2014/main" id="{1897C12A-6BA5-8825-0E8F-6FB54DE9334A}"/>
                  </a:ext>
                </a:extLst>
              </p:cNvPr>
              <p:cNvSpPr/>
              <p:nvPr/>
            </p:nvSpPr>
            <p:spPr>
              <a:xfrm>
                <a:off x="4300404" y="3998385"/>
                <a:ext cx="209683" cy="264375"/>
              </a:xfrm>
              <a:custGeom>
                <a:avLst/>
                <a:gdLst>
                  <a:gd name="connsiteX0" fmla="*/ 0 w 209683"/>
                  <a:gd name="connsiteY0" fmla="*/ 264376 h 264375"/>
                  <a:gd name="connsiteX1" fmla="*/ 85725 w 209683"/>
                  <a:gd name="connsiteY1" fmla="*/ 264376 h 264375"/>
                  <a:gd name="connsiteX2" fmla="*/ 173593 w 209683"/>
                  <a:gd name="connsiteY2" fmla="*/ 213627 h 264375"/>
                  <a:gd name="connsiteX3" fmla="*/ 209683 w 209683"/>
                  <a:gd name="connsiteY3" fmla="*/ 150704 h 264375"/>
                  <a:gd name="connsiteX4" fmla="*/ 209683 w 209683"/>
                  <a:gd name="connsiteY4" fmla="*/ 74238 h 264375"/>
                  <a:gd name="connsiteX5" fmla="*/ 166821 w 209683"/>
                  <a:gd name="connsiteY5" fmla="*/ 0 h 264375"/>
                  <a:gd name="connsiteX6" fmla="*/ 166821 w 209683"/>
                  <a:gd name="connsiteY6" fmla="*/ 150704 h 264375"/>
                  <a:gd name="connsiteX7" fmla="*/ 151819 w 209683"/>
                  <a:gd name="connsiteY7" fmla="*/ 176422 h 264375"/>
                  <a:gd name="connsiteX8" fmla="*/ 31804 w 209683"/>
                  <a:gd name="connsiteY8" fmla="*/ 245773 h 264375"/>
                  <a:gd name="connsiteX9" fmla="*/ 31804 w 209683"/>
                  <a:gd name="connsiteY9" fmla="*/ 245773 h 26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83" h="264375">
                    <a:moveTo>
                      <a:pt x="0" y="264376"/>
                    </a:moveTo>
                    <a:lnTo>
                      <a:pt x="85725" y="264376"/>
                    </a:lnTo>
                    <a:lnTo>
                      <a:pt x="173593" y="213627"/>
                    </a:lnTo>
                    <a:cubicBezTo>
                      <a:pt x="195925" y="200528"/>
                      <a:pt x="209658" y="176593"/>
                      <a:pt x="209683" y="150704"/>
                    </a:cubicBezTo>
                    <a:lnTo>
                      <a:pt x="209683" y="74238"/>
                    </a:lnTo>
                    <a:lnTo>
                      <a:pt x="166821" y="0"/>
                    </a:lnTo>
                    <a:lnTo>
                      <a:pt x="166821" y="150704"/>
                    </a:lnTo>
                    <a:cubicBezTo>
                      <a:pt x="166727" y="161326"/>
                      <a:pt x="161017" y="171107"/>
                      <a:pt x="151819" y="176422"/>
                    </a:cubicBezTo>
                    <a:lnTo>
                      <a:pt x="31804" y="245773"/>
                    </a:lnTo>
                    <a:lnTo>
                      <a:pt x="31804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4" name="Freeform: Shape 5393">
                <a:extLst>
                  <a:ext uri="{FF2B5EF4-FFF2-40B4-BE49-F238E27FC236}">
                    <a16:creationId xmlns:a16="http://schemas.microsoft.com/office/drawing/2014/main" id="{898F2EBE-5DAC-03BB-BAB0-6076C72EBE51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5" name="Freeform: Shape 5394">
                <a:extLst>
                  <a:ext uri="{FF2B5EF4-FFF2-40B4-BE49-F238E27FC236}">
                    <a16:creationId xmlns:a16="http://schemas.microsoft.com/office/drawing/2014/main" id="{6C7760A9-168F-32DE-E7C8-8DEA13785C7D}"/>
                  </a:ext>
                </a:extLst>
              </p:cNvPr>
              <p:cNvSpPr/>
              <p:nvPr/>
            </p:nvSpPr>
            <p:spPr>
              <a:xfrm>
                <a:off x="4300404" y="4244244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6" name="Freeform: Shape 5395">
                <a:extLst>
                  <a:ext uri="{FF2B5EF4-FFF2-40B4-BE49-F238E27FC236}">
                    <a16:creationId xmlns:a16="http://schemas.microsoft.com/office/drawing/2014/main" id="{6FBD925C-1B32-C51A-1247-3A216432E1D8}"/>
                  </a:ext>
                </a:extLst>
              </p:cNvPr>
              <p:cNvSpPr/>
              <p:nvPr/>
            </p:nvSpPr>
            <p:spPr>
              <a:xfrm>
                <a:off x="4467224" y="3572846"/>
                <a:ext cx="115728" cy="190224"/>
              </a:xfrm>
              <a:custGeom>
                <a:avLst/>
                <a:gdLst>
                  <a:gd name="connsiteX0" fmla="*/ 42863 w 115728"/>
                  <a:gd name="connsiteY0" fmla="*/ 115729 h 190224"/>
                  <a:gd name="connsiteX1" fmla="*/ 42863 w 115728"/>
                  <a:gd name="connsiteY1" fmla="*/ 115729 h 190224"/>
                  <a:gd name="connsiteX2" fmla="*/ 42863 w 115728"/>
                  <a:gd name="connsiteY2" fmla="*/ 72867 h 190224"/>
                  <a:gd name="connsiteX3" fmla="*/ 72866 w 115728"/>
                  <a:gd name="connsiteY3" fmla="*/ 42863 h 190224"/>
                  <a:gd name="connsiteX4" fmla="*/ 115729 w 115728"/>
                  <a:gd name="connsiteY4" fmla="*/ 42863 h 190224"/>
                  <a:gd name="connsiteX5" fmla="*/ 90954 w 115728"/>
                  <a:gd name="connsiteY5" fmla="*/ 0 h 190224"/>
                  <a:gd name="connsiteX6" fmla="*/ 72866 w 115728"/>
                  <a:gd name="connsiteY6" fmla="*/ 0 h 190224"/>
                  <a:gd name="connsiteX7" fmla="*/ 36519 w 115728"/>
                  <a:gd name="connsiteY7" fmla="*/ 9687 h 190224"/>
                  <a:gd name="connsiteX8" fmla="*/ 21346 w 115728"/>
                  <a:gd name="connsiteY8" fmla="*/ 21346 h 190224"/>
                  <a:gd name="connsiteX9" fmla="*/ 0 w 115728"/>
                  <a:gd name="connsiteY9" fmla="*/ 72781 h 190224"/>
                  <a:gd name="connsiteX10" fmla="*/ 0 w 115728"/>
                  <a:gd name="connsiteY10" fmla="*/ 178737 h 190224"/>
                  <a:gd name="connsiteX11" fmla="*/ 42863 w 115728"/>
                  <a:gd name="connsiteY11" fmla="*/ 190224 h 190224"/>
                  <a:gd name="connsiteX12" fmla="*/ 42863 w 115728"/>
                  <a:gd name="connsiteY12" fmla="*/ 165192 h 190224"/>
                  <a:gd name="connsiteX13" fmla="*/ 42863 w 115728"/>
                  <a:gd name="connsiteY13" fmla="*/ 165192 h 19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224">
                    <a:moveTo>
                      <a:pt x="42863" y="115729"/>
                    </a:moveTo>
                    <a:lnTo>
                      <a:pt x="42863" y="115729"/>
                    </a:lnTo>
                    <a:lnTo>
                      <a:pt x="42863" y="72867"/>
                    </a:lnTo>
                    <a:cubicBezTo>
                      <a:pt x="42863" y="56296"/>
                      <a:pt x="56296" y="42863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0" y="-42"/>
                      <a:pt x="47560" y="3301"/>
                      <a:pt x="36519" y="9687"/>
                    </a:cubicBezTo>
                    <a:cubicBezTo>
                      <a:pt x="30955" y="12868"/>
                      <a:pt x="25855" y="16794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737"/>
                    </a:lnTo>
                    <a:lnTo>
                      <a:pt x="42863" y="190224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7" name="Freeform: Shape 5396">
                <a:extLst>
                  <a:ext uri="{FF2B5EF4-FFF2-40B4-BE49-F238E27FC236}">
                    <a16:creationId xmlns:a16="http://schemas.microsoft.com/office/drawing/2014/main" id="{CA379005-19FF-C82C-FCDB-90C6FB20D1C9}"/>
                  </a:ext>
                </a:extLst>
              </p:cNvPr>
              <p:cNvSpPr/>
              <p:nvPr/>
            </p:nvSpPr>
            <p:spPr>
              <a:xfrm>
                <a:off x="4467225" y="3751840"/>
                <a:ext cx="42862" cy="234886"/>
              </a:xfrm>
              <a:custGeom>
                <a:avLst/>
                <a:gdLst>
                  <a:gd name="connsiteX0" fmla="*/ 0 w 42862"/>
                  <a:gd name="connsiteY0" fmla="*/ 160649 h 234886"/>
                  <a:gd name="connsiteX1" fmla="*/ 36176 w 42862"/>
                  <a:gd name="connsiteY1" fmla="*/ 223228 h 234886"/>
                  <a:gd name="connsiteX2" fmla="*/ 42863 w 42862"/>
                  <a:gd name="connsiteY2" fmla="*/ 234886 h 234886"/>
                  <a:gd name="connsiteX3" fmla="*/ 42863 w 42862"/>
                  <a:gd name="connsiteY3" fmla="*/ 11487 h 234886"/>
                  <a:gd name="connsiteX4" fmla="*/ 0 w 42862"/>
                  <a:gd name="connsiteY4" fmla="*/ 0 h 23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886">
                    <a:moveTo>
                      <a:pt x="0" y="160649"/>
                    </a:moveTo>
                    <a:lnTo>
                      <a:pt x="36176" y="223228"/>
                    </a:lnTo>
                    <a:lnTo>
                      <a:pt x="42863" y="234886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8" name="Freeform: Shape 5397">
                <a:extLst>
                  <a:ext uri="{FF2B5EF4-FFF2-40B4-BE49-F238E27FC236}">
                    <a16:creationId xmlns:a16="http://schemas.microsoft.com/office/drawing/2014/main" id="{BD1CA569-87CC-094C-A08C-A149FB3ADB74}"/>
                  </a:ext>
                </a:extLst>
              </p:cNvPr>
              <p:cNvSpPr/>
              <p:nvPr/>
            </p:nvSpPr>
            <p:spPr>
              <a:xfrm>
                <a:off x="4870132" y="3054210"/>
                <a:ext cx="199739" cy="262661"/>
              </a:xfrm>
              <a:custGeom>
                <a:avLst/>
                <a:gdLst>
                  <a:gd name="connsiteX0" fmla="*/ 0 w 199739"/>
                  <a:gd name="connsiteY0" fmla="*/ 233858 h 262661"/>
                  <a:gd name="connsiteX1" fmla="*/ 35833 w 199739"/>
                  <a:gd name="connsiteY1" fmla="*/ 262662 h 262661"/>
                  <a:gd name="connsiteX2" fmla="*/ 163649 w 199739"/>
                  <a:gd name="connsiteY2" fmla="*/ 188938 h 262661"/>
                  <a:gd name="connsiteX3" fmla="*/ 199739 w 199739"/>
                  <a:gd name="connsiteY3" fmla="*/ 126187 h 262661"/>
                  <a:gd name="connsiteX4" fmla="*/ 199739 w 199739"/>
                  <a:gd name="connsiteY4" fmla="*/ 24346 h 262661"/>
                  <a:gd name="connsiteX5" fmla="*/ 167592 w 199739"/>
                  <a:gd name="connsiteY5" fmla="*/ 6172 h 262661"/>
                  <a:gd name="connsiteX6" fmla="*/ 167592 w 199739"/>
                  <a:gd name="connsiteY6" fmla="*/ 6172 h 262661"/>
                  <a:gd name="connsiteX7" fmla="*/ 156877 w 199739"/>
                  <a:gd name="connsiteY7" fmla="*/ 0 h 262661"/>
                  <a:gd name="connsiteX8" fmla="*/ 156877 w 199739"/>
                  <a:gd name="connsiteY8" fmla="*/ 126187 h 262661"/>
                  <a:gd name="connsiteX9" fmla="*/ 141875 w 199739"/>
                  <a:gd name="connsiteY9" fmla="*/ 151905 h 262661"/>
                  <a:gd name="connsiteX10" fmla="*/ 11230 w 199739"/>
                  <a:gd name="connsiteY10" fmla="*/ 227257 h 262661"/>
                  <a:gd name="connsiteX11" fmla="*/ 11230 w 199739"/>
                  <a:gd name="connsiteY11" fmla="*/ 227257 h 26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739" h="262661">
                    <a:moveTo>
                      <a:pt x="0" y="233858"/>
                    </a:moveTo>
                    <a:cubicBezTo>
                      <a:pt x="11658" y="243888"/>
                      <a:pt x="23574" y="253403"/>
                      <a:pt x="35833" y="262662"/>
                    </a:cubicBezTo>
                    <a:lnTo>
                      <a:pt x="163649" y="188938"/>
                    </a:lnTo>
                    <a:cubicBezTo>
                      <a:pt x="185903" y="175848"/>
                      <a:pt x="199619" y="152008"/>
                      <a:pt x="199739" y="126187"/>
                    </a:cubicBezTo>
                    <a:lnTo>
                      <a:pt x="199739" y="24346"/>
                    </a:lnTo>
                    <a:lnTo>
                      <a:pt x="167592" y="6172"/>
                    </a:lnTo>
                    <a:lnTo>
                      <a:pt x="167592" y="6172"/>
                    </a:lnTo>
                    <a:lnTo>
                      <a:pt x="156877" y="0"/>
                    </a:lnTo>
                    <a:lnTo>
                      <a:pt x="156877" y="126187"/>
                    </a:lnTo>
                    <a:cubicBezTo>
                      <a:pt x="156662" y="136774"/>
                      <a:pt x="150988" y="146504"/>
                      <a:pt x="141875" y="151905"/>
                    </a:cubicBezTo>
                    <a:lnTo>
                      <a:pt x="11230" y="227257"/>
                    </a:lnTo>
                    <a:lnTo>
                      <a:pt x="11230" y="227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9" name="Freeform: Shape 5398">
                <a:extLst>
                  <a:ext uri="{FF2B5EF4-FFF2-40B4-BE49-F238E27FC236}">
                    <a16:creationId xmlns:a16="http://schemas.microsoft.com/office/drawing/2014/main" id="{8B13A8A1-B3E5-2EDF-58FD-CE8C68DE5394}"/>
                  </a:ext>
                </a:extLst>
              </p:cNvPr>
              <p:cNvSpPr/>
              <p:nvPr/>
            </p:nvSpPr>
            <p:spPr>
              <a:xfrm>
                <a:off x="4634731" y="3288068"/>
                <a:ext cx="270891" cy="160477"/>
              </a:xfrm>
              <a:custGeom>
                <a:avLst/>
                <a:gdLst>
                  <a:gd name="connsiteX0" fmla="*/ 172393 w 270891"/>
                  <a:gd name="connsiteY0" fmla="*/ 36176 h 160477"/>
                  <a:gd name="connsiteX1" fmla="*/ 172393 w 270891"/>
                  <a:gd name="connsiteY1" fmla="*/ 36176 h 160477"/>
                  <a:gd name="connsiteX2" fmla="*/ 0 w 270891"/>
                  <a:gd name="connsiteY2" fmla="*/ 135703 h 160477"/>
                  <a:gd name="connsiteX3" fmla="*/ 42863 w 270891"/>
                  <a:gd name="connsiteY3" fmla="*/ 160477 h 160477"/>
                  <a:gd name="connsiteX4" fmla="*/ 270891 w 270891"/>
                  <a:gd name="connsiteY4" fmla="*/ 28804 h 160477"/>
                  <a:gd name="connsiteX5" fmla="*/ 235058 w 270891"/>
                  <a:gd name="connsiteY5" fmla="*/ 0 h 16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477">
                    <a:moveTo>
                      <a:pt x="172393" y="36176"/>
                    </a:moveTo>
                    <a:lnTo>
                      <a:pt x="172393" y="36176"/>
                    </a:lnTo>
                    <a:lnTo>
                      <a:pt x="0" y="135703"/>
                    </a:lnTo>
                    <a:lnTo>
                      <a:pt x="42863" y="160477"/>
                    </a:lnTo>
                    <a:lnTo>
                      <a:pt x="270891" y="28804"/>
                    </a:lnTo>
                    <a:cubicBezTo>
                      <a:pt x="258632" y="19545"/>
                      <a:pt x="246717" y="10030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0" name="Freeform: Shape 5399">
                <a:extLst>
                  <a:ext uri="{FF2B5EF4-FFF2-40B4-BE49-F238E27FC236}">
                    <a16:creationId xmlns:a16="http://schemas.microsoft.com/office/drawing/2014/main" id="{70B56995-78D5-28A4-A023-988C993891DA}"/>
                  </a:ext>
                </a:extLst>
              </p:cNvPr>
              <p:cNvSpPr/>
              <p:nvPr/>
            </p:nvSpPr>
            <p:spPr>
              <a:xfrm>
                <a:off x="4713255" y="3862082"/>
                <a:ext cx="134695" cy="312724"/>
              </a:xfrm>
              <a:custGeom>
                <a:avLst/>
                <a:gdLst>
                  <a:gd name="connsiteX0" fmla="*/ 18517 w 134695"/>
                  <a:gd name="connsiteY0" fmla="*/ 280921 h 312724"/>
                  <a:gd name="connsiteX1" fmla="*/ 18517 w 134695"/>
                  <a:gd name="connsiteY1" fmla="*/ 280921 h 312724"/>
                  <a:gd name="connsiteX2" fmla="*/ 0 w 134695"/>
                  <a:gd name="connsiteY2" fmla="*/ 312725 h 312724"/>
                  <a:gd name="connsiteX3" fmla="*/ 0 w 134695"/>
                  <a:gd name="connsiteY3" fmla="*/ 312725 h 312724"/>
                  <a:gd name="connsiteX4" fmla="*/ 74238 w 134695"/>
                  <a:gd name="connsiteY4" fmla="*/ 269862 h 312724"/>
                  <a:gd name="connsiteX5" fmla="*/ 124987 w 134695"/>
                  <a:gd name="connsiteY5" fmla="*/ 181994 h 312724"/>
                  <a:gd name="connsiteX6" fmla="*/ 124987 w 134695"/>
                  <a:gd name="connsiteY6" fmla="*/ 109128 h 312724"/>
                  <a:gd name="connsiteX7" fmla="*/ 86668 w 134695"/>
                  <a:gd name="connsiteY7" fmla="*/ 42863 h 312724"/>
                  <a:gd name="connsiteX8" fmla="*/ 12430 w 134695"/>
                  <a:gd name="connsiteY8" fmla="*/ 0 h 312724"/>
                  <a:gd name="connsiteX9" fmla="*/ 87868 w 134695"/>
                  <a:gd name="connsiteY9" fmla="*/ 130559 h 312724"/>
                  <a:gd name="connsiteX10" fmla="*/ 87868 w 134695"/>
                  <a:gd name="connsiteY10" fmla="*/ 160563 h 312724"/>
                  <a:gd name="connsiteX11" fmla="*/ 24775 w 134695"/>
                  <a:gd name="connsiteY11" fmla="*/ 269862 h 312724"/>
                  <a:gd name="connsiteX12" fmla="*/ 24775 w 134695"/>
                  <a:gd name="connsiteY12" fmla="*/ 269862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8517" y="280921"/>
                    </a:moveTo>
                    <a:lnTo>
                      <a:pt x="18517" y="280921"/>
                    </a:ln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2"/>
                    </a:lnTo>
                    <a:lnTo>
                      <a:pt x="124987" y="181994"/>
                    </a:lnTo>
                    <a:cubicBezTo>
                      <a:pt x="137932" y="159432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868" y="130559"/>
                    </a:lnTo>
                    <a:cubicBezTo>
                      <a:pt x="93175" y="139860"/>
                      <a:pt x="93175" y="151262"/>
                      <a:pt x="87868" y="160563"/>
                    </a:cubicBezTo>
                    <a:lnTo>
                      <a:pt x="24775" y="269862"/>
                    </a:lnTo>
                    <a:lnTo>
                      <a:pt x="2477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1" name="Freeform: Shape 5400">
                <a:extLst>
                  <a:ext uri="{FF2B5EF4-FFF2-40B4-BE49-F238E27FC236}">
                    <a16:creationId xmlns:a16="http://schemas.microsoft.com/office/drawing/2014/main" id="{957FEFE4-84F3-0C79-ED2D-C3D764755685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2" name="Freeform: Shape 5401">
                <a:extLst>
                  <a:ext uri="{FF2B5EF4-FFF2-40B4-BE49-F238E27FC236}">
                    <a16:creationId xmlns:a16="http://schemas.microsoft.com/office/drawing/2014/main" id="{2DA365CA-FAA5-A3E6-B679-290E7205D8A7}"/>
                  </a:ext>
                </a:extLst>
              </p:cNvPr>
              <p:cNvSpPr/>
              <p:nvPr/>
            </p:nvSpPr>
            <p:spPr>
              <a:xfrm>
                <a:off x="4731772" y="4132287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3" name="Freeform: Shape 5402">
                <a:extLst>
                  <a:ext uri="{FF2B5EF4-FFF2-40B4-BE49-F238E27FC236}">
                    <a16:creationId xmlns:a16="http://schemas.microsoft.com/office/drawing/2014/main" id="{80E24A8C-1015-1771-A235-6F11A0D58F88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4" name="Freeform: Shape 5403">
                <a:extLst>
                  <a:ext uri="{FF2B5EF4-FFF2-40B4-BE49-F238E27FC236}">
                    <a16:creationId xmlns:a16="http://schemas.microsoft.com/office/drawing/2014/main" id="{3CBC0E58-115B-E628-48EA-3C9A3F1607A3}"/>
                  </a:ext>
                </a:extLst>
              </p:cNvPr>
              <p:cNvSpPr/>
              <p:nvPr/>
            </p:nvSpPr>
            <p:spPr>
              <a:xfrm>
                <a:off x="4713255" y="4143003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5" name="Freeform: Shape 5404">
                <a:extLst>
                  <a:ext uri="{FF2B5EF4-FFF2-40B4-BE49-F238E27FC236}">
                    <a16:creationId xmlns:a16="http://schemas.microsoft.com/office/drawing/2014/main" id="{34240D61-A02F-7EDA-6367-0931479EF576}"/>
                  </a:ext>
                </a:extLst>
              </p:cNvPr>
              <p:cNvSpPr/>
              <p:nvPr/>
            </p:nvSpPr>
            <p:spPr>
              <a:xfrm>
                <a:off x="4539703" y="3448545"/>
                <a:ext cx="105657" cy="200425"/>
              </a:xfrm>
              <a:custGeom>
                <a:avLst/>
                <a:gdLst>
                  <a:gd name="connsiteX0" fmla="*/ 68367 w 105657"/>
                  <a:gd name="connsiteY0" fmla="*/ 124301 h 200425"/>
                  <a:gd name="connsiteX1" fmla="*/ 68367 w 105657"/>
                  <a:gd name="connsiteY1" fmla="*/ 124301 h 200425"/>
                  <a:gd name="connsiteX2" fmla="*/ 46936 w 105657"/>
                  <a:gd name="connsiteY2" fmla="*/ 87182 h 200425"/>
                  <a:gd name="connsiteX3" fmla="*/ 43936 w 105657"/>
                  <a:gd name="connsiteY3" fmla="*/ 64380 h 200425"/>
                  <a:gd name="connsiteX4" fmla="*/ 57909 w 105657"/>
                  <a:gd name="connsiteY4" fmla="*/ 46206 h 200425"/>
                  <a:gd name="connsiteX5" fmla="*/ 95028 w 105657"/>
                  <a:gd name="connsiteY5" fmla="*/ 24775 h 200425"/>
                  <a:gd name="connsiteX6" fmla="*/ 52165 w 105657"/>
                  <a:gd name="connsiteY6" fmla="*/ 0 h 200425"/>
                  <a:gd name="connsiteX7" fmla="*/ 36478 w 105657"/>
                  <a:gd name="connsiteY7" fmla="*/ 9087 h 200425"/>
                  <a:gd name="connsiteX8" fmla="*/ 9817 w 105657"/>
                  <a:gd name="connsiteY8" fmla="*/ 35662 h 200425"/>
                  <a:gd name="connsiteX9" fmla="*/ 2530 w 105657"/>
                  <a:gd name="connsiteY9" fmla="*/ 53321 h 200425"/>
                  <a:gd name="connsiteX10" fmla="*/ 9817 w 105657"/>
                  <a:gd name="connsiteY10" fmla="*/ 108614 h 200425"/>
                  <a:gd name="connsiteX11" fmla="*/ 62795 w 105657"/>
                  <a:gd name="connsiteY11" fmla="*/ 200425 h 200425"/>
                  <a:gd name="connsiteX12" fmla="*/ 105658 w 105657"/>
                  <a:gd name="connsiteY12" fmla="*/ 188938 h 200425"/>
                  <a:gd name="connsiteX13" fmla="*/ 93056 w 105657"/>
                  <a:gd name="connsiteY13" fmla="*/ 167164 h 200425"/>
                  <a:gd name="connsiteX14" fmla="*/ 93056 w 105657"/>
                  <a:gd name="connsiteY14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57" h="200425">
                    <a:moveTo>
                      <a:pt x="68367" y="124301"/>
                    </a:moveTo>
                    <a:lnTo>
                      <a:pt x="68367" y="124301"/>
                    </a:lnTo>
                    <a:lnTo>
                      <a:pt x="46936" y="87182"/>
                    </a:lnTo>
                    <a:cubicBezTo>
                      <a:pt x="42924" y="80290"/>
                      <a:pt x="41844" y="72077"/>
                      <a:pt x="43936" y="64380"/>
                    </a:cubicBezTo>
                    <a:cubicBezTo>
                      <a:pt x="45959" y="56690"/>
                      <a:pt x="50999" y="50141"/>
                      <a:pt x="57909" y="46206"/>
                    </a:cubicBezTo>
                    <a:lnTo>
                      <a:pt x="95028" y="24775"/>
                    </a:lnTo>
                    <a:lnTo>
                      <a:pt x="52165" y="0"/>
                    </a:lnTo>
                    <a:lnTo>
                      <a:pt x="36478" y="9087"/>
                    </a:lnTo>
                    <a:cubicBezTo>
                      <a:pt x="25393" y="15430"/>
                      <a:pt x="16195" y="24594"/>
                      <a:pt x="9817" y="35662"/>
                    </a:cubicBezTo>
                    <a:cubicBezTo>
                      <a:pt x="6585" y="41182"/>
                      <a:pt x="4133" y="47132"/>
                      <a:pt x="2530" y="53321"/>
                    </a:cubicBezTo>
                    <a:cubicBezTo>
                      <a:pt x="-2544" y="71983"/>
                      <a:pt x="79" y="91906"/>
                      <a:pt x="9817" y="108614"/>
                    </a:cubicBezTo>
                    <a:lnTo>
                      <a:pt x="62795" y="200425"/>
                    </a:lnTo>
                    <a:lnTo>
                      <a:pt x="105658" y="188938"/>
                    </a:lnTo>
                    <a:lnTo>
                      <a:pt x="93056" y="167164"/>
                    </a:lnTo>
                    <a:lnTo>
                      <a:pt x="93056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6" name="Freeform: Shape 5405">
                <a:extLst>
                  <a:ext uri="{FF2B5EF4-FFF2-40B4-BE49-F238E27FC236}">
                    <a16:creationId xmlns:a16="http://schemas.microsoft.com/office/drawing/2014/main" id="{859A77D6-B847-6BD7-A5DC-8CA99A886F51}"/>
                  </a:ext>
                </a:extLst>
              </p:cNvPr>
              <p:cNvSpPr/>
              <p:nvPr/>
            </p:nvSpPr>
            <p:spPr>
              <a:xfrm>
                <a:off x="4602756" y="3637483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732 w 154305"/>
                  <a:gd name="connsiteY1" fmla="*/ 186795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732" y="186795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7" name="Freeform: Shape 5406">
                <a:extLst>
                  <a:ext uri="{FF2B5EF4-FFF2-40B4-BE49-F238E27FC236}">
                    <a16:creationId xmlns:a16="http://schemas.microsoft.com/office/drawing/2014/main" id="{D28BB9AA-E822-48EA-3AC3-1100D2D0EF65}"/>
                  </a:ext>
                </a:extLst>
              </p:cNvPr>
              <p:cNvSpPr/>
              <p:nvPr/>
            </p:nvSpPr>
            <p:spPr>
              <a:xfrm>
                <a:off x="4718999" y="2764802"/>
                <a:ext cx="128951" cy="288550"/>
              </a:xfrm>
              <a:custGeom>
                <a:avLst/>
                <a:gdLst>
                  <a:gd name="connsiteX0" fmla="*/ 0 w 128951"/>
                  <a:gd name="connsiteY0" fmla="*/ 281521 h 288550"/>
                  <a:gd name="connsiteX1" fmla="*/ 45434 w 128951"/>
                  <a:gd name="connsiteY1" fmla="*/ 288550 h 288550"/>
                  <a:gd name="connsiteX2" fmla="*/ 119244 w 128951"/>
                  <a:gd name="connsiteY2" fmla="*/ 160734 h 288550"/>
                  <a:gd name="connsiteX3" fmla="*/ 119244 w 128951"/>
                  <a:gd name="connsiteY3" fmla="*/ 87868 h 288550"/>
                  <a:gd name="connsiteX4" fmla="*/ 68494 w 128951"/>
                  <a:gd name="connsiteY4" fmla="*/ 0 h 288550"/>
                  <a:gd name="connsiteX5" fmla="*/ 19031 w 128951"/>
                  <a:gd name="connsiteY5" fmla="*/ 0 h 288550"/>
                  <a:gd name="connsiteX6" fmla="*/ 82553 w 128951"/>
                  <a:gd name="connsiteY6" fmla="*/ 109299 h 288550"/>
                  <a:gd name="connsiteX7" fmla="*/ 82553 w 128951"/>
                  <a:gd name="connsiteY7" fmla="*/ 139303 h 288550"/>
                  <a:gd name="connsiteX8" fmla="*/ 6687 w 128951"/>
                  <a:gd name="connsiteY8" fmla="*/ 269862 h 288550"/>
                  <a:gd name="connsiteX9" fmla="*/ 6687 w 128951"/>
                  <a:gd name="connsiteY9" fmla="*/ 269862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550">
                    <a:moveTo>
                      <a:pt x="0" y="281521"/>
                    </a:moveTo>
                    <a:cubicBezTo>
                      <a:pt x="15088" y="284376"/>
                      <a:pt x="30235" y="286725"/>
                      <a:pt x="45434" y="288550"/>
                    </a:cubicBezTo>
                    <a:lnTo>
                      <a:pt x="119244" y="160734"/>
                    </a:lnTo>
                    <a:cubicBezTo>
                      <a:pt x="132188" y="138172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8" name="Freeform: Shape 5407">
                <a:extLst>
                  <a:ext uri="{FF2B5EF4-FFF2-40B4-BE49-F238E27FC236}">
                    <a16:creationId xmlns:a16="http://schemas.microsoft.com/office/drawing/2014/main" id="{77EFCFBF-F148-09D1-B7F8-DAC556C4E5E2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9" name="Freeform: Shape 5408">
                <a:extLst>
                  <a:ext uri="{FF2B5EF4-FFF2-40B4-BE49-F238E27FC236}">
                    <a16:creationId xmlns:a16="http://schemas.microsoft.com/office/drawing/2014/main" id="{086E1E43-337A-848C-1A7C-F4CA1508601C}"/>
                  </a:ext>
                </a:extLst>
              </p:cNvPr>
              <p:cNvSpPr/>
              <p:nvPr/>
            </p:nvSpPr>
            <p:spPr>
              <a:xfrm>
                <a:off x="4750374" y="276480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0" name="Freeform: Shape 5409">
                <a:extLst>
                  <a:ext uri="{FF2B5EF4-FFF2-40B4-BE49-F238E27FC236}">
                    <a16:creationId xmlns:a16="http://schemas.microsoft.com/office/drawing/2014/main" id="{9E51059B-6480-AE70-6F86-D157CEAE2E86}"/>
                  </a:ext>
                </a:extLst>
              </p:cNvPr>
              <p:cNvSpPr/>
              <p:nvPr/>
            </p:nvSpPr>
            <p:spPr>
              <a:xfrm>
                <a:off x="4583296" y="3046323"/>
                <a:ext cx="181136" cy="235058"/>
              </a:xfrm>
              <a:custGeom>
                <a:avLst/>
                <a:gdLst>
                  <a:gd name="connsiteX0" fmla="*/ 99527 w 181136"/>
                  <a:gd name="connsiteY0" fmla="*/ 62665 h 235058"/>
                  <a:gd name="connsiteX1" fmla="*/ 99527 w 181136"/>
                  <a:gd name="connsiteY1" fmla="*/ 62665 h 235058"/>
                  <a:gd name="connsiteX2" fmla="*/ 0 w 181136"/>
                  <a:gd name="connsiteY2" fmla="*/ 235058 h 235058"/>
                  <a:gd name="connsiteX3" fmla="*/ 49463 w 181136"/>
                  <a:gd name="connsiteY3" fmla="*/ 235058 h 235058"/>
                  <a:gd name="connsiteX4" fmla="*/ 181137 w 181136"/>
                  <a:gd name="connsiteY4" fmla="*/ 7030 h 235058"/>
                  <a:gd name="connsiteX5" fmla="*/ 135703 w 181136"/>
                  <a:gd name="connsiteY5" fmla="*/ 0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8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4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1" name="Freeform: Shape 5410">
                <a:extLst>
                  <a:ext uri="{FF2B5EF4-FFF2-40B4-BE49-F238E27FC236}">
                    <a16:creationId xmlns:a16="http://schemas.microsoft.com/office/drawing/2014/main" id="{B01080CF-4A54-6BAF-A00E-01CB180E8BA2}"/>
                  </a:ext>
                </a:extLst>
              </p:cNvPr>
              <p:cNvSpPr/>
              <p:nvPr/>
            </p:nvSpPr>
            <p:spPr>
              <a:xfrm>
                <a:off x="4881362" y="3615709"/>
                <a:ext cx="188509" cy="277063"/>
              </a:xfrm>
              <a:custGeom>
                <a:avLst/>
                <a:gdLst>
                  <a:gd name="connsiteX0" fmla="*/ 145647 w 188509"/>
                  <a:gd name="connsiteY0" fmla="*/ 239944 h 277063"/>
                  <a:gd name="connsiteX1" fmla="*/ 145647 w 188509"/>
                  <a:gd name="connsiteY1" fmla="*/ 239944 h 277063"/>
                  <a:gd name="connsiteX2" fmla="*/ 145647 w 188509"/>
                  <a:gd name="connsiteY2" fmla="*/ 277063 h 277063"/>
                  <a:gd name="connsiteX3" fmla="*/ 145647 w 188509"/>
                  <a:gd name="connsiteY3" fmla="*/ 277063 h 277063"/>
                  <a:gd name="connsiteX4" fmla="*/ 188509 w 188509"/>
                  <a:gd name="connsiteY4" fmla="*/ 202825 h 277063"/>
                  <a:gd name="connsiteX5" fmla="*/ 188509 w 188509"/>
                  <a:gd name="connsiteY5" fmla="*/ 101413 h 277063"/>
                  <a:gd name="connsiteX6" fmla="*/ 152076 w 188509"/>
                  <a:gd name="connsiteY6" fmla="*/ 38233 h 277063"/>
                  <a:gd name="connsiteX7" fmla="*/ 85725 w 188509"/>
                  <a:gd name="connsiteY7" fmla="*/ 0 h 277063"/>
                  <a:gd name="connsiteX8" fmla="*/ 0 w 188509"/>
                  <a:gd name="connsiteY8" fmla="*/ 0 h 277063"/>
                  <a:gd name="connsiteX9" fmla="*/ 130645 w 188509"/>
                  <a:gd name="connsiteY9" fmla="*/ 75352 h 277063"/>
                  <a:gd name="connsiteX10" fmla="*/ 145647 w 188509"/>
                  <a:gd name="connsiteY10" fmla="*/ 101070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063">
                    <a:moveTo>
                      <a:pt x="145647" y="239944"/>
                    </a:moveTo>
                    <a:lnTo>
                      <a:pt x="145647" y="239944"/>
                    </a:lnTo>
                    <a:lnTo>
                      <a:pt x="145647" y="277063"/>
                    </a:lnTo>
                    <a:lnTo>
                      <a:pt x="145647" y="277063"/>
                    </a:lnTo>
                    <a:lnTo>
                      <a:pt x="188509" y="202825"/>
                    </a:lnTo>
                    <a:lnTo>
                      <a:pt x="188509" y="101413"/>
                    </a:lnTo>
                    <a:cubicBezTo>
                      <a:pt x="188449" y="75378"/>
                      <a:pt x="174579" y="51324"/>
                      <a:pt x="152076" y="38233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352"/>
                    </a:lnTo>
                    <a:cubicBezTo>
                      <a:pt x="139809" y="80702"/>
                      <a:pt x="145501" y="90457"/>
                      <a:pt x="145647" y="10107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2" name="Freeform: Shape 5411">
                <a:extLst>
                  <a:ext uri="{FF2B5EF4-FFF2-40B4-BE49-F238E27FC236}">
                    <a16:creationId xmlns:a16="http://schemas.microsoft.com/office/drawing/2014/main" id="{909159CC-1D25-4B48-F3C1-DCD2CAFC3CDE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3" name="Freeform: Shape 5412">
                <a:extLst>
                  <a:ext uri="{FF2B5EF4-FFF2-40B4-BE49-F238E27FC236}">
                    <a16:creationId xmlns:a16="http://schemas.microsoft.com/office/drawing/2014/main" id="{BBB31005-150A-2C2F-8F13-24455B5BCD10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4" name="Freeform: Shape 5413">
                <a:extLst>
                  <a:ext uri="{FF2B5EF4-FFF2-40B4-BE49-F238E27FC236}">
                    <a16:creationId xmlns:a16="http://schemas.microsoft.com/office/drawing/2014/main" id="{2AE01958-45D1-8E09-4F0D-4E6EDE5209B3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5" name="Freeform: Shape 5414">
                <a:extLst>
                  <a:ext uri="{FF2B5EF4-FFF2-40B4-BE49-F238E27FC236}">
                    <a16:creationId xmlns:a16="http://schemas.microsoft.com/office/drawing/2014/main" id="{1549738C-7714-CA4F-5271-994055389551}"/>
                  </a:ext>
                </a:extLst>
              </p:cNvPr>
              <p:cNvSpPr/>
              <p:nvPr/>
            </p:nvSpPr>
            <p:spPr>
              <a:xfrm>
                <a:off x="5027009" y="3855653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6" name="Freeform: Shape 5415">
                <a:extLst>
                  <a:ext uri="{FF2B5EF4-FFF2-40B4-BE49-F238E27FC236}">
                    <a16:creationId xmlns:a16="http://schemas.microsoft.com/office/drawing/2014/main" id="{A400AFFB-B55A-A3B0-1EA2-AD64D21C3A17}"/>
                  </a:ext>
                </a:extLst>
              </p:cNvPr>
              <p:cNvSpPr/>
              <p:nvPr/>
            </p:nvSpPr>
            <p:spPr>
              <a:xfrm>
                <a:off x="4539662" y="3324244"/>
                <a:ext cx="159620" cy="168192"/>
              </a:xfrm>
              <a:custGeom>
                <a:avLst/>
                <a:gdLst>
                  <a:gd name="connsiteX0" fmla="*/ 95069 w 159620"/>
                  <a:gd name="connsiteY0" fmla="*/ 99527 h 168192"/>
                  <a:gd name="connsiteX1" fmla="*/ 95069 w 159620"/>
                  <a:gd name="connsiteY1" fmla="*/ 99527 h 168192"/>
                  <a:gd name="connsiteX2" fmla="*/ 57950 w 159620"/>
                  <a:gd name="connsiteY2" fmla="*/ 78096 h 168192"/>
                  <a:gd name="connsiteX3" fmla="*/ 46977 w 159620"/>
                  <a:gd name="connsiteY3" fmla="*/ 37119 h 168192"/>
                  <a:gd name="connsiteX4" fmla="*/ 68409 w 159620"/>
                  <a:gd name="connsiteY4" fmla="*/ 0 h 168192"/>
                  <a:gd name="connsiteX5" fmla="*/ 18859 w 159620"/>
                  <a:gd name="connsiteY5" fmla="*/ 0 h 168192"/>
                  <a:gd name="connsiteX6" fmla="*/ 9858 w 159620"/>
                  <a:gd name="connsiteY6" fmla="*/ 15688 h 168192"/>
                  <a:gd name="connsiteX7" fmla="*/ 0 w 159620"/>
                  <a:gd name="connsiteY7" fmla="*/ 52035 h 168192"/>
                  <a:gd name="connsiteX8" fmla="*/ 36519 w 159620"/>
                  <a:gd name="connsiteY8" fmla="*/ 115214 h 168192"/>
                  <a:gd name="connsiteX9" fmla="*/ 128245 w 159620"/>
                  <a:gd name="connsiteY9" fmla="*/ 168192 h 168192"/>
                  <a:gd name="connsiteX10" fmla="*/ 159620 w 159620"/>
                  <a:gd name="connsiteY10" fmla="*/ 136817 h 168192"/>
                  <a:gd name="connsiteX11" fmla="*/ 137932 w 159620"/>
                  <a:gd name="connsiteY11" fmla="*/ 124301 h 168192"/>
                  <a:gd name="connsiteX12" fmla="*/ 137932 w 159620"/>
                  <a:gd name="connsiteY12" fmla="*/ 124301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620" h="168192">
                    <a:moveTo>
                      <a:pt x="95069" y="99527"/>
                    </a:moveTo>
                    <a:lnTo>
                      <a:pt x="95069" y="99527"/>
                    </a:lnTo>
                    <a:lnTo>
                      <a:pt x="57950" y="78096"/>
                    </a:lnTo>
                    <a:cubicBezTo>
                      <a:pt x="43608" y="69806"/>
                      <a:pt x="38696" y="51469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11" y="78078"/>
                      <a:pt x="14007" y="102116"/>
                      <a:pt x="36519" y="115214"/>
                    </a:cubicBezTo>
                    <a:lnTo>
                      <a:pt x="128245" y="168192"/>
                    </a:lnTo>
                    <a:lnTo>
                      <a:pt x="159620" y="136817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7" name="Freeform: Shape 5416">
                <a:extLst>
                  <a:ext uri="{FF2B5EF4-FFF2-40B4-BE49-F238E27FC236}">
                    <a16:creationId xmlns:a16="http://schemas.microsoft.com/office/drawing/2014/main" id="{4CDF758C-7398-2C22-EA21-266B59C78D51}"/>
                  </a:ext>
                </a:extLst>
              </p:cNvPr>
              <p:cNvSpPr/>
              <p:nvPr/>
            </p:nvSpPr>
            <p:spPr>
              <a:xfrm>
                <a:off x="4667907" y="3461146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290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290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8" name="Freeform: Shape 5417">
                <a:extLst>
                  <a:ext uri="{FF2B5EF4-FFF2-40B4-BE49-F238E27FC236}">
                    <a16:creationId xmlns:a16="http://schemas.microsoft.com/office/drawing/2014/main" id="{829FF188-9788-39AA-AC03-C9078DAAD19F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9" name="Freeform: Shape 5418">
                <a:extLst>
                  <a:ext uri="{FF2B5EF4-FFF2-40B4-BE49-F238E27FC236}">
                    <a16:creationId xmlns:a16="http://schemas.microsoft.com/office/drawing/2014/main" id="{3B83CE20-5822-6FA8-0A74-346C98FD3A7D}"/>
                  </a:ext>
                </a:extLst>
              </p:cNvPr>
              <p:cNvSpPr/>
              <p:nvPr/>
            </p:nvSpPr>
            <p:spPr>
              <a:xfrm>
                <a:off x="4879476" y="3572846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0" name="Freeform: Shape 5419">
                <a:extLst>
                  <a:ext uri="{FF2B5EF4-FFF2-40B4-BE49-F238E27FC236}">
                    <a16:creationId xmlns:a16="http://schemas.microsoft.com/office/drawing/2014/main" id="{9B51D9A9-68D1-C557-B44E-7FC249783D25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1" name="Freeform: Shape 5420">
                <a:extLst>
                  <a:ext uri="{FF2B5EF4-FFF2-40B4-BE49-F238E27FC236}">
                    <a16:creationId xmlns:a16="http://schemas.microsoft.com/office/drawing/2014/main" id="{DC91C33A-E933-36BE-9A92-98E9975F586C}"/>
                  </a:ext>
                </a:extLst>
              </p:cNvPr>
              <p:cNvSpPr/>
              <p:nvPr/>
            </p:nvSpPr>
            <p:spPr>
              <a:xfrm>
                <a:off x="4807124" y="3572846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2" name="Freeform: Shape 5421">
                <a:extLst>
                  <a:ext uri="{FF2B5EF4-FFF2-40B4-BE49-F238E27FC236}">
                    <a16:creationId xmlns:a16="http://schemas.microsoft.com/office/drawing/2014/main" id="{BCB99863-286B-3576-281C-CEC155FCE0FF}"/>
                  </a:ext>
                </a:extLst>
              </p:cNvPr>
              <p:cNvSpPr/>
              <p:nvPr/>
            </p:nvSpPr>
            <p:spPr>
              <a:xfrm>
                <a:off x="4342923" y="2633900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290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517 h 278434"/>
                  <a:gd name="connsiteX6" fmla="*/ 10716 w 167163"/>
                  <a:gd name="connsiteY6" fmla="*/ 18517 h 278434"/>
                  <a:gd name="connsiteX7" fmla="*/ 0 w 167163"/>
                  <a:gd name="connsiteY7" fmla="*/ 24775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290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517"/>
                    </a:lnTo>
                    <a:lnTo>
                      <a:pt x="10716" y="18517"/>
                    </a:lnTo>
                    <a:lnTo>
                      <a:pt x="0" y="24775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3" name="Freeform: Shape 5422">
                <a:extLst>
                  <a:ext uri="{FF2B5EF4-FFF2-40B4-BE49-F238E27FC236}">
                    <a16:creationId xmlns:a16="http://schemas.microsoft.com/office/drawing/2014/main" id="{CB6057E5-02F8-D131-FA71-539C080A558E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4" name="Freeform: Shape 5423">
                <a:extLst>
                  <a:ext uri="{FF2B5EF4-FFF2-40B4-BE49-F238E27FC236}">
                    <a16:creationId xmlns:a16="http://schemas.microsoft.com/office/drawing/2014/main" id="{E5362105-3B4D-4CA3-810A-D7110B255579}"/>
                  </a:ext>
                </a:extLst>
              </p:cNvPr>
              <p:cNvSpPr/>
              <p:nvPr/>
            </p:nvSpPr>
            <p:spPr>
              <a:xfrm>
                <a:off x="4343266" y="2652845"/>
                <a:ext cx="10715" cy="6258"/>
              </a:xfrm>
              <a:custGeom>
                <a:avLst/>
                <a:gdLst>
                  <a:gd name="connsiteX0" fmla="*/ 10716 w 10715"/>
                  <a:gd name="connsiteY0" fmla="*/ 0 h 6258"/>
                  <a:gd name="connsiteX1" fmla="*/ 10716 w 10715"/>
                  <a:gd name="connsiteY1" fmla="*/ 0 h 6258"/>
                  <a:gd name="connsiteX2" fmla="*/ 0 w 10715"/>
                  <a:gd name="connsiteY2" fmla="*/ 6258 h 6258"/>
                  <a:gd name="connsiteX3" fmla="*/ 0 w 10715"/>
                  <a:gd name="connsiteY3" fmla="*/ 6258 h 6258"/>
                  <a:gd name="connsiteX4" fmla="*/ 10716 w 10715"/>
                  <a:gd name="connsiteY4" fmla="*/ 0 h 6258"/>
                  <a:gd name="connsiteX5" fmla="*/ 10716 w 10715"/>
                  <a:gd name="connsiteY5" fmla="*/ 0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8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5" name="Freeform: Shape 5424">
                <a:extLst>
                  <a:ext uri="{FF2B5EF4-FFF2-40B4-BE49-F238E27FC236}">
                    <a16:creationId xmlns:a16="http://schemas.microsoft.com/office/drawing/2014/main" id="{35ADDFEE-C2D4-0991-F1D2-DC93342519AB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6" name="Freeform: Shape 5425">
                <a:extLst>
                  <a:ext uri="{FF2B5EF4-FFF2-40B4-BE49-F238E27FC236}">
                    <a16:creationId xmlns:a16="http://schemas.microsoft.com/office/drawing/2014/main" id="{952230F2-D73C-5496-C1BC-2B671B916D33}"/>
                  </a:ext>
                </a:extLst>
              </p:cNvPr>
              <p:cNvSpPr/>
              <p:nvPr/>
            </p:nvSpPr>
            <p:spPr>
              <a:xfrm>
                <a:off x="4353982" y="2634329"/>
                <a:ext cx="32146" cy="18516"/>
              </a:xfrm>
              <a:custGeom>
                <a:avLst/>
                <a:gdLst>
                  <a:gd name="connsiteX0" fmla="*/ 0 w 32146"/>
                  <a:gd name="connsiteY0" fmla="*/ 18517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7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7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7" name="Freeform: Shape 5426">
                <a:extLst>
                  <a:ext uri="{FF2B5EF4-FFF2-40B4-BE49-F238E27FC236}">
                    <a16:creationId xmlns:a16="http://schemas.microsoft.com/office/drawing/2014/main" id="{91B810A6-6B24-64FE-60E0-3AA886F6D371}"/>
                  </a:ext>
                </a:extLst>
              </p:cNvPr>
              <p:cNvSpPr/>
              <p:nvPr/>
            </p:nvSpPr>
            <p:spPr>
              <a:xfrm>
                <a:off x="4467225" y="2895619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86"/>
                      <a:pt x="14488" y="1165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8" name="Freeform: Shape 5427">
                <a:extLst>
                  <a:ext uri="{FF2B5EF4-FFF2-40B4-BE49-F238E27FC236}">
                    <a16:creationId xmlns:a16="http://schemas.microsoft.com/office/drawing/2014/main" id="{E05C79B0-8E81-D77E-2F28-6C9DC4D2115F}"/>
                  </a:ext>
                </a:extLst>
              </p:cNvPr>
              <p:cNvSpPr/>
              <p:nvPr/>
            </p:nvSpPr>
            <p:spPr>
              <a:xfrm>
                <a:off x="4892849" y="3281124"/>
                <a:ext cx="264633" cy="210283"/>
              </a:xfrm>
              <a:custGeom>
                <a:avLst/>
                <a:gdLst>
                  <a:gd name="connsiteX0" fmla="*/ 246116 w 264633"/>
                  <a:gd name="connsiteY0" fmla="*/ 178137 h 210283"/>
                  <a:gd name="connsiteX1" fmla="*/ 246116 w 264633"/>
                  <a:gd name="connsiteY1" fmla="*/ 178137 h 210283"/>
                  <a:gd name="connsiteX2" fmla="*/ 264633 w 264633"/>
                  <a:gd name="connsiteY2" fmla="*/ 210283 h 210283"/>
                  <a:gd name="connsiteX3" fmla="*/ 264633 w 264633"/>
                  <a:gd name="connsiteY3" fmla="*/ 210283 h 210283"/>
                  <a:gd name="connsiteX4" fmla="*/ 264633 w 264633"/>
                  <a:gd name="connsiteY4" fmla="*/ 124558 h 210283"/>
                  <a:gd name="connsiteX5" fmla="*/ 264633 w 264633"/>
                  <a:gd name="connsiteY5" fmla="*/ 124558 h 210283"/>
                  <a:gd name="connsiteX6" fmla="*/ 213884 w 264633"/>
                  <a:gd name="connsiteY6" fmla="*/ 36433 h 210283"/>
                  <a:gd name="connsiteX7" fmla="*/ 150790 w 264633"/>
                  <a:gd name="connsiteY7" fmla="*/ 0 h 210283"/>
                  <a:gd name="connsiteX8" fmla="*/ 74238 w 264633"/>
                  <a:gd name="connsiteY8" fmla="*/ 0 h 210283"/>
                  <a:gd name="connsiteX9" fmla="*/ 0 w 264633"/>
                  <a:gd name="connsiteY9" fmla="*/ 42863 h 210283"/>
                  <a:gd name="connsiteX10" fmla="*/ 150790 w 264633"/>
                  <a:gd name="connsiteY10" fmla="*/ 42863 h 210283"/>
                  <a:gd name="connsiteX11" fmla="*/ 176508 w 264633"/>
                  <a:gd name="connsiteY11" fmla="*/ 57864 h 210283"/>
                  <a:gd name="connsiteX12" fmla="*/ 239601 w 264633"/>
                  <a:gd name="connsiteY12" fmla="*/ 167164 h 210283"/>
                  <a:gd name="connsiteX13" fmla="*/ 239601 w 264633"/>
                  <a:gd name="connsiteY13" fmla="*/ 167164 h 21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283">
                    <a:moveTo>
                      <a:pt x="246116" y="178137"/>
                    </a:moveTo>
                    <a:lnTo>
                      <a:pt x="246116" y="178137"/>
                    </a:lnTo>
                    <a:lnTo>
                      <a:pt x="264633" y="210283"/>
                    </a:lnTo>
                    <a:lnTo>
                      <a:pt x="264633" y="210283"/>
                    </a:lnTo>
                    <a:lnTo>
                      <a:pt x="264633" y="124558"/>
                    </a:lnTo>
                    <a:lnTo>
                      <a:pt x="264633" y="124558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9" name="Freeform: Shape 5428">
                <a:extLst>
                  <a:ext uri="{FF2B5EF4-FFF2-40B4-BE49-F238E27FC236}">
                    <a16:creationId xmlns:a16="http://schemas.microsoft.com/office/drawing/2014/main" id="{61D098E0-2AD7-C1BA-1C6B-454BD1D534C4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0" name="Freeform: Shape 5429">
                <a:extLst>
                  <a:ext uri="{FF2B5EF4-FFF2-40B4-BE49-F238E27FC236}">
                    <a16:creationId xmlns:a16="http://schemas.microsoft.com/office/drawing/2014/main" id="{79F968CF-82F8-6758-9A0B-1E3F5023D4BB}"/>
                  </a:ext>
                </a:extLst>
              </p:cNvPr>
              <p:cNvSpPr/>
              <p:nvPr/>
            </p:nvSpPr>
            <p:spPr>
              <a:xfrm>
                <a:off x="5132708" y="3448545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1" name="Freeform: Shape 5430">
                <a:extLst>
                  <a:ext uri="{FF2B5EF4-FFF2-40B4-BE49-F238E27FC236}">
                    <a16:creationId xmlns:a16="http://schemas.microsoft.com/office/drawing/2014/main" id="{4FCD0250-4805-FE2B-E295-1C24B07E1831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2" name="Freeform: Shape 5431">
                <a:extLst>
                  <a:ext uri="{FF2B5EF4-FFF2-40B4-BE49-F238E27FC236}">
                    <a16:creationId xmlns:a16="http://schemas.microsoft.com/office/drawing/2014/main" id="{BC49B0AC-87ED-06F6-4F31-146F5F2D9127}"/>
                  </a:ext>
                </a:extLst>
              </p:cNvPr>
              <p:cNvSpPr/>
              <p:nvPr/>
            </p:nvSpPr>
            <p:spPr>
              <a:xfrm>
                <a:off x="5138965" y="3459260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3" name="Freeform: Shape 5432">
                <a:extLst>
                  <a:ext uri="{FF2B5EF4-FFF2-40B4-BE49-F238E27FC236}">
                    <a16:creationId xmlns:a16="http://schemas.microsoft.com/office/drawing/2014/main" id="{2179F918-3876-6C15-A378-67DC7B6DBE79}"/>
                  </a:ext>
                </a:extLst>
              </p:cNvPr>
              <p:cNvSpPr/>
              <p:nvPr/>
            </p:nvSpPr>
            <p:spPr>
              <a:xfrm>
                <a:off x="4467567" y="3208515"/>
                <a:ext cx="190309" cy="115729"/>
              </a:xfrm>
              <a:custGeom>
                <a:avLst/>
                <a:gdLst>
                  <a:gd name="connsiteX0" fmla="*/ 115729 w 190309"/>
                  <a:gd name="connsiteY0" fmla="*/ 72866 h 115729"/>
                  <a:gd name="connsiteX1" fmla="*/ 72867 w 190309"/>
                  <a:gd name="connsiteY1" fmla="*/ 72866 h 115729"/>
                  <a:gd name="connsiteX2" fmla="*/ 42863 w 190309"/>
                  <a:gd name="connsiteY2" fmla="*/ 43205 h 115729"/>
                  <a:gd name="connsiteX3" fmla="*/ 42863 w 190309"/>
                  <a:gd name="connsiteY3" fmla="*/ 42863 h 115729"/>
                  <a:gd name="connsiteX4" fmla="*/ 42863 w 190309"/>
                  <a:gd name="connsiteY4" fmla="*/ 0 h 115729"/>
                  <a:gd name="connsiteX5" fmla="*/ 0 w 190309"/>
                  <a:gd name="connsiteY5" fmla="*/ 24775 h 115729"/>
                  <a:gd name="connsiteX6" fmla="*/ 0 w 190309"/>
                  <a:gd name="connsiteY6" fmla="*/ 42863 h 115729"/>
                  <a:gd name="connsiteX7" fmla="*/ 9687 w 190309"/>
                  <a:gd name="connsiteY7" fmla="*/ 79210 h 115729"/>
                  <a:gd name="connsiteX8" fmla="*/ 21346 w 190309"/>
                  <a:gd name="connsiteY8" fmla="*/ 94383 h 115729"/>
                  <a:gd name="connsiteX9" fmla="*/ 72781 w 190309"/>
                  <a:gd name="connsiteY9" fmla="*/ 115729 h 115729"/>
                  <a:gd name="connsiteX10" fmla="*/ 178823 w 190309"/>
                  <a:gd name="connsiteY10" fmla="*/ 115729 h 115729"/>
                  <a:gd name="connsiteX11" fmla="*/ 190310 w 190309"/>
                  <a:gd name="connsiteY11" fmla="*/ 72866 h 115729"/>
                  <a:gd name="connsiteX12" fmla="*/ 115729 w 190309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0" y="72960"/>
                      <a:pt x="42957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34" y="55618"/>
                      <a:pt x="3309" y="68160"/>
                      <a:pt x="9687" y="79210"/>
                    </a:cubicBezTo>
                    <a:cubicBezTo>
                      <a:pt x="12893" y="84756"/>
                      <a:pt x="16811" y="89857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80" y="101413"/>
                      <a:pt x="186538" y="87182"/>
                      <a:pt x="190310" y="72866"/>
                    </a:cubicBezTo>
                    <a:lnTo>
                      <a:pt x="115729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4" name="Freeform: Shape 5433">
                <a:extLst>
                  <a:ext uri="{FF2B5EF4-FFF2-40B4-BE49-F238E27FC236}">
                    <a16:creationId xmlns:a16="http://schemas.microsoft.com/office/drawing/2014/main" id="{F855748F-6932-12AB-DA8E-CB7B90551F16}"/>
                  </a:ext>
                </a:extLst>
              </p:cNvPr>
              <p:cNvSpPr/>
              <p:nvPr/>
            </p:nvSpPr>
            <p:spPr>
              <a:xfrm>
                <a:off x="4646390" y="3281381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687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687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316"/>
                      <a:pt x="3858" y="28546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5" name="Freeform: Shape 5434">
                <a:extLst>
                  <a:ext uri="{FF2B5EF4-FFF2-40B4-BE49-F238E27FC236}">
                    <a16:creationId xmlns:a16="http://schemas.microsoft.com/office/drawing/2014/main" id="{106A020B-1049-8B58-F774-35CE78C17950}"/>
                  </a:ext>
                </a:extLst>
              </p:cNvPr>
              <p:cNvSpPr/>
              <p:nvPr/>
            </p:nvSpPr>
            <p:spPr>
              <a:xfrm>
                <a:off x="3948503" y="2721940"/>
                <a:ext cx="263089" cy="200082"/>
              </a:xfrm>
              <a:custGeom>
                <a:avLst/>
                <a:gdLst>
                  <a:gd name="connsiteX0" fmla="*/ 234286 w 263089"/>
                  <a:gd name="connsiteY0" fmla="*/ 200082 h 200082"/>
                  <a:gd name="connsiteX1" fmla="*/ 263090 w 263089"/>
                  <a:gd name="connsiteY1" fmla="*/ 164249 h 200082"/>
                  <a:gd name="connsiteX2" fmla="*/ 189281 w 263089"/>
                  <a:gd name="connsiteY2" fmla="*/ 36433 h 200082"/>
                  <a:gd name="connsiteX3" fmla="*/ 126187 w 263089"/>
                  <a:gd name="connsiteY3" fmla="*/ 0 h 200082"/>
                  <a:gd name="connsiteX4" fmla="*/ 24775 w 263089"/>
                  <a:gd name="connsiteY4" fmla="*/ 0 h 200082"/>
                  <a:gd name="connsiteX5" fmla="*/ 6172 w 263089"/>
                  <a:gd name="connsiteY5" fmla="*/ 32147 h 200082"/>
                  <a:gd name="connsiteX6" fmla="*/ 6172 w 263089"/>
                  <a:gd name="connsiteY6" fmla="*/ 32147 h 200082"/>
                  <a:gd name="connsiteX7" fmla="*/ 0 w 263089"/>
                  <a:gd name="connsiteY7" fmla="*/ 42863 h 200082"/>
                  <a:gd name="connsiteX8" fmla="*/ 126187 w 263089"/>
                  <a:gd name="connsiteY8" fmla="*/ 42863 h 200082"/>
                  <a:gd name="connsiteX9" fmla="*/ 151905 w 263089"/>
                  <a:gd name="connsiteY9" fmla="*/ 57864 h 200082"/>
                  <a:gd name="connsiteX10" fmla="*/ 227343 w 263089"/>
                  <a:gd name="connsiteY10" fmla="*/ 188509 h 200082"/>
                  <a:gd name="connsiteX11" fmla="*/ 227343 w 263089"/>
                  <a:gd name="connsiteY11" fmla="*/ 18850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200082">
                    <a:moveTo>
                      <a:pt x="234286" y="200082"/>
                    </a:moveTo>
                    <a:cubicBezTo>
                      <a:pt x="244230" y="188655"/>
                      <a:pt x="253832" y="176705"/>
                      <a:pt x="263090" y="164249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0" y="42991"/>
                      <a:pt x="146564" y="48692"/>
                      <a:pt x="151905" y="57864"/>
                    </a:cubicBezTo>
                    <a:lnTo>
                      <a:pt x="227343" y="188509"/>
                    </a:lnTo>
                    <a:lnTo>
                      <a:pt x="227343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6" name="Freeform: Shape 5435">
                <a:extLst>
                  <a:ext uri="{FF2B5EF4-FFF2-40B4-BE49-F238E27FC236}">
                    <a16:creationId xmlns:a16="http://schemas.microsoft.com/office/drawing/2014/main" id="{E44F580E-039F-7171-BAF0-B263A929ACE0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7" name="Freeform: Shape 5436">
                <a:extLst>
                  <a:ext uri="{FF2B5EF4-FFF2-40B4-BE49-F238E27FC236}">
                    <a16:creationId xmlns:a16="http://schemas.microsoft.com/office/drawing/2014/main" id="{A89395CE-5B07-554C-4523-A7AF5B5947E5}"/>
                  </a:ext>
                </a:extLst>
              </p:cNvPr>
              <p:cNvSpPr/>
              <p:nvPr/>
            </p:nvSpPr>
            <p:spPr>
              <a:xfrm>
                <a:off x="4176102" y="2910363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86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86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8" name="Freeform: Shape 5437">
                <a:extLst>
                  <a:ext uri="{FF2B5EF4-FFF2-40B4-BE49-F238E27FC236}">
                    <a16:creationId xmlns:a16="http://schemas.microsoft.com/office/drawing/2014/main" id="{25778A09-A34E-7219-EAA3-C36C2ABDB20A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39" name="Freeform: Shape 5438">
                <a:extLst>
                  <a:ext uri="{FF2B5EF4-FFF2-40B4-BE49-F238E27FC236}">
                    <a16:creationId xmlns:a16="http://schemas.microsoft.com/office/drawing/2014/main" id="{596A4D1A-79C9-B9D9-7E8E-4B9B05AA8183}"/>
                  </a:ext>
                </a:extLst>
              </p:cNvPr>
              <p:cNvSpPr/>
              <p:nvPr/>
            </p:nvSpPr>
            <p:spPr>
              <a:xfrm>
                <a:off x="3948503" y="2754086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0" name="Freeform: Shape 5439">
                <a:extLst>
                  <a:ext uri="{FF2B5EF4-FFF2-40B4-BE49-F238E27FC236}">
                    <a16:creationId xmlns:a16="http://schemas.microsoft.com/office/drawing/2014/main" id="{CB6036FC-1F86-8970-CD4B-221E4AFEA56D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1" name="Freeform: Shape 5440">
                <a:extLst>
                  <a:ext uri="{FF2B5EF4-FFF2-40B4-BE49-F238E27FC236}">
                    <a16:creationId xmlns:a16="http://schemas.microsoft.com/office/drawing/2014/main" id="{D2103A3B-E766-B6A1-A642-359A69EE768B}"/>
                  </a:ext>
                </a:extLst>
              </p:cNvPr>
              <p:cNvSpPr/>
              <p:nvPr/>
            </p:nvSpPr>
            <p:spPr>
              <a:xfrm>
                <a:off x="3954675" y="2721940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2" name="Freeform: Shape 5441">
                <a:extLst>
                  <a:ext uri="{FF2B5EF4-FFF2-40B4-BE49-F238E27FC236}">
                    <a16:creationId xmlns:a16="http://schemas.microsoft.com/office/drawing/2014/main" id="{80D45DC1-D836-C5B8-C547-6D6EEBCE010D}"/>
                  </a:ext>
                </a:extLst>
              </p:cNvPr>
              <p:cNvSpPr/>
              <p:nvPr/>
            </p:nvSpPr>
            <p:spPr>
              <a:xfrm>
                <a:off x="4182446" y="2886189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545" y="12285"/>
                      <a:pt x="9944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3" name="Freeform: Shape 5442">
                <a:extLst>
                  <a:ext uri="{FF2B5EF4-FFF2-40B4-BE49-F238E27FC236}">
                    <a16:creationId xmlns:a16="http://schemas.microsoft.com/office/drawing/2014/main" id="{DBBBE088-934E-CCDA-6A01-1E13030F3F11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4" name="Freeform: Shape 5443">
                <a:extLst>
                  <a:ext uri="{FF2B5EF4-FFF2-40B4-BE49-F238E27FC236}">
                    <a16:creationId xmlns:a16="http://schemas.microsoft.com/office/drawing/2014/main" id="{58AA4C94-1AA7-5E73-74F7-19F6DD1B0556}"/>
                  </a:ext>
                </a:extLst>
              </p:cNvPr>
              <p:cNvSpPr/>
              <p:nvPr/>
            </p:nvSpPr>
            <p:spPr>
              <a:xfrm>
                <a:off x="4182789" y="2922022"/>
                <a:ext cx="36175" cy="62665"/>
              </a:xfrm>
              <a:custGeom>
                <a:avLst/>
                <a:gdLst>
                  <a:gd name="connsiteX0" fmla="*/ 0 w 36175"/>
                  <a:gd name="connsiteY0" fmla="*/ 0 h 62665"/>
                  <a:gd name="connsiteX1" fmla="*/ 0 w 36175"/>
                  <a:gd name="connsiteY1" fmla="*/ 0 h 62665"/>
                  <a:gd name="connsiteX2" fmla="*/ 36176 w 36175"/>
                  <a:gd name="connsiteY2" fmla="*/ 62665 h 62665"/>
                  <a:gd name="connsiteX3" fmla="*/ 36176 w 36175"/>
                  <a:gd name="connsiteY3" fmla="*/ 62665 h 62665"/>
                  <a:gd name="connsiteX4" fmla="*/ 0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665"/>
                    </a:lnTo>
                    <a:lnTo>
                      <a:pt x="36176" y="6266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5" name="Freeform: Shape 5444">
                <a:extLst>
                  <a:ext uri="{FF2B5EF4-FFF2-40B4-BE49-F238E27FC236}">
                    <a16:creationId xmlns:a16="http://schemas.microsoft.com/office/drawing/2014/main" id="{5642CCBB-6B55-23F8-6FAB-212E12B11EFE}"/>
                  </a:ext>
                </a:extLst>
              </p:cNvPr>
              <p:cNvSpPr/>
              <p:nvPr/>
            </p:nvSpPr>
            <p:spPr>
              <a:xfrm>
                <a:off x="4757061" y="294428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093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8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7513 h 134695"/>
                  <a:gd name="connsiteX7" fmla="*/ 0 w 312810"/>
                  <a:gd name="connsiteY7" fmla="*/ 121751 h 134695"/>
                  <a:gd name="connsiteX8" fmla="*/ 130645 w 312810"/>
                  <a:gd name="connsiteY8" fmla="*/ 46313 h 134695"/>
                  <a:gd name="connsiteX9" fmla="*/ 160649 w 312810"/>
                  <a:gd name="connsiteY9" fmla="*/ 46313 h 134695"/>
                  <a:gd name="connsiteX10" fmla="*/ 269948 w 312810"/>
                  <a:gd name="connsiteY10" fmla="*/ 109407 h 134695"/>
                  <a:gd name="connsiteX11" fmla="*/ 280664 w 312810"/>
                  <a:gd name="connsiteY11" fmla="*/ 1155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093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8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7513"/>
                    </a:lnTo>
                    <a:lnTo>
                      <a:pt x="0" y="121751"/>
                    </a:lnTo>
                    <a:lnTo>
                      <a:pt x="130645" y="46313"/>
                    </a:lnTo>
                    <a:cubicBezTo>
                      <a:pt x="139946" y="41007"/>
                      <a:pt x="151347" y="41007"/>
                      <a:pt x="160649" y="46313"/>
                    </a:cubicBezTo>
                    <a:lnTo>
                      <a:pt x="269948" y="109407"/>
                    </a:lnTo>
                    <a:lnTo>
                      <a:pt x="280664" y="1155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6" name="Freeform: Shape 5445">
                <a:extLst>
                  <a:ext uri="{FF2B5EF4-FFF2-40B4-BE49-F238E27FC236}">
                    <a16:creationId xmlns:a16="http://schemas.microsoft.com/office/drawing/2014/main" id="{100C85DE-8E77-D474-AFDF-98E41381B7EA}"/>
                  </a:ext>
                </a:extLst>
              </p:cNvPr>
              <p:cNvSpPr/>
              <p:nvPr/>
            </p:nvSpPr>
            <p:spPr>
              <a:xfrm>
                <a:off x="4342923" y="3146450"/>
                <a:ext cx="200339" cy="105657"/>
              </a:xfrm>
              <a:custGeom>
                <a:avLst/>
                <a:gdLst>
                  <a:gd name="connsiteX0" fmla="*/ 124301 w 200339"/>
                  <a:gd name="connsiteY0" fmla="*/ 37290 h 105657"/>
                  <a:gd name="connsiteX1" fmla="*/ 124301 w 200339"/>
                  <a:gd name="connsiteY1" fmla="*/ 37290 h 105657"/>
                  <a:gd name="connsiteX2" fmla="*/ 87182 w 200339"/>
                  <a:gd name="connsiteY2" fmla="*/ 58722 h 105657"/>
                  <a:gd name="connsiteX3" fmla="*/ 64379 w 200339"/>
                  <a:gd name="connsiteY3" fmla="*/ 61722 h 105657"/>
                  <a:gd name="connsiteX4" fmla="*/ 46206 w 200339"/>
                  <a:gd name="connsiteY4" fmla="*/ 47749 h 105657"/>
                  <a:gd name="connsiteX5" fmla="*/ 24775 w 200339"/>
                  <a:gd name="connsiteY5" fmla="*/ 10630 h 105657"/>
                  <a:gd name="connsiteX6" fmla="*/ 0 w 200339"/>
                  <a:gd name="connsiteY6" fmla="*/ 53492 h 105657"/>
                  <a:gd name="connsiteX7" fmla="*/ 9087 w 200339"/>
                  <a:gd name="connsiteY7" fmla="*/ 69180 h 105657"/>
                  <a:gd name="connsiteX8" fmla="*/ 35576 w 200339"/>
                  <a:gd name="connsiteY8" fmla="*/ 95840 h 105657"/>
                  <a:gd name="connsiteX9" fmla="*/ 53321 w 200339"/>
                  <a:gd name="connsiteY9" fmla="*/ 103127 h 105657"/>
                  <a:gd name="connsiteX10" fmla="*/ 108614 w 200339"/>
                  <a:gd name="connsiteY10" fmla="*/ 95840 h 105657"/>
                  <a:gd name="connsiteX11" fmla="*/ 200339 w 200339"/>
                  <a:gd name="connsiteY11" fmla="*/ 42863 h 105657"/>
                  <a:gd name="connsiteX12" fmla="*/ 188852 w 200339"/>
                  <a:gd name="connsiteY12" fmla="*/ 0 h 105657"/>
                  <a:gd name="connsiteX13" fmla="*/ 167164 w 200339"/>
                  <a:gd name="connsiteY13" fmla="*/ 12602 h 105657"/>
                  <a:gd name="connsiteX14" fmla="*/ 167164 w 200339"/>
                  <a:gd name="connsiteY14" fmla="*/ 1260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722"/>
                    </a:lnTo>
                    <a:cubicBezTo>
                      <a:pt x="80290" y="62733"/>
                      <a:pt x="72078" y="63814"/>
                      <a:pt x="64379" y="61722"/>
                    </a:cubicBezTo>
                    <a:cubicBezTo>
                      <a:pt x="56690" y="59699"/>
                      <a:pt x="50141" y="54658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422" y="80238"/>
                      <a:pt x="24560" y="89437"/>
                      <a:pt x="35576" y="95840"/>
                    </a:cubicBezTo>
                    <a:cubicBezTo>
                      <a:pt x="41131" y="99072"/>
                      <a:pt x="47097" y="101524"/>
                      <a:pt x="53321" y="103127"/>
                    </a:cubicBezTo>
                    <a:cubicBezTo>
                      <a:pt x="71983" y="108202"/>
                      <a:pt x="91906" y="105579"/>
                      <a:pt x="108614" y="95840"/>
                    </a:cubicBezTo>
                    <a:lnTo>
                      <a:pt x="200339" y="42863"/>
                    </a:lnTo>
                    <a:cubicBezTo>
                      <a:pt x="196567" y="28546"/>
                      <a:pt x="192710" y="14316"/>
                      <a:pt x="188852" y="0"/>
                    </a:cubicBezTo>
                    <a:lnTo>
                      <a:pt x="167164" y="12602"/>
                    </a:lnTo>
                    <a:lnTo>
                      <a:pt x="167164" y="12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7" name="Freeform: Shape 5446">
                <a:extLst>
                  <a:ext uri="{FF2B5EF4-FFF2-40B4-BE49-F238E27FC236}">
                    <a16:creationId xmlns:a16="http://schemas.microsoft.com/office/drawing/2014/main" id="{3CB9AB18-DF06-8CEA-623F-8622BAA2CD8E}"/>
                  </a:ext>
                </a:extLst>
              </p:cNvPr>
              <p:cNvSpPr/>
              <p:nvPr/>
            </p:nvSpPr>
            <p:spPr>
              <a:xfrm>
                <a:off x="4532118" y="3034750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758"/>
                      <a:pt x="7715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8" name="Freeform: Shape 5447">
                <a:extLst>
                  <a:ext uri="{FF2B5EF4-FFF2-40B4-BE49-F238E27FC236}">
                    <a16:creationId xmlns:a16="http://schemas.microsoft.com/office/drawing/2014/main" id="{DC3BA0B4-9BE0-5EDB-9725-7E7396D6F6A8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49" name="Freeform: Shape 5448">
                <a:extLst>
                  <a:ext uri="{FF2B5EF4-FFF2-40B4-BE49-F238E27FC236}">
                    <a16:creationId xmlns:a16="http://schemas.microsoft.com/office/drawing/2014/main" id="{BBCF6B31-AD21-A66E-0D25-F699F66A5363}"/>
                  </a:ext>
                </a:extLst>
              </p:cNvPr>
              <p:cNvSpPr/>
              <p:nvPr/>
            </p:nvSpPr>
            <p:spPr>
              <a:xfrm>
                <a:off x="4718999" y="3034665"/>
                <a:ext cx="6686" cy="11658"/>
              </a:xfrm>
              <a:custGeom>
                <a:avLst/>
                <a:gdLst>
                  <a:gd name="connsiteX0" fmla="*/ 0 w 6686"/>
                  <a:gd name="connsiteY0" fmla="*/ 11658 h 11658"/>
                  <a:gd name="connsiteX1" fmla="*/ 6687 w 6686"/>
                  <a:gd name="connsiteY1" fmla="*/ 0 h 11658"/>
                  <a:gd name="connsiteX2" fmla="*/ 6687 w 6686"/>
                  <a:gd name="connsiteY2" fmla="*/ 86 h 11658"/>
                  <a:gd name="connsiteX3" fmla="*/ 0 w 6686"/>
                  <a:gd name="connsiteY3" fmla="*/ 11658 h 11658"/>
                  <a:gd name="connsiteX4" fmla="*/ 0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8"/>
                    </a:moveTo>
                    <a:lnTo>
                      <a:pt x="6687" y="0"/>
                    </a:lnTo>
                    <a:lnTo>
                      <a:pt x="6687" y="86"/>
                    </a:lnTo>
                    <a:lnTo>
                      <a:pt x="0" y="11658"/>
                    </a:lnTo>
                    <a:lnTo>
                      <a:pt x="0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0" name="Freeform: Shape 5449">
                <a:extLst>
                  <a:ext uri="{FF2B5EF4-FFF2-40B4-BE49-F238E27FC236}">
                    <a16:creationId xmlns:a16="http://schemas.microsoft.com/office/drawing/2014/main" id="{497C3FCD-2C37-8EA4-1869-E29EB38A48DD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1" name="Freeform: Shape 5450">
                <a:extLst>
                  <a:ext uri="{FF2B5EF4-FFF2-40B4-BE49-F238E27FC236}">
                    <a16:creationId xmlns:a16="http://schemas.microsoft.com/office/drawing/2014/main" id="{BB87B6F4-CCF3-2C3C-7DFE-6E3CB92909A2}"/>
                  </a:ext>
                </a:extLst>
              </p:cNvPr>
              <p:cNvSpPr/>
              <p:nvPr/>
            </p:nvSpPr>
            <p:spPr>
              <a:xfrm>
                <a:off x="4682823" y="3046323"/>
                <a:ext cx="36175" cy="62665"/>
              </a:xfrm>
              <a:custGeom>
                <a:avLst/>
                <a:gdLst>
                  <a:gd name="connsiteX0" fmla="*/ 36176 w 36175"/>
                  <a:gd name="connsiteY0" fmla="*/ 0 h 62665"/>
                  <a:gd name="connsiteX1" fmla="*/ 36176 w 36175"/>
                  <a:gd name="connsiteY1" fmla="*/ 0 h 62665"/>
                  <a:gd name="connsiteX2" fmla="*/ 0 w 36175"/>
                  <a:gd name="connsiteY2" fmla="*/ 62665 h 62665"/>
                  <a:gd name="connsiteX3" fmla="*/ 0 w 36175"/>
                  <a:gd name="connsiteY3" fmla="*/ 62665 h 62665"/>
                  <a:gd name="connsiteX4" fmla="*/ 36176 w 36175"/>
                  <a:gd name="connsiteY4" fmla="*/ 0 h 6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665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665"/>
                    </a:lnTo>
                    <a:lnTo>
                      <a:pt x="0" y="62665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2" name="Freeform: Shape 5451">
                <a:extLst>
                  <a:ext uri="{FF2B5EF4-FFF2-40B4-BE49-F238E27FC236}">
                    <a16:creationId xmlns:a16="http://schemas.microsoft.com/office/drawing/2014/main" id="{5CD0F99F-37B6-F774-0FDB-9E98A3066DC5}"/>
                  </a:ext>
                </a:extLst>
              </p:cNvPr>
              <p:cNvSpPr/>
              <p:nvPr/>
            </p:nvSpPr>
            <p:spPr>
              <a:xfrm>
                <a:off x="3011528" y="2879845"/>
                <a:ext cx="134676" cy="312810"/>
              </a:xfrm>
              <a:custGeom>
                <a:avLst/>
                <a:gdLst>
                  <a:gd name="connsiteX0" fmla="*/ 18517 w 134676"/>
                  <a:gd name="connsiteY0" fmla="*/ 280664 h 312810"/>
                  <a:gd name="connsiteX1" fmla="*/ 0 w 134676"/>
                  <a:gd name="connsiteY1" fmla="*/ 312810 h 312810"/>
                  <a:gd name="connsiteX2" fmla="*/ 0 w 134676"/>
                  <a:gd name="connsiteY2" fmla="*/ 312810 h 312810"/>
                  <a:gd name="connsiteX3" fmla="*/ 74238 w 134676"/>
                  <a:gd name="connsiteY3" fmla="*/ 269948 h 312810"/>
                  <a:gd name="connsiteX4" fmla="*/ 124901 w 134676"/>
                  <a:gd name="connsiteY4" fmla="*/ 182080 h 312810"/>
                  <a:gd name="connsiteX5" fmla="*/ 124901 w 134676"/>
                  <a:gd name="connsiteY5" fmla="*/ 109214 h 312810"/>
                  <a:gd name="connsiteX6" fmla="*/ 86668 w 134676"/>
                  <a:gd name="connsiteY6" fmla="*/ 42863 h 312810"/>
                  <a:gd name="connsiteX7" fmla="*/ 12430 w 134676"/>
                  <a:gd name="connsiteY7" fmla="*/ 0 h 312810"/>
                  <a:gd name="connsiteX8" fmla="*/ 87782 w 134676"/>
                  <a:gd name="connsiteY8" fmla="*/ 130645 h 312810"/>
                  <a:gd name="connsiteX9" fmla="*/ 87782 w 134676"/>
                  <a:gd name="connsiteY9" fmla="*/ 160649 h 312810"/>
                  <a:gd name="connsiteX10" fmla="*/ 24689 w 134676"/>
                  <a:gd name="connsiteY10" fmla="*/ 269948 h 312810"/>
                  <a:gd name="connsiteX11" fmla="*/ 18517 w 134676"/>
                  <a:gd name="connsiteY11" fmla="*/ 280664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810">
                    <a:moveTo>
                      <a:pt x="18517" y="280664"/>
                    </a:move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01" y="182080"/>
                    </a:lnTo>
                    <a:cubicBezTo>
                      <a:pt x="137935" y="159543"/>
                      <a:pt x="137935" y="131751"/>
                      <a:pt x="124901" y="109214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645"/>
                    </a:lnTo>
                    <a:cubicBezTo>
                      <a:pt x="93178" y="139920"/>
                      <a:pt x="93178" y="151373"/>
                      <a:pt x="87782" y="160649"/>
                    </a:cubicBezTo>
                    <a:lnTo>
                      <a:pt x="24689" y="269948"/>
                    </a:lnTo>
                    <a:lnTo>
                      <a:pt x="18517" y="2806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3" name="Freeform: Shape 5452">
                <a:extLst>
                  <a:ext uri="{FF2B5EF4-FFF2-40B4-BE49-F238E27FC236}">
                    <a16:creationId xmlns:a16="http://schemas.microsoft.com/office/drawing/2014/main" id="{C8637162-3E6D-822D-3815-A19BBDA751B2}"/>
                  </a:ext>
                </a:extLst>
              </p:cNvPr>
              <p:cNvSpPr/>
              <p:nvPr/>
            </p:nvSpPr>
            <p:spPr>
              <a:xfrm>
                <a:off x="2837947" y="2466051"/>
                <a:ext cx="105687" cy="199996"/>
              </a:xfrm>
              <a:custGeom>
                <a:avLst/>
                <a:gdLst>
                  <a:gd name="connsiteX0" fmla="*/ 93086 w 105687"/>
                  <a:gd name="connsiteY0" fmla="*/ 167164 h 199996"/>
                  <a:gd name="connsiteX1" fmla="*/ 93086 w 105687"/>
                  <a:gd name="connsiteY1" fmla="*/ 167164 h 199996"/>
                  <a:gd name="connsiteX2" fmla="*/ 68311 w 105687"/>
                  <a:gd name="connsiteY2" fmla="*/ 124301 h 199996"/>
                  <a:gd name="connsiteX3" fmla="*/ 68311 w 105687"/>
                  <a:gd name="connsiteY3" fmla="*/ 124301 h 199996"/>
                  <a:gd name="connsiteX4" fmla="*/ 46880 w 105687"/>
                  <a:gd name="connsiteY4" fmla="*/ 87182 h 199996"/>
                  <a:gd name="connsiteX5" fmla="*/ 57853 w 105687"/>
                  <a:gd name="connsiteY5" fmla="*/ 46206 h 199996"/>
                  <a:gd name="connsiteX6" fmla="*/ 95058 w 105687"/>
                  <a:gd name="connsiteY6" fmla="*/ 24774 h 199996"/>
                  <a:gd name="connsiteX7" fmla="*/ 52195 w 105687"/>
                  <a:gd name="connsiteY7" fmla="*/ 0 h 199996"/>
                  <a:gd name="connsiteX8" fmla="*/ 36422 w 105687"/>
                  <a:gd name="connsiteY8" fmla="*/ 9087 h 199996"/>
                  <a:gd name="connsiteX9" fmla="*/ 9847 w 105687"/>
                  <a:gd name="connsiteY9" fmla="*/ 35576 h 199996"/>
                  <a:gd name="connsiteX10" fmla="*/ 2475 w 105687"/>
                  <a:gd name="connsiteY10" fmla="*/ 53321 h 199996"/>
                  <a:gd name="connsiteX11" fmla="*/ 9761 w 105687"/>
                  <a:gd name="connsiteY11" fmla="*/ 108613 h 199996"/>
                  <a:gd name="connsiteX12" fmla="*/ 62825 w 105687"/>
                  <a:gd name="connsiteY12" fmla="*/ 199996 h 199996"/>
                  <a:gd name="connsiteX13" fmla="*/ 105687 w 105687"/>
                  <a:gd name="connsiteY13" fmla="*/ 188509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199996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40"/>
                      <a:pt x="43511" y="54495"/>
                      <a:pt x="57853" y="46206"/>
                    </a:cubicBezTo>
                    <a:lnTo>
                      <a:pt x="95058" y="24774"/>
                    </a:lnTo>
                    <a:lnTo>
                      <a:pt x="52195" y="0"/>
                    </a:lnTo>
                    <a:lnTo>
                      <a:pt x="36422" y="9087"/>
                    </a:lnTo>
                    <a:cubicBezTo>
                      <a:pt x="25385" y="15422"/>
                      <a:pt x="16219" y="24560"/>
                      <a:pt x="9847" y="35576"/>
                    </a:cubicBezTo>
                    <a:cubicBezTo>
                      <a:pt x="6627" y="41148"/>
                      <a:pt x="4148" y="47106"/>
                      <a:pt x="2475" y="53321"/>
                    </a:cubicBezTo>
                    <a:cubicBezTo>
                      <a:pt x="-2516" y="71992"/>
                      <a:pt x="105" y="91871"/>
                      <a:pt x="9761" y="108613"/>
                    </a:cubicBezTo>
                    <a:lnTo>
                      <a:pt x="62825" y="199996"/>
                    </a:lnTo>
                    <a:lnTo>
                      <a:pt x="105687" y="18850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4" name="Freeform: Shape 5453">
                <a:extLst>
                  <a:ext uri="{FF2B5EF4-FFF2-40B4-BE49-F238E27FC236}">
                    <a16:creationId xmlns:a16="http://schemas.microsoft.com/office/drawing/2014/main" id="{3E78ACBC-C95F-3B4E-1DCD-7647C77778D3}"/>
                  </a:ext>
                </a:extLst>
              </p:cNvPr>
              <p:cNvSpPr/>
              <p:nvPr/>
            </p:nvSpPr>
            <p:spPr>
              <a:xfrm>
                <a:off x="2901029" y="2654903"/>
                <a:ext cx="154305" cy="193566"/>
              </a:xfrm>
              <a:custGeom>
                <a:avLst/>
                <a:gdLst>
                  <a:gd name="connsiteX0" fmla="*/ 154305 w 154305"/>
                  <a:gd name="connsiteY0" fmla="*/ 193567 h 193566"/>
                  <a:gd name="connsiteX1" fmla="*/ 42863 w 154305"/>
                  <a:gd name="connsiteY1" fmla="*/ 0 h 193566"/>
                  <a:gd name="connsiteX2" fmla="*/ 0 w 154305"/>
                  <a:gd name="connsiteY2" fmla="*/ 11487 h 193566"/>
                  <a:gd name="connsiteX3" fmla="*/ 80324 w 154305"/>
                  <a:gd name="connsiteY3" fmla="*/ 150704 h 193566"/>
                  <a:gd name="connsiteX4" fmla="*/ 142904 w 154305"/>
                  <a:gd name="connsiteY4" fmla="*/ 1868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4"/>
                    </a:lnTo>
                    <a:lnTo>
                      <a:pt x="142904" y="1868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5" name="Freeform: Shape 5454">
                <a:extLst>
                  <a:ext uri="{FF2B5EF4-FFF2-40B4-BE49-F238E27FC236}">
                    <a16:creationId xmlns:a16="http://schemas.microsoft.com/office/drawing/2014/main" id="{A280E141-C6EA-6DA5-141A-0BF672EE0F49}"/>
                  </a:ext>
                </a:extLst>
              </p:cNvPr>
              <p:cNvSpPr/>
              <p:nvPr/>
            </p:nvSpPr>
            <p:spPr>
              <a:xfrm>
                <a:off x="3179635" y="2633300"/>
                <a:ext cx="188423" cy="276977"/>
              </a:xfrm>
              <a:custGeom>
                <a:avLst/>
                <a:gdLst>
                  <a:gd name="connsiteX0" fmla="*/ 145561 w 188423"/>
                  <a:gd name="connsiteY0" fmla="*/ 239859 h 276977"/>
                  <a:gd name="connsiteX1" fmla="*/ 145561 w 188423"/>
                  <a:gd name="connsiteY1" fmla="*/ 276977 h 276977"/>
                  <a:gd name="connsiteX2" fmla="*/ 188424 w 188423"/>
                  <a:gd name="connsiteY2" fmla="*/ 202740 h 276977"/>
                  <a:gd name="connsiteX3" fmla="*/ 188424 w 188423"/>
                  <a:gd name="connsiteY3" fmla="*/ 101327 h 276977"/>
                  <a:gd name="connsiteX4" fmla="*/ 151990 w 188423"/>
                  <a:gd name="connsiteY4" fmla="*/ 38234 h 276977"/>
                  <a:gd name="connsiteX5" fmla="*/ 85725 w 188423"/>
                  <a:gd name="connsiteY5" fmla="*/ 0 h 276977"/>
                  <a:gd name="connsiteX6" fmla="*/ 0 w 188423"/>
                  <a:gd name="connsiteY6" fmla="*/ 0 h 276977"/>
                  <a:gd name="connsiteX7" fmla="*/ 130302 w 188423"/>
                  <a:gd name="connsiteY7" fmla="*/ 75610 h 276977"/>
                  <a:gd name="connsiteX8" fmla="*/ 145304 w 188423"/>
                  <a:gd name="connsiteY8" fmla="*/ 101327 h 276977"/>
                  <a:gd name="connsiteX9" fmla="*/ 145304 w 188423"/>
                  <a:gd name="connsiteY9" fmla="*/ 239944 h 27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6977">
                    <a:moveTo>
                      <a:pt x="145561" y="239859"/>
                    </a:moveTo>
                    <a:lnTo>
                      <a:pt x="145561" y="276977"/>
                    </a:lnTo>
                    <a:lnTo>
                      <a:pt x="188424" y="202740"/>
                    </a:lnTo>
                    <a:lnTo>
                      <a:pt x="188424" y="101327"/>
                    </a:lnTo>
                    <a:cubicBezTo>
                      <a:pt x="188350" y="75318"/>
                      <a:pt x="174480" y="51298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610"/>
                    </a:lnTo>
                    <a:cubicBezTo>
                      <a:pt x="139478" y="80950"/>
                      <a:pt x="145175" y="90714"/>
                      <a:pt x="145304" y="101327"/>
                    </a:cubicBezTo>
                    <a:lnTo>
                      <a:pt x="145304" y="2399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6" name="Freeform: Shape 5455">
                <a:extLst>
                  <a:ext uri="{FF2B5EF4-FFF2-40B4-BE49-F238E27FC236}">
                    <a16:creationId xmlns:a16="http://schemas.microsoft.com/office/drawing/2014/main" id="{BE070302-25D4-E284-E0F2-8B07D3BEECBA}"/>
                  </a:ext>
                </a:extLst>
              </p:cNvPr>
              <p:cNvSpPr/>
              <p:nvPr/>
            </p:nvSpPr>
            <p:spPr>
              <a:xfrm>
                <a:off x="2890142" y="2466051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725 w 107413"/>
                  <a:gd name="connsiteY2" fmla="*/ 0 h 43891"/>
                  <a:gd name="connsiteX3" fmla="*/ 85639 w 107413"/>
                  <a:gd name="connsiteY3" fmla="*/ 0 h 43891"/>
                  <a:gd name="connsiteX4" fmla="*/ 0 w 107413"/>
                  <a:gd name="connsiteY4" fmla="*/ 0 h 43891"/>
                  <a:gd name="connsiteX5" fmla="*/ 76038 w 107413"/>
                  <a:gd name="connsiteY5" fmla="*/ 43891 h 43891"/>
                  <a:gd name="connsiteX6" fmla="*/ 107413 w 107413"/>
                  <a:gd name="connsiteY6" fmla="*/ 12516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7" name="Freeform: Shape 5456">
                <a:extLst>
                  <a:ext uri="{FF2B5EF4-FFF2-40B4-BE49-F238E27FC236}">
                    <a16:creationId xmlns:a16="http://schemas.microsoft.com/office/drawing/2014/main" id="{86F4FC70-1E63-9E2C-8510-0DF899C6638F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8" name="Freeform: Shape 5457">
                <a:extLst>
                  <a:ext uri="{FF2B5EF4-FFF2-40B4-BE49-F238E27FC236}">
                    <a16:creationId xmlns:a16="http://schemas.microsoft.com/office/drawing/2014/main" id="{D5BA5996-5DC0-94EA-49A1-CA48E27455AF}"/>
                  </a:ext>
                </a:extLst>
              </p:cNvPr>
              <p:cNvSpPr/>
              <p:nvPr/>
            </p:nvSpPr>
            <p:spPr>
              <a:xfrm>
                <a:off x="2975781" y="2466051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59" name="Freeform: Shape 5458">
                <a:extLst>
                  <a:ext uri="{FF2B5EF4-FFF2-40B4-BE49-F238E27FC236}">
                    <a16:creationId xmlns:a16="http://schemas.microsoft.com/office/drawing/2014/main" id="{9C3A0037-BA5B-0722-8307-DA0C20F8C1D9}"/>
                  </a:ext>
                </a:extLst>
              </p:cNvPr>
              <p:cNvSpPr/>
              <p:nvPr/>
            </p:nvSpPr>
            <p:spPr>
              <a:xfrm>
                <a:off x="2966180" y="2478566"/>
                <a:ext cx="224942" cy="111785"/>
              </a:xfrm>
              <a:custGeom>
                <a:avLst/>
                <a:gdLst>
                  <a:gd name="connsiteX0" fmla="*/ 224942 w 224942"/>
                  <a:gd name="connsiteY0" fmla="*/ 111785 h 111785"/>
                  <a:gd name="connsiteX1" fmla="*/ 31375 w 224942"/>
                  <a:gd name="connsiteY1" fmla="*/ 0 h 111785"/>
                  <a:gd name="connsiteX2" fmla="*/ 0 w 224942"/>
                  <a:gd name="connsiteY2" fmla="*/ 31375 h 111785"/>
                  <a:gd name="connsiteX3" fmla="*/ 139217 w 224942"/>
                  <a:gd name="connsiteY3" fmla="*/ 111785 h 111785"/>
                  <a:gd name="connsiteX4" fmla="*/ 211569 w 224942"/>
                  <a:gd name="connsiteY4" fmla="*/ 111785 h 111785"/>
                  <a:gd name="connsiteX5" fmla="*/ 224942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224942" y="111785"/>
                    </a:move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lnTo>
                      <a:pt x="211569" y="111785"/>
                    </a:lnTo>
                    <a:lnTo>
                      <a:pt x="224942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0" name="Freeform: Shape 5459">
                <a:extLst>
                  <a:ext uri="{FF2B5EF4-FFF2-40B4-BE49-F238E27FC236}">
                    <a16:creationId xmlns:a16="http://schemas.microsoft.com/office/drawing/2014/main" id="{A1CA545E-BE44-2C08-5456-2E8C4EB6AF77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1" name="Freeform: Shape 5460">
                <a:extLst>
                  <a:ext uri="{FF2B5EF4-FFF2-40B4-BE49-F238E27FC236}">
                    <a16:creationId xmlns:a16="http://schemas.microsoft.com/office/drawing/2014/main" id="{DABE7462-AC82-83FF-A0C4-3B42F1665382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2" name="Freeform: Shape 5461">
                <a:extLst>
                  <a:ext uri="{FF2B5EF4-FFF2-40B4-BE49-F238E27FC236}">
                    <a16:creationId xmlns:a16="http://schemas.microsoft.com/office/drawing/2014/main" id="{6491F43E-A404-3FAB-5C35-0B4CE1283DEB}"/>
                  </a:ext>
                </a:extLst>
              </p:cNvPr>
              <p:cNvSpPr/>
              <p:nvPr/>
            </p:nvSpPr>
            <p:spPr>
              <a:xfrm>
                <a:off x="2773213" y="2992573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833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5 h 200082"/>
                  <a:gd name="connsiteX6" fmla="*/ 256832 w 263004"/>
                  <a:gd name="connsiteY6" fmla="*/ 167935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573 h 200082"/>
                  <a:gd name="connsiteX11" fmla="*/ 35747 w 263004"/>
                  <a:gd name="connsiteY11" fmla="*/ 11573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377"/>
                      <a:pt x="0" y="35833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39"/>
                      <a:pt x="136903" y="200082"/>
                    </a:cubicBezTo>
                    <a:lnTo>
                      <a:pt x="238315" y="200082"/>
                    </a:lnTo>
                    <a:lnTo>
                      <a:pt x="256832" y="167935"/>
                    </a:lnTo>
                    <a:lnTo>
                      <a:pt x="256832" y="167935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207" y="157074"/>
                      <a:pt x="116449" y="151382"/>
                      <a:pt x="111100" y="142218"/>
                    </a:cubicBezTo>
                    <a:lnTo>
                      <a:pt x="35747" y="11573"/>
                    </a:lnTo>
                    <a:lnTo>
                      <a:pt x="35747" y="115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3" name="Freeform: Shape 5462">
                <a:extLst>
                  <a:ext uri="{FF2B5EF4-FFF2-40B4-BE49-F238E27FC236}">
                    <a16:creationId xmlns:a16="http://schemas.microsoft.com/office/drawing/2014/main" id="{ED7C74B8-A051-C199-A756-63D7822BDDA6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4" name="Freeform: Shape 5463">
                <a:extLst>
                  <a:ext uri="{FF2B5EF4-FFF2-40B4-BE49-F238E27FC236}">
                    <a16:creationId xmlns:a16="http://schemas.microsoft.com/office/drawing/2014/main" id="{FF66409D-EE73-315D-2973-29E8E2E8289F}"/>
                  </a:ext>
                </a:extLst>
              </p:cNvPr>
              <p:cNvSpPr/>
              <p:nvPr/>
            </p:nvSpPr>
            <p:spPr>
              <a:xfrm>
                <a:off x="3030045" y="3149793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5" name="Freeform: Shape 5464">
                <a:extLst>
                  <a:ext uri="{FF2B5EF4-FFF2-40B4-BE49-F238E27FC236}">
                    <a16:creationId xmlns:a16="http://schemas.microsoft.com/office/drawing/2014/main" id="{88B5D795-A095-7D98-3DF1-75DAD140F6B8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6" name="Freeform: Shape 5465">
                <a:extLst>
                  <a:ext uri="{FF2B5EF4-FFF2-40B4-BE49-F238E27FC236}">
                    <a16:creationId xmlns:a16="http://schemas.microsoft.com/office/drawing/2014/main" id="{5FBB3FD1-3834-A93B-DB3D-F8698873640B}"/>
                  </a:ext>
                </a:extLst>
              </p:cNvPr>
              <p:cNvSpPr/>
              <p:nvPr/>
            </p:nvSpPr>
            <p:spPr>
              <a:xfrm>
                <a:off x="3011528" y="3160509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7" name="Freeform: Shape 5466">
                <a:extLst>
                  <a:ext uri="{FF2B5EF4-FFF2-40B4-BE49-F238E27FC236}">
                    <a16:creationId xmlns:a16="http://schemas.microsoft.com/office/drawing/2014/main" id="{00B0B102-C09C-1551-22E6-1CEA84E1C8BE}"/>
                  </a:ext>
                </a:extLst>
              </p:cNvPr>
              <p:cNvSpPr/>
              <p:nvPr/>
            </p:nvSpPr>
            <p:spPr>
              <a:xfrm>
                <a:off x="2667000" y="2758802"/>
                <a:ext cx="134931" cy="269604"/>
              </a:xfrm>
              <a:custGeom>
                <a:avLst/>
                <a:gdLst>
                  <a:gd name="connsiteX0" fmla="*/ 134931 w 134931"/>
                  <a:gd name="connsiteY0" fmla="*/ 233772 h 269604"/>
                  <a:gd name="connsiteX1" fmla="*/ 98841 w 134931"/>
                  <a:gd name="connsiteY1" fmla="*/ 171107 h 269604"/>
                  <a:gd name="connsiteX2" fmla="*/ 98841 w 134931"/>
                  <a:gd name="connsiteY2" fmla="*/ 171107 h 269604"/>
                  <a:gd name="connsiteX3" fmla="*/ 0 w 134931"/>
                  <a:gd name="connsiteY3" fmla="*/ 0 h 269604"/>
                  <a:gd name="connsiteX4" fmla="*/ 0 w 134931"/>
                  <a:gd name="connsiteY4" fmla="*/ 85725 h 269604"/>
                  <a:gd name="connsiteX5" fmla="*/ 106213 w 134931"/>
                  <a:gd name="connsiteY5" fmla="*/ 269605 h 269604"/>
                  <a:gd name="connsiteX6" fmla="*/ 134931 w 134931"/>
                  <a:gd name="connsiteY6" fmla="*/ 233772 h 26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69604">
                    <a:moveTo>
                      <a:pt x="134931" y="233772"/>
                    </a:moveTo>
                    <a:lnTo>
                      <a:pt x="98841" y="171107"/>
                    </a:lnTo>
                    <a:lnTo>
                      <a:pt x="98841" y="171107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69605"/>
                    </a:lnTo>
                    <a:cubicBezTo>
                      <a:pt x="115414" y="257372"/>
                      <a:pt x="124987" y="245431"/>
                      <a:pt x="134931" y="23377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8" name="Freeform: Shape 5467">
                <a:extLst>
                  <a:ext uri="{FF2B5EF4-FFF2-40B4-BE49-F238E27FC236}">
                    <a16:creationId xmlns:a16="http://schemas.microsoft.com/office/drawing/2014/main" id="{8968693F-C118-32F8-5B8F-3A7F0D8E6178}"/>
                  </a:ext>
                </a:extLst>
              </p:cNvPr>
              <p:cNvSpPr/>
              <p:nvPr/>
            </p:nvSpPr>
            <p:spPr>
              <a:xfrm>
                <a:off x="3036731" y="2841783"/>
                <a:ext cx="288207" cy="128951"/>
              </a:xfrm>
              <a:custGeom>
                <a:avLst/>
                <a:gdLst>
                  <a:gd name="connsiteX0" fmla="*/ 6944 w 288207"/>
                  <a:gd name="connsiteY0" fmla="*/ 0 h 128951"/>
                  <a:gd name="connsiteX1" fmla="*/ 0 w 288207"/>
                  <a:gd name="connsiteY1" fmla="*/ 45434 h 128951"/>
                  <a:gd name="connsiteX2" fmla="*/ 127473 w 288207"/>
                  <a:gd name="connsiteY2" fmla="*/ 119244 h 128951"/>
                  <a:gd name="connsiteX3" fmla="*/ 200339 w 288207"/>
                  <a:gd name="connsiteY3" fmla="*/ 119244 h 128951"/>
                  <a:gd name="connsiteX4" fmla="*/ 288207 w 288207"/>
                  <a:gd name="connsiteY4" fmla="*/ 68494 h 128951"/>
                  <a:gd name="connsiteX5" fmla="*/ 288207 w 288207"/>
                  <a:gd name="connsiteY5" fmla="*/ 31375 h 128951"/>
                  <a:gd name="connsiteX6" fmla="*/ 288207 w 288207"/>
                  <a:gd name="connsiteY6" fmla="*/ 31375 h 128951"/>
                  <a:gd name="connsiteX7" fmla="*/ 288207 w 288207"/>
                  <a:gd name="connsiteY7" fmla="*/ 19031 h 128951"/>
                  <a:gd name="connsiteX8" fmla="*/ 178908 w 288207"/>
                  <a:gd name="connsiteY8" fmla="*/ 82124 h 128951"/>
                  <a:gd name="connsiteX9" fmla="*/ 148904 w 288207"/>
                  <a:gd name="connsiteY9" fmla="*/ 82124 h 128951"/>
                  <a:gd name="connsiteX10" fmla="*/ 18345 w 288207"/>
                  <a:gd name="connsiteY10" fmla="*/ 6687 h 128951"/>
                  <a:gd name="connsiteX11" fmla="*/ 18345 w 288207"/>
                  <a:gd name="connsiteY11" fmla="*/ 6687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207" h="128951">
                    <a:moveTo>
                      <a:pt x="6944" y="0"/>
                    </a:moveTo>
                    <a:cubicBezTo>
                      <a:pt x="4201" y="15088"/>
                      <a:pt x="1886" y="30235"/>
                      <a:pt x="0" y="45434"/>
                    </a:cubicBezTo>
                    <a:lnTo>
                      <a:pt x="127473" y="119244"/>
                    </a:lnTo>
                    <a:cubicBezTo>
                      <a:pt x="150037" y="132188"/>
                      <a:pt x="177776" y="132188"/>
                      <a:pt x="200339" y="119244"/>
                    </a:cubicBezTo>
                    <a:lnTo>
                      <a:pt x="288207" y="68494"/>
                    </a:lnTo>
                    <a:lnTo>
                      <a:pt x="288207" y="31375"/>
                    </a:lnTo>
                    <a:lnTo>
                      <a:pt x="288207" y="31375"/>
                    </a:lnTo>
                    <a:lnTo>
                      <a:pt x="288207" y="19031"/>
                    </a:lnTo>
                    <a:lnTo>
                      <a:pt x="178908" y="82124"/>
                    </a:lnTo>
                    <a:cubicBezTo>
                      <a:pt x="169611" y="87431"/>
                      <a:pt x="158201" y="87431"/>
                      <a:pt x="148904" y="82124"/>
                    </a:cubicBezTo>
                    <a:lnTo>
                      <a:pt x="18345" y="6687"/>
                    </a:lnTo>
                    <a:lnTo>
                      <a:pt x="18345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69" name="Freeform: Shape 5468">
                <a:extLst>
                  <a:ext uri="{FF2B5EF4-FFF2-40B4-BE49-F238E27FC236}">
                    <a16:creationId xmlns:a16="http://schemas.microsoft.com/office/drawing/2014/main" id="{E45F3D91-6A59-8629-A7D8-62D7438EAB82}"/>
                  </a:ext>
                </a:extLst>
              </p:cNvPr>
              <p:cNvSpPr/>
              <p:nvPr/>
            </p:nvSpPr>
            <p:spPr>
              <a:xfrm>
                <a:off x="2808703" y="2706081"/>
                <a:ext cx="234972" cy="181136"/>
              </a:xfrm>
              <a:custGeom>
                <a:avLst/>
                <a:gdLst>
                  <a:gd name="connsiteX0" fmla="*/ 228029 w 234972"/>
                  <a:gd name="connsiteY0" fmla="*/ 181137 h 181136"/>
                  <a:gd name="connsiteX1" fmla="*/ 234972 w 234972"/>
                  <a:gd name="connsiteY1" fmla="*/ 135703 h 181136"/>
                  <a:gd name="connsiteX2" fmla="*/ 172393 w 234972"/>
                  <a:gd name="connsiteY2" fmla="*/ 99527 h 181136"/>
                  <a:gd name="connsiteX3" fmla="*/ 172393 w 234972"/>
                  <a:gd name="connsiteY3" fmla="*/ 99527 h 181136"/>
                  <a:gd name="connsiteX4" fmla="*/ 0 w 234972"/>
                  <a:gd name="connsiteY4" fmla="*/ 0 h 181136"/>
                  <a:gd name="connsiteX5" fmla="*/ 0 w 234972"/>
                  <a:gd name="connsiteY5" fmla="*/ 4946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228029" y="181137"/>
                    </a:moveTo>
                    <a:cubicBezTo>
                      <a:pt x="229914" y="165938"/>
                      <a:pt x="232229" y="150790"/>
                      <a:pt x="234972" y="135703"/>
                    </a:cubicBezTo>
                    <a:lnTo>
                      <a:pt x="172393" y="99527"/>
                    </a:ln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0" name="Freeform: Shape 5469">
                <a:extLst>
                  <a:ext uri="{FF2B5EF4-FFF2-40B4-BE49-F238E27FC236}">
                    <a16:creationId xmlns:a16="http://schemas.microsoft.com/office/drawing/2014/main" id="{507D4EE8-8559-0C3E-8526-CEB0DB8DD93B}"/>
                  </a:ext>
                </a:extLst>
              </p:cNvPr>
              <p:cNvSpPr/>
              <p:nvPr/>
            </p:nvSpPr>
            <p:spPr>
              <a:xfrm>
                <a:off x="2666999" y="2662875"/>
                <a:ext cx="98840" cy="93868"/>
              </a:xfrm>
              <a:custGeom>
                <a:avLst/>
                <a:gdLst>
                  <a:gd name="connsiteX0" fmla="*/ 38919 w 98840"/>
                  <a:gd name="connsiteY0" fmla="*/ 43548 h 93868"/>
                  <a:gd name="connsiteX1" fmla="*/ 61636 w 98840"/>
                  <a:gd name="connsiteY1" fmla="*/ 46549 h 93868"/>
                  <a:gd name="connsiteX2" fmla="*/ 98841 w 98840"/>
                  <a:gd name="connsiteY2" fmla="*/ 67980 h 93868"/>
                  <a:gd name="connsiteX3" fmla="*/ 98841 w 98840"/>
                  <a:gd name="connsiteY3" fmla="*/ 18431 h 93868"/>
                  <a:gd name="connsiteX4" fmla="*/ 83068 w 98840"/>
                  <a:gd name="connsiteY4" fmla="*/ 9858 h 93868"/>
                  <a:gd name="connsiteX5" fmla="*/ 46806 w 98840"/>
                  <a:gd name="connsiteY5" fmla="*/ 0 h 93868"/>
                  <a:gd name="connsiteX6" fmla="*/ 0 w 98840"/>
                  <a:gd name="connsiteY6" fmla="*/ 17145 h 93868"/>
                  <a:gd name="connsiteX7" fmla="*/ 0 w 98840"/>
                  <a:gd name="connsiteY7" fmla="*/ 93869 h 93868"/>
                  <a:gd name="connsiteX8" fmla="*/ 20660 w 98840"/>
                  <a:gd name="connsiteY8" fmla="*/ 58036 h 93868"/>
                  <a:gd name="connsiteX9" fmla="*/ 38919 w 98840"/>
                  <a:gd name="connsiteY9" fmla="*/ 43548 h 9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3868">
                    <a:moveTo>
                      <a:pt x="38919" y="43548"/>
                    </a:moveTo>
                    <a:cubicBezTo>
                      <a:pt x="46588" y="41465"/>
                      <a:pt x="54772" y="42545"/>
                      <a:pt x="61636" y="46549"/>
                    </a:cubicBezTo>
                    <a:lnTo>
                      <a:pt x="98841" y="67980"/>
                    </a:lnTo>
                    <a:lnTo>
                      <a:pt x="98841" y="18431"/>
                    </a:lnTo>
                    <a:lnTo>
                      <a:pt x="83068" y="9858"/>
                    </a:lnTo>
                    <a:cubicBezTo>
                      <a:pt x="72069" y="3412"/>
                      <a:pt x="59554" y="9"/>
                      <a:pt x="46806" y="0"/>
                    </a:cubicBezTo>
                    <a:cubicBezTo>
                      <a:pt x="29681" y="77"/>
                      <a:pt x="13123" y="6146"/>
                      <a:pt x="0" y="17145"/>
                    </a:cubicBezTo>
                    <a:lnTo>
                      <a:pt x="0" y="93869"/>
                    </a:lnTo>
                    <a:lnTo>
                      <a:pt x="20660" y="58036"/>
                    </a:lnTo>
                    <a:cubicBezTo>
                      <a:pt x="24537" y="50938"/>
                      <a:pt x="31124" y="45709"/>
                      <a:pt x="38919" y="4354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1" name="Freeform: Shape 5470">
                <a:extLst>
                  <a:ext uri="{FF2B5EF4-FFF2-40B4-BE49-F238E27FC236}">
                    <a16:creationId xmlns:a16="http://schemas.microsoft.com/office/drawing/2014/main" id="{AB4F08AF-6573-AFC4-EBED-E19ADC39447E}"/>
                  </a:ext>
                </a:extLst>
              </p:cNvPr>
              <p:cNvSpPr/>
              <p:nvPr/>
            </p:nvSpPr>
            <p:spPr>
              <a:xfrm>
                <a:off x="3177663" y="2466051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789"/>
                      <a:pt x="10716" y="153019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0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2" name="Freeform: Shape 5471">
                <a:extLst>
                  <a:ext uri="{FF2B5EF4-FFF2-40B4-BE49-F238E27FC236}">
                    <a16:creationId xmlns:a16="http://schemas.microsoft.com/office/drawing/2014/main" id="{DFDCBDA7-7E3F-A668-CA43-51C85282D045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3" name="Freeform: Shape 5472">
                <a:extLst>
                  <a:ext uri="{FF2B5EF4-FFF2-40B4-BE49-F238E27FC236}">
                    <a16:creationId xmlns:a16="http://schemas.microsoft.com/office/drawing/2014/main" id="{AB50763D-353D-967F-A079-01BC869AFD6A}"/>
                  </a:ext>
                </a:extLst>
              </p:cNvPr>
              <p:cNvSpPr/>
              <p:nvPr/>
            </p:nvSpPr>
            <p:spPr>
              <a:xfrm>
                <a:off x="3430981" y="2466051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4" name="Freeform: Shape 5473">
                <a:extLst>
                  <a:ext uri="{FF2B5EF4-FFF2-40B4-BE49-F238E27FC236}">
                    <a16:creationId xmlns:a16="http://schemas.microsoft.com/office/drawing/2014/main" id="{3D8BEA01-3441-6051-E5D1-3B69D69151C0}"/>
                  </a:ext>
                </a:extLst>
              </p:cNvPr>
              <p:cNvSpPr/>
              <p:nvPr/>
            </p:nvSpPr>
            <p:spPr>
              <a:xfrm>
                <a:off x="2906258" y="2590352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718"/>
                      <a:pt x="276549" y="14487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5" name="Freeform: Shape 5474">
                <a:extLst>
                  <a:ext uri="{FF2B5EF4-FFF2-40B4-BE49-F238E27FC236}">
                    <a16:creationId xmlns:a16="http://schemas.microsoft.com/office/drawing/2014/main" id="{2C320CCE-1272-AFB5-F33B-8C224AA959CB}"/>
                  </a:ext>
                </a:extLst>
              </p:cNvPr>
              <p:cNvSpPr/>
              <p:nvPr/>
            </p:nvSpPr>
            <p:spPr>
              <a:xfrm>
                <a:off x="2667000" y="3015634"/>
                <a:ext cx="141446" cy="264633"/>
              </a:xfrm>
              <a:custGeom>
                <a:avLst/>
                <a:gdLst>
                  <a:gd name="connsiteX0" fmla="*/ 17145 w 141446"/>
                  <a:gd name="connsiteY0" fmla="*/ 264633 h 264633"/>
                  <a:gd name="connsiteX1" fmla="*/ 105013 w 141446"/>
                  <a:gd name="connsiteY1" fmla="*/ 213884 h 264633"/>
                  <a:gd name="connsiteX2" fmla="*/ 141446 w 141446"/>
                  <a:gd name="connsiteY2" fmla="*/ 150790 h 264633"/>
                  <a:gd name="connsiteX3" fmla="*/ 141446 w 141446"/>
                  <a:gd name="connsiteY3" fmla="*/ 74238 h 264633"/>
                  <a:gd name="connsiteX4" fmla="*/ 98584 w 141446"/>
                  <a:gd name="connsiteY4" fmla="*/ 0 h 264633"/>
                  <a:gd name="connsiteX5" fmla="*/ 98584 w 141446"/>
                  <a:gd name="connsiteY5" fmla="*/ 150790 h 264633"/>
                  <a:gd name="connsiteX6" fmla="*/ 83582 w 141446"/>
                  <a:gd name="connsiteY6" fmla="*/ 176508 h 264633"/>
                  <a:gd name="connsiteX7" fmla="*/ 0 w 141446"/>
                  <a:gd name="connsiteY7" fmla="*/ 225199 h 264633"/>
                  <a:gd name="connsiteX8" fmla="*/ 0 w 141446"/>
                  <a:gd name="connsiteY8" fmla="*/ 26463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46" h="264633">
                    <a:moveTo>
                      <a:pt x="17145" y="264633"/>
                    </a:moveTo>
                    <a:lnTo>
                      <a:pt x="105013" y="213884"/>
                    </a:lnTo>
                    <a:cubicBezTo>
                      <a:pt x="127529" y="200845"/>
                      <a:pt x="141408" y="176808"/>
                      <a:pt x="141446" y="150790"/>
                    </a:cubicBezTo>
                    <a:lnTo>
                      <a:pt x="141446" y="74238"/>
                    </a:lnTo>
                    <a:lnTo>
                      <a:pt x="98584" y="0"/>
                    </a:lnTo>
                    <a:lnTo>
                      <a:pt x="98584" y="150790"/>
                    </a:lnTo>
                    <a:cubicBezTo>
                      <a:pt x="98489" y="161412"/>
                      <a:pt x="92783" y="171193"/>
                      <a:pt x="83582" y="176508"/>
                    </a:cubicBezTo>
                    <a:lnTo>
                      <a:pt x="0" y="225199"/>
                    </a:lnTo>
                    <a:lnTo>
                      <a:pt x="0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6" name="Freeform: Shape 5475">
                <a:extLst>
                  <a:ext uri="{FF2B5EF4-FFF2-40B4-BE49-F238E27FC236}">
                    <a16:creationId xmlns:a16="http://schemas.microsoft.com/office/drawing/2014/main" id="{B621E380-4836-31A8-D1FE-572D187CFE13}"/>
                  </a:ext>
                </a:extLst>
              </p:cNvPr>
              <p:cNvSpPr/>
              <p:nvPr/>
            </p:nvSpPr>
            <p:spPr>
              <a:xfrm>
                <a:off x="2765669" y="2590351"/>
                <a:ext cx="115900" cy="190052"/>
              </a:xfrm>
              <a:custGeom>
                <a:avLst/>
                <a:gdLst>
                  <a:gd name="connsiteX0" fmla="*/ 43034 w 115900"/>
                  <a:gd name="connsiteY0" fmla="*/ 165193 h 190052"/>
                  <a:gd name="connsiteX1" fmla="*/ 43034 w 115900"/>
                  <a:gd name="connsiteY1" fmla="*/ 165193 h 190052"/>
                  <a:gd name="connsiteX2" fmla="*/ 43034 w 115900"/>
                  <a:gd name="connsiteY2" fmla="*/ 115730 h 190052"/>
                  <a:gd name="connsiteX3" fmla="*/ 43034 w 115900"/>
                  <a:gd name="connsiteY3" fmla="*/ 115730 h 190052"/>
                  <a:gd name="connsiteX4" fmla="*/ 43034 w 115900"/>
                  <a:gd name="connsiteY4" fmla="*/ 72867 h 190052"/>
                  <a:gd name="connsiteX5" fmla="*/ 72694 w 115900"/>
                  <a:gd name="connsiteY5" fmla="*/ 42863 h 190052"/>
                  <a:gd name="connsiteX6" fmla="*/ 73038 w 115900"/>
                  <a:gd name="connsiteY6" fmla="*/ 42863 h 190052"/>
                  <a:gd name="connsiteX7" fmla="*/ 115900 w 115900"/>
                  <a:gd name="connsiteY7" fmla="*/ 42863 h 190052"/>
                  <a:gd name="connsiteX8" fmla="*/ 91126 w 115900"/>
                  <a:gd name="connsiteY8" fmla="*/ 1 h 190052"/>
                  <a:gd name="connsiteX9" fmla="*/ 72781 w 115900"/>
                  <a:gd name="connsiteY9" fmla="*/ 1 h 190052"/>
                  <a:gd name="connsiteX10" fmla="*/ 36433 w 115900"/>
                  <a:gd name="connsiteY10" fmla="*/ 9688 h 190052"/>
                  <a:gd name="connsiteX11" fmla="*/ 21346 w 115900"/>
                  <a:gd name="connsiteY11" fmla="*/ 21346 h 190052"/>
                  <a:gd name="connsiteX12" fmla="*/ 0 w 115900"/>
                  <a:gd name="connsiteY12" fmla="*/ 72781 h 190052"/>
                  <a:gd name="connsiteX13" fmla="*/ 0 w 115900"/>
                  <a:gd name="connsiteY13" fmla="*/ 178566 h 190052"/>
                  <a:gd name="connsiteX14" fmla="*/ 42863 w 115900"/>
                  <a:gd name="connsiteY14" fmla="*/ 190053 h 19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052">
                    <a:moveTo>
                      <a:pt x="43034" y="165193"/>
                    </a:moveTo>
                    <a:lnTo>
                      <a:pt x="43034" y="165193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2939" y="56390"/>
                      <a:pt x="56219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02" y="12877"/>
                      <a:pt x="25827" y="16794"/>
                      <a:pt x="21346" y="21346"/>
                    </a:cubicBezTo>
                    <a:cubicBezTo>
                      <a:pt x="7637" y="34942"/>
                      <a:pt x="-51" y="53467"/>
                      <a:pt x="0" y="72781"/>
                    </a:cubicBezTo>
                    <a:lnTo>
                      <a:pt x="0" y="178566"/>
                    </a:lnTo>
                    <a:lnTo>
                      <a:pt x="42863" y="19005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7" name="Freeform: Shape 5476">
                <a:extLst>
                  <a:ext uri="{FF2B5EF4-FFF2-40B4-BE49-F238E27FC236}">
                    <a16:creationId xmlns:a16="http://schemas.microsoft.com/office/drawing/2014/main" id="{C624170A-6B1A-4229-027C-22A5ECAF24E7}"/>
                  </a:ext>
                </a:extLst>
              </p:cNvPr>
              <p:cNvSpPr/>
              <p:nvPr/>
            </p:nvSpPr>
            <p:spPr>
              <a:xfrm>
                <a:off x="2765840" y="2769174"/>
                <a:ext cx="42862" cy="234972"/>
              </a:xfrm>
              <a:custGeom>
                <a:avLst/>
                <a:gdLst>
                  <a:gd name="connsiteX0" fmla="*/ 42863 w 42862"/>
                  <a:gd name="connsiteY0" fmla="*/ 234972 h 234972"/>
                  <a:gd name="connsiteX1" fmla="*/ 42863 w 42862"/>
                  <a:gd name="connsiteY1" fmla="*/ 11487 h 234972"/>
                  <a:gd name="connsiteX2" fmla="*/ 0 w 42862"/>
                  <a:gd name="connsiteY2" fmla="*/ 0 h 234972"/>
                  <a:gd name="connsiteX3" fmla="*/ 0 w 42862"/>
                  <a:gd name="connsiteY3" fmla="*/ 160734 h 234972"/>
                  <a:gd name="connsiteX4" fmla="*/ 36090 w 42862"/>
                  <a:gd name="connsiteY4" fmla="*/ 223399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734"/>
                    </a:lnTo>
                    <a:lnTo>
                      <a:pt x="36090" y="22339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8" name="Freeform: Shape 5477">
                <a:extLst>
                  <a:ext uri="{FF2B5EF4-FFF2-40B4-BE49-F238E27FC236}">
                    <a16:creationId xmlns:a16="http://schemas.microsoft.com/office/drawing/2014/main" id="{68775A2D-F83B-03C5-2F0E-8B120B8F0FF8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41703" cy="278006"/>
              </a:xfrm>
              <a:custGeom>
                <a:avLst/>
                <a:gdLst>
                  <a:gd name="connsiteX0" fmla="*/ 98841 w 141703"/>
                  <a:gd name="connsiteY0" fmla="*/ 278006 h 278006"/>
                  <a:gd name="connsiteX1" fmla="*/ 141703 w 141703"/>
                  <a:gd name="connsiteY1" fmla="*/ 261375 h 278006"/>
                  <a:gd name="connsiteX2" fmla="*/ 141703 w 141703"/>
                  <a:gd name="connsiteY2" fmla="*/ 113843 h 278006"/>
                  <a:gd name="connsiteX3" fmla="*/ 105270 w 141703"/>
                  <a:gd name="connsiteY3" fmla="*/ 50749 h 278006"/>
                  <a:gd name="connsiteX4" fmla="*/ 17145 w 141703"/>
                  <a:gd name="connsiteY4" fmla="*/ 0 h 278006"/>
                  <a:gd name="connsiteX5" fmla="*/ 0 w 141703"/>
                  <a:gd name="connsiteY5" fmla="*/ 10030 h 278006"/>
                  <a:gd name="connsiteX6" fmla="*/ 0 w 141703"/>
                  <a:gd name="connsiteY6" fmla="*/ 39434 h 278006"/>
                  <a:gd name="connsiteX7" fmla="*/ 83839 w 141703"/>
                  <a:gd name="connsiteY7" fmla="*/ 87868 h 278006"/>
                  <a:gd name="connsiteX8" fmla="*/ 98841 w 141703"/>
                  <a:gd name="connsiteY8" fmla="*/ 113586 h 278006"/>
                  <a:gd name="connsiteX9" fmla="*/ 98841 w 141703"/>
                  <a:gd name="connsiteY9" fmla="*/ 264376 h 278006"/>
                  <a:gd name="connsiteX10" fmla="*/ 98841 w 141703"/>
                  <a:gd name="connsiteY10" fmla="*/ 264376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06">
                    <a:moveTo>
                      <a:pt x="98841" y="278006"/>
                    </a:moveTo>
                    <a:cubicBezTo>
                      <a:pt x="113243" y="272974"/>
                      <a:pt x="127531" y="267436"/>
                      <a:pt x="141703" y="261375"/>
                    </a:cubicBezTo>
                    <a:lnTo>
                      <a:pt x="141703" y="113843"/>
                    </a:lnTo>
                    <a:cubicBezTo>
                      <a:pt x="141665" y="87825"/>
                      <a:pt x="127786" y="63788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2990" y="93226"/>
                      <a:pt x="98678" y="102981"/>
                      <a:pt x="98841" y="113586"/>
                    </a:cubicBezTo>
                    <a:lnTo>
                      <a:pt x="98841" y="264376"/>
                    </a:lnTo>
                    <a:lnTo>
                      <a:pt x="9884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79" name="Freeform: Shape 5478">
                <a:extLst>
                  <a:ext uri="{FF2B5EF4-FFF2-40B4-BE49-F238E27FC236}">
                    <a16:creationId xmlns:a16="http://schemas.microsoft.com/office/drawing/2014/main" id="{B5F925F5-68E2-3D6D-9858-39C829B6DB2C}"/>
                  </a:ext>
                </a:extLst>
              </p:cNvPr>
              <p:cNvSpPr/>
              <p:nvPr/>
            </p:nvSpPr>
            <p:spPr>
              <a:xfrm>
                <a:off x="2765840" y="3878198"/>
                <a:ext cx="42862" cy="288036"/>
              </a:xfrm>
              <a:custGeom>
                <a:avLst/>
                <a:gdLst>
                  <a:gd name="connsiteX0" fmla="*/ 42863 w 42862"/>
                  <a:gd name="connsiteY0" fmla="*/ 0 h 288036"/>
                  <a:gd name="connsiteX1" fmla="*/ 0 w 42862"/>
                  <a:gd name="connsiteY1" fmla="*/ 16631 h 288036"/>
                  <a:gd name="connsiteX2" fmla="*/ 0 w 42862"/>
                  <a:gd name="connsiteY2" fmla="*/ 88983 h 288036"/>
                  <a:gd name="connsiteX3" fmla="*/ 0 w 42862"/>
                  <a:gd name="connsiteY3" fmla="*/ 88983 h 288036"/>
                  <a:gd name="connsiteX4" fmla="*/ 0 w 42862"/>
                  <a:gd name="connsiteY4" fmla="*/ 288036 h 288036"/>
                  <a:gd name="connsiteX5" fmla="*/ 42863 w 42862"/>
                  <a:gd name="connsiteY5" fmla="*/ 263347 h 28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036">
                    <a:moveTo>
                      <a:pt x="42863" y="0"/>
                    </a:moveTo>
                    <a:cubicBezTo>
                      <a:pt x="28690" y="6001"/>
                      <a:pt x="14402" y="11547"/>
                      <a:pt x="0" y="16631"/>
                    </a:cubicBezTo>
                    <a:lnTo>
                      <a:pt x="0" y="88983"/>
                    </a:lnTo>
                    <a:lnTo>
                      <a:pt x="0" y="88983"/>
                    </a:lnTo>
                    <a:lnTo>
                      <a:pt x="0" y="288036"/>
                    </a:lnTo>
                    <a:lnTo>
                      <a:pt x="42863" y="2633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0" name="Freeform: Shape 5479">
                <a:extLst>
                  <a:ext uri="{FF2B5EF4-FFF2-40B4-BE49-F238E27FC236}">
                    <a16:creationId xmlns:a16="http://schemas.microsoft.com/office/drawing/2014/main" id="{4A287896-89AF-3DBC-5FA9-928BAD13E78D}"/>
                  </a:ext>
                </a:extLst>
              </p:cNvPr>
              <p:cNvSpPr/>
              <p:nvPr/>
            </p:nvSpPr>
            <p:spPr>
              <a:xfrm>
                <a:off x="3191122" y="4263875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301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4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301"/>
                    </a:moveTo>
                    <a:lnTo>
                      <a:pt x="213798" y="36433"/>
                    </a:lnTo>
                    <a:cubicBezTo>
                      <a:pt x="200758" y="13913"/>
                      <a:pt x="176724" y="43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4" y="42957"/>
                      <a:pt x="171196" y="48666"/>
                      <a:pt x="176508" y="57864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1" name="Freeform: Shape 5480">
                <a:extLst>
                  <a:ext uri="{FF2B5EF4-FFF2-40B4-BE49-F238E27FC236}">
                    <a16:creationId xmlns:a16="http://schemas.microsoft.com/office/drawing/2014/main" id="{DDD1DBC3-78ED-56F3-32F5-4A9B50AD1D73}"/>
                  </a:ext>
                </a:extLst>
              </p:cNvPr>
              <p:cNvSpPr/>
              <p:nvPr/>
            </p:nvSpPr>
            <p:spPr>
              <a:xfrm>
                <a:off x="2765583" y="4191009"/>
                <a:ext cx="190566" cy="115729"/>
              </a:xfrm>
              <a:custGeom>
                <a:avLst/>
                <a:gdLst>
                  <a:gd name="connsiteX0" fmla="*/ 165450 w 190566"/>
                  <a:gd name="connsiteY0" fmla="*/ 72866 h 115729"/>
                  <a:gd name="connsiteX1" fmla="*/ 72867 w 190566"/>
                  <a:gd name="connsiteY1" fmla="*/ 72866 h 115729"/>
                  <a:gd name="connsiteX2" fmla="*/ 42863 w 190566"/>
                  <a:gd name="connsiteY2" fmla="*/ 43205 h 115729"/>
                  <a:gd name="connsiteX3" fmla="*/ 42863 w 190566"/>
                  <a:gd name="connsiteY3" fmla="*/ 42863 h 115729"/>
                  <a:gd name="connsiteX4" fmla="*/ 42863 w 190566"/>
                  <a:gd name="connsiteY4" fmla="*/ 0 h 115729"/>
                  <a:gd name="connsiteX5" fmla="*/ 0 w 190566"/>
                  <a:gd name="connsiteY5" fmla="*/ 24774 h 115729"/>
                  <a:gd name="connsiteX6" fmla="*/ 0 w 190566"/>
                  <a:gd name="connsiteY6" fmla="*/ 42863 h 115729"/>
                  <a:gd name="connsiteX7" fmla="*/ 9601 w 190566"/>
                  <a:gd name="connsiteY7" fmla="*/ 79210 h 115729"/>
                  <a:gd name="connsiteX8" fmla="*/ 21432 w 190566"/>
                  <a:gd name="connsiteY8" fmla="*/ 94383 h 115729"/>
                  <a:gd name="connsiteX9" fmla="*/ 72867 w 190566"/>
                  <a:gd name="connsiteY9" fmla="*/ 115729 h 115729"/>
                  <a:gd name="connsiteX10" fmla="*/ 179080 w 190566"/>
                  <a:gd name="connsiteY10" fmla="*/ 115729 h 115729"/>
                  <a:gd name="connsiteX11" fmla="*/ 190567 w 190566"/>
                  <a:gd name="connsiteY11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566" h="115729">
                    <a:moveTo>
                      <a:pt x="16545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42863"/>
                    </a:lnTo>
                    <a:cubicBezTo>
                      <a:pt x="-34" y="55610"/>
                      <a:pt x="3277" y="68143"/>
                      <a:pt x="9601" y="79210"/>
                    </a:cubicBezTo>
                    <a:cubicBezTo>
                      <a:pt x="12840" y="84782"/>
                      <a:pt x="16820" y="89883"/>
                      <a:pt x="21432" y="94383"/>
                    </a:cubicBezTo>
                    <a:cubicBezTo>
                      <a:pt x="35031" y="108090"/>
                      <a:pt x="53556" y="115780"/>
                      <a:pt x="72867" y="115729"/>
                    </a:cubicBezTo>
                    <a:lnTo>
                      <a:pt x="179080" y="115729"/>
                    </a:lnTo>
                    <a:cubicBezTo>
                      <a:pt x="182937" y="101498"/>
                      <a:pt x="186709" y="87182"/>
                      <a:pt x="190567" y="7286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2" name="Freeform: Shape 5481">
                <a:extLst>
                  <a:ext uri="{FF2B5EF4-FFF2-40B4-BE49-F238E27FC236}">
                    <a16:creationId xmlns:a16="http://schemas.microsoft.com/office/drawing/2014/main" id="{9F430D94-F1CF-C2A9-11A7-28658845CE80}"/>
                  </a:ext>
                </a:extLst>
              </p:cNvPr>
              <p:cNvSpPr/>
              <p:nvPr/>
            </p:nvSpPr>
            <p:spPr>
              <a:xfrm>
                <a:off x="2944663" y="4263875"/>
                <a:ext cx="234972" cy="42862"/>
              </a:xfrm>
              <a:custGeom>
                <a:avLst/>
                <a:gdLst>
                  <a:gd name="connsiteX0" fmla="*/ 234972 w 234972"/>
                  <a:gd name="connsiteY0" fmla="*/ 0 h 42862"/>
                  <a:gd name="connsiteX1" fmla="*/ 11487 w 234972"/>
                  <a:gd name="connsiteY1" fmla="*/ 0 h 42862"/>
                  <a:gd name="connsiteX2" fmla="*/ 0 w 234972"/>
                  <a:gd name="connsiteY2" fmla="*/ 42863 h 42862"/>
                  <a:gd name="connsiteX3" fmla="*/ 160734 w 234972"/>
                  <a:gd name="connsiteY3" fmla="*/ 42863 h 42862"/>
                  <a:gd name="connsiteX4" fmla="*/ 223314 w 234972"/>
                  <a:gd name="connsiteY4" fmla="*/ 668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234972" y="0"/>
                    </a:move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lnTo>
                      <a:pt x="160734" y="42863"/>
                    </a:lnTo>
                    <a:lnTo>
                      <a:pt x="223314" y="6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3" name="Freeform: Shape 5482">
                <a:extLst>
                  <a:ext uri="{FF2B5EF4-FFF2-40B4-BE49-F238E27FC236}">
                    <a16:creationId xmlns:a16="http://schemas.microsoft.com/office/drawing/2014/main" id="{85CD60C6-54B1-DCD6-FB04-43EB6029F765}"/>
                  </a:ext>
                </a:extLst>
              </p:cNvPr>
              <p:cNvSpPr/>
              <p:nvPr/>
            </p:nvSpPr>
            <p:spPr>
              <a:xfrm>
                <a:off x="3055077" y="3926355"/>
                <a:ext cx="312724" cy="134695"/>
              </a:xfrm>
              <a:custGeom>
                <a:avLst/>
                <a:gdLst>
                  <a:gd name="connsiteX0" fmla="*/ 280578 w 312724"/>
                  <a:gd name="connsiteY0" fmla="*/ 116179 h 134695"/>
                  <a:gd name="connsiteX1" fmla="*/ 280578 w 312724"/>
                  <a:gd name="connsiteY1" fmla="*/ 116179 h 134695"/>
                  <a:gd name="connsiteX2" fmla="*/ 312725 w 312724"/>
                  <a:gd name="connsiteY2" fmla="*/ 134695 h 134695"/>
                  <a:gd name="connsiteX3" fmla="*/ 312725 w 312724"/>
                  <a:gd name="connsiteY3" fmla="*/ 134695 h 134695"/>
                  <a:gd name="connsiteX4" fmla="*/ 269862 w 312724"/>
                  <a:gd name="connsiteY4" fmla="*/ 60458 h 134695"/>
                  <a:gd name="connsiteX5" fmla="*/ 181994 w 312724"/>
                  <a:gd name="connsiteY5" fmla="*/ 9708 h 134695"/>
                  <a:gd name="connsiteX6" fmla="*/ 109128 w 312724"/>
                  <a:gd name="connsiteY6" fmla="*/ 9708 h 134695"/>
                  <a:gd name="connsiteX7" fmla="*/ 42863 w 312724"/>
                  <a:gd name="connsiteY7" fmla="*/ 48027 h 134695"/>
                  <a:gd name="connsiteX8" fmla="*/ 0 w 312724"/>
                  <a:gd name="connsiteY8" fmla="*/ 122265 h 134695"/>
                  <a:gd name="connsiteX9" fmla="*/ 130559 w 312724"/>
                  <a:gd name="connsiteY9" fmla="*/ 46827 h 134695"/>
                  <a:gd name="connsiteX10" fmla="*/ 160563 w 312724"/>
                  <a:gd name="connsiteY10" fmla="*/ 46827 h 134695"/>
                  <a:gd name="connsiteX11" fmla="*/ 269862 w 312724"/>
                  <a:gd name="connsiteY11" fmla="*/ 109921 h 134695"/>
                  <a:gd name="connsiteX12" fmla="*/ 269862 w 312724"/>
                  <a:gd name="connsiteY12" fmla="*/ 109921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280578" y="116179"/>
                    </a:moveTo>
                    <a:lnTo>
                      <a:pt x="280578" y="116179"/>
                    </a:lnTo>
                    <a:lnTo>
                      <a:pt x="312725" y="134695"/>
                    </a:lnTo>
                    <a:lnTo>
                      <a:pt x="312725" y="134695"/>
                    </a:lnTo>
                    <a:lnTo>
                      <a:pt x="269862" y="60458"/>
                    </a:lnTo>
                    <a:lnTo>
                      <a:pt x="181994" y="9708"/>
                    </a:lnTo>
                    <a:cubicBezTo>
                      <a:pt x="159431" y="-3236"/>
                      <a:pt x="131692" y="-3236"/>
                      <a:pt x="109128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559" y="46827"/>
                    </a:lnTo>
                    <a:cubicBezTo>
                      <a:pt x="139856" y="41521"/>
                      <a:pt x="151266" y="41521"/>
                      <a:pt x="160563" y="46827"/>
                    </a:cubicBezTo>
                    <a:lnTo>
                      <a:pt x="269862" y="109921"/>
                    </a:lnTo>
                    <a:lnTo>
                      <a:pt x="269862" y="1099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4" name="Freeform: Shape 5483">
                <a:extLst>
                  <a:ext uri="{FF2B5EF4-FFF2-40B4-BE49-F238E27FC236}">
                    <a16:creationId xmlns:a16="http://schemas.microsoft.com/office/drawing/2014/main" id="{24C1D21F-9904-9D26-ABFD-D2DEAFEFB0D3}"/>
                  </a:ext>
                </a:extLst>
              </p:cNvPr>
              <p:cNvSpPr/>
              <p:nvPr/>
            </p:nvSpPr>
            <p:spPr>
              <a:xfrm>
                <a:off x="2667000" y="4129030"/>
                <a:ext cx="174878" cy="105663"/>
              </a:xfrm>
              <a:custGeom>
                <a:avLst/>
                <a:gdLst>
                  <a:gd name="connsiteX0" fmla="*/ 141703 w 174878"/>
                  <a:gd name="connsiteY0" fmla="*/ 12516 h 105663"/>
                  <a:gd name="connsiteX1" fmla="*/ 141703 w 174878"/>
                  <a:gd name="connsiteY1" fmla="*/ 12516 h 105663"/>
                  <a:gd name="connsiteX2" fmla="*/ 98841 w 174878"/>
                  <a:gd name="connsiteY2" fmla="*/ 37205 h 105663"/>
                  <a:gd name="connsiteX3" fmla="*/ 98841 w 174878"/>
                  <a:gd name="connsiteY3" fmla="*/ 37205 h 105663"/>
                  <a:gd name="connsiteX4" fmla="*/ 61636 w 174878"/>
                  <a:gd name="connsiteY4" fmla="*/ 58636 h 105663"/>
                  <a:gd name="connsiteX5" fmla="*/ 38919 w 174878"/>
                  <a:gd name="connsiteY5" fmla="*/ 61636 h 105663"/>
                  <a:gd name="connsiteX6" fmla="*/ 20660 w 174878"/>
                  <a:gd name="connsiteY6" fmla="*/ 47663 h 105663"/>
                  <a:gd name="connsiteX7" fmla="*/ 0 w 174878"/>
                  <a:gd name="connsiteY7" fmla="*/ 11487 h 105663"/>
                  <a:gd name="connsiteX8" fmla="*/ 0 w 174878"/>
                  <a:gd name="connsiteY8" fmla="*/ 88640 h 105663"/>
                  <a:gd name="connsiteX9" fmla="*/ 10116 w 174878"/>
                  <a:gd name="connsiteY9" fmla="*/ 95840 h 105663"/>
                  <a:gd name="connsiteX10" fmla="*/ 27775 w 174878"/>
                  <a:gd name="connsiteY10" fmla="*/ 103127 h 105663"/>
                  <a:gd name="connsiteX11" fmla="*/ 83068 w 174878"/>
                  <a:gd name="connsiteY11" fmla="*/ 95840 h 105663"/>
                  <a:gd name="connsiteX12" fmla="*/ 174879 w 174878"/>
                  <a:gd name="connsiteY12" fmla="*/ 42863 h 105663"/>
                  <a:gd name="connsiteX13" fmla="*/ 163392 w 174878"/>
                  <a:gd name="connsiteY13" fmla="*/ 0 h 10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4878" h="105663">
                    <a:moveTo>
                      <a:pt x="141703" y="12516"/>
                    </a:moveTo>
                    <a:lnTo>
                      <a:pt x="141703" y="12516"/>
                    </a:lnTo>
                    <a:lnTo>
                      <a:pt x="98841" y="37205"/>
                    </a:lnTo>
                    <a:lnTo>
                      <a:pt x="98841" y="37205"/>
                    </a:lnTo>
                    <a:lnTo>
                      <a:pt x="61636" y="58636"/>
                    </a:lnTo>
                    <a:cubicBezTo>
                      <a:pt x="54784" y="62674"/>
                      <a:pt x="46585" y="63762"/>
                      <a:pt x="38919" y="61636"/>
                    </a:cubicBezTo>
                    <a:cubicBezTo>
                      <a:pt x="31206" y="59613"/>
                      <a:pt x="24627" y="54581"/>
                      <a:pt x="20660" y="47663"/>
                    </a:cubicBezTo>
                    <a:lnTo>
                      <a:pt x="0" y="11487"/>
                    </a:lnTo>
                    <a:lnTo>
                      <a:pt x="0" y="88640"/>
                    </a:lnTo>
                    <a:cubicBezTo>
                      <a:pt x="3151" y="91331"/>
                      <a:pt x="6537" y="93749"/>
                      <a:pt x="10116" y="95840"/>
                    </a:cubicBezTo>
                    <a:cubicBezTo>
                      <a:pt x="15647" y="99055"/>
                      <a:pt x="21587" y="101507"/>
                      <a:pt x="27775" y="103127"/>
                    </a:cubicBezTo>
                    <a:cubicBezTo>
                      <a:pt x="46437" y="108211"/>
                      <a:pt x="66360" y="105587"/>
                      <a:pt x="83068" y="95840"/>
                    </a:cubicBezTo>
                    <a:lnTo>
                      <a:pt x="174879" y="42863"/>
                    </a:lnTo>
                    <a:cubicBezTo>
                      <a:pt x="171021" y="28632"/>
                      <a:pt x="167249" y="14316"/>
                      <a:pt x="16339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5" name="Freeform: Shape 5484">
                <a:extLst>
                  <a:ext uri="{FF2B5EF4-FFF2-40B4-BE49-F238E27FC236}">
                    <a16:creationId xmlns:a16="http://schemas.microsoft.com/office/drawing/2014/main" id="{185953EE-4164-3100-6805-526FF2FC6B10}"/>
                  </a:ext>
                </a:extLst>
              </p:cNvPr>
              <p:cNvSpPr/>
              <p:nvPr/>
            </p:nvSpPr>
            <p:spPr>
              <a:xfrm>
                <a:off x="2830391" y="4017244"/>
                <a:ext cx="193567" cy="154305"/>
              </a:xfrm>
              <a:custGeom>
                <a:avLst/>
                <a:gdLst>
                  <a:gd name="connsiteX0" fmla="*/ 193567 w 193567"/>
                  <a:gd name="connsiteY0" fmla="*/ 0 h 154305"/>
                  <a:gd name="connsiteX1" fmla="*/ 0 w 193567"/>
                  <a:gd name="connsiteY1" fmla="*/ 111443 h 154305"/>
                  <a:gd name="connsiteX2" fmla="*/ 11487 w 193567"/>
                  <a:gd name="connsiteY2" fmla="*/ 154305 h 154305"/>
                  <a:gd name="connsiteX3" fmla="*/ 150705 w 193567"/>
                  <a:gd name="connsiteY3" fmla="*/ 73981 h 154305"/>
                  <a:gd name="connsiteX4" fmla="*/ 186881 w 193567"/>
                  <a:gd name="connsiteY4" fmla="*/ 1183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93567" y="0"/>
                    </a:moveTo>
                    <a:lnTo>
                      <a:pt x="0" y="111443"/>
                    </a:lnTo>
                    <a:cubicBezTo>
                      <a:pt x="3858" y="125759"/>
                      <a:pt x="7630" y="140075"/>
                      <a:pt x="11487" y="154305"/>
                    </a:cubicBezTo>
                    <a:lnTo>
                      <a:pt x="150705" y="73981"/>
                    </a:lnTo>
                    <a:lnTo>
                      <a:pt x="186881" y="1183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6" name="Freeform: Shape 5485">
                <a:extLst>
                  <a:ext uri="{FF2B5EF4-FFF2-40B4-BE49-F238E27FC236}">
                    <a16:creationId xmlns:a16="http://schemas.microsoft.com/office/drawing/2014/main" id="{3251544F-13F3-11DF-7A8B-CCF28B82995A}"/>
                  </a:ext>
                </a:extLst>
              </p:cNvPr>
              <p:cNvSpPr/>
              <p:nvPr/>
            </p:nvSpPr>
            <p:spPr>
              <a:xfrm>
                <a:off x="2808789" y="3704520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8 h 188423"/>
                  <a:gd name="connsiteX6" fmla="*/ 0 w 276977"/>
                  <a:gd name="connsiteY6" fmla="*/ 188423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43" y="34"/>
                      <a:pt x="51233" y="13922"/>
                      <a:pt x="38233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7" name="Freeform: Shape 5486">
                <a:extLst>
                  <a:ext uri="{FF2B5EF4-FFF2-40B4-BE49-F238E27FC236}">
                    <a16:creationId xmlns:a16="http://schemas.microsoft.com/office/drawing/2014/main" id="{2C7B114A-BCB3-1C34-652F-228F548A09B5}"/>
                  </a:ext>
                </a:extLst>
              </p:cNvPr>
              <p:cNvSpPr/>
              <p:nvPr/>
            </p:nvSpPr>
            <p:spPr>
              <a:xfrm>
                <a:off x="2667000" y="4087968"/>
                <a:ext cx="18430" cy="50320"/>
              </a:xfrm>
              <a:custGeom>
                <a:avLst/>
                <a:gdLst>
                  <a:gd name="connsiteX0" fmla="*/ 0 w 18430"/>
                  <a:gd name="connsiteY0" fmla="*/ 50321 h 50320"/>
                  <a:gd name="connsiteX1" fmla="*/ 18431 w 18430"/>
                  <a:gd name="connsiteY1" fmla="*/ 18431 h 50320"/>
                  <a:gd name="connsiteX2" fmla="*/ 0 w 18430"/>
                  <a:gd name="connsiteY2" fmla="*/ 0 h 50320"/>
                  <a:gd name="connsiteX3" fmla="*/ 0 w 18430"/>
                  <a:gd name="connsiteY3" fmla="*/ 50321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50321"/>
                    </a:moveTo>
                    <a:lnTo>
                      <a:pt x="18431" y="18431"/>
                    </a:lnTo>
                    <a:lnTo>
                      <a:pt x="0" y="0"/>
                    </a:lnTo>
                    <a:lnTo>
                      <a:pt x="0" y="503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8" name="Freeform: Shape 5487">
                <a:extLst>
                  <a:ext uri="{FF2B5EF4-FFF2-40B4-BE49-F238E27FC236}">
                    <a16:creationId xmlns:a16="http://schemas.microsoft.com/office/drawing/2014/main" id="{E6CB0442-5459-0A46-D399-40F3D6C3C576}"/>
                  </a:ext>
                </a:extLst>
              </p:cNvPr>
              <p:cNvSpPr/>
              <p:nvPr/>
            </p:nvSpPr>
            <p:spPr>
              <a:xfrm>
                <a:off x="2667000" y="3881456"/>
                <a:ext cx="98840" cy="224942"/>
              </a:xfrm>
              <a:custGeom>
                <a:avLst/>
                <a:gdLst>
                  <a:gd name="connsiteX0" fmla="*/ 98841 w 98840"/>
                  <a:gd name="connsiteY0" fmla="*/ 0 h 224942"/>
                  <a:gd name="connsiteX1" fmla="*/ 0 w 98840"/>
                  <a:gd name="connsiteY1" fmla="*/ 171107 h 224942"/>
                  <a:gd name="connsiteX2" fmla="*/ 0 w 98840"/>
                  <a:gd name="connsiteY2" fmla="*/ 206512 h 224942"/>
                  <a:gd name="connsiteX3" fmla="*/ 18431 w 98840"/>
                  <a:gd name="connsiteY3" fmla="*/ 224942 h 224942"/>
                  <a:gd name="connsiteX4" fmla="*/ 98841 w 98840"/>
                  <a:gd name="connsiteY4" fmla="*/ 85725 h 224942"/>
                  <a:gd name="connsiteX5" fmla="*/ 98841 w 98840"/>
                  <a:gd name="connsiteY5" fmla="*/ 13373 h 224942"/>
                  <a:gd name="connsiteX6" fmla="*/ 98841 w 98840"/>
                  <a:gd name="connsiteY6" fmla="*/ 0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0"/>
                    </a:move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lnTo>
                      <a:pt x="98841" y="13373"/>
                    </a:lnTo>
                    <a:lnTo>
                      <a:pt x="9884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89" name="Freeform: Shape 5488">
                <a:extLst>
                  <a:ext uri="{FF2B5EF4-FFF2-40B4-BE49-F238E27FC236}">
                    <a16:creationId xmlns:a16="http://schemas.microsoft.com/office/drawing/2014/main" id="{2900225E-5FFF-3115-EA4F-5489725027EE}"/>
                  </a:ext>
                </a:extLst>
              </p:cNvPr>
              <p:cNvSpPr/>
              <p:nvPr/>
            </p:nvSpPr>
            <p:spPr>
              <a:xfrm>
                <a:off x="2667000" y="3616823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0" name="Freeform: Shape 5489">
                <a:extLst>
                  <a:ext uri="{FF2B5EF4-FFF2-40B4-BE49-F238E27FC236}">
                    <a16:creationId xmlns:a16="http://schemas.microsoft.com/office/drawing/2014/main" id="{F338CE21-10DE-3DA2-D50E-9355ACE40D0F}"/>
                  </a:ext>
                </a:extLst>
              </p:cNvPr>
              <p:cNvSpPr/>
              <p:nvPr/>
            </p:nvSpPr>
            <p:spPr>
              <a:xfrm>
                <a:off x="3167976" y="4036275"/>
                <a:ext cx="200082" cy="263090"/>
              </a:xfrm>
              <a:custGeom>
                <a:avLst/>
                <a:gdLst>
                  <a:gd name="connsiteX0" fmla="*/ 0 w 200082"/>
                  <a:gd name="connsiteY0" fmla="*/ 234287 h 263090"/>
                  <a:gd name="connsiteX1" fmla="*/ 35919 w 200082"/>
                  <a:gd name="connsiteY1" fmla="*/ 263090 h 263090"/>
                  <a:gd name="connsiteX2" fmla="*/ 163649 w 200082"/>
                  <a:gd name="connsiteY2" fmla="*/ 189367 h 263090"/>
                  <a:gd name="connsiteX3" fmla="*/ 200082 w 200082"/>
                  <a:gd name="connsiteY3" fmla="*/ 126273 h 263090"/>
                  <a:gd name="connsiteX4" fmla="*/ 200082 w 200082"/>
                  <a:gd name="connsiteY4" fmla="*/ 24775 h 263090"/>
                  <a:gd name="connsiteX5" fmla="*/ 167678 w 200082"/>
                  <a:gd name="connsiteY5" fmla="*/ 6258 h 263090"/>
                  <a:gd name="connsiteX6" fmla="*/ 167678 w 200082"/>
                  <a:gd name="connsiteY6" fmla="*/ 6258 h 263090"/>
                  <a:gd name="connsiteX7" fmla="*/ 156962 w 200082"/>
                  <a:gd name="connsiteY7" fmla="*/ 0 h 263090"/>
                  <a:gd name="connsiteX8" fmla="*/ 156962 w 200082"/>
                  <a:gd name="connsiteY8" fmla="*/ 126273 h 263090"/>
                  <a:gd name="connsiteX9" fmla="*/ 141961 w 200082"/>
                  <a:gd name="connsiteY9" fmla="*/ 151991 h 263090"/>
                  <a:gd name="connsiteX10" fmla="*/ 11659 w 200082"/>
                  <a:gd name="connsiteY10" fmla="*/ 227600 h 263090"/>
                  <a:gd name="connsiteX11" fmla="*/ 11659 w 200082"/>
                  <a:gd name="connsiteY11" fmla="*/ 227600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90">
                    <a:moveTo>
                      <a:pt x="0" y="234287"/>
                    </a:moveTo>
                    <a:cubicBezTo>
                      <a:pt x="11430" y="244291"/>
                      <a:pt x="23403" y="253892"/>
                      <a:pt x="35919" y="263090"/>
                    </a:cubicBezTo>
                    <a:lnTo>
                      <a:pt x="163649" y="189367"/>
                    </a:lnTo>
                    <a:cubicBezTo>
                      <a:pt x="186139" y="176302"/>
                      <a:pt x="200008" y="152282"/>
                      <a:pt x="200082" y="126273"/>
                    </a:cubicBezTo>
                    <a:lnTo>
                      <a:pt x="200082" y="24775"/>
                    </a:lnTo>
                    <a:lnTo>
                      <a:pt x="167678" y="6258"/>
                    </a:lnTo>
                    <a:lnTo>
                      <a:pt x="167678" y="6258"/>
                    </a:lnTo>
                    <a:lnTo>
                      <a:pt x="156962" y="0"/>
                    </a:lnTo>
                    <a:lnTo>
                      <a:pt x="156962" y="126273"/>
                    </a:lnTo>
                    <a:cubicBezTo>
                      <a:pt x="156834" y="136886"/>
                      <a:pt x="151137" y="146650"/>
                      <a:pt x="141961" y="151991"/>
                    </a:cubicBezTo>
                    <a:lnTo>
                      <a:pt x="11659" y="227600"/>
                    </a:lnTo>
                    <a:lnTo>
                      <a:pt x="11659" y="2276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1" name="Freeform: Shape 5490">
                <a:extLst>
                  <a:ext uri="{FF2B5EF4-FFF2-40B4-BE49-F238E27FC236}">
                    <a16:creationId xmlns:a16="http://schemas.microsoft.com/office/drawing/2014/main" id="{822CC331-06A1-F49F-64C8-3EE4EA3A3171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2" name="Freeform: Shape 5491">
                <a:extLst>
                  <a:ext uri="{FF2B5EF4-FFF2-40B4-BE49-F238E27FC236}">
                    <a16:creationId xmlns:a16="http://schemas.microsoft.com/office/drawing/2014/main" id="{389C79E1-5A97-4E27-5602-4355EBDEC043}"/>
                  </a:ext>
                </a:extLst>
              </p:cNvPr>
              <p:cNvSpPr/>
              <p:nvPr/>
            </p:nvSpPr>
            <p:spPr>
              <a:xfrm>
                <a:off x="3335912" y="4042533"/>
                <a:ext cx="32146" cy="18516"/>
              </a:xfrm>
              <a:custGeom>
                <a:avLst/>
                <a:gdLst>
                  <a:gd name="connsiteX0" fmla="*/ 0 w 32146"/>
                  <a:gd name="connsiteY0" fmla="*/ 0 h 18516"/>
                  <a:gd name="connsiteX1" fmla="*/ 32147 w 32146"/>
                  <a:gd name="connsiteY1" fmla="*/ 18517 h 18516"/>
                  <a:gd name="connsiteX2" fmla="*/ 32147 w 32146"/>
                  <a:gd name="connsiteY2" fmla="*/ 18517 h 18516"/>
                  <a:gd name="connsiteX3" fmla="*/ 0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0"/>
                    </a:moveTo>
                    <a:lnTo>
                      <a:pt x="32147" y="18517"/>
                    </a:lnTo>
                    <a:lnTo>
                      <a:pt x="32147" y="1851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3" name="Freeform: Shape 5492">
                <a:extLst>
                  <a:ext uri="{FF2B5EF4-FFF2-40B4-BE49-F238E27FC236}">
                    <a16:creationId xmlns:a16="http://schemas.microsoft.com/office/drawing/2014/main" id="{9955F08A-9693-59A1-20AF-81329D0EF21E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4" name="Freeform: Shape 5493">
                <a:extLst>
                  <a:ext uri="{FF2B5EF4-FFF2-40B4-BE49-F238E27FC236}">
                    <a16:creationId xmlns:a16="http://schemas.microsoft.com/office/drawing/2014/main" id="{E6BC30D5-72A6-4389-250E-E6EFF69523A5}"/>
                  </a:ext>
                </a:extLst>
              </p:cNvPr>
              <p:cNvSpPr/>
              <p:nvPr/>
            </p:nvSpPr>
            <p:spPr>
              <a:xfrm>
                <a:off x="3325196" y="4036361"/>
                <a:ext cx="10715" cy="6172"/>
              </a:xfrm>
              <a:custGeom>
                <a:avLst/>
                <a:gdLst>
                  <a:gd name="connsiteX0" fmla="*/ 10716 w 10715"/>
                  <a:gd name="connsiteY0" fmla="*/ 6172 h 6172"/>
                  <a:gd name="connsiteX1" fmla="*/ 10716 w 10715"/>
                  <a:gd name="connsiteY1" fmla="*/ 6172 h 6172"/>
                  <a:gd name="connsiteX2" fmla="*/ 0 w 10715"/>
                  <a:gd name="connsiteY2" fmla="*/ 0 h 6172"/>
                  <a:gd name="connsiteX3" fmla="*/ 0 w 10715"/>
                  <a:gd name="connsiteY3" fmla="*/ 0 h 6172"/>
                  <a:gd name="connsiteX4" fmla="*/ 10716 w 10715"/>
                  <a:gd name="connsiteY4" fmla="*/ 6172 h 6172"/>
                  <a:gd name="connsiteX5" fmla="*/ 10716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5" name="Freeform: Shape 5494">
                <a:extLst>
                  <a:ext uri="{FF2B5EF4-FFF2-40B4-BE49-F238E27FC236}">
                    <a16:creationId xmlns:a16="http://schemas.microsoft.com/office/drawing/2014/main" id="{722C7E22-575B-53D4-F69B-FAE10EDD1B67}"/>
                  </a:ext>
                </a:extLst>
              </p:cNvPr>
              <p:cNvSpPr/>
              <p:nvPr/>
            </p:nvSpPr>
            <p:spPr>
              <a:xfrm>
                <a:off x="2932747" y="4270562"/>
                <a:ext cx="271148" cy="160391"/>
              </a:xfrm>
              <a:custGeom>
                <a:avLst/>
                <a:gdLst>
                  <a:gd name="connsiteX0" fmla="*/ 271148 w 271148"/>
                  <a:gd name="connsiteY0" fmla="*/ 28803 h 160391"/>
                  <a:gd name="connsiteX1" fmla="*/ 235229 w 271148"/>
                  <a:gd name="connsiteY1" fmla="*/ 0 h 160391"/>
                  <a:gd name="connsiteX2" fmla="*/ 172650 w 271148"/>
                  <a:gd name="connsiteY2" fmla="*/ 36176 h 160391"/>
                  <a:gd name="connsiteX3" fmla="*/ 172650 w 271148"/>
                  <a:gd name="connsiteY3" fmla="*/ 36176 h 160391"/>
                  <a:gd name="connsiteX4" fmla="*/ 0 w 271148"/>
                  <a:gd name="connsiteY4" fmla="*/ 135703 h 160391"/>
                  <a:gd name="connsiteX5" fmla="*/ 42863 w 271148"/>
                  <a:gd name="connsiteY5" fmla="*/ 160391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48" h="160391">
                    <a:moveTo>
                      <a:pt x="271148" y="28803"/>
                    </a:moveTo>
                    <a:cubicBezTo>
                      <a:pt x="258861" y="19605"/>
                      <a:pt x="246888" y="10004"/>
                      <a:pt x="235229" y="0"/>
                    </a:cubicBezTo>
                    <a:lnTo>
                      <a:pt x="172650" y="36176"/>
                    </a:lnTo>
                    <a:lnTo>
                      <a:pt x="172650" y="36176"/>
                    </a:lnTo>
                    <a:lnTo>
                      <a:pt x="0" y="135703"/>
                    </a:lnTo>
                    <a:lnTo>
                      <a:pt x="42863" y="1603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6" name="Freeform: Shape 5495">
                <a:extLst>
                  <a:ext uri="{FF2B5EF4-FFF2-40B4-BE49-F238E27FC236}">
                    <a16:creationId xmlns:a16="http://schemas.microsoft.com/office/drawing/2014/main" id="{2BE9E587-9409-131C-0E51-198B1D84470F}"/>
                  </a:ext>
                </a:extLst>
              </p:cNvPr>
              <p:cNvSpPr/>
              <p:nvPr/>
            </p:nvSpPr>
            <p:spPr>
              <a:xfrm>
                <a:off x="3017272" y="3747639"/>
                <a:ext cx="128932" cy="288464"/>
              </a:xfrm>
              <a:custGeom>
                <a:avLst/>
                <a:gdLst>
                  <a:gd name="connsiteX0" fmla="*/ 0 w 128932"/>
                  <a:gd name="connsiteY0" fmla="*/ 281435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2 h 288464"/>
                  <a:gd name="connsiteX9" fmla="*/ 6687 w 128932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435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7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2"/>
                    </a:lnTo>
                    <a:lnTo>
                      <a:pt x="6687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7" name="Freeform: Shape 5496">
                <a:extLst>
                  <a:ext uri="{FF2B5EF4-FFF2-40B4-BE49-F238E27FC236}">
                    <a16:creationId xmlns:a16="http://schemas.microsoft.com/office/drawing/2014/main" id="{FB0DB330-F01D-05CA-1D3F-F1627C5E1E11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8" name="Freeform: Shape 5497">
                <a:extLst>
                  <a:ext uri="{FF2B5EF4-FFF2-40B4-BE49-F238E27FC236}">
                    <a16:creationId xmlns:a16="http://schemas.microsoft.com/office/drawing/2014/main" id="{386FBDEC-D20B-3777-1549-E85F53151A68}"/>
                  </a:ext>
                </a:extLst>
              </p:cNvPr>
              <p:cNvSpPr/>
              <p:nvPr/>
            </p:nvSpPr>
            <p:spPr>
              <a:xfrm>
                <a:off x="3048647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99" name="Freeform: Shape 5498">
                <a:extLst>
                  <a:ext uri="{FF2B5EF4-FFF2-40B4-BE49-F238E27FC236}">
                    <a16:creationId xmlns:a16="http://schemas.microsoft.com/office/drawing/2014/main" id="{70AEDF91-9D19-4849-A2C0-696F4033089B}"/>
                  </a:ext>
                </a:extLst>
              </p:cNvPr>
              <p:cNvSpPr/>
              <p:nvPr/>
            </p:nvSpPr>
            <p:spPr>
              <a:xfrm>
                <a:off x="2881312" y="4028817"/>
                <a:ext cx="181394" cy="235058"/>
              </a:xfrm>
              <a:custGeom>
                <a:avLst/>
                <a:gdLst>
                  <a:gd name="connsiteX0" fmla="*/ 181394 w 181394"/>
                  <a:gd name="connsiteY0" fmla="*/ 7030 h 235058"/>
                  <a:gd name="connsiteX1" fmla="*/ 135960 w 181394"/>
                  <a:gd name="connsiteY1" fmla="*/ 0 h 235058"/>
                  <a:gd name="connsiteX2" fmla="*/ 99784 w 181394"/>
                  <a:gd name="connsiteY2" fmla="*/ 62665 h 235058"/>
                  <a:gd name="connsiteX3" fmla="*/ 99784 w 181394"/>
                  <a:gd name="connsiteY3" fmla="*/ 62665 h 235058"/>
                  <a:gd name="connsiteX4" fmla="*/ 0 w 181394"/>
                  <a:gd name="connsiteY4" fmla="*/ 235058 h 235058"/>
                  <a:gd name="connsiteX5" fmla="*/ 49720 w 181394"/>
                  <a:gd name="connsiteY5" fmla="*/ 235058 h 23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8">
                    <a:moveTo>
                      <a:pt x="181394" y="7030"/>
                    </a:moveTo>
                    <a:cubicBezTo>
                      <a:pt x="166135" y="5144"/>
                      <a:pt x="151047" y="2829"/>
                      <a:pt x="135960" y="0"/>
                    </a:cubicBezTo>
                    <a:lnTo>
                      <a:pt x="99784" y="62665"/>
                    </a:ln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0" name="Freeform: Shape 5499">
                <a:extLst>
                  <a:ext uri="{FF2B5EF4-FFF2-40B4-BE49-F238E27FC236}">
                    <a16:creationId xmlns:a16="http://schemas.microsoft.com/office/drawing/2014/main" id="{BEF642EA-B758-48B0-F6DF-B6AB5B3070A9}"/>
                  </a:ext>
                </a:extLst>
              </p:cNvPr>
              <p:cNvSpPr/>
              <p:nvPr/>
            </p:nvSpPr>
            <p:spPr>
              <a:xfrm>
                <a:off x="2837935" y="4306652"/>
                <a:ext cx="137674" cy="124387"/>
              </a:xfrm>
              <a:custGeom>
                <a:avLst/>
                <a:gdLst>
                  <a:gd name="connsiteX0" fmla="*/ 94812 w 137674"/>
                  <a:gd name="connsiteY0" fmla="*/ 99612 h 124387"/>
                  <a:gd name="connsiteX1" fmla="*/ 94812 w 137674"/>
                  <a:gd name="connsiteY1" fmla="*/ 99612 h 124387"/>
                  <a:gd name="connsiteX2" fmla="*/ 57607 w 137674"/>
                  <a:gd name="connsiteY2" fmla="*/ 78095 h 124387"/>
                  <a:gd name="connsiteX3" fmla="*/ 46634 w 137674"/>
                  <a:gd name="connsiteY3" fmla="*/ 37119 h 124387"/>
                  <a:gd name="connsiteX4" fmla="*/ 68066 w 137674"/>
                  <a:gd name="connsiteY4" fmla="*/ 0 h 124387"/>
                  <a:gd name="connsiteX5" fmla="*/ 18859 w 137674"/>
                  <a:gd name="connsiteY5" fmla="*/ 0 h 124387"/>
                  <a:gd name="connsiteX6" fmla="*/ 9773 w 137674"/>
                  <a:gd name="connsiteY6" fmla="*/ 15688 h 124387"/>
                  <a:gd name="connsiteX7" fmla="*/ 0 w 137674"/>
                  <a:gd name="connsiteY7" fmla="*/ 52035 h 124387"/>
                  <a:gd name="connsiteX8" fmla="*/ 2486 w 137674"/>
                  <a:gd name="connsiteY8" fmla="*/ 70980 h 124387"/>
                  <a:gd name="connsiteX9" fmla="*/ 36776 w 137674"/>
                  <a:gd name="connsiteY9" fmla="*/ 115214 h 124387"/>
                  <a:gd name="connsiteX10" fmla="*/ 51949 w 137674"/>
                  <a:gd name="connsiteY10" fmla="*/ 124387 h 124387"/>
                  <a:gd name="connsiteX11" fmla="*/ 137674 w 137674"/>
                  <a:gd name="connsiteY11" fmla="*/ 124387 h 12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674" h="124387">
                    <a:moveTo>
                      <a:pt x="94812" y="99612"/>
                    </a:moveTo>
                    <a:lnTo>
                      <a:pt x="94812" y="99612"/>
                    </a:lnTo>
                    <a:lnTo>
                      <a:pt x="57607" y="78095"/>
                    </a:lnTo>
                    <a:cubicBezTo>
                      <a:pt x="43265" y="69806"/>
                      <a:pt x="38354" y="51461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399" y="26746"/>
                      <a:pt x="30" y="39271"/>
                      <a:pt x="0" y="52035"/>
                    </a:cubicBezTo>
                    <a:cubicBezTo>
                      <a:pt x="20" y="58430"/>
                      <a:pt x="855" y="64799"/>
                      <a:pt x="2486" y="70980"/>
                    </a:cubicBezTo>
                    <a:cubicBezTo>
                      <a:pt x="7520" y="89728"/>
                      <a:pt x="19875" y="105665"/>
                      <a:pt x="36776" y="115214"/>
                    </a:cubicBezTo>
                    <a:lnTo>
                      <a:pt x="51949" y="124387"/>
                    </a:lnTo>
                    <a:lnTo>
                      <a:pt x="137674" y="1243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1" name="Freeform: Shape 5500">
                <a:extLst>
                  <a:ext uri="{FF2B5EF4-FFF2-40B4-BE49-F238E27FC236}">
                    <a16:creationId xmlns:a16="http://schemas.microsoft.com/office/drawing/2014/main" id="{860AB802-9567-3EA4-0C8A-E7D76CF8B06E}"/>
                  </a:ext>
                </a:extLst>
              </p:cNvPr>
              <p:cNvSpPr/>
              <p:nvPr/>
            </p:nvSpPr>
            <p:spPr>
              <a:xfrm>
                <a:off x="5540309" y="3704520"/>
                <a:ext cx="134695" cy="312724"/>
              </a:xfrm>
              <a:custGeom>
                <a:avLst/>
                <a:gdLst>
                  <a:gd name="connsiteX0" fmla="*/ 116179 w 134695"/>
                  <a:gd name="connsiteY0" fmla="*/ 32147 h 312724"/>
                  <a:gd name="connsiteX1" fmla="*/ 116179 w 134695"/>
                  <a:gd name="connsiteY1" fmla="*/ 32147 h 312724"/>
                  <a:gd name="connsiteX2" fmla="*/ 134696 w 134695"/>
                  <a:gd name="connsiteY2" fmla="*/ 0 h 312724"/>
                  <a:gd name="connsiteX3" fmla="*/ 134696 w 134695"/>
                  <a:gd name="connsiteY3" fmla="*/ 0 h 312724"/>
                  <a:gd name="connsiteX4" fmla="*/ 60458 w 134695"/>
                  <a:gd name="connsiteY4" fmla="*/ 42863 h 312724"/>
                  <a:gd name="connsiteX5" fmla="*/ 9708 w 134695"/>
                  <a:gd name="connsiteY5" fmla="*/ 130731 h 312724"/>
                  <a:gd name="connsiteX6" fmla="*/ 9708 w 134695"/>
                  <a:gd name="connsiteY6" fmla="*/ 203597 h 312724"/>
                  <a:gd name="connsiteX7" fmla="*/ 48028 w 134695"/>
                  <a:gd name="connsiteY7" fmla="*/ 269862 h 312724"/>
                  <a:gd name="connsiteX8" fmla="*/ 122265 w 134695"/>
                  <a:gd name="connsiteY8" fmla="*/ 312725 h 312724"/>
                  <a:gd name="connsiteX9" fmla="*/ 46827 w 134695"/>
                  <a:gd name="connsiteY9" fmla="*/ 182166 h 312724"/>
                  <a:gd name="connsiteX10" fmla="*/ 46827 w 134695"/>
                  <a:gd name="connsiteY10" fmla="*/ 152162 h 312724"/>
                  <a:gd name="connsiteX11" fmla="*/ 109921 w 134695"/>
                  <a:gd name="connsiteY11" fmla="*/ 42863 h 312724"/>
                  <a:gd name="connsiteX12" fmla="*/ 109921 w 134695"/>
                  <a:gd name="connsiteY12" fmla="*/ 42863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4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3"/>
                      <a:pt x="-3236" y="181034"/>
                      <a:pt x="9708" y="203597"/>
                    </a:cubicBezTo>
                    <a:lnTo>
                      <a:pt x="48028" y="269862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2" name="Freeform: Shape 5501">
                <a:extLst>
                  <a:ext uri="{FF2B5EF4-FFF2-40B4-BE49-F238E27FC236}">
                    <a16:creationId xmlns:a16="http://schemas.microsoft.com/office/drawing/2014/main" id="{27104ECF-C0D5-B111-FF89-65B42FF65680}"/>
                  </a:ext>
                </a:extLst>
              </p:cNvPr>
              <p:cNvSpPr/>
              <p:nvPr/>
            </p:nvSpPr>
            <p:spPr>
              <a:xfrm>
                <a:off x="5742898" y="4230614"/>
                <a:ext cx="105657" cy="200339"/>
              </a:xfrm>
              <a:custGeom>
                <a:avLst/>
                <a:gdLst>
                  <a:gd name="connsiteX0" fmla="*/ 37290 w 105657"/>
                  <a:gd name="connsiteY0" fmla="*/ 76124 h 200339"/>
                  <a:gd name="connsiteX1" fmla="*/ 37290 w 105657"/>
                  <a:gd name="connsiteY1" fmla="*/ 76124 h 200339"/>
                  <a:gd name="connsiteX2" fmla="*/ 58722 w 105657"/>
                  <a:gd name="connsiteY2" fmla="*/ 113243 h 200339"/>
                  <a:gd name="connsiteX3" fmla="*/ 47749 w 105657"/>
                  <a:gd name="connsiteY3" fmla="*/ 154219 h 200339"/>
                  <a:gd name="connsiteX4" fmla="*/ 10630 w 105657"/>
                  <a:gd name="connsiteY4" fmla="*/ 175650 h 200339"/>
                  <a:gd name="connsiteX5" fmla="*/ 53492 w 105657"/>
                  <a:gd name="connsiteY5" fmla="*/ 200339 h 200339"/>
                  <a:gd name="connsiteX6" fmla="*/ 69180 w 105657"/>
                  <a:gd name="connsiteY6" fmla="*/ 191252 h 200339"/>
                  <a:gd name="connsiteX7" fmla="*/ 95840 w 105657"/>
                  <a:gd name="connsiteY7" fmla="*/ 164763 h 200339"/>
                  <a:gd name="connsiteX8" fmla="*/ 103127 w 105657"/>
                  <a:gd name="connsiteY8" fmla="*/ 147018 h 200339"/>
                  <a:gd name="connsiteX9" fmla="*/ 95840 w 105657"/>
                  <a:gd name="connsiteY9" fmla="*/ 91726 h 200339"/>
                  <a:gd name="connsiteX10" fmla="*/ 42863 w 105657"/>
                  <a:gd name="connsiteY10" fmla="*/ 0 h 200339"/>
                  <a:gd name="connsiteX11" fmla="*/ 0 w 105657"/>
                  <a:gd name="connsiteY11" fmla="*/ 11487 h 200339"/>
                  <a:gd name="connsiteX12" fmla="*/ 12602 w 105657"/>
                  <a:gd name="connsiteY12" fmla="*/ 33176 h 200339"/>
                  <a:gd name="connsiteX13" fmla="*/ 12602 w 105657"/>
                  <a:gd name="connsiteY13" fmla="*/ 33176 h 20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57" h="200339">
                    <a:moveTo>
                      <a:pt x="37290" y="76124"/>
                    </a:moveTo>
                    <a:lnTo>
                      <a:pt x="37290" y="76124"/>
                    </a:lnTo>
                    <a:lnTo>
                      <a:pt x="58722" y="113243"/>
                    </a:lnTo>
                    <a:cubicBezTo>
                      <a:pt x="67003" y="127584"/>
                      <a:pt x="62091" y="145930"/>
                      <a:pt x="47749" y="154219"/>
                    </a:cubicBezTo>
                    <a:lnTo>
                      <a:pt x="10630" y="175650"/>
                    </a:lnTo>
                    <a:lnTo>
                      <a:pt x="53492" y="200339"/>
                    </a:lnTo>
                    <a:lnTo>
                      <a:pt x="69180" y="191252"/>
                    </a:lnTo>
                    <a:cubicBezTo>
                      <a:pt x="80239" y="184917"/>
                      <a:pt x="89437" y="175779"/>
                      <a:pt x="95840" y="164763"/>
                    </a:cubicBezTo>
                    <a:cubicBezTo>
                      <a:pt x="99072" y="159208"/>
                      <a:pt x="101524" y="153242"/>
                      <a:pt x="103127" y="147018"/>
                    </a:cubicBezTo>
                    <a:cubicBezTo>
                      <a:pt x="108202" y="128356"/>
                      <a:pt x="105579" y="108433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176"/>
                    </a:lnTo>
                    <a:lnTo>
                      <a:pt x="12602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3" name="Freeform: Shape 5502">
                <a:extLst>
                  <a:ext uri="{FF2B5EF4-FFF2-40B4-BE49-F238E27FC236}">
                    <a16:creationId xmlns:a16="http://schemas.microsoft.com/office/drawing/2014/main" id="{F35479DA-2C11-EF1B-CFA7-C41E1A525611}"/>
                  </a:ext>
                </a:extLst>
              </p:cNvPr>
              <p:cNvSpPr/>
              <p:nvPr/>
            </p:nvSpPr>
            <p:spPr>
              <a:xfrm>
                <a:off x="5631199" y="4048620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573 w 154305"/>
                  <a:gd name="connsiteY1" fmla="*/ 6687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4" name="Freeform: Shape 5503">
                <a:extLst>
                  <a:ext uri="{FF2B5EF4-FFF2-40B4-BE49-F238E27FC236}">
                    <a16:creationId xmlns:a16="http://schemas.microsoft.com/office/drawing/2014/main" id="{D9323787-1882-0461-FF6E-303637640676}"/>
                  </a:ext>
                </a:extLst>
              </p:cNvPr>
              <p:cNvSpPr/>
              <p:nvPr/>
            </p:nvSpPr>
            <p:spPr>
              <a:xfrm>
                <a:off x="5318388" y="3986812"/>
                <a:ext cx="188509" cy="277063"/>
              </a:xfrm>
              <a:custGeom>
                <a:avLst/>
                <a:gdLst>
                  <a:gd name="connsiteX0" fmla="*/ 42863 w 188509"/>
                  <a:gd name="connsiteY0" fmla="*/ 37119 h 277063"/>
                  <a:gd name="connsiteX1" fmla="*/ 42863 w 188509"/>
                  <a:gd name="connsiteY1" fmla="*/ 37119 h 277063"/>
                  <a:gd name="connsiteX2" fmla="*/ 42863 w 188509"/>
                  <a:gd name="connsiteY2" fmla="*/ 0 h 277063"/>
                  <a:gd name="connsiteX3" fmla="*/ 0 w 188509"/>
                  <a:gd name="connsiteY3" fmla="*/ 74238 h 277063"/>
                  <a:gd name="connsiteX4" fmla="*/ 0 w 188509"/>
                  <a:gd name="connsiteY4" fmla="*/ 175736 h 277063"/>
                  <a:gd name="connsiteX5" fmla="*/ 36519 w 188509"/>
                  <a:gd name="connsiteY5" fmla="*/ 238830 h 277063"/>
                  <a:gd name="connsiteX6" fmla="*/ 102784 w 188509"/>
                  <a:gd name="connsiteY6" fmla="*/ 277063 h 277063"/>
                  <a:gd name="connsiteX7" fmla="*/ 188509 w 188509"/>
                  <a:gd name="connsiteY7" fmla="*/ 277063 h 277063"/>
                  <a:gd name="connsiteX8" fmla="*/ 57950 w 188509"/>
                  <a:gd name="connsiteY8" fmla="*/ 201711 h 277063"/>
                  <a:gd name="connsiteX9" fmla="*/ 42863 w 188509"/>
                  <a:gd name="connsiteY9" fmla="*/ 175993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063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79"/>
                      <a:pt x="13956" y="225825"/>
                      <a:pt x="36519" y="238830"/>
                    </a:cubicBezTo>
                    <a:lnTo>
                      <a:pt x="102784" y="277063"/>
                    </a:lnTo>
                    <a:lnTo>
                      <a:pt x="188509" y="277063"/>
                    </a:lnTo>
                    <a:lnTo>
                      <a:pt x="57950" y="201711"/>
                    </a:lnTo>
                    <a:cubicBezTo>
                      <a:pt x="48717" y="196422"/>
                      <a:pt x="42974" y="186632"/>
                      <a:pt x="42863" y="17599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5" name="Freeform: Shape 5504">
                <a:extLst>
                  <a:ext uri="{FF2B5EF4-FFF2-40B4-BE49-F238E27FC236}">
                    <a16:creationId xmlns:a16="http://schemas.microsoft.com/office/drawing/2014/main" id="{66254454-8CD1-13F7-3CA2-217DCB572942}"/>
                  </a:ext>
                </a:extLst>
              </p:cNvPr>
              <p:cNvSpPr/>
              <p:nvPr/>
            </p:nvSpPr>
            <p:spPr>
              <a:xfrm>
                <a:off x="5688977" y="4387148"/>
                <a:ext cx="107413" cy="43891"/>
              </a:xfrm>
              <a:custGeom>
                <a:avLst/>
                <a:gdLst>
                  <a:gd name="connsiteX0" fmla="*/ 21688 w 107413"/>
                  <a:gd name="connsiteY0" fmla="*/ 43891 h 43891"/>
                  <a:gd name="connsiteX1" fmla="*/ 21688 w 107413"/>
                  <a:gd name="connsiteY1" fmla="*/ 43891 h 43891"/>
                  <a:gd name="connsiteX2" fmla="*/ 107413 w 107413"/>
                  <a:gd name="connsiteY2" fmla="*/ 43891 h 43891"/>
                  <a:gd name="connsiteX3" fmla="*/ 31375 w 107413"/>
                  <a:gd name="connsiteY3" fmla="*/ 0 h 43891"/>
                  <a:gd name="connsiteX4" fmla="*/ 0 w 107413"/>
                  <a:gd name="connsiteY4" fmla="*/ 31375 h 43891"/>
                  <a:gd name="connsiteX5" fmla="*/ 21688 w 107413"/>
                  <a:gd name="connsiteY5" fmla="*/ 43891 h 43891"/>
                  <a:gd name="connsiteX6" fmla="*/ 21688 w 107413"/>
                  <a:gd name="connsiteY6" fmla="*/ 43891 h 43891"/>
                  <a:gd name="connsiteX7" fmla="*/ 21688 w 107413"/>
                  <a:gd name="connsiteY7" fmla="*/ 43891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21688" y="43891"/>
                    </a:moveTo>
                    <a:lnTo>
                      <a:pt x="21688" y="43891"/>
                    </a:lnTo>
                    <a:lnTo>
                      <a:pt x="107413" y="43891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21688" y="43891"/>
                    </a:lnTo>
                    <a:lnTo>
                      <a:pt x="21688" y="43891"/>
                    </a:lnTo>
                    <a:lnTo>
                      <a:pt x="21688" y="4389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6" name="Freeform: Shape 5505">
                <a:extLst>
                  <a:ext uri="{FF2B5EF4-FFF2-40B4-BE49-F238E27FC236}">
                    <a16:creationId xmlns:a16="http://schemas.microsoft.com/office/drawing/2014/main" id="{1F20760B-7034-D188-03C1-99AB56712E27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7" name="Freeform: Shape 5506">
                <a:extLst>
                  <a:ext uri="{FF2B5EF4-FFF2-40B4-BE49-F238E27FC236}">
                    <a16:creationId xmlns:a16="http://schemas.microsoft.com/office/drawing/2014/main" id="{E20027DF-59EE-6EE4-C917-360D80DCA165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8" name="Freeform: Shape 5507">
                <a:extLst>
                  <a:ext uri="{FF2B5EF4-FFF2-40B4-BE49-F238E27FC236}">
                    <a16:creationId xmlns:a16="http://schemas.microsoft.com/office/drawing/2014/main" id="{4573A2A0-FA70-CDE7-FFFA-4140BA32EB39}"/>
                  </a:ext>
                </a:extLst>
              </p:cNvPr>
              <p:cNvSpPr/>
              <p:nvPr/>
            </p:nvSpPr>
            <p:spPr>
              <a:xfrm>
                <a:off x="5495410" y="4306738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373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373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09" name="Freeform: Shape 5508">
                <a:extLst>
                  <a:ext uri="{FF2B5EF4-FFF2-40B4-BE49-F238E27FC236}">
                    <a16:creationId xmlns:a16="http://schemas.microsoft.com/office/drawing/2014/main" id="{0F759D30-B060-1AF7-28FA-31642D3D91A4}"/>
                  </a:ext>
                </a:extLst>
              </p:cNvPr>
              <p:cNvSpPr/>
              <p:nvPr/>
            </p:nvSpPr>
            <p:spPr>
              <a:xfrm>
                <a:off x="5255552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0" name="Freeform: Shape 5509">
                <a:extLst>
                  <a:ext uri="{FF2B5EF4-FFF2-40B4-BE49-F238E27FC236}">
                    <a16:creationId xmlns:a16="http://schemas.microsoft.com/office/drawing/2014/main" id="{392ACD1B-345F-DBD3-2078-A58B4DE060A6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24774" cy="42862"/>
              </a:xfrm>
              <a:custGeom>
                <a:avLst/>
                <a:gdLst>
                  <a:gd name="connsiteX0" fmla="*/ 18602 w 24774"/>
                  <a:gd name="connsiteY0" fmla="*/ 32147 h 42862"/>
                  <a:gd name="connsiteX1" fmla="*/ 0 w 24774"/>
                  <a:gd name="connsiteY1" fmla="*/ 0 h 42862"/>
                  <a:gd name="connsiteX2" fmla="*/ 0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42863 h 42862"/>
                  <a:gd name="connsiteX5" fmla="*/ 24774 w 24774"/>
                  <a:gd name="connsiteY5" fmla="*/ 42863 h 42862"/>
                  <a:gd name="connsiteX6" fmla="*/ 18602 w 24774"/>
                  <a:gd name="connsiteY6" fmla="*/ 32147 h 42862"/>
                  <a:gd name="connsiteX7" fmla="*/ 18602 w 24774"/>
                  <a:gd name="connsiteY7" fmla="*/ 32147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862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774" y="42863"/>
                    </a:lnTo>
                    <a:lnTo>
                      <a:pt x="18602" y="32147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1" name="Freeform: Shape 5510">
                <a:extLst>
                  <a:ext uri="{FF2B5EF4-FFF2-40B4-BE49-F238E27FC236}">
                    <a16:creationId xmlns:a16="http://schemas.microsoft.com/office/drawing/2014/main" id="{29A3FE1C-AC8D-B1C1-124F-CDA78BD64DF9}"/>
                  </a:ext>
                </a:extLst>
              </p:cNvPr>
              <p:cNvSpPr/>
              <p:nvPr/>
            </p:nvSpPr>
            <p:spPr>
              <a:xfrm>
                <a:off x="5650230" y="3704520"/>
                <a:ext cx="263090" cy="199996"/>
              </a:xfrm>
              <a:custGeom>
                <a:avLst/>
                <a:gdLst>
                  <a:gd name="connsiteX0" fmla="*/ 234286 w 263090"/>
                  <a:gd name="connsiteY0" fmla="*/ 199996 h 199996"/>
                  <a:gd name="connsiteX1" fmla="*/ 263090 w 263090"/>
                  <a:gd name="connsiteY1" fmla="*/ 164163 h 199996"/>
                  <a:gd name="connsiteX2" fmla="*/ 189367 w 263090"/>
                  <a:gd name="connsiteY2" fmla="*/ 36433 h 199996"/>
                  <a:gd name="connsiteX3" fmla="*/ 126273 w 263090"/>
                  <a:gd name="connsiteY3" fmla="*/ 0 h 199996"/>
                  <a:gd name="connsiteX4" fmla="*/ 24775 w 263090"/>
                  <a:gd name="connsiteY4" fmla="*/ 0 h 199996"/>
                  <a:gd name="connsiteX5" fmla="*/ 6258 w 263090"/>
                  <a:gd name="connsiteY5" fmla="*/ 32147 h 199996"/>
                  <a:gd name="connsiteX6" fmla="*/ 6258 w 263090"/>
                  <a:gd name="connsiteY6" fmla="*/ 32147 h 199996"/>
                  <a:gd name="connsiteX7" fmla="*/ 0 w 263090"/>
                  <a:gd name="connsiteY7" fmla="*/ 42863 h 199996"/>
                  <a:gd name="connsiteX8" fmla="*/ 126273 w 263090"/>
                  <a:gd name="connsiteY8" fmla="*/ 42863 h 199996"/>
                  <a:gd name="connsiteX9" fmla="*/ 151991 w 263090"/>
                  <a:gd name="connsiteY9" fmla="*/ 57864 h 199996"/>
                  <a:gd name="connsiteX10" fmla="*/ 227343 w 263090"/>
                  <a:gd name="connsiteY10" fmla="*/ 188423 h 199996"/>
                  <a:gd name="connsiteX11" fmla="*/ 227343 w 263090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199996">
                    <a:moveTo>
                      <a:pt x="234286" y="199996"/>
                    </a:moveTo>
                    <a:cubicBezTo>
                      <a:pt x="244342" y="188569"/>
                      <a:pt x="253943" y="176619"/>
                      <a:pt x="263090" y="164163"/>
                    </a:cubicBezTo>
                    <a:lnTo>
                      <a:pt x="189367" y="36433"/>
                    </a:lnTo>
                    <a:cubicBezTo>
                      <a:pt x="176328" y="13913"/>
                      <a:pt x="152291" y="43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2" name="Freeform: Shape 5511">
                <a:extLst>
                  <a:ext uri="{FF2B5EF4-FFF2-40B4-BE49-F238E27FC236}">
                    <a16:creationId xmlns:a16="http://schemas.microsoft.com/office/drawing/2014/main" id="{080F19F4-520F-D69D-33A7-2264CEA6C51E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3" name="Freeform: Shape 5512">
                <a:extLst>
                  <a:ext uri="{FF2B5EF4-FFF2-40B4-BE49-F238E27FC236}">
                    <a16:creationId xmlns:a16="http://schemas.microsoft.com/office/drawing/2014/main" id="{6BED7765-AD98-380C-1CFF-CAE83F92902C}"/>
                  </a:ext>
                </a:extLst>
              </p:cNvPr>
              <p:cNvSpPr/>
              <p:nvPr/>
            </p:nvSpPr>
            <p:spPr>
              <a:xfrm>
                <a:off x="5650230" y="3736667"/>
                <a:ext cx="6258" cy="10629"/>
              </a:xfrm>
              <a:custGeom>
                <a:avLst/>
                <a:gdLst>
                  <a:gd name="connsiteX0" fmla="*/ 6258 w 6258"/>
                  <a:gd name="connsiteY0" fmla="*/ 0 h 10629"/>
                  <a:gd name="connsiteX1" fmla="*/ 6258 w 6258"/>
                  <a:gd name="connsiteY1" fmla="*/ 0 h 10629"/>
                  <a:gd name="connsiteX2" fmla="*/ 0 w 6258"/>
                  <a:gd name="connsiteY2" fmla="*/ 10630 h 10629"/>
                  <a:gd name="connsiteX3" fmla="*/ 0 w 6258"/>
                  <a:gd name="connsiteY3" fmla="*/ 10630 h 10629"/>
                  <a:gd name="connsiteX4" fmla="*/ 6258 w 6258"/>
                  <a:gd name="connsiteY4" fmla="*/ 0 h 10629"/>
                  <a:gd name="connsiteX5" fmla="*/ 6258 w 6258"/>
                  <a:gd name="connsiteY5" fmla="*/ 0 h 1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629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630"/>
                    </a:lnTo>
                    <a:lnTo>
                      <a:pt x="0" y="10630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4" name="Freeform: Shape 5513">
                <a:extLst>
                  <a:ext uri="{FF2B5EF4-FFF2-40B4-BE49-F238E27FC236}">
                    <a16:creationId xmlns:a16="http://schemas.microsoft.com/office/drawing/2014/main" id="{BE61C553-F7F9-DE18-445A-22E818AEED9C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5" name="Freeform: Shape 5514">
                <a:extLst>
                  <a:ext uri="{FF2B5EF4-FFF2-40B4-BE49-F238E27FC236}">
                    <a16:creationId xmlns:a16="http://schemas.microsoft.com/office/drawing/2014/main" id="{4F718F09-CEEE-E2D3-2B7C-9E90CFCF0B76}"/>
                  </a:ext>
                </a:extLst>
              </p:cNvPr>
              <p:cNvSpPr/>
              <p:nvPr/>
            </p:nvSpPr>
            <p:spPr>
              <a:xfrm>
                <a:off x="5656488" y="3704434"/>
                <a:ext cx="18516" cy="32232"/>
              </a:xfrm>
              <a:custGeom>
                <a:avLst/>
                <a:gdLst>
                  <a:gd name="connsiteX0" fmla="*/ 0 w 18516"/>
                  <a:gd name="connsiteY0" fmla="*/ 32233 h 32232"/>
                  <a:gd name="connsiteX1" fmla="*/ 18517 w 18516"/>
                  <a:gd name="connsiteY1" fmla="*/ 0 h 32232"/>
                  <a:gd name="connsiteX2" fmla="*/ 18517 w 18516"/>
                  <a:gd name="connsiteY2" fmla="*/ 0 h 32232"/>
                  <a:gd name="connsiteX3" fmla="*/ 0 w 18516"/>
                  <a:gd name="connsiteY3" fmla="*/ 32233 h 3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232">
                    <a:moveTo>
                      <a:pt x="0" y="32233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6" name="Freeform: Shape 5515">
                <a:extLst>
                  <a:ext uri="{FF2B5EF4-FFF2-40B4-BE49-F238E27FC236}">
                    <a16:creationId xmlns:a16="http://schemas.microsoft.com/office/drawing/2014/main" id="{CDD87798-F218-7EBA-4BB3-7C14C1227C08}"/>
                  </a:ext>
                </a:extLst>
              </p:cNvPr>
              <p:cNvSpPr/>
              <p:nvPr/>
            </p:nvSpPr>
            <p:spPr>
              <a:xfrm>
                <a:off x="5884516" y="3868683"/>
                <a:ext cx="160477" cy="270891"/>
              </a:xfrm>
              <a:custGeom>
                <a:avLst/>
                <a:gdLst>
                  <a:gd name="connsiteX0" fmla="*/ 36176 w 160477"/>
                  <a:gd name="connsiteY0" fmla="*/ 98498 h 270891"/>
                  <a:gd name="connsiteX1" fmla="*/ 36176 w 160477"/>
                  <a:gd name="connsiteY1" fmla="*/ 98498 h 270891"/>
                  <a:gd name="connsiteX2" fmla="*/ 135703 w 160477"/>
                  <a:gd name="connsiteY2" fmla="*/ 270891 h 270891"/>
                  <a:gd name="connsiteX3" fmla="*/ 160477 w 160477"/>
                  <a:gd name="connsiteY3" fmla="*/ 228029 h 270891"/>
                  <a:gd name="connsiteX4" fmla="*/ 28804 w 160477"/>
                  <a:gd name="connsiteY4" fmla="*/ 0 h 270891"/>
                  <a:gd name="connsiteX5" fmla="*/ 0 w 160477"/>
                  <a:gd name="connsiteY5" fmla="*/ 35833 h 27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1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9"/>
                    </a:lnTo>
                    <a:lnTo>
                      <a:pt x="28804" y="0"/>
                    </a:lnTo>
                    <a:cubicBezTo>
                      <a:pt x="19657" y="12284"/>
                      <a:pt x="10056" y="24234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7" name="Freeform: Shape 5516">
                <a:extLst>
                  <a:ext uri="{FF2B5EF4-FFF2-40B4-BE49-F238E27FC236}">
                    <a16:creationId xmlns:a16="http://schemas.microsoft.com/office/drawing/2014/main" id="{E133F871-0917-75A7-88D0-2F4DBF32E38A}"/>
                  </a:ext>
                </a:extLst>
              </p:cNvPr>
              <p:cNvSpPr/>
              <p:nvPr/>
            </p:nvSpPr>
            <p:spPr>
              <a:xfrm>
                <a:off x="5361336" y="3926355"/>
                <a:ext cx="288464" cy="128951"/>
              </a:xfrm>
              <a:custGeom>
                <a:avLst/>
                <a:gdLst>
                  <a:gd name="connsiteX0" fmla="*/ 281435 w 288464"/>
                  <a:gd name="connsiteY0" fmla="*/ 128952 h 128951"/>
                  <a:gd name="connsiteX1" fmla="*/ 288465 w 288464"/>
                  <a:gd name="connsiteY1" fmla="*/ 83518 h 128951"/>
                  <a:gd name="connsiteX2" fmla="*/ 160734 w 288464"/>
                  <a:gd name="connsiteY2" fmla="*/ 9708 h 128951"/>
                  <a:gd name="connsiteX3" fmla="*/ 87868 w 288464"/>
                  <a:gd name="connsiteY3" fmla="*/ 9708 h 128951"/>
                  <a:gd name="connsiteX4" fmla="*/ 0 w 288464"/>
                  <a:gd name="connsiteY4" fmla="*/ 60458 h 128951"/>
                  <a:gd name="connsiteX5" fmla="*/ 0 w 288464"/>
                  <a:gd name="connsiteY5" fmla="*/ 97576 h 128951"/>
                  <a:gd name="connsiteX6" fmla="*/ 0 w 288464"/>
                  <a:gd name="connsiteY6" fmla="*/ 97576 h 128951"/>
                  <a:gd name="connsiteX7" fmla="*/ 0 w 288464"/>
                  <a:gd name="connsiteY7" fmla="*/ 109921 h 128951"/>
                  <a:gd name="connsiteX8" fmla="*/ 109385 w 288464"/>
                  <a:gd name="connsiteY8" fmla="*/ 46827 h 128951"/>
                  <a:gd name="connsiteX9" fmla="*/ 139389 w 288464"/>
                  <a:gd name="connsiteY9" fmla="*/ 46827 h 128951"/>
                  <a:gd name="connsiteX10" fmla="*/ 269948 w 288464"/>
                  <a:gd name="connsiteY10" fmla="*/ 122265 h 128951"/>
                  <a:gd name="connsiteX11" fmla="*/ 269948 w 288464"/>
                  <a:gd name="connsiteY11" fmla="*/ 122265 h 12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1">
                    <a:moveTo>
                      <a:pt x="281435" y="128952"/>
                    </a:moveTo>
                    <a:cubicBezTo>
                      <a:pt x="284290" y="113864"/>
                      <a:pt x="286639" y="98716"/>
                      <a:pt x="288465" y="83518"/>
                    </a:cubicBezTo>
                    <a:lnTo>
                      <a:pt x="160734" y="9708"/>
                    </a:lnTo>
                    <a:cubicBezTo>
                      <a:pt x="138172" y="-3236"/>
                      <a:pt x="110431" y="-3236"/>
                      <a:pt x="87868" y="9708"/>
                    </a:cubicBezTo>
                    <a:lnTo>
                      <a:pt x="0" y="60458"/>
                    </a:lnTo>
                    <a:lnTo>
                      <a:pt x="0" y="97576"/>
                    </a:lnTo>
                    <a:lnTo>
                      <a:pt x="0" y="97576"/>
                    </a:lnTo>
                    <a:lnTo>
                      <a:pt x="0" y="109921"/>
                    </a:lnTo>
                    <a:lnTo>
                      <a:pt x="109385" y="46827"/>
                    </a:lnTo>
                    <a:cubicBezTo>
                      <a:pt x="118686" y="41521"/>
                      <a:pt x="130088" y="41521"/>
                      <a:pt x="139389" y="46827"/>
                    </a:cubicBezTo>
                    <a:lnTo>
                      <a:pt x="269948" y="122265"/>
                    </a:lnTo>
                    <a:lnTo>
                      <a:pt x="269948" y="1222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8" name="Freeform: Shape 5517">
                <a:extLst>
                  <a:ext uri="{FF2B5EF4-FFF2-40B4-BE49-F238E27FC236}">
                    <a16:creationId xmlns:a16="http://schemas.microsoft.com/office/drawing/2014/main" id="{76D0822D-ED40-7A30-A6EC-4E4B74E2CADC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19" name="Freeform: Shape 5518">
                <a:extLst>
                  <a:ext uri="{FF2B5EF4-FFF2-40B4-BE49-F238E27FC236}">
                    <a16:creationId xmlns:a16="http://schemas.microsoft.com/office/drawing/2014/main" id="{909A94BD-F924-8F6C-A49B-9AF476015D73}"/>
                  </a:ext>
                </a:extLst>
              </p:cNvPr>
              <p:cNvSpPr/>
              <p:nvPr/>
            </p:nvSpPr>
            <p:spPr>
              <a:xfrm>
                <a:off x="5361336" y="402393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0" name="Freeform: Shape 5519">
                <a:extLst>
                  <a:ext uri="{FF2B5EF4-FFF2-40B4-BE49-F238E27FC236}">
                    <a16:creationId xmlns:a16="http://schemas.microsoft.com/office/drawing/2014/main" id="{B0B2F2E0-54DC-6CF8-9A03-21E84ACA5575}"/>
                  </a:ext>
                </a:extLst>
              </p:cNvPr>
              <p:cNvSpPr/>
              <p:nvPr/>
            </p:nvSpPr>
            <p:spPr>
              <a:xfrm>
                <a:off x="5643200" y="4009872"/>
                <a:ext cx="234629" cy="181136"/>
              </a:xfrm>
              <a:custGeom>
                <a:avLst/>
                <a:gdLst>
                  <a:gd name="connsiteX0" fmla="*/ 62236 w 234629"/>
                  <a:gd name="connsiteY0" fmla="*/ 81610 h 181136"/>
                  <a:gd name="connsiteX1" fmla="*/ 62236 w 234629"/>
                  <a:gd name="connsiteY1" fmla="*/ 81610 h 181136"/>
                  <a:gd name="connsiteX2" fmla="*/ 234629 w 234629"/>
                  <a:gd name="connsiteY2" fmla="*/ 181137 h 181136"/>
                  <a:gd name="connsiteX3" fmla="*/ 234629 w 234629"/>
                  <a:gd name="connsiteY3" fmla="*/ 131673 h 181136"/>
                  <a:gd name="connsiteX4" fmla="*/ 7030 w 234629"/>
                  <a:gd name="connsiteY4" fmla="*/ 0 h 181136"/>
                  <a:gd name="connsiteX5" fmla="*/ 0 w 234629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1136">
                    <a:moveTo>
                      <a:pt x="62236" y="81610"/>
                    </a:moveTo>
                    <a:lnTo>
                      <a:pt x="62236" y="81610"/>
                    </a:lnTo>
                    <a:lnTo>
                      <a:pt x="234629" y="181137"/>
                    </a:lnTo>
                    <a:lnTo>
                      <a:pt x="234629" y="131673"/>
                    </a:lnTo>
                    <a:lnTo>
                      <a:pt x="7030" y="0"/>
                    </a:lnTo>
                    <a:cubicBezTo>
                      <a:pt x="5144" y="15148"/>
                      <a:pt x="2803" y="30287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1" name="Freeform: Shape 5520">
                <a:extLst>
                  <a:ext uri="{FF2B5EF4-FFF2-40B4-BE49-F238E27FC236}">
                    <a16:creationId xmlns:a16="http://schemas.microsoft.com/office/drawing/2014/main" id="{F53D583E-4E56-34C2-3D36-1F84E951EFFC}"/>
                  </a:ext>
                </a:extLst>
              </p:cNvPr>
              <p:cNvSpPr/>
              <p:nvPr/>
            </p:nvSpPr>
            <p:spPr>
              <a:xfrm>
                <a:off x="5920692" y="4096712"/>
                <a:ext cx="124301" cy="137931"/>
              </a:xfrm>
              <a:custGeom>
                <a:avLst/>
                <a:gdLst>
                  <a:gd name="connsiteX0" fmla="*/ 59922 w 124301"/>
                  <a:gd name="connsiteY0" fmla="*/ 93955 h 137931"/>
                  <a:gd name="connsiteX1" fmla="*/ 37119 w 124301"/>
                  <a:gd name="connsiteY1" fmla="*/ 90954 h 137931"/>
                  <a:gd name="connsiteX2" fmla="*/ 0 w 124301"/>
                  <a:gd name="connsiteY2" fmla="*/ 69523 h 137931"/>
                  <a:gd name="connsiteX3" fmla="*/ 0 w 124301"/>
                  <a:gd name="connsiteY3" fmla="*/ 119072 h 137931"/>
                  <a:gd name="connsiteX4" fmla="*/ 15688 w 124301"/>
                  <a:gd name="connsiteY4" fmla="*/ 128073 h 137931"/>
                  <a:gd name="connsiteX5" fmla="*/ 52035 w 124301"/>
                  <a:gd name="connsiteY5" fmla="*/ 137932 h 137931"/>
                  <a:gd name="connsiteX6" fmla="*/ 115214 w 124301"/>
                  <a:gd name="connsiteY6" fmla="*/ 101413 h 137931"/>
                  <a:gd name="connsiteX7" fmla="*/ 124301 w 124301"/>
                  <a:gd name="connsiteY7" fmla="*/ 85725 h 137931"/>
                  <a:gd name="connsiteX8" fmla="*/ 124301 w 124301"/>
                  <a:gd name="connsiteY8" fmla="*/ 0 h 137931"/>
                  <a:gd name="connsiteX9" fmla="*/ 99527 w 124301"/>
                  <a:gd name="connsiteY9" fmla="*/ 42863 h 137931"/>
                  <a:gd name="connsiteX10" fmla="*/ 99527 w 124301"/>
                  <a:gd name="connsiteY10" fmla="*/ 42863 h 137931"/>
                  <a:gd name="connsiteX11" fmla="*/ 78096 w 124301"/>
                  <a:gd name="connsiteY11" fmla="*/ 79981 h 137931"/>
                  <a:gd name="connsiteX12" fmla="*/ 59922 w 124301"/>
                  <a:gd name="connsiteY12" fmla="*/ 93955 h 13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7931">
                    <a:moveTo>
                      <a:pt x="59922" y="93955"/>
                    </a:moveTo>
                    <a:cubicBezTo>
                      <a:pt x="52232" y="96080"/>
                      <a:pt x="44003" y="95000"/>
                      <a:pt x="37119" y="90954"/>
                    </a:cubicBezTo>
                    <a:lnTo>
                      <a:pt x="0" y="69523"/>
                    </a:lnTo>
                    <a:lnTo>
                      <a:pt x="0" y="119072"/>
                    </a:lnTo>
                    <a:lnTo>
                      <a:pt x="15688" y="128073"/>
                    </a:lnTo>
                    <a:cubicBezTo>
                      <a:pt x="26721" y="134511"/>
                      <a:pt x="39262" y="137914"/>
                      <a:pt x="52035" y="137932"/>
                    </a:cubicBezTo>
                    <a:cubicBezTo>
                      <a:pt x="78078" y="137820"/>
                      <a:pt x="102116" y="123924"/>
                      <a:pt x="115214" y="101413"/>
                    </a:cubicBezTo>
                    <a:lnTo>
                      <a:pt x="124301" y="85725"/>
                    </a:lnTo>
                    <a:lnTo>
                      <a:pt x="124301" y="0"/>
                    </a:lnTo>
                    <a:lnTo>
                      <a:pt x="99527" y="42863"/>
                    </a:lnTo>
                    <a:lnTo>
                      <a:pt x="99527" y="42863"/>
                    </a:lnTo>
                    <a:lnTo>
                      <a:pt x="78096" y="79981"/>
                    </a:lnTo>
                    <a:cubicBezTo>
                      <a:pt x="74161" y="86891"/>
                      <a:pt x="67612" y="91931"/>
                      <a:pt x="59922" y="939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2" name="Freeform: Shape 5521">
                <a:extLst>
                  <a:ext uri="{FF2B5EF4-FFF2-40B4-BE49-F238E27FC236}">
                    <a16:creationId xmlns:a16="http://schemas.microsoft.com/office/drawing/2014/main" id="{69EDA5DE-F6BB-7530-7A76-5B649F70F890}"/>
                  </a:ext>
                </a:extLst>
              </p:cNvPr>
              <p:cNvSpPr/>
              <p:nvPr/>
            </p:nvSpPr>
            <p:spPr>
              <a:xfrm>
                <a:off x="5230777" y="4263875"/>
                <a:ext cx="278006" cy="167163"/>
              </a:xfrm>
              <a:custGeom>
                <a:avLst/>
                <a:gdLst>
                  <a:gd name="connsiteX0" fmla="*/ 278006 w 278006"/>
                  <a:gd name="connsiteY0" fmla="*/ 42863 h 167163"/>
                  <a:gd name="connsiteX1" fmla="*/ 261375 w 278006"/>
                  <a:gd name="connsiteY1" fmla="*/ 0 h 167163"/>
                  <a:gd name="connsiteX2" fmla="*/ 113843 w 278006"/>
                  <a:gd name="connsiteY2" fmla="*/ 0 h 167163"/>
                  <a:gd name="connsiteX3" fmla="*/ 50749 w 278006"/>
                  <a:gd name="connsiteY3" fmla="*/ 36433 h 167163"/>
                  <a:gd name="connsiteX4" fmla="*/ 0 w 278006"/>
                  <a:gd name="connsiteY4" fmla="*/ 124301 h 167163"/>
                  <a:gd name="connsiteX5" fmla="*/ 18602 w 278006"/>
                  <a:gd name="connsiteY5" fmla="*/ 156448 h 167163"/>
                  <a:gd name="connsiteX6" fmla="*/ 18602 w 278006"/>
                  <a:gd name="connsiteY6" fmla="*/ 156448 h 167163"/>
                  <a:gd name="connsiteX7" fmla="*/ 24860 w 278006"/>
                  <a:gd name="connsiteY7" fmla="*/ 167164 h 167163"/>
                  <a:gd name="connsiteX8" fmla="*/ 87954 w 278006"/>
                  <a:gd name="connsiteY8" fmla="*/ 57864 h 167163"/>
                  <a:gd name="connsiteX9" fmla="*/ 113671 w 278006"/>
                  <a:gd name="connsiteY9" fmla="*/ 42863 h 167163"/>
                  <a:gd name="connsiteX10" fmla="*/ 278006 w 278006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278006" y="42863"/>
                    </a:moveTo>
                    <a:cubicBezTo>
                      <a:pt x="272974" y="28461"/>
                      <a:pt x="267436" y="14170"/>
                      <a:pt x="261375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164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3" name="Freeform: Shape 5522">
                <a:extLst>
                  <a:ext uri="{FF2B5EF4-FFF2-40B4-BE49-F238E27FC236}">
                    <a16:creationId xmlns:a16="http://schemas.microsoft.com/office/drawing/2014/main" id="{E238A56C-56F0-5FA1-6BFC-389B6B96DDEF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4" name="Freeform: Shape 5523">
                <a:extLst>
                  <a:ext uri="{FF2B5EF4-FFF2-40B4-BE49-F238E27FC236}">
                    <a16:creationId xmlns:a16="http://schemas.microsoft.com/office/drawing/2014/main" id="{AA6188C1-27B1-3434-1E51-51C21B7A9F2B}"/>
                  </a:ext>
                </a:extLst>
              </p:cNvPr>
              <p:cNvSpPr/>
              <p:nvPr/>
            </p:nvSpPr>
            <p:spPr>
              <a:xfrm>
                <a:off x="5249379" y="4420324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5" name="Freeform: Shape 5524">
                <a:extLst>
                  <a:ext uri="{FF2B5EF4-FFF2-40B4-BE49-F238E27FC236}">
                    <a16:creationId xmlns:a16="http://schemas.microsoft.com/office/drawing/2014/main" id="{B0C08509-9F04-BC86-9CFB-5EA66899BDF9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6" name="Freeform: Shape 5525">
                <a:extLst>
                  <a:ext uri="{FF2B5EF4-FFF2-40B4-BE49-F238E27FC236}">
                    <a16:creationId xmlns:a16="http://schemas.microsoft.com/office/drawing/2014/main" id="{58C57776-61A2-A9EC-674E-8A14E86B31D9}"/>
                  </a:ext>
                </a:extLst>
              </p:cNvPr>
              <p:cNvSpPr/>
              <p:nvPr/>
            </p:nvSpPr>
            <p:spPr>
              <a:xfrm>
                <a:off x="5230777" y="4388177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7" name="Freeform: Shape 5526">
                <a:extLst>
                  <a:ext uri="{FF2B5EF4-FFF2-40B4-BE49-F238E27FC236}">
                    <a16:creationId xmlns:a16="http://schemas.microsoft.com/office/drawing/2014/main" id="{E4704B81-D765-DA1F-E2E0-82CB4BF2853D}"/>
                  </a:ext>
                </a:extLst>
              </p:cNvPr>
              <p:cNvSpPr/>
              <p:nvPr/>
            </p:nvSpPr>
            <p:spPr>
              <a:xfrm>
                <a:off x="5492153" y="4263875"/>
                <a:ext cx="288036" cy="42862"/>
              </a:xfrm>
              <a:custGeom>
                <a:avLst/>
                <a:gdLst>
                  <a:gd name="connsiteX0" fmla="*/ 88983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88983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170"/>
                      <a:pt x="11547" y="28461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8" name="Freeform: Shape 5527">
                <a:extLst>
                  <a:ext uri="{FF2B5EF4-FFF2-40B4-BE49-F238E27FC236}">
                    <a16:creationId xmlns:a16="http://schemas.microsoft.com/office/drawing/2014/main" id="{C6DFD910-5AC1-3B44-F8A1-06B387DB6A57}"/>
                  </a:ext>
                </a:extLst>
              </p:cNvPr>
              <p:cNvSpPr/>
              <p:nvPr/>
            </p:nvSpPr>
            <p:spPr>
              <a:xfrm>
                <a:off x="5877829" y="3616823"/>
                <a:ext cx="167163" cy="264633"/>
              </a:xfrm>
              <a:custGeom>
                <a:avLst/>
                <a:gdLst>
                  <a:gd name="connsiteX0" fmla="*/ 124301 w 167163"/>
                  <a:gd name="connsiteY0" fmla="*/ 0 h 264633"/>
                  <a:gd name="connsiteX1" fmla="*/ 36433 w 167163"/>
                  <a:gd name="connsiteY1" fmla="*/ 50749 h 264633"/>
                  <a:gd name="connsiteX2" fmla="*/ 0 w 167163"/>
                  <a:gd name="connsiteY2" fmla="*/ 113843 h 264633"/>
                  <a:gd name="connsiteX3" fmla="*/ 0 w 167163"/>
                  <a:gd name="connsiteY3" fmla="*/ 190395 h 264633"/>
                  <a:gd name="connsiteX4" fmla="*/ 42863 w 167163"/>
                  <a:gd name="connsiteY4" fmla="*/ 264633 h 264633"/>
                  <a:gd name="connsiteX5" fmla="*/ 42863 w 167163"/>
                  <a:gd name="connsiteY5" fmla="*/ 113843 h 264633"/>
                  <a:gd name="connsiteX6" fmla="*/ 57864 w 167163"/>
                  <a:gd name="connsiteY6" fmla="*/ 88125 h 264633"/>
                  <a:gd name="connsiteX7" fmla="*/ 167164 w 167163"/>
                  <a:gd name="connsiteY7" fmla="*/ 25032 h 264633"/>
                  <a:gd name="connsiteX8" fmla="*/ 167164 w 167163"/>
                  <a:gd name="connsiteY8" fmla="*/ 257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633">
                    <a:moveTo>
                      <a:pt x="124301" y="0"/>
                    </a:moveTo>
                    <a:lnTo>
                      <a:pt x="36433" y="50749"/>
                    </a:lnTo>
                    <a:cubicBezTo>
                      <a:pt x="13913" y="63788"/>
                      <a:pt x="43" y="87825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29" name="Freeform: Shape 5528">
                <a:extLst>
                  <a:ext uri="{FF2B5EF4-FFF2-40B4-BE49-F238E27FC236}">
                    <a16:creationId xmlns:a16="http://schemas.microsoft.com/office/drawing/2014/main" id="{83068332-F951-0312-EE9B-298CECD87DEE}"/>
                  </a:ext>
                </a:extLst>
              </p:cNvPr>
              <p:cNvSpPr/>
              <p:nvPr/>
            </p:nvSpPr>
            <p:spPr>
              <a:xfrm>
                <a:off x="5804963" y="4116428"/>
                <a:ext cx="115729" cy="190310"/>
              </a:xfrm>
              <a:custGeom>
                <a:avLst/>
                <a:gdLst>
                  <a:gd name="connsiteX0" fmla="*/ 72866 w 115729"/>
                  <a:gd name="connsiteY0" fmla="*/ 74581 h 190310"/>
                  <a:gd name="connsiteX1" fmla="*/ 72866 w 115729"/>
                  <a:gd name="connsiteY1" fmla="*/ 74581 h 190310"/>
                  <a:gd name="connsiteX2" fmla="*/ 72866 w 115729"/>
                  <a:gd name="connsiteY2" fmla="*/ 117443 h 190310"/>
                  <a:gd name="connsiteX3" fmla="*/ 43205 w 115729"/>
                  <a:gd name="connsiteY3" fmla="*/ 147447 h 190310"/>
                  <a:gd name="connsiteX4" fmla="*/ 42863 w 115729"/>
                  <a:gd name="connsiteY4" fmla="*/ 147447 h 190310"/>
                  <a:gd name="connsiteX5" fmla="*/ 0 w 115729"/>
                  <a:gd name="connsiteY5" fmla="*/ 147447 h 190310"/>
                  <a:gd name="connsiteX6" fmla="*/ 24775 w 115729"/>
                  <a:gd name="connsiteY6" fmla="*/ 190310 h 190310"/>
                  <a:gd name="connsiteX7" fmla="*/ 42863 w 115729"/>
                  <a:gd name="connsiteY7" fmla="*/ 190310 h 190310"/>
                  <a:gd name="connsiteX8" fmla="*/ 79210 w 115729"/>
                  <a:gd name="connsiteY8" fmla="*/ 180623 h 190310"/>
                  <a:gd name="connsiteX9" fmla="*/ 94383 w 115729"/>
                  <a:gd name="connsiteY9" fmla="*/ 168964 h 190310"/>
                  <a:gd name="connsiteX10" fmla="*/ 115729 w 115729"/>
                  <a:gd name="connsiteY10" fmla="*/ 117529 h 190310"/>
                  <a:gd name="connsiteX11" fmla="*/ 115729 w 115729"/>
                  <a:gd name="connsiteY11" fmla="*/ 11487 h 190310"/>
                  <a:gd name="connsiteX12" fmla="*/ 72866 w 115729"/>
                  <a:gd name="connsiteY12" fmla="*/ 0 h 190310"/>
                  <a:gd name="connsiteX13" fmla="*/ 72866 w 115729"/>
                  <a:gd name="connsiteY13" fmla="*/ 25117 h 190310"/>
                  <a:gd name="connsiteX14" fmla="*/ 72866 w 115729"/>
                  <a:gd name="connsiteY14" fmla="*/ 25117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9" h="190310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961" y="133920"/>
                      <a:pt x="59682" y="147353"/>
                      <a:pt x="43205" y="147447"/>
                    </a:cubicBezTo>
                    <a:cubicBezTo>
                      <a:pt x="43094" y="147447"/>
                      <a:pt x="42974" y="147447"/>
                      <a:pt x="42863" y="147447"/>
                    </a:cubicBezTo>
                    <a:lnTo>
                      <a:pt x="0" y="147447"/>
                    </a:lnTo>
                    <a:lnTo>
                      <a:pt x="24775" y="190310"/>
                    </a:lnTo>
                    <a:lnTo>
                      <a:pt x="42863" y="190310"/>
                    </a:lnTo>
                    <a:cubicBezTo>
                      <a:pt x="55618" y="190352"/>
                      <a:pt x="68169" y="187009"/>
                      <a:pt x="79210" y="180623"/>
                    </a:cubicBezTo>
                    <a:cubicBezTo>
                      <a:pt x="84774" y="177442"/>
                      <a:pt x="89874" y="173516"/>
                      <a:pt x="94383" y="168964"/>
                    </a:cubicBezTo>
                    <a:cubicBezTo>
                      <a:pt x="108091" y="155368"/>
                      <a:pt x="115780" y="136843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0" name="Freeform: Shape 5529">
                <a:extLst>
                  <a:ext uri="{FF2B5EF4-FFF2-40B4-BE49-F238E27FC236}">
                    <a16:creationId xmlns:a16="http://schemas.microsoft.com/office/drawing/2014/main" id="{DA82533C-C550-C801-5FE8-CABAC6EAD2FA}"/>
                  </a:ext>
                </a:extLst>
              </p:cNvPr>
              <p:cNvSpPr/>
              <p:nvPr/>
            </p:nvSpPr>
            <p:spPr>
              <a:xfrm>
                <a:off x="5877829" y="3892943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2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1" name="Freeform: Shape 5530">
                <a:extLst>
                  <a:ext uri="{FF2B5EF4-FFF2-40B4-BE49-F238E27FC236}">
                    <a16:creationId xmlns:a16="http://schemas.microsoft.com/office/drawing/2014/main" id="{AA14E3AA-6182-317C-BCF3-8AD9FFD2D36D}"/>
                  </a:ext>
                </a:extLst>
              </p:cNvPr>
              <p:cNvSpPr/>
              <p:nvPr/>
            </p:nvSpPr>
            <p:spPr>
              <a:xfrm>
                <a:off x="5877829" y="3002260"/>
                <a:ext cx="167163" cy="278006"/>
              </a:xfrm>
              <a:custGeom>
                <a:avLst/>
                <a:gdLst>
                  <a:gd name="connsiteX0" fmla="*/ 42863 w 167163"/>
                  <a:gd name="connsiteY0" fmla="*/ 0 h 278006"/>
                  <a:gd name="connsiteX1" fmla="*/ 0 w 167163"/>
                  <a:gd name="connsiteY1" fmla="*/ 16716 h 278006"/>
                  <a:gd name="connsiteX2" fmla="*/ 0 w 167163"/>
                  <a:gd name="connsiteY2" fmla="*/ 164163 h 278006"/>
                  <a:gd name="connsiteX3" fmla="*/ 36433 w 167163"/>
                  <a:gd name="connsiteY3" fmla="*/ 227257 h 278006"/>
                  <a:gd name="connsiteX4" fmla="*/ 124301 w 167163"/>
                  <a:gd name="connsiteY4" fmla="*/ 278006 h 278006"/>
                  <a:gd name="connsiteX5" fmla="*/ 156448 w 167163"/>
                  <a:gd name="connsiteY5" fmla="*/ 259489 h 278006"/>
                  <a:gd name="connsiteX6" fmla="*/ 156448 w 167163"/>
                  <a:gd name="connsiteY6" fmla="*/ 259489 h 278006"/>
                  <a:gd name="connsiteX7" fmla="*/ 167164 w 167163"/>
                  <a:gd name="connsiteY7" fmla="*/ 253232 h 278006"/>
                  <a:gd name="connsiteX8" fmla="*/ 57864 w 167163"/>
                  <a:gd name="connsiteY8" fmla="*/ 190138 h 278006"/>
                  <a:gd name="connsiteX9" fmla="*/ 42863 w 167163"/>
                  <a:gd name="connsiteY9" fmla="*/ 164420 h 278006"/>
                  <a:gd name="connsiteX10" fmla="*/ 42863 w 167163"/>
                  <a:gd name="connsiteY10" fmla="*/ 13373 h 278006"/>
                  <a:gd name="connsiteX11" fmla="*/ 42863 w 167163"/>
                  <a:gd name="connsiteY11" fmla="*/ 13373 h 27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006">
                    <a:moveTo>
                      <a:pt x="42863" y="0"/>
                    </a:moveTo>
                    <a:cubicBezTo>
                      <a:pt x="28461" y="5032"/>
                      <a:pt x="14170" y="10604"/>
                      <a:pt x="0" y="16716"/>
                    </a:cubicBezTo>
                    <a:lnTo>
                      <a:pt x="0" y="164163"/>
                    </a:lnTo>
                    <a:cubicBezTo>
                      <a:pt x="43" y="190181"/>
                      <a:pt x="13913" y="214218"/>
                      <a:pt x="36433" y="227257"/>
                    </a:cubicBezTo>
                    <a:lnTo>
                      <a:pt x="124301" y="278006"/>
                    </a:lnTo>
                    <a:lnTo>
                      <a:pt x="156448" y="259489"/>
                    </a:lnTo>
                    <a:lnTo>
                      <a:pt x="156448" y="259489"/>
                    </a:lnTo>
                    <a:lnTo>
                      <a:pt x="167164" y="253232"/>
                    </a:lnTo>
                    <a:lnTo>
                      <a:pt x="57864" y="190138"/>
                    </a:lnTo>
                    <a:cubicBezTo>
                      <a:pt x="48666" y="184823"/>
                      <a:pt x="42957" y="175042"/>
                      <a:pt x="42863" y="164420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2" name="Freeform: Shape 5531">
                <a:extLst>
                  <a:ext uri="{FF2B5EF4-FFF2-40B4-BE49-F238E27FC236}">
                    <a16:creationId xmlns:a16="http://schemas.microsoft.com/office/drawing/2014/main" id="{D02C658A-1D84-B71E-B513-7FEEBE4B8DD2}"/>
                  </a:ext>
                </a:extLst>
              </p:cNvPr>
              <p:cNvSpPr/>
              <p:nvPr/>
            </p:nvSpPr>
            <p:spPr>
              <a:xfrm>
                <a:off x="5877829" y="2730855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689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689"/>
                    </a:lnTo>
                    <a:lnTo>
                      <a:pt x="0" y="288122"/>
                    </a:lnTo>
                    <a:cubicBezTo>
                      <a:pt x="14119" y="282010"/>
                      <a:pt x="28401" y="276438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3" name="Freeform: Shape 5532">
                <a:extLst>
                  <a:ext uri="{FF2B5EF4-FFF2-40B4-BE49-F238E27FC236}">
                    <a16:creationId xmlns:a16="http://schemas.microsoft.com/office/drawing/2014/main" id="{624921C5-B619-A9F6-F2B4-12B4145740B5}"/>
                  </a:ext>
                </a:extLst>
              </p:cNvPr>
              <p:cNvSpPr/>
              <p:nvPr/>
            </p:nvSpPr>
            <p:spPr>
              <a:xfrm>
                <a:off x="5230777" y="2466051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0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4" name="Freeform: Shape 5533">
                <a:extLst>
                  <a:ext uri="{FF2B5EF4-FFF2-40B4-BE49-F238E27FC236}">
                    <a16:creationId xmlns:a16="http://schemas.microsoft.com/office/drawing/2014/main" id="{C868C752-CFD7-8164-1036-150E291F2C16}"/>
                  </a:ext>
                </a:extLst>
              </p:cNvPr>
              <p:cNvSpPr/>
              <p:nvPr/>
            </p:nvSpPr>
            <p:spPr>
              <a:xfrm>
                <a:off x="5730382" y="2590352"/>
                <a:ext cx="190309" cy="115729"/>
              </a:xfrm>
              <a:custGeom>
                <a:avLst/>
                <a:gdLst>
                  <a:gd name="connsiteX0" fmla="*/ 74581 w 190309"/>
                  <a:gd name="connsiteY0" fmla="*/ 42863 h 115729"/>
                  <a:gd name="connsiteX1" fmla="*/ 117443 w 190309"/>
                  <a:gd name="connsiteY1" fmla="*/ 42863 h 115729"/>
                  <a:gd name="connsiteX2" fmla="*/ 147447 w 190309"/>
                  <a:gd name="connsiteY2" fmla="*/ 72524 h 115729"/>
                  <a:gd name="connsiteX3" fmla="*/ 147447 w 190309"/>
                  <a:gd name="connsiteY3" fmla="*/ 72867 h 115729"/>
                  <a:gd name="connsiteX4" fmla="*/ 147447 w 190309"/>
                  <a:gd name="connsiteY4" fmla="*/ 115729 h 115729"/>
                  <a:gd name="connsiteX5" fmla="*/ 190309 w 190309"/>
                  <a:gd name="connsiteY5" fmla="*/ 90954 h 115729"/>
                  <a:gd name="connsiteX6" fmla="*/ 190309 w 190309"/>
                  <a:gd name="connsiteY6" fmla="*/ 72867 h 115729"/>
                  <a:gd name="connsiteX7" fmla="*/ 180623 w 190309"/>
                  <a:gd name="connsiteY7" fmla="*/ 36519 h 115729"/>
                  <a:gd name="connsiteX8" fmla="*/ 168964 w 190309"/>
                  <a:gd name="connsiteY8" fmla="*/ 21346 h 115729"/>
                  <a:gd name="connsiteX9" fmla="*/ 117529 w 190309"/>
                  <a:gd name="connsiteY9" fmla="*/ 0 h 115729"/>
                  <a:gd name="connsiteX10" fmla="*/ 11487 w 190309"/>
                  <a:gd name="connsiteY10" fmla="*/ 0 h 115729"/>
                  <a:gd name="connsiteX11" fmla="*/ 0 w 190309"/>
                  <a:gd name="connsiteY11" fmla="*/ 42863 h 115729"/>
                  <a:gd name="connsiteX12" fmla="*/ 74581 w 190309"/>
                  <a:gd name="connsiteY12" fmla="*/ 42863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9" h="115729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3919" y="42768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7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7"/>
                    </a:lnTo>
                    <a:cubicBezTo>
                      <a:pt x="190352" y="60111"/>
                      <a:pt x="187009" y="47560"/>
                      <a:pt x="180623" y="36519"/>
                    </a:cubicBezTo>
                    <a:cubicBezTo>
                      <a:pt x="177442" y="30955"/>
                      <a:pt x="173516" y="25855"/>
                      <a:pt x="168964" y="21346"/>
                    </a:cubicBezTo>
                    <a:cubicBezTo>
                      <a:pt x="155368" y="7638"/>
                      <a:pt x="136843" y="-51"/>
                      <a:pt x="117529" y="0"/>
                    </a:cubicBezTo>
                    <a:lnTo>
                      <a:pt x="11487" y="0"/>
                    </a:lnTo>
                    <a:lnTo>
                      <a:pt x="0" y="42863"/>
                    </a:ln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5" name="Freeform: Shape 5534">
                <a:extLst>
                  <a:ext uri="{FF2B5EF4-FFF2-40B4-BE49-F238E27FC236}">
                    <a16:creationId xmlns:a16="http://schemas.microsoft.com/office/drawing/2014/main" id="{EEBDD6C7-A77C-970A-6A39-269695C5597B}"/>
                  </a:ext>
                </a:extLst>
              </p:cNvPr>
              <p:cNvSpPr/>
              <p:nvPr/>
            </p:nvSpPr>
            <p:spPr>
              <a:xfrm>
                <a:off x="5506897" y="2590352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lnTo>
                      <a:pt x="2349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6" name="Freeform: Shape 5535">
                <a:extLst>
                  <a:ext uri="{FF2B5EF4-FFF2-40B4-BE49-F238E27FC236}">
                    <a16:creationId xmlns:a16="http://schemas.microsoft.com/office/drawing/2014/main" id="{8D2BB0EC-DCD2-B41D-0CE1-9F79422E8755}"/>
                  </a:ext>
                </a:extLst>
              </p:cNvPr>
              <p:cNvSpPr/>
              <p:nvPr/>
            </p:nvSpPr>
            <p:spPr>
              <a:xfrm>
                <a:off x="5318388" y="2836125"/>
                <a:ext cx="312724" cy="134695"/>
              </a:xfrm>
              <a:custGeom>
                <a:avLst/>
                <a:gdLst>
                  <a:gd name="connsiteX0" fmla="*/ 32232 w 312724"/>
                  <a:gd name="connsiteY0" fmla="*/ 18517 h 134695"/>
                  <a:gd name="connsiteX1" fmla="*/ 32232 w 312724"/>
                  <a:gd name="connsiteY1" fmla="*/ 18517 h 134695"/>
                  <a:gd name="connsiteX2" fmla="*/ 0 w 312724"/>
                  <a:gd name="connsiteY2" fmla="*/ 0 h 134695"/>
                  <a:gd name="connsiteX3" fmla="*/ 0 w 312724"/>
                  <a:gd name="connsiteY3" fmla="*/ 0 h 134695"/>
                  <a:gd name="connsiteX4" fmla="*/ 42863 w 312724"/>
                  <a:gd name="connsiteY4" fmla="*/ 74238 h 134695"/>
                  <a:gd name="connsiteX5" fmla="*/ 130645 w 312724"/>
                  <a:gd name="connsiteY5" fmla="*/ 124987 h 134695"/>
                  <a:gd name="connsiteX6" fmla="*/ 203597 w 312724"/>
                  <a:gd name="connsiteY6" fmla="*/ 124987 h 134695"/>
                  <a:gd name="connsiteX7" fmla="*/ 269862 w 312724"/>
                  <a:gd name="connsiteY7" fmla="*/ 86668 h 134695"/>
                  <a:gd name="connsiteX8" fmla="*/ 312725 w 312724"/>
                  <a:gd name="connsiteY8" fmla="*/ 12430 h 134695"/>
                  <a:gd name="connsiteX9" fmla="*/ 182166 w 312724"/>
                  <a:gd name="connsiteY9" fmla="*/ 87868 h 134695"/>
                  <a:gd name="connsiteX10" fmla="*/ 152076 w 312724"/>
                  <a:gd name="connsiteY10" fmla="*/ 87868 h 134695"/>
                  <a:gd name="connsiteX11" fmla="*/ 42777 w 312724"/>
                  <a:gd name="connsiteY11" fmla="*/ 24775 h 134695"/>
                  <a:gd name="connsiteX12" fmla="*/ 42777 w 312724"/>
                  <a:gd name="connsiteY12" fmla="*/ 24775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695">
                    <a:moveTo>
                      <a:pt x="32232" y="18517"/>
                    </a:moveTo>
                    <a:lnTo>
                      <a:pt x="32232" y="185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42" y="137932"/>
                      <a:pt x="181000" y="137932"/>
                      <a:pt x="203597" y="124987"/>
                    </a:cubicBezTo>
                    <a:lnTo>
                      <a:pt x="269862" y="86668"/>
                    </a:lnTo>
                    <a:lnTo>
                      <a:pt x="312725" y="12430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7" name="Freeform: Shape 5536">
                <a:extLst>
                  <a:ext uri="{FF2B5EF4-FFF2-40B4-BE49-F238E27FC236}">
                    <a16:creationId xmlns:a16="http://schemas.microsoft.com/office/drawing/2014/main" id="{2D5B7050-6FD7-88CA-FD2B-8295EBEE8835}"/>
                  </a:ext>
                </a:extLst>
              </p:cNvPr>
              <p:cNvSpPr/>
              <p:nvPr/>
            </p:nvSpPr>
            <p:spPr>
              <a:xfrm>
                <a:off x="5844740" y="2662488"/>
                <a:ext cx="200253" cy="105657"/>
              </a:xfrm>
              <a:custGeom>
                <a:avLst/>
                <a:gdLst>
                  <a:gd name="connsiteX0" fmla="*/ 75952 w 200253"/>
                  <a:gd name="connsiteY0" fmla="*/ 68367 h 105657"/>
                  <a:gd name="connsiteX1" fmla="*/ 75952 w 200253"/>
                  <a:gd name="connsiteY1" fmla="*/ 68367 h 105657"/>
                  <a:gd name="connsiteX2" fmla="*/ 113071 w 200253"/>
                  <a:gd name="connsiteY2" fmla="*/ 46936 h 105657"/>
                  <a:gd name="connsiteX3" fmla="*/ 135874 w 200253"/>
                  <a:gd name="connsiteY3" fmla="*/ 43936 h 105657"/>
                  <a:gd name="connsiteX4" fmla="*/ 154048 w 200253"/>
                  <a:gd name="connsiteY4" fmla="*/ 57909 h 105657"/>
                  <a:gd name="connsiteX5" fmla="*/ 175479 w 200253"/>
                  <a:gd name="connsiteY5" fmla="*/ 95028 h 105657"/>
                  <a:gd name="connsiteX6" fmla="*/ 200253 w 200253"/>
                  <a:gd name="connsiteY6" fmla="*/ 52165 h 105657"/>
                  <a:gd name="connsiteX7" fmla="*/ 191252 w 200253"/>
                  <a:gd name="connsiteY7" fmla="*/ 36478 h 105657"/>
                  <a:gd name="connsiteX8" fmla="*/ 164763 w 200253"/>
                  <a:gd name="connsiteY8" fmla="*/ 9817 h 105657"/>
                  <a:gd name="connsiteX9" fmla="*/ 147018 w 200253"/>
                  <a:gd name="connsiteY9" fmla="*/ 2531 h 105657"/>
                  <a:gd name="connsiteX10" fmla="*/ 91726 w 200253"/>
                  <a:gd name="connsiteY10" fmla="*/ 9817 h 105657"/>
                  <a:gd name="connsiteX11" fmla="*/ 0 w 200253"/>
                  <a:gd name="connsiteY11" fmla="*/ 62795 h 105657"/>
                  <a:gd name="connsiteX12" fmla="*/ 11487 w 200253"/>
                  <a:gd name="connsiteY12" fmla="*/ 105658 h 105657"/>
                  <a:gd name="connsiteX13" fmla="*/ 33176 w 200253"/>
                  <a:gd name="connsiteY13" fmla="*/ 93056 h 105657"/>
                  <a:gd name="connsiteX14" fmla="*/ 33176 w 200253"/>
                  <a:gd name="connsiteY14" fmla="*/ 93056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253" h="105657">
                    <a:moveTo>
                      <a:pt x="75952" y="68367"/>
                    </a:moveTo>
                    <a:lnTo>
                      <a:pt x="75952" y="68367"/>
                    </a:lnTo>
                    <a:lnTo>
                      <a:pt x="113071" y="46936"/>
                    </a:lnTo>
                    <a:cubicBezTo>
                      <a:pt x="119972" y="42941"/>
                      <a:pt x="128176" y="41861"/>
                      <a:pt x="135874" y="43936"/>
                    </a:cubicBezTo>
                    <a:cubicBezTo>
                      <a:pt x="143564" y="45959"/>
                      <a:pt x="150113" y="50999"/>
                      <a:pt x="154048" y="57909"/>
                    </a:cubicBezTo>
                    <a:lnTo>
                      <a:pt x="175479" y="95028"/>
                    </a:lnTo>
                    <a:lnTo>
                      <a:pt x="200253" y="52165"/>
                    </a:lnTo>
                    <a:lnTo>
                      <a:pt x="191252" y="36478"/>
                    </a:lnTo>
                    <a:cubicBezTo>
                      <a:pt x="184917" y="25419"/>
                      <a:pt x="175779" y="16221"/>
                      <a:pt x="164763" y="9817"/>
                    </a:cubicBezTo>
                    <a:cubicBezTo>
                      <a:pt x="159208" y="6585"/>
                      <a:pt x="153242" y="4133"/>
                      <a:pt x="147018" y="2531"/>
                    </a:cubicBezTo>
                    <a:cubicBezTo>
                      <a:pt x="128356" y="-2544"/>
                      <a:pt x="108433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29" y="91342"/>
                      <a:pt x="11487" y="105658"/>
                    </a:cubicBezTo>
                    <a:lnTo>
                      <a:pt x="33176" y="93056"/>
                    </a:lnTo>
                    <a:lnTo>
                      <a:pt x="33176" y="930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8" name="Freeform: Shape 5537">
                <a:extLst>
                  <a:ext uri="{FF2B5EF4-FFF2-40B4-BE49-F238E27FC236}">
                    <a16:creationId xmlns:a16="http://schemas.microsoft.com/office/drawing/2014/main" id="{81AEA466-A791-0F44-DDA5-33F2062634A9}"/>
                  </a:ext>
                </a:extLst>
              </p:cNvPr>
              <p:cNvSpPr/>
              <p:nvPr/>
            </p:nvSpPr>
            <p:spPr>
              <a:xfrm>
                <a:off x="5662574" y="2725540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732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732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6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39" name="Freeform: Shape 5538">
                <a:extLst>
                  <a:ext uri="{FF2B5EF4-FFF2-40B4-BE49-F238E27FC236}">
                    <a16:creationId xmlns:a16="http://schemas.microsoft.com/office/drawing/2014/main" id="{A3AC8B89-6F99-3D34-57B0-DBA75FF1328B}"/>
                  </a:ext>
                </a:extLst>
              </p:cNvPr>
              <p:cNvSpPr/>
              <p:nvPr/>
            </p:nvSpPr>
            <p:spPr>
              <a:xfrm>
                <a:off x="5601023" y="3004146"/>
                <a:ext cx="276805" cy="188509"/>
              </a:xfrm>
              <a:custGeom>
                <a:avLst/>
                <a:gdLst>
                  <a:gd name="connsiteX0" fmla="*/ 73981 w 276805"/>
                  <a:gd name="connsiteY0" fmla="*/ 188509 h 188509"/>
                  <a:gd name="connsiteX1" fmla="*/ 175479 w 276805"/>
                  <a:gd name="connsiteY1" fmla="*/ 188509 h 188509"/>
                  <a:gd name="connsiteX2" fmla="*/ 238573 w 276805"/>
                  <a:gd name="connsiteY2" fmla="*/ 152076 h 188509"/>
                  <a:gd name="connsiteX3" fmla="*/ 276806 w 276805"/>
                  <a:gd name="connsiteY3" fmla="*/ 85725 h 188509"/>
                  <a:gd name="connsiteX4" fmla="*/ 276806 w 276805"/>
                  <a:gd name="connsiteY4" fmla="*/ 0 h 188509"/>
                  <a:gd name="connsiteX5" fmla="*/ 201454 w 276805"/>
                  <a:gd name="connsiteY5" fmla="*/ 130645 h 188509"/>
                  <a:gd name="connsiteX6" fmla="*/ 175736 w 276805"/>
                  <a:gd name="connsiteY6" fmla="*/ 145647 h 188509"/>
                  <a:gd name="connsiteX7" fmla="*/ 0 w 276805"/>
                  <a:gd name="connsiteY7" fmla="*/ 145647 h 18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509">
                    <a:moveTo>
                      <a:pt x="73981" y="188509"/>
                    </a:moveTo>
                    <a:lnTo>
                      <a:pt x="175479" y="188509"/>
                    </a:lnTo>
                    <a:cubicBezTo>
                      <a:pt x="201497" y="188449"/>
                      <a:pt x="225517" y="174579"/>
                      <a:pt x="238573" y="152076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645"/>
                    </a:lnTo>
                    <a:cubicBezTo>
                      <a:pt x="196113" y="139817"/>
                      <a:pt x="186349" y="145518"/>
                      <a:pt x="175736" y="145647"/>
                    </a:cubicBezTo>
                    <a:lnTo>
                      <a:pt x="0" y="1456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0" name="Freeform: Shape 5539">
                <a:extLst>
                  <a:ext uri="{FF2B5EF4-FFF2-40B4-BE49-F238E27FC236}">
                    <a16:creationId xmlns:a16="http://schemas.microsoft.com/office/drawing/2014/main" id="{9E72D39C-816F-1E45-619E-71BFFE4C7EA8}"/>
                  </a:ext>
                </a:extLst>
              </p:cNvPr>
              <p:cNvSpPr/>
              <p:nvPr/>
            </p:nvSpPr>
            <p:spPr>
              <a:xfrm>
                <a:off x="6001102" y="2714653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124 h 107413"/>
                  <a:gd name="connsiteX5" fmla="*/ 31375 w 43891"/>
                  <a:gd name="connsiteY5" fmla="*/ 107413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13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1" name="Freeform: Shape 5540">
                <a:extLst>
                  <a:ext uri="{FF2B5EF4-FFF2-40B4-BE49-F238E27FC236}">
                    <a16:creationId xmlns:a16="http://schemas.microsoft.com/office/drawing/2014/main" id="{A8E19482-52D3-AF72-6AD7-24341A13C7DD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2" name="Freeform: Shape 5541">
                <a:extLst>
                  <a:ext uri="{FF2B5EF4-FFF2-40B4-BE49-F238E27FC236}">
                    <a16:creationId xmlns:a16="http://schemas.microsoft.com/office/drawing/2014/main" id="{84CEC6D3-AA1B-005C-CDCF-985CF80A78D5}"/>
                  </a:ext>
                </a:extLst>
              </p:cNvPr>
              <p:cNvSpPr/>
              <p:nvPr/>
            </p:nvSpPr>
            <p:spPr>
              <a:xfrm>
                <a:off x="6044993" y="2800378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3" name="Freeform: Shape 5542">
                <a:extLst>
                  <a:ext uri="{FF2B5EF4-FFF2-40B4-BE49-F238E27FC236}">
                    <a16:creationId xmlns:a16="http://schemas.microsoft.com/office/drawing/2014/main" id="{1FF1791A-6806-9025-13A1-FF2EF73D53ED}"/>
                  </a:ext>
                </a:extLst>
              </p:cNvPr>
              <p:cNvSpPr/>
              <p:nvPr/>
            </p:nvSpPr>
            <p:spPr>
              <a:xfrm>
                <a:off x="5920692" y="2790777"/>
                <a:ext cx="111785" cy="224856"/>
              </a:xfrm>
              <a:custGeom>
                <a:avLst/>
                <a:gdLst>
                  <a:gd name="connsiteX0" fmla="*/ 0 w 111785"/>
                  <a:gd name="connsiteY0" fmla="*/ 139132 h 224856"/>
                  <a:gd name="connsiteX1" fmla="*/ 0 w 111785"/>
                  <a:gd name="connsiteY1" fmla="*/ 211484 h 224856"/>
                  <a:gd name="connsiteX2" fmla="*/ 0 w 111785"/>
                  <a:gd name="connsiteY2" fmla="*/ 224857 h 224856"/>
                  <a:gd name="connsiteX3" fmla="*/ 111785 w 111785"/>
                  <a:gd name="connsiteY3" fmla="*/ 31290 h 224856"/>
                  <a:gd name="connsiteX4" fmla="*/ 80410 w 111785"/>
                  <a:gd name="connsiteY4" fmla="*/ 0 h 224856"/>
                  <a:gd name="connsiteX5" fmla="*/ 0 w 111785"/>
                  <a:gd name="connsiteY5" fmla="*/ 139132 h 22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856">
                    <a:moveTo>
                      <a:pt x="0" y="139132"/>
                    </a:moveTo>
                    <a:lnTo>
                      <a:pt x="0" y="211484"/>
                    </a:lnTo>
                    <a:lnTo>
                      <a:pt x="0" y="224857"/>
                    </a:lnTo>
                    <a:lnTo>
                      <a:pt x="111785" y="31290"/>
                    </a:lnTo>
                    <a:lnTo>
                      <a:pt x="80410" y="0"/>
                    </a:lnTo>
                    <a:lnTo>
                      <a:pt x="0" y="1391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4" name="Freeform: Shape 5543">
                <a:extLst>
                  <a:ext uri="{FF2B5EF4-FFF2-40B4-BE49-F238E27FC236}">
                    <a16:creationId xmlns:a16="http://schemas.microsoft.com/office/drawing/2014/main" id="{52542C32-CCE1-A751-3832-8C9220005CB2}"/>
                  </a:ext>
                </a:extLst>
              </p:cNvPr>
              <p:cNvSpPr/>
              <p:nvPr/>
            </p:nvSpPr>
            <p:spPr>
              <a:xfrm>
                <a:off x="6044993" y="325549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5" name="Freeform: Shape 5544">
                <a:extLst>
                  <a:ext uri="{FF2B5EF4-FFF2-40B4-BE49-F238E27FC236}">
                    <a16:creationId xmlns:a16="http://schemas.microsoft.com/office/drawing/2014/main" id="{808F06FE-96F7-21A8-9370-462D1ED4BD19}"/>
                  </a:ext>
                </a:extLst>
              </p:cNvPr>
              <p:cNvSpPr/>
              <p:nvPr/>
            </p:nvSpPr>
            <p:spPr>
              <a:xfrm>
                <a:off x="6002131" y="3255492"/>
                <a:ext cx="42862" cy="24774"/>
              </a:xfrm>
              <a:custGeom>
                <a:avLst/>
                <a:gdLst>
                  <a:gd name="connsiteX0" fmla="*/ 32147 w 42862"/>
                  <a:gd name="connsiteY0" fmla="*/ 6258 h 24774"/>
                  <a:gd name="connsiteX1" fmla="*/ 32147 w 42862"/>
                  <a:gd name="connsiteY1" fmla="*/ 6258 h 24774"/>
                  <a:gd name="connsiteX2" fmla="*/ 0 w 42862"/>
                  <a:gd name="connsiteY2" fmla="*/ 24774 h 24774"/>
                  <a:gd name="connsiteX3" fmla="*/ 0 w 42862"/>
                  <a:gd name="connsiteY3" fmla="*/ 24774 h 24774"/>
                  <a:gd name="connsiteX4" fmla="*/ 0 w 42862"/>
                  <a:gd name="connsiteY4" fmla="*/ 24774 h 24774"/>
                  <a:gd name="connsiteX5" fmla="*/ 42863 w 42862"/>
                  <a:gd name="connsiteY5" fmla="*/ 24774 h 24774"/>
                  <a:gd name="connsiteX6" fmla="*/ 42863 w 42862"/>
                  <a:gd name="connsiteY6" fmla="*/ 0 h 24774"/>
                  <a:gd name="connsiteX7" fmla="*/ 32147 w 42862"/>
                  <a:gd name="connsiteY7" fmla="*/ 6258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258"/>
                    </a:moveTo>
                    <a:lnTo>
                      <a:pt x="32147" y="6258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0" y="24774"/>
                    </a:lnTo>
                    <a:lnTo>
                      <a:pt x="42863" y="24774"/>
                    </a:lnTo>
                    <a:lnTo>
                      <a:pt x="42863" y="0"/>
                    </a:lnTo>
                    <a:lnTo>
                      <a:pt x="32147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6" name="Freeform: Shape 5545">
                <a:extLst>
                  <a:ext uri="{FF2B5EF4-FFF2-40B4-BE49-F238E27FC236}">
                    <a16:creationId xmlns:a16="http://schemas.microsoft.com/office/drawing/2014/main" id="{5561234A-E952-9217-AB69-402B28F87E04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7" name="Freeform: Shape 5546">
                <a:extLst>
                  <a:ext uri="{FF2B5EF4-FFF2-40B4-BE49-F238E27FC236}">
                    <a16:creationId xmlns:a16="http://schemas.microsoft.com/office/drawing/2014/main" id="{942FF4F4-5D09-1B21-E263-A648AF68964C}"/>
                  </a:ext>
                </a:extLst>
              </p:cNvPr>
              <p:cNvSpPr/>
              <p:nvPr/>
            </p:nvSpPr>
            <p:spPr>
              <a:xfrm>
                <a:off x="6034277" y="3255492"/>
                <a:ext cx="10715" cy="6257"/>
              </a:xfrm>
              <a:custGeom>
                <a:avLst/>
                <a:gdLst>
                  <a:gd name="connsiteX0" fmla="*/ 0 w 10715"/>
                  <a:gd name="connsiteY0" fmla="*/ 6258 h 6257"/>
                  <a:gd name="connsiteX1" fmla="*/ 0 w 10715"/>
                  <a:gd name="connsiteY1" fmla="*/ 6258 h 6257"/>
                  <a:gd name="connsiteX2" fmla="*/ 10716 w 10715"/>
                  <a:gd name="connsiteY2" fmla="*/ 0 h 6257"/>
                  <a:gd name="connsiteX3" fmla="*/ 10716 w 10715"/>
                  <a:gd name="connsiteY3" fmla="*/ 0 h 6257"/>
                  <a:gd name="connsiteX4" fmla="*/ 0 w 10715"/>
                  <a:gd name="connsiteY4" fmla="*/ 6258 h 6257"/>
                  <a:gd name="connsiteX5" fmla="*/ 0 w 10715"/>
                  <a:gd name="connsiteY5" fmla="*/ 6258 h 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257">
                    <a:moveTo>
                      <a:pt x="0" y="6258"/>
                    </a:moveTo>
                    <a:lnTo>
                      <a:pt x="0" y="6258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258"/>
                    </a:lnTo>
                    <a:lnTo>
                      <a:pt x="0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8" name="Freeform: Shape 5547">
                <a:extLst>
                  <a:ext uri="{FF2B5EF4-FFF2-40B4-BE49-F238E27FC236}">
                    <a16:creationId xmlns:a16="http://schemas.microsoft.com/office/drawing/2014/main" id="{BDB6043C-73DA-7690-1AA2-F357DE916320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49" name="Freeform: Shape 5548">
                <a:extLst>
                  <a:ext uri="{FF2B5EF4-FFF2-40B4-BE49-F238E27FC236}">
                    <a16:creationId xmlns:a16="http://schemas.microsoft.com/office/drawing/2014/main" id="{4378A791-67B7-C8EB-4A96-A5B667DC5415}"/>
                  </a:ext>
                </a:extLst>
              </p:cNvPr>
              <p:cNvSpPr/>
              <p:nvPr/>
            </p:nvSpPr>
            <p:spPr>
              <a:xfrm>
                <a:off x="6002131" y="3261750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7 h 18516"/>
                  <a:gd name="connsiteX2" fmla="*/ 0 w 32146"/>
                  <a:gd name="connsiteY2" fmla="*/ 18517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7"/>
                    </a:lnTo>
                    <a:lnTo>
                      <a:pt x="0" y="18517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0" name="Freeform: Shape 5549">
                <a:extLst>
                  <a:ext uri="{FF2B5EF4-FFF2-40B4-BE49-F238E27FC236}">
                    <a16:creationId xmlns:a16="http://schemas.microsoft.com/office/drawing/2014/main" id="{6B092B34-7E55-43EF-67EA-A0A5D389E521}"/>
                  </a:ext>
                </a:extLst>
              </p:cNvPr>
              <p:cNvSpPr/>
              <p:nvPr/>
            </p:nvSpPr>
            <p:spPr>
              <a:xfrm>
                <a:off x="5318474" y="2597724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4 h 263090"/>
                  <a:gd name="connsiteX1" fmla="*/ 164164 w 199996"/>
                  <a:gd name="connsiteY1" fmla="*/ 0 h 263090"/>
                  <a:gd name="connsiteX2" fmla="*/ 36433 w 199996"/>
                  <a:gd name="connsiteY2" fmla="*/ 73724 h 263090"/>
                  <a:gd name="connsiteX3" fmla="*/ 0 w 199996"/>
                  <a:gd name="connsiteY3" fmla="*/ 136903 h 263090"/>
                  <a:gd name="connsiteX4" fmla="*/ 0 w 199996"/>
                  <a:gd name="connsiteY4" fmla="*/ 238401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833 h 263090"/>
                  <a:gd name="connsiteX11" fmla="*/ 188424 w 199996"/>
                  <a:gd name="connsiteY11" fmla="*/ 35833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4"/>
                    </a:moveTo>
                    <a:cubicBezTo>
                      <a:pt x="188338" y="18774"/>
                      <a:pt x="176422" y="9258"/>
                      <a:pt x="164164" y="0"/>
                    </a:cubicBezTo>
                    <a:lnTo>
                      <a:pt x="36433" y="73724"/>
                    </a:lnTo>
                    <a:cubicBezTo>
                      <a:pt x="13888" y="86780"/>
                      <a:pt x="9" y="110851"/>
                      <a:pt x="0" y="136903"/>
                    </a:cubicBezTo>
                    <a:lnTo>
                      <a:pt x="0" y="238401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91" y="126290"/>
                      <a:pt x="48692" y="116526"/>
                      <a:pt x="57864" y="111185"/>
                    </a:cubicBezTo>
                    <a:lnTo>
                      <a:pt x="188424" y="35833"/>
                    </a:lnTo>
                    <a:lnTo>
                      <a:pt x="188424" y="358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1" name="Freeform: Shape 5550">
                <a:extLst>
                  <a:ext uri="{FF2B5EF4-FFF2-40B4-BE49-F238E27FC236}">
                    <a16:creationId xmlns:a16="http://schemas.microsoft.com/office/drawing/2014/main" id="{881A663C-DF94-48C5-D8AB-C3AD57C8E883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2" name="Freeform: Shape 5551">
                <a:extLst>
                  <a:ext uri="{FF2B5EF4-FFF2-40B4-BE49-F238E27FC236}">
                    <a16:creationId xmlns:a16="http://schemas.microsoft.com/office/drawing/2014/main" id="{27B70612-8519-95F6-DBDF-28A307FEF067}"/>
                  </a:ext>
                </a:extLst>
              </p:cNvPr>
              <p:cNvSpPr/>
              <p:nvPr/>
            </p:nvSpPr>
            <p:spPr>
              <a:xfrm>
                <a:off x="5350621" y="2854642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3" name="Freeform: Shape 5552">
                <a:extLst>
                  <a:ext uri="{FF2B5EF4-FFF2-40B4-BE49-F238E27FC236}">
                    <a16:creationId xmlns:a16="http://schemas.microsoft.com/office/drawing/2014/main" id="{CDD524EB-DBF5-1D11-C026-336A9CF3C46E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4" name="Freeform: Shape 5553">
                <a:extLst>
                  <a:ext uri="{FF2B5EF4-FFF2-40B4-BE49-F238E27FC236}">
                    <a16:creationId xmlns:a16="http://schemas.microsoft.com/office/drawing/2014/main" id="{F0A53A9A-EADD-4C86-FCB1-5912175B5D78}"/>
                  </a:ext>
                </a:extLst>
              </p:cNvPr>
              <p:cNvSpPr/>
              <p:nvPr/>
            </p:nvSpPr>
            <p:spPr>
              <a:xfrm>
                <a:off x="5318474" y="2836040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5" name="Freeform: Shape 5554">
                <a:extLst>
                  <a:ext uri="{FF2B5EF4-FFF2-40B4-BE49-F238E27FC236}">
                    <a16:creationId xmlns:a16="http://schemas.microsoft.com/office/drawing/2014/main" id="{EC1E20BB-A505-6973-7EAE-4BE824318871}"/>
                  </a:ext>
                </a:extLst>
              </p:cNvPr>
              <p:cNvSpPr/>
              <p:nvPr/>
            </p:nvSpPr>
            <p:spPr>
              <a:xfrm>
                <a:off x="5482637" y="2466051"/>
                <a:ext cx="270890" cy="160219"/>
              </a:xfrm>
              <a:custGeom>
                <a:avLst/>
                <a:gdLst>
                  <a:gd name="connsiteX0" fmla="*/ 98498 w 270890"/>
                  <a:gd name="connsiteY0" fmla="*/ 124301 h 160219"/>
                  <a:gd name="connsiteX1" fmla="*/ 98498 w 270890"/>
                  <a:gd name="connsiteY1" fmla="*/ 124301 h 160219"/>
                  <a:gd name="connsiteX2" fmla="*/ 270891 w 270890"/>
                  <a:gd name="connsiteY2" fmla="*/ 24774 h 160219"/>
                  <a:gd name="connsiteX3" fmla="*/ 228028 w 270890"/>
                  <a:gd name="connsiteY3" fmla="*/ 0 h 160219"/>
                  <a:gd name="connsiteX4" fmla="*/ 0 w 270890"/>
                  <a:gd name="connsiteY4" fmla="*/ 131416 h 160219"/>
                  <a:gd name="connsiteX5" fmla="*/ 35833 w 270890"/>
                  <a:gd name="connsiteY5" fmla="*/ 160220 h 16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219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4"/>
                    </a:lnTo>
                    <a:lnTo>
                      <a:pt x="228028" y="0"/>
                    </a:lnTo>
                    <a:lnTo>
                      <a:pt x="0" y="131416"/>
                    </a:lnTo>
                    <a:cubicBezTo>
                      <a:pt x="12259" y="140675"/>
                      <a:pt x="24174" y="150190"/>
                      <a:pt x="35833" y="16022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6" name="Freeform: Shape 5555">
                <a:extLst>
                  <a:ext uri="{FF2B5EF4-FFF2-40B4-BE49-F238E27FC236}">
                    <a16:creationId xmlns:a16="http://schemas.microsoft.com/office/drawing/2014/main" id="{F45BB987-CC23-730C-E070-2F4B8314EE2C}"/>
                  </a:ext>
                </a:extLst>
              </p:cNvPr>
              <p:cNvSpPr/>
              <p:nvPr/>
            </p:nvSpPr>
            <p:spPr>
              <a:xfrm>
                <a:off x="5540309" y="2861243"/>
                <a:ext cx="128951" cy="288550"/>
              </a:xfrm>
              <a:custGeom>
                <a:avLst/>
                <a:gdLst>
                  <a:gd name="connsiteX0" fmla="*/ 97577 w 128951"/>
                  <a:gd name="connsiteY0" fmla="*/ 288550 h 288550"/>
                  <a:gd name="connsiteX1" fmla="*/ 109921 w 128951"/>
                  <a:gd name="connsiteY1" fmla="*/ 288550 h 288550"/>
                  <a:gd name="connsiteX2" fmla="*/ 46827 w 128951"/>
                  <a:gd name="connsiteY2" fmla="*/ 179251 h 288550"/>
                  <a:gd name="connsiteX3" fmla="*/ 46827 w 128951"/>
                  <a:gd name="connsiteY3" fmla="*/ 149247 h 288550"/>
                  <a:gd name="connsiteX4" fmla="*/ 122265 w 128951"/>
                  <a:gd name="connsiteY4" fmla="*/ 18602 h 288550"/>
                  <a:gd name="connsiteX5" fmla="*/ 122265 w 128951"/>
                  <a:gd name="connsiteY5" fmla="*/ 18602 h 288550"/>
                  <a:gd name="connsiteX6" fmla="*/ 128952 w 128951"/>
                  <a:gd name="connsiteY6" fmla="*/ 7030 h 288550"/>
                  <a:gd name="connsiteX7" fmla="*/ 83518 w 128951"/>
                  <a:gd name="connsiteY7" fmla="*/ 0 h 288550"/>
                  <a:gd name="connsiteX8" fmla="*/ 9708 w 128951"/>
                  <a:gd name="connsiteY8" fmla="*/ 127816 h 288550"/>
                  <a:gd name="connsiteX9" fmla="*/ 9708 w 128951"/>
                  <a:gd name="connsiteY9" fmla="*/ 200682 h 288550"/>
                  <a:gd name="connsiteX10" fmla="*/ 60458 w 128951"/>
                  <a:gd name="connsiteY10" fmla="*/ 288550 h 28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550">
                    <a:moveTo>
                      <a:pt x="97577" y="288550"/>
                    </a:moveTo>
                    <a:lnTo>
                      <a:pt x="109921" y="288550"/>
                    </a:lnTo>
                    <a:lnTo>
                      <a:pt x="46827" y="179251"/>
                    </a:lnTo>
                    <a:cubicBezTo>
                      <a:pt x="41521" y="169950"/>
                      <a:pt x="41521" y="158549"/>
                      <a:pt x="46827" y="149247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7030"/>
                    </a:lnTo>
                    <a:cubicBezTo>
                      <a:pt x="113864" y="4226"/>
                      <a:pt x="98717" y="1886"/>
                      <a:pt x="83518" y="0"/>
                    </a:cubicBezTo>
                    <a:lnTo>
                      <a:pt x="9708" y="127816"/>
                    </a:lnTo>
                    <a:cubicBezTo>
                      <a:pt x="-3236" y="150379"/>
                      <a:pt x="-3236" y="178120"/>
                      <a:pt x="9708" y="200682"/>
                    </a:cubicBezTo>
                    <a:lnTo>
                      <a:pt x="60458" y="28855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7" name="Freeform: Shape 5556">
                <a:extLst>
                  <a:ext uri="{FF2B5EF4-FFF2-40B4-BE49-F238E27FC236}">
                    <a16:creationId xmlns:a16="http://schemas.microsoft.com/office/drawing/2014/main" id="{EBA069C4-7889-0AAF-6C8A-1914F3BF5101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8" name="Freeform: Shape 5557">
                <a:extLst>
                  <a:ext uri="{FF2B5EF4-FFF2-40B4-BE49-F238E27FC236}">
                    <a16:creationId xmlns:a16="http://schemas.microsoft.com/office/drawing/2014/main" id="{9E9AC4C0-6146-5E70-8D26-4A802D511907}"/>
                  </a:ext>
                </a:extLst>
              </p:cNvPr>
              <p:cNvSpPr/>
              <p:nvPr/>
            </p:nvSpPr>
            <p:spPr>
              <a:xfrm>
                <a:off x="5600766" y="3149793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59" name="Freeform: Shape 5558">
                <a:extLst>
                  <a:ext uri="{FF2B5EF4-FFF2-40B4-BE49-F238E27FC236}">
                    <a16:creationId xmlns:a16="http://schemas.microsoft.com/office/drawing/2014/main" id="{26EA7629-C072-D6DA-6F45-8E0F8E5FBC87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0" name="Freeform: Shape 5559">
                <a:extLst>
                  <a:ext uri="{FF2B5EF4-FFF2-40B4-BE49-F238E27FC236}">
                    <a16:creationId xmlns:a16="http://schemas.microsoft.com/office/drawing/2014/main" id="{7BF8185A-4B8E-4F26-9989-84872CD58CF9}"/>
                  </a:ext>
                </a:extLst>
              </p:cNvPr>
              <p:cNvSpPr/>
              <p:nvPr/>
            </p:nvSpPr>
            <p:spPr>
              <a:xfrm>
                <a:off x="5637885" y="314979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1" name="Freeform: Shape 5560">
                <a:extLst>
                  <a:ext uri="{FF2B5EF4-FFF2-40B4-BE49-F238E27FC236}">
                    <a16:creationId xmlns:a16="http://schemas.microsoft.com/office/drawing/2014/main" id="{EE3CCCCC-5E13-69BC-4205-841BF14E5044}"/>
                  </a:ext>
                </a:extLst>
              </p:cNvPr>
              <p:cNvSpPr/>
              <p:nvPr/>
            </p:nvSpPr>
            <p:spPr>
              <a:xfrm>
                <a:off x="5623826" y="2633214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393 h 235057"/>
                  <a:gd name="connsiteX1" fmla="*/ 81610 w 181136"/>
                  <a:gd name="connsiteY1" fmla="*/ 172393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028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393"/>
                    </a:move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028"/>
                    </a:lnTo>
                    <a:cubicBezTo>
                      <a:pt x="15148" y="229914"/>
                      <a:pt x="30287" y="232255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2" name="Freeform: Shape 5561">
                <a:extLst>
                  <a:ext uri="{FF2B5EF4-FFF2-40B4-BE49-F238E27FC236}">
                    <a16:creationId xmlns:a16="http://schemas.microsoft.com/office/drawing/2014/main" id="{526CF201-4977-3FAB-F9D7-F8E7D62B0B52}"/>
                  </a:ext>
                </a:extLst>
              </p:cNvPr>
              <p:cNvSpPr/>
              <p:nvPr/>
            </p:nvSpPr>
            <p:spPr>
              <a:xfrm>
                <a:off x="5710580" y="2466051"/>
                <a:ext cx="137931" cy="124301"/>
              </a:xfrm>
              <a:custGeom>
                <a:avLst/>
                <a:gdLst>
                  <a:gd name="connsiteX0" fmla="*/ 93955 w 137931"/>
                  <a:gd name="connsiteY0" fmla="*/ 64379 h 124301"/>
                  <a:gd name="connsiteX1" fmla="*/ 90954 w 137931"/>
                  <a:gd name="connsiteY1" fmla="*/ 87182 h 124301"/>
                  <a:gd name="connsiteX2" fmla="*/ 69523 w 137931"/>
                  <a:gd name="connsiteY2" fmla="*/ 124301 h 124301"/>
                  <a:gd name="connsiteX3" fmla="*/ 119072 w 137931"/>
                  <a:gd name="connsiteY3" fmla="*/ 124301 h 124301"/>
                  <a:gd name="connsiteX4" fmla="*/ 128073 w 137931"/>
                  <a:gd name="connsiteY4" fmla="*/ 108613 h 124301"/>
                  <a:gd name="connsiteX5" fmla="*/ 137932 w 137931"/>
                  <a:gd name="connsiteY5" fmla="*/ 72266 h 124301"/>
                  <a:gd name="connsiteX6" fmla="*/ 101413 w 137931"/>
                  <a:gd name="connsiteY6" fmla="*/ 9087 h 124301"/>
                  <a:gd name="connsiteX7" fmla="*/ 85725 w 137931"/>
                  <a:gd name="connsiteY7" fmla="*/ 0 h 124301"/>
                  <a:gd name="connsiteX8" fmla="*/ 0 w 137931"/>
                  <a:gd name="connsiteY8" fmla="*/ 0 h 124301"/>
                  <a:gd name="connsiteX9" fmla="*/ 42863 w 137931"/>
                  <a:gd name="connsiteY9" fmla="*/ 24774 h 124301"/>
                  <a:gd name="connsiteX10" fmla="*/ 42863 w 137931"/>
                  <a:gd name="connsiteY10" fmla="*/ 24774 h 124301"/>
                  <a:gd name="connsiteX11" fmla="*/ 79981 w 137931"/>
                  <a:gd name="connsiteY11" fmla="*/ 46206 h 124301"/>
                  <a:gd name="connsiteX12" fmla="*/ 93955 w 137931"/>
                  <a:gd name="connsiteY12" fmla="*/ 64379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931" h="124301">
                    <a:moveTo>
                      <a:pt x="93955" y="64379"/>
                    </a:moveTo>
                    <a:cubicBezTo>
                      <a:pt x="96080" y="72069"/>
                      <a:pt x="95000" y="80298"/>
                      <a:pt x="90954" y="87182"/>
                    </a:cubicBezTo>
                    <a:lnTo>
                      <a:pt x="69523" y="124301"/>
                    </a:lnTo>
                    <a:lnTo>
                      <a:pt x="119072" y="124301"/>
                    </a:lnTo>
                    <a:lnTo>
                      <a:pt x="128073" y="108613"/>
                    </a:lnTo>
                    <a:cubicBezTo>
                      <a:pt x="134511" y="97581"/>
                      <a:pt x="137914" y="85039"/>
                      <a:pt x="137932" y="72266"/>
                    </a:cubicBezTo>
                    <a:cubicBezTo>
                      <a:pt x="137820" y="46223"/>
                      <a:pt x="123924" y="22185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lnTo>
                      <a:pt x="79981" y="46206"/>
                    </a:lnTo>
                    <a:cubicBezTo>
                      <a:pt x="86891" y="50141"/>
                      <a:pt x="91931" y="56690"/>
                      <a:pt x="93955" y="6437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3" name="Freeform: Shape 5562">
                <a:extLst>
                  <a:ext uri="{FF2B5EF4-FFF2-40B4-BE49-F238E27FC236}">
                    <a16:creationId xmlns:a16="http://schemas.microsoft.com/office/drawing/2014/main" id="{65A9AF96-5CC7-BDF0-0A8D-0F84CE9A2C84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4" name="Freeform: Shape 5563">
                <a:extLst>
                  <a:ext uri="{FF2B5EF4-FFF2-40B4-BE49-F238E27FC236}">
                    <a16:creationId xmlns:a16="http://schemas.microsoft.com/office/drawing/2014/main" id="{6EA32E50-96B6-4363-B84F-5D63772B6623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5" name="Freeform: Shape 5564">
                <a:extLst>
                  <a:ext uri="{FF2B5EF4-FFF2-40B4-BE49-F238E27FC236}">
                    <a16:creationId xmlns:a16="http://schemas.microsoft.com/office/drawing/2014/main" id="{62695172-4D9D-02A6-DD1C-CE1F0E32B7D6}"/>
                  </a:ext>
                </a:extLst>
              </p:cNvPr>
              <p:cNvSpPr/>
              <p:nvPr/>
            </p:nvSpPr>
            <p:spPr>
              <a:xfrm>
                <a:off x="5710666" y="2466051"/>
                <a:ext cx="42862" cy="24774"/>
              </a:xfrm>
              <a:custGeom>
                <a:avLst/>
                <a:gdLst>
                  <a:gd name="connsiteX0" fmla="*/ 42863 w 42862"/>
                  <a:gd name="connsiteY0" fmla="*/ 24774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4 h 24774"/>
                  <a:gd name="connsiteX5" fmla="*/ 42863 w 42862"/>
                  <a:gd name="connsiteY5" fmla="*/ 24774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4"/>
                    </a:lnTo>
                    <a:lnTo>
                      <a:pt x="42863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6" name="Freeform: Shape 5565">
                <a:extLst>
                  <a:ext uri="{FF2B5EF4-FFF2-40B4-BE49-F238E27FC236}">
                    <a16:creationId xmlns:a16="http://schemas.microsoft.com/office/drawing/2014/main" id="{185098D2-8EA0-F911-D9CF-4FAB81CA1195}"/>
                  </a:ext>
                </a:extLst>
              </p:cNvPr>
              <p:cNvSpPr/>
              <p:nvPr/>
            </p:nvSpPr>
            <p:spPr>
              <a:xfrm>
                <a:off x="4300061" y="2465879"/>
                <a:ext cx="210026" cy="168021"/>
              </a:xfrm>
              <a:custGeom>
                <a:avLst/>
                <a:gdLst>
                  <a:gd name="connsiteX0" fmla="*/ 173936 w 210026"/>
                  <a:gd name="connsiteY0" fmla="*/ 117701 h 168021"/>
                  <a:gd name="connsiteX1" fmla="*/ 210026 w 210026"/>
                  <a:gd name="connsiteY1" fmla="*/ 54435 h 168021"/>
                  <a:gd name="connsiteX2" fmla="*/ 210026 w 210026"/>
                  <a:gd name="connsiteY2" fmla="*/ 0 h 168021"/>
                  <a:gd name="connsiteX3" fmla="*/ 167164 w 210026"/>
                  <a:gd name="connsiteY3" fmla="*/ 0 h 168021"/>
                  <a:gd name="connsiteX4" fmla="*/ 167164 w 210026"/>
                  <a:gd name="connsiteY4" fmla="*/ 54435 h 168021"/>
                  <a:gd name="connsiteX5" fmla="*/ 152162 w 210026"/>
                  <a:gd name="connsiteY5" fmla="*/ 80153 h 168021"/>
                  <a:gd name="connsiteX6" fmla="*/ 32147 w 210026"/>
                  <a:gd name="connsiteY6" fmla="*/ 149419 h 168021"/>
                  <a:gd name="connsiteX7" fmla="*/ 32147 w 210026"/>
                  <a:gd name="connsiteY7" fmla="*/ 149419 h 168021"/>
                  <a:gd name="connsiteX8" fmla="*/ 0 w 210026"/>
                  <a:gd name="connsiteY8" fmla="*/ 168021 h 168021"/>
                  <a:gd name="connsiteX9" fmla="*/ 85725 w 210026"/>
                  <a:gd name="connsiteY9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173936" y="117701"/>
                    </a:moveTo>
                    <a:cubicBezTo>
                      <a:pt x="196370" y="104542"/>
                      <a:pt x="210121" y="80444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69" y="65057"/>
                      <a:pt x="161360" y="74838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7" name="Freeform: Shape 5566">
                <a:extLst>
                  <a:ext uri="{FF2B5EF4-FFF2-40B4-BE49-F238E27FC236}">
                    <a16:creationId xmlns:a16="http://schemas.microsoft.com/office/drawing/2014/main" id="{985DC96B-C32A-479C-0876-1B7531AEA92B}"/>
                  </a:ext>
                </a:extLst>
              </p:cNvPr>
              <p:cNvSpPr/>
              <p:nvPr/>
            </p:nvSpPr>
            <p:spPr>
              <a:xfrm>
                <a:off x="4175760" y="246613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161 h 168021"/>
                  <a:gd name="connsiteX4" fmla="*/ 58036 w 167163"/>
                  <a:gd name="connsiteY4" fmla="*/ 80153 h 168021"/>
                  <a:gd name="connsiteX5" fmla="*/ 43034 w 167163"/>
                  <a:gd name="connsiteY5" fmla="*/ 54435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161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8" name="Freeform: Shape 5567">
                <a:extLst>
                  <a:ext uri="{FF2B5EF4-FFF2-40B4-BE49-F238E27FC236}">
                    <a16:creationId xmlns:a16="http://schemas.microsoft.com/office/drawing/2014/main" id="{77D592AB-ECBE-7679-CF66-BA19755A553B}"/>
                  </a:ext>
                </a:extLst>
              </p:cNvPr>
              <p:cNvSpPr/>
              <p:nvPr/>
            </p:nvSpPr>
            <p:spPr>
              <a:xfrm>
                <a:off x="5877829" y="3280867"/>
                <a:ext cx="167335" cy="336042"/>
              </a:xfrm>
              <a:custGeom>
                <a:avLst/>
                <a:gdLst>
                  <a:gd name="connsiteX0" fmla="*/ 36433 w 167335"/>
                  <a:gd name="connsiteY0" fmla="*/ 50149 h 336042"/>
                  <a:gd name="connsiteX1" fmla="*/ 0 w 167335"/>
                  <a:gd name="connsiteY1" fmla="*/ 113243 h 336042"/>
                  <a:gd name="connsiteX2" fmla="*/ 0 w 167335"/>
                  <a:gd name="connsiteY2" fmla="*/ 222114 h 336042"/>
                  <a:gd name="connsiteX3" fmla="*/ 36433 w 167335"/>
                  <a:gd name="connsiteY3" fmla="*/ 285293 h 336042"/>
                  <a:gd name="connsiteX4" fmla="*/ 124301 w 167335"/>
                  <a:gd name="connsiteY4" fmla="*/ 336042 h 336042"/>
                  <a:gd name="connsiteX5" fmla="*/ 167164 w 167335"/>
                  <a:gd name="connsiteY5" fmla="*/ 311182 h 336042"/>
                  <a:gd name="connsiteX6" fmla="*/ 58036 w 167335"/>
                  <a:gd name="connsiteY6" fmla="*/ 248174 h 336042"/>
                  <a:gd name="connsiteX7" fmla="*/ 43034 w 167335"/>
                  <a:gd name="connsiteY7" fmla="*/ 222456 h 336042"/>
                  <a:gd name="connsiteX8" fmla="*/ 43034 w 167335"/>
                  <a:gd name="connsiteY8" fmla="*/ 113586 h 336042"/>
                  <a:gd name="connsiteX9" fmla="*/ 58036 w 167335"/>
                  <a:gd name="connsiteY9" fmla="*/ 87868 h 336042"/>
                  <a:gd name="connsiteX10" fmla="*/ 167335 w 167335"/>
                  <a:gd name="connsiteY10" fmla="*/ 24774 h 336042"/>
                  <a:gd name="connsiteX11" fmla="*/ 167335 w 167335"/>
                  <a:gd name="connsiteY11" fmla="*/ 0 h 336042"/>
                  <a:gd name="connsiteX12" fmla="*/ 124473 w 167335"/>
                  <a:gd name="connsiteY12" fmla="*/ 0 h 33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6042">
                    <a:moveTo>
                      <a:pt x="36433" y="50149"/>
                    </a:moveTo>
                    <a:cubicBezTo>
                      <a:pt x="13913" y="63188"/>
                      <a:pt x="43" y="87225"/>
                      <a:pt x="0" y="113243"/>
                    </a:cubicBezTo>
                    <a:lnTo>
                      <a:pt x="0" y="222114"/>
                    </a:lnTo>
                    <a:cubicBezTo>
                      <a:pt x="9" y="248165"/>
                      <a:pt x="13888" y="272237"/>
                      <a:pt x="36433" y="285293"/>
                    </a:cubicBezTo>
                    <a:lnTo>
                      <a:pt x="124301" y="336042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38" y="242859"/>
                      <a:pt x="43128" y="233078"/>
                      <a:pt x="43034" y="222456"/>
                    </a:cubicBezTo>
                    <a:lnTo>
                      <a:pt x="43034" y="113586"/>
                    </a:lnTo>
                    <a:cubicBezTo>
                      <a:pt x="43128" y="102964"/>
                      <a:pt x="48838" y="93183"/>
                      <a:pt x="58036" y="87868"/>
                    </a:cubicBezTo>
                    <a:lnTo>
                      <a:pt x="167335" y="24774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69" name="Freeform: Shape 5568">
                <a:extLst>
                  <a:ext uri="{FF2B5EF4-FFF2-40B4-BE49-F238E27FC236}">
                    <a16:creationId xmlns:a16="http://schemas.microsoft.com/office/drawing/2014/main" id="{3484E0CA-D517-12DA-77FD-299A2C6D552A}"/>
                  </a:ext>
                </a:extLst>
              </p:cNvPr>
              <p:cNvSpPr/>
              <p:nvPr/>
            </p:nvSpPr>
            <p:spPr>
              <a:xfrm>
                <a:off x="6002131" y="3592048"/>
                <a:ext cx="42862" cy="24774"/>
              </a:xfrm>
              <a:custGeom>
                <a:avLst/>
                <a:gdLst>
                  <a:gd name="connsiteX0" fmla="*/ 42863 w 42862"/>
                  <a:gd name="connsiteY0" fmla="*/ 0 h 24774"/>
                  <a:gd name="connsiteX1" fmla="*/ 32147 w 42862"/>
                  <a:gd name="connsiteY1" fmla="*/ 6258 h 24774"/>
                  <a:gd name="connsiteX2" fmla="*/ 32147 w 42862"/>
                  <a:gd name="connsiteY2" fmla="*/ 6172 h 24774"/>
                  <a:gd name="connsiteX3" fmla="*/ 0 w 42862"/>
                  <a:gd name="connsiteY3" fmla="*/ 24775 h 24774"/>
                  <a:gd name="connsiteX4" fmla="*/ 42863 w 42862"/>
                  <a:gd name="connsiteY4" fmla="*/ 24775 h 24774"/>
                  <a:gd name="connsiteX5" fmla="*/ 42863 w 42862"/>
                  <a:gd name="connsiteY5" fmla="*/ 0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0"/>
                    </a:moveTo>
                    <a:lnTo>
                      <a:pt x="32147" y="6258"/>
                    </a:lnTo>
                    <a:lnTo>
                      <a:pt x="32147" y="6172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0" name="Freeform: Shape 5569">
                <a:extLst>
                  <a:ext uri="{FF2B5EF4-FFF2-40B4-BE49-F238E27FC236}">
                    <a16:creationId xmlns:a16="http://schemas.microsoft.com/office/drawing/2014/main" id="{6CC6F79B-F262-9451-6E12-ACDEFCEAC7AE}"/>
                  </a:ext>
                </a:extLst>
              </p:cNvPr>
              <p:cNvSpPr/>
              <p:nvPr/>
            </p:nvSpPr>
            <p:spPr>
              <a:xfrm>
                <a:off x="3368059" y="2775582"/>
                <a:ext cx="291465" cy="302716"/>
              </a:xfrm>
              <a:custGeom>
                <a:avLst/>
                <a:gdLst>
                  <a:gd name="connsiteX0" fmla="*/ 291465 w 291465"/>
                  <a:gd name="connsiteY0" fmla="*/ 127237 h 302716"/>
                  <a:gd name="connsiteX1" fmla="*/ 255032 w 291465"/>
                  <a:gd name="connsiteY1" fmla="*/ 64144 h 302716"/>
                  <a:gd name="connsiteX2" fmla="*/ 160734 w 291465"/>
                  <a:gd name="connsiteY2" fmla="*/ 9708 h 302716"/>
                  <a:gd name="connsiteX3" fmla="*/ 87868 w 291465"/>
                  <a:gd name="connsiteY3" fmla="*/ 9708 h 302716"/>
                  <a:gd name="connsiteX4" fmla="*/ 0 w 291465"/>
                  <a:gd name="connsiteY4" fmla="*/ 60457 h 302716"/>
                  <a:gd name="connsiteX5" fmla="*/ 0 w 291465"/>
                  <a:gd name="connsiteY5" fmla="*/ 109835 h 302716"/>
                  <a:gd name="connsiteX6" fmla="*/ 109128 w 291465"/>
                  <a:gd name="connsiteY6" fmla="*/ 46827 h 302716"/>
                  <a:gd name="connsiteX7" fmla="*/ 139132 w 291465"/>
                  <a:gd name="connsiteY7" fmla="*/ 46827 h 302716"/>
                  <a:gd name="connsiteX8" fmla="*/ 233429 w 291465"/>
                  <a:gd name="connsiteY8" fmla="*/ 101263 h 302716"/>
                  <a:gd name="connsiteX9" fmla="*/ 248431 w 291465"/>
                  <a:gd name="connsiteY9" fmla="*/ 126980 h 302716"/>
                  <a:gd name="connsiteX10" fmla="*/ 248431 w 291465"/>
                  <a:gd name="connsiteY10" fmla="*/ 265598 h 302716"/>
                  <a:gd name="connsiteX11" fmla="*/ 248431 w 291465"/>
                  <a:gd name="connsiteY11" fmla="*/ 265598 h 302716"/>
                  <a:gd name="connsiteX12" fmla="*/ 248431 w 291465"/>
                  <a:gd name="connsiteY12" fmla="*/ 302716 h 302716"/>
                  <a:gd name="connsiteX13" fmla="*/ 291294 w 291465"/>
                  <a:gd name="connsiteY13" fmla="*/ 228479 h 30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716">
                    <a:moveTo>
                      <a:pt x="291465" y="127237"/>
                    </a:moveTo>
                    <a:cubicBezTo>
                      <a:pt x="291388" y="101228"/>
                      <a:pt x="277526" y="77208"/>
                      <a:pt x="255032" y="64144"/>
                    </a:cubicBezTo>
                    <a:lnTo>
                      <a:pt x="160734" y="9708"/>
                    </a:lnTo>
                    <a:cubicBezTo>
                      <a:pt x="138171" y="-3236"/>
                      <a:pt x="110432" y="-3236"/>
                      <a:pt x="87868" y="9708"/>
                    </a:cubicBezTo>
                    <a:lnTo>
                      <a:pt x="0" y="60457"/>
                    </a:lnTo>
                    <a:lnTo>
                      <a:pt x="0" y="109835"/>
                    </a:lnTo>
                    <a:lnTo>
                      <a:pt x="109128" y="46827"/>
                    </a:lnTo>
                    <a:cubicBezTo>
                      <a:pt x="118425" y="41521"/>
                      <a:pt x="129835" y="41521"/>
                      <a:pt x="139132" y="46827"/>
                    </a:cubicBezTo>
                    <a:lnTo>
                      <a:pt x="233429" y="101263"/>
                    </a:lnTo>
                    <a:cubicBezTo>
                      <a:pt x="242602" y="106603"/>
                      <a:pt x="248303" y="116367"/>
                      <a:pt x="248431" y="126980"/>
                    </a:cubicBezTo>
                    <a:lnTo>
                      <a:pt x="248431" y="265598"/>
                    </a:lnTo>
                    <a:lnTo>
                      <a:pt x="248431" y="265598"/>
                    </a:lnTo>
                    <a:lnTo>
                      <a:pt x="248431" y="302716"/>
                    </a:lnTo>
                    <a:lnTo>
                      <a:pt x="291294" y="2284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1" name="Freeform: Shape 5570">
                <a:extLst>
                  <a:ext uri="{FF2B5EF4-FFF2-40B4-BE49-F238E27FC236}">
                    <a16:creationId xmlns:a16="http://schemas.microsoft.com/office/drawing/2014/main" id="{1084CE42-B027-6E47-1C01-B807FEF64C3D}"/>
                  </a:ext>
                </a:extLst>
              </p:cNvPr>
              <p:cNvSpPr/>
              <p:nvPr/>
            </p:nvSpPr>
            <p:spPr>
              <a:xfrm>
                <a:off x="3325196" y="2836040"/>
                <a:ext cx="291207" cy="302630"/>
              </a:xfrm>
              <a:custGeom>
                <a:avLst/>
                <a:gdLst>
                  <a:gd name="connsiteX0" fmla="*/ 42863 w 291207"/>
                  <a:gd name="connsiteY0" fmla="*/ 37119 h 302630"/>
                  <a:gd name="connsiteX1" fmla="*/ 42863 w 291207"/>
                  <a:gd name="connsiteY1" fmla="*/ 0 h 302630"/>
                  <a:gd name="connsiteX2" fmla="*/ 0 w 291207"/>
                  <a:gd name="connsiteY2" fmla="*/ 74238 h 302630"/>
                  <a:gd name="connsiteX3" fmla="*/ 0 w 291207"/>
                  <a:gd name="connsiteY3" fmla="*/ 175736 h 302630"/>
                  <a:gd name="connsiteX4" fmla="*/ 36176 w 291207"/>
                  <a:gd name="connsiteY4" fmla="*/ 238830 h 302630"/>
                  <a:gd name="connsiteX5" fmla="*/ 130473 w 291207"/>
                  <a:gd name="connsiteY5" fmla="*/ 292922 h 302630"/>
                  <a:gd name="connsiteX6" fmla="*/ 203340 w 291207"/>
                  <a:gd name="connsiteY6" fmla="*/ 292922 h 302630"/>
                  <a:gd name="connsiteX7" fmla="*/ 291208 w 291207"/>
                  <a:gd name="connsiteY7" fmla="*/ 242173 h 302630"/>
                  <a:gd name="connsiteX8" fmla="*/ 291208 w 291207"/>
                  <a:gd name="connsiteY8" fmla="*/ 192796 h 302630"/>
                  <a:gd name="connsiteX9" fmla="*/ 181908 w 291207"/>
                  <a:gd name="connsiteY9" fmla="*/ 256146 h 302630"/>
                  <a:gd name="connsiteX10" fmla="*/ 151905 w 291207"/>
                  <a:gd name="connsiteY10" fmla="*/ 256146 h 302630"/>
                  <a:gd name="connsiteX11" fmla="*/ 57607 w 291207"/>
                  <a:gd name="connsiteY11" fmla="*/ 201711 h 302630"/>
                  <a:gd name="connsiteX12" fmla="*/ 42605 w 291207"/>
                  <a:gd name="connsiteY12" fmla="*/ 175993 h 302630"/>
                  <a:gd name="connsiteX13" fmla="*/ 42605 w 291207"/>
                  <a:gd name="connsiteY13" fmla="*/ 37119 h 30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630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21" y="201694"/>
                      <a:pt x="13785" y="225697"/>
                      <a:pt x="36176" y="238830"/>
                    </a:cubicBezTo>
                    <a:lnTo>
                      <a:pt x="130473" y="292922"/>
                    </a:lnTo>
                    <a:cubicBezTo>
                      <a:pt x="153037" y="305867"/>
                      <a:pt x="180776" y="305867"/>
                      <a:pt x="203340" y="292922"/>
                    </a:cubicBezTo>
                    <a:lnTo>
                      <a:pt x="291208" y="242173"/>
                    </a:lnTo>
                    <a:lnTo>
                      <a:pt x="291208" y="192796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31" y="196370"/>
                      <a:pt x="42734" y="186606"/>
                      <a:pt x="42605" y="175993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2" name="Freeform: Shape 5571">
                <a:extLst>
                  <a:ext uri="{FF2B5EF4-FFF2-40B4-BE49-F238E27FC236}">
                    <a16:creationId xmlns:a16="http://schemas.microsoft.com/office/drawing/2014/main" id="{37C32B31-430D-6B07-7F14-54CB74D0DF79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41703" cy="336556"/>
              </a:xfrm>
              <a:custGeom>
                <a:avLst/>
                <a:gdLst>
                  <a:gd name="connsiteX0" fmla="*/ 105270 w 141703"/>
                  <a:gd name="connsiteY0" fmla="*/ 285893 h 336556"/>
                  <a:gd name="connsiteX1" fmla="*/ 141703 w 141703"/>
                  <a:gd name="connsiteY1" fmla="*/ 222799 h 336556"/>
                  <a:gd name="connsiteX2" fmla="*/ 141703 w 141703"/>
                  <a:gd name="connsiteY2" fmla="*/ 113929 h 336556"/>
                  <a:gd name="connsiteX3" fmla="*/ 105270 w 141703"/>
                  <a:gd name="connsiteY3" fmla="*/ 50835 h 336556"/>
                  <a:gd name="connsiteX4" fmla="*/ 17145 w 141703"/>
                  <a:gd name="connsiteY4" fmla="*/ 0 h 336556"/>
                  <a:gd name="connsiteX5" fmla="*/ 0 w 141703"/>
                  <a:gd name="connsiteY5" fmla="*/ 10115 h 336556"/>
                  <a:gd name="connsiteX6" fmla="*/ 0 w 141703"/>
                  <a:gd name="connsiteY6" fmla="*/ 39434 h 336556"/>
                  <a:gd name="connsiteX7" fmla="*/ 83839 w 141703"/>
                  <a:gd name="connsiteY7" fmla="*/ 87868 h 336556"/>
                  <a:gd name="connsiteX8" fmla="*/ 98841 w 141703"/>
                  <a:gd name="connsiteY8" fmla="*/ 113586 h 336556"/>
                  <a:gd name="connsiteX9" fmla="*/ 98841 w 141703"/>
                  <a:gd name="connsiteY9" fmla="*/ 222456 h 336556"/>
                  <a:gd name="connsiteX10" fmla="*/ 83839 w 141703"/>
                  <a:gd name="connsiteY10" fmla="*/ 248174 h 336556"/>
                  <a:gd name="connsiteX11" fmla="*/ 0 w 141703"/>
                  <a:gd name="connsiteY11" fmla="*/ 297123 h 336556"/>
                  <a:gd name="connsiteX12" fmla="*/ 0 w 141703"/>
                  <a:gd name="connsiteY12" fmla="*/ 336556 h 336556"/>
                  <a:gd name="connsiteX13" fmla="*/ 17145 w 141703"/>
                  <a:gd name="connsiteY13" fmla="*/ 336556 h 33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556">
                    <a:moveTo>
                      <a:pt x="105270" y="285893"/>
                    </a:moveTo>
                    <a:cubicBezTo>
                      <a:pt x="127786" y="272854"/>
                      <a:pt x="141665" y="248817"/>
                      <a:pt x="141703" y="222799"/>
                    </a:cubicBezTo>
                    <a:lnTo>
                      <a:pt x="141703" y="113929"/>
                    </a:lnTo>
                    <a:cubicBezTo>
                      <a:pt x="141665" y="87911"/>
                      <a:pt x="127786" y="63874"/>
                      <a:pt x="105270" y="50835"/>
                    </a:cubicBezTo>
                    <a:lnTo>
                      <a:pt x="17145" y="0"/>
                    </a:lnTo>
                    <a:lnTo>
                      <a:pt x="0" y="10115"/>
                    </a:lnTo>
                    <a:lnTo>
                      <a:pt x="0" y="39434"/>
                    </a:lnTo>
                    <a:lnTo>
                      <a:pt x="83839" y="87868"/>
                    </a:lnTo>
                    <a:cubicBezTo>
                      <a:pt x="93040" y="93183"/>
                      <a:pt x="98747" y="102964"/>
                      <a:pt x="98841" y="113586"/>
                    </a:cubicBezTo>
                    <a:lnTo>
                      <a:pt x="98841" y="222456"/>
                    </a:lnTo>
                    <a:cubicBezTo>
                      <a:pt x="98712" y="233069"/>
                      <a:pt x="93015" y="242833"/>
                      <a:pt x="83839" y="248174"/>
                    </a:cubicBezTo>
                    <a:lnTo>
                      <a:pt x="0" y="297123"/>
                    </a:lnTo>
                    <a:lnTo>
                      <a:pt x="0" y="336556"/>
                    </a:lnTo>
                    <a:lnTo>
                      <a:pt x="17145" y="33655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3" name="Freeform: Shape 5572">
                <a:extLst>
                  <a:ext uri="{FF2B5EF4-FFF2-40B4-BE49-F238E27FC236}">
                    <a16:creationId xmlns:a16="http://schemas.microsoft.com/office/drawing/2014/main" id="{C4AF5213-6976-06E0-C23F-A133787FB3D8}"/>
                  </a:ext>
                </a:extLst>
              </p:cNvPr>
              <p:cNvSpPr/>
              <p:nvPr/>
            </p:nvSpPr>
            <p:spPr>
              <a:xfrm>
                <a:off x="2667000" y="3280267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0 w 17402"/>
                  <a:gd name="connsiteY1" fmla="*/ 0 h 10029"/>
                  <a:gd name="connsiteX2" fmla="*/ 0 w 17402"/>
                  <a:gd name="connsiteY2" fmla="*/ 10030 h 10029"/>
                  <a:gd name="connsiteX3" fmla="*/ 17402 w 17402"/>
                  <a:gd name="connsiteY3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4" name="Freeform: Shape 5573">
                <a:extLst>
                  <a:ext uri="{FF2B5EF4-FFF2-40B4-BE49-F238E27FC236}">
                    <a16:creationId xmlns:a16="http://schemas.microsoft.com/office/drawing/2014/main" id="{CAB27D74-4FE2-7B52-8133-5FABEF6016B8}"/>
                  </a:ext>
                </a:extLst>
              </p:cNvPr>
              <p:cNvSpPr/>
              <p:nvPr/>
            </p:nvSpPr>
            <p:spPr>
              <a:xfrm>
                <a:off x="3325196" y="3758076"/>
                <a:ext cx="334327" cy="253338"/>
              </a:xfrm>
              <a:custGeom>
                <a:avLst/>
                <a:gdLst>
                  <a:gd name="connsiteX0" fmla="*/ 203597 w 334327"/>
                  <a:gd name="connsiteY0" fmla="*/ 9708 h 253338"/>
                  <a:gd name="connsiteX1" fmla="*/ 130731 w 334327"/>
                  <a:gd name="connsiteY1" fmla="*/ 9708 h 253338"/>
                  <a:gd name="connsiteX2" fmla="*/ 36433 w 334327"/>
                  <a:gd name="connsiteY2" fmla="*/ 64144 h 253338"/>
                  <a:gd name="connsiteX3" fmla="*/ 0 w 334327"/>
                  <a:gd name="connsiteY3" fmla="*/ 127323 h 253338"/>
                  <a:gd name="connsiteX4" fmla="*/ 0 w 334327"/>
                  <a:gd name="connsiteY4" fmla="*/ 228736 h 253338"/>
                  <a:gd name="connsiteX5" fmla="*/ 42863 w 334327"/>
                  <a:gd name="connsiteY5" fmla="*/ 253339 h 253338"/>
                  <a:gd name="connsiteX6" fmla="*/ 42863 w 334327"/>
                  <a:gd name="connsiteY6" fmla="*/ 127323 h 253338"/>
                  <a:gd name="connsiteX7" fmla="*/ 57864 w 334327"/>
                  <a:gd name="connsiteY7" fmla="*/ 101605 h 253338"/>
                  <a:gd name="connsiteX8" fmla="*/ 152162 w 334327"/>
                  <a:gd name="connsiteY8" fmla="*/ 47170 h 253338"/>
                  <a:gd name="connsiteX9" fmla="*/ 182166 w 334327"/>
                  <a:gd name="connsiteY9" fmla="*/ 47170 h 253338"/>
                  <a:gd name="connsiteX10" fmla="*/ 302181 w 334327"/>
                  <a:gd name="connsiteY10" fmla="*/ 116522 h 253338"/>
                  <a:gd name="connsiteX11" fmla="*/ 302181 w 334327"/>
                  <a:gd name="connsiteY11" fmla="*/ 116522 h 253338"/>
                  <a:gd name="connsiteX12" fmla="*/ 334328 w 334327"/>
                  <a:gd name="connsiteY12" fmla="*/ 135038 h 253338"/>
                  <a:gd name="connsiteX13" fmla="*/ 291465 w 334327"/>
                  <a:gd name="connsiteY13" fmla="*/ 60801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203597" y="9708"/>
                    </a:moveTo>
                    <a:cubicBezTo>
                      <a:pt x="181033" y="-3236"/>
                      <a:pt x="153294" y="-3236"/>
                      <a:pt x="130731" y="9708"/>
                    </a:cubicBezTo>
                    <a:lnTo>
                      <a:pt x="36433" y="64144"/>
                    </a:lnTo>
                    <a:cubicBezTo>
                      <a:pt x="13929" y="77234"/>
                      <a:pt x="61" y="101288"/>
                      <a:pt x="0" y="127323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323"/>
                    </a:lnTo>
                    <a:cubicBezTo>
                      <a:pt x="43008" y="116710"/>
                      <a:pt x="48700" y="106955"/>
                      <a:pt x="57864" y="101605"/>
                    </a:cubicBezTo>
                    <a:lnTo>
                      <a:pt x="152162" y="47170"/>
                    </a:lnTo>
                    <a:cubicBezTo>
                      <a:pt x="161459" y="41864"/>
                      <a:pt x="172869" y="41864"/>
                      <a:pt x="182166" y="47170"/>
                    </a:cubicBezTo>
                    <a:lnTo>
                      <a:pt x="302181" y="116522"/>
                    </a:lnTo>
                    <a:lnTo>
                      <a:pt x="302181" y="116522"/>
                    </a:lnTo>
                    <a:lnTo>
                      <a:pt x="334328" y="135038"/>
                    </a:lnTo>
                    <a:lnTo>
                      <a:pt x="291465" y="608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5" name="Freeform: Shape 5574">
                <a:extLst>
                  <a:ext uri="{FF2B5EF4-FFF2-40B4-BE49-F238E27FC236}">
                    <a16:creationId xmlns:a16="http://schemas.microsoft.com/office/drawing/2014/main" id="{0490FB2E-3888-D5DE-ABB6-889D6DE333B5}"/>
                  </a:ext>
                </a:extLst>
              </p:cNvPr>
              <p:cNvSpPr/>
              <p:nvPr/>
            </p:nvSpPr>
            <p:spPr>
              <a:xfrm>
                <a:off x="3324939" y="3868169"/>
                <a:ext cx="334327" cy="253338"/>
              </a:xfrm>
              <a:custGeom>
                <a:avLst/>
                <a:gdLst>
                  <a:gd name="connsiteX0" fmla="*/ 130731 w 334327"/>
                  <a:gd name="connsiteY0" fmla="*/ 243630 h 253338"/>
                  <a:gd name="connsiteX1" fmla="*/ 203597 w 334327"/>
                  <a:gd name="connsiteY1" fmla="*/ 243630 h 253338"/>
                  <a:gd name="connsiteX2" fmla="*/ 297894 w 334327"/>
                  <a:gd name="connsiteY2" fmla="*/ 189195 h 253338"/>
                  <a:gd name="connsiteX3" fmla="*/ 334328 w 334327"/>
                  <a:gd name="connsiteY3" fmla="*/ 126101 h 253338"/>
                  <a:gd name="connsiteX4" fmla="*/ 334328 w 334327"/>
                  <a:gd name="connsiteY4" fmla="*/ 24603 h 253338"/>
                  <a:gd name="connsiteX5" fmla="*/ 291465 w 334327"/>
                  <a:gd name="connsiteY5" fmla="*/ 0 h 253338"/>
                  <a:gd name="connsiteX6" fmla="*/ 291465 w 334327"/>
                  <a:gd name="connsiteY6" fmla="*/ 126101 h 253338"/>
                  <a:gd name="connsiteX7" fmla="*/ 276463 w 334327"/>
                  <a:gd name="connsiteY7" fmla="*/ 151819 h 253338"/>
                  <a:gd name="connsiteX8" fmla="*/ 182166 w 334327"/>
                  <a:gd name="connsiteY8" fmla="*/ 206254 h 253338"/>
                  <a:gd name="connsiteX9" fmla="*/ 152162 w 334327"/>
                  <a:gd name="connsiteY9" fmla="*/ 206254 h 253338"/>
                  <a:gd name="connsiteX10" fmla="*/ 32147 w 334327"/>
                  <a:gd name="connsiteY10" fmla="*/ 136988 h 253338"/>
                  <a:gd name="connsiteX11" fmla="*/ 32147 w 334327"/>
                  <a:gd name="connsiteY11" fmla="*/ 136988 h 253338"/>
                  <a:gd name="connsiteX12" fmla="*/ 0 w 334327"/>
                  <a:gd name="connsiteY12" fmla="*/ 118386 h 253338"/>
                  <a:gd name="connsiteX13" fmla="*/ 42863 w 334327"/>
                  <a:gd name="connsiteY13" fmla="*/ 192624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38">
                    <a:moveTo>
                      <a:pt x="130731" y="243630"/>
                    </a:moveTo>
                    <a:cubicBezTo>
                      <a:pt x="153294" y="256575"/>
                      <a:pt x="181033" y="256575"/>
                      <a:pt x="203597" y="243630"/>
                    </a:cubicBezTo>
                    <a:lnTo>
                      <a:pt x="297894" y="189195"/>
                    </a:lnTo>
                    <a:cubicBezTo>
                      <a:pt x="320414" y="176156"/>
                      <a:pt x="334285" y="152119"/>
                      <a:pt x="334328" y="126101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101"/>
                    </a:lnTo>
                    <a:cubicBezTo>
                      <a:pt x="291336" y="136714"/>
                      <a:pt x="285636" y="146478"/>
                      <a:pt x="276463" y="151819"/>
                    </a:cubicBezTo>
                    <a:lnTo>
                      <a:pt x="182166" y="206254"/>
                    </a:lnTo>
                    <a:cubicBezTo>
                      <a:pt x="172869" y="211561"/>
                      <a:pt x="161459" y="211561"/>
                      <a:pt x="152162" y="206254"/>
                    </a:cubicBezTo>
                    <a:lnTo>
                      <a:pt x="32147" y="136988"/>
                    </a:lnTo>
                    <a:lnTo>
                      <a:pt x="32147" y="136988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6" name="Freeform: Shape 5575">
                <a:extLst>
                  <a:ext uri="{FF2B5EF4-FFF2-40B4-BE49-F238E27FC236}">
                    <a16:creationId xmlns:a16="http://schemas.microsoft.com/office/drawing/2014/main" id="{49BA5EC1-9FB7-A6D9-0DD0-0EF80BDDADD9}"/>
                  </a:ext>
                </a:extLst>
              </p:cNvPr>
              <p:cNvSpPr/>
              <p:nvPr/>
            </p:nvSpPr>
            <p:spPr>
              <a:xfrm>
                <a:off x="4176102" y="4263018"/>
                <a:ext cx="210026" cy="168021"/>
              </a:xfrm>
              <a:custGeom>
                <a:avLst/>
                <a:gdLst>
                  <a:gd name="connsiteX0" fmla="*/ 36433 w 210026"/>
                  <a:gd name="connsiteY0" fmla="*/ 50492 h 168021"/>
                  <a:gd name="connsiteX1" fmla="*/ 0 w 210026"/>
                  <a:gd name="connsiteY1" fmla="*/ 113586 h 168021"/>
                  <a:gd name="connsiteX2" fmla="*/ 0 w 210026"/>
                  <a:gd name="connsiteY2" fmla="*/ 168021 h 168021"/>
                  <a:gd name="connsiteX3" fmla="*/ 42863 w 210026"/>
                  <a:gd name="connsiteY3" fmla="*/ 168021 h 168021"/>
                  <a:gd name="connsiteX4" fmla="*/ 42863 w 210026"/>
                  <a:gd name="connsiteY4" fmla="*/ 113586 h 168021"/>
                  <a:gd name="connsiteX5" fmla="*/ 57864 w 210026"/>
                  <a:gd name="connsiteY5" fmla="*/ 87868 h 168021"/>
                  <a:gd name="connsiteX6" fmla="*/ 177879 w 210026"/>
                  <a:gd name="connsiteY6" fmla="*/ 18602 h 168021"/>
                  <a:gd name="connsiteX7" fmla="*/ 177879 w 210026"/>
                  <a:gd name="connsiteY7" fmla="*/ 18602 h 168021"/>
                  <a:gd name="connsiteX8" fmla="*/ 210026 w 210026"/>
                  <a:gd name="connsiteY8" fmla="*/ 0 h 168021"/>
                  <a:gd name="connsiteX9" fmla="*/ 124301 w 210026"/>
                  <a:gd name="connsiteY9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1">
                    <a:moveTo>
                      <a:pt x="36433" y="50492"/>
                    </a:moveTo>
                    <a:cubicBezTo>
                      <a:pt x="13913" y="63531"/>
                      <a:pt x="43" y="87568"/>
                      <a:pt x="0" y="113586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86"/>
                    </a:lnTo>
                    <a:cubicBezTo>
                      <a:pt x="42974" y="102964"/>
                      <a:pt x="48675" y="93192"/>
                      <a:pt x="57864" y="87868"/>
                    </a:cubicBezTo>
                    <a:lnTo>
                      <a:pt x="177879" y="18602"/>
                    </a:lnTo>
                    <a:lnTo>
                      <a:pt x="177879" y="18602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7" name="Freeform: Shape 5576">
                <a:extLst>
                  <a:ext uri="{FF2B5EF4-FFF2-40B4-BE49-F238E27FC236}">
                    <a16:creationId xmlns:a16="http://schemas.microsoft.com/office/drawing/2014/main" id="{441CCBCF-17D2-4B83-B95E-CA4B9E564624}"/>
                  </a:ext>
                </a:extLst>
              </p:cNvPr>
              <p:cNvSpPr/>
              <p:nvPr/>
            </p:nvSpPr>
            <p:spPr>
              <a:xfrm>
                <a:off x="4342923" y="4262761"/>
                <a:ext cx="167163" cy="168020"/>
              </a:xfrm>
              <a:custGeom>
                <a:avLst/>
                <a:gdLst>
                  <a:gd name="connsiteX0" fmla="*/ 167164 w 167163"/>
                  <a:gd name="connsiteY0" fmla="*/ 113843 h 168020"/>
                  <a:gd name="connsiteX1" fmla="*/ 130731 w 167163"/>
                  <a:gd name="connsiteY1" fmla="*/ 50749 h 168020"/>
                  <a:gd name="connsiteX2" fmla="*/ 42863 w 167163"/>
                  <a:gd name="connsiteY2" fmla="*/ 0 h 168020"/>
                  <a:gd name="connsiteX3" fmla="*/ 0 w 167163"/>
                  <a:gd name="connsiteY3" fmla="*/ 24860 h 168020"/>
                  <a:gd name="connsiteX4" fmla="*/ 109128 w 167163"/>
                  <a:gd name="connsiteY4" fmla="*/ 87868 h 168020"/>
                  <a:gd name="connsiteX5" fmla="*/ 124130 w 167163"/>
                  <a:gd name="connsiteY5" fmla="*/ 113586 h 168020"/>
                  <a:gd name="connsiteX6" fmla="*/ 124130 w 167163"/>
                  <a:gd name="connsiteY6" fmla="*/ 168021 h 168020"/>
                  <a:gd name="connsiteX7" fmla="*/ 166992 w 167163"/>
                  <a:gd name="connsiteY7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0">
                    <a:moveTo>
                      <a:pt x="167164" y="113843"/>
                    </a:move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0" y="24860"/>
                    </a:lnTo>
                    <a:lnTo>
                      <a:pt x="109128" y="87868"/>
                    </a:lnTo>
                    <a:cubicBezTo>
                      <a:pt x="118326" y="93183"/>
                      <a:pt x="124035" y="102964"/>
                      <a:pt x="124130" y="113586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8" name="Freeform: Shape 5577">
                <a:extLst>
                  <a:ext uri="{FF2B5EF4-FFF2-40B4-BE49-F238E27FC236}">
                    <a16:creationId xmlns:a16="http://schemas.microsoft.com/office/drawing/2014/main" id="{7F3AC721-6D5B-7C3A-C060-663CDC714990}"/>
                  </a:ext>
                </a:extLst>
              </p:cNvPr>
              <p:cNvSpPr/>
              <p:nvPr/>
            </p:nvSpPr>
            <p:spPr>
              <a:xfrm>
                <a:off x="5027009" y="3818534"/>
                <a:ext cx="291465" cy="302973"/>
              </a:xfrm>
              <a:custGeom>
                <a:avLst/>
                <a:gdLst>
                  <a:gd name="connsiteX0" fmla="*/ 0 w 291465"/>
                  <a:gd name="connsiteY0" fmla="*/ 175736 h 302973"/>
                  <a:gd name="connsiteX1" fmla="*/ 36433 w 291465"/>
                  <a:gd name="connsiteY1" fmla="*/ 238830 h 302973"/>
                  <a:gd name="connsiteX2" fmla="*/ 130731 w 291465"/>
                  <a:gd name="connsiteY2" fmla="*/ 293265 h 302973"/>
                  <a:gd name="connsiteX3" fmla="*/ 203683 w 291465"/>
                  <a:gd name="connsiteY3" fmla="*/ 293265 h 302973"/>
                  <a:gd name="connsiteX4" fmla="*/ 291465 w 291465"/>
                  <a:gd name="connsiteY4" fmla="*/ 242516 h 302973"/>
                  <a:gd name="connsiteX5" fmla="*/ 291465 w 291465"/>
                  <a:gd name="connsiteY5" fmla="*/ 193396 h 302973"/>
                  <a:gd name="connsiteX6" fmla="*/ 182337 w 291465"/>
                  <a:gd name="connsiteY6" fmla="*/ 256404 h 302973"/>
                  <a:gd name="connsiteX7" fmla="*/ 152248 w 291465"/>
                  <a:gd name="connsiteY7" fmla="*/ 256404 h 302973"/>
                  <a:gd name="connsiteX8" fmla="*/ 57950 w 291465"/>
                  <a:gd name="connsiteY8" fmla="*/ 201968 h 302973"/>
                  <a:gd name="connsiteX9" fmla="*/ 42948 w 291465"/>
                  <a:gd name="connsiteY9" fmla="*/ 176251 h 302973"/>
                  <a:gd name="connsiteX10" fmla="*/ 42948 w 291465"/>
                  <a:gd name="connsiteY10" fmla="*/ 37119 h 302973"/>
                  <a:gd name="connsiteX11" fmla="*/ 42948 w 291465"/>
                  <a:gd name="connsiteY11" fmla="*/ 37119 h 302973"/>
                  <a:gd name="connsiteX12" fmla="*/ 42948 w 291465"/>
                  <a:gd name="connsiteY12" fmla="*/ 0 h 302973"/>
                  <a:gd name="connsiteX13" fmla="*/ 86 w 291465"/>
                  <a:gd name="connsiteY13" fmla="*/ 74238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973">
                    <a:moveTo>
                      <a:pt x="0" y="175736"/>
                    </a:moveTo>
                    <a:cubicBezTo>
                      <a:pt x="0" y="201762"/>
                      <a:pt x="13888" y="225817"/>
                      <a:pt x="36433" y="238830"/>
                    </a:cubicBezTo>
                    <a:lnTo>
                      <a:pt x="130731" y="293265"/>
                    </a:lnTo>
                    <a:cubicBezTo>
                      <a:pt x="153328" y="306210"/>
                      <a:pt x="181086" y="306210"/>
                      <a:pt x="203683" y="293265"/>
                    </a:cubicBezTo>
                    <a:lnTo>
                      <a:pt x="291465" y="242516"/>
                    </a:lnTo>
                    <a:lnTo>
                      <a:pt x="291465" y="193396"/>
                    </a:lnTo>
                    <a:lnTo>
                      <a:pt x="182337" y="256404"/>
                    </a:lnTo>
                    <a:cubicBezTo>
                      <a:pt x="173010" y="261727"/>
                      <a:pt x="161575" y="261727"/>
                      <a:pt x="152248" y="256404"/>
                    </a:cubicBezTo>
                    <a:lnTo>
                      <a:pt x="57950" y="201968"/>
                    </a:lnTo>
                    <a:cubicBezTo>
                      <a:pt x="48761" y="196645"/>
                      <a:pt x="43060" y="186872"/>
                      <a:pt x="42948" y="176251"/>
                    </a:cubicBezTo>
                    <a:lnTo>
                      <a:pt x="42948" y="37119"/>
                    </a:lnTo>
                    <a:lnTo>
                      <a:pt x="42948" y="37119"/>
                    </a:lnTo>
                    <a:lnTo>
                      <a:pt x="42948" y="0"/>
                    </a:lnTo>
                    <a:lnTo>
                      <a:pt x="86" y="742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79" name="Freeform: Shape 5578">
                <a:extLst>
                  <a:ext uri="{FF2B5EF4-FFF2-40B4-BE49-F238E27FC236}">
                    <a16:creationId xmlns:a16="http://schemas.microsoft.com/office/drawing/2014/main" id="{FCC5020B-2B3D-A60C-B743-CE49FD9D0391}"/>
                  </a:ext>
                </a:extLst>
              </p:cNvPr>
              <p:cNvSpPr/>
              <p:nvPr/>
            </p:nvSpPr>
            <p:spPr>
              <a:xfrm>
                <a:off x="5069871" y="3758076"/>
                <a:ext cx="291379" cy="302973"/>
              </a:xfrm>
              <a:custGeom>
                <a:avLst/>
                <a:gdLst>
                  <a:gd name="connsiteX0" fmla="*/ 248517 w 291379"/>
                  <a:gd name="connsiteY0" fmla="*/ 265855 h 302973"/>
                  <a:gd name="connsiteX1" fmla="*/ 248517 w 291379"/>
                  <a:gd name="connsiteY1" fmla="*/ 302974 h 302973"/>
                  <a:gd name="connsiteX2" fmla="*/ 291379 w 291379"/>
                  <a:gd name="connsiteY2" fmla="*/ 228736 h 302973"/>
                  <a:gd name="connsiteX3" fmla="*/ 291379 w 291379"/>
                  <a:gd name="connsiteY3" fmla="*/ 127323 h 302973"/>
                  <a:gd name="connsiteX4" fmla="*/ 254946 w 291379"/>
                  <a:gd name="connsiteY4" fmla="*/ 64144 h 302973"/>
                  <a:gd name="connsiteX5" fmla="*/ 160649 w 291379"/>
                  <a:gd name="connsiteY5" fmla="*/ 9708 h 302973"/>
                  <a:gd name="connsiteX6" fmla="*/ 87783 w 291379"/>
                  <a:gd name="connsiteY6" fmla="*/ 9708 h 302973"/>
                  <a:gd name="connsiteX7" fmla="*/ 0 w 291379"/>
                  <a:gd name="connsiteY7" fmla="*/ 60458 h 302973"/>
                  <a:gd name="connsiteX8" fmla="*/ 0 w 291379"/>
                  <a:gd name="connsiteY8" fmla="*/ 109835 h 302973"/>
                  <a:gd name="connsiteX9" fmla="*/ 108871 w 291379"/>
                  <a:gd name="connsiteY9" fmla="*/ 46827 h 302973"/>
                  <a:gd name="connsiteX10" fmla="*/ 138875 w 291379"/>
                  <a:gd name="connsiteY10" fmla="*/ 46827 h 302973"/>
                  <a:gd name="connsiteX11" fmla="*/ 233172 w 291379"/>
                  <a:gd name="connsiteY11" fmla="*/ 101263 h 302973"/>
                  <a:gd name="connsiteX12" fmla="*/ 248174 w 291379"/>
                  <a:gd name="connsiteY12" fmla="*/ 126980 h 302973"/>
                  <a:gd name="connsiteX13" fmla="*/ 248174 w 291379"/>
                  <a:gd name="connsiteY13" fmla="*/ 265855 h 30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73">
                    <a:moveTo>
                      <a:pt x="248517" y="265855"/>
                    </a:moveTo>
                    <a:lnTo>
                      <a:pt x="248517" y="302974"/>
                    </a:lnTo>
                    <a:lnTo>
                      <a:pt x="291379" y="228736"/>
                    </a:lnTo>
                    <a:lnTo>
                      <a:pt x="291379" y="127323"/>
                    </a:lnTo>
                    <a:cubicBezTo>
                      <a:pt x="291371" y="101271"/>
                      <a:pt x="277492" y="77200"/>
                      <a:pt x="254946" y="64144"/>
                    </a:cubicBezTo>
                    <a:lnTo>
                      <a:pt x="160649" y="9708"/>
                    </a:lnTo>
                    <a:cubicBezTo>
                      <a:pt x="138086" y="-3236"/>
                      <a:pt x="110345" y="-3236"/>
                      <a:pt x="87783" y="9708"/>
                    </a:cubicBezTo>
                    <a:lnTo>
                      <a:pt x="0" y="60458"/>
                    </a:lnTo>
                    <a:lnTo>
                      <a:pt x="0" y="109835"/>
                    </a:lnTo>
                    <a:lnTo>
                      <a:pt x="108871" y="46827"/>
                    </a:lnTo>
                    <a:cubicBezTo>
                      <a:pt x="118172" y="41521"/>
                      <a:pt x="129574" y="41521"/>
                      <a:pt x="138875" y="46827"/>
                    </a:cubicBezTo>
                    <a:lnTo>
                      <a:pt x="233172" y="101263"/>
                    </a:lnTo>
                    <a:cubicBezTo>
                      <a:pt x="242336" y="106612"/>
                      <a:pt x="248028" y="116367"/>
                      <a:pt x="248174" y="126980"/>
                    </a:cubicBezTo>
                    <a:lnTo>
                      <a:pt x="248174" y="26585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0" name="Freeform: Shape 5579">
                <a:extLst>
                  <a:ext uri="{FF2B5EF4-FFF2-40B4-BE49-F238E27FC236}">
                    <a16:creationId xmlns:a16="http://schemas.microsoft.com/office/drawing/2014/main" id="{0DAB2F21-299D-AFC5-D96F-89A44F852DFC}"/>
                  </a:ext>
                </a:extLst>
              </p:cNvPr>
              <p:cNvSpPr/>
              <p:nvPr/>
            </p:nvSpPr>
            <p:spPr>
              <a:xfrm>
                <a:off x="5027009" y="2885674"/>
                <a:ext cx="334413" cy="252996"/>
              </a:xfrm>
              <a:custGeom>
                <a:avLst/>
                <a:gdLst>
                  <a:gd name="connsiteX0" fmla="*/ 130731 w 334413"/>
                  <a:gd name="connsiteY0" fmla="*/ 243288 h 252996"/>
                  <a:gd name="connsiteX1" fmla="*/ 203597 w 334413"/>
                  <a:gd name="connsiteY1" fmla="*/ 243288 h 252996"/>
                  <a:gd name="connsiteX2" fmla="*/ 297894 w 334413"/>
                  <a:gd name="connsiteY2" fmla="*/ 188852 h 252996"/>
                  <a:gd name="connsiteX3" fmla="*/ 334413 w 334413"/>
                  <a:gd name="connsiteY3" fmla="*/ 125759 h 252996"/>
                  <a:gd name="connsiteX4" fmla="*/ 334413 w 334413"/>
                  <a:gd name="connsiteY4" fmla="*/ 24603 h 252996"/>
                  <a:gd name="connsiteX5" fmla="*/ 291551 w 334413"/>
                  <a:gd name="connsiteY5" fmla="*/ 0 h 252996"/>
                  <a:gd name="connsiteX6" fmla="*/ 291551 w 334413"/>
                  <a:gd name="connsiteY6" fmla="*/ 126101 h 252996"/>
                  <a:gd name="connsiteX7" fmla="*/ 276463 w 334413"/>
                  <a:gd name="connsiteY7" fmla="*/ 151819 h 252996"/>
                  <a:gd name="connsiteX8" fmla="*/ 182166 w 334413"/>
                  <a:gd name="connsiteY8" fmla="*/ 206254 h 252996"/>
                  <a:gd name="connsiteX9" fmla="*/ 152162 w 334413"/>
                  <a:gd name="connsiteY9" fmla="*/ 206254 h 252996"/>
                  <a:gd name="connsiteX10" fmla="*/ 32147 w 334413"/>
                  <a:gd name="connsiteY10" fmla="*/ 136903 h 252996"/>
                  <a:gd name="connsiteX11" fmla="*/ 32147 w 334413"/>
                  <a:gd name="connsiteY11" fmla="*/ 136903 h 252996"/>
                  <a:gd name="connsiteX12" fmla="*/ 0 w 334413"/>
                  <a:gd name="connsiteY12" fmla="*/ 118386 h 252996"/>
                  <a:gd name="connsiteX13" fmla="*/ 42863 w 334413"/>
                  <a:gd name="connsiteY13" fmla="*/ 192624 h 25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2996">
                    <a:moveTo>
                      <a:pt x="130731" y="243288"/>
                    </a:moveTo>
                    <a:cubicBezTo>
                      <a:pt x="153294" y="256232"/>
                      <a:pt x="181034" y="256232"/>
                      <a:pt x="203597" y="243288"/>
                    </a:cubicBezTo>
                    <a:lnTo>
                      <a:pt x="297894" y="188852"/>
                    </a:lnTo>
                    <a:cubicBezTo>
                      <a:pt x="320431" y="175822"/>
                      <a:pt x="334336" y="151793"/>
                      <a:pt x="334413" y="125759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101"/>
                    </a:lnTo>
                    <a:cubicBezTo>
                      <a:pt x="291388" y="136731"/>
                      <a:pt x="285661" y="146487"/>
                      <a:pt x="276463" y="151819"/>
                    </a:cubicBezTo>
                    <a:lnTo>
                      <a:pt x="182166" y="206254"/>
                    </a:lnTo>
                    <a:cubicBezTo>
                      <a:pt x="172865" y="211561"/>
                      <a:pt x="161463" y="211561"/>
                      <a:pt x="152162" y="206254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86"/>
                    </a:lnTo>
                    <a:lnTo>
                      <a:pt x="42863" y="1926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1" name="Freeform: Shape 5580">
                <a:extLst>
                  <a:ext uri="{FF2B5EF4-FFF2-40B4-BE49-F238E27FC236}">
                    <a16:creationId xmlns:a16="http://schemas.microsoft.com/office/drawing/2014/main" id="{96953A8D-EC96-9707-7920-23BB881B46F7}"/>
                  </a:ext>
                </a:extLst>
              </p:cNvPr>
              <p:cNvSpPr/>
              <p:nvPr/>
            </p:nvSpPr>
            <p:spPr>
              <a:xfrm>
                <a:off x="5026580" y="2775582"/>
                <a:ext cx="334670" cy="253338"/>
              </a:xfrm>
              <a:custGeom>
                <a:avLst/>
                <a:gdLst>
                  <a:gd name="connsiteX0" fmla="*/ 334670 w 334670"/>
                  <a:gd name="connsiteY0" fmla="*/ 134695 h 253338"/>
                  <a:gd name="connsiteX1" fmla="*/ 291808 w 334670"/>
                  <a:gd name="connsiteY1" fmla="*/ 60457 h 253338"/>
                  <a:gd name="connsiteX2" fmla="*/ 203597 w 334670"/>
                  <a:gd name="connsiteY2" fmla="*/ 9708 h 253338"/>
                  <a:gd name="connsiteX3" fmla="*/ 130731 w 334670"/>
                  <a:gd name="connsiteY3" fmla="*/ 9708 h 253338"/>
                  <a:gd name="connsiteX4" fmla="*/ 36433 w 334670"/>
                  <a:gd name="connsiteY4" fmla="*/ 64144 h 253338"/>
                  <a:gd name="connsiteX5" fmla="*/ 0 w 334670"/>
                  <a:gd name="connsiteY5" fmla="*/ 127237 h 253338"/>
                  <a:gd name="connsiteX6" fmla="*/ 0 w 334670"/>
                  <a:gd name="connsiteY6" fmla="*/ 228736 h 253338"/>
                  <a:gd name="connsiteX7" fmla="*/ 42863 w 334670"/>
                  <a:gd name="connsiteY7" fmla="*/ 253339 h 253338"/>
                  <a:gd name="connsiteX8" fmla="*/ 42863 w 334670"/>
                  <a:gd name="connsiteY8" fmla="*/ 127237 h 253338"/>
                  <a:gd name="connsiteX9" fmla="*/ 57864 w 334670"/>
                  <a:gd name="connsiteY9" fmla="*/ 101520 h 253338"/>
                  <a:gd name="connsiteX10" fmla="*/ 152162 w 334670"/>
                  <a:gd name="connsiteY10" fmla="*/ 47084 h 253338"/>
                  <a:gd name="connsiteX11" fmla="*/ 182166 w 334670"/>
                  <a:gd name="connsiteY11" fmla="*/ 47084 h 253338"/>
                  <a:gd name="connsiteX12" fmla="*/ 302181 w 334670"/>
                  <a:gd name="connsiteY12" fmla="*/ 116436 h 253338"/>
                  <a:gd name="connsiteX13" fmla="*/ 302181 w 334670"/>
                  <a:gd name="connsiteY13" fmla="*/ 116436 h 25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38">
                    <a:moveTo>
                      <a:pt x="334670" y="134695"/>
                    </a:moveTo>
                    <a:lnTo>
                      <a:pt x="291808" y="60457"/>
                    </a:lnTo>
                    <a:lnTo>
                      <a:pt x="203597" y="9708"/>
                    </a:ln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39" y="77208"/>
                      <a:pt x="77" y="101228"/>
                      <a:pt x="0" y="127237"/>
                    </a:cubicBezTo>
                    <a:lnTo>
                      <a:pt x="0" y="228736"/>
                    </a:lnTo>
                    <a:lnTo>
                      <a:pt x="42863" y="253339"/>
                    </a:lnTo>
                    <a:lnTo>
                      <a:pt x="42863" y="127237"/>
                    </a:lnTo>
                    <a:cubicBezTo>
                      <a:pt x="42991" y="116625"/>
                      <a:pt x="48692" y="106861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436"/>
                    </a:lnTo>
                    <a:lnTo>
                      <a:pt x="302181" y="1164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2" name="Freeform: Shape 5581">
                <a:extLst>
                  <a:ext uri="{FF2B5EF4-FFF2-40B4-BE49-F238E27FC236}">
                    <a16:creationId xmlns:a16="http://schemas.microsoft.com/office/drawing/2014/main" id="{237C7F4C-5D7D-50C8-B758-F7537B308035}"/>
                  </a:ext>
                </a:extLst>
              </p:cNvPr>
              <p:cNvSpPr/>
              <p:nvPr/>
            </p:nvSpPr>
            <p:spPr>
              <a:xfrm>
                <a:off x="3899039" y="2466051"/>
                <a:ext cx="170764" cy="298751"/>
              </a:xfrm>
              <a:custGeom>
                <a:avLst/>
                <a:gdLst>
                  <a:gd name="connsiteX0" fmla="*/ 126702 w 170764"/>
                  <a:gd name="connsiteY0" fmla="*/ 165021 h 298751"/>
                  <a:gd name="connsiteX1" fmla="*/ 170764 w 170764"/>
                  <a:gd name="connsiteY1" fmla="*/ 0 h 298751"/>
                  <a:gd name="connsiteX2" fmla="*/ 127902 w 170764"/>
                  <a:gd name="connsiteY2" fmla="*/ 0 h 298751"/>
                  <a:gd name="connsiteX3" fmla="*/ 89583 w 170764"/>
                  <a:gd name="connsiteY3" fmla="*/ 143589 h 298751"/>
                  <a:gd name="connsiteX4" fmla="*/ 15688 w 170764"/>
                  <a:gd name="connsiteY4" fmla="*/ 271577 h 298751"/>
                  <a:gd name="connsiteX5" fmla="*/ 0 w 170764"/>
                  <a:gd name="connsiteY5" fmla="*/ 298751 h 298751"/>
                  <a:gd name="connsiteX6" fmla="*/ 0 w 170764"/>
                  <a:gd name="connsiteY6" fmla="*/ 298751 h 298751"/>
                  <a:gd name="connsiteX7" fmla="*/ 74238 w 170764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126702" y="165021"/>
                    </a:moveTo>
                    <a:cubicBezTo>
                      <a:pt x="155625" y="114837"/>
                      <a:pt x="170824" y="57924"/>
                      <a:pt x="170764" y="0"/>
                    </a:cubicBezTo>
                    <a:lnTo>
                      <a:pt x="127902" y="0"/>
                    </a:lnTo>
                    <a:cubicBezTo>
                      <a:pt x="127936" y="50398"/>
                      <a:pt x="114726" y="99912"/>
                      <a:pt x="89583" y="143589"/>
                    </a:cubicBezTo>
                    <a:lnTo>
                      <a:pt x="15688" y="271577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3" name="Freeform: Shape 5582">
                <a:extLst>
                  <a:ext uri="{FF2B5EF4-FFF2-40B4-BE49-F238E27FC236}">
                    <a16:creationId xmlns:a16="http://schemas.microsoft.com/office/drawing/2014/main" id="{EF2D005A-C8EB-2771-65FA-BF56E733773C}"/>
                  </a:ext>
                </a:extLst>
              </p:cNvPr>
              <p:cNvSpPr/>
              <p:nvPr/>
            </p:nvSpPr>
            <p:spPr>
              <a:xfrm>
                <a:off x="3455670" y="246605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271 w 468058"/>
                  <a:gd name="connsiteY7" fmla="*/ 298751 h 298751"/>
                  <a:gd name="connsiteX8" fmla="*/ 443284 w 468058"/>
                  <a:gd name="connsiteY8" fmla="*/ 298751 h 298751"/>
                  <a:gd name="connsiteX9" fmla="*/ 458972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0" y="255726"/>
                      <a:pt x="141129" y="201034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37" y="235726"/>
                      <a:pt x="220408" y="298589"/>
                      <a:pt x="338271" y="298751"/>
                    </a:cubicBezTo>
                    <a:lnTo>
                      <a:pt x="443284" y="298751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4" name="Freeform: Shape 5583">
                <a:extLst>
                  <a:ext uri="{FF2B5EF4-FFF2-40B4-BE49-F238E27FC236}">
                    <a16:creationId xmlns:a16="http://schemas.microsoft.com/office/drawing/2014/main" id="{3C7C4AE6-006B-1CA8-01B3-0A18F577BE4A}"/>
                  </a:ext>
                </a:extLst>
              </p:cNvPr>
              <p:cNvSpPr/>
              <p:nvPr/>
            </p:nvSpPr>
            <p:spPr>
              <a:xfrm>
                <a:off x="3060992" y="3149793"/>
                <a:ext cx="467972" cy="341614"/>
              </a:xfrm>
              <a:custGeom>
                <a:avLst/>
                <a:gdLst>
                  <a:gd name="connsiteX0" fmla="*/ 415509 w 467972"/>
                  <a:gd name="connsiteY0" fmla="*/ 165021 h 341614"/>
                  <a:gd name="connsiteX1" fmla="*/ 129702 w 467972"/>
                  <a:gd name="connsiteY1" fmla="*/ 0 h 341614"/>
                  <a:gd name="connsiteX2" fmla="*/ 24775 w 467972"/>
                  <a:gd name="connsiteY2" fmla="*/ 0 h 341614"/>
                  <a:gd name="connsiteX3" fmla="*/ 0 w 467972"/>
                  <a:gd name="connsiteY3" fmla="*/ 42863 h 341614"/>
                  <a:gd name="connsiteX4" fmla="*/ 129702 w 467972"/>
                  <a:gd name="connsiteY4" fmla="*/ 42863 h 341614"/>
                  <a:gd name="connsiteX5" fmla="*/ 378304 w 467972"/>
                  <a:gd name="connsiteY5" fmla="*/ 186452 h 341614"/>
                  <a:gd name="connsiteX6" fmla="*/ 452285 w 467972"/>
                  <a:gd name="connsiteY6" fmla="*/ 314439 h 341614"/>
                  <a:gd name="connsiteX7" fmla="*/ 467973 w 467972"/>
                  <a:gd name="connsiteY7" fmla="*/ 341614 h 341614"/>
                  <a:gd name="connsiteX8" fmla="*/ 467973 w 467972"/>
                  <a:gd name="connsiteY8" fmla="*/ 255889 h 3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4">
                    <a:moveTo>
                      <a:pt x="415509" y="165021"/>
                    </a:moveTo>
                    <a:cubicBezTo>
                      <a:pt x="356439" y="63025"/>
                      <a:pt x="247566" y="163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32" y="43025"/>
                      <a:pt x="326933" y="97718"/>
                      <a:pt x="378304" y="186452"/>
                    </a:cubicBezTo>
                    <a:lnTo>
                      <a:pt x="452285" y="314439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5" name="Freeform: Shape 5584">
                <a:extLst>
                  <a:ext uri="{FF2B5EF4-FFF2-40B4-BE49-F238E27FC236}">
                    <a16:creationId xmlns:a16="http://schemas.microsoft.com/office/drawing/2014/main" id="{5F84D3EB-F196-406D-5855-A46CBF9FAAE4}"/>
                  </a:ext>
                </a:extLst>
              </p:cNvPr>
              <p:cNvSpPr/>
              <p:nvPr/>
            </p:nvSpPr>
            <p:spPr>
              <a:xfrm>
                <a:off x="2914933" y="3149793"/>
                <a:ext cx="171175" cy="554469"/>
              </a:xfrm>
              <a:custGeom>
                <a:avLst/>
                <a:gdLst>
                  <a:gd name="connsiteX0" fmla="*/ 81165 w 171175"/>
                  <a:gd name="connsiteY0" fmla="*/ 442084 h 554469"/>
                  <a:gd name="connsiteX1" fmla="*/ 81165 w 171175"/>
                  <a:gd name="connsiteY1" fmla="*/ 154905 h 554469"/>
                  <a:gd name="connsiteX2" fmla="*/ 146401 w 171175"/>
                  <a:gd name="connsiteY2" fmla="*/ 42863 h 554469"/>
                  <a:gd name="connsiteX3" fmla="*/ 171176 w 171175"/>
                  <a:gd name="connsiteY3" fmla="*/ 0 h 554469"/>
                  <a:gd name="connsiteX4" fmla="*/ 171176 w 171175"/>
                  <a:gd name="connsiteY4" fmla="*/ 0 h 554469"/>
                  <a:gd name="connsiteX5" fmla="*/ 96938 w 171175"/>
                  <a:gd name="connsiteY5" fmla="*/ 42863 h 554469"/>
                  <a:gd name="connsiteX6" fmla="*/ 44046 w 171175"/>
                  <a:gd name="connsiteY6" fmla="*/ 133474 h 554469"/>
                  <a:gd name="connsiteX7" fmla="*/ 44046 w 171175"/>
                  <a:gd name="connsiteY7" fmla="*/ 463515 h 554469"/>
                  <a:gd name="connsiteX8" fmla="*/ 96595 w 171175"/>
                  <a:gd name="connsiteY8" fmla="*/ 554469 h 554469"/>
                  <a:gd name="connsiteX9" fmla="*/ 146401 w 171175"/>
                  <a:gd name="connsiteY9" fmla="*/ 554469 h 55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175" h="554469">
                    <a:moveTo>
                      <a:pt x="81165" y="442084"/>
                    </a:moveTo>
                    <a:cubicBezTo>
                      <a:pt x="30024" y="353187"/>
                      <a:pt x="30024" y="243802"/>
                      <a:pt x="81165" y="154905"/>
                    </a:cubicBezTo>
                    <a:lnTo>
                      <a:pt x="146401" y="42863"/>
                    </a:lnTo>
                    <a:lnTo>
                      <a:pt x="171176" y="0"/>
                    </a:lnTo>
                    <a:lnTo>
                      <a:pt x="171176" y="0"/>
                    </a:lnTo>
                    <a:lnTo>
                      <a:pt x="96938" y="42863"/>
                    </a:lnTo>
                    <a:lnTo>
                      <a:pt x="44046" y="133474"/>
                    </a:lnTo>
                    <a:cubicBezTo>
                      <a:pt x="-14682" y="235650"/>
                      <a:pt x="-14682" y="361339"/>
                      <a:pt x="44046" y="463515"/>
                    </a:cubicBezTo>
                    <a:lnTo>
                      <a:pt x="96595" y="554469"/>
                    </a:lnTo>
                    <a:lnTo>
                      <a:pt x="146401" y="55446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6" name="Freeform: Shape 5585">
                <a:extLst>
                  <a:ext uri="{FF2B5EF4-FFF2-40B4-BE49-F238E27FC236}">
                    <a16:creationId xmlns:a16="http://schemas.microsoft.com/office/drawing/2014/main" id="{04DD4A30-D21C-7017-F178-43AEC959F6C6}"/>
                  </a:ext>
                </a:extLst>
              </p:cNvPr>
              <p:cNvSpPr/>
              <p:nvPr/>
            </p:nvSpPr>
            <p:spPr>
              <a:xfrm>
                <a:off x="3011528" y="3448545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6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8 h 298837"/>
                  <a:gd name="connsiteX5" fmla="*/ 179165 w 517521"/>
                  <a:gd name="connsiteY5" fmla="*/ 298838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688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6"/>
                    </a:lnTo>
                    <a:cubicBezTo>
                      <a:pt x="376456" y="201094"/>
                      <a:pt x="281771" y="255778"/>
                      <a:pt x="179251" y="255975"/>
                    </a:cubicBezTo>
                    <a:lnTo>
                      <a:pt x="0" y="255975"/>
                    </a:lnTo>
                    <a:lnTo>
                      <a:pt x="74238" y="298838"/>
                    </a:lnTo>
                    <a:lnTo>
                      <a:pt x="179165" y="298838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68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7" name="Freeform: Shape 5586">
                <a:extLst>
                  <a:ext uri="{FF2B5EF4-FFF2-40B4-BE49-F238E27FC236}">
                    <a16:creationId xmlns:a16="http://schemas.microsoft.com/office/drawing/2014/main" id="{7B8280DE-32C2-6115-2EDD-901FF4FD0AD6}"/>
                  </a:ext>
                </a:extLst>
              </p:cNvPr>
              <p:cNvSpPr/>
              <p:nvPr/>
            </p:nvSpPr>
            <p:spPr>
              <a:xfrm>
                <a:off x="3455670" y="4132287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2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2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93" y="180"/>
                      <a:pt x="111631" y="63042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8" name="Freeform: Shape 5587">
                <a:extLst>
                  <a:ext uri="{FF2B5EF4-FFF2-40B4-BE49-F238E27FC236}">
                    <a16:creationId xmlns:a16="http://schemas.microsoft.com/office/drawing/2014/main" id="{2F606151-C78F-0222-D6D1-A157F77A3B6F}"/>
                  </a:ext>
                </a:extLst>
              </p:cNvPr>
              <p:cNvSpPr/>
              <p:nvPr/>
            </p:nvSpPr>
            <p:spPr>
              <a:xfrm>
                <a:off x="3455755" y="4388177"/>
                <a:ext cx="24688" cy="42862"/>
              </a:xfrm>
              <a:custGeom>
                <a:avLst/>
                <a:gdLst>
                  <a:gd name="connsiteX0" fmla="*/ 15688 w 24688"/>
                  <a:gd name="connsiteY0" fmla="*/ 27175 h 42862"/>
                  <a:gd name="connsiteX1" fmla="*/ 0 w 24688"/>
                  <a:gd name="connsiteY1" fmla="*/ 0 h 42862"/>
                  <a:gd name="connsiteX2" fmla="*/ 0 w 24688"/>
                  <a:gd name="connsiteY2" fmla="*/ 42863 h 42862"/>
                  <a:gd name="connsiteX3" fmla="*/ 24689 w 24688"/>
                  <a:gd name="connsiteY3" fmla="*/ 42863 h 42862"/>
                  <a:gd name="connsiteX4" fmla="*/ 15688 w 24688"/>
                  <a:gd name="connsiteY4" fmla="*/ 27175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15688" y="27175"/>
                    </a:move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lnTo>
                      <a:pt x="15688" y="271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89" name="Freeform: Shape 5588">
                <a:extLst>
                  <a:ext uri="{FF2B5EF4-FFF2-40B4-BE49-F238E27FC236}">
                    <a16:creationId xmlns:a16="http://schemas.microsoft.com/office/drawing/2014/main" id="{B613B966-05DF-5192-02FD-2459CEC52A89}"/>
                  </a:ext>
                </a:extLst>
              </p:cNvPr>
              <p:cNvSpPr/>
              <p:nvPr/>
            </p:nvSpPr>
            <p:spPr>
              <a:xfrm>
                <a:off x="3923728" y="4174807"/>
                <a:ext cx="146075" cy="256232"/>
              </a:xfrm>
              <a:custGeom>
                <a:avLst/>
                <a:gdLst>
                  <a:gd name="connsiteX0" fmla="*/ 64894 w 146075"/>
                  <a:gd name="connsiteY0" fmla="*/ 112643 h 256232"/>
                  <a:gd name="connsiteX1" fmla="*/ 103213 w 146075"/>
                  <a:gd name="connsiteY1" fmla="*/ 256232 h 256232"/>
                  <a:gd name="connsiteX2" fmla="*/ 146075 w 146075"/>
                  <a:gd name="connsiteY2" fmla="*/ 256232 h 256232"/>
                  <a:gd name="connsiteX3" fmla="*/ 102013 w 146075"/>
                  <a:gd name="connsiteY3" fmla="*/ 91212 h 256232"/>
                  <a:gd name="connsiteX4" fmla="*/ 49549 w 146075"/>
                  <a:gd name="connsiteY4" fmla="*/ 0 h 256232"/>
                  <a:gd name="connsiteX5" fmla="*/ 0 w 146075"/>
                  <a:gd name="connsiteY5" fmla="*/ 0 h 256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232">
                    <a:moveTo>
                      <a:pt x="64894" y="112643"/>
                    </a:moveTo>
                    <a:cubicBezTo>
                      <a:pt x="90037" y="156319"/>
                      <a:pt x="103247" y="205834"/>
                      <a:pt x="103213" y="256232"/>
                    </a:cubicBezTo>
                    <a:lnTo>
                      <a:pt x="146075" y="256232"/>
                    </a:lnTo>
                    <a:cubicBezTo>
                      <a:pt x="146127" y="198308"/>
                      <a:pt x="130928" y="141395"/>
                      <a:pt x="102013" y="91212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0" name="Freeform: Shape 5589">
                <a:extLst>
                  <a:ext uri="{FF2B5EF4-FFF2-40B4-BE49-F238E27FC236}">
                    <a16:creationId xmlns:a16="http://schemas.microsoft.com/office/drawing/2014/main" id="{A057A5DC-F908-B127-00CE-044FFD182C56}"/>
                  </a:ext>
                </a:extLst>
              </p:cNvPr>
              <p:cNvSpPr/>
              <p:nvPr/>
            </p:nvSpPr>
            <p:spPr>
              <a:xfrm>
                <a:off x="4616729" y="4132287"/>
                <a:ext cx="170764" cy="298751"/>
              </a:xfrm>
              <a:custGeom>
                <a:avLst/>
                <a:gdLst>
                  <a:gd name="connsiteX0" fmla="*/ 81182 w 170764"/>
                  <a:gd name="connsiteY0" fmla="*/ 155162 h 298751"/>
                  <a:gd name="connsiteX1" fmla="*/ 145990 w 170764"/>
                  <a:gd name="connsiteY1" fmla="*/ 42863 h 298751"/>
                  <a:gd name="connsiteX2" fmla="*/ 170764 w 170764"/>
                  <a:gd name="connsiteY2" fmla="*/ 0 h 298751"/>
                  <a:gd name="connsiteX3" fmla="*/ 96526 w 170764"/>
                  <a:gd name="connsiteY3" fmla="*/ 42863 h 298751"/>
                  <a:gd name="connsiteX4" fmla="*/ 44063 w 170764"/>
                  <a:gd name="connsiteY4" fmla="*/ 133731 h 298751"/>
                  <a:gd name="connsiteX5" fmla="*/ 0 w 170764"/>
                  <a:gd name="connsiteY5" fmla="*/ 298752 h 298751"/>
                  <a:gd name="connsiteX6" fmla="*/ 42863 w 170764"/>
                  <a:gd name="connsiteY6" fmla="*/ 298752 h 298751"/>
                  <a:gd name="connsiteX7" fmla="*/ 81182 w 170764"/>
                  <a:gd name="connsiteY7" fmla="*/ 15516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751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48" y="183914"/>
                      <a:pt x="-51" y="240827"/>
                      <a:pt x="0" y="298752"/>
                    </a:cubicBezTo>
                    <a:lnTo>
                      <a:pt x="42863" y="298752"/>
                    </a:lnTo>
                    <a:cubicBezTo>
                      <a:pt x="42794" y="248354"/>
                      <a:pt x="56004" y="198822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1" name="Freeform: Shape 5590">
                <a:extLst>
                  <a:ext uri="{FF2B5EF4-FFF2-40B4-BE49-F238E27FC236}">
                    <a16:creationId xmlns:a16="http://schemas.microsoft.com/office/drawing/2014/main" id="{795A391C-1233-B42C-5313-4698E211115B}"/>
                  </a:ext>
                </a:extLst>
              </p:cNvPr>
              <p:cNvSpPr/>
              <p:nvPr/>
            </p:nvSpPr>
            <p:spPr>
              <a:xfrm>
                <a:off x="4762719" y="4131945"/>
                <a:ext cx="467972" cy="298751"/>
              </a:xfrm>
              <a:custGeom>
                <a:avLst/>
                <a:gdLst>
                  <a:gd name="connsiteX0" fmla="*/ 129788 w 467972"/>
                  <a:gd name="connsiteY0" fmla="*/ 42863 h 298751"/>
                  <a:gd name="connsiteX1" fmla="*/ 378390 w 467972"/>
                  <a:gd name="connsiteY1" fmla="*/ 186452 h 298751"/>
                  <a:gd name="connsiteX2" fmla="*/ 443198 w 467972"/>
                  <a:gd name="connsiteY2" fmla="*/ 298751 h 298751"/>
                  <a:gd name="connsiteX3" fmla="*/ 467973 w 467972"/>
                  <a:gd name="connsiteY3" fmla="*/ 298751 h 298751"/>
                  <a:gd name="connsiteX4" fmla="*/ 467973 w 467972"/>
                  <a:gd name="connsiteY4" fmla="*/ 255889 h 298751"/>
                  <a:gd name="connsiteX5" fmla="*/ 416023 w 467972"/>
                  <a:gd name="connsiteY5" fmla="*/ 165364 h 298751"/>
                  <a:gd name="connsiteX6" fmla="*/ 129788 w 467972"/>
                  <a:gd name="connsiteY6" fmla="*/ 0 h 298751"/>
                  <a:gd name="connsiteX7" fmla="*/ 24775 w 467972"/>
                  <a:gd name="connsiteY7" fmla="*/ 0 h 298751"/>
                  <a:gd name="connsiteX8" fmla="*/ 0 w 467972"/>
                  <a:gd name="connsiteY8" fmla="*/ 42863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751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751"/>
                    </a:lnTo>
                    <a:lnTo>
                      <a:pt x="467973" y="298751"/>
                    </a:lnTo>
                    <a:lnTo>
                      <a:pt x="467973" y="255889"/>
                    </a:lnTo>
                    <a:lnTo>
                      <a:pt x="416023" y="165364"/>
                    </a:lnTo>
                    <a:cubicBezTo>
                      <a:pt x="356950" y="63119"/>
                      <a:pt x="247874" y="103"/>
                      <a:pt x="129788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2" name="Freeform: Shape 5591">
                <a:extLst>
                  <a:ext uri="{FF2B5EF4-FFF2-40B4-BE49-F238E27FC236}">
                    <a16:creationId xmlns:a16="http://schemas.microsoft.com/office/drawing/2014/main" id="{32F986A6-BFBC-C5FD-605B-78A16D0F4074}"/>
                  </a:ext>
                </a:extLst>
              </p:cNvPr>
              <p:cNvSpPr/>
              <p:nvPr/>
            </p:nvSpPr>
            <p:spPr>
              <a:xfrm>
                <a:off x="4787493" y="413228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3" name="Freeform: Shape 5592">
                <a:extLst>
                  <a:ext uri="{FF2B5EF4-FFF2-40B4-BE49-F238E27FC236}">
                    <a16:creationId xmlns:a16="http://schemas.microsoft.com/office/drawing/2014/main" id="{BAD83589-FAFB-5CAD-05D6-1022F1E5CA5A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4" name="Freeform: Shape 5593">
                <a:extLst>
                  <a:ext uri="{FF2B5EF4-FFF2-40B4-BE49-F238E27FC236}">
                    <a16:creationId xmlns:a16="http://schemas.microsoft.com/office/drawing/2014/main" id="{B90BD196-C194-07E3-4FBF-D66446731CD7}"/>
                  </a:ext>
                </a:extLst>
              </p:cNvPr>
              <p:cNvSpPr/>
              <p:nvPr/>
            </p:nvSpPr>
            <p:spPr>
              <a:xfrm>
                <a:off x="4762719" y="4132287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5" name="Freeform: Shape 5594">
                <a:extLst>
                  <a:ext uri="{FF2B5EF4-FFF2-40B4-BE49-F238E27FC236}">
                    <a16:creationId xmlns:a16="http://schemas.microsoft.com/office/drawing/2014/main" id="{00A27869-65B0-AE96-D70D-ED303E93E3E6}"/>
                  </a:ext>
                </a:extLst>
              </p:cNvPr>
              <p:cNvSpPr/>
              <p:nvPr/>
            </p:nvSpPr>
            <p:spPr>
              <a:xfrm>
                <a:off x="5157739" y="3405682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594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8 h 341699"/>
                  <a:gd name="connsiteX4" fmla="*/ 338185 w 467887"/>
                  <a:gd name="connsiteY4" fmla="*/ 298838 h 341699"/>
                  <a:gd name="connsiteX5" fmla="*/ 89583 w 467887"/>
                  <a:gd name="connsiteY5" fmla="*/ 155162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594"/>
                    </a:moveTo>
                    <a:cubicBezTo>
                      <a:pt x="111340" y="278624"/>
                      <a:pt x="220262" y="341511"/>
                      <a:pt x="338185" y="341700"/>
                    </a:cubicBezTo>
                    <a:lnTo>
                      <a:pt x="443113" y="341700"/>
                    </a:lnTo>
                    <a:lnTo>
                      <a:pt x="467887" y="298838"/>
                    </a:lnTo>
                    <a:lnTo>
                      <a:pt x="338185" y="298838"/>
                    </a:lnTo>
                    <a:cubicBezTo>
                      <a:pt x="235650" y="298623"/>
                      <a:pt x="140958" y="243905"/>
                      <a:pt x="89583" y="155162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6" name="Freeform: Shape 5595">
                <a:extLst>
                  <a:ext uri="{FF2B5EF4-FFF2-40B4-BE49-F238E27FC236}">
                    <a16:creationId xmlns:a16="http://schemas.microsoft.com/office/drawing/2014/main" id="{8DC67819-3EAB-A3B2-08BE-01207F8787D9}"/>
                  </a:ext>
                </a:extLst>
              </p:cNvPr>
              <p:cNvSpPr/>
              <p:nvPr/>
            </p:nvSpPr>
            <p:spPr>
              <a:xfrm>
                <a:off x="5600766" y="37473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7" name="Freeform: Shape 5596">
                <a:extLst>
                  <a:ext uri="{FF2B5EF4-FFF2-40B4-BE49-F238E27FC236}">
                    <a16:creationId xmlns:a16="http://schemas.microsoft.com/office/drawing/2014/main" id="{258C2D78-A1A4-1F7F-D512-D91E431509D1}"/>
                  </a:ext>
                </a:extLst>
              </p:cNvPr>
              <p:cNvSpPr/>
              <p:nvPr/>
            </p:nvSpPr>
            <p:spPr>
              <a:xfrm>
                <a:off x="5600766" y="3192741"/>
                <a:ext cx="170813" cy="554640"/>
              </a:xfrm>
              <a:custGeom>
                <a:avLst/>
                <a:gdLst>
                  <a:gd name="connsiteX0" fmla="*/ 89582 w 170813"/>
                  <a:gd name="connsiteY0" fmla="*/ 112214 h 554640"/>
                  <a:gd name="connsiteX1" fmla="*/ 89582 w 170813"/>
                  <a:gd name="connsiteY1" fmla="*/ 399393 h 554640"/>
                  <a:gd name="connsiteX2" fmla="*/ 24774 w 170813"/>
                  <a:gd name="connsiteY2" fmla="*/ 511778 h 554640"/>
                  <a:gd name="connsiteX3" fmla="*/ 0 w 170813"/>
                  <a:gd name="connsiteY3" fmla="*/ 554641 h 554640"/>
                  <a:gd name="connsiteX4" fmla="*/ 74238 w 170813"/>
                  <a:gd name="connsiteY4" fmla="*/ 511778 h 554640"/>
                  <a:gd name="connsiteX5" fmla="*/ 126702 w 170813"/>
                  <a:gd name="connsiteY5" fmla="*/ 420910 h 554640"/>
                  <a:gd name="connsiteX6" fmla="*/ 126702 w 170813"/>
                  <a:gd name="connsiteY6" fmla="*/ 90869 h 554640"/>
                  <a:gd name="connsiteX7" fmla="*/ 74238 w 170813"/>
                  <a:gd name="connsiteY7" fmla="*/ 0 h 554640"/>
                  <a:gd name="connsiteX8" fmla="*/ 24774 w 170813"/>
                  <a:gd name="connsiteY8" fmla="*/ 0 h 5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813" h="554640">
                    <a:moveTo>
                      <a:pt x="89582" y="112214"/>
                    </a:moveTo>
                    <a:cubicBezTo>
                      <a:pt x="140760" y="201102"/>
                      <a:pt x="140760" y="310505"/>
                      <a:pt x="89582" y="399393"/>
                    </a:cubicBezTo>
                    <a:lnTo>
                      <a:pt x="24774" y="511778"/>
                    </a:lnTo>
                    <a:lnTo>
                      <a:pt x="0" y="554641"/>
                    </a:lnTo>
                    <a:lnTo>
                      <a:pt x="74238" y="511778"/>
                    </a:lnTo>
                    <a:lnTo>
                      <a:pt x="126702" y="420910"/>
                    </a:lnTo>
                    <a:cubicBezTo>
                      <a:pt x="185517" y="318760"/>
                      <a:pt x="185517" y="193018"/>
                      <a:pt x="126702" y="90869"/>
                    </a:cubicBezTo>
                    <a:lnTo>
                      <a:pt x="74238" y="0"/>
                    </a:lnTo>
                    <a:lnTo>
                      <a:pt x="2477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8" name="Freeform: Shape 5597">
                <a:extLst>
                  <a:ext uri="{FF2B5EF4-FFF2-40B4-BE49-F238E27FC236}">
                    <a16:creationId xmlns:a16="http://schemas.microsoft.com/office/drawing/2014/main" id="{5E498CF4-EFC0-7DC9-BB1D-B26CD0E8D513}"/>
                  </a:ext>
                </a:extLst>
              </p:cNvPr>
              <p:cNvSpPr/>
              <p:nvPr/>
            </p:nvSpPr>
            <p:spPr>
              <a:xfrm>
                <a:off x="5675004" y="319265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99" name="Freeform: Shape 5598">
                <a:extLst>
                  <a:ext uri="{FF2B5EF4-FFF2-40B4-BE49-F238E27FC236}">
                    <a16:creationId xmlns:a16="http://schemas.microsoft.com/office/drawing/2014/main" id="{20BEA057-DFC5-7AAF-3018-D08F843B2364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0" name="Freeform: Shape 5599">
                <a:extLst>
                  <a:ext uri="{FF2B5EF4-FFF2-40B4-BE49-F238E27FC236}">
                    <a16:creationId xmlns:a16="http://schemas.microsoft.com/office/drawing/2014/main" id="{853CD20A-A823-CDCB-4B5B-F92FD50CB377}"/>
                  </a:ext>
                </a:extLst>
              </p:cNvPr>
              <p:cNvSpPr/>
              <p:nvPr/>
            </p:nvSpPr>
            <p:spPr>
              <a:xfrm>
                <a:off x="5600766" y="3704520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1" name="Freeform: Shape 5600">
                <a:extLst>
                  <a:ext uri="{FF2B5EF4-FFF2-40B4-BE49-F238E27FC236}">
                    <a16:creationId xmlns:a16="http://schemas.microsoft.com/office/drawing/2014/main" id="{DC94B85D-2C7C-5614-0330-C9EF2377C2FA}"/>
                  </a:ext>
                </a:extLst>
              </p:cNvPr>
              <p:cNvSpPr/>
              <p:nvPr/>
            </p:nvSpPr>
            <p:spPr>
              <a:xfrm>
                <a:off x="5157568" y="3149793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63" y="97761"/>
                      <a:pt x="235838" y="43077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2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2" name="Freeform: Shape 5601">
                <a:extLst>
                  <a:ext uri="{FF2B5EF4-FFF2-40B4-BE49-F238E27FC236}">
                    <a16:creationId xmlns:a16="http://schemas.microsoft.com/office/drawing/2014/main" id="{E26F0F4E-9D35-ED8F-8F1D-A066F57C3952}"/>
                  </a:ext>
                </a:extLst>
              </p:cNvPr>
              <p:cNvSpPr/>
              <p:nvPr/>
            </p:nvSpPr>
            <p:spPr>
              <a:xfrm>
                <a:off x="4713255" y="2466051"/>
                <a:ext cx="517950" cy="298751"/>
              </a:xfrm>
              <a:custGeom>
                <a:avLst/>
                <a:gdLst>
                  <a:gd name="connsiteX0" fmla="*/ 74238 w 517950"/>
                  <a:gd name="connsiteY0" fmla="*/ 298751 h 298751"/>
                  <a:gd name="connsiteX1" fmla="*/ 179165 w 517950"/>
                  <a:gd name="connsiteY1" fmla="*/ 298751 h 298751"/>
                  <a:gd name="connsiteX2" fmla="*/ 465487 w 517950"/>
                  <a:gd name="connsiteY2" fmla="*/ 133731 h 298751"/>
                  <a:gd name="connsiteX3" fmla="*/ 517950 w 517950"/>
                  <a:gd name="connsiteY3" fmla="*/ 42863 h 298751"/>
                  <a:gd name="connsiteX4" fmla="*/ 493176 w 517950"/>
                  <a:gd name="connsiteY4" fmla="*/ 0 h 298751"/>
                  <a:gd name="connsiteX5" fmla="*/ 428368 w 517950"/>
                  <a:gd name="connsiteY5" fmla="*/ 112300 h 298751"/>
                  <a:gd name="connsiteX6" fmla="*/ 179765 w 517950"/>
                  <a:gd name="connsiteY6" fmla="*/ 255889 h 298751"/>
                  <a:gd name="connsiteX7" fmla="*/ 0 w 517950"/>
                  <a:gd name="connsiteY7" fmla="*/ 255889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74238" y="298751"/>
                    </a:moveTo>
                    <a:lnTo>
                      <a:pt x="179165" y="298751"/>
                    </a:lnTo>
                    <a:cubicBezTo>
                      <a:pt x="297209" y="298751"/>
                      <a:pt x="406311" y="235872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8368" y="112300"/>
                    </a:lnTo>
                    <a:cubicBezTo>
                      <a:pt x="376959" y="200991"/>
                      <a:pt x="282284" y="255675"/>
                      <a:pt x="179765" y="255889"/>
                    </a:cubicBezTo>
                    <a:lnTo>
                      <a:pt x="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3" name="Freeform: Shape 5602">
                <a:extLst>
                  <a:ext uri="{FF2B5EF4-FFF2-40B4-BE49-F238E27FC236}">
                    <a16:creationId xmlns:a16="http://schemas.microsoft.com/office/drawing/2014/main" id="{DD80D887-D2E2-DFD3-5921-16AF235CBA7D}"/>
                  </a:ext>
                </a:extLst>
              </p:cNvPr>
              <p:cNvSpPr/>
              <p:nvPr/>
            </p:nvSpPr>
            <p:spPr>
              <a:xfrm>
                <a:off x="5206002" y="2466051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4" name="Freeform: Shape 5603">
                <a:extLst>
                  <a:ext uri="{FF2B5EF4-FFF2-40B4-BE49-F238E27FC236}">
                    <a16:creationId xmlns:a16="http://schemas.microsoft.com/office/drawing/2014/main" id="{1A05E200-4ED7-DA6A-3769-A89ABCC77EBB}"/>
                  </a:ext>
                </a:extLst>
              </p:cNvPr>
              <p:cNvSpPr/>
              <p:nvPr/>
            </p:nvSpPr>
            <p:spPr>
              <a:xfrm>
                <a:off x="4616643" y="2466051"/>
                <a:ext cx="145989" cy="255888"/>
              </a:xfrm>
              <a:custGeom>
                <a:avLst/>
                <a:gdLst>
                  <a:gd name="connsiteX0" fmla="*/ 81268 w 145989"/>
                  <a:gd name="connsiteY0" fmla="*/ 143589 h 255888"/>
                  <a:gd name="connsiteX1" fmla="*/ 42863 w 145989"/>
                  <a:gd name="connsiteY1" fmla="*/ 0 h 255888"/>
                  <a:gd name="connsiteX2" fmla="*/ 0 w 145989"/>
                  <a:gd name="connsiteY2" fmla="*/ 0 h 255888"/>
                  <a:gd name="connsiteX3" fmla="*/ 44063 w 145989"/>
                  <a:gd name="connsiteY3" fmla="*/ 165021 h 255888"/>
                  <a:gd name="connsiteX4" fmla="*/ 96527 w 145989"/>
                  <a:gd name="connsiteY4" fmla="*/ 255889 h 255888"/>
                  <a:gd name="connsiteX5" fmla="*/ 145990 w 145989"/>
                  <a:gd name="connsiteY5" fmla="*/ 255889 h 255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888">
                    <a:moveTo>
                      <a:pt x="81268" y="143589"/>
                    </a:moveTo>
                    <a:cubicBezTo>
                      <a:pt x="56064" y="99938"/>
                      <a:pt x="42820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889"/>
                    </a:lnTo>
                    <a:lnTo>
                      <a:pt x="145990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5" name="Freeform: Shape 5604">
                <a:extLst>
                  <a:ext uri="{FF2B5EF4-FFF2-40B4-BE49-F238E27FC236}">
                    <a16:creationId xmlns:a16="http://schemas.microsoft.com/office/drawing/2014/main" id="{1081A6DE-278B-4208-FB8B-52763EA78857}"/>
                  </a:ext>
                </a:extLst>
              </p:cNvPr>
              <p:cNvSpPr/>
              <p:nvPr/>
            </p:nvSpPr>
            <p:spPr>
              <a:xfrm>
                <a:off x="3659524" y="4908870"/>
                <a:ext cx="288464" cy="128930"/>
              </a:xfrm>
              <a:custGeom>
                <a:avLst/>
                <a:gdLst>
                  <a:gd name="connsiteX0" fmla="*/ 281521 w 288464"/>
                  <a:gd name="connsiteY0" fmla="*/ 128930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469 h 128930"/>
                  <a:gd name="connsiteX6" fmla="*/ 0 w 288464"/>
                  <a:gd name="connsiteY6" fmla="*/ 97469 h 128930"/>
                  <a:gd name="connsiteX7" fmla="*/ 0 w 288464"/>
                  <a:gd name="connsiteY7" fmla="*/ 109900 h 128930"/>
                  <a:gd name="connsiteX8" fmla="*/ 109299 w 288464"/>
                  <a:gd name="connsiteY8" fmla="*/ 46806 h 128930"/>
                  <a:gd name="connsiteX9" fmla="*/ 139303 w 288464"/>
                  <a:gd name="connsiteY9" fmla="*/ 46806 h 128930"/>
                  <a:gd name="connsiteX10" fmla="*/ 269862 w 288464"/>
                  <a:gd name="connsiteY10" fmla="*/ 122158 h 128930"/>
                  <a:gd name="connsiteX11" fmla="*/ 269862 w 288464"/>
                  <a:gd name="connsiteY11" fmla="*/ 122158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521" y="128930"/>
                    </a:moveTo>
                    <a:cubicBezTo>
                      <a:pt x="284350" y="113843"/>
                      <a:pt x="286664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469"/>
                    </a:lnTo>
                    <a:lnTo>
                      <a:pt x="0" y="97469"/>
                    </a:lnTo>
                    <a:lnTo>
                      <a:pt x="0" y="109900"/>
                    </a:lnTo>
                    <a:lnTo>
                      <a:pt x="109299" y="46806"/>
                    </a:lnTo>
                    <a:cubicBezTo>
                      <a:pt x="118575" y="41414"/>
                      <a:pt x="130028" y="41414"/>
                      <a:pt x="139303" y="46806"/>
                    </a:cubicBezTo>
                    <a:lnTo>
                      <a:pt x="269862" y="122158"/>
                    </a:lnTo>
                    <a:lnTo>
                      <a:pt x="269862" y="1221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6" name="Freeform: Shape 5605">
                <a:extLst>
                  <a:ext uri="{FF2B5EF4-FFF2-40B4-BE49-F238E27FC236}">
                    <a16:creationId xmlns:a16="http://schemas.microsoft.com/office/drawing/2014/main" id="{39532C11-0F95-F11C-8360-957F53D28117}"/>
                  </a:ext>
                </a:extLst>
              </p:cNvPr>
              <p:cNvSpPr/>
              <p:nvPr/>
            </p:nvSpPr>
            <p:spPr>
              <a:xfrm>
                <a:off x="3940702" y="4992366"/>
                <a:ext cx="235057" cy="181136"/>
              </a:xfrm>
              <a:custGeom>
                <a:avLst/>
                <a:gdLst>
                  <a:gd name="connsiteX0" fmla="*/ 62922 w 235057"/>
                  <a:gd name="connsiteY0" fmla="*/ 81610 h 181136"/>
                  <a:gd name="connsiteX1" fmla="*/ 62922 w 235057"/>
                  <a:gd name="connsiteY1" fmla="*/ 81610 h 181136"/>
                  <a:gd name="connsiteX2" fmla="*/ 235058 w 235057"/>
                  <a:gd name="connsiteY2" fmla="*/ 181137 h 181136"/>
                  <a:gd name="connsiteX3" fmla="*/ 235058 w 235057"/>
                  <a:gd name="connsiteY3" fmla="*/ 131673 h 181136"/>
                  <a:gd name="connsiteX4" fmla="*/ 6944 w 235057"/>
                  <a:gd name="connsiteY4" fmla="*/ 0 h 181136"/>
                  <a:gd name="connsiteX5" fmla="*/ 0 w 235057"/>
                  <a:gd name="connsiteY5" fmla="*/ 45434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62922" y="81610"/>
                    </a:moveTo>
                    <a:lnTo>
                      <a:pt x="62922" y="81610"/>
                    </a:lnTo>
                    <a:lnTo>
                      <a:pt x="235058" y="181137"/>
                    </a:lnTo>
                    <a:lnTo>
                      <a:pt x="235058" y="131673"/>
                    </a:lnTo>
                    <a:lnTo>
                      <a:pt x="6944" y="0"/>
                    </a:lnTo>
                    <a:cubicBezTo>
                      <a:pt x="5143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7" name="Freeform: Shape 5606">
                <a:extLst>
                  <a:ext uri="{FF2B5EF4-FFF2-40B4-BE49-F238E27FC236}">
                    <a16:creationId xmlns:a16="http://schemas.microsoft.com/office/drawing/2014/main" id="{13F21A6D-4D9F-FE05-8269-73894B5FCECE}"/>
                  </a:ext>
                </a:extLst>
              </p:cNvPr>
              <p:cNvSpPr/>
              <p:nvPr/>
            </p:nvSpPr>
            <p:spPr>
              <a:xfrm>
                <a:off x="4510087" y="4687014"/>
                <a:ext cx="277148" cy="188423"/>
              </a:xfrm>
              <a:custGeom>
                <a:avLst/>
                <a:gdLst>
                  <a:gd name="connsiteX0" fmla="*/ 240030 w 277148"/>
                  <a:gd name="connsiteY0" fmla="*/ 42863 h 188423"/>
                  <a:gd name="connsiteX1" fmla="*/ 277149 w 277148"/>
                  <a:gd name="connsiteY1" fmla="*/ 42863 h 188423"/>
                  <a:gd name="connsiteX2" fmla="*/ 202911 w 277148"/>
                  <a:gd name="connsiteY2" fmla="*/ 0 h 188423"/>
                  <a:gd name="connsiteX3" fmla="*/ 101670 w 277148"/>
                  <a:gd name="connsiteY3" fmla="*/ 0 h 188423"/>
                  <a:gd name="connsiteX4" fmla="*/ 38576 w 277148"/>
                  <a:gd name="connsiteY4" fmla="*/ 36433 h 188423"/>
                  <a:gd name="connsiteX5" fmla="*/ 0 w 277148"/>
                  <a:gd name="connsiteY5" fmla="*/ 102698 h 188423"/>
                  <a:gd name="connsiteX6" fmla="*/ 0 w 277148"/>
                  <a:gd name="connsiteY6" fmla="*/ 188423 h 188423"/>
                  <a:gd name="connsiteX7" fmla="*/ 75352 w 277148"/>
                  <a:gd name="connsiteY7" fmla="*/ 57864 h 188423"/>
                  <a:gd name="connsiteX8" fmla="*/ 101070 w 277148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48" h="188423">
                    <a:moveTo>
                      <a:pt x="240030" y="42863"/>
                    </a:moveTo>
                    <a:lnTo>
                      <a:pt x="277149" y="42863"/>
                    </a:lnTo>
                    <a:lnTo>
                      <a:pt x="202911" y="0"/>
                    </a:lnTo>
                    <a:lnTo>
                      <a:pt x="101670" y="0"/>
                    </a:lnTo>
                    <a:cubicBezTo>
                      <a:pt x="75661" y="77"/>
                      <a:pt x="51641" y="13939"/>
                      <a:pt x="38576" y="36433"/>
                    </a:cubicBez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8" name="Freeform: Shape 5607">
                <a:extLst>
                  <a:ext uri="{FF2B5EF4-FFF2-40B4-BE49-F238E27FC236}">
                    <a16:creationId xmlns:a16="http://schemas.microsoft.com/office/drawing/2014/main" id="{05BA1545-DD73-BA3C-4077-B3DAFA87DBE3}"/>
                  </a:ext>
                </a:extLst>
              </p:cNvPr>
              <p:cNvSpPr/>
              <p:nvPr/>
            </p:nvSpPr>
            <p:spPr>
              <a:xfrm>
                <a:off x="4218965" y="5057775"/>
                <a:ext cx="168192" cy="159363"/>
              </a:xfrm>
              <a:custGeom>
                <a:avLst/>
                <a:gdLst>
                  <a:gd name="connsiteX0" fmla="*/ 99527 w 168192"/>
                  <a:gd name="connsiteY0" fmla="*/ 64294 h 159363"/>
                  <a:gd name="connsiteX1" fmla="*/ 99527 w 168192"/>
                  <a:gd name="connsiteY1" fmla="*/ 64294 h 159363"/>
                  <a:gd name="connsiteX2" fmla="*/ 78095 w 168192"/>
                  <a:gd name="connsiteY2" fmla="*/ 101413 h 159363"/>
                  <a:gd name="connsiteX3" fmla="*/ 37282 w 168192"/>
                  <a:gd name="connsiteY3" fmla="*/ 112565 h 159363"/>
                  <a:gd name="connsiteX4" fmla="*/ 37119 w 168192"/>
                  <a:gd name="connsiteY4" fmla="*/ 112471 h 159363"/>
                  <a:gd name="connsiteX5" fmla="*/ 0 w 168192"/>
                  <a:gd name="connsiteY5" fmla="*/ 91040 h 159363"/>
                  <a:gd name="connsiteX6" fmla="*/ 0 w 168192"/>
                  <a:gd name="connsiteY6" fmla="*/ 140503 h 159363"/>
                  <a:gd name="connsiteX7" fmla="*/ 15688 w 168192"/>
                  <a:gd name="connsiteY7" fmla="*/ 149590 h 159363"/>
                  <a:gd name="connsiteX8" fmla="*/ 52035 w 168192"/>
                  <a:gd name="connsiteY8" fmla="*/ 159363 h 159363"/>
                  <a:gd name="connsiteX9" fmla="*/ 70980 w 168192"/>
                  <a:gd name="connsiteY9" fmla="*/ 156877 h 159363"/>
                  <a:gd name="connsiteX10" fmla="*/ 115214 w 168192"/>
                  <a:gd name="connsiteY10" fmla="*/ 122587 h 159363"/>
                  <a:gd name="connsiteX11" fmla="*/ 168193 w 168192"/>
                  <a:gd name="connsiteY11" fmla="*/ 30861 h 159363"/>
                  <a:gd name="connsiteX12" fmla="*/ 136817 w 168192"/>
                  <a:gd name="connsiteY12" fmla="*/ 0 h 159363"/>
                  <a:gd name="connsiteX13" fmla="*/ 124301 w 168192"/>
                  <a:gd name="connsiteY13" fmla="*/ 21689 h 159363"/>
                  <a:gd name="connsiteX14" fmla="*/ 124301 w 168192"/>
                  <a:gd name="connsiteY14" fmla="*/ 21689 h 1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192" h="159363">
                    <a:moveTo>
                      <a:pt x="99527" y="64294"/>
                    </a:moveTo>
                    <a:lnTo>
                      <a:pt x="99527" y="64294"/>
                    </a:lnTo>
                    <a:lnTo>
                      <a:pt x="78095" y="101413"/>
                    </a:lnTo>
                    <a:cubicBezTo>
                      <a:pt x="69900" y="115763"/>
                      <a:pt x="51632" y="120752"/>
                      <a:pt x="37282" y="112565"/>
                    </a:cubicBezTo>
                    <a:cubicBezTo>
                      <a:pt x="37230" y="112531"/>
                      <a:pt x="37170" y="112506"/>
                      <a:pt x="37119" y="112471"/>
                    </a:cubicBezTo>
                    <a:lnTo>
                      <a:pt x="0" y="91040"/>
                    </a:lnTo>
                    <a:lnTo>
                      <a:pt x="0" y="140503"/>
                    </a:lnTo>
                    <a:lnTo>
                      <a:pt x="15688" y="149590"/>
                    </a:lnTo>
                    <a:cubicBezTo>
                      <a:pt x="26738" y="155968"/>
                      <a:pt x="39271" y="159337"/>
                      <a:pt x="52035" y="159363"/>
                    </a:cubicBezTo>
                    <a:cubicBezTo>
                      <a:pt x="58430" y="159337"/>
                      <a:pt x="64800" y="158505"/>
                      <a:pt x="70980" y="156877"/>
                    </a:cubicBezTo>
                    <a:cubicBezTo>
                      <a:pt x="89720" y="151836"/>
                      <a:pt x="105656" y="139483"/>
                      <a:pt x="115214" y="122587"/>
                    </a:cubicBezTo>
                    <a:lnTo>
                      <a:pt x="168193" y="30861"/>
                    </a:lnTo>
                    <a:lnTo>
                      <a:pt x="136817" y="0"/>
                    </a:lnTo>
                    <a:lnTo>
                      <a:pt x="124301" y="21689"/>
                    </a:lnTo>
                    <a:lnTo>
                      <a:pt x="124301" y="216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09" name="Freeform: Shape 5608">
                <a:extLst>
                  <a:ext uri="{FF2B5EF4-FFF2-40B4-BE49-F238E27FC236}">
                    <a16:creationId xmlns:a16="http://schemas.microsoft.com/office/drawing/2014/main" id="{17CBBD0A-254A-6766-8A51-FF1E37D364B0}"/>
                  </a:ext>
                </a:extLst>
              </p:cNvPr>
              <p:cNvSpPr/>
              <p:nvPr/>
            </p:nvSpPr>
            <p:spPr>
              <a:xfrm>
                <a:off x="4355782" y="4863950"/>
                <a:ext cx="111785" cy="224942"/>
              </a:xfrm>
              <a:custGeom>
                <a:avLst/>
                <a:gdLst>
                  <a:gd name="connsiteX0" fmla="*/ 111785 w 111785"/>
                  <a:gd name="connsiteY0" fmla="*/ 85725 h 224942"/>
                  <a:gd name="connsiteX1" fmla="*/ 111785 w 111785"/>
                  <a:gd name="connsiteY1" fmla="*/ 13459 h 224942"/>
                  <a:gd name="connsiteX2" fmla="*/ 111785 w 111785"/>
                  <a:gd name="connsiteY2" fmla="*/ 0 h 224942"/>
                  <a:gd name="connsiteX3" fmla="*/ 0 w 111785"/>
                  <a:gd name="connsiteY3" fmla="*/ 193567 h 224942"/>
                  <a:gd name="connsiteX4" fmla="*/ 31375 w 111785"/>
                  <a:gd name="connsiteY4" fmla="*/ 224942 h 224942"/>
                  <a:gd name="connsiteX5" fmla="*/ 111785 w 111785"/>
                  <a:gd name="connsiteY5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111785" y="85725"/>
                    </a:moveTo>
                    <a:lnTo>
                      <a:pt x="111785" y="13459"/>
                    </a:lnTo>
                    <a:lnTo>
                      <a:pt x="111785" y="0"/>
                    </a:lnTo>
                    <a:lnTo>
                      <a:pt x="0" y="193567"/>
                    </a:lnTo>
                    <a:lnTo>
                      <a:pt x="31375" y="224942"/>
                    </a:lnTo>
                    <a:lnTo>
                      <a:pt x="111785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0" name="Freeform: Shape 5609">
                <a:extLst>
                  <a:ext uri="{FF2B5EF4-FFF2-40B4-BE49-F238E27FC236}">
                    <a16:creationId xmlns:a16="http://schemas.microsoft.com/office/drawing/2014/main" id="{4FF54A44-18CA-A4BA-B2F2-D55E4FCA2E89}"/>
                  </a:ext>
                </a:extLst>
              </p:cNvPr>
              <p:cNvSpPr/>
              <p:nvPr/>
            </p:nvSpPr>
            <p:spPr>
              <a:xfrm>
                <a:off x="3528707" y="5246370"/>
                <a:ext cx="278434" cy="167163"/>
              </a:xfrm>
              <a:custGeom>
                <a:avLst/>
                <a:gdLst>
                  <a:gd name="connsiteX0" fmla="*/ 278435 w 278434"/>
                  <a:gd name="connsiteY0" fmla="*/ 42863 h 167163"/>
                  <a:gd name="connsiteX1" fmla="*/ 261290 w 278434"/>
                  <a:gd name="connsiteY1" fmla="*/ 0 h 167163"/>
                  <a:gd name="connsiteX2" fmla="*/ 113843 w 278434"/>
                  <a:gd name="connsiteY2" fmla="*/ 0 h 167163"/>
                  <a:gd name="connsiteX3" fmla="*/ 50749 w 278434"/>
                  <a:gd name="connsiteY3" fmla="*/ 36433 h 167163"/>
                  <a:gd name="connsiteX4" fmla="*/ 0 w 278434"/>
                  <a:gd name="connsiteY4" fmla="*/ 124301 h 167163"/>
                  <a:gd name="connsiteX5" fmla="*/ 18517 w 278434"/>
                  <a:gd name="connsiteY5" fmla="*/ 156448 h 167163"/>
                  <a:gd name="connsiteX6" fmla="*/ 18517 w 278434"/>
                  <a:gd name="connsiteY6" fmla="*/ 156448 h 167163"/>
                  <a:gd name="connsiteX7" fmla="*/ 24689 w 278434"/>
                  <a:gd name="connsiteY7" fmla="*/ 167164 h 167163"/>
                  <a:gd name="connsiteX8" fmla="*/ 87868 w 278434"/>
                  <a:gd name="connsiteY8" fmla="*/ 57864 h 167163"/>
                  <a:gd name="connsiteX9" fmla="*/ 113586 w 278434"/>
                  <a:gd name="connsiteY9" fmla="*/ 42863 h 167163"/>
                  <a:gd name="connsiteX10" fmla="*/ 278435 w 278434"/>
                  <a:gd name="connsiteY10" fmla="*/ 42863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278435" y="42863"/>
                    </a:moveTo>
                    <a:cubicBezTo>
                      <a:pt x="273291" y="28461"/>
                      <a:pt x="267574" y="14170"/>
                      <a:pt x="261290" y="0"/>
                    </a:cubicBezTo>
                    <a:lnTo>
                      <a:pt x="113843" y="0"/>
                    </a:lnTo>
                    <a:cubicBezTo>
                      <a:pt x="87825" y="43"/>
                      <a:pt x="63788" y="13913"/>
                      <a:pt x="50749" y="36433"/>
                    </a:cubicBezTo>
                    <a:lnTo>
                      <a:pt x="0" y="124301"/>
                    </a:lnTo>
                    <a:lnTo>
                      <a:pt x="18517" y="156448"/>
                    </a:lnTo>
                    <a:lnTo>
                      <a:pt x="18517" y="156448"/>
                    </a:lnTo>
                    <a:lnTo>
                      <a:pt x="24689" y="167164"/>
                    </a:lnTo>
                    <a:lnTo>
                      <a:pt x="87868" y="57864"/>
                    </a:lnTo>
                    <a:cubicBezTo>
                      <a:pt x="93209" y="48692"/>
                      <a:pt x="102973" y="42991"/>
                      <a:pt x="113586" y="42863"/>
                    </a:cubicBezTo>
                    <a:lnTo>
                      <a:pt x="27843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1" name="Freeform: Shape 5610">
                <a:extLst>
                  <a:ext uri="{FF2B5EF4-FFF2-40B4-BE49-F238E27FC236}">
                    <a16:creationId xmlns:a16="http://schemas.microsoft.com/office/drawing/2014/main" id="{7A9975BD-9943-DE33-35A8-CAE8BC834C89}"/>
                  </a:ext>
                </a:extLst>
              </p:cNvPr>
              <p:cNvSpPr/>
              <p:nvPr/>
            </p:nvSpPr>
            <p:spPr>
              <a:xfrm>
                <a:off x="3789997" y="5246370"/>
                <a:ext cx="288464" cy="42862"/>
              </a:xfrm>
              <a:custGeom>
                <a:avLst/>
                <a:gdLst>
                  <a:gd name="connsiteX0" fmla="*/ 89325 w 288464"/>
                  <a:gd name="connsiteY0" fmla="*/ 42863 h 42862"/>
                  <a:gd name="connsiteX1" fmla="*/ 288465 w 288464"/>
                  <a:gd name="connsiteY1" fmla="*/ 42863 h 42862"/>
                  <a:gd name="connsiteX2" fmla="*/ 263690 w 288464"/>
                  <a:gd name="connsiteY2" fmla="*/ 0 h 42862"/>
                  <a:gd name="connsiteX3" fmla="*/ 0 w 288464"/>
                  <a:gd name="connsiteY3" fmla="*/ 0 h 42862"/>
                  <a:gd name="connsiteX4" fmla="*/ 17145 w 288464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464" h="42862">
                    <a:moveTo>
                      <a:pt x="89325" y="42863"/>
                    </a:moveTo>
                    <a:lnTo>
                      <a:pt x="288465" y="42863"/>
                    </a:lnTo>
                    <a:lnTo>
                      <a:pt x="263690" y="0"/>
                    </a:lnTo>
                    <a:lnTo>
                      <a:pt x="0" y="0"/>
                    </a:lnTo>
                    <a:cubicBezTo>
                      <a:pt x="6001" y="14119"/>
                      <a:pt x="11719" y="28401"/>
                      <a:pt x="17145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2" name="Freeform: Shape 5611">
                <a:extLst>
                  <a:ext uri="{FF2B5EF4-FFF2-40B4-BE49-F238E27FC236}">
                    <a16:creationId xmlns:a16="http://schemas.microsoft.com/office/drawing/2014/main" id="{5737C356-C4AB-C177-5E29-CD120B5272ED}"/>
                  </a:ext>
                </a:extLst>
              </p:cNvPr>
              <p:cNvSpPr/>
              <p:nvPr/>
            </p:nvSpPr>
            <p:spPr>
              <a:xfrm>
                <a:off x="4175760" y="4599317"/>
                <a:ext cx="210369" cy="264633"/>
              </a:xfrm>
              <a:custGeom>
                <a:avLst/>
                <a:gdLst>
                  <a:gd name="connsiteX0" fmla="*/ 178222 w 210369"/>
                  <a:gd name="connsiteY0" fmla="*/ 18602 h 264633"/>
                  <a:gd name="connsiteX1" fmla="*/ 178222 w 210369"/>
                  <a:gd name="connsiteY1" fmla="*/ 18602 h 264633"/>
                  <a:gd name="connsiteX2" fmla="*/ 210369 w 210369"/>
                  <a:gd name="connsiteY2" fmla="*/ 0 h 264633"/>
                  <a:gd name="connsiteX3" fmla="*/ 124644 w 210369"/>
                  <a:gd name="connsiteY3" fmla="*/ 0 h 264633"/>
                  <a:gd name="connsiteX4" fmla="*/ 36776 w 210369"/>
                  <a:gd name="connsiteY4" fmla="*/ 50749 h 264633"/>
                  <a:gd name="connsiteX5" fmla="*/ 0 w 210369"/>
                  <a:gd name="connsiteY5" fmla="*/ 113843 h 264633"/>
                  <a:gd name="connsiteX6" fmla="*/ 0 w 210369"/>
                  <a:gd name="connsiteY6" fmla="*/ 190395 h 264633"/>
                  <a:gd name="connsiteX7" fmla="*/ 42863 w 210369"/>
                  <a:gd name="connsiteY7" fmla="*/ 264633 h 264633"/>
                  <a:gd name="connsiteX8" fmla="*/ 42863 w 210369"/>
                  <a:gd name="connsiteY8" fmla="*/ 113843 h 264633"/>
                  <a:gd name="connsiteX9" fmla="*/ 57864 w 210369"/>
                  <a:gd name="connsiteY9" fmla="*/ 88125 h 264633"/>
                  <a:gd name="connsiteX10" fmla="*/ 167164 w 210369"/>
                  <a:gd name="connsiteY10" fmla="*/ 25032 h 264633"/>
                  <a:gd name="connsiteX11" fmla="*/ 167164 w 210369"/>
                  <a:gd name="connsiteY11" fmla="*/ 25032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4633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127" y="63702"/>
                      <a:pt x="111" y="87757"/>
                      <a:pt x="0" y="113843"/>
                    </a:cubicBezTo>
                    <a:lnTo>
                      <a:pt x="0" y="190395"/>
                    </a:lnTo>
                    <a:lnTo>
                      <a:pt x="42863" y="264633"/>
                    </a:lnTo>
                    <a:lnTo>
                      <a:pt x="42863" y="113843"/>
                    </a:lnTo>
                    <a:cubicBezTo>
                      <a:pt x="42957" y="103221"/>
                      <a:pt x="48666" y="93440"/>
                      <a:pt x="57864" y="88125"/>
                    </a:cubicBezTo>
                    <a:lnTo>
                      <a:pt x="167164" y="25032"/>
                    </a:lnTo>
                    <a:lnTo>
                      <a:pt x="167164" y="2503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3" name="Freeform: Shape 5612">
                <a:extLst>
                  <a:ext uri="{FF2B5EF4-FFF2-40B4-BE49-F238E27FC236}">
                    <a16:creationId xmlns:a16="http://schemas.microsoft.com/office/drawing/2014/main" id="{F920B1A2-4246-FFF3-E720-30CADE87E594}"/>
                  </a:ext>
                </a:extLst>
              </p:cNvPr>
              <p:cNvSpPr/>
              <p:nvPr/>
            </p:nvSpPr>
            <p:spPr>
              <a:xfrm>
                <a:off x="4102893" y="5098922"/>
                <a:ext cx="115728" cy="190309"/>
              </a:xfrm>
              <a:custGeom>
                <a:avLst/>
                <a:gdLst>
                  <a:gd name="connsiteX0" fmla="*/ 72866 w 115728"/>
                  <a:gd name="connsiteY0" fmla="*/ 74581 h 190309"/>
                  <a:gd name="connsiteX1" fmla="*/ 72866 w 115728"/>
                  <a:gd name="connsiteY1" fmla="*/ 74581 h 190309"/>
                  <a:gd name="connsiteX2" fmla="*/ 72866 w 115728"/>
                  <a:gd name="connsiteY2" fmla="*/ 117443 h 190309"/>
                  <a:gd name="connsiteX3" fmla="*/ 42863 w 115728"/>
                  <a:gd name="connsiteY3" fmla="*/ 147447 h 190309"/>
                  <a:gd name="connsiteX4" fmla="*/ 0 w 115728"/>
                  <a:gd name="connsiteY4" fmla="*/ 147447 h 190309"/>
                  <a:gd name="connsiteX5" fmla="*/ 24689 w 115728"/>
                  <a:gd name="connsiteY5" fmla="*/ 190310 h 190309"/>
                  <a:gd name="connsiteX6" fmla="*/ 42863 w 115728"/>
                  <a:gd name="connsiteY6" fmla="*/ 190310 h 190309"/>
                  <a:gd name="connsiteX7" fmla="*/ 79210 w 115728"/>
                  <a:gd name="connsiteY7" fmla="*/ 180623 h 190309"/>
                  <a:gd name="connsiteX8" fmla="*/ 94383 w 115728"/>
                  <a:gd name="connsiteY8" fmla="*/ 168964 h 190309"/>
                  <a:gd name="connsiteX9" fmla="*/ 115729 w 115728"/>
                  <a:gd name="connsiteY9" fmla="*/ 117529 h 190309"/>
                  <a:gd name="connsiteX10" fmla="*/ 115729 w 115728"/>
                  <a:gd name="connsiteY10" fmla="*/ 11487 h 190309"/>
                  <a:gd name="connsiteX11" fmla="*/ 72866 w 115728"/>
                  <a:gd name="connsiteY11" fmla="*/ 0 h 190309"/>
                  <a:gd name="connsiteX12" fmla="*/ 72866 w 115728"/>
                  <a:gd name="connsiteY12" fmla="*/ 25117 h 190309"/>
                  <a:gd name="connsiteX13" fmla="*/ 72866 w 115728"/>
                  <a:gd name="connsiteY13" fmla="*/ 25117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728" h="190309">
                    <a:moveTo>
                      <a:pt x="72866" y="74581"/>
                    </a:moveTo>
                    <a:lnTo>
                      <a:pt x="72866" y="74581"/>
                    </a:lnTo>
                    <a:lnTo>
                      <a:pt x="72866" y="117443"/>
                    </a:lnTo>
                    <a:cubicBezTo>
                      <a:pt x="72866" y="134014"/>
                      <a:pt x="59433" y="147447"/>
                      <a:pt x="42863" y="147447"/>
                    </a:cubicBezTo>
                    <a:lnTo>
                      <a:pt x="0" y="147447"/>
                    </a:lnTo>
                    <a:lnTo>
                      <a:pt x="24689" y="190310"/>
                    </a:lnTo>
                    <a:lnTo>
                      <a:pt x="42863" y="190310"/>
                    </a:lnTo>
                    <a:cubicBezTo>
                      <a:pt x="55618" y="190344"/>
                      <a:pt x="68160" y="187001"/>
                      <a:pt x="79210" y="180623"/>
                    </a:cubicBezTo>
                    <a:cubicBezTo>
                      <a:pt x="84774" y="177451"/>
                      <a:pt x="89883" y="173525"/>
                      <a:pt x="94383" y="168964"/>
                    </a:cubicBezTo>
                    <a:cubicBezTo>
                      <a:pt x="108056" y="155343"/>
                      <a:pt x="115746" y="136835"/>
                      <a:pt x="115729" y="117529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7"/>
                    </a:lnTo>
                    <a:lnTo>
                      <a:pt x="72866" y="251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4" name="Freeform: Shape 5613">
                <a:extLst>
                  <a:ext uri="{FF2B5EF4-FFF2-40B4-BE49-F238E27FC236}">
                    <a16:creationId xmlns:a16="http://schemas.microsoft.com/office/drawing/2014/main" id="{A71EE9EE-3582-38B2-170D-69AB57E67930}"/>
                  </a:ext>
                </a:extLst>
              </p:cNvPr>
              <p:cNvSpPr/>
              <p:nvPr/>
            </p:nvSpPr>
            <p:spPr>
              <a:xfrm>
                <a:off x="4175760" y="4875437"/>
                <a:ext cx="42862" cy="234972"/>
              </a:xfrm>
              <a:custGeom>
                <a:avLst/>
                <a:gdLst>
                  <a:gd name="connsiteX0" fmla="*/ 42863 w 42862"/>
                  <a:gd name="connsiteY0" fmla="*/ 74238 h 234972"/>
                  <a:gd name="connsiteX1" fmla="*/ 6687 w 42862"/>
                  <a:gd name="connsiteY1" fmla="*/ 11573 h 234972"/>
                  <a:gd name="connsiteX2" fmla="*/ 0 w 42862"/>
                  <a:gd name="connsiteY2" fmla="*/ 0 h 234972"/>
                  <a:gd name="connsiteX3" fmla="*/ 0 w 42862"/>
                  <a:gd name="connsiteY3" fmla="*/ 223485 h 234972"/>
                  <a:gd name="connsiteX4" fmla="*/ 42863 w 42862"/>
                  <a:gd name="connsiteY4" fmla="*/ 234973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42863" y="74238"/>
                    </a:moveTo>
                    <a:lnTo>
                      <a:pt x="6687" y="11573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5" name="Freeform: Shape 5614">
                <a:extLst>
                  <a:ext uri="{FF2B5EF4-FFF2-40B4-BE49-F238E27FC236}">
                    <a16:creationId xmlns:a16="http://schemas.microsoft.com/office/drawing/2014/main" id="{99900DD3-B06B-6315-6BE4-3CA0AE468642}"/>
                  </a:ext>
                </a:extLst>
              </p:cNvPr>
              <p:cNvSpPr/>
              <p:nvPr/>
            </p:nvSpPr>
            <p:spPr>
              <a:xfrm>
                <a:off x="3616404" y="5545207"/>
                <a:ext cx="200339" cy="263090"/>
              </a:xfrm>
              <a:custGeom>
                <a:avLst/>
                <a:gdLst>
                  <a:gd name="connsiteX0" fmla="*/ 200339 w 200339"/>
                  <a:gd name="connsiteY0" fmla="*/ 28803 h 263090"/>
                  <a:gd name="connsiteX1" fmla="*/ 164420 w 200339"/>
                  <a:gd name="connsiteY1" fmla="*/ 0 h 263090"/>
                  <a:gd name="connsiteX2" fmla="*/ 36433 w 200339"/>
                  <a:gd name="connsiteY2" fmla="*/ 73809 h 263090"/>
                  <a:gd name="connsiteX3" fmla="*/ 0 w 200339"/>
                  <a:gd name="connsiteY3" fmla="*/ 136903 h 263090"/>
                  <a:gd name="connsiteX4" fmla="*/ 0 w 200339"/>
                  <a:gd name="connsiteY4" fmla="*/ 238315 h 263090"/>
                  <a:gd name="connsiteX5" fmla="*/ 32147 w 200339"/>
                  <a:gd name="connsiteY5" fmla="*/ 256918 h 263090"/>
                  <a:gd name="connsiteX6" fmla="*/ 32147 w 200339"/>
                  <a:gd name="connsiteY6" fmla="*/ 256918 h 263090"/>
                  <a:gd name="connsiteX7" fmla="*/ 42863 w 200339"/>
                  <a:gd name="connsiteY7" fmla="*/ 263090 h 263090"/>
                  <a:gd name="connsiteX8" fmla="*/ 42863 w 200339"/>
                  <a:gd name="connsiteY8" fmla="*/ 136903 h 263090"/>
                  <a:gd name="connsiteX9" fmla="*/ 57864 w 200339"/>
                  <a:gd name="connsiteY9" fmla="*/ 111186 h 263090"/>
                  <a:gd name="connsiteX10" fmla="*/ 188424 w 200339"/>
                  <a:gd name="connsiteY10" fmla="*/ 35748 h 263090"/>
                  <a:gd name="connsiteX11" fmla="*/ 188424 w 200339"/>
                  <a:gd name="connsiteY11" fmla="*/ 35748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339" h="263090">
                    <a:moveTo>
                      <a:pt x="200339" y="28803"/>
                    </a:moveTo>
                    <a:cubicBezTo>
                      <a:pt x="188912" y="18860"/>
                      <a:pt x="176936" y="9258"/>
                      <a:pt x="164420" y="0"/>
                    </a:cubicBezTo>
                    <a:lnTo>
                      <a:pt x="36433" y="73809"/>
                    </a:lnTo>
                    <a:cubicBezTo>
                      <a:pt x="13913" y="86848"/>
                      <a:pt x="43" y="110885"/>
                      <a:pt x="0" y="136903"/>
                    </a:cubicBezTo>
                    <a:lnTo>
                      <a:pt x="0" y="238315"/>
                    </a:lnTo>
                    <a:lnTo>
                      <a:pt x="32147" y="256918"/>
                    </a:lnTo>
                    <a:lnTo>
                      <a:pt x="32147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6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6" name="Freeform: Shape 5615">
                <a:extLst>
                  <a:ext uri="{FF2B5EF4-FFF2-40B4-BE49-F238E27FC236}">
                    <a16:creationId xmlns:a16="http://schemas.microsoft.com/office/drawing/2014/main" id="{52908BA2-7CBC-2077-2943-D631BF6ACBE7}"/>
                  </a:ext>
                </a:extLst>
              </p:cNvPr>
              <p:cNvSpPr/>
              <p:nvPr/>
            </p:nvSpPr>
            <p:spPr>
              <a:xfrm>
                <a:off x="3780824" y="5413533"/>
                <a:ext cx="270976" cy="160476"/>
              </a:xfrm>
              <a:custGeom>
                <a:avLst/>
                <a:gdLst>
                  <a:gd name="connsiteX0" fmla="*/ 35919 w 270976"/>
                  <a:gd name="connsiteY0" fmla="*/ 160477 h 160476"/>
                  <a:gd name="connsiteX1" fmla="*/ 98498 w 270976"/>
                  <a:gd name="connsiteY1" fmla="*/ 124301 h 160476"/>
                  <a:gd name="connsiteX2" fmla="*/ 98498 w 270976"/>
                  <a:gd name="connsiteY2" fmla="*/ 124301 h 160476"/>
                  <a:gd name="connsiteX3" fmla="*/ 270977 w 270976"/>
                  <a:gd name="connsiteY3" fmla="*/ 24775 h 160476"/>
                  <a:gd name="connsiteX4" fmla="*/ 228114 w 270976"/>
                  <a:gd name="connsiteY4" fmla="*/ 0 h 160476"/>
                  <a:gd name="connsiteX5" fmla="*/ 0 w 270976"/>
                  <a:gd name="connsiteY5" fmla="*/ 131673 h 160476"/>
                  <a:gd name="connsiteX6" fmla="*/ 35919 w 270976"/>
                  <a:gd name="connsiteY6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160476">
                    <a:moveTo>
                      <a:pt x="35919" y="160477"/>
                    </a:move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977" y="24775"/>
                    </a:lnTo>
                    <a:lnTo>
                      <a:pt x="228114" y="0"/>
                    </a:lnTo>
                    <a:lnTo>
                      <a:pt x="0" y="131673"/>
                    </a:lnTo>
                    <a:cubicBezTo>
                      <a:pt x="12285" y="140932"/>
                      <a:pt x="24260" y="150533"/>
                      <a:pt x="35919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7" name="Freeform: Shape 5616">
                <a:extLst>
                  <a:ext uri="{FF2B5EF4-FFF2-40B4-BE49-F238E27FC236}">
                    <a16:creationId xmlns:a16="http://schemas.microsoft.com/office/drawing/2014/main" id="{90407455-4548-DEF0-2B5B-CE677BDC9465}"/>
                  </a:ext>
                </a:extLst>
              </p:cNvPr>
              <p:cNvSpPr/>
              <p:nvPr/>
            </p:nvSpPr>
            <p:spPr>
              <a:xfrm>
                <a:off x="3838582" y="4687014"/>
                <a:ext cx="134695" cy="312724"/>
              </a:xfrm>
              <a:custGeom>
                <a:avLst/>
                <a:gdLst>
                  <a:gd name="connsiteX0" fmla="*/ 116093 w 134695"/>
                  <a:gd name="connsiteY0" fmla="*/ 32147 h 312724"/>
                  <a:gd name="connsiteX1" fmla="*/ 134695 w 134695"/>
                  <a:gd name="connsiteY1" fmla="*/ 0 h 312724"/>
                  <a:gd name="connsiteX2" fmla="*/ 134695 w 134695"/>
                  <a:gd name="connsiteY2" fmla="*/ 0 h 312724"/>
                  <a:gd name="connsiteX3" fmla="*/ 60458 w 134695"/>
                  <a:gd name="connsiteY3" fmla="*/ 42863 h 312724"/>
                  <a:gd name="connsiteX4" fmla="*/ 9708 w 134695"/>
                  <a:gd name="connsiteY4" fmla="*/ 130731 h 312724"/>
                  <a:gd name="connsiteX5" fmla="*/ 9708 w 134695"/>
                  <a:gd name="connsiteY5" fmla="*/ 203597 h 312724"/>
                  <a:gd name="connsiteX6" fmla="*/ 47942 w 134695"/>
                  <a:gd name="connsiteY6" fmla="*/ 269862 h 312724"/>
                  <a:gd name="connsiteX7" fmla="*/ 122180 w 134695"/>
                  <a:gd name="connsiteY7" fmla="*/ 312725 h 312724"/>
                  <a:gd name="connsiteX8" fmla="*/ 46827 w 134695"/>
                  <a:gd name="connsiteY8" fmla="*/ 182166 h 312724"/>
                  <a:gd name="connsiteX9" fmla="*/ 46827 w 134695"/>
                  <a:gd name="connsiteY9" fmla="*/ 152162 h 312724"/>
                  <a:gd name="connsiteX10" fmla="*/ 109921 w 134695"/>
                  <a:gd name="connsiteY10" fmla="*/ 42863 h 312724"/>
                  <a:gd name="connsiteX11" fmla="*/ 116093 w 134695"/>
                  <a:gd name="connsiteY11" fmla="*/ 32147 h 31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95" h="312724">
                    <a:moveTo>
                      <a:pt x="116093" y="32147"/>
                    </a:moveTo>
                    <a:lnTo>
                      <a:pt x="134695" y="0"/>
                    </a:lnTo>
                    <a:lnTo>
                      <a:pt x="134695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7942" y="269862"/>
                    </a:lnTo>
                    <a:lnTo>
                      <a:pt x="122180" y="312725"/>
                    </a:lnTo>
                    <a:lnTo>
                      <a:pt x="46827" y="182166"/>
                    </a:lnTo>
                    <a:cubicBezTo>
                      <a:pt x="41521" y="172864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16093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8" name="Freeform: Shape 5617">
                <a:extLst>
                  <a:ext uri="{FF2B5EF4-FFF2-40B4-BE49-F238E27FC236}">
                    <a16:creationId xmlns:a16="http://schemas.microsoft.com/office/drawing/2014/main" id="{D261CAF2-2C2A-8964-8724-B6FF53C88CCD}"/>
                  </a:ext>
                </a:extLst>
              </p:cNvPr>
              <p:cNvSpPr/>
              <p:nvPr/>
            </p:nvSpPr>
            <p:spPr>
              <a:xfrm>
                <a:off x="4041171" y="5213622"/>
                <a:ext cx="105663" cy="199910"/>
              </a:xfrm>
              <a:custGeom>
                <a:avLst/>
                <a:gdLst>
                  <a:gd name="connsiteX0" fmla="*/ 37290 w 105663"/>
                  <a:gd name="connsiteY0" fmla="*/ 75610 h 199910"/>
                  <a:gd name="connsiteX1" fmla="*/ 37290 w 105663"/>
                  <a:gd name="connsiteY1" fmla="*/ 75610 h 199910"/>
                  <a:gd name="connsiteX2" fmla="*/ 58722 w 105663"/>
                  <a:gd name="connsiteY2" fmla="*/ 112729 h 199910"/>
                  <a:gd name="connsiteX3" fmla="*/ 47749 w 105663"/>
                  <a:gd name="connsiteY3" fmla="*/ 153791 h 199910"/>
                  <a:gd name="connsiteX4" fmla="*/ 10630 w 105663"/>
                  <a:gd name="connsiteY4" fmla="*/ 175222 h 199910"/>
                  <a:gd name="connsiteX5" fmla="*/ 53492 w 105663"/>
                  <a:gd name="connsiteY5" fmla="*/ 199911 h 199910"/>
                  <a:gd name="connsiteX6" fmla="*/ 69180 w 105663"/>
                  <a:gd name="connsiteY6" fmla="*/ 191338 h 199910"/>
                  <a:gd name="connsiteX7" fmla="*/ 95840 w 105663"/>
                  <a:gd name="connsiteY7" fmla="*/ 164764 h 199910"/>
                  <a:gd name="connsiteX8" fmla="*/ 103127 w 105663"/>
                  <a:gd name="connsiteY8" fmla="*/ 147104 h 199910"/>
                  <a:gd name="connsiteX9" fmla="*/ 95840 w 105663"/>
                  <a:gd name="connsiteY9" fmla="*/ 91726 h 199910"/>
                  <a:gd name="connsiteX10" fmla="*/ 42863 w 105663"/>
                  <a:gd name="connsiteY10" fmla="*/ 0 h 199910"/>
                  <a:gd name="connsiteX11" fmla="*/ 0 w 105663"/>
                  <a:gd name="connsiteY11" fmla="*/ 11487 h 199910"/>
                  <a:gd name="connsiteX12" fmla="*/ 12516 w 105663"/>
                  <a:gd name="connsiteY12" fmla="*/ 33176 h 199910"/>
                  <a:gd name="connsiteX13" fmla="*/ 12516 w 105663"/>
                  <a:gd name="connsiteY13" fmla="*/ 33176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199910">
                    <a:moveTo>
                      <a:pt x="37290" y="75610"/>
                    </a:moveTo>
                    <a:lnTo>
                      <a:pt x="37290" y="75610"/>
                    </a:lnTo>
                    <a:lnTo>
                      <a:pt x="58722" y="112729"/>
                    </a:lnTo>
                    <a:cubicBezTo>
                      <a:pt x="67011" y="127105"/>
                      <a:pt x="62099" y="145467"/>
                      <a:pt x="47749" y="153791"/>
                    </a:cubicBezTo>
                    <a:lnTo>
                      <a:pt x="10630" y="175222"/>
                    </a:lnTo>
                    <a:lnTo>
                      <a:pt x="53492" y="199911"/>
                    </a:lnTo>
                    <a:lnTo>
                      <a:pt x="69180" y="191338"/>
                    </a:lnTo>
                    <a:cubicBezTo>
                      <a:pt x="80230" y="184952"/>
                      <a:pt x="89420" y="175788"/>
                      <a:pt x="95840" y="164764"/>
                    </a:cubicBezTo>
                    <a:cubicBezTo>
                      <a:pt x="99021" y="159217"/>
                      <a:pt x="101464" y="153276"/>
                      <a:pt x="103127" y="147104"/>
                    </a:cubicBezTo>
                    <a:cubicBezTo>
                      <a:pt x="108211" y="128416"/>
                      <a:pt x="105587" y="108468"/>
                      <a:pt x="95840" y="91726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516" y="33176"/>
                    </a:lnTo>
                    <a:lnTo>
                      <a:pt x="12516" y="33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19" name="Freeform: Shape 5618">
                <a:extLst>
                  <a:ext uri="{FF2B5EF4-FFF2-40B4-BE49-F238E27FC236}">
                    <a16:creationId xmlns:a16="http://schemas.microsoft.com/office/drawing/2014/main" id="{5ABF2FF6-AD8F-8D53-A56C-B8E02B4811BD}"/>
                  </a:ext>
                </a:extLst>
              </p:cNvPr>
              <p:cNvSpPr/>
              <p:nvPr/>
            </p:nvSpPr>
            <p:spPr>
              <a:xfrm>
                <a:off x="3929386" y="5031114"/>
                <a:ext cx="154305" cy="193566"/>
              </a:xfrm>
              <a:custGeom>
                <a:avLst/>
                <a:gdLst>
                  <a:gd name="connsiteX0" fmla="*/ 74238 w 154305"/>
                  <a:gd name="connsiteY0" fmla="*/ 42863 h 193566"/>
                  <a:gd name="connsiteX1" fmla="*/ 11659 w 154305"/>
                  <a:gd name="connsiteY1" fmla="*/ 6686 h 193566"/>
                  <a:gd name="connsiteX2" fmla="*/ 0 w 154305"/>
                  <a:gd name="connsiteY2" fmla="*/ 0 h 193566"/>
                  <a:gd name="connsiteX3" fmla="*/ 111443 w 154305"/>
                  <a:gd name="connsiteY3" fmla="*/ 193567 h 193566"/>
                  <a:gd name="connsiteX4" fmla="*/ 154305 w 154305"/>
                  <a:gd name="connsiteY4" fmla="*/ 182080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74238" y="42863"/>
                    </a:moveTo>
                    <a:lnTo>
                      <a:pt x="11659" y="6686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0" name="Freeform: Shape 5619">
                <a:extLst>
                  <a:ext uri="{FF2B5EF4-FFF2-40B4-BE49-F238E27FC236}">
                    <a16:creationId xmlns:a16="http://schemas.microsoft.com/office/drawing/2014/main" id="{2B01F0B1-1AFB-5230-8E06-4EF5CE2BF5B4}"/>
                  </a:ext>
                </a:extLst>
              </p:cNvPr>
              <p:cNvSpPr/>
              <p:nvPr/>
            </p:nvSpPr>
            <p:spPr>
              <a:xfrm>
                <a:off x="3838582" y="5808811"/>
                <a:ext cx="128951" cy="288464"/>
              </a:xfrm>
              <a:custGeom>
                <a:avLst/>
                <a:gdLst>
                  <a:gd name="connsiteX0" fmla="*/ 128952 w 128951"/>
                  <a:gd name="connsiteY0" fmla="*/ 6944 h 288464"/>
                  <a:gd name="connsiteX1" fmla="*/ 83432 w 128951"/>
                  <a:gd name="connsiteY1" fmla="*/ 0 h 288464"/>
                  <a:gd name="connsiteX2" fmla="*/ 9708 w 128951"/>
                  <a:gd name="connsiteY2" fmla="*/ 127730 h 288464"/>
                  <a:gd name="connsiteX3" fmla="*/ 9708 w 128951"/>
                  <a:gd name="connsiteY3" fmla="*/ 200597 h 288464"/>
                  <a:gd name="connsiteX4" fmla="*/ 60458 w 128951"/>
                  <a:gd name="connsiteY4" fmla="*/ 288465 h 288464"/>
                  <a:gd name="connsiteX5" fmla="*/ 109921 w 128951"/>
                  <a:gd name="connsiteY5" fmla="*/ 288465 h 288464"/>
                  <a:gd name="connsiteX6" fmla="*/ 46827 w 128951"/>
                  <a:gd name="connsiteY6" fmla="*/ 179165 h 288464"/>
                  <a:gd name="connsiteX7" fmla="*/ 46827 w 128951"/>
                  <a:gd name="connsiteY7" fmla="*/ 149162 h 288464"/>
                  <a:gd name="connsiteX8" fmla="*/ 122180 w 128951"/>
                  <a:gd name="connsiteY8" fmla="*/ 18603 h 288464"/>
                  <a:gd name="connsiteX9" fmla="*/ 122180 w 128951"/>
                  <a:gd name="connsiteY9" fmla="*/ 1860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128952" y="6944"/>
                    </a:moveTo>
                    <a:cubicBezTo>
                      <a:pt x="113864" y="4200"/>
                      <a:pt x="98691" y="1886"/>
                      <a:pt x="83432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180" y="18603"/>
                    </a:lnTo>
                    <a:lnTo>
                      <a:pt x="12218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1" name="Freeform: Shape 5620">
                <a:extLst>
                  <a:ext uri="{FF2B5EF4-FFF2-40B4-BE49-F238E27FC236}">
                    <a16:creationId xmlns:a16="http://schemas.microsoft.com/office/drawing/2014/main" id="{905A48D5-F819-EB52-1A59-F9039D834110}"/>
                  </a:ext>
                </a:extLst>
              </p:cNvPr>
              <p:cNvSpPr/>
              <p:nvPr/>
            </p:nvSpPr>
            <p:spPr>
              <a:xfrm>
                <a:off x="3922013" y="5580697"/>
                <a:ext cx="181222" cy="235057"/>
              </a:xfrm>
              <a:custGeom>
                <a:avLst/>
                <a:gdLst>
                  <a:gd name="connsiteX0" fmla="*/ 81610 w 181222"/>
                  <a:gd name="connsiteY0" fmla="*/ 172479 h 235057"/>
                  <a:gd name="connsiteX1" fmla="*/ 81610 w 181222"/>
                  <a:gd name="connsiteY1" fmla="*/ 172479 h 235057"/>
                  <a:gd name="connsiteX2" fmla="*/ 181223 w 181222"/>
                  <a:gd name="connsiteY2" fmla="*/ 0 h 235057"/>
                  <a:gd name="connsiteX3" fmla="*/ 131674 w 181222"/>
                  <a:gd name="connsiteY3" fmla="*/ 0 h 235057"/>
                  <a:gd name="connsiteX4" fmla="*/ 0 w 181222"/>
                  <a:gd name="connsiteY4" fmla="*/ 228114 h 235057"/>
                  <a:gd name="connsiteX5" fmla="*/ 45520 w 181222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2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223" y="0"/>
                    </a:lnTo>
                    <a:lnTo>
                      <a:pt x="131674" y="0"/>
                    </a:lnTo>
                    <a:lnTo>
                      <a:pt x="0" y="228114"/>
                    </a:lnTo>
                    <a:cubicBezTo>
                      <a:pt x="15259" y="230000"/>
                      <a:pt x="30432" y="232315"/>
                      <a:pt x="45520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2" name="Freeform: Shape 5621">
                <a:extLst>
                  <a:ext uri="{FF2B5EF4-FFF2-40B4-BE49-F238E27FC236}">
                    <a16:creationId xmlns:a16="http://schemas.microsoft.com/office/drawing/2014/main" id="{0E8A71DE-847A-A7BC-C0F5-311C6F5B7A2C}"/>
                  </a:ext>
                </a:extLst>
              </p:cNvPr>
              <p:cNvSpPr/>
              <p:nvPr/>
            </p:nvSpPr>
            <p:spPr>
              <a:xfrm>
                <a:off x="3616661" y="4969220"/>
                <a:ext cx="188423" cy="277063"/>
              </a:xfrm>
              <a:custGeom>
                <a:avLst/>
                <a:gdLst>
                  <a:gd name="connsiteX0" fmla="*/ 42863 w 188423"/>
                  <a:gd name="connsiteY0" fmla="*/ 37119 h 277063"/>
                  <a:gd name="connsiteX1" fmla="*/ 42863 w 188423"/>
                  <a:gd name="connsiteY1" fmla="*/ 0 h 277063"/>
                  <a:gd name="connsiteX2" fmla="*/ 42863 w 188423"/>
                  <a:gd name="connsiteY2" fmla="*/ 0 h 277063"/>
                  <a:gd name="connsiteX3" fmla="*/ 0 w 188423"/>
                  <a:gd name="connsiteY3" fmla="*/ 74238 h 277063"/>
                  <a:gd name="connsiteX4" fmla="*/ 0 w 188423"/>
                  <a:gd name="connsiteY4" fmla="*/ 175736 h 277063"/>
                  <a:gd name="connsiteX5" fmla="*/ 36433 w 188423"/>
                  <a:gd name="connsiteY5" fmla="*/ 238830 h 277063"/>
                  <a:gd name="connsiteX6" fmla="*/ 102699 w 188423"/>
                  <a:gd name="connsiteY6" fmla="*/ 277063 h 277063"/>
                  <a:gd name="connsiteX7" fmla="*/ 188424 w 188423"/>
                  <a:gd name="connsiteY7" fmla="*/ 277063 h 277063"/>
                  <a:gd name="connsiteX8" fmla="*/ 57864 w 188423"/>
                  <a:gd name="connsiteY8" fmla="*/ 201711 h 277063"/>
                  <a:gd name="connsiteX9" fmla="*/ 42863 w 188423"/>
                  <a:gd name="connsiteY9" fmla="*/ 175994 h 277063"/>
                  <a:gd name="connsiteX10" fmla="*/ 42863 w 188423"/>
                  <a:gd name="connsiteY10" fmla="*/ 37119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423" h="277063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54"/>
                      <a:pt x="13913" y="225791"/>
                      <a:pt x="36433" y="238830"/>
                    </a:cubicBezTo>
                    <a:lnTo>
                      <a:pt x="102699" y="277063"/>
                    </a:lnTo>
                    <a:lnTo>
                      <a:pt x="188424" y="277063"/>
                    </a:lnTo>
                    <a:lnTo>
                      <a:pt x="57864" y="201711"/>
                    </a:lnTo>
                    <a:cubicBezTo>
                      <a:pt x="48666" y="196396"/>
                      <a:pt x="42957" y="186615"/>
                      <a:pt x="42863" y="175994"/>
                    </a:cubicBezTo>
                    <a:lnTo>
                      <a:pt x="42863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3" name="Freeform: Shape 5622">
                <a:extLst>
                  <a:ext uri="{FF2B5EF4-FFF2-40B4-BE49-F238E27FC236}">
                    <a16:creationId xmlns:a16="http://schemas.microsoft.com/office/drawing/2014/main" id="{C42B4BDD-1417-D66E-1FD9-D4F961937F7B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4" name="Freeform: Shape 5623">
                <a:extLst>
                  <a:ext uri="{FF2B5EF4-FFF2-40B4-BE49-F238E27FC236}">
                    <a16:creationId xmlns:a16="http://schemas.microsoft.com/office/drawing/2014/main" id="{FD94BBE3-2BEE-94AC-2994-55B47877DF13}"/>
                  </a:ext>
                </a:extLst>
              </p:cNvPr>
              <p:cNvSpPr/>
              <p:nvPr/>
            </p:nvSpPr>
            <p:spPr>
              <a:xfrm>
                <a:off x="3659524" y="4969306"/>
                <a:ext cx="8572" cy="37119"/>
              </a:xfrm>
              <a:custGeom>
                <a:avLst/>
                <a:gdLst>
                  <a:gd name="connsiteX0" fmla="*/ 0 w 8572"/>
                  <a:gd name="connsiteY0" fmla="*/ 37119 h 37119"/>
                  <a:gd name="connsiteX1" fmla="*/ 0 w 8572"/>
                  <a:gd name="connsiteY1" fmla="*/ 0 h 37119"/>
                  <a:gd name="connsiteX2" fmla="*/ 0 w 8572"/>
                  <a:gd name="connsiteY2" fmla="*/ 0 h 37119"/>
                  <a:gd name="connsiteX3" fmla="*/ 0 w 8572"/>
                  <a:gd name="connsiteY3" fmla="*/ 37119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371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5" name="Freeform: Shape 5624">
                <a:extLst>
                  <a:ext uri="{FF2B5EF4-FFF2-40B4-BE49-F238E27FC236}">
                    <a16:creationId xmlns:a16="http://schemas.microsoft.com/office/drawing/2014/main" id="{B95CD9CF-D7A5-84DD-7659-99B4993EDC9C}"/>
                  </a:ext>
                </a:extLst>
              </p:cNvPr>
              <p:cNvSpPr/>
              <p:nvPr/>
            </p:nvSpPr>
            <p:spPr>
              <a:xfrm>
                <a:off x="3987165" y="5369642"/>
                <a:ext cx="159620" cy="168192"/>
              </a:xfrm>
              <a:custGeom>
                <a:avLst/>
                <a:gdLst>
                  <a:gd name="connsiteX0" fmla="*/ 64637 w 159620"/>
                  <a:gd name="connsiteY0" fmla="*/ 68666 h 168192"/>
                  <a:gd name="connsiteX1" fmla="*/ 64637 w 159620"/>
                  <a:gd name="connsiteY1" fmla="*/ 68666 h 168192"/>
                  <a:gd name="connsiteX2" fmla="*/ 101756 w 159620"/>
                  <a:gd name="connsiteY2" fmla="*/ 90097 h 168192"/>
                  <a:gd name="connsiteX3" fmla="*/ 112728 w 159620"/>
                  <a:gd name="connsiteY3" fmla="*/ 131073 h 168192"/>
                  <a:gd name="connsiteX4" fmla="*/ 91297 w 159620"/>
                  <a:gd name="connsiteY4" fmla="*/ 168192 h 168192"/>
                  <a:gd name="connsiteX5" fmla="*/ 140760 w 159620"/>
                  <a:gd name="connsiteY5" fmla="*/ 168192 h 168192"/>
                  <a:gd name="connsiteX6" fmla="*/ 149847 w 159620"/>
                  <a:gd name="connsiteY6" fmla="*/ 152505 h 168192"/>
                  <a:gd name="connsiteX7" fmla="*/ 123187 w 159620"/>
                  <a:gd name="connsiteY7" fmla="*/ 52978 h 168192"/>
                  <a:gd name="connsiteX8" fmla="*/ 31375 w 159620"/>
                  <a:gd name="connsiteY8" fmla="*/ 0 h 168192"/>
                  <a:gd name="connsiteX9" fmla="*/ 0 w 159620"/>
                  <a:gd name="connsiteY9" fmla="*/ 31032 h 168192"/>
                  <a:gd name="connsiteX10" fmla="*/ 21774 w 159620"/>
                  <a:gd name="connsiteY10" fmla="*/ 43548 h 168192"/>
                  <a:gd name="connsiteX11" fmla="*/ 21774 w 159620"/>
                  <a:gd name="connsiteY11" fmla="*/ 43548 h 16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9620" h="168192">
                    <a:moveTo>
                      <a:pt x="64637" y="68666"/>
                    </a:moveTo>
                    <a:lnTo>
                      <a:pt x="64637" y="68666"/>
                    </a:lnTo>
                    <a:lnTo>
                      <a:pt x="101756" y="90097"/>
                    </a:lnTo>
                    <a:cubicBezTo>
                      <a:pt x="116097" y="98386"/>
                      <a:pt x="121009" y="116732"/>
                      <a:pt x="112728" y="131073"/>
                    </a:cubicBezTo>
                    <a:lnTo>
                      <a:pt x="91297" y="168192"/>
                    </a:lnTo>
                    <a:lnTo>
                      <a:pt x="140760" y="168192"/>
                    </a:lnTo>
                    <a:lnTo>
                      <a:pt x="149847" y="152505"/>
                    </a:lnTo>
                    <a:cubicBezTo>
                      <a:pt x="169967" y="117657"/>
                      <a:pt x="158026" y="73106"/>
                      <a:pt x="123187" y="52978"/>
                    </a:cubicBezTo>
                    <a:lnTo>
                      <a:pt x="31375" y="0"/>
                    </a:lnTo>
                    <a:lnTo>
                      <a:pt x="0" y="31032"/>
                    </a:lnTo>
                    <a:lnTo>
                      <a:pt x="21774" y="43548"/>
                    </a:lnTo>
                    <a:lnTo>
                      <a:pt x="21774" y="435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6" name="Freeform: Shape 5625">
                <a:extLst>
                  <a:ext uri="{FF2B5EF4-FFF2-40B4-BE49-F238E27FC236}">
                    <a16:creationId xmlns:a16="http://schemas.microsoft.com/office/drawing/2014/main" id="{778A3945-632D-29B9-5A3E-CBD80F04E64A}"/>
                  </a:ext>
                </a:extLst>
              </p:cNvPr>
              <p:cNvSpPr/>
              <p:nvPr/>
            </p:nvSpPr>
            <p:spPr>
              <a:xfrm>
                <a:off x="3793597" y="5289232"/>
                <a:ext cx="224942" cy="111785"/>
              </a:xfrm>
              <a:custGeom>
                <a:avLst/>
                <a:gdLst>
                  <a:gd name="connsiteX0" fmla="*/ 85725 w 224942"/>
                  <a:gd name="connsiteY0" fmla="*/ 0 h 111785"/>
                  <a:gd name="connsiteX1" fmla="*/ 13459 w 224942"/>
                  <a:gd name="connsiteY1" fmla="*/ 0 h 111785"/>
                  <a:gd name="connsiteX2" fmla="*/ 0 w 224942"/>
                  <a:gd name="connsiteY2" fmla="*/ 0 h 111785"/>
                  <a:gd name="connsiteX3" fmla="*/ 193567 w 224942"/>
                  <a:gd name="connsiteY3" fmla="*/ 111785 h 111785"/>
                  <a:gd name="connsiteX4" fmla="*/ 224942 w 224942"/>
                  <a:gd name="connsiteY4" fmla="*/ 80410 h 111785"/>
                  <a:gd name="connsiteX5" fmla="*/ 85725 w 224942"/>
                  <a:gd name="connsiteY5" fmla="*/ 0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85725" y="0"/>
                    </a:moveTo>
                    <a:lnTo>
                      <a:pt x="13459" y="0"/>
                    </a:lnTo>
                    <a:lnTo>
                      <a:pt x="0" y="0"/>
                    </a:lnTo>
                    <a:lnTo>
                      <a:pt x="193567" y="111785"/>
                    </a:lnTo>
                    <a:lnTo>
                      <a:pt x="224942" y="8041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7" name="Freeform: Shape 5626">
                <a:extLst>
                  <a:ext uri="{FF2B5EF4-FFF2-40B4-BE49-F238E27FC236}">
                    <a16:creationId xmlns:a16="http://schemas.microsoft.com/office/drawing/2014/main" id="{51F288B9-BDA5-79BF-48BF-5000E83E7E74}"/>
                  </a:ext>
                </a:extLst>
              </p:cNvPr>
              <p:cNvSpPr/>
              <p:nvPr/>
            </p:nvSpPr>
            <p:spPr>
              <a:xfrm>
                <a:off x="4175760" y="5949743"/>
                <a:ext cx="167163" cy="278520"/>
              </a:xfrm>
              <a:custGeom>
                <a:avLst/>
                <a:gdLst>
                  <a:gd name="connsiteX0" fmla="*/ 42863 w 167163"/>
                  <a:gd name="connsiteY0" fmla="*/ 0 h 278520"/>
                  <a:gd name="connsiteX1" fmla="*/ 0 w 167163"/>
                  <a:gd name="connsiteY1" fmla="*/ 17145 h 278520"/>
                  <a:gd name="connsiteX2" fmla="*/ 0 w 167163"/>
                  <a:gd name="connsiteY2" fmla="*/ 164678 h 278520"/>
                  <a:gd name="connsiteX3" fmla="*/ 36433 w 167163"/>
                  <a:gd name="connsiteY3" fmla="*/ 227771 h 278520"/>
                  <a:gd name="connsiteX4" fmla="*/ 124301 w 167163"/>
                  <a:gd name="connsiteY4" fmla="*/ 278520 h 278520"/>
                  <a:gd name="connsiteX5" fmla="*/ 156448 w 167163"/>
                  <a:gd name="connsiteY5" fmla="*/ 259918 h 278520"/>
                  <a:gd name="connsiteX6" fmla="*/ 156448 w 167163"/>
                  <a:gd name="connsiteY6" fmla="*/ 259918 h 278520"/>
                  <a:gd name="connsiteX7" fmla="*/ 167164 w 167163"/>
                  <a:gd name="connsiteY7" fmla="*/ 253746 h 278520"/>
                  <a:gd name="connsiteX8" fmla="*/ 57864 w 167163"/>
                  <a:gd name="connsiteY8" fmla="*/ 190652 h 278520"/>
                  <a:gd name="connsiteX9" fmla="*/ 42863 w 167163"/>
                  <a:gd name="connsiteY9" fmla="*/ 164935 h 278520"/>
                  <a:gd name="connsiteX10" fmla="*/ 42863 w 167163"/>
                  <a:gd name="connsiteY10" fmla="*/ 13459 h 278520"/>
                  <a:gd name="connsiteX11" fmla="*/ 42863 w 167163"/>
                  <a:gd name="connsiteY11" fmla="*/ 13459 h 27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520">
                    <a:moveTo>
                      <a:pt x="42863" y="0"/>
                    </a:moveTo>
                    <a:cubicBezTo>
                      <a:pt x="28375" y="5144"/>
                      <a:pt x="14145" y="10716"/>
                      <a:pt x="0" y="17145"/>
                    </a:cubicBezTo>
                    <a:lnTo>
                      <a:pt x="0" y="164678"/>
                    </a:lnTo>
                    <a:cubicBezTo>
                      <a:pt x="77" y="190687"/>
                      <a:pt x="13939" y="214707"/>
                      <a:pt x="36433" y="227771"/>
                    </a:cubicBezTo>
                    <a:lnTo>
                      <a:pt x="124301" y="278520"/>
                    </a:lnTo>
                    <a:lnTo>
                      <a:pt x="156448" y="259918"/>
                    </a:lnTo>
                    <a:lnTo>
                      <a:pt x="156448" y="259918"/>
                    </a:lnTo>
                    <a:lnTo>
                      <a:pt x="167164" y="253746"/>
                    </a:lnTo>
                    <a:lnTo>
                      <a:pt x="57864" y="190652"/>
                    </a:lnTo>
                    <a:cubicBezTo>
                      <a:pt x="48692" y="185312"/>
                      <a:pt x="42991" y="175548"/>
                      <a:pt x="42863" y="164935"/>
                    </a:cubicBezTo>
                    <a:lnTo>
                      <a:pt x="42863" y="13459"/>
                    </a:lnTo>
                    <a:lnTo>
                      <a:pt x="42863" y="134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8" name="Freeform: Shape 5627">
                <a:extLst>
                  <a:ext uri="{FF2B5EF4-FFF2-40B4-BE49-F238E27FC236}">
                    <a16:creationId xmlns:a16="http://schemas.microsoft.com/office/drawing/2014/main" id="{F843A7B5-CA03-C344-7CC8-31DD06CFA861}"/>
                  </a:ext>
                </a:extLst>
              </p:cNvPr>
              <p:cNvSpPr/>
              <p:nvPr/>
            </p:nvSpPr>
            <p:spPr>
              <a:xfrm>
                <a:off x="4175760" y="5678338"/>
                <a:ext cx="42862" cy="288121"/>
              </a:xfrm>
              <a:custGeom>
                <a:avLst/>
                <a:gdLst>
                  <a:gd name="connsiteX0" fmla="*/ 42863 w 42862"/>
                  <a:gd name="connsiteY0" fmla="*/ 199139 h 288121"/>
                  <a:gd name="connsiteX1" fmla="*/ 42863 w 42862"/>
                  <a:gd name="connsiteY1" fmla="*/ 199139 h 288121"/>
                  <a:gd name="connsiteX2" fmla="*/ 42863 w 42862"/>
                  <a:gd name="connsiteY2" fmla="*/ 0 h 288121"/>
                  <a:gd name="connsiteX3" fmla="*/ 0 w 42862"/>
                  <a:gd name="connsiteY3" fmla="*/ 24775 h 288121"/>
                  <a:gd name="connsiteX4" fmla="*/ 0 w 42862"/>
                  <a:gd name="connsiteY4" fmla="*/ 288122 h 288121"/>
                  <a:gd name="connsiteX5" fmla="*/ 42863 w 42862"/>
                  <a:gd name="connsiteY5" fmla="*/ 270977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139"/>
                    </a:moveTo>
                    <a:lnTo>
                      <a:pt x="42863" y="199139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288122"/>
                    </a:lnTo>
                    <a:cubicBezTo>
                      <a:pt x="14145" y="282121"/>
                      <a:pt x="28375" y="276549"/>
                      <a:pt x="42863" y="2709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29" name="Freeform: Shape 5628">
                <a:extLst>
                  <a:ext uri="{FF2B5EF4-FFF2-40B4-BE49-F238E27FC236}">
                    <a16:creationId xmlns:a16="http://schemas.microsoft.com/office/drawing/2014/main" id="{8CA6AAC8-4E30-E209-25C8-3DA71EACCA0F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264547" cy="210026"/>
              </a:xfrm>
              <a:custGeom>
                <a:avLst/>
                <a:gdLst>
                  <a:gd name="connsiteX0" fmla="*/ 18517 w 264547"/>
                  <a:gd name="connsiteY0" fmla="*/ 32147 h 210026"/>
                  <a:gd name="connsiteX1" fmla="*/ 18517 w 264547"/>
                  <a:gd name="connsiteY1" fmla="*/ 32147 h 210026"/>
                  <a:gd name="connsiteX2" fmla="*/ 0 w 264547"/>
                  <a:gd name="connsiteY2" fmla="*/ 0 h 210026"/>
                  <a:gd name="connsiteX3" fmla="*/ 0 w 264547"/>
                  <a:gd name="connsiteY3" fmla="*/ 0 h 210026"/>
                  <a:gd name="connsiteX4" fmla="*/ 0 w 264547"/>
                  <a:gd name="connsiteY4" fmla="*/ 85725 h 210026"/>
                  <a:gd name="connsiteX5" fmla="*/ 0 w 264547"/>
                  <a:gd name="connsiteY5" fmla="*/ 85725 h 210026"/>
                  <a:gd name="connsiteX6" fmla="*/ 50664 w 264547"/>
                  <a:gd name="connsiteY6" fmla="*/ 173593 h 210026"/>
                  <a:gd name="connsiteX7" fmla="*/ 113843 w 264547"/>
                  <a:gd name="connsiteY7" fmla="*/ 210026 h 210026"/>
                  <a:gd name="connsiteX8" fmla="*/ 190310 w 264547"/>
                  <a:gd name="connsiteY8" fmla="*/ 210026 h 210026"/>
                  <a:gd name="connsiteX9" fmla="*/ 264547 w 264547"/>
                  <a:gd name="connsiteY9" fmla="*/ 167164 h 210026"/>
                  <a:gd name="connsiteX10" fmla="*/ 113843 w 264547"/>
                  <a:gd name="connsiteY10" fmla="*/ 167164 h 210026"/>
                  <a:gd name="connsiteX11" fmla="*/ 88125 w 264547"/>
                  <a:gd name="connsiteY11" fmla="*/ 152162 h 210026"/>
                  <a:gd name="connsiteX12" fmla="*/ 25032 w 264547"/>
                  <a:gd name="connsiteY12" fmla="*/ 42863 h 210026"/>
                  <a:gd name="connsiteX13" fmla="*/ 25032 w 264547"/>
                  <a:gd name="connsiteY13" fmla="*/ 42863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547" h="210026">
                    <a:moveTo>
                      <a:pt x="18517" y="32147"/>
                    </a:moveTo>
                    <a:lnTo>
                      <a:pt x="18517" y="32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50664" y="173593"/>
                    </a:lnTo>
                    <a:cubicBezTo>
                      <a:pt x="63719" y="196139"/>
                      <a:pt x="87791" y="210018"/>
                      <a:pt x="113843" y="210026"/>
                    </a:cubicBezTo>
                    <a:lnTo>
                      <a:pt x="190310" y="210026"/>
                    </a:lnTo>
                    <a:lnTo>
                      <a:pt x="264547" y="167164"/>
                    </a:lnTo>
                    <a:lnTo>
                      <a:pt x="113843" y="167164"/>
                    </a:lnTo>
                    <a:cubicBezTo>
                      <a:pt x="103230" y="167018"/>
                      <a:pt x="93475" y="161326"/>
                      <a:pt x="88125" y="152162"/>
                    </a:cubicBezTo>
                    <a:lnTo>
                      <a:pt x="25032" y="42863"/>
                    </a:lnTo>
                    <a:lnTo>
                      <a:pt x="25032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0" name="Freeform: Shape 5629">
                <a:extLst>
                  <a:ext uri="{FF2B5EF4-FFF2-40B4-BE49-F238E27FC236}">
                    <a16:creationId xmlns:a16="http://schemas.microsoft.com/office/drawing/2014/main" id="{D58E48C7-E2CE-C27F-17B1-0F0F88A1CC29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1" name="Freeform: Shape 5630">
                <a:extLst>
                  <a:ext uri="{FF2B5EF4-FFF2-40B4-BE49-F238E27FC236}">
                    <a16:creationId xmlns:a16="http://schemas.microsoft.com/office/drawing/2014/main" id="{ED163A93-3AEF-FCC8-D5C5-EE0324A887FF}"/>
                  </a:ext>
                </a:extLst>
              </p:cNvPr>
              <p:cNvSpPr/>
              <p:nvPr/>
            </p:nvSpPr>
            <p:spPr>
              <a:xfrm>
                <a:off x="3529050" y="5370671"/>
                <a:ext cx="18516" cy="32146"/>
              </a:xfrm>
              <a:custGeom>
                <a:avLst/>
                <a:gdLst>
                  <a:gd name="connsiteX0" fmla="*/ 18517 w 18516"/>
                  <a:gd name="connsiteY0" fmla="*/ 32147 h 32146"/>
                  <a:gd name="connsiteX1" fmla="*/ 0 w 18516"/>
                  <a:gd name="connsiteY1" fmla="*/ 0 h 32146"/>
                  <a:gd name="connsiteX2" fmla="*/ 0 w 18516"/>
                  <a:gd name="connsiteY2" fmla="*/ 0 h 32146"/>
                  <a:gd name="connsiteX3" fmla="*/ 18517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517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2" name="Freeform: Shape 5631">
                <a:extLst>
                  <a:ext uri="{FF2B5EF4-FFF2-40B4-BE49-F238E27FC236}">
                    <a16:creationId xmlns:a16="http://schemas.microsoft.com/office/drawing/2014/main" id="{11100BEB-D5DF-F1EB-19B0-6E50AFC12C1A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3" name="Freeform: Shape 5632">
                <a:extLst>
                  <a:ext uri="{FF2B5EF4-FFF2-40B4-BE49-F238E27FC236}">
                    <a16:creationId xmlns:a16="http://schemas.microsoft.com/office/drawing/2014/main" id="{EEDDFAE0-1794-B0F1-EFAE-76EC73923600}"/>
                  </a:ext>
                </a:extLst>
              </p:cNvPr>
              <p:cNvSpPr/>
              <p:nvPr/>
            </p:nvSpPr>
            <p:spPr>
              <a:xfrm>
                <a:off x="3547567" y="540281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4" name="Freeform: Shape 5633">
                <a:extLst>
                  <a:ext uri="{FF2B5EF4-FFF2-40B4-BE49-F238E27FC236}">
                    <a16:creationId xmlns:a16="http://schemas.microsoft.com/office/drawing/2014/main" id="{0192F669-F036-C8B7-AD06-5C4332C4C6A8}"/>
                  </a:ext>
                </a:extLst>
              </p:cNvPr>
              <p:cNvSpPr/>
              <p:nvPr/>
            </p:nvSpPr>
            <p:spPr>
              <a:xfrm>
                <a:off x="4028655" y="5537835"/>
                <a:ext cx="190052" cy="115471"/>
              </a:xfrm>
              <a:custGeom>
                <a:avLst/>
                <a:gdLst>
                  <a:gd name="connsiteX0" fmla="*/ 74581 w 190052"/>
                  <a:gd name="connsiteY0" fmla="*/ 42863 h 115471"/>
                  <a:gd name="connsiteX1" fmla="*/ 117443 w 190052"/>
                  <a:gd name="connsiteY1" fmla="*/ 42863 h 115471"/>
                  <a:gd name="connsiteX2" fmla="*/ 138617 w 190052"/>
                  <a:gd name="connsiteY2" fmla="*/ 51435 h 115471"/>
                  <a:gd name="connsiteX3" fmla="*/ 147190 w 190052"/>
                  <a:gd name="connsiteY3" fmla="*/ 72609 h 115471"/>
                  <a:gd name="connsiteX4" fmla="*/ 147190 w 190052"/>
                  <a:gd name="connsiteY4" fmla="*/ 115471 h 115471"/>
                  <a:gd name="connsiteX5" fmla="*/ 190052 w 190052"/>
                  <a:gd name="connsiteY5" fmla="*/ 90697 h 115471"/>
                  <a:gd name="connsiteX6" fmla="*/ 190052 w 190052"/>
                  <a:gd name="connsiteY6" fmla="*/ 72866 h 115471"/>
                  <a:gd name="connsiteX7" fmla="*/ 180365 w 190052"/>
                  <a:gd name="connsiteY7" fmla="*/ 36519 h 115471"/>
                  <a:gd name="connsiteX8" fmla="*/ 117186 w 190052"/>
                  <a:gd name="connsiteY8" fmla="*/ 0 h 115471"/>
                  <a:gd name="connsiteX9" fmla="*/ 11487 w 190052"/>
                  <a:gd name="connsiteY9" fmla="*/ 0 h 115471"/>
                  <a:gd name="connsiteX10" fmla="*/ 0 w 190052"/>
                  <a:gd name="connsiteY10" fmla="*/ 42863 h 115471"/>
                  <a:gd name="connsiteX11" fmla="*/ 74581 w 190052"/>
                  <a:gd name="connsiteY11" fmla="*/ 42863 h 11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052" h="115471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25356" y="42794"/>
                      <a:pt x="132977" y="45880"/>
                      <a:pt x="138617" y="51435"/>
                    </a:cubicBezTo>
                    <a:cubicBezTo>
                      <a:pt x="144207" y="57059"/>
                      <a:pt x="147293" y="64688"/>
                      <a:pt x="147190" y="72609"/>
                    </a:cubicBezTo>
                    <a:lnTo>
                      <a:pt x="147190" y="115471"/>
                    </a:lnTo>
                    <a:lnTo>
                      <a:pt x="190052" y="90697"/>
                    </a:lnTo>
                    <a:lnTo>
                      <a:pt x="190052" y="72866"/>
                    </a:lnTo>
                    <a:cubicBezTo>
                      <a:pt x="190087" y="60111"/>
                      <a:pt x="186743" y="47569"/>
                      <a:pt x="180365" y="36519"/>
                    </a:cubicBezTo>
                    <a:cubicBezTo>
                      <a:pt x="167335" y="13948"/>
                      <a:pt x="143255" y="26"/>
                      <a:pt x="117186" y="0"/>
                    </a:cubicBezTo>
                    <a:lnTo>
                      <a:pt x="11487" y="0"/>
                    </a:lnTo>
                    <a:cubicBezTo>
                      <a:pt x="7604" y="14290"/>
                      <a:pt x="3772" y="2857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5" name="Freeform: Shape 5634">
                <a:extLst>
                  <a:ext uri="{FF2B5EF4-FFF2-40B4-BE49-F238E27FC236}">
                    <a16:creationId xmlns:a16="http://schemas.microsoft.com/office/drawing/2014/main" id="{6DA6932C-B2B5-047D-D56A-70B4CB8EEE5C}"/>
                  </a:ext>
                </a:extLst>
              </p:cNvPr>
              <p:cNvSpPr/>
              <p:nvPr/>
            </p:nvSpPr>
            <p:spPr>
              <a:xfrm>
                <a:off x="3805085" y="5537835"/>
                <a:ext cx="235057" cy="42862"/>
              </a:xfrm>
              <a:custGeom>
                <a:avLst/>
                <a:gdLst>
                  <a:gd name="connsiteX0" fmla="*/ 74238 w 235057"/>
                  <a:gd name="connsiteY0" fmla="*/ 0 h 42862"/>
                  <a:gd name="connsiteX1" fmla="*/ 11659 w 235057"/>
                  <a:gd name="connsiteY1" fmla="*/ 36176 h 42862"/>
                  <a:gd name="connsiteX2" fmla="*/ 0 w 235057"/>
                  <a:gd name="connsiteY2" fmla="*/ 42863 h 42862"/>
                  <a:gd name="connsiteX3" fmla="*/ 223571 w 235057"/>
                  <a:gd name="connsiteY3" fmla="*/ 42863 h 42862"/>
                  <a:gd name="connsiteX4" fmla="*/ 235058 w 235057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57" h="42862">
                    <a:moveTo>
                      <a:pt x="74238" y="0"/>
                    </a:moveTo>
                    <a:lnTo>
                      <a:pt x="11659" y="36176"/>
                    </a:lnTo>
                    <a:lnTo>
                      <a:pt x="0" y="42863"/>
                    </a:lnTo>
                    <a:lnTo>
                      <a:pt x="223571" y="42863"/>
                    </a:lnTo>
                    <a:cubicBezTo>
                      <a:pt x="227343" y="28632"/>
                      <a:pt x="231175" y="14342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6" name="Freeform: Shape 5635">
                <a:extLst>
                  <a:ext uri="{FF2B5EF4-FFF2-40B4-BE49-F238E27FC236}">
                    <a16:creationId xmlns:a16="http://schemas.microsoft.com/office/drawing/2014/main" id="{E12207CC-364B-7410-DA22-D846558E2C9F}"/>
                  </a:ext>
                </a:extLst>
              </p:cNvPr>
              <p:cNvSpPr/>
              <p:nvPr/>
            </p:nvSpPr>
            <p:spPr>
              <a:xfrm>
                <a:off x="4474940" y="5940056"/>
                <a:ext cx="263090" cy="200082"/>
              </a:xfrm>
              <a:custGeom>
                <a:avLst/>
                <a:gdLst>
                  <a:gd name="connsiteX0" fmla="*/ 28804 w 263090"/>
                  <a:gd name="connsiteY0" fmla="*/ 0 h 200082"/>
                  <a:gd name="connsiteX1" fmla="*/ 0 w 263090"/>
                  <a:gd name="connsiteY1" fmla="*/ 35919 h 200082"/>
                  <a:gd name="connsiteX2" fmla="*/ 73724 w 263090"/>
                  <a:gd name="connsiteY2" fmla="*/ 163649 h 200082"/>
                  <a:gd name="connsiteX3" fmla="*/ 136817 w 263090"/>
                  <a:gd name="connsiteY3" fmla="*/ 200082 h 200082"/>
                  <a:gd name="connsiteX4" fmla="*/ 238316 w 263090"/>
                  <a:gd name="connsiteY4" fmla="*/ 200082 h 200082"/>
                  <a:gd name="connsiteX5" fmla="*/ 256832 w 263090"/>
                  <a:gd name="connsiteY5" fmla="*/ 167936 h 200082"/>
                  <a:gd name="connsiteX6" fmla="*/ 256832 w 263090"/>
                  <a:gd name="connsiteY6" fmla="*/ 167936 h 200082"/>
                  <a:gd name="connsiteX7" fmla="*/ 263090 w 263090"/>
                  <a:gd name="connsiteY7" fmla="*/ 157220 h 200082"/>
                  <a:gd name="connsiteX8" fmla="*/ 136817 w 263090"/>
                  <a:gd name="connsiteY8" fmla="*/ 157220 h 200082"/>
                  <a:gd name="connsiteX9" fmla="*/ 111100 w 263090"/>
                  <a:gd name="connsiteY9" fmla="*/ 142218 h 200082"/>
                  <a:gd name="connsiteX10" fmla="*/ 35147 w 263090"/>
                  <a:gd name="connsiteY10" fmla="*/ 11659 h 200082"/>
                  <a:gd name="connsiteX11" fmla="*/ 35147 w 263090"/>
                  <a:gd name="connsiteY11" fmla="*/ 11659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8804" y="0"/>
                    </a:moveTo>
                    <a:cubicBezTo>
                      <a:pt x="18774" y="11659"/>
                      <a:pt x="9258" y="23660"/>
                      <a:pt x="0" y="35919"/>
                    </a:cubicBezTo>
                    <a:lnTo>
                      <a:pt x="73724" y="163649"/>
                    </a:lnTo>
                    <a:cubicBezTo>
                      <a:pt x="86788" y="186143"/>
                      <a:pt x="110808" y="200005"/>
                      <a:pt x="136817" y="200082"/>
                    </a:cubicBezTo>
                    <a:lnTo>
                      <a:pt x="238316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90" y="157220"/>
                    </a:lnTo>
                    <a:lnTo>
                      <a:pt x="136817" y="157220"/>
                    </a:lnTo>
                    <a:cubicBezTo>
                      <a:pt x="126204" y="157091"/>
                      <a:pt x="116440" y="151391"/>
                      <a:pt x="111100" y="142218"/>
                    </a:cubicBezTo>
                    <a:lnTo>
                      <a:pt x="35147" y="11659"/>
                    </a:lnTo>
                    <a:lnTo>
                      <a:pt x="3514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7" name="Freeform: Shape 5636">
                <a:extLst>
                  <a:ext uri="{FF2B5EF4-FFF2-40B4-BE49-F238E27FC236}">
                    <a16:creationId xmlns:a16="http://schemas.microsoft.com/office/drawing/2014/main" id="{8B5CDAD3-EB74-EDE7-3530-0CB7DBD9FEBE}"/>
                  </a:ext>
                </a:extLst>
              </p:cNvPr>
              <p:cNvSpPr/>
              <p:nvPr/>
            </p:nvSpPr>
            <p:spPr>
              <a:xfrm>
                <a:off x="4343266" y="5704998"/>
                <a:ext cx="160477" cy="270976"/>
              </a:xfrm>
              <a:custGeom>
                <a:avLst/>
                <a:gdLst>
                  <a:gd name="connsiteX0" fmla="*/ 123958 w 160477"/>
                  <a:gd name="connsiteY0" fmla="*/ 172479 h 270976"/>
                  <a:gd name="connsiteX1" fmla="*/ 123958 w 160477"/>
                  <a:gd name="connsiteY1" fmla="*/ 172479 h 270976"/>
                  <a:gd name="connsiteX2" fmla="*/ 24775 w 160477"/>
                  <a:gd name="connsiteY2" fmla="*/ 0 h 270976"/>
                  <a:gd name="connsiteX3" fmla="*/ 0 w 160477"/>
                  <a:gd name="connsiteY3" fmla="*/ 42863 h 270976"/>
                  <a:gd name="connsiteX4" fmla="*/ 131674 w 160477"/>
                  <a:gd name="connsiteY4" fmla="*/ 270977 h 270976"/>
                  <a:gd name="connsiteX5" fmla="*/ 160477 w 160477"/>
                  <a:gd name="connsiteY5" fmla="*/ 235058 h 270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976">
                    <a:moveTo>
                      <a:pt x="123958" y="172479"/>
                    </a:moveTo>
                    <a:lnTo>
                      <a:pt x="123958" y="172479"/>
                    </a:lnTo>
                    <a:lnTo>
                      <a:pt x="24775" y="0"/>
                    </a:lnTo>
                    <a:lnTo>
                      <a:pt x="0" y="42863"/>
                    </a:lnTo>
                    <a:lnTo>
                      <a:pt x="131674" y="270977"/>
                    </a:lnTo>
                    <a:cubicBezTo>
                      <a:pt x="140932" y="258718"/>
                      <a:pt x="150447" y="246717"/>
                      <a:pt x="160477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8" name="Freeform: Shape 5637">
                <a:extLst>
                  <a:ext uri="{FF2B5EF4-FFF2-40B4-BE49-F238E27FC236}">
                    <a16:creationId xmlns:a16="http://schemas.microsoft.com/office/drawing/2014/main" id="{6A9BBE26-ED22-1761-EC2C-48C64F6FB157}"/>
                  </a:ext>
                </a:extLst>
              </p:cNvPr>
              <p:cNvSpPr/>
              <p:nvPr/>
            </p:nvSpPr>
            <p:spPr>
              <a:xfrm>
                <a:off x="3616661" y="5783522"/>
                <a:ext cx="312467" cy="134759"/>
              </a:xfrm>
              <a:custGeom>
                <a:avLst/>
                <a:gdLst>
                  <a:gd name="connsiteX0" fmla="*/ 32147 w 312467"/>
                  <a:gd name="connsiteY0" fmla="*/ 18603 h 134759"/>
                  <a:gd name="connsiteX1" fmla="*/ 0 w 312467"/>
                  <a:gd name="connsiteY1" fmla="*/ 0 h 134759"/>
                  <a:gd name="connsiteX2" fmla="*/ 0 w 312467"/>
                  <a:gd name="connsiteY2" fmla="*/ 0 h 134759"/>
                  <a:gd name="connsiteX3" fmla="*/ 42863 w 312467"/>
                  <a:gd name="connsiteY3" fmla="*/ 74324 h 134759"/>
                  <a:gd name="connsiteX4" fmla="*/ 130473 w 312467"/>
                  <a:gd name="connsiteY4" fmla="*/ 124987 h 134759"/>
                  <a:gd name="connsiteX5" fmla="*/ 203340 w 312467"/>
                  <a:gd name="connsiteY5" fmla="*/ 124987 h 134759"/>
                  <a:gd name="connsiteX6" fmla="*/ 269605 w 312467"/>
                  <a:gd name="connsiteY6" fmla="*/ 86754 h 134759"/>
                  <a:gd name="connsiteX7" fmla="*/ 312468 w 312467"/>
                  <a:gd name="connsiteY7" fmla="*/ 12516 h 134759"/>
                  <a:gd name="connsiteX8" fmla="*/ 181908 w 312467"/>
                  <a:gd name="connsiteY8" fmla="*/ 87868 h 134759"/>
                  <a:gd name="connsiteX9" fmla="*/ 151905 w 312467"/>
                  <a:gd name="connsiteY9" fmla="*/ 87868 h 134759"/>
                  <a:gd name="connsiteX10" fmla="*/ 42605 w 312467"/>
                  <a:gd name="connsiteY10" fmla="*/ 24775 h 134759"/>
                  <a:gd name="connsiteX11" fmla="*/ 31890 w 312467"/>
                  <a:gd name="connsiteY11" fmla="*/ 18603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467" h="134759">
                    <a:moveTo>
                      <a:pt x="32147" y="1860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4"/>
                    </a:lnTo>
                    <a:lnTo>
                      <a:pt x="130473" y="124987"/>
                    </a:lnTo>
                    <a:cubicBezTo>
                      <a:pt x="153011" y="138018"/>
                      <a:pt x="180803" y="138018"/>
                      <a:pt x="203340" y="124987"/>
                    </a:cubicBezTo>
                    <a:lnTo>
                      <a:pt x="269605" y="86754"/>
                    </a:lnTo>
                    <a:lnTo>
                      <a:pt x="312468" y="12516"/>
                    </a:lnTo>
                    <a:lnTo>
                      <a:pt x="181908" y="87868"/>
                    </a:lnTo>
                    <a:cubicBezTo>
                      <a:pt x="172633" y="93260"/>
                      <a:pt x="161180" y="93260"/>
                      <a:pt x="151905" y="87868"/>
                    </a:cubicBezTo>
                    <a:lnTo>
                      <a:pt x="42605" y="24775"/>
                    </a:lnTo>
                    <a:lnTo>
                      <a:pt x="31890" y="1860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39" name="Freeform: Shape 5638">
                <a:extLst>
                  <a:ext uri="{FF2B5EF4-FFF2-40B4-BE49-F238E27FC236}">
                    <a16:creationId xmlns:a16="http://schemas.microsoft.com/office/drawing/2014/main" id="{1670A9B5-B6DB-9C01-94DF-F15CBB0C6F4B}"/>
                  </a:ext>
                </a:extLst>
              </p:cNvPr>
              <p:cNvSpPr/>
              <p:nvPr/>
            </p:nvSpPr>
            <p:spPr>
              <a:xfrm>
                <a:off x="4142498" y="5609993"/>
                <a:ext cx="200425" cy="105634"/>
              </a:xfrm>
              <a:custGeom>
                <a:avLst/>
                <a:gdLst>
                  <a:gd name="connsiteX0" fmla="*/ 76124 w 200425"/>
                  <a:gd name="connsiteY0" fmla="*/ 68344 h 105634"/>
                  <a:gd name="connsiteX1" fmla="*/ 76124 w 200425"/>
                  <a:gd name="connsiteY1" fmla="*/ 68344 h 105634"/>
                  <a:gd name="connsiteX2" fmla="*/ 113243 w 200425"/>
                  <a:gd name="connsiteY2" fmla="*/ 46913 h 105634"/>
                  <a:gd name="connsiteX3" fmla="*/ 154219 w 200425"/>
                  <a:gd name="connsiteY3" fmla="*/ 57886 h 105634"/>
                  <a:gd name="connsiteX4" fmla="*/ 175651 w 200425"/>
                  <a:gd name="connsiteY4" fmla="*/ 95005 h 105634"/>
                  <a:gd name="connsiteX5" fmla="*/ 200425 w 200425"/>
                  <a:gd name="connsiteY5" fmla="*/ 52142 h 105634"/>
                  <a:gd name="connsiteX6" fmla="*/ 191338 w 200425"/>
                  <a:gd name="connsiteY6" fmla="*/ 36455 h 105634"/>
                  <a:gd name="connsiteX7" fmla="*/ 164763 w 200425"/>
                  <a:gd name="connsiteY7" fmla="*/ 9880 h 105634"/>
                  <a:gd name="connsiteX8" fmla="*/ 147104 w 200425"/>
                  <a:gd name="connsiteY8" fmla="*/ 2508 h 105634"/>
                  <a:gd name="connsiteX9" fmla="*/ 91812 w 200425"/>
                  <a:gd name="connsiteY9" fmla="*/ 9794 h 105634"/>
                  <a:gd name="connsiteX10" fmla="*/ 0 w 200425"/>
                  <a:gd name="connsiteY10" fmla="*/ 62772 h 105634"/>
                  <a:gd name="connsiteX11" fmla="*/ 11487 w 200425"/>
                  <a:gd name="connsiteY11" fmla="*/ 105635 h 105634"/>
                  <a:gd name="connsiteX12" fmla="*/ 33261 w 200425"/>
                  <a:gd name="connsiteY12" fmla="*/ 93119 h 105634"/>
                  <a:gd name="connsiteX13" fmla="*/ 33261 w 200425"/>
                  <a:gd name="connsiteY13" fmla="*/ 93119 h 1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425" h="105634">
                    <a:moveTo>
                      <a:pt x="76124" y="68344"/>
                    </a:moveTo>
                    <a:lnTo>
                      <a:pt x="76124" y="68344"/>
                    </a:lnTo>
                    <a:lnTo>
                      <a:pt x="113243" y="46913"/>
                    </a:lnTo>
                    <a:cubicBezTo>
                      <a:pt x="127585" y="38632"/>
                      <a:pt x="145930" y="43544"/>
                      <a:pt x="154219" y="57886"/>
                    </a:cubicBezTo>
                    <a:lnTo>
                      <a:pt x="175651" y="95005"/>
                    </a:lnTo>
                    <a:lnTo>
                      <a:pt x="200425" y="52142"/>
                    </a:lnTo>
                    <a:lnTo>
                      <a:pt x="191338" y="36455"/>
                    </a:lnTo>
                    <a:cubicBezTo>
                      <a:pt x="185020" y="25379"/>
                      <a:pt x="175839" y="16198"/>
                      <a:pt x="164763" y="9880"/>
                    </a:cubicBezTo>
                    <a:cubicBezTo>
                      <a:pt x="159217" y="6674"/>
                      <a:pt x="153285" y="4196"/>
                      <a:pt x="147104" y="2508"/>
                    </a:cubicBezTo>
                    <a:cubicBezTo>
                      <a:pt x="128442" y="-2533"/>
                      <a:pt x="108537" y="90"/>
                      <a:pt x="91812" y="9794"/>
                    </a:cubicBezTo>
                    <a:lnTo>
                      <a:pt x="0" y="62772"/>
                    </a:lnTo>
                    <a:cubicBezTo>
                      <a:pt x="3883" y="77062"/>
                      <a:pt x="7715" y="91344"/>
                      <a:pt x="11487" y="105635"/>
                    </a:cubicBezTo>
                    <a:lnTo>
                      <a:pt x="33261" y="93119"/>
                    </a:lnTo>
                    <a:lnTo>
                      <a:pt x="33261" y="93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0" name="Freeform: Shape 5639">
                <a:extLst>
                  <a:ext uri="{FF2B5EF4-FFF2-40B4-BE49-F238E27FC236}">
                    <a16:creationId xmlns:a16="http://schemas.microsoft.com/office/drawing/2014/main" id="{7B0951E3-A290-DD71-4646-94D607DC2E24}"/>
                  </a:ext>
                </a:extLst>
              </p:cNvPr>
              <p:cNvSpPr/>
              <p:nvPr/>
            </p:nvSpPr>
            <p:spPr>
              <a:xfrm>
                <a:off x="3960761" y="5673109"/>
                <a:ext cx="193567" cy="154305"/>
              </a:xfrm>
              <a:custGeom>
                <a:avLst/>
                <a:gdLst>
                  <a:gd name="connsiteX0" fmla="*/ 42863 w 193567"/>
                  <a:gd name="connsiteY0" fmla="*/ 80067 h 154305"/>
                  <a:gd name="connsiteX1" fmla="*/ 6772 w 193567"/>
                  <a:gd name="connsiteY1" fmla="*/ 142646 h 154305"/>
                  <a:gd name="connsiteX2" fmla="*/ 0 w 193567"/>
                  <a:gd name="connsiteY2" fmla="*/ 154305 h 154305"/>
                  <a:gd name="connsiteX3" fmla="*/ 193567 w 193567"/>
                  <a:gd name="connsiteY3" fmla="*/ 42863 h 154305"/>
                  <a:gd name="connsiteX4" fmla="*/ 182080 w 193567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42863" y="80067"/>
                    </a:moveTo>
                    <a:lnTo>
                      <a:pt x="6772" y="142646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95" y="28632"/>
                      <a:pt x="185963" y="14342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1" name="Freeform: Shape 5640">
                <a:extLst>
                  <a:ext uri="{FF2B5EF4-FFF2-40B4-BE49-F238E27FC236}">
                    <a16:creationId xmlns:a16="http://schemas.microsoft.com/office/drawing/2014/main" id="{17BCF02C-06F9-BFEB-507F-E6D525B0015A}"/>
                  </a:ext>
                </a:extLst>
              </p:cNvPr>
              <p:cNvSpPr/>
              <p:nvPr/>
            </p:nvSpPr>
            <p:spPr>
              <a:xfrm>
                <a:off x="4738458" y="5789352"/>
                <a:ext cx="288550" cy="128930"/>
              </a:xfrm>
              <a:custGeom>
                <a:avLst/>
                <a:gdLst>
                  <a:gd name="connsiteX0" fmla="*/ 7030 w 288550"/>
                  <a:gd name="connsiteY0" fmla="*/ 0 h 128930"/>
                  <a:gd name="connsiteX1" fmla="*/ 0 w 288550"/>
                  <a:gd name="connsiteY1" fmla="*/ 45434 h 128930"/>
                  <a:gd name="connsiteX2" fmla="*/ 127816 w 288550"/>
                  <a:gd name="connsiteY2" fmla="*/ 119157 h 128930"/>
                  <a:gd name="connsiteX3" fmla="*/ 200682 w 288550"/>
                  <a:gd name="connsiteY3" fmla="*/ 119157 h 128930"/>
                  <a:gd name="connsiteX4" fmla="*/ 288550 w 288550"/>
                  <a:gd name="connsiteY4" fmla="*/ 68494 h 128930"/>
                  <a:gd name="connsiteX5" fmla="*/ 288550 w 288550"/>
                  <a:gd name="connsiteY5" fmla="*/ 31375 h 128930"/>
                  <a:gd name="connsiteX6" fmla="*/ 288550 w 288550"/>
                  <a:gd name="connsiteY6" fmla="*/ 31375 h 128930"/>
                  <a:gd name="connsiteX7" fmla="*/ 288550 w 288550"/>
                  <a:gd name="connsiteY7" fmla="*/ 19031 h 128930"/>
                  <a:gd name="connsiteX8" fmla="*/ 179251 w 288550"/>
                  <a:gd name="connsiteY8" fmla="*/ 82124 h 128930"/>
                  <a:gd name="connsiteX9" fmla="*/ 149247 w 288550"/>
                  <a:gd name="connsiteY9" fmla="*/ 82124 h 128930"/>
                  <a:gd name="connsiteX10" fmla="*/ 18602 w 288550"/>
                  <a:gd name="connsiteY10" fmla="*/ 6772 h 128930"/>
                  <a:gd name="connsiteX11" fmla="*/ 18602 w 288550"/>
                  <a:gd name="connsiteY11" fmla="*/ 6772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550" h="128930">
                    <a:moveTo>
                      <a:pt x="7030" y="0"/>
                    </a:moveTo>
                    <a:cubicBezTo>
                      <a:pt x="4175" y="15028"/>
                      <a:pt x="1826" y="30175"/>
                      <a:pt x="0" y="45434"/>
                    </a:cubicBezTo>
                    <a:lnTo>
                      <a:pt x="127816" y="119157"/>
                    </a:lnTo>
                    <a:cubicBezTo>
                      <a:pt x="150353" y="132188"/>
                      <a:pt x="178145" y="132188"/>
                      <a:pt x="200682" y="119157"/>
                    </a:cubicBezTo>
                    <a:lnTo>
                      <a:pt x="288550" y="68494"/>
                    </a:lnTo>
                    <a:lnTo>
                      <a:pt x="288550" y="31375"/>
                    </a:lnTo>
                    <a:lnTo>
                      <a:pt x="288550" y="31375"/>
                    </a:lnTo>
                    <a:lnTo>
                      <a:pt x="288550" y="19031"/>
                    </a:lnTo>
                    <a:lnTo>
                      <a:pt x="179251" y="82124"/>
                    </a:lnTo>
                    <a:cubicBezTo>
                      <a:pt x="169950" y="87431"/>
                      <a:pt x="158548" y="87431"/>
                      <a:pt x="149247" y="82124"/>
                    </a:cubicBezTo>
                    <a:lnTo>
                      <a:pt x="18602" y="6772"/>
                    </a:lnTo>
                    <a:lnTo>
                      <a:pt x="18602" y="67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2" name="Freeform: Shape 5641">
                <a:extLst>
                  <a:ext uri="{FF2B5EF4-FFF2-40B4-BE49-F238E27FC236}">
                    <a16:creationId xmlns:a16="http://schemas.microsoft.com/office/drawing/2014/main" id="{8D3EEF44-64E6-A745-7E55-24DD66222DD5}"/>
                  </a:ext>
                </a:extLst>
              </p:cNvPr>
              <p:cNvSpPr/>
              <p:nvPr/>
            </p:nvSpPr>
            <p:spPr>
              <a:xfrm>
                <a:off x="4510087" y="5653649"/>
                <a:ext cx="235057" cy="181136"/>
              </a:xfrm>
              <a:custGeom>
                <a:avLst/>
                <a:gdLst>
                  <a:gd name="connsiteX0" fmla="*/ 172736 w 235057"/>
                  <a:gd name="connsiteY0" fmla="*/ 99527 h 181136"/>
                  <a:gd name="connsiteX1" fmla="*/ 172736 w 235057"/>
                  <a:gd name="connsiteY1" fmla="*/ 99527 h 181136"/>
                  <a:gd name="connsiteX2" fmla="*/ 0 w 235057"/>
                  <a:gd name="connsiteY2" fmla="*/ 0 h 181136"/>
                  <a:gd name="connsiteX3" fmla="*/ 0 w 235057"/>
                  <a:gd name="connsiteY3" fmla="*/ 49463 h 181136"/>
                  <a:gd name="connsiteX4" fmla="*/ 228029 w 235057"/>
                  <a:gd name="connsiteY4" fmla="*/ 181137 h 181136"/>
                  <a:gd name="connsiteX5" fmla="*/ 235058 w 235057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57" h="181136">
                    <a:moveTo>
                      <a:pt x="172736" y="99527"/>
                    </a:moveTo>
                    <a:lnTo>
                      <a:pt x="172736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5" y="165878"/>
                      <a:pt x="232255" y="150730"/>
                      <a:pt x="235058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3" name="Freeform: Shape 5642">
                <a:extLst>
                  <a:ext uri="{FF2B5EF4-FFF2-40B4-BE49-F238E27FC236}">
                    <a16:creationId xmlns:a16="http://schemas.microsoft.com/office/drawing/2014/main" id="{AE6085D4-ED62-E744-BC64-7623E62D88DC}"/>
                  </a:ext>
                </a:extLst>
              </p:cNvPr>
              <p:cNvSpPr/>
              <p:nvPr/>
            </p:nvSpPr>
            <p:spPr>
              <a:xfrm>
                <a:off x="3899039" y="5951715"/>
                <a:ext cx="277063" cy="188423"/>
              </a:xfrm>
              <a:custGeom>
                <a:avLst/>
                <a:gdLst>
                  <a:gd name="connsiteX0" fmla="*/ 37119 w 277063"/>
                  <a:gd name="connsiteY0" fmla="*/ 145561 h 188423"/>
                  <a:gd name="connsiteX1" fmla="*/ 0 w 277063"/>
                  <a:gd name="connsiteY1" fmla="*/ 145561 h 188423"/>
                  <a:gd name="connsiteX2" fmla="*/ 74238 w 277063"/>
                  <a:gd name="connsiteY2" fmla="*/ 188423 h 188423"/>
                  <a:gd name="connsiteX3" fmla="*/ 175651 w 277063"/>
                  <a:gd name="connsiteY3" fmla="*/ 188423 h 188423"/>
                  <a:gd name="connsiteX4" fmla="*/ 238744 w 277063"/>
                  <a:gd name="connsiteY4" fmla="*/ 151990 h 188423"/>
                  <a:gd name="connsiteX5" fmla="*/ 277063 w 277063"/>
                  <a:gd name="connsiteY5" fmla="*/ 85725 h 188423"/>
                  <a:gd name="connsiteX6" fmla="*/ 277063 w 277063"/>
                  <a:gd name="connsiteY6" fmla="*/ 0 h 188423"/>
                  <a:gd name="connsiteX7" fmla="*/ 201625 w 277063"/>
                  <a:gd name="connsiteY7" fmla="*/ 130559 h 188423"/>
                  <a:gd name="connsiteX8" fmla="*/ 175908 w 277063"/>
                  <a:gd name="connsiteY8" fmla="*/ 145561 h 188423"/>
                  <a:gd name="connsiteX9" fmla="*/ 37119 w 277063"/>
                  <a:gd name="connsiteY9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063" h="188423">
                    <a:moveTo>
                      <a:pt x="37119" y="145561"/>
                    </a:moveTo>
                    <a:lnTo>
                      <a:pt x="0" y="145561"/>
                    </a:lnTo>
                    <a:lnTo>
                      <a:pt x="74238" y="188423"/>
                    </a:lnTo>
                    <a:lnTo>
                      <a:pt x="175651" y="188423"/>
                    </a:lnTo>
                    <a:cubicBezTo>
                      <a:pt x="201668" y="188380"/>
                      <a:pt x="225705" y="174510"/>
                      <a:pt x="238744" y="151990"/>
                    </a:cubicBezTo>
                    <a:lnTo>
                      <a:pt x="277063" y="85725"/>
                    </a:lnTo>
                    <a:lnTo>
                      <a:pt x="277063" y="0"/>
                    </a:lnTo>
                    <a:lnTo>
                      <a:pt x="201625" y="130559"/>
                    </a:lnTo>
                    <a:cubicBezTo>
                      <a:pt x="196310" y="139757"/>
                      <a:pt x="186529" y="145467"/>
                      <a:pt x="175908" y="145561"/>
                    </a:cubicBezTo>
                    <a:lnTo>
                      <a:pt x="37119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4" name="Freeform: Shape 5643">
                <a:extLst>
                  <a:ext uri="{FF2B5EF4-FFF2-40B4-BE49-F238E27FC236}">
                    <a16:creationId xmlns:a16="http://schemas.microsoft.com/office/drawing/2014/main" id="{E95C2B99-EA4E-ECE8-4CF9-836898AF487B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5" name="Freeform: Shape 5644">
                <a:extLst>
                  <a:ext uri="{FF2B5EF4-FFF2-40B4-BE49-F238E27FC236}">
                    <a16:creationId xmlns:a16="http://schemas.microsoft.com/office/drawing/2014/main" id="{39C82CC0-4D6C-81A7-4815-79916D7836DF}"/>
                  </a:ext>
                </a:extLst>
              </p:cNvPr>
              <p:cNvSpPr/>
              <p:nvPr/>
            </p:nvSpPr>
            <p:spPr>
              <a:xfrm>
                <a:off x="3899039" y="6097276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6" name="Freeform: Shape 5645">
                <a:extLst>
                  <a:ext uri="{FF2B5EF4-FFF2-40B4-BE49-F238E27FC236}">
                    <a16:creationId xmlns:a16="http://schemas.microsoft.com/office/drawing/2014/main" id="{D57601F3-527A-1FDE-E517-DE8CED08AAAA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7" name="Freeform: Shape 5646">
                <a:extLst>
                  <a:ext uri="{FF2B5EF4-FFF2-40B4-BE49-F238E27FC236}">
                    <a16:creationId xmlns:a16="http://schemas.microsoft.com/office/drawing/2014/main" id="{A5AC83E4-C423-23F6-7EC6-543E382F55A6}"/>
                  </a:ext>
                </a:extLst>
              </p:cNvPr>
              <p:cNvSpPr/>
              <p:nvPr/>
            </p:nvSpPr>
            <p:spPr>
              <a:xfrm>
                <a:off x="3936158" y="6097276"/>
                <a:ext cx="12344" cy="8572"/>
              </a:xfrm>
              <a:custGeom>
                <a:avLst/>
                <a:gdLst>
                  <a:gd name="connsiteX0" fmla="*/ 0 w 12344"/>
                  <a:gd name="connsiteY0" fmla="*/ 0 h 8572"/>
                  <a:gd name="connsiteX1" fmla="*/ 0 w 12344"/>
                  <a:gd name="connsiteY1" fmla="*/ 0 h 8572"/>
                  <a:gd name="connsiteX2" fmla="*/ 12344 w 12344"/>
                  <a:gd name="connsiteY2" fmla="*/ 0 h 8572"/>
                  <a:gd name="connsiteX3" fmla="*/ 12344 w 12344"/>
                  <a:gd name="connsiteY3" fmla="*/ 0 h 8572"/>
                  <a:gd name="connsiteX4" fmla="*/ 0 w 12344"/>
                  <a:gd name="connsiteY4" fmla="*/ 0 h 8572"/>
                  <a:gd name="connsiteX5" fmla="*/ 0 w 12344"/>
                  <a:gd name="connsiteY5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4" h="8572">
                    <a:moveTo>
                      <a:pt x="0" y="0"/>
                    </a:moveTo>
                    <a:lnTo>
                      <a:pt x="0" y="0"/>
                    </a:lnTo>
                    <a:lnTo>
                      <a:pt x="12344" y="0"/>
                    </a:lnTo>
                    <a:lnTo>
                      <a:pt x="1234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8" name="Freeform: Shape 5647">
                <a:extLst>
                  <a:ext uri="{FF2B5EF4-FFF2-40B4-BE49-F238E27FC236}">
                    <a16:creationId xmlns:a16="http://schemas.microsoft.com/office/drawing/2014/main" id="{1931CE85-5A99-7911-48FF-586E159FFAF9}"/>
                  </a:ext>
                </a:extLst>
              </p:cNvPr>
              <p:cNvSpPr/>
              <p:nvPr/>
            </p:nvSpPr>
            <p:spPr>
              <a:xfrm>
                <a:off x="4299289" y="5610015"/>
                <a:ext cx="168278" cy="159963"/>
              </a:xfrm>
              <a:custGeom>
                <a:avLst/>
                <a:gdLst>
                  <a:gd name="connsiteX0" fmla="*/ 68751 w 168278"/>
                  <a:gd name="connsiteY0" fmla="*/ 94983 h 159963"/>
                  <a:gd name="connsiteX1" fmla="*/ 68751 w 168278"/>
                  <a:gd name="connsiteY1" fmla="*/ 94983 h 159963"/>
                  <a:gd name="connsiteX2" fmla="*/ 90183 w 168278"/>
                  <a:gd name="connsiteY2" fmla="*/ 57864 h 159963"/>
                  <a:gd name="connsiteX3" fmla="*/ 108356 w 168278"/>
                  <a:gd name="connsiteY3" fmla="*/ 43891 h 159963"/>
                  <a:gd name="connsiteX4" fmla="*/ 131159 w 168278"/>
                  <a:gd name="connsiteY4" fmla="*/ 46892 h 159963"/>
                  <a:gd name="connsiteX5" fmla="*/ 168278 w 168278"/>
                  <a:gd name="connsiteY5" fmla="*/ 68323 h 159963"/>
                  <a:gd name="connsiteX6" fmla="*/ 168278 w 168278"/>
                  <a:gd name="connsiteY6" fmla="*/ 18860 h 159963"/>
                  <a:gd name="connsiteX7" fmla="*/ 152591 w 168278"/>
                  <a:gd name="connsiteY7" fmla="*/ 9773 h 159963"/>
                  <a:gd name="connsiteX8" fmla="*/ 116243 w 168278"/>
                  <a:gd name="connsiteY8" fmla="*/ 0 h 159963"/>
                  <a:gd name="connsiteX9" fmla="*/ 97298 w 168278"/>
                  <a:gd name="connsiteY9" fmla="*/ 2486 h 159963"/>
                  <a:gd name="connsiteX10" fmla="*/ 53064 w 168278"/>
                  <a:gd name="connsiteY10" fmla="*/ 36776 h 159963"/>
                  <a:gd name="connsiteX11" fmla="*/ 0 w 168278"/>
                  <a:gd name="connsiteY11" fmla="*/ 128588 h 159963"/>
                  <a:gd name="connsiteX12" fmla="*/ 31375 w 168278"/>
                  <a:gd name="connsiteY12" fmla="*/ 159963 h 159963"/>
                  <a:gd name="connsiteX13" fmla="*/ 43977 w 168278"/>
                  <a:gd name="connsiteY13" fmla="*/ 138189 h 159963"/>
                  <a:gd name="connsiteX14" fmla="*/ 43977 w 168278"/>
                  <a:gd name="connsiteY14" fmla="*/ 138189 h 15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8278" h="159963">
                    <a:moveTo>
                      <a:pt x="68751" y="94983"/>
                    </a:moveTo>
                    <a:lnTo>
                      <a:pt x="68751" y="94983"/>
                    </a:lnTo>
                    <a:lnTo>
                      <a:pt x="90183" y="57864"/>
                    </a:lnTo>
                    <a:cubicBezTo>
                      <a:pt x="94118" y="50955"/>
                      <a:pt x="100667" y="45914"/>
                      <a:pt x="108356" y="43891"/>
                    </a:cubicBezTo>
                    <a:cubicBezTo>
                      <a:pt x="116054" y="41800"/>
                      <a:pt x="124267" y="42880"/>
                      <a:pt x="131159" y="46892"/>
                    </a:cubicBezTo>
                    <a:lnTo>
                      <a:pt x="168278" y="68323"/>
                    </a:lnTo>
                    <a:lnTo>
                      <a:pt x="168278" y="18860"/>
                    </a:lnTo>
                    <a:lnTo>
                      <a:pt x="152591" y="9773"/>
                    </a:lnTo>
                    <a:cubicBezTo>
                      <a:pt x="141532" y="3404"/>
                      <a:pt x="129008" y="35"/>
                      <a:pt x="116243" y="0"/>
                    </a:cubicBezTo>
                    <a:cubicBezTo>
                      <a:pt x="109848" y="17"/>
                      <a:pt x="103479" y="858"/>
                      <a:pt x="97298" y="2486"/>
                    </a:cubicBezTo>
                    <a:cubicBezTo>
                      <a:pt x="78550" y="7518"/>
                      <a:pt x="62614" y="19871"/>
                      <a:pt x="53064" y="36776"/>
                    </a:cubicBezTo>
                    <a:lnTo>
                      <a:pt x="0" y="128588"/>
                    </a:lnTo>
                    <a:lnTo>
                      <a:pt x="31375" y="159963"/>
                    </a:lnTo>
                    <a:lnTo>
                      <a:pt x="43977" y="138189"/>
                    </a:lnTo>
                    <a:lnTo>
                      <a:pt x="43977" y="1381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9" name="Freeform: Shape 5648">
                <a:extLst>
                  <a:ext uri="{FF2B5EF4-FFF2-40B4-BE49-F238E27FC236}">
                    <a16:creationId xmlns:a16="http://schemas.microsoft.com/office/drawing/2014/main" id="{F3BFDD6A-A8A7-61AC-7D97-F0CEECAD0358}"/>
                  </a:ext>
                </a:extLst>
              </p:cNvPr>
              <p:cNvSpPr/>
              <p:nvPr/>
            </p:nvSpPr>
            <p:spPr>
              <a:xfrm>
                <a:off x="4218965" y="5738260"/>
                <a:ext cx="111699" cy="224942"/>
              </a:xfrm>
              <a:custGeom>
                <a:avLst/>
                <a:gdLst>
                  <a:gd name="connsiteX0" fmla="*/ 0 w 111699"/>
                  <a:gd name="connsiteY0" fmla="*/ 139217 h 224942"/>
                  <a:gd name="connsiteX1" fmla="*/ 0 w 111699"/>
                  <a:gd name="connsiteY1" fmla="*/ 211483 h 224942"/>
                  <a:gd name="connsiteX2" fmla="*/ 0 w 111699"/>
                  <a:gd name="connsiteY2" fmla="*/ 224942 h 224942"/>
                  <a:gd name="connsiteX3" fmla="*/ 111700 w 111699"/>
                  <a:gd name="connsiteY3" fmla="*/ 31375 h 224942"/>
                  <a:gd name="connsiteX4" fmla="*/ 80324 w 111699"/>
                  <a:gd name="connsiteY4" fmla="*/ 0 h 224942"/>
                  <a:gd name="connsiteX5" fmla="*/ 0 w 111699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99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00" y="31375"/>
                    </a:lnTo>
                    <a:lnTo>
                      <a:pt x="80324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0" name="Freeform: Shape 5649">
                <a:extLst>
                  <a:ext uri="{FF2B5EF4-FFF2-40B4-BE49-F238E27FC236}">
                    <a16:creationId xmlns:a16="http://schemas.microsoft.com/office/drawing/2014/main" id="{BF091905-703B-EC19-7262-E789D48913D5}"/>
                  </a:ext>
                </a:extLst>
              </p:cNvPr>
              <p:cNvSpPr/>
              <p:nvPr/>
            </p:nvSpPr>
            <p:spPr>
              <a:xfrm>
                <a:off x="4879476" y="5413533"/>
                <a:ext cx="278434" cy="167163"/>
              </a:xfrm>
              <a:custGeom>
                <a:avLst/>
                <a:gdLst>
                  <a:gd name="connsiteX0" fmla="*/ 0 w 278434"/>
                  <a:gd name="connsiteY0" fmla="*/ 124301 h 167163"/>
                  <a:gd name="connsiteX1" fmla="*/ 17145 w 278434"/>
                  <a:gd name="connsiteY1" fmla="*/ 167164 h 167163"/>
                  <a:gd name="connsiteX2" fmla="*/ 164592 w 278434"/>
                  <a:gd name="connsiteY2" fmla="*/ 167164 h 167163"/>
                  <a:gd name="connsiteX3" fmla="*/ 227686 w 278434"/>
                  <a:gd name="connsiteY3" fmla="*/ 130731 h 167163"/>
                  <a:gd name="connsiteX4" fmla="*/ 278435 w 278434"/>
                  <a:gd name="connsiteY4" fmla="*/ 42863 h 167163"/>
                  <a:gd name="connsiteX5" fmla="*/ 259918 w 278434"/>
                  <a:gd name="connsiteY5" fmla="*/ 10716 h 167163"/>
                  <a:gd name="connsiteX6" fmla="*/ 259918 w 278434"/>
                  <a:gd name="connsiteY6" fmla="*/ 10716 h 167163"/>
                  <a:gd name="connsiteX7" fmla="*/ 253660 w 278434"/>
                  <a:gd name="connsiteY7" fmla="*/ 0 h 167163"/>
                  <a:gd name="connsiteX8" fmla="*/ 190567 w 278434"/>
                  <a:gd name="connsiteY8" fmla="*/ 109299 h 167163"/>
                  <a:gd name="connsiteX9" fmla="*/ 164849 w 278434"/>
                  <a:gd name="connsiteY9" fmla="*/ 124301 h 167163"/>
                  <a:gd name="connsiteX10" fmla="*/ 0 w 278434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434" h="167163">
                    <a:moveTo>
                      <a:pt x="0" y="124301"/>
                    </a:moveTo>
                    <a:cubicBezTo>
                      <a:pt x="5084" y="138814"/>
                      <a:pt x="10801" y="153105"/>
                      <a:pt x="17145" y="167164"/>
                    </a:cubicBezTo>
                    <a:lnTo>
                      <a:pt x="164592" y="167164"/>
                    </a:lnTo>
                    <a:cubicBezTo>
                      <a:pt x="190610" y="167121"/>
                      <a:pt x="214647" y="153251"/>
                      <a:pt x="227686" y="130731"/>
                    </a:cubicBezTo>
                    <a:lnTo>
                      <a:pt x="278435" y="42863"/>
                    </a:lnTo>
                    <a:lnTo>
                      <a:pt x="259918" y="10716"/>
                    </a:lnTo>
                    <a:lnTo>
                      <a:pt x="259918" y="10716"/>
                    </a:lnTo>
                    <a:lnTo>
                      <a:pt x="253660" y="0"/>
                    </a:lnTo>
                    <a:lnTo>
                      <a:pt x="190567" y="109299"/>
                    </a:lnTo>
                    <a:cubicBezTo>
                      <a:pt x="185252" y="118498"/>
                      <a:pt x="175470" y="124207"/>
                      <a:pt x="164849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1" name="Freeform: Shape 5650">
                <a:extLst>
                  <a:ext uri="{FF2B5EF4-FFF2-40B4-BE49-F238E27FC236}">
                    <a16:creationId xmlns:a16="http://schemas.microsoft.com/office/drawing/2014/main" id="{2A7D07FA-E4B8-AC03-AD3D-52F443449D55}"/>
                  </a:ext>
                </a:extLst>
              </p:cNvPr>
              <p:cNvSpPr/>
              <p:nvPr/>
            </p:nvSpPr>
            <p:spPr>
              <a:xfrm>
                <a:off x="4608071" y="5537835"/>
                <a:ext cx="287778" cy="42862"/>
              </a:xfrm>
              <a:custGeom>
                <a:avLst/>
                <a:gdLst>
                  <a:gd name="connsiteX0" fmla="*/ 199053 w 287778"/>
                  <a:gd name="connsiteY0" fmla="*/ 0 h 42862"/>
                  <a:gd name="connsiteX1" fmla="*/ 0 w 287778"/>
                  <a:gd name="connsiteY1" fmla="*/ 0 h 42862"/>
                  <a:gd name="connsiteX2" fmla="*/ 24689 w 287778"/>
                  <a:gd name="connsiteY2" fmla="*/ 42863 h 42862"/>
                  <a:gd name="connsiteX3" fmla="*/ 287779 w 287778"/>
                  <a:gd name="connsiteY3" fmla="*/ 42863 h 42862"/>
                  <a:gd name="connsiteX4" fmla="*/ 270634 w 287778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778" h="42862">
                    <a:moveTo>
                      <a:pt x="199053" y="0"/>
                    </a:moveTo>
                    <a:lnTo>
                      <a:pt x="0" y="0"/>
                    </a:lnTo>
                    <a:lnTo>
                      <a:pt x="24689" y="42863"/>
                    </a:lnTo>
                    <a:lnTo>
                      <a:pt x="287779" y="42863"/>
                    </a:lnTo>
                    <a:cubicBezTo>
                      <a:pt x="281667" y="28803"/>
                      <a:pt x="275949" y="14513"/>
                      <a:pt x="270634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2" name="Freeform: Shape 5651">
                <a:extLst>
                  <a:ext uri="{FF2B5EF4-FFF2-40B4-BE49-F238E27FC236}">
                    <a16:creationId xmlns:a16="http://schemas.microsoft.com/office/drawing/2014/main" id="{3430CA20-D053-21A2-2D4E-35DE7A7F9EA7}"/>
                  </a:ext>
                </a:extLst>
              </p:cNvPr>
              <p:cNvSpPr/>
              <p:nvPr/>
            </p:nvSpPr>
            <p:spPr>
              <a:xfrm>
                <a:off x="4300404" y="5963202"/>
                <a:ext cx="210026" cy="264633"/>
              </a:xfrm>
              <a:custGeom>
                <a:avLst/>
                <a:gdLst>
                  <a:gd name="connsiteX0" fmla="*/ 0 w 210026"/>
                  <a:gd name="connsiteY0" fmla="*/ 264633 h 264633"/>
                  <a:gd name="connsiteX1" fmla="*/ 85725 w 210026"/>
                  <a:gd name="connsiteY1" fmla="*/ 264633 h 264633"/>
                  <a:gd name="connsiteX2" fmla="*/ 173593 w 210026"/>
                  <a:gd name="connsiteY2" fmla="*/ 213884 h 264633"/>
                  <a:gd name="connsiteX3" fmla="*/ 210026 w 210026"/>
                  <a:gd name="connsiteY3" fmla="*/ 150791 h 264633"/>
                  <a:gd name="connsiteX4" fmla="*/ 210026 w 210026"/>
                  <a:gd name="connsiteY4" fmla="*/ 74238 h 264633"/>
                  <a:gd name="connsiteX5" fmla="*/ 167164 w 210026"/>
                  <a:gd name="connsiteY5" fmla="*/ 0 h 264633"/>
                  <a:gd name="connsiteX6" fmla="*/ 167164 w 210026"/>
                  <a:gd name="connsiteY6" fmla="*/ 150791 h 264633"/>
                  <a:gd name="connsiteX7" fmla="*/ 152162 w 210026"/>
                  <a:gd name="connsiteY7" fmla="*/ 176508 h 264633"/>
                  <a:gd name="connsiteX8" fmla="*/ 32147 w 210026"/>
                  <a:gd name="connsiteY8" fmla="*/ 245773 h 264633"/>
                  <a:gd name="connsiteX9" fmla="*/ 32147 w 210026"/>
                  <a:gd name="connsiteY9" fmla="*/ 245773 h 2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264633">
                    <a:moveTo>
                      <a:pt x="0" y="264633"/>
                    </a:moveTo>
                    <a:lnTo>
                      <a:pt x="85725" y="264633"/>
                    </a:lnTo>
                    <a:lnTo>
                      <a:pt x="173593" y="213884"/>
                    </a:lnTo>
                    <a:cubicBezTo>
                      <a:pt x="196087" y="200820"/>
                      <a:pt x="209949" y="176799"/>
                      <a:pt x="210026" y="150791"/>
                    </a:cubicBezTo>
                    <a:lnTo>
                      <a:pt x="210026" y="74238"/>
                    </a:lnTo>
                    <a:lnTo>
                      <a:pt x="167164" y="0"/>
                    </a:lnTo>
                    <a:lnTo>
                      <a:pt x="167164" y="150791"/>
                    </a:lnTo>
                    <a:cubicBezTo>
                      <a:pt x="167035" y="161403"/>
                      <a:pt x="161335" y="171167"/>
                      <a:pt x="152162" y="176508"/>
                    </a:cubicBezTo>
                    <a:lnTo>
                      <a:pt x="32147" y="245773"/>
                    </a:lnTo>
                    <a:lnTo>
                      <a:pt x="32147" y="245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3" name="Freeform: Shape 5652">
                <a:extLst>
                  <a:ext uri="{FF2B5EF4-FFF2-40B4-BE49-F238E27FC236}">
                    <a16:creationId xmlns:a16="http://schemas.microsoft.com/office/drawing/2014/main" id="{F0EA0183-3B66-024C-69A3-0BA7D347B1CA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4" name="Freeform: Shape 5653">
                <a:extLst>
                  <a:ext uri="{FF2B5EF4-FFF2-40B4-BE49-F238E27FC236}">
                    <a16:creationId xmlns:a16="http://schemas.microsoft.com/office/drawing/2014/main" id="{2A5270B0-E4AF-04C4-55D4-003B426E17DB}"/>
                  </a:ext>
                </a:extLst>
              </p:cNvPr>
              <p:cNvSpPr/>
              <p:nvPr/>
            </p:nvSpPr>
            <p:spPr>
              <a:xfrm>
                <a:off x="4300404" y="6209233"/>
                <a:ext cx="32146" cy="18602"/>
              </a:xfrm>
              <a:custGeom>
                <a:avLst/>
                <a:gdLst>
                  <a:gd name="connsiteX0" fmla="*/ 32147 w 32146"/>
                  <a:gd name="connsiteY0" fmla="*/ 0 h 18602"/>
                  <a:gd name="connsiteX1" fmla="*/ 0 w 32146"/>
                  <a:gd name="connsiteY1" fmla="*/ 18602 h 18602"/>
                  <a:gd name="connsiteX2" fmla="*/ 0 w 32146"/>
                  <a:gd name="connsiteY2" fmla="*/ 18602 h 18602"/>
                  <a:gd name="connsiteX3" fmla="*/ 32147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0"/>
                    </a:moveTo>
                    <a:lnTo>
                      <a:pt x="0" y="18602"/>
                    </a:lnTo>
                    <a:lnTo>
                      <a:pt x="0" y="18602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5" name="Freeform: Shape 5654">
                <a:extLst>
                  <a:ext uri="{FF2B5EF4-FFF2-40B4-BE49-F238E27FC236}">
                    <a16:creationId xmlns:a16="http://schemas.microsoft.com/office/drawing/2014/main" id="{93646D14-8529-2C2E-D2DA-BCB6DD7F1DE2}"/>
                  </a:ext>
                </a:extLst>
              </p:cNvPr>
              <p:cNvSpPr/>
              <p:nvPr/>
            </p:nvSpPr>
            <p:spPr>
              <a:xfrm>
                <a:off x="4467053" y="5538177"/>
                <a:ext cx="115728" cy="190309"/>
              </a:xfrm>
              <a:custGeom>
                <a:avLst/>
                <a:gdLst>
                  <a:gd name="connsiteX0" fmla="*/ 43034 w 115728"/>
                  <a:gd name="connsiteY0" fmla="*/ 115472 h 190309"/>
                  <a:gd name="connsiteX1" fmla="*/ 43034 w 115728"/>
                  <a:gd name="connsiteY1" fmla="*/ 115472 h 190309"/>
                  <a:gd name="connsiteX2" fmla="*/ 43034 w 115728"/>
                  <a:gd name="connsiteY2" fmla="*/ 72609 h 190309"/>
                  <a:gd name="connsiteX3" fmla="*/ 51607 w 115728"/>
                  <a:gd name="connsiteY3" fmla="*/ 51435 h 190309"/>
                  <a:gd name="connsiteX4" fmla="*/ 72866 w 115728"/>
                  <a:gd name="connsiteY4" fmla="*/ 42863 h 190309"/>
                  <a:gd name="connsiteX5" fmla="*/ 115729 w 115728"/>
                  <a:gd name="connsiteY5" fmla="*/ 42863 h 190309"/>
                  <a:gd name="connsiteX6" fmla="*/ 90954 w 115728"/>
                  <a:gd name="connsiteY6" fmla="*/ 0 h 190309"/>
                  <a:gd name="connsiteX7" fmla="*/ 72866 w 115728"/>
                  <a:gd name="connsiteY7" fmla="*/ 0 h 190309"/>
                  <a:gd name="connsiteX8" fmla="*/ 36519 w 115728"/>
                  <a:gd name="connsiteY8" fmla="*/ 9687 h 190309"/>
                  <a:gd name="connsiteX9" fmla="*/ 21346 w 115728"/>
                  <a:gd name="connsiteY9" fmla="*/ 21346 h 190309"/>
                  <a:gd name="connsiteX10" fmla="*/ 0 w 115728"/>
                  <a:gd name="connsiteY10" fmla="*/ 72781 h 190309"/>
                  <a:gd name="connsiteX11" fmla="*/ 0 w 115728"/>
                  <a:gd name="connsiteY11" fmla="*/ 178823 h 190309"/>
                  <a:gd name="connsiteX12" fmla="*/ 42863 w 115728"/>
                  <a:gd name="connsiteY12" fmla="*/ 190310 h 190309"/>
                  <a:gd name="connsiteX13" fmla="*/ 42863 w 115728"/>
                  <a:gd name="connsiteY13" fmla="*/ 165192 h 190309"/>
                  <a:gd name="connsiteX14" fmla="*/ 42863 w 115728"/>
                  <a:gd name="connsiteY14" fmla="*/ 165192 h 19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309">
                    <a:moveTo>
                      <a:pt x="43034" y="115472"/>
                    </a:moveTo>
                    <a:lnTo>
                      <a:pt x="43034" y="115472"/>
                    </a:lnTo>
                    <a:lnTo>
                      <a:pt x="43034" y="72609"/>
                    </a:lnTo>
                    <a:cubicBezTo>
                      <a:pt x="42957" y="64688"/>
                      <a:pt x="46043" y="57068"/>
                      <a:pt x="51607" y="51435"/>
                    </a:cubicBezTo>
                    <a:cubicBezTo>
                      <a:pt x="57290" y="45889"/>
                      <a:pt x="64928" y="42811"/>
                      <a:pt x="72866" y="42863"/>
                    </a:cubicBezTo>
                    <a:lnTo>
                      <a:pt x="115729" y="42863"/>
                    </a:lnTo>
                    <a:lnTo>
                      <a:pt x="90954" y="0"/>
                    </a:lnTo>
                    <a:lnTo>
                      <a:pt x="72866" y="0"/>
                    </a:lnTo>
                    <a:cubicBezTo>
                      <a:pt x="60111" y="0"/>
                      <a:pt x="47578" y="3335"/>
                      <a:pt x="36519" y="9687"/>
                    </a:cubicBezTo>
                    <a:cubicBezTo>
                      <a:pt x="30973" y="12893"/>
                      <a:pt x="25872" y="16820"/>
                      <a:pt x="21346" y="21346"/>
                    </a:cubicBezTo>
                    <a:cubicBezTo>
                      <a:pt x="7647" y="34950"/>
                      <a:pt x="-43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lnTo>
                      <a:pt x="42863" y="165192"/>
                    </a:lnTo>
                    <a:lnTo>
                      <a:pt x="42863" y="16519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6" name="Freeform: Shape 5655">
                <a:extLst>
                  <a:ext uri="{FF2B5EF4-FFF2-40B4-BE49-F238E27FC236}">
                    <a16:creationId xmlns:a16="http://schemas.microsoft.com/office/drawing/2014/main" id="{802FC7CF-D5F6-DDD3-5CF5-4C35281EC286}"/>
                  </a:ext>
                </a:extLst>
              </p:cNvPr>
              <p:cNvSpPr/>
              <p:nvPr/>
            </p:nvSpPr>
            <p:spPr>
              <a:xfrm>
                <a:off x="4467225" y="5716743"/>
                <a:ext cx="42862" cy="234972"/>
              </a:xfrm>
              <a:custGeom>
                <a:avLst/>
                <a:gdLst>
                  <a:gd name="connsiteX0" fmla="*/ 0 w 42862"/>
                  <a:gd name="connsiteY0" fmla="*/ 160734 h 234972"/>
                  <a:gd name="connsiteX1" fmla="*/ 36176 w 42862"/>
                  <a:gd name="connsiteY1" fmla="*/ 223314 h 234972"/>
                  <a:gd name="connsiteX2" fmla="*/ 42863 w 42862"/>
                  <a:gd name="connsiteY2" fmla="*/ 234973 h 234972"/>
                  <a:gd name="connsiteX3" fmla="*/ 42863 w 42862"/>
                  <a:gd name="connsiteY3" fmla="*/ 11487 h 234972"/>
                  <a:gd name="connsiteX4" fmla="*/ 0 w 42862"/>
                  <a:gd name="connsiteY4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2">
                    <a:moveTo>
                      <a:pt x="0" y="160734"/>
                    </a:moveTo>
                    <a:lnTo>
                      <a:pt x="36176" y="223314"/>
                    </a:lnTo>
                    <a:lnTo>
                      <a:pt x="42863" y="23497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7" name="Freeform: Shape 5656">
                <a:extLst>
                  <a:ext uri="{FF2B5EF4-FFF2-40B4-BE49-F238E27FC236}">
                    <a16:creationId xmlns:a16="http://schemas.microsoft.com/office/drawing/2014/main" id="{3322F118-4DC0-B7CB-5884-7992B9C149D8}"/>
                  </a:ext>
                </a:extLst>
              </p:cNvPr>
              <p:cNvSpPr/>
              <p:nvPr/>
            </p:nvSpPr>
            <p:spPr>
              <a:xfrm>
                <a:off x="4870132" y="5018856"/>
                <a:ext cx="200082" cy="263004"/>
              </a:xfrm>
              <a:custGeom>
                <a:avLst/>
                <a:gdLst>
                  <a:gd name="connsiteX0" fmla="*/ 0 w 200082"/>
                  <a:gd name="connsiteY0" fmla="*/ 234286 h 263004"/>
                  <a:gd name="connsiteX1" fmla="*/ 35833 w 200082"/>
                  <a:gd name="connsiteY1" fmla="*/ 263004 h 263004"/>
                  <a:gd name="connsiteX2" fmla="*/ 163649 w 200082"/>
                  <a:gd name="connsiteY2" fmla="*/ 189280 h 263004"/>
                  <a:gd name="connsiteX3" fmla="*/ 200082 w 200082"/>
                  <a:gd name="connsiteY3" fmla="*/ 126187 h 263004"/>
                  <a:gd name="connsiteX4" fmla="*/ 200082 w 200082"/>
                  <a:gd name="connsiteY4" fmla="*/ 24689 h 263004"/>
                  <a:gd name="connsiteX5" fmla="*/ 167935 w 200082"/>
                  <a:gd name="connsiteY5" fmla="*/ 6172 h 263004"/>
                  <a:gd name="connsiteX6" fmla="*/ 167935 w 200082"/>
                  <a:gd name="connsiteY6" fmla="*/ 6172 h 263004"/>
                  <a:gd name="connsiteX7" fmla="*/ 157220 w 200082"/>
                  <a:gd name="connsiteY7" fmla="*/ 0 h 263004"/>
                  <a:gd name="connsiteX8" fmla="*/ 157220 w 200082"/>
                  <a:gd name="connsiteY8" fmla="*/ 126187 h 263004"/>
                  <a:gd name="connsiteX9" fmla="*/ 142218 w 200082"/>
                  <a:gd name="connsiteY9" fmla="*/ 151904 h 263004"/>
                  <a:gd name="connsiteX10" fmla="*/ 11230 w 200082"/>
                  <a:gd name="connsiteY10" fmla="*/ 227514 h 263004"/>
                  <a:gd name="connsiteX11" fmla="*/ 11230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6"/>
                    </a:moveTo>
                    <a:cubicBezTo>
                      <a:pt x="11427" y="244230"/>
                      <a:pt x="23377" y="253806"/>
                      <a:pt x="35833" y="263004"/>
                    </a:cubicBezTo>
                    <a:lnTo>
                      <a:pt x="163649" y="189280"/>
                    </a:lnTo>
                    <a:cubicBezTo>
                      <a:pt x="186152" y="176225"/>
                      <a:pt x="200022" y="152205"/>
                      <a:pt x="200082" y="126187"/>
                    </a:cubicBezTo>
                    <a:lnTo>
                      <a:pt x="200082" y="24689"/>
                    </a:lnTo>
                    <a:lnTo>
                      <a:pt x="167935" y="6172"/>
                    </a:lnTo>
                    <a:lnTo>
                      <a:pt x="167935" y="6172"/>
                    </a:lnTo>
                    <a:lnTo>
                      <a:pt x="157220" y="0"/>
                    </a:lnTo>
                    <a:lnTo>
                      <a:pt x="157220" y="126187"/>
                    </a:lnTo>
                    <a:cubicBezTo>
                      <a:pt x="157040" y="136791"/>
                      <a:pt x="151356" y="146529"/>
                      <a:pt x="142218" y="151904"/>
                    </a:cubicBezTo>
                    <a:lnTo>
                      <a:pt x="11230" y="227514"/>
                    </a:lnTo>
                    <a:lnTo>
                      <a:pt x="11230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8" name="Freeform: Shape 5657">
                <a:extLst>
                  <a:ext uri="{FF2B5EF4-FFF2-40B4-BE49-F238E27FC236}">
                    <a16:creationId xmlns:a16="http://schemas.microsoft.com/office/drawing/2014/main" id="{43854295-5CF0-0CB2-AC17-CE0C6D826C46}"/>
                  </a:ext>
                </a:extLst>
              </p:cNvPr>
              <p:cNvSpPr/>
              <p:nvPr/>
            </p:nvSpPr>
            <p:spPr>
              <a:xfrm>
                <a:off x="4634731" y="5253142"/>
                <a:ext cx="270891" cy="160391"/>
              </a:xfrm>
              <a:custGeom>
                <a:avLst/>
                <a:gdLst>
                  <a:gd name="connsiteX0" fmla="*/ 172393 w 270891"/>
                  <a:gd name="connsiteY0" fmla="*/ 36090 h 160391"/>
                  <a:gd name="connsiteX1" fmla="*/ 172393 w 270891"/>
                  <a:gd name="connsiteY1" fmla="*/ 36090 h 160391"/>
                  <a:gd name="connsiteX2" fmla="*/ 0 w 270891"/>
                  <a:gd name="connsiteY2" fmla="*/ 135703 h 160391"/>
                  <a:gd name="connsiteX3" fmla="*/ 42863 w 270891"/>
                  <a:gd name="connsiteY3" fmla="*/ 160392 h 160391"/>
                  <a:gd name="connsiteX4" fmla="*/ 270891 w 270891"/>
                  <a:gd name="connsiteY4" fmla="*/ 28718 h 160391"/>
                  <a:gd name="connsiteX5" fmla="*/ 235058 w 270891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1" h="160391">
                    <a:moveTo>
                      <a:pt x="172393" y="36090"/>
                    </a:moveTo>
                    <a:lnTo>
                      <a:pt x="172393" y="36090"/>
                    </a:lnTo>
                    <a:lnTo>
                      <a:pt x="0" y="135703"/>
                    </a:lnTo>
                    <a:lnTo>
                      <a:pt x="42863" y="160392"/>
                    </a:lnTo>
                    <a:lnTo>
                      <a:pt x="270891" y="28718"/>
                    </a:lnTo>
                    <a:cubicBezTo>
                      <a:pt x="258658" y="19571"/>
                      <a:pt x="246717" y="10004"/>
                      <a:pt x="235058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9" name="Freeform: Shape 5658">
                <a:extLst>
                  <a:ext uri="{FF2B5EF4-FFF2-40B4-BE49-F238E27FC236}">
                    <a16:creationId xmlns:a16="http://schemas.microsoft.com/office/drawing/2014/main" id="{2277FBE4-3C27-E991-F489-C749D96899CE}"/>
                  </a:ext>
                </a:extLst>
              </p:cNvPr>
              <p:cNvSpPr/>
              <p:nvPr/>
            </p:nvSpPr>
            <p:spPr>
              <a:xfrm>
                <a:off x="4713255" y="5827328"/>
                <a:ext cx="134695" cy="312810"/>
              </a:xfrm>
              <a:custGeom>
                <a:avLst/>
                <a:gdLst>
                  <a:gd name="connsiteX0" fmla="*/ 18517 w 134695"/>
                  <a:gd name="connsiteY0" fmla="*/ 280664 h 312810"/>
                  <a:gd name="connsiteX1" fmla="*/ 18517 w 134695"/>
                  <a:gd name="connsiteY1" fmla="*/ 280664 h 312810"/>
                  <a:gd name="connsiteX2" fmla="*/ 0 w 134695"/>
                  <a:gd name="connsiteY2" fmla="*/ 312810 h 312810"/>
                  <a:gd name="connsiteX3" fmla="*/ 0 w 134695"/>
                  <a:gd name="connsiteY3" fmla="*/ 312810 h 312810"/>
                  <a:gd name="connsiteX4" fmla="*/ 74238 w 134695"/>
                  <a:gd name="connsiteY4" fmla="*/ 269948 h 312810"/>
                  <a:gd name="connsiteX5" fmla="*/ 124987 w 134695"/>
                  <a:gd name="connsiteY5" fmla="*/ 181994 h 312810"/>
                  <a:gd name="connsiteX6" fmla="*/ 124987 w 134695"/>
                  <a:gd name="connsiteY6" fmla="*/ 109128 h 312810"/>
                  <a:gd name="connsiteX7" fmla="*/ 86668 w 134695"/>
                  <a:gd name="connsiteY7" fmla="*/ 42863 h 312810"/>
                  <a:gd name="connsiteX8" fmla="*/ 12430 w 134695"/>
                  <a:gd name="connsiteY8" fmla="*/ 0 h 312810"/>
                  <a:gd name="connsiteX9" fmla="*/ 88297 w 134695"/>
                  <a:gd name="connsiteY9" fmla="*/ 130559 h 312810"/>
                  <a:gd name="connsiteX10" fmla="*/ 88297 w 134695"/>
                  <a:gd name="connsiteY10" fmla="*/ 160563 h 312810"/>
                  <a:gd name="connsiteX11" fmla="*/ 25203 w 134695"/>
                  <a:gd name="connsiteY11" fmla="*/ 269862 h 312810"/>
                  <a:gd name="connsiteX12" fmla="*/ 25203 w 134695"/>
                  <a:gd name="connsiteY12" fmla="*/ 269862 h 3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810">
                    <a:moveTo>
                      <a:pt x="18517" y="280664"/>
                    </a:moveTo>
                    <a:lnTo>
                      <a:pt x="18517" y="280664"/>
                    </a:lnTo>
                    <a:lnTo>
                      <a:pt x="0" y="312810"/>
                    </a:lnTo>
                    <a:lnTo>
                      <a:pt x="0" y="312810"/>
                    </a:lnTo>
                    <a:lnTo>
                      <a:pt x="74238" y="269948"/>
                    </a:lnTo>
                    <a:lnTo>
                      <a:pt x="124987" y="181994"/>
                    </a:lnTo>
                    <a:cubicBezTo>
                      <a:pt x="137932" y="159431"/>
                      <a:pt x="137932" y="131691"/>
                      <a:pt x="124987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8297" y="130559"/>
                    </a:lnTo>
                    <a:cubicBezTo>
                      <a:pt x="93603" y="139860"/>
                      <a:pt x="93603" y="151261"/>
                      <a:pt x="88297" y="160563"/>
                    </a:cubicBezTo>
                    <a:lnTo>
                      <a:pt x="25203" y="269862"/>
                    </a:lnTo>
                    <a:lnTo>
                      <a:pt x="25203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0" name="Freeform: Shape 5659">
                <a:extLst>
                  <a:ext uri="{FF2B5EF4-FFF2-40B4-BE49-F238E27FC236}">
                    <a16:creationId xmlns:a16="http://schemas.microsoft.com/office/drawing/2014/main" id="{5703DE13-44F0-D21F-50A1-060FB03D71DD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1" name="Freeform: Shape 5660">
                <a:extLst>
                  <a:ext uri="{FF2B5EF4-FFF2-40B4-BE49-F238E27FC236}">
                    <a16:creationId xmlns:a16="http://schemas.microsoft.com/office/drawing/2014/main" id="{2CF55E62-68AD-1457-7393-0CF66C0B1B28}"/>
                  </a:ext>
                </a:extLst>
              </p:cNvPr>
              <p:cNvSpPr/>
              <p:nvPr/>
            </p:nvSpPr>
            <p:spPr>
              <a:xfrm>
                <a:off x="4731772" y="6097276"/>
                <a:ext cx="6257" cy="10715"/>
              </a:xfrm>
              <a:custGeom>
                <a:avLst/>
                <a:gdLst>
                  <a:gd name="connsiteX0" fmla="*/ 0 w 6257"/>
                  <a:gd name="connsiteY0" fmla="*/ 10716 h 10715"/>
                  <a:gd name="connsiteX1" fmla="*/ 86 w 6257"/>
                  <a:gd name="connsiteY1" fmla="*/ 10716 h 10715"/>
                  <a:gd name="connsiteX2" fmla="*/ 6258 w 6257"/>
                  <a:gd name="connsiteY2" fmla="*/ 0 h 10715"/>
                  <a:gd name="connsiteX3" fmla="*/ 6258 w 6257"/>
                  <a:gd name="connsiteY3" fmla="*/ 0 h 10715"/>
                  <a:gd name="connsiteX4" fmla="*/ 86 w 6257"/>
                  <a:gd name="connsiteY4" fmla="*/ 10716 h 10715"/>
                  <a:gd name="connsiteX5" fmla="*/ 0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0" y="10716"/>
                    </a:moveTo>
                    <a:lnTo>
                      <a:pt x="86" y="10716"/>
                    </a:lnTo>
                    <a:lnTo>
                      <a:pt x="6258" y="0"/>
                    </a:lnTo>
                    <a:lnTo>
                      <a:pt x="6258" y="0"/>
                    </a:lnTo>
                    <a:lnTo>
                      <a:pt x="86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2" name="Freeform: Shape 5661">
                <a:extLst>
                  <a:ext uri="{FF2B5EF4-FFF2-40B4-BE49-F238E27FC236}">
                    <a16:creationId xmlns:a16="http://schemas.microsoft.com/office/drawing/2014/main" id="{CB26B06F-8F38-3F40-540C-55FDAFADBA59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3" name="Freeform: Shape 5662">
                <a:extLst>
                  <a:ext uri="{FF2B5EF4-FFF2-40B4-BE49-F238E27FC236}">
                    <a16:creationId xmlns:a16="http://schemas.microsoft.com/office/drawing/2014/main" id="{835817F9-4160-CB0F-FEA3-F745F9587D77}"/>
                  </a:ext>
                </a:extLst>
              </p:cNvPr>
              <p:cNvSpPr/>
              <p:nvPr/>
            </p:nvSpPr>
            <p:spPr>
              <a:xfrm>
                <a:off x="4713255" y="6107992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4" name="Freeform: Shape 5663">
                <a:extLst>
                  <a:ext uri="{FF2B5EF4-FFF2-40B4-BE49-F238E27FC236}">
                    <a16:creationId xmlns:a16="http://schemas.microsoft.com/office/drawing/2014/main" id="{531E52F5-7CE2-4E5D-7A5D-554B85EBD8CA}"/>
                  </a:ext>
                </a:extLst>
              </p:cNvPr>
              <p:cNvSpPr/>
              <p:nvPr/>
            </p:nvSpPr>
            <p:spPr>
              <a:xfrm>
                <a:off x="4539698" y="5413533"/>
                <a:ext cx="105663" cy="200425"/>
              </a:xfrm>
              <a:custGeom>
                <a:avLst/>
                <a:gdLst>
                  <a:gd name="connsiteX0" fmla="*/ 68373 w 105663"/>
                  <a:gd name="connsiteY0" fmla="*/ 124301 h 200425"/>
                  <a:gd name="connsiteX1" fmla="*/ 68373 w 105663"/>
                  <a:gd name="connsiteY1" fmla="*/ 124301 h 200425"/>
                  <a:gd name="connsiteX2" fmla="*/ 46942 w 105663"/>
                  <a:gd name="connsiteY2" fmla="*/ 87182 h 200425"/>
                  <a:gd name="connsiteX3" fmla="*/ 57915 w 105663"/>
                  <a:gd name="connsiteY3" fmla="*/ 46206 h 200425"/>
                  <a:gd name="connsiteX4" fmla="*/ 95033 w 105663"/>
                  <a:gd name="connsiteY4" fmla="*/ 24775 h 200425"/>
                  <a:gd name="connsiteX5" fmla="*/ 52171 w 105663"/>
                  <a:gd name="connsiteY5" fmla="*/ 0 h 200425"/>
                  <a:gd name="connsiteX6" fmla="*/ 36483 w 105663"/>
                  <a:gd name="connsiteY6" fmla="*/ 9087 h 200425"/>
                  <a:gd name="connsiteX7" fmla="*/ 9823 w 105663"/>
                  <a:gd name="connsiteY7" fmla="*/ 35661 h 200425"/>
                  <a:gd name="connsiteX8" fmla="*/ 2536 w 105663"/>
                  <a:gd name="connsiteY8" fmla="*/ 53321 h 200425"/>
                  <a:gd name="connsiteX9" fmla="*/ 9823 w 105663"/>
                  <a:gd name="connsiteY9" fmla="*/ 108613 h 200425"/>
                  <a:gd name="connsiteX10" fmla="*/ 62801 w 105663"/>
                  <a:gd name="connsiteY10" fmla="*/ 200425 h 200425"/>
                  <a:gd name="connsiteX11" fmla="*/ 105663 w 105663"/>
                  <a:gd name="connsiteY11" fmla="*/ 188938 h 200425"/>
                  <a:gd name="connsiteX12" fmla="*/ 93062 w 105663"/>
                  <a:gd name="connsiteY12" fmla="*/ 167164 h 200425"/>
                  <a:gd name="connsiteX13" fmla="*/ 93062 w 105663"/>
                  <a:gd name="connsiteY13" fmla="*/ 167164 h 20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63" h="200425">
                    <a:moveTo>
                      <a:pt x="68373" y="124301"/>
                    </a:moveTo>
                    <a:lnTo>
                      <a:pt x="68373" y="124301"/>
                    </a:lnTo>
                    <a:lnTo>
                      <a:pt x="46942" y="87182"/>
                    </a:lnTo>
                    <a:cubicBezTo>
                      <a:pt x="38661" y="72832"/>
                      <a:pt x="43573" y="54495"/>
                      <a:pt x="57915" y="46206"/>
                    </a:cubicBezTo>
                    <a:lnTo>
                      <a:pt x="95033" y="24775"/>
                    </a:lnTo>
                    <a:lnTo>
                      <a:pt x="52171" y="0"/>
                    </a:lnTo>
                    <a:lnTo>
                      <a:pt x="36483" y="9087"/>
                    </a:lnTo>
                    <a:cubicBezTo>
                      <a:pt x="25416" y="15448"/>
                      <a:pt x="16226" y="24620"/>
                      <a:pt x="9823" y="35661"/>
                    </a:cubicBezTo>
                    <a:cubicBezTo>
                      <a:pt x="6608" y="41191"/>
                      <a:pt x="4156" y="47131"/>
                      <a:pt x="2536" y="53321"/>
                    </a:cubicBezTo>
                    <a:cubicBezTo>
                      <a:pt x="-2547" y="71983"/>
                      <a:pt x="76" y="91906"/>
                      <a:pt x="9823" y="108613"/>
                    </a:cubicBezTo>
                    <a:lnTo>
                      <a:pt x="62801" y="200425"/>
                    </a:lnTo>
                    <a:lnTo>
                      <a:pt x="105663" y="188938"/>
                    </a:lnTo>
                    <a:lnTo>
                      <a:pt x="93062" y="167164"/>
                    </a:lnTo>
                    <a:lnTo>
                      <a:pt x="93062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5" name="Freeform: Shape 5664">
                <a:extLst>
                  <a:ext uri="{FF2B5EF4-FFF2-40B4-BE49-F238E27FC236}">
                    <a16:creationId xmlns:a16="http://schemas.microsoft.com/office/drawing/2014/main" id="{41D154F4-A032-0DA1-D7C9-D549D693311E}"/>
                  </a:ext>
                </a:extLst>
              </p:cNvPr>
              <p:cNvSpPr/>
              <p:nvPr/>
            </p:nvSpPr>
            <p:spPr>
              <a:xfrm>
                <a:off x="4602756" y="5602471"/>
                <a:ext cx="154305" cy="193567"/>
              </a:xfrm>
              <a:custGeom>
                <a:avLst/>
                <a:gdLst>
                  <a:gd name="connsiteX0" fmla="*/ 80067 w 154305"/>
                  <a:gd name="connsiteY0" fmla="*/ 150705 h 193567"/>
                  <a:gd name="connsiteX1" fmla="*/ 142732 w 154305"/>
                  <a:gd name="connsiteY1" fmla="*/ 186881 h 193567"/>
                  <a:gd name="connsiteX2" fmla="*/ 154305 w 154305"/>
                  <a:gd name="connsiteY2" fmla="*/ 193567 h 193567"/>
                  <a:gd name="connsiteX3" fmla="*/ 42863 w 154305"/>
                  <a:gd name="connsiteY3" fmla="*/ 0 h 193567"/>
                  <a:gd name="connsiteX4" fmla="*/ 0 w 154305"/>
                  <a:gd name="connsiteY4" fmla="*/ 11487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80067" y="150705"/>
                    </a:moveTo>
                    <a:lnTo>
                      <a:pt x="142732" y="186881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6" name="Freeform: Shape 5665">
                <a:extLst>
                  <a:ext uri="{FF2B5EF4-FFF2-40B4-BE49-F238E27FC236}">
                    <a16:creationId xmlns:a16="http://schemas.microsoft.com/office/drawing/2014/main" id="{3B777488-DE63-AA54-F77C-389BA75C090F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7" name="Freeform: Shape 5666">
                <a:extLst>
                  <a:ext uri="{FF2B5EF4-FFF2-40B4-BE49-F238E27FC236}">
                    <a16:creationId xmlns:a16="http://schemas.microsoft.com/office/drawing/2014/main" id="{E240B6FC-645C-B3FF-2D62-D6A882FF8AEE}"/>
                  </a:ext>
                </a:extLst>
              </p:cNvPr>
              <p:cNvSpPr/>
              <p:nvPr/>
            </p:nvSpPr>
            <p:spPr>
              <a:xfrm>
                <a:off x="4745488" y="5789352"/>
                <a:ext cx="11572" cy="6686"/>
              </a:xfrm>
              <a:custGeom>
                <a:avLst/>
                <a:gdLst>
                  <a:gd name="connsiteX0" fmla="*/ 0 w 11572"/>
                  <a:gd name="connsiteY0" fmla="*/ 0 h 6686"/>
                  <a:gd name="connsiteX1" fmla="*/ 11573 w 11572"/>
                  <a:gd name="connsiteY1" fmla="*/ 6686 h 6686"/>
                  <a:gd name="connsiteX2" fmla="*/ 11573 w 11572"/>
                  <a:gd name="connsiteY2" fmla="*/ 6686 h 6686"/>
                  <a:gd name="connsiteX3" fmla="*/ 0 w 11572"/>
                  <a:gd name="connsiteY3" fmla="*/ 0 h 6686"/>
                  <a:gd name="connsiteX4" fmla="*/ 0 w 11572"/>
                  <a:gd name="connsiteY4" fmla="*/ 0 h 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686">
                    <a:moveTo>
                      <a:pt x="0" y="0"/>
                    </a:moveTo>
                    <a:lnTo>
                      <a:pt x="11573" y="6686"/>
                    </a:lnTo>
                    <a:lnTo>
                      <a:pt x="11573" y="668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8" name="Freeform: Shape 5667">
                <a:extLst>
                  <a:ext uri="{FF2B5EF4-FFF2-40B4-BE49-F238E27FC236}">
                    <a16:creationId xmlns:a16="http://schemas.microsoft.com/office/drawing/2014/main" id="{D3DE97B3-6285-DAC9-7680-AD315F102AA8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9" name="Freeform: Shape 5668">
                <a:extLst>
                  <a:ext uri="{FF2B5EF4-FFF2-40B4-BE49-F238E27FC236}">
                    <a16:creationId xmlns:a16="http://schemas.microsoft.com/office/drawing/2014/main" id="{5288853D-959E-0DFC-585F-C81EDAC72FD4}"/>
                  </a:ext>
                </a:extLst>
              </p:cNvPr>
              <p:cNvSpPr/>
              <p:nvPr/>
            </p:nvSpPr>
            <p:spPr>
              <a:xfrm>
                <a:off x="4682823" y="5753176"/>
                <a:ext cx="62665" cy="36176"/>
              </a:xfrm>
              <a:custGeom>
                <a:avLst/>
                <a:gdLst>
                  <a:gd name="connsiteX0" fmla="*/ 62665 w 62665"/>
                  <a:gd name="connsiteY0" fmla="*/ 36176 h 36176"/>
                  <a:gd name="connsiteX1" fmla="*/ 62665 w 62665"/>
                  <a:gd name="connsiteY1" fmla="*/ 36176 h 36176"/>
                  <a:gd name="connsiteX2" fmla="*/ 0 w 62665"/>
                  <a:gd name="connsiteY2" fmla="*/ 0 h 36176"/>
                  <a:gd name="connsiteX3" fmla="*/ 0 w 62665"/>
                  <a:gd name="connsiteY3" fmla="*/ 0 h 36176"/>
                  <a:gd name="connsiteX4" fmla="*/ 62665 w 62665"/>
                  <a:gd name="connsiteY4" fmla="*/ 36176 h 3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5" h="36176">
                    <a:moveTo>
                      <a:pt x="62665" y="36176"/>
                    </a:moveTo>
                    <a:lnTo>
                      <a:pt x="62665" y="3617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665" y="361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0" name="Freeform: Shape 5669">
                <a:extLst>
                  <a:ext uri="{FF2B5EF4-FFF2-40B4-BE49-F238E27FC236}">
                    <a16:creationId xmlns:a16="http://schemas.microsoft.com/office/drawing/2014/main" id="{2DB7E924-CCFF-18F7-2E1E-E4BB22780C1D}"/>
                  </a:ext>
                </a:extLst>
              </p:cNvPr>
              <p:cNvSpPr/>
              <p:nvPr/>
            </p:nvSpPr>
            <p:spPr>
              <a:xfrm>
                <a:off x="4718999" y="4729876"/>
                <a:ext cx="128951" cy="288464"/>
              </a:xfrm>
              <a:custGeom>
                <a:avLst/>
                <a:gdLst>
                  <a:gd name="connsiteX0" fmla="*/ 0 w 128951"/>
                  <a:gd name="connsiteY0" fmla="*/ 281435 h 288464"/>
                  <a:gd name="connsiteX1" fmla="*/ 45434 w 128951"/>
                  <a:gd name="connsiteY1" fmla="*/ 288465 h 288464"/>
                  <a:gd name="connsiteX2" fmla="*/ 119244 w 128951"/>
                  <a:gd name="connsiteY2" fmla="*/ 160734 h 288464"/>
                  <a:gd name="connsiteX3" fmla="*/ 119244 w 128951"/>
                  <a:gd name="connsiteY3" fmla="*/ 87868 h 288464"/>
                  <a:gd name="connsiteX4" fmla="*/ 68494 w 128951"/>
                  <a:gd name="connsiteY4" fmla="*/ 0 h 288464"/>
                  <a:gd name="connsiteX5" fmla="*/ 19031 w 128951"/>
                  <a:gd name="connsiteY5" fmla="*/ 0 h 288464"/>
                  <a:gd name="connsiteX6" fmla="*/ 82553 w 128951"/>
                  <a:gd name="connsiteY6" fmla="*/ 109299 h 288464"/>
                  <a:gd name="connsiteX7" fmla="*/ 82553 w 128951"/>
                  <a:gd name="connsiteY7" fmla="*/ 139303 h 288464"/>
                  <a:gd name="connsiteX8" fmla="*/ 7115 w 128951"/>
                  <a:gd name="connsiteY8" fmla="*/ 269862 h 288464"/>
                  <a:gd name="connsiteX9" fmla="*/ 7115 w 128951"/>
                  <a:gd name="connsiteY9" fmla="*/ 269862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51" h="288464">
                    <a:moveTo>
                      <a:pt x="0" y="281435"/>
                    </a:moveTo>
                    <a:cubicBezTo>
                      <a:pt x="15088" y="284238"/>
                      <a:pt x="30235" y="286579"/>
                      <a:pt x="45434" y="288465"/>
                    </a:cubicBezTo>
                    <a:lnTo>
                      <a:pt x="119244" y="160734"/>
                    </a:lnTo>
                    <a:cubicBezTo>
                      <a:pt x="132188" y="138171"/>
                      <a:pt x="132188" y="110431"/>
                      <a:pt x="119244" y="87868"/>
                    </a:cubicBezTo>
                    <a:lnTo>
                      <a:pt x="68494" y="0"/>
                    </a:lnTo>
                    <a:lnTo>
                      <a:pt x="19031" y="0"/>
                    </a:lnTo>
                    <a:lnTo>
                      <a:pt x="82553" y="109299"/>
                    </a:lnTo>
                    <a:cubicBezTo>
                      <a:pt x="87860" y="118601"/>
                      <a:pt x="87860" y="130002"/>
                      <a:pt x="82553" y="139303"/>
                    </a:cubicBezTo>
                    <a:lnTo>
                      <a:pt x="7115" y="269862"/>
                    </a:lnTo>
                    <a:lnTo>
                      <a:pt x="7115" y="2698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1" name="Freeform: Shape 5670">
                <a:extLst>
                  <a:ext uri="{FF2B5EF4-FFF2-40B4-BE49-F238E27FC236}">
                    <a16:creationId xmlns:a16="http://schemas.microsoft.com/office/drawing/2014/main" id="{49CD7BF7-E00D-6506-2971-E122906ECE5F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2" name="Freeform: Shape 5671">
                <a:extLst>
                  <a:ext uri="{FF2B5EF4-FFF2-40B4-BE49-F238E27FC236}">
                    <a16:creationId xmlns:a16="http://schemas.microsoft.com/office/drawing/2014/main" id="{088B8FFE-EB85-E8E1-A533-7C63F82D114B}"/>
                  </a:ext>
                </a:extLst>
              </p:cNvPr>
              <p:cNvSpPr/>
              <p:nvPr/>
            </p:nvSpPr>
            <p:spPr>
              <a:xfrm>
                <a:off x="4750374" y="47298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3" name="Freeform: Shape 5672">
                <a:extLst>
                  <a:ext uri="{FF2B5EF4-FFF2-40B4-BE49-F238E27FC236}">
                    <a16:creationId xmlns:a16="http://schemas.microsoft.com/office/drawing/2014/main" id="{1081AAAA-560A-0443-685C-992597C7C31A}"/>
                  </a:ext>
                </a:extLst>
              </p:cNvPr>
              <p:cNvSpPr/>
              <p:nvPr/>
            </p:nvSpPr>
            <p:spPr>
              <a:xfrm>
                <a:off x="4583296" y="5011312"/>
                <a:ext cx="181136" cy="235057"/>
              </a:xfrm>
              <a:custGeom>
                <a:avLst/>
                <a:gdLst>
                  <a:gd name="connsiteX0" fmla="*/ 99527 w 181136"/>
                  <a:gd name="connsiteY0" fmla="*/ 62665 h 235057"/>
                  <a:gd name="connsiteX1" fmla="*/ 99527 w 181136"/>
                  <a:gd name="connsiteY1" fmla="*/ 62665 h 235057"/>
                  <a:gd name="connsiteX2" fmla="*/ 0 w 181136"/>
                  <a:gd name="connsiteY2" fmla="*/ 235058 h 235057"/>
                  <a:gd name="connsiteX3" fmla="*/ 49463 w 181136"/>
                  <a:gd name="connsiteY3" fmla="*/ 235058 h 235057"/>
                  <a:gd name="connsiteX4" fmla="*/ 181137 w 181136"/>
                  <a:gd name="connsiteY4" fmla="*/ 7030 h 235057"/>
                  <a:gd name="connsiteX5" fmla="*/ 135703 w 181136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99527" y="62665"/>
                    </a:moveTo>
                    <a:lnTo>
                      <a:pt x="99527" y="62665"/>
                    </a:lnTo>
                    <a:lnTo>
                      <a:pt x="0" y="235058"/>
                    </a:lnTo>
                    <a:lnTo>
                      <a:pt x="49463" y="235058"/>
                    </a:lnTo>
                    <a:lnTo>
                      <a:pt x="181137" y="7030"/>
                    </a:lnTo>
                    <a:cubicBezTo>
                      <a:pt x="165989" y="5143"/>
                      <a:pt x="150850" y="2803"/>
                      <a:pt x="135703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4" name="Freeform: Shape 5673">
                <a:extLst>
                  <a:ext uri="{FF2B5EF4-FFF2-40B4-BE49-F238E27FC236}">
                    <a16:creationId xmlns:a16="http://schemas.microsoft.com/office/drawing/2014/main" id="{4E7723BD-E837-844F-8DAA-CC469E6E3B64}"/>
                  </a:ext>
                </a:extLst>
              </p:cNvPr>
              <p:cNvSpPr/>
              <p:nvPr/>
            </p:nvSpPr>
            <p:spPr>
              <a:xfrm>
                <a:off x="4881362" y="5580697"/>
                <a:ext cx="188509" cy="277234"/>
              </a:xfrm>
              <a:custGeom>
                <a:avLst/>
                <a:gdLst>
                  <a:gd name="connsiteX0" fmla="*/ 145647 w 188509"/>
                  <a:gd name="connsiteY0" fmla="*/ 240030 h 277234"/>
                  <a:gd name="connsiteX1" fmla="*/ 145647 w 188509"/>
                  <a:gd name="connsiteY1" fmla="*/ 240030 h 277234"/>
                  <a:gd name="connsiteX2" fmla="*/ 145647 w 188509"/>
                  <a:gd name="connsiteY2" fmla="*/ 277235 h 277234"/>
                  <a:gd name="connsiteX3" fmla="*/ 145647 w 188509"/>
                  <a:gd name="connsiteY3" fmla="*/ 277235 h 277234"/>
                  <a:gd name="connsiteX4" fmla="*/ 188509 w 188509"/>
                  <a:gd name="connsiteY4" fmla="*/ 202911 h 277234"/>
                  <a:gd name="connsiteX5" fmla="*/ 188509 w 188509"/>
                  <a:gd name="connsiteY5" fmla="*/ 101413 h 277234"/>
                  <a:gd name="connsiteX6" fmla="*/ 152076 w 188509"/>
                  <a:gd name="connsiteY6" fmla="*/ 38319 h 277234"/>
                  <a:gd name="connsiteX7" fmla="*/ 85725 w 188509"/>
                  <a:gd name="connsiteY7" fmla="*/ 0 h 277234"/>
                  <a:gd name="connsiteX8" fmla="*/ 0 w 188509"/>
                  <a:gd name="connsiteY8" fmla="*/ 0 h 277234"/>
                  <a:gd name="connsiteX9" fmla="*/ 130645 w 188509"/>
                  <a:gd name="connsiteY9" fmla="*/ 75438 h 277234"/>
                  <a:gd name="connsiteX10" fmla="*/ 145647 w 188509"/>
                  <a:gd name="connsiteY10" fmla="*/ 101155 h 27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09" h="277234">
                    <a:moveTo>
                      <a:pt x="145647" y="240030"/>
                    </a:moveTo>
                    <a:lnTo>
                      <a:pt x="145647" y="240030"/>
                    </a:lnTo>
                    <a:lnTo>
                      <a:pt x="145647" y="277235"/>
                    </a:lnTo>
                    <a:lnTo>
                      <a:pt x="145647" y="277235"/>
                    </a:lnTo>
                    <a:lnTo>
                      <a:pt x="188509" y="202911"/>
                    </a:lnTo>
                    <a:lnTo>
                      <a:pt x="188509" y="101413"/>
                    </a:lnTo>
                    <a:cubicBezTo>
                      <a:pt x="188467" y="75395"/>
                      <a:pt x="174596" y="51358"/>
                      <a:pt x="152076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645" y="75438"/>
                    </a:lnTo>
                    <a:cubicBezTo>
                      <a:pt x="139843" y="80753"/>
                      <a:pt x="145553" y="90534"/>
                      <a:pt x="145647" y="10115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5" name="Freeform: Shape 5674">
                <a:extLst>
                  <a:ext uri="{FF2B5EF4-FFF2-40B4-BE49-F238E27FC236}">
                    <a16:creationId xmlns:a16="http://schemas.microsoft.com/office/drawing/2014/main" id="{42D57F18-7FD8-5E0A-727E-6E2A68EA9822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6" name="Freeform: Shape 5675">
                <a:extLst>
                  <a:ext uri="{FF2B5EF4-FFF2-40B4-BE49-F238E27FC236}">
                    <a16:creationId xmlns:a16="http://schemas.microsoft.com/office/drawing/2014/main" id="{482D5F6F-30DD-47B5-58F1-7FAB3BFBA2BE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7" name="Freeform: Shape 5676">
                <a:extLst>
                  <a:ext uri="{FF2B5EF4-FFF2-40B4-BE49-F238E27FC236}">
                    <a16:creationId xmlns:a16="http://schemas.microsoft.com/office/drawing/2014/main" id="{93F7C8E7-1EF2-8010-4F63-F5B787EE82E8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8" name="Freeform: Shape 5677">
                <a:extLst>
                  <a:ext uri="{FF2B5EF4-FFF2-40B4-BE49-F238E27FC236}">
                    <a16:creationId xmlns:a16="http://schemas.microsoft.com/office/drawing/2014/main" id="{736C8862-BE20-B09A-35B2-7D27D69D1B1E}"/>
                  </a:ext>
                </a:extLst>
              </p:cNvPr>
              <p:cNvSpPr/>
              <p:nvPr/>
            </p:nvSpPr>
            <p:spPr>
              <a:xfrm>
                <a:off x="5027009" y="5820727"/>
                <a:ext cx="8572" cy="37119"/>
              </a:xfrm>
              <a:custGeom>
                <a:avLst/>
                <a:gdLst>
                  <a:gd name="connsiteX0" fmla="*/ 0 w 8572"/>
                  <a:gd name="connsiteY0" fmla="*/ 0 h 37119"/>
                  <a:gd name="connsiteX1" fmla="*/ 0 w 8572"/>
                  <a:gd name="connsiteY1" fmla="*/ 37119 h 37119"/>
                  <a:gd name="connsiteX2" fmla="*/ 0 w 8572"/>
                  <a:gd name="connsiteY2" fmla="*/ 37119 h 37119"/>
                  <a:gd name="connsiteX3" fmla="*/ 0 w 8572"/>
                  <a:gd name="connsiteY3" fmla="*/ 0 h 3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37119">
                    <a:moveTo>
                      <a:pt x="0" y="0"/>
                    </a:moveTo>
                    <a:lnTo>
                      <a:pt x="0" y="37119"/>
                    </a:lnTo>
                    <a:lnTo>
                      <a:pt x="0" y="3711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79" name="Freeform: Shape 5678">
                <a:extLst>
                  <a:ext uri="{FF2B5EF4-FFF2-40B4-BE49-F238E27FC236}">
                    <a16:creationId xmlns:a16="http://schemas.microsoft.com/office/drawing/2014/main" id="{A3E24060-D346-5969-CA08-8DBA43F0E888}"/>
                  </a:ext>
                </a:extLst>
              </p:cNvPr>
              <p:cNvSpPr/>
              <p:nvPr/>
            </p:nvSpPr>
            <p:spPr>
              <a:xfrm>
                <a:off x="4539662" y="5289232"/>
                <a:ext cx="159620" cy="168278"/>
              </a:xfrm>
              <a:custGeom>
                <a:avLst/>
                <a:gdLst>
                  <a:gd name="connsiteX0" fmla="*/ 95069 w 159620"/>
                  <a:gd name="connsiteY0" fmla="*/ 99612 h 168278"/>
                  <a:gd name="connsiteX1" fmla="*/ 95069 w 159620"/>
                  <a:gd name="connsiteY1" fmla="*/ 99612 h 168278"/>
                  <a:gd name="connsiteX2" fmla="*/ 57950 w 159620"/>
                  <a:gd name="connsiteY2" fmla="*/ 78181 h 168278"/>
                  <a:gd name="connsiteX3" fmla="*/ 43977 w 159620"/>
                  <a:gd name="connsiteY3" fmla="*/ 59922 h 168278"/>
                  <a:gd name="connsiteX4" fmla="*/ 46977 w 159620"/>
                  <a:gd name="connsiteY4" fmla="*/ 37119 h 168278"/>
                  <a:gd name="connsiteX5" fmla="*/ 68409 w 159620"/>
                  <a:gd name="connsiteY5" fmla="*/ 0 h 168278"/>
                  <a:gd name="connsiteX6" fmla="*/ 18859 w 159620"/>
                  <a:gd name="connsiteY6" fmla="*/ 0 h 168278"/>
                  <a:gd name="connsiteX7" fmla="*/ 9858 w 159620"/>
                  <a:gd name="connsiteY7" fmla="*/ 15688 h 168278"/>
                  <a:gd name="connsiteX8" fmla="*/ 0 w 159620"/>
                  <a:gd name="connsiteY8" fmla="*/ 52035 h 168278"/>
                  <a:gd name="connsiteX9" fmla="*/ 36519 w 159620"/>
                  <a:gd name="connsiteY9" fmla="*/ 115300 h 168278"/>
                  <a:gd name="connsiteX10" fmla="*/ 128245 w 159620"/>
                  <a:gd name="connsiteY10" fmla="*/ 168278 h 168278"/>
                  <a:gd name="connsiteX11" fmla="*/ 159620 w 159620"/>
                  <a:gd name="connsiteY11" fmla="*/ 136903 h 168278"/>
                  <a:gd name="connsiteX12" fmla="*/ 137932 w 159620"/>
                  <a:gd name="connsiteY12" fmla="*/ 124301 h 168278"/>
                  <a:gd name="connsiteX13" fmla="*/ 137932 w 159620"/>
                  <a:gd name="connsiteY13" fmla="*/ 124301 h 16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9620" h="168278">
                    <a:moveTo>
                      <a:pt x="95069" y="99612"/>
                    </a:moveTo>
                    <a:lnTo>
                      <a:pt x="95069" y="99612"/>
                    </a:lnTo>
                    <a:lnTo>
                      <a:pt x="57950" y="78181"/>
                    </a:lnTo>
                    <a:cubicBezTo>
                      <a:pt x="51049" y="74195"/>
                      <a:pt x="46017" y="67628"/>
                      <a:pt x="43977" y="59922"/>
                    </a:cubicBezTo>
                    <a:cubicBezTo>
                      <a:pt x="41851" y="52224"/>
                      <a:pt x="42931" y="44003"/>
                      <a:pt x="46977" y="37119"/>
                    </a:cubicBezTo>
                    <a:lnTo>
                      <a:pt x="68409" y="0"/>
                    </a:lnTo>
                    <a:lnTo>
                      <a:pt x="18859" y="0"/>
                    </a:lnTo>
                    <a:lnTo>
                      <a:pt x="9858" y="15688"/>
                    </a:lnTo>
                    <a:cubicBezTo>
                      <a:pt x="3420" y="26721"/>
                      <a:pt x="17" y="39262"/>
                      <a:pt x="0" y="52035"/>
                    </a:cubicBezTo>
                    <a:cubicBezTo>
                      <a:pt x="120" y="78104"/>
                      <a:pt x="14007" y="102158"/>
                      <a:pt x="36519" y="115300"/>
                    </a:cubicBezTo>
                    <a:lnTo>
                      <a:pt x="128245" y="168278"/>
                    </a:lnTo>
                    <a:lnTo>
                      <a:pt x="159620" y="136903"/>
                    </a:lnTo>
                    <a:lnTo>
                      <a:pt x="137932" y="124301"/>
                    </a:lnTo>
                    <a:lnTo>
                      <a:pt x="137932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0" name="Freeform: Shape 5679">
                <a:extLst>
                  <a:ext uri="{FF2B5EF4-FFF2-40B4-BE49-F238E27FC236}">
                    <a16:creationId xmlns:a16="http://schemas.microsoft.com/office/drawing/2014/main" id="{5B26F39A-A74E-525E-C274-BAE6C0E73C0A}"/>
                  </a:ext>
                </a:extLst>
              </p:cNvPr>
              <p:cNvSpPr/>
              <p:nvPr/>
            </p:nvSpPr>
            <p:spPr>
              <a:xfrm>
                <a:off x="4667907" y="5426135"/>
                <a:ext cx="224942" cy="111699"/>
              </a:xfrm>
              <a:custGeom>
                <a:avLst/>
                <a:gdLst>
                  <a:gd name="connsiteX0" fmla="*/ 139217 w 224942"/>
                  <a:gd name="connsiteY0" fmla="*/ 111700 h 111699"/>
                  <a:gd name="connsiteX1" fmla="*/ 211569 w 224942"/>
                  <a:gd name="connsiteY1" fmla="*/ 111700 h 111699"/>
                  <a:gd name="connsiteX2" fmla="*/ 224942 w 224942"/>
                  <a:gd name="connsiteY2" fmla="*/ 111700 h 111699"/>
                  <a:gd name="connsiteX3" fmla="*/ 31375 w 224942"/>
                  <a:gd name="connsiteY3" fmla="*/ 0 h 111699"/>
                  <a:gd name="connsiteX4" fmla="*/ 0 w 224942"/>
                  <a:gd name="connsiteY4" fmla="*/ 31376 h 111699"/>
                  <a:gd name="connsiteX5" fmla="*/ 139217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139217" y="111700"/>
                    </a:moveTo>
                    <a:lnTo>
                      <a:pt x="211569" y="111700"/>
                    </a:lnTo>
                    <a:lnTo>
                      <a:pt x="224942" y="111700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1" name="Freeform: Shape 5680">
                <a:extLst>
                  <a:ext uri="{FF2B5EF4-FFF2-40B4-BE49-F238E27FC236}">
                    <a16:creationId xmlns:a16="http://schemas.microsoft.com/office/drawing/2014/main" id="{3F3A834D-30E1-9EB4-8927-8D907E6AEB46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2" name="Freeform: Shape 5681">
                <a:extLst>
                  <a:ext uri="{FF2B5EF4-FFF2-40B4-BE49-F238E27FC236}">
                    <a16:creationId xmlns:a16="http://schemas.microsoft.com/office/drawing/2014/main" id="{DACD8B1E-2BD0-EDD4-10EB-CB540965E0E3}"/>
                  </a:ext>
                </a:extLst>
              </p:cNvPr>
              <p:cNvSpPr/>
              <p:nvPr/>
            </p:nvSpPr>
            <p:spPr>
              <a:xfrm>
                <a:off x="4879476" y="5537835"/>
                <a:ext cx="13373" cy="8572"/>
              </a:xfrm>
              <a:custGeom>
                <a:avLst/>
                <a:gdLst>
                  <a:gd name="connsiteX0" fmla="*/ 0 w 13373"/>
                  <a:gd name="connsiteY0" fmla="*/ 0 h 8572"/>
                  <a:gd name="connsiteX1" fmla="*/ 13373 w 13373"/>
                  <a:gd name="connsiteY1" fmla="*/ 0 h 8572"/>
                  <a:gd name="connsiteX2" fmla="*/ 13373 w 13373"/>
                  <a:gd name="connsiteY2" fmla="*/ 0 h 8572"/>
                  <a:gd name="connsiteX3" fmla="*/ 0 w 13373"/>
                  <a:gd name="connsiteY3" fmla="*/ 0 h 8572"/>
                  <a:gd name="connsiteX4" fmla="*/ 0 w 13373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3" h="8572">
                    <a:moveTo>
                      <a:pt x="0" y="0"/>
                    </a:moveTo>
                    <a:lnTo>
                      <a:pt x="13373" y="0"/>
                    </a:lnTo>
                    <a:lnTo>
                      <a:pt x="133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3" name="Freeform: Shape 5682">
                <a:extLst>
                  <a:ext uri="{FF2B5EF4-FFF2-40B4-BE49-F238E27FC236}">
                    <a16:creationId xmlns:a16="http://schemas.microsoft.com/office/drawing/2014/main" id="{DD57B7A2-83A6-F16D-7B44-AEB691B417F1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4" name="Freeform: Shape 5683">
                <a:extLst>
                  <a:ext uri="{FF2B5EF4-FFF2-40B4-BE49-F238E27FC236}">
                    <a16:creationId xmlns:a16="http://schemas.microsoft.com/office/drawing/2014/main" id="{C7DCD96B-ED0E-6F77-55A9-FDAD5A56594A}"/>
                  </a:ext>
                </a:extLst>
              </p:cNvPr>
              <p:cNvSpPr/>
              <p:nvPr/>
            </p:nvSpPr>
            <p:spPr>
              <a:xfrm>
                <a:off x="4807124" y="5537835"/>
                <a:ext cx="72351" cy="8572"/>
              </a:xfrm>
              <a:custGeom>
                <a:avLst/>
                <a:gdLst>
                  <a:gd name="connsiteX0" fmla="*/ 72352 w 72351"/>
                  <a:gd name="connsiteY0" fmla="*/ 0 h 8572"/>
                  <a:gd name="connsiteX1" fmla="*/ 72352 w 72351"/>
                  <a:gd name="connsiteY1" fmla="*/ 0 h 8572"/>
                  <a:gd name="connsiteX2" fmla="*/ 0 w 72351"/>
                  <a:gd name="connsiteY2" fmla="*/ 0 h 8572"/>
                  <a:gd name="connsiteX3" fmla="*/ 0 w 72351"/>
                  <a:gd name="connsiteY3" fmla="*/ 0 h 8572"/>
                  <a:gd name="connsiteX4" fmla="*/ 72352 w 72351"/>
                  <a:gd name="connsiteY4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351" h="8572">
                    <a:moveTo>
                      <a:pt x="72352" y="0"/>
                    </a:moveTo>
                    <a:lnTo>
                      <a:pt x="7235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235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5" name="Freeform: Shape 5684">
                <a:extLst>
                  <a:ext uri="{FF2B5EF4-FFF2-40B4-BE49-F238E27FC236}">
                    <a16:creationId xmlns:a16="http://schemas.microsoft.com/office/drawing/2014/main" id="{095F8D93-E5A7-F717-AC79-8D9DC78F21DA}"/>
                  </a:ext>
                </a:extLst>
              </p:cNvPr>
              <p:cNvSpPr/>
              <p:nvPr/>
            </p:nvSpPr>
            <p:spPr>
              <a:xfrm>
                <a:off x="4342923" y="4599317"/>
                <a:ext cx="167163" cy="278434"/>
              </a:xfrm>
              <a:custGeom>
                <a:avLst/>
                <a:gdLst>
                  <a:gd name="connsiteX0" fmla="*/ 124301 w 167163"/>
                  <a:gd name="connsiteY0" fmla="*/ 278435 h 278434"/>
                  <a:gd name="connsiteX1" fmla="*/ 167164 w 167163"/>
                  <a:gd name="connsiteY1" fmla="*/ 261804 h 278434"/>
                  <a:gd name="connsiteX2" fmla="*/ 167164 w 167163"/>
                  <a:gd name="connsiteY2" fmla="*/ 113843 h 278434"/>
                  <a:gd name="connsiteX3" fmla="*/ 130731 w 167163"/>
                  <a:gd name="connsiteY3" fmla="*/ 50749 h 278434"/>
                  <a:gd name="connsiteX4" fmla="*/ 42863 w 167163"/>
                  <a:gd name="connsiteY4" fmla="*/ 0 h 278434"/>
                  <a:gd name="connsiteX5" fmla="*/ 10716 w 167163"/>
                  <a:gd name="connsiteY5" fmla="*/ 18602 h 278434"/>
                  <a:gd name="connsiteX6" fmla="*/ 10716 w 167163"/>
                  <a:gd name="connsiteY6" fmla="*/ 18602 h 278434"/>
                  <a:gd name="connsiteX7" fmla="*/ 0 w 167163"/>
                  <a:gd name="connsiteY7" fmla="*/ 24774 h 278434"/>
                  <a:gd name="connsiteX8" fmla="*/ 109299 w 167163"/>
                  <a:gd name="connsiteY8" fmla="*/ 87868 h 278434"/>
                  <a:gd name="connsiteX9" fmla="*/ 124301 w 167163"/>
                  <a:gd name="connsiteY9" fmla="*/ 113586 h 278434"/>
                  <a:gd name="connsiteX10" fmla="*/ 124301 w 167163"/>
                  <a:gd name="connsiteY10" fmla="*/ 264376 h 278434"/>
                  <a:gd name="connsiteX11" fmla="*/ 124301 w 167163"/>
                  <a:gd name="connsiteY11" fmla="*/ 264376 h 27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434">
                    <a:moveTo>
                      <a:pt x="124301" y="278435"/>
                    </a:moveTo>
                    <a:cubicBezTo>
                      <a:pt x="138789" y="273377"/>
                      <a:pt x="153019" y="267805"/>
                      <a:pt x="167164" y="261804"/>
                    </a:cubicBezTo>
                    <a:lnTo>
                      <a:pt x="167164" y="113843"/>
                    </a:lnTo>
                    <a:cubicBezTo>
                      <a:pt x="167121" y="87825"/>
                      <a:pt x="153251" y="63788"/>
                      <a:pt x="130731" y="50749"/>
                    </a:cubicBezTo>
                    <a:lnTo>
                      <a:pt x="42863" y="0"/>
                    </a:lnTo>
                    <a:lnTo>
                      <a:pt x="10716" y="18602"/>
                    </a:lnTo>
                    <a:lnTo>
                      <a:pt x="10716" y="18602"/>
                    </a:lnTo>
                    <a:lnTo>
                      <a:pt x="0" y="24774"/>
                    </a:lnTo>
                    <a:lnTo>
                      <a:pt x="109299" y="87868"/>
                    </a:lnTo>
                    <a:cubicBezTo>
                      <a:pt x="118498" y="93183"/>
                      <a:pt x="124207" y="102964"/>
                      <a:pt x="124301" y="113586"/>
                    </a:cubicBezTo>
                    <a:lnTo>
                      <a:pt x="124301" y="264376"/>
                    </a:lnTo>
                    <a:lnTo>
                      <a:pt x="124301" y="2643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6" name="Freeform: Shape 5685">
                <a:extLst>
                  <a:ext uri="{FF2B5EF4-FFF2-40B4-BE49-F238E27FC236}">
                    <a16:creationId xmlns:a16="http://schemas.microsoft.com/office/drawing/2014/main" id="{FB7C8481-EE9E-2C04-92E7-0F73A5511C19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7" name="Freeform: Shape 5686">
                <a:extLst>
                  <a:ext uri="{FF2B5EF4-FFF2-40B4-BE49-F238E27FC236}">
                    <a16:creationId xmlns:a16="http://schemas.microsoft.com/office/drawing/2014/main" id="{25571EA0-C62E-7480-4AB6-71C7BA1E91EA}"/>
                  </a:ext>
                </a:extLst>
              </p:cNvPr>
              <p:cNvSpPr/>
              <p:nvPr/>
            </p:nvSpPr>
            <p:spPr>
              <a:xfrm>
                <a:off x="4343266" y="4617920"/>
                <a:ext cx="10715" cy="6171"/>
              </a:xfrm>
              <a:custGeom>
                <a:avLst/>
                <a:gdLst>
                  <a:gd name="connsiteX0" fmla="*/ 10716 w 10715"/>
                  <a:gd name="connsiteY0" fmla="*/ 0 h 6171"/>
                  <a:gd name="connsiteX1" fmla="*/ 10716 w 10715"/>
                  <a:gd name="connsiteY1" fmla="*/ 0 h 6171"/>
                  <a:gd name="connsiteX2" fmla="*/ 0 w 10715"/>
                  <a:gd name="connsiteY2" fmla="*/ 6172 h 6171"/>
                  <a:gd name="connsiteX3" fmla="*/ 0 w 10715"/>
                  <a:gd name="connsiteY3" fmla="*/ 6172 h 6171"/>
                  <a:gd name="connsiteX4" fmla="*/ 10716 w 10715"/>
                  <a:gd name="connsiteY4" fmla="*/ 0 h 6171"/>
                  <a:gd name="connsiteX5" fmla="*/ 10716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8" name="Freeform: Shape 5687">
                <a:extLst>
                  <a:ext uri="{FF2B5EF4-FFF2-40B4-BE49-F238E27FC236}">
                    <a16:creationId xmlns:a16="http://schemas.microsoft.com/office/drawing/2014/main" id="{F5592712-1EC8-26EC-FEA9-DD226090C337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9" name="Freeform: Shape 5688">
                <a:extLst>
                  <a:ext uri="{FF2B5EF4-FFF2-40B4-BE49-F238E27FC236}">
                    <a16:creationId xmlns:a16="http://schemas.microsoft.com/office/drawing/2014/main" id="{72B03B22-0167-3CD4-1838-4EFDD96FB3F1}"/>
                  </a:ext>
                </a:extLst>
              </p:cNvPr>
              <p:cNvSpPr/>
              <p:nvPr/>
            </p:nvSpPr>
            <p:spPr>
              <a:xfrm>
                <a:off x="4353982" y="4599317"/>
                <a:ext cx="32146" cy="18602"/>
              </a:xfrm>
              <a:custGeom>
                <a:avLst/>
                <a:gdLst>
                  <a:gd name="connsiteX0" fmla="*/ 0 w 32146"/>
                  <a:gd name="connsiteY0" fmla="*/ 18602 h 18602"/>
                  <a:gd name="connsiteX1" fmla="*/ 32147 w 32146"/>
                  <a:gd name="connsiteY1" fmla="*/ 0 h 18602"/>
                  <a:gd name="connsiteX2" fmla="*/ 32147 w 32146"/>
                  <a:gd name="connsiteY2" fmla="*/ 0 h 18602"/>
                  <a:gd name="connsiteX3" fmla="*/ 0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18602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0" name="Freeform: Shape 5689">
                <a:extLst>
                  <a:ext uri="{FF2B5EF4-FFF2-40B4-BE49-F238E27FC236}">
                    <a16:creationId xmlns:a16="http://schemas.microsoft.com/office/drawing/2014/main" id="{C315E286-9220-EC61-2314-261D6F99C237}"/>
                  </a:ext>
                </a:extLst>
              </p:cNvPr>
              <p:cNvSpPr/>
              <p:nvPr/>
            </p:nvSpPr>
            <p:spPr>
              <a:xfrm>
                <a:off x="4467225" y="4860607"/>
                <a:ext cx="42862" cy="288121"/>
              </a:xfrm>
              <a:custGeom>
                <a:avLst/>
                <a:gdLst>
                  <a:gd name="connsiteX0" fmla="*/ 0 w 42862"/>
                  <a:gd name="connsiteY0" fmla="*/ 89068 h 288121"/>
                  <a:gd name="connsiteX1" fmla="*/ 0 w 42862"/>
                  <a:gd name="connsiteY1" fmla="*/ 89068 h 288121"/>
                  <a:gd name="connsiteX2" fmla="*/ 0 w 42862"/>
                  <a:gd name="connsiteY2" fmla="*/ 288122 h 288121"/>
                  <a:gd name="connsiteX3" fmla="*/ 42863 w 42862"/>
                  <a:gd name="connsiteY3" fmla="*/ 263433 h 288121"/>
                  <a:gd name="connsiteX4" fmla="*/ 42863 w 42862"/>
                  <a:gd name="connsiteY4" fmla="*/ 0 h 288121"/>
                  <a:gd name="connsiteX5" fmla="*/ 0 w 42862"/>
                  <a:gd name="connsiteY5" fmla="*/ 16631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9068"/>
                    </a:moveTo>
                    <a:lnTo>
                      <a:pt x="0" y="89068"/>
                    </a:lnTo>
                    <a:lnTo>
                      <a:pt x="0" y="288122"/>
                    </a:lnTo>
                    <a:lnTo>
                      <a:pt x="42863" y="263433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63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1" name="Freeform: Shape 5690">
                <a:extLst>
                  <a:ext uri="{FF2B5EF4-FFF2-40B4-BE49-F238E27FC236}">
                    <a16:creationId xmlns:a16="http://schemas.microsoft.com/office/drawing/2014/main" id="{A805BAC4-E60F-7D1B-38C5-DB924A460AD2}"/>
                  </a:ext>
                </a:extLst>
              </p:cNvPr>
              <p:cNvSpPr/>
              <p:nvPr/>
            </p:nvSpPr>
            <p:spPr>
              <a:xfrm>
                <a:off x="4892849" y="5246370"/>
                <a:ext cx="264633" cy="210026"/>
              </a:xfrm>
              <a:custGeom>
                <a:avLst/>
                <a:gdLst>
                  <a:gd name="connsiteX0" fmla="*/ 246116 w 264633"/>
                  <a:gd name="connsiteY0" fmla="*/ 177879 h 210026"/>
                  <a:gd name="connsiteX1" fmla="*/ 246116 w 264633"/>
                  <a:gd name="connsiteY1" fmla="*/ 177879 h 210026"/>
                  <a:gd name="connsiteX2" fmla="*/ 264633 w 264633"/>
                  <a:gd name="connsiteY2" fmla="*/ 210026 h 210026"/>
                  <a:gd name="connsiteX3" fmla="*/ 264633 w 264633"/>
                  <a:gd name="connsiteY3" fmla="*/ 210026 h 210026"/>
                  <a:gd name="connsiteX4" fmla="*/ 264633 w 264633"/>
                  <a:gd name="connsiteY4" fmla="*/ 124301 h 210026"/>
                  <a:gd name="connsiteX5" fmla="*/ 264633 w 264633"/>
                  <a:gd name="connsiteY5" fmla="*/ 124301 h 210026"/>
                  <a:gd name="connsiteX6" fmla="*/ 213884 w 264633"/>
                  <a:gd name="connsiteY6" fmla="*/ 36433 h 210026"/>
                  <a:gd name="connsiteX7" fmla="*/ 150790 w 264633"/>
                  <a:gd name="connsiteY7" fmla="*/ 0 h 210026"/>
                  <a:gd name="connsiteX8" fmla="*/ 74238 w 264633"/>
                  <a:gd name="connsiteY8" fmla="*/ 0 h 210026"/>
                  <a:gd name="connsiteX9" fmla="*/ 0 w 264633"/>
                  <a:gd name="connsiteY9" fmla="*/ 42863 h 210026"/>
                  <a:gd name="connsiteX10" fmla="*/ 150790 w 264633"/>
                  <a:gd name="connsiteY10" fmla="*/ 42863 h 210026"/>
                  <a:gd name="connsiteX11" fmla="*/ 176508 w 264633"/>
                  <a:gd name="connsiteY11" fmla="*/ 57864 h 210026"/>
                  <a:gd name="connsiteX12" fmla="*/ 239601 w 264633"/>
                  <a:gd name="connsiteY12" fmla="*/ 167164 h 210026"/>
                  <a:gd name="connsiteX13" fmla="*/ 239601 w 264633"/>
                  <a:gd name="connsiteY13" fmla="*/ 167164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4633" h="210026">
                    <a:moveTo>
                      <a:pt x="246116" y="177879"/>
                    </a:moveTo>
                    <a:lnTo>
                      <a:pt x="246116" y="177879"/>
                    </a:lnTo>
                    <a:lnTo>
                      <a:pt x="264633" y="210026"/>
                    </a:lnTo>
                    <a:lnTo>
                      <a:pt x="264633" y="210026"/>
                    </a:lnTo>
                    <a:lnTo>
                      <a:pt x="264633" y="124301"/>
                    </a:lnTo>
                    <a:lnTo>
                      <a:pt x="264633" y="124301"/>
                    </a:lnTo>
                    <a:lnTo>
                      <a:pt x="213884" y="36433"/>
                    </a:lnTo>
                    <a:cubicBezTo>
                      <a:pt x="200845" y="13913"/>
                      <a:pt x="176808" y="43"/>
                      <a:pt x="150790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12" y="42957"/>
                      <a:pt x="171193" y="48666"/>
                      <a:pt x="176508" y="57864"/>
                    </a:cubicBezTo>
                    <a:lnTo>
                      <a:pt x="239601" y="167164"/>
                    </a:lnTo>
                    <a:lnTo>
                      <a:pt x="239601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2" name="Freeform: Shape 5691">
                <a:extLst>
                  <a:ext uri="{FF2B5EF4-FFF2-40B4-BE49-F238E27FC236}">
                    <a16:creationId xmlns:a16="http://schemas.microsoft.com/office/drawing/2014/main" id="{D1ABBA1E-E1D7-AD37-AABC-E4FE785D3FE2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3" name="Freeform: Shape 5692">
                <a:extLst>
                  <a:ext uri="{FF2B5EF4-FFF2-40B4-BE49-F238E27FC236}">
                    <a16:creationId xmlns:a16="http://schemas.microsoft.com/office/drawing/2014/main" id="{1287FA6B-9B7C-EFDD-C2C5-9CDDDE3DF7E4}"/>
                  </a:ext>
                </a:extLst>
              </p:cNvPr>
              <p:cNvSpPr/>
              <p:nvPr/>
            </p:nvSpPr>
            <p:spPr>
              <a:xfrm>
                <a:off x="5132708" y="5413533"/>
                <a:ext cx="6257" cy="10715"/>
              </a:xfrm>
              <a:custGeom>
                <a:avLst/>
                <a:gdLst>
                  <a:gd name="connsiteX0" fmla="*/ 6258 w 6257"/>
                  <a:gd name="connsiteY0" fmla="*/ 10716 h 10715"/>
                  <a:gd name="connsiteX1" fmla="*/ 6258 w 6257"/>
                  <a:gd name="connsiteY1" fmla="*/ 10716 h 10715"/>
                  <a:gd name="connsiteX2" fmla="*/ 0 w 6257"/>
                  <a:gd name="connsiteY2" fmla="*/ 0 h 10715"/>
                  <a:gd name="connsiteX3" fmla="*/ 0 w 6257"/>
                  <a:gd name="connsiteY3" fmla="*/ 0 h 10715"/>
                  <a:gd name="connsiteX4" fmla="*/ 6258 w 6257"/>
                  <a:gd name="connsiteY4" fmla="*/ 10716 h 10715"/>
                  <a:gd name="connsiteX5" fmla="*/ 6258 w 6257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7" h="10715">
                    <a:moveTo>
                      <a:pt x="6258" y="10716"/>
                    </a:moveTo>
                    <a:lnTo>
                      <a:pt x="6258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258" y="10716"/>
                    </a:lnTo>
                    <a:lnTo>
                      <a:pt x="6258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4" name="Freeform: Shape 5693">
                <a:extLst>
                  <a:ext uri="{FF2B5EF4-FFF2-40B4-BE49-F238E27FC236}">
                    <a16:creationId xmlns:a16="http://schemas.microsoft.com/office/drawing/2014/main" id="{ADDF44B1-AEC0-825F-094A-E85FC77A1988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5" name="Freeform: Shape 5694">
                <a:extLst>
                  <a:ext uri="{FF2B5EF4-FFF2-40B4-BE49-F238E27FC236}">
                    <a16:creationId xmlns:a16="http://schemas.microsoft.com/office/drawing/2014/main" id="{B893E654-1084-43C7-ADA9-688B3B645F79}"/>
                  </a:ext>
                </a:extLst>
              </p:cNvPr>
              <p:cNvSpPr/>
              <p:nvPr/>
            </p:nvSpPr>
            <p:spPr>
              <a:xfrm>
                <a:off x="5138965" y="5424249"/>
                <a:ext cx="18516" cy="32146"/>
              </a:xfrm>
              <a:custGeom>
                <a:avLst/>
                <a:gdLst>
                  <a:gd name="connsiteX0" fmla="*/ 0 w 18516"/>
                  <a:gd name="connsiteY0" fmla="*/ 0 h 32146"/>
                  <a:gd name="connsiteX1" fmla="*/ 18517 w 18516"/>
                  <a:gd name="connsiteY1" fmla="*/ 32147 h 32146"/>
                  <a:gd name="connsiteX2" fmla="*/ 18517 w 18516"/>
                  <a:gd name="connsiteY2" fmla="*/ 32147 h 32146"/>
                  <a:gd name="connsiteX3" fmla="*/ 0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0"/>
                    </a:moveTo>
                    <a:lnTo>
                      <a:pt x="18517" y="32147"/>
                    </a:lnTo>
                    <a:lnTo>
                      <a:pt x="18517" y="3214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6" name="Freeform: Shape 5695">
                <a:extLst>
                  <a:ext uri="{FF2B5EF4-FFF2-40B4-BE49-F238E27FC236}">
                    <a16:creationId xmlns:a16="http://schemas.microsoft.com/office/drawing/2014/main" id="{B335749A-A95E-11C4-3E05-1E32B79733C0}"/>
                  </a:ext>
                </a:extLst>
              </p:cNvPr>
              <p:cNvSpPr/>
              <p:nvPr/>
            </p:nvSpPr>
            <p:spPr>
              <a:xfrm>
                <a:off x="4467567" y="5173503"/>
                <a:ext cx="190310" cy="115729"/>
              </a:xfrm>
              <a:custGeom>
                <a:avLst/>
                <a:gdLst>
                  <a:gd name="connsiteX0" fmla="*/ 115730 w 190310"/>
                  <a:gd name="connsiteY0" fmla="*/ 72866 h 115729"/>
                  <a:gd name="connsiteX1" fmla="*/ 72867 w 190310"/>
                  <a:gd name="connsiteY1" fmla="*/ 72866 h 115729"/>
                  <a:gd name="connsiteX2" fmla="*/ 42863 w 190310"/>
                  <a:gd name="connsiteY2" fmla="*/ 43205 h 115729"/>
                  <a:gd name="connsiteX3" fmla="*/ 42863 w 190310"/>
                  <a:gd name="connsiteY3" fmla="*/ 42863 h 115729"/>
                  <a:gd name="connsiteX4" fmla="*/ 42863 w 190310"/>
                  <a:gd name="connsiteY4" fmla="*/ 0 h 115729"/>
                  <a:gd name="connsiteX5" fmla="*/ 1 w 190310"/>
                  <a:gd name="connsiteY5" fmla="*/ 24775 h 115729"/>
                  <a:gd name="connsiteX6" fmla="*/ 1 w 190310"/>
                  <a:gd name="connsiteY6" fmla="*/ 42863 h 115729"/>
                  <a:gd name="connsiteX7" fmla="*/ 9688 w 190310"/>
                  <a:gd name="connsiteY7" fmla="*/ 79210 h 115729"/>
                  <a:gd name="connsiteX8" fmla="*/ 21346 w 190310"/>
                  <a:gd name="connsiteY8" fmla="*/ 94383 h 115729"/>
                  <a:gd name="connsiteX9" fmla="*/ 72781 w 190310"/>
                  <a:gd name="connsiteY9" fmla="*/ 115729 h 115729"/>
                  <a:gd name="connsiteX10" fmla="*/ 178823 w 190310"/>
                  <a:gd name="connsiteY10" fmla="*/ 115729 h 115729"/>
                  <a:gd name="connsiteX11" fmla="*/ 190310 w 190310"/>
                  <a:gd name="connsiteY11" fmla="*/ 72866 h 115729"/>
                  <a:gd name="connsiteX12" fmla="*/ 115730 w 190310"/>
                  <a:gd name="connsiteY12" fmla="*/ 72866 h 11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10" h="115729">
                    <a:moveTo>
                      <a:pt x="115730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3" y="43094"/>
                      <a:pt x="42863" y="42974"/>
                      <a:pt x="42863" y="42863"/>
                    </a:cubicBezTo>
                    <a:lnTo>
                      <a:pt x="42863" y="0"/>
                    </a:lnTo>
                    <a:lnTo>
                      <a:pt x="1" y="24775"/>
                    </a:lnTo>
                    <a:lnTo>
                      <a:pt x="1" y="42863"/>
                    </a:lnTo>
                    <a:cubicBezTo>
                      <a:pt x="-59" y="55627"/>
                      <a:pt x="3284" y="68169"/>
                      <a:pt x="9688" y="79210"/>
                    </a:cubicBezTo>
                    <a:cubicBezTo>
                      <a:pt x="12868" y="84773"/>
                      <a:pt x="16794" y="89874"/>
                      <a:pt x="21346" y="94383"/>
                    </a:cubicBezTo>
                    <a:cubicBezTo>
                      <a:pt x="34942" y="108091"/>
                      <a:pt x="53467" y="115780"/>
                      <a:pt x="72781" y="115729"/>
                    </a:cubicBezTo>
                    <a:lnTo>
                      <a:pt x="178823" y="115729"/>
                    </a:lnTo>
                    <a:cubicBezTo>
                      <a:pt x="182655" y="101499"/>
                      <a:pt x="186478" y="87208"/>
                      <a:pt x="190310" y="72866"/>
                    </a:cubicBezTo>
                    <a:lnTo>
                      <a:pt x="115730" y="728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7" name="Freeform: Shape 5696">
                <a:extLst>
                  <a:ext uri="{FF2B5EF4-FFF2-40B4-BE49-F238E27FC236}">
                    <a16:creationId xmlns:a16="http://schemas.microsoft.com/office/drawing/2014/main" id="{EC6F1F67-CFF5-1F2F-E43E-E395EED46DD4}"/>
                  </a:ext>
                </a:extLst>
              </p:cNvPr>
              <p:cNvSpPr/>
              <p:nvPr/>
            </p:nvSpPr>
            <p:spPr>
              <a:xfrm>
                <a:off x="4646390" y="5246370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99 w 234972"/>
                  <a:gd name="connsiteY1" fmla="*/ 6772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99" y="6772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715" y="14290"/>
                      <a:pt x="3883" y="2857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8" name="Freeform: Shape 5697">
                <a:extLst>
                  <a:ext uri="{FF2B5EF4-FFF2-40B4-BE49-F238E27FC236}">
                    <a16:creationId xmlns:a16="http://schemas.microsoft.com/office/drawing/2014/main" id="{B1FD728A-FB91-361F-E8DD-D747049C20DE}"/>
                  </a:ext>
                </a:extLst>
              </p:cNvPr>
              <p:cNvSpPr/>
              <p:nvPr/>
            </p:nvSpPr>
            <p:spPr>
              <a:xfrm>
                <a:off x="3948503" y="4687014"/>
                <a:ext cx="263089" cy="199996"/>
              </a:xfrm>
              <a:custGeom>
                <a:avLst/>
                <a:gdLst>
                  <a:gd name="connsiteX0" fmla="*/ 234286 w 263089"/>
                  <a:gd name="connsiteY0" fmla="*/ 199997 h 199996"/>
                  <a:gd name="connsiteX1" fmla="*/ 263090 w 263089"/>
                  <a:gd name="connsiteY1" fmla="*/ 164164 h 199996"/>
                  <a:gd name="connsiteX2" fmla="*/ 189281 w 263089"/>
                  <a:gd name="connsiteY2" fmla="*/ 36433 h 199996"/>
                  <a:gd name="connsiteX3" fmla="*/ 126187 w 263089"/>
                  <a:gd name="connsiteY3" fmla="*/ 0 h 199996"/>
                  <a:gd name="connsiteX4" fmla="*/ 24775 w 263089"/>
                  <a:gd name="connsiteY4" fmla="*/ 0 h 199996"/>
                  <a:gd name="connsiteX5" fmla="*/ 6172 w 263089"/>
                  <a:gd name="connsiteY5" fmla="*/ 32147 h 199996"/>
                  <a:gd name="connsiteX6" fmla="*/ 6172 w 263089"/>
                  <a:gd name="connsiteY6" fmla="*/ 32147 h 199996"/>
                  <a:gd name="connsiteX7" fmla="*/ 0 w 263089"/>
                  <a:gd name="connsiteY7" fmla="*/ 42863 h 199996"/>
                  <a:gd name="connsiteX8" fmla="*/ 126187 w 263089"/>
                  <a:gd name="connsiteY8" fmla="*/ 42863 h 199996"/>
                  <a:gd name="connsiteX9" fmla="*/ 151905 w 263089"/>
                  <a:gd name="connsiteY9" fmla="*/ 57864 h 199996"/>
                  <a:gd name="connsiteX10" fmla="*/ 227343 w 263089"/>
                  <a:gd name="connsiteY10" fmla="*/ 188423 h 199996"/>
                  <a:gd name="connsiteX11" fmla="*/ 227343 w 263089"/>
                  <a:gd name="connsiteY11" fmla="*/ 188423 h 199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89" h="199996">
                    <a:moveTo>
                      <a:pt x="234286" y="199997"/>
                    </a:moveTo>
                    <a:cubicBezTo>
                      <a:pt x="244230" y="188423"/>
                      <a:pt x="253832" y="176422"/>
                      <a:pt x="263090" y="164164"/>
                    </a:cubicBezTo>
                    <a:lnTo>
                      <a:pt x="189281" y="36433"/>
                    </a:lnTo>
                    <a:cubicBezTo>
                      <a:pt x="176242" y="13913"/>
                      <a:pt x="152205" y="43"/>
                      <a:pt x="126187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lnTo>
                      <a:pt x="6172" y="32147"/>
                    </a:lnTo>
                    <a:lnTo>
                      <a:pt x="0" y="42863"/>
                    </a:lnTo>
                    <a:lnTo>
                      <a:pt x="126187" y="42863"/>
                    </a:lnTo>
                    <a:cubicBezTo>
                      <a:pt x="136809" y="42957"/>
                      <a:pt x="146590" y="48666"/>
                      <a:pt x="151905" y="57864"/>
                    </a:cubicBezTo>
                    <a:lnTo>
                      <a:pt x="227343" y="188423"/>
                    </a:lnTo>
                    <a:lnTo>
                      <a:pt x="227343" y="18842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9" name="Freeform: Shape 5698">
                <a:extLst>
                  <a:ext uri="{FF2B5EF4-FFF2-40B4-BE49-F238E27FC236}">
                    <a16:creationId xmlns:a16="http://schemas.microsoft.com/office/drawing/2014/main" id="{1C999C5D-1B1B-0BAE-B9F8-4C9DE87542CB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0" name="Freeform: Shape 5699">
                <a:extLst>
                  <a:ext uri="{FF2B5EF4-FFF2-40B4-BE49-F238E27FC236}">
                    <a16:creationId xmlns:a16="http://schemas.microsoft.com/office/drawing/2014/main" id="{B4CD30AE-828E-B912-EDAD-C10392F49766}"/>
                  </a:ext>
                </a:extLst>
              </p:cNvPr>
              <p:cNvSpPr/>
              <p:nvPr/>
            </p:nvSpPr>
            <p:spPr>
              <a:xfrm>
                <a:off x="4176102" y="4875437"/>
                <a:ext cx="6686" cy="11658"/>
              </a:xfrm>
              <a:custGeom>
                <a:avLst/>
                <a:gdLst>
                  <a:gd name="connsiteX0" fmla="*/ 6687 w 6686"/>
                  <a:gd name="connsiteY0" fmla="*/ 11659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9 h 11658"/>
                  <a:gd name="connsiteX4" fmla="*/ 6687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9"/>
                    </a:lnTo>
                    <a:lnTo>
                      <a:pt x="6687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1" name="Freeform: Shape 5700">
                <a:extLst>
                  <a:ext uri="{FF2B5EF4-FFF2-40B4-BE49-F238E27FC236}">
                    <a16:creationId xmlns:a16="http://schemas.microsoft.com/office/drawing/2014/main" id="{FB19012D-7695-2C2E-782F-01D29342A51B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2" name="Freeform: Shape 5701">
                <a:extLst>
                  <a:ext uri="{FF2B5EF4-FFF2-40B4-BE49-F238E27FC236}">
                    <a16:creationId xmlns:a16="http://schemas.microsoft.com/office/drawing/2014/main" id="{D4EE55FF-C7E0-36F9-2BE7-FE3E49B14884}"/>
                  </a:ext>
                </a:extLst>
              </p:cNvPr>
              <p:cNvSpPr/>
              <p:nvPr/>
            </p:nvSpPr>
            <p:spPr>
              <a:xfrm>
                <a:off x="3948503" y="4719161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3" name="Freeform: Shape 5702">
                <a:extLst>
                  <a:ext uri="{FF2B5EF4-FFF2-40B4-BE49-F238E27FC236}">
                    <a16:creationId xmlns:a16="http://schemas.microsoft.com/office/drawing/2014/main" id="{8A602F9B-ED5D-43C5-3812-9F09EAFBF537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4" name="Freeform: Shape 5703">
                <a:extLst>
                  <a:ext uri="{FF2B5EF4-FFF2-40B4-BE49-F238E27FC236}">
                    <a16:creationId xmlns:a16="http://schemas.microsoft.com/office/drawing/2014/main" id="{985DE8BF-A2FF-E6BF-5825-CF3AE7C75261}"/>
                  </a:ext>
                </a:extLst>
              </p:cNvPr>
              <p:cNvSpPr/>
              <p:nvPr/>
            </p:nvSpPr>
            <p:spPr>
              <a:xfrm>
                <a:off x="3954675" y="4687014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5" name="Freeform: Shape 5704">
                <a:extLst>
                  <a:ext uri="{FF2B5EF4-FFF2-40B4-BE49-F238E27FC236}">
                    <a16:creationId xmlns:a16="http://schemas.microsoft.com/office/drawing/2014/main" id="{163DD2B9-2522-5362-5E50-7185352C7973}"/>
                  </a:ext>
                </a:extLst>
              </p:cNvPr>
              <p:cNvSpPr/>
              <p:nvPr/>
            </p:nvSpPr>
            <p:spPr>
              <a:xfrm>
                <a:off x="4182446" y="4851177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833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545" y="12259"/>
                      <a:pt x="9944" y="24260"/>
                      <a:pt x="0" y="3583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6" name="Freeform: Shape 5705">
                <a:extLst>
                  <a:ext uri="{FF2B5EF4-FFF2-40B4-BE49-F238E27FC236}">
                    <a16:creationId xmlns:a16="http://schemas.microsoft.com/office/drawing/2014/main" id="{112A01F3-72B7-387E-D802-19AC19793CFD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7" name="Freeform: Shape 5706">
                <a:extLst>
                  <a:ext uri="{FF2B5EF4-FFF2-40B4-BE49-F238E27FC236}">
                    <a16:creationId xmlns:a16="http://schemas.microsoft.com/office/drawing/2014/main" id="{41B9E04B-17EB-3F80-0FCF-FF268A6B649B}"/>
                  </a:ext>
                </a:extLst>
              </p:cNvPr>
              <p:cNvSpPr/>
              <p:nvPr/>
            </p:nvSpPr>
            <p:spPr>
              <a:xfrm>
                <a:off x="4182789" y="4887096"/>
                <a:ext cx="36175" cy="62579"/>
              </a:xfrm>
              <a:custGeom>
                <a:avLst/>
                <a:gdLst>
                  <a:gd name="connsiteX0" fmla="*/ 0 w 36175"/>
                  <a:gd name="connsiteY0" fmla="*/ 0 h 62579"/>
                  <a:gd name="connsiteX1" fmla="*/ 0 w 36175"/>
                  <a:gd name="connsiteY1" fmla="*/ 0 h 62579"/>
                  <a:gd name="connsiteX2" fmla="*/ 36176 w 36175"/>
                  <a:gd name="connsiteY2" fmla="*/ 62579 h 62579"/>
                  <a:gd name="connsiteX3" fmla="*/ 36176 w 36175"/>
                  <a:gd name="connsiteY3" fmla="*/ 62579 h 62579"/>
                  <a:gd name="connsiteX4" fmla="*/ 0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0" y="0"/>
                    </a:moveTo>
                    <a:lnTo>
                      <a:pt x="0" y="0"/>
                    </a:lnTo>
                    <a:lnTo>
                      <a:pt x="36176" y="62579"/>
                    </a:lnTo>
                    <a:lnTo>
                      <a:pt x="36176" y="6257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8" name="Freeform: Shape 5707">
                <a:extLst>
                  <a:ext uri="{FF2B5EF4-FFF2-40B4-BE49-F238E27FC236}">
                    <a16:creationId xmlns:a16="http://schemas.microsoft.com/office/drawing/2014/main" id="{75F615CD-AE09-4B49-F0C1-F0B98754C208}"/>
                  </a:ext>
                </a:extLst>
              </p:cNvPr>
              <p:cNvSpPr/>
              <p:nvPr/>
            </p:nvSpPr>
            <p:spPr>
              <a:xfrm>
                <a:off x="4757061" y="4908849"/>
                <a:ext cx="312810" cy="134695"/>
              </a:xfrm>
              <a:custGeom>
                <a:avLst/>
                <a:gdLst>
                  <a:gd name="connsiteX0" fmla="*/ 280664 w 312810"/>
                  <a:gd name="connsiteY0" fmla="*/ 116179 h 134695"/>
                  <a:gd name="connsiteX1" fmla="*/ 312810 w 312810"/>
                  <a:gd name="connsiteY1" fmla="*/ 134696 h 134695"/>
                  <a:gd name="connsiteX2" fmla="*/ 312810 w 312810"/>
                  <a:gd name="connsiteY2" fmla="*/ 134696 h 134695"/>
                  <a:gd name="connsiteX3" fmla="*/ 269948 w 312810"/>
                  <a:gd name="connsiteY3" fmla="*/ 60457 h 134695"/>
                  <a:gd name="connsiteX4" fmla="*/ 182080 w 312810"/>
                  <a:gd name="connsiteY4" fmla="*/ 9708 h 134695"/>
                  <a:gd name="connsiteX5" fmla="*/ 109214 w 312810"/>
                  <a:gd name="connsiteY5" fmla="*/ 9708 h 134695"/>
                  <a:gd name="connsiteX6" fmla="*/ 42863 w 312810"/>
                  <a:gd name="connsiteY6" fmla="*/ 48027 h 134695"/>
                  <a:gd name="connsiteX7" fmla="*/ 0 w 312810"/>
                  <a:gd name="connsiteY7" fmla="*/ 122265 h 134695"/>
                  <a:gd name="connsiteX8" fmla="*/ 130645 w 312810"/>
                  <a:gd name="connsiteY8" fmla="*/ 46827 h 134695"/>
                  <a:gd name="connsiteX9" fmla="*/ 160649 w 312810"/>
                  <a:gd name="connsiteY9" fmla="*/ 46827 h 134695"/>
                  <a:gd name="connsiteX10" fmla="*/ 269948 w 312810"/>
                  <a:gd name="connsiteY10" fmla="*/ 110007 h 134695"/>
                  <a:gd name="connsiteX11" fmla="*/ 280664 w 312810"/>
                  <a:gd name="connsiteY11" fmla="*/ 116179 h 13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810" h="134695">
                    <a:moveTo>
                      <a:pt x="280664" y="116179"/>
                    </a:moveTo>
                    <a:lnTo>
                      <a:pt x="312810" y="134696"/>
                    </a:lnTo>
                    <a:lnTo>
                      <a:pt x="312810" y="134696"/>
                    </a:lnTo>
                    <a:lnTo>
                      <a:pt x="269948" y="60457"/>
                    </a:lnTo>
                    <a:lnTo>
                      <a:pt x="182080" y="9708"/>
                    </a:lnTo>
                    <a:cubicBezTo>
                      <a:pt x="159517" y="-3236"/>
                      <a:pt x="131777" y="-3236"/>
                      <a:pt x="109214" y="9708"/>
                    </a:cubicBezTo>
                    <a:lnTo>
                      <a:pt x="42863" y="48027"/>
                    </a:lnTo>
                    <a:lnTo>
                      <a:pt x="0" y="122265"/>
                    </a:lnTo>
                    <a:lnTo>
                      <a:pt x="130645" y="46827"/>
                    </a:lnTo>
                    <a:cubicBezTo>
                      <a:pt x="139946" y="41521"/>
                      <a:pt x="151347" y="41521"/>
                      <a:pt x="160649" y="46827"/>
                    </a:cubicBezTo>
                    <a:lnTo>
                      <a:pt x="269948" y="110007"/>
                    </a:lnTo>
                    <a:lnTo>
                      <a:pt x="280664" y="11617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9" name="Freeform: Shape 5708">
                <a:extLst>
                  <a:ext uri="{FF2B5EF4-FFF2-40B4-BE49-F238E27FC236}">
                    <a16:creationId xmlns:a16="http://schemas.microsoft.com/office/drawing/2014/main" id="{490AB8EB-0439-449B-4593-3C1C3A458A0A}"/>
                  </a:ext>
                </a:extLst>
              </p:cNvPr>
              <p:cNvSpPr/>
              <p:nvPr/>
            </p:nvSpPr>
            <p:spPr>
              <a:xfrm>
                <a:off x="4342923" y="5111524"/>
                <a:ext cx="200339" cy="105686"/>
              </a:xfrm>
              <a:custGeom>
                <a:avLst/>
                <a:gdLst>
                  <a:gd name="connsiteX0" fmla="*/ 124301 w 200339"/>
                  <a:gd name="connsiteY0" fmla="*/ 37290 h 105686"/>
                  <a:gd name="connsiteX1" fmla="*/ 124301 w 200339"/>
                  <a:gd name="connsiteY1" fmla="*/ 37290 h 105686"/>
                  <a:gd name="connsiteX2" fmla="*/ 87182 w 200339"/>
                  <a:gd name="connsiteY2" fmla="*/ 58807 h 105686"/>
                  <a:gd name="connsiteX3" fmla="*/ 46300 w 200339"/>
                  <a:gd name="connsiteY3" fmla="*/ 47912 h 105686"/>
                  <a:gd name="connsiteX4" fmla="*/ 46206 w 200339"/>
                  <a:gd name="connsiteY4" fmla="*/ 47749 h 105686"/>
                  <a:gd name="connsiteX5" fmla="*/ 24775 w 200339"/>
                  <a:gd name="connsiteY5" fmla="*/ 10630 h 105686"/>
                  <a:gd name="connsiteX6" fmla="*/ 0 w 200339"/>
                  <a:gd name="connsiteY6" fmla="*/ 53492 h 105686"/>
                  <a:gd name="connsiteX7" fmla="*/ 9087 w 200339"/>
                  <a:gd name="connsiteY7" fmla="*/ 69180 h 105686"/>
                  <a:gd name="connsiteX8" fmla="*/ 35576 w 200339"/>
                  <a:gd name="connsiteY8" fmla="*/ 95840 h 105686"/>
                  <a:gd name="connsiteX9" fmla="*/ 53321 w 200339"/>
                  <a:gd name="connsiteY9" fmla="*/ 103213 h 105686"/>
                  <a:gd name="connsiteX10" fmla="*/ 108614 w 200339"/>
                  <a:gd name="connsiteY10" fmla="*/ 95926 h 105686"/>
                  <a:gd name="connsiteX11" fmla="*/ 200339 w 200339"/>
                  <a:gd name="connsiteY11" fmla="*/ 42863 h 105686"/>
                  <a:gd name="connsiteX12" fmla="*/ 188852 w 200339"/>
                  <a:gd name="connsiteY12" fmla="*/ 0 h 105686"/>
                  <a:gd name="connsiteX13" fmla="*/ 167164 w 200339"/>
                  <a:gd name="connsiteY13" fmla="*/ 12516 h 105686"/>
                  <a:gd name="connsiteX14" fmla="*/ 167164 w 200339"/>
                  <a:gd name="connsiteY14" fmla="*/ 12516 h 10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86">
                    <a:moveTo>
                      <a:pt x="124301" y="37290"/>
                    </a:moveTo>
                    <a:lnTo>
                      <a:pt x="124301" y="37290"/>
                    </a:lnTo>
                    <a:lnTo>
                      <a:pt x="87182" y="58807"/>
                    </a:lnTo>
                    <a:cubicBezTo>
                      <a:pt x="72883" y="67088"/>
                      <a:pt x="54581" y="62210"/>
                      <a:pt x="46300" y="47912"/>
                    </a:cubicBezTo>
                    <a:cubicBezTo>
                      <a:pt x="46266" y="47860"/>
                      <a:pt x="46240" y="47800"/>
                      <a:pt x="46206" y="47749"/>
                    </a:cubicBezTo>
                    <a:lnTo>
                      <a:pt x="24775" y="10630"/>
                    </a:lnTo>
                    <a:lnTo>
                      <a:pt x="0" y="53492"/>
                    </a:lnTo>
                    <a:lnTo>
                      <a:pt x="9087" y="69180"/>
                    </a:lnTo>
                    <a:cubicBezTo>
                      <a:pt x="15396" y="80264"/>
                      <a:pt x="24534" y="89462"/>
                      <a:pt x="35576" y="95840"/>
                    </a:cubicBezTo>
                    <a:cubicBezTo>
                      <a:pt x="41148" y="99064"/>
                      <a:pt x="47106" y="101541"/>
                      <a:pt x="53321" y="103213"/>
                    </a:cubicBezTo>
                    <a:cubicBezTo>
                      <a:pt x="71992" y="108202"/>
                      <a:pt x="91871" y="105579"/>
                      <a:pt x="108614" y="95926"/>
                    </a:cubicBezTo>
                    <a:lnTo>
                      <a:pt x="200339" y="42863"/>
                    </a:lnTo>
                    <a:cubicBezTo>
                      <a:pt x="196567" y="28632"/>
                      <a:pt x="192736" y="14342"/>
                      <a:pt x="188852" y="0"/>
                    </a:cubicBezTo>
                    <a:lnTo>
                      <a:pt x="167164" y="12516"/>
                    </a:lnTo>
                    <a:lnTo>
                      <a:pt x="167164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0" name="Freeform: Shape 5709">
                <a:extLst>
                  <a:ext uri="{FF2B5EF4-FFF2-40B4-BE49-F238E27FC236}">
                    <a16:creationId xmlns:a16="http://schemas.microsoft.com/office/drawing/2014/main" id="{6AEEC646-054E-9585-E5AC-6C6B46D313A0}"/>
                  </a:ext>
                </a:extLst>
              </p:cNvPr>
              <p:cNvSpPr/>
              <p:nvPr/>
            </p:nvSpPr>
            <p:spPr>
              <a:xfrm>
                <a:off x="4532118" y="4999739"/>
                <a:ext cx="193566" cy="154305"/>
              </a:xfrm>
              <a:custGeom>
                <a:avLst/>
                <a:gdLst>
                  <a:gd name="connsiteX0" fmla="*/ 150704 w 193566"/>
                  <a:gd name="connsiteY0" fmla="*/ 74238 h 154305"/>
                  <a:gd name="connsiteX1" fmla="*/ 186880 w 193566"/>
                  <a:gd name="connsiteY1" fmla="*/ 11573 h 154305"/>
                  <a:gd name="connsiteX2" fmla="*/ 193567 w 193566"/>
                  <a:gd name="connsiteY2" fmla="*/ 0 h 154305"/>
                  <a:gd name="connsiteX3" fmla="*/ 0 w 193566"/>
                  <a:gd name="connsiteY3" fmla="*/ 111443 h 154305"/>
                  <a:gd name="connsiteX4" fmla="*/ 11487 w 193566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150704" y="74238"/>
                    </a:moveTo>
                    <a:lnTo>
                      <a:pt x="186880" y="11573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83" y="125733"/>
                      <a:pt x="7715" y="140015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1" name="Freeform: Shape 5710">
                <a:extLst>
                  <a:ext uri="{FF2B5EF4-FFF2-40B4-BE49-F238E27FC236}">
                    <a16:creationId xmlns:a16="http://schemas.microsoft.com/office/drawing/2014/main" id="{EC75A3B4-23DA-A56E-126C-572BFBD3C7A0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2" name="Freeform: Shape 5711">
                <a:extLst>
                  <a:ext uri="{FF2B5EF4-FFF2-40B4-BE49-F238E27FC236}">
                    <a16:creationId xmlns:a16="http://schemas.microsoft.com/office/drawing/2014/main" id="{5C5ABD99-1FA1-82DF-8E03-B30A36997856}"/>
                  </a:ext>
                </a:extLst>
              </p:cNvPr>
              <p:cNvSpPr/>
              <p:nvPr/>
            </p:nvSpPr>
            <p:spPr>
              <a:xfrm>
                <a:off x="4718999" y="4999739"/>
                <a:ext cx="6686" cy="11658"/>
              </a:xfrm>
              <a:custGeom>
                <a:avLst/>
                <a:gdLst>
                  <a:gd name="connsiteX0" fmla="*/ 0 w 6686"/>
                  <a:gd name="connsiteY0" fmla="*/ 11659 h 11658"/>
                  <a:gd name="connsiteX1" fmla="*/ 6687 w 6686"/>
                  <a:gd name="connsiteY1" fmla="*/ 0 h 11658"/>
                  <a:gd name="connsiteX2" fmla="*/ 6687 w 6686"/>
                  <a:gd name="connsiteY2" fmla="*/ 0 h 11658"/>
                  <a:gd name="connsiteX3" fmla="*/ 0 w 6686"/>
                  <a:gd name="connsiteY3" fmla="*/ 11659 h 11658"/>
                  <a:gd name="connsiteX4" fmla="*/ 0 w 6686"/>
                  <a:gd name="connsiteY4" fmla="*/ 11659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0" y="11659"/>
                    </a:moveTo>
                    <a:lnTo>
                      <a:pt x="6687" y="0"/>
                    </a:lnTo>
                    <a:lnTo>
                      <a:pt x="6687" y="0"/>
                    </a:lnTo>
                    <a:lnTo>
                      <a:pt x="0" y="11659"/>
                    </a:lnTo>
                    <a:lnTo>
                      <a:pt x="0" y="1165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3" name="Freeform: Shape 5712">
                <a:extLst>
                  <a:ext uri="{FF2B5EF4-FFF2-40B4-BE49-F238E27FC236}">
                    <a16:creationId xmlns:a16="http://schemas.microsoft.com/office/drawing/2014/main" id="{E5371A1A-4ABE-EF65-5632-BD5A32B5C210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4" name="Freeform: Shape 5713">
                <a:extLst>
                  <a:ext uri="{FF2B5EF4-FFF2-40B4-BE49-F238E27FC236}">
                    <a16:creationId xmlns:a16="http://schemas.microsoft.com/office/drawing/2014/main" id="{63CE2CB9-050B-FE51-A106-25F59A8A78B5}"/>
                  </a:ext>
                </a:extLst>
              </p:cNvPr>
              <p:cNvSpPr/>
              <p:nvPr/>
            </p:nvSpPr>
            <p:spPr>
              <a:xfrm>
                <a:off x="4682823" y="5011398"/>
                <a:ext cx="36175" cy="62579"/>
              </a:xfrm>
              <a:custGeom>
                <a:avLst/>
                <a:gdLst>
                  <a:gd name="connsiteX0" fmla="*/ 36176 w 36175"/>
                  <a:gd name="connsiteY0" fmla="*/ 0 h 62579"/>
                  <a:gd name="connsiteX1" fmla="*/ 36176 w 36175"/>
                  <a:gd name="connsiteY1" fmla="*/ 0 h 62579"/>
                  <a:gd name="connsiteX2" fmla="*/ 0 w 36175"/>
                  <a:gd name="connsiteY2" fmla="*/ 62579 h 62579"/>
                  <a:gd name="connsiteX3" fmla="*/ 0 w 36175"/>
                  <a:gd name="connsiteY3" fmla="*/ 62579 h 62579"/>
                  <a:gd name="connsiteX4" fmla="*/ 36176 w 36175"/>
                  <a:gd name="connsiteY4" fmla="*/ 0 h 6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5" h="62579">
                    <a:moveTo>
                      <a:pt x="36176" y="0"/>
                    </a:moveTo>
                    <a:lnTo>
                      <a:pt x="36176" y="0"/>
                    </a:lnTo>
                    <a:lnTo>
                      <a:pt x="0" y="62579"/>
                    </a:lnTo>
                    <a:lnTo>
                      <a:pt x="0" y="62579"/>
                    </a:lnTo>
                    <a:lnTo>
                      <a:pt x="36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5" name="Freeform: Shape 5714">
                <a:extLst>
                  <a:ext uri="{FF2B5EF4-FFF2-40B4-BE49-F238E27FC236}">
                    <a16:creationId xmlns:a16="http://schemas.microsoft.com/office/drawing/2014/main" id="{70FFE0E6-AD05-82D4-5A5D-868E9A841E0F}"/>
                  </a:ext>
                </a:extLst>
              </p:cNvPr>
              <p:cNvSpPr/>
              <p:nvPr/>
            </p:nvSpPr>
            <p:spPr>
              <a:xfrm>
                <a:off x="3011528" y="4844919"/>
                <a:ext cx="134676" cy="312725"/>
              </a:xfrm>
              <a:custGeom>
                <a:avLst/>
                <a:gdLst>
                  <a:gd name="connsiteX0" fmla="*/ 18517 w 134676"/>
                  <a:gd name="connsiteY0" fmla="*/ 280578 h 312725"/>
                  <a:gd name="connsiteX1" fmla="*/ 0 w 134676"/>
                  <a:gd name="connsiteY1" fmla="*/ 312725 h 312725"/>
                  <a:gd name="connsiteX2" fmla="*/ 0 w 134676"/>
                  <a:gd name="connsiteY2" fmla="*/ 312725 h 312725"/>
                  <a:gd name="connsiteX3" fmla="*/ 74238 w 134676"/>
                  <a:gd name="connsiteY3" fmla="*/ 269863 h 312725"/>
                  <a:gd name="connsiteX4" fmla="*/ 124901 w 134676"/>
                  <a:gd name="connsiteY4" fmla="*/ 181995 h 312725"/>
                  <a:gd name="connsiteX5" fmla="*/ 124901 w 134676"/>
                  <a:gd name="connsiteY5" fmla="*/ 109128 h 312725"/>
                  <a:gd name="connsiteX6" fmla="*/ 86668 w 134676"/>
                  <a:gd name="connsiteY6" fmla="*/ 42863 h 312725"/>
                  <a:gd name="connsiteX7" fmla="*/ 12430 w 134676"/>
                  <a:gd name="connsiteY7" fmla="*/ 0 h 312725"/>
                  <a:gd name="connsiteX8" fmla="*/ 87782 w 134676"/>
                  <a:gd name="connsiteY8" fmla="*/ 130560 h 312725"/>
                  <a:gd name="connsiteX9" fmla="*/ 87782 w 134676"/>
                  <a:gd name="connsiteY9" fmla="*/ 160563 h 312725"/>
                  <a:gd name="connsiteX10" fmla="*/ 24689 w 134676"/>
                  <a:gd name="connsiteY10" fmla="*/ 269863 h 312725"/>
                  <a:gd name="connsiteX11" fmla="*/ 18517 w 134676"/>
                  <a:gd name="connsiteY11" fmla="*/ 280578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76" h="312725">
                    <a:moveTo>
                      <a:pt x="18517" y="280578"/>
                    </a:moveTo>
                    <a:lnTo>
                      <a:pt x="0" y="312725"/>
                    </a:lnTo>
                    <a:lnTo>
                      <a:pt x="0" y="312725"/>
                    </a:lnTo>
                    <a:lnTo>
                      <a:pt x="74238" y="269863"/>
                    </a:lnTo>
                    <a:lnTo>
                      <a:pt x="124901" y="181995"/>
                    </a:lnTo>
                    <a:cubicBezTo>
                      <a:pt x="137935" y="159457"/>
                      <a:pt x="137935" y="131665"/>
                      <a:pt x="124901" y="109128"/>
                    </a:cubicBezTo>
                    <a:lnTo>
                      <a:pt x="86668" y="42863"/>
                    </a:lnTo>
                    <a:lnTo>
                      <a:pt x="12430" y="0"/>
                    </a:lnTo>
                    <a:lnTo>
                      <a:pt x="87782" y="130560"/>
                    </a:lnTo>
                    <a:cubicBezTo>
                      <a:pt x="93178" y="139835"/>
                      <a:pt x="93178" y="151288"/>
                      <a:pt x="87782" y="160563"/>
                    </a:cubicBezTo>
                    <a:lnTo>
                      <a:pt x="24689" y="269863"/>
                    </a:lnTo>
                    <a:lnTo>
                      <a:pt x="18517" y="28057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6" name="Freeform: Shape 5715">
                <a:extLst>
                  <a:ext uri="{FF2B5EF4-FFF2-40B4-BE49-F238E27FC236}">
                    <a16:creationId xmlns:a16="http://schemas.microsoft.com/office/drawing/2014/main" id="{5666C562-6AA8-FF0F-3347-A7EF7B245043}"/>
                  </a:ext>
                </a:extLst>
              </p:cNvPr>
              <p:cNvSpPr/>
              <p:nvPr/>
            </p:nvSpPr>
            <p:spPr>
              <a:xfrm>
                <a:off x="2837947" y="4431039"/>
                <a:ext cx="105687" cy="200853"/>
              </a:xfrm>
              <a:custGeom>
                <a:avLst/>
                <a:gdLst>
                  <a:gd name="connsiteX0" fmla="*/ 93086 w 105687"/>
                  <a:gd name="connsiteY0" fmla="*/ 167164 h 200853"/>
                  <a:gd name="connsiteX1" fmla="*/ 93086 w 105687"/>
                  <a:gd name="connsiteY1" fmla="*/ 167164 h 200853"/>
                  <a:gd name="connsiteX2" fmla="*/ 68311 w 105687"/>
                  <a:gd name="connsiteY2" fmla="*/ 124301 h 200853"/>
                  <a:gd name="connsiteX3" fmla="*/ 68311 w 105687"/>
                  <a:gd name="connsiteY3" fmla="*/ 124301 h 200853"/>
                  <a:gd name="connsiteX4" fmla="*/ 46880 w 105687"/>
                  <a:gd name="connsiteY4" fmla="*/ 87182 h 200853"/>
                  <a:gd name="connsiteX5" fmla="*/ 57853 w 105687"/>
                  <a:gd name="connsiteY5" fmla="*/ 46206 h 200853"/>
                  <a:gd name="connsiteX6" fmla="*/ 95058 w 105687"/>
                  <a:gd name="connsiteY6" fmla="*/ 24775 h 200853"/>
                  <a:gd name="connsiteX7" fmla="*/ 52195 w 105687"/>
                  <a:gd name="connsiteY7" fmla="*/ 0 h 200853"/>
                  <a:gd name="connsiteX8" fmla="*/ 36422 w 105687"/>
                  <a:gd name="connsiteY8" fmla="*/ 9515 h 200853"/>
                  <a:gd name="connsiteX9" fmla="*/ 9847 w 105687"/>
                  <a:gd name="connsiteY9" fmla="*/ 36090 h 200853"/>
                  <a:gd name="connsiteX10" fmla="*/ 2475 w 105687"/>
                  <a:gd name="connsiteY10" fmla="*/ 53749 h 200853"/>
                  <a:gd name="connsiteX11" fmla="*/ 9761 w 105687"/>
                  <a:gd name="connsiteY11" fmla="*/ 109042 h 200853"/>
                  <a:gd name="connsiteX12" fmla="*/ 62825 w 105687"/>
                  <a:gd name="connsiteY12" fmla="*/ 200854 h 200853"/>
                  <a:gd name="connsiteX13" fmla="*/ 105687 w 105687"/>
                  <a:gd name="connsiteY13" fmla="*/ 189366 h 2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87" h="200853">
                    <a:moveTo>
                      <a:pt x="93086" y="167164"/>
                    </a:moveTo>
                    <a:lnTo>
                      <a:pt x="93086" y="167164"/>
                    </a:lnTo>
                    <a:lnTo>
                      <a:pt x="68311" y="124301"/>
                    </a:lnTo>
                    <a:lnTo>
                      <a:pt x="68311" y="124301"/>
                    </a:lnTo>
                    <a:lnTo>
                      <a:pt x="46880" y="87182"/>
                    </a:lnTo>
                    <a:cubicBezTo>
                      <a:pt x="38600" y="72832"/>
                      <a:pt x="43511" y="54495"/>
                      <a:pt x="57853" y="46206"/>
                    </a:cubicBezTo>
                    <a:lnTo>
                      <a:pt x="95058" y="24775"/>
                    </a:lnTo>
                    <a:lnTo>
                      <a:pt x="52195" y="0"/>
                    </a:lnTo>
                    <a:lnTo>
                      <a:pt x="36422" y="9515"/>
                    </a:lnTo>
                    <a:cubicBezTo>
                      <a:pt x="25382" y="15885"/>
                      <a:pt x="16216" y="25049"/>
                      <a:pt x="9847" y="36090"/>
                    </a:cubicBezTo>
                    <a:cubicBezTo>
                      <a:pt x="6642" y="41637"/>
                      <a:pt x="4164" y="47569"/>
                      <a:pt x="2475" y="53749"/>
                    </a:cubicBezTo>
                    <a:cubicBezTo>
                      <a:pt x="-2516" y="72420"/>
                      <a:pt x="105" y="92300"/>
                      <a:pt x="9761" y="109042"/>
                    </a:cubicBezTo>
                    <a:lnTo>
                      <a:pt x="62825" y="200854"/>
                    </a:lnTo>
                    <a:lnTo>
                      <a:pt x="105687" y="18936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7" name="Freeform: Shape 5716">
                <a:extLst>
                  <a:ext uri="{FF2B5EF4-FFF2-40B4-BE49-F238E27FC236}">
                    <a16:creationId xmlns:a16="http://schemas.microsoft.com/office/drawing/2014/main" id="{E11E9B9F-C348-1107-699A-10FDAE581478}"/>
                  </a:ext>
                </a:extLst>
              </p:cNvPr>
              <p:cNvSpPr/>
              <p:nvPr/>
            </p:nvSpPr>
            <p:spPr>
              <a:xfrm>
                <a:off x="2901029" y="4619977"/>
                <a:ext cx="154305" cy="193567"/>
              </a:xfrm>
              <a:custGeom>
                <a:avLst/>
                <a:gdLst>
                  <a:gd name="connsiteX0" fmla="*/ 154305 w 154305"/>
                  <a:gd name="connsiteY0" fmla="*/ 193567 h 193567"/>
                  <a:gd name="connsiteX1" fmla="*/ 42863 w 154305"/>
                  <a:gd name="connsiteY1" fmla="*/ 0 h 193567"/>
                  <a:gd name="connsiteX2" fmla="*/ 0 w 154305"/>
                  <a:gd name="connsiteY2" fmla="*/ 11487 h 193567"/>
                  <a:gd name="connsiteX3" fmla="*/ 80324 w 154305"/>
                  <a:gd name="connsiteY3" fmla="*/ 150705 h 193567"/>
                  <a:gd name="connsiteX4" fmla="*/ 142904 w 154305"/>
                  <a:gd name="connsiteY4" fmla="*/ 186795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154305" y="193567"/>
                    </a:moveTo>
                    <a:lnTo>
                      <a:pt x="42863" y="0"/>
                    </a:lnTo>
                    <a:lnTo>
                      <a:pt x="0" y="11487"/>
                    </a:lnTo>
                    <a:lnTo>
                      <a:pt x="80324" y="150705"/>
                    </a:lnTo>
                    <a:lnTo>
                      <a:pt x="142904" y="18679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8" name="Freeform: Shape 5717">
                <a:extLst>
                  <a:ext uri="{FF2B5EF4-FFF2-40B4-BE49-F238E27FC236}">
                    <a16:creationId xmlns:a16="http://schemas.microsoft.com/office/drawing/2014/main" id="{FAE2B32D-9F56-8E4E-C6F5-6E3430B55EF4}"/>
                  </a:ext>
                </a:extLst>
              </p:cNvPr>
              <p:cNvSpPr/>
              <p:nvPr/>
            </p:nvSpPr>
            <p:spPr>
              <a:xfrm>
                <a:off x="3179635" y="4598203"/>
                <a:ext cx="188423" cy="277148"/>
              </a:xfrm>
              <a:custGeom>
                <a:avLst/>
                <a:gdLst>
                  <a:gd name="connsiteX0" fmla="*/ 145561 w 188423"/>
                  <a:gd name="connsiteY0" fmla="*/ 239944 h 277148"/>
                  <a:gd name="connsiteX1" fmla="*/ 145561 w 188423"/>
                  <a:gd name="connsiteY1" fmla="*/ 277149 h 277148"/>
                  <a:gd name="connsiteX2" fmla="*/ 188424 w 188423"/>
                  <a:gd name="connsiteY2" fmla="*/ 202825 h 277148"/>
                  <a:gd name="connsiteX3" fmla="*/ 188424 w 188423"/>
                  <a:gd name="connsiteY3" fmla="*/ 101412 h 277148"/>
                  <a:gd name="connsiteX4" fmla="*/ 151990 w 188423"/>
                  <a:gd name="connsiteY4" fmla="*/ 38319 h 277148"/>
                  <a:gd name="connsiteX5" fmla="*/ 85725 w 188423"/>
                  <a:gd name="connsiteY5" fmla="*/ 0 h 277148"/>
                  <a:gd name="connsiteX6" fmla="*/ 0 w 188423"/>
                  <a:gd name="connsiteY6" fmla="*/ 0 h 277148"/>
                  <a:gd name="connsiteX7" fmla="*/ 130302 w 188423"/>
                  <a:gd name="connsiteY7" fmla="*/ 75438 h 277148"/>
                  <a:gd name="connsiteX8" fmla="*/ 145304 w 188423"/>
                  <a:gd name="connsiteY8" fmla="*/ 101155 h 277148"/>
                  <a:gd name="connsiteX9" fmla="*/ 145304 w 188423"/>
                  <a:gd name="connsiteY9" fmla="*/ 239687 h 27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148">
                    <a:moveTo>
                      <a:pt x="145561" y="239944"/>
                    </a:moveTo>
                    <a:lnTo>
                      <a:pt x="145561" y="277149"/>
                    </a:lnTo>
                    <a:lnTo>
                      <a:pt x="188424" y="202825"/>
                    </a:lnTo>
                    <a:lnTo>
                      <a:pt x="188424" y="101412"/>
                    </a:lnTo>
                    <a:cubicBezTo>
                      <a:pt x="188385" y="75395"/>
                      <a:pt x="174506" y="51358"/>
                      <a:pt x="151990" y="38319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438"/>
                    </a:lnTo>
                    <a:cubicBezTo>
                      <a:pt x="139503" y="80753"/>
                      <a:pt x="145210" y="90534"/>
                      <a:pt x="145304" y="101155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19" name="Freeform: Shape 5718">
                <a:extLst>
                  <a:ext uri="{FF2B5EF4-FFF2-40B4-BE49-F238E27FC236}">
                    <a16:creationId xmlns:a16="http://schemas.microsoft.com/office/drawing/2014/main" id="{E2225CAB-DFD4-162E-2E20-1C99A10F91F1}"/>
                  </a:ext>
                </a:extLst>
              </p:cNvPr>
              <p:cNvSpPr/>
              <p:nvPr/>
            </p:nvSpPr>
            <p:spPr>
              <a:xfrm>
                <a:off x="2890142" y="4431039"/>
                <a:ext cx="107413" cy="43976"/>
              </a:xfrm>
              <a:custGeom>
                <a:avLst/>
                <a:gdLst>
                  <a:gd name="connsiteX0" fmla="*/ 85725 w 107413"/>
                  <a:gd name="connsiteY0" fmla="*/ 0 h 43976"/>
                  <a:gd name="connsiteX1" fmla="*/ 85725 w 107413"/>
                  <a:gd name="connsiteY1" fmla="*/ 0 h 43976"/>
                  <a:gd name="connsiteX2" fmla="*/ 85725 w 107413"/>
                  <a:gd name="connsiteY2" fmla="*/ 0 h 43976"/>
                  <a:gd name="connsiteX3" fmla="*/ 85639 w 107413"/>
                  <a:gd name="connsiteY3" fmla="*/ 0 h 43976"/>
                  <a:gd name="connsiteX4" fmla="*/ 0 w 107413"/>
                  <a:gd name="connsiteY4" fmla="*/ 0 h 43976"/>
                  <a:gd name="connsiteX5" fmla="*/ 76038 w 107413"/>
                  <a:gd name="connsiteY5" fmla="*/ 43977 h 43976"/>
                  <a:gd name="connsiteX6" fmla="*/ 107413 w 107413"/>
                  <a:gd name="connsiteY6" fmla="*/ 12601 h 43976"/>
                  <a:gd name="connsiteX7" fmla="*/ 85725 w 107413"/>
                  <a:gd name="connsiteY7" fmla="*/ 0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85725" y="0"/>
                    </a:moveTo>
                    <a:lnTo>
                      <a:pt x="85725" y="0"/>
                    </a:ln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977"/>
                    </a:lnTo>
                    <a:lnTo>
                      <a:pt x="107413" y="12601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0" name="Freeform: Shape 5719">
                <a:extLst>
                  <a:ext uri="{FF2B5EF4-FFF2-40B4-BE49-F238E27FC236}">
                    <a16:creationId xmlns:a16="http://schemas.microsoft.com/office/drawing/2014/main" id="{E295A908-CB00-F8B2-BF8D-8FDF591859EA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1" name="Freeform: Shape 5720">
                <a:extLst>
                  <a:ext uri="{FF2B5EF4-FFF2-40B4-BE49-F238E27FC236}">
                    <a16:creationId xmlns:a16="http://schemas.microsoft.com/office/drawing/2014/main" id="{432A7971-6A37-ADCF-4606-7338ABE36B4B}"/>
                  </a:ext>
                </a:extLst>
              </p:cNvPr>
              <p:cNvSpPr/>
              <p:nvPr/>
            </p:nvSpPr>
            <p:spPr>
              <a:xfrm>
                <a:off x="2975781" y="4431039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86 w 85"/>
                  <a:gd name="connsiteY1" fmla="*/ 0 h 8572"/>
                  <a:gd name="connsiteX2" fmla="*/ 0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2" name="Freeform: Shape 5721">
                <a:extLst>
                  <a:ext uri="{FF2B5EF4-FFF2-40B4-BE49-F238E27FC236}">
                    <a16:creationId xmlns:a16="http://schemas.microsoft.com/office/drawing/2014/main" id="{B21742AB-9BAC-8DEA-7B79-610127571430}"/>
                  </a:ext>
                </a:extLst>
              </p:cNvPr>
              <p:cNvSpPr/>
              <p:nvPr/>
            </p:nvSpPr>
            <p:spPr>
              <a:xfrm>
                <a:off x="2966180" y="4443640"/>
                <a:ext cx="224942" cy="111699"/>
              </a:xfrm>
              <a:custGeom>
                <a:avLst/>
                <a:gdLst>
                  <a:gd name="connsiteX0" fmla="*/ 224942 w 224942"/>
                  <a:gd name="connsiteY0" fmla="*/ 111700 h 111699"/>
                  <a:gd name="connsiteX1" fmla="*/ 31375 w 224942"/>
                  <a:gd name="connsiteY1" fmla="*/ 0 h 111699"/>
                  <a:gd name="connsiteX2" fmla="*/ 0 w 224942"/>
                  <a:gd name="connsiteY2" fmla="*/ 31376 h 111699"/>
                  <a:gd name="connsiteX3" fmla="*/ 139217 w 224942"/>
                  <a:gd name="connsiteY3" fmla="*/ 111700 h 111699"/>
                  <a:gd name="connsiteX4" fmla="*/ 211569 w 224942"/>
                  <a:gd name="connsiteY4" fmla="*/ 111700 h 111699"/>
                  <a:gd name="connsiteX5" fmla="*/ 224942 w 224942"/>
                  <a:gd name="connsiteY5" fmla="*/ 11170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224942" y="111700"/>
                    </a:moveTo>
                    <a:lnTo>
                      <a:pt x="31375" y="0"/>
                    </a:lnTo>
                    <a:lnTo>
                      <a:pt x="0" y="31376"/>
                    </a:lnTo>
                    <a:lnTo>
                      <a:pt x="139217" y="111700"/>
                    </a:lnTo>
                    <a:lnTo>
                      <a:pt x="211569" y="111700"/>
                    </a:lnTo>
                    <a:lnTo>
                      <a:pt x="224942" y="11170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3" name="Freeform: Shape 5722">
                <a:extLst>
                  <a:ext uri="{FF2B5EF4-FFF2-40B4-BE49-F238E27FC236}">
                    <a16:creationId xmlns:a16="http://schemas.microsoft.com/office/drawing/2014/main" id="{508C114E-3203-B7B7-6535-5C454B7EB15D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4" name="Freeform: Shape 5723">
                <a:extLst>
                  <a:ext uri="{FF2B5EF4-FFF2-40B4-BE49-F238E27FC236}">
                    <a16:creationId xmlns:a16="http://schemas.microsoft.com/office/drawing/2014/main" id="{90D3F894-1FDE-4E72-7F6C-773F65BC6721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5" name="Freeform: Shape 5724">
                <a:extLst>
                  <a:ext uri="{FF2B5EF4-FFF2-40B4-BE49-F238E27FC236}">
                    <a16:creationId xmlns:a16="http://schemas.microsoft.com/office/drawing/2014/main" id="{A2711306-022C-1532-1DD1-29CC62FF7189}"/>
                  </a:ext>
                </a:extLst>
              </p:cNvPr>
              <p:cNvSpPr/>
              <p:nvPr/>
            </p:nvSpPr>
            <p:spPr>
              <a:xfrm>
                <a:off x="2773213" y="4957562"/>
                <a:ext cx="263004" cy="200082"/>
              </a:xfrm>
              <a:custGeom>
                <a:avLst/>
                <a:gdLst>
                  <a:gd name="connsiteX0" fmla="*/ 28718 w 263004"/>
                  <a:gd name="connsiteY0" fmla="*/ 0 h 200082"/>
                  <a:gd name="connsiteX1" fmla="*/ 0 w 263004"/>
                  <a:gd name="connsiteY1" fmla="*/ 35919 h 200082"/>
                  <a:gd name="connsiteX2" fmla="*/ 73809 w 263004"/>
                  <a:gd name="connsiteY2" fmla="*/ 163649 h 200082"/>
                  <a:gd name="connsiteX3" fmla="*/ 136903 w 263004"/>
                  <a:gd name="connsiteY3" fmla="*/ 200082 h 200082"/>
                  <a:gd name="connsiteX4" fmla="*/ 238315 w 263004"/>
                  <a:gd name="connsiteY4" fmla="*/ 200082 h 200082"/>
                  <a:gd name="connsiteX5" fmla="*/ 256832 w 263004"/>
                  <a:gd name="connsiteY5" fmla="*/ 167936 h 200082"/>
                  <a:gd name="connsiteX6" fmla="*/ 256832 w 263004"/>
                  <a:gd name="connsiteY6" fmla="*/ 167936 h 200082"/>
                  <a:gd name="connsiteX7" fmla="*/ 263004 w 263004"/>
                  <a:gd name="connsiteY7" fmla="*/ 157220 h 200082"/>
                  <a:gd name="connsiteX8" fmla="*/ 136817 w 263004"/>
                  <a:gd name="connsiteY8" fmla="*/ 157220 h 200082"/>
                  <a:gd name="connsiteX9" fmla="*/ 111100 w 263004"/>
                  <a:gd name="connsiteY9" fmla="*/ 142218 h 200082"/>
                  <a:gd name="connsiteX10" fmla="*/ 35747 w 263004"/>
                  <a:gd name="connsiteY10" fmla="*/ 11658 h 200082"/>
                  <a:gd name="connsiteX11" fmla="*/ 35747 w 263004"/>
                  <a:gd name="connsiteY11" fmla="*/ 11658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04" h="200082">
                    <a:moveTo>
                      <a:pt x="28718" y="0"/>
                    </a:moveTo>
                    <a:cubicBezTo>
                      <a:pt x="18774" y="11427"/>
                      <a:pt x="9201" y="23403"/>
                      <a:pt x="0" y="35919"/>
                    </a:cubicBezTo>
                    <a:lnTo>
                      <a:pt x="73809" y="163649"/>
                    </a:lnTo>
                    <a:cubicBezTo>
                      <a:pt x="86850" y="186169"/>
                      <a:pt x="110884" y="200048"/>
                      <a:pt x="136903" y="200082"/>
                    </a:cubicBezTo>
                    <a:lnTo>
                      <a:pt x="238315" y="200082"/>
                    </a:lnTo>
                    <a:lnTo>
                      <a:pt x="256832" y="167936"/>
                    </a:lnTo>
                    <a:lnTo>
                      <a:pt x="256832" y="167936"/>
                    </a:lnTo>
                    <a:lnTo>
                      <a:pt x="263004" y="157220"/>
                    </a:lnTo>
                    <a:lnTo>
                      <a:pt x="136817" y="157220"/>
                    </a:lnTo>
                    <a:cubicBezTo>
                      <a:pt x="126197" y="157108"/>
                      <a:pt x="116424" y="151407"/>
                      <a:pt x="111100" y="142218"/>
                    </a:cubicBezTo>
                    <a:lnTo>
                      <a:pt x="35747" y="11658"/>
                    </a:lnTo>
                    <a:lnTo>
                      <a:pt x="3574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6" name="Freeform: Shape 5725">
                <a:extLst>
                  <a:ext uri="{FF2B5EF4-FFF2-40B4-BE49-F238E27FC236}">
                    <a16:creationId xmlns:a16="http://schemas.microsoft.com/office/drawing/2014/main" id="{7F2559EB-AE0B-A4A5-9F09-0693888003D9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7" name="Freeform: Shape 5726">
                <a:extLst>
                  <a:ext uri="{FF2B5EF4-FFF2-40B4-BE49-F238E27FC236}">
                    <a16:creationId xmlns:a16="http://schemas.microsoft.com/office/drawing/2014/main" id="{157EB248-0B97-C1F4-9EF5-926E1EFA142B}"/>
                  </a:ext>
                </a:extLst>
              </p:cNvPr>
              <p:cNvSpPr/>
              <p:nvPr/>
            </p:nvSpPr>
            <p:spPr>
              <a:xfrm>
                <a:off x="3030045" y="5114782"/>
                <a:ext cx="6172" cy="10715"/>
              </a:xfrm>
              <a:custGeom>
                <a:avLst/>
                <a:gdLst>
                  <a:gd name="connsiteX0" fmla="*/ 0 w 6172"/>
                  <a:gd name="connsiteY0" fmla="*/ 10716 h 10715"/>
                  <a:gd name="connsiteX1" fmla="*/ 0 w 6172"/>
                  <a:gd name="connsiteY1" fmla="*/ 10716 h 10715"/>
                  <a:gd name="connsiteX2" fmla="*/ 6172 w 6172"/>
                  <a:gd name="connsiteY2" fmla="*/ 0 h 10715"/>
                  <a:gd name="connsiteX3" fmla="*/ 0 w 6172"/>
                  <a:gd name="connsiteY3" fmla="*/ 10716 h 10715"/>
                  <a:gd name="connsiteX4" fmla="*/ 0 w 6172"/>
                  <a:gd name="connsiteY4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0" y="10716"/>
                    </a:moveTo>
                    <a:lnTo>
                      <a:pt x="0" y="10716"/>
                    </a:lnTo>
                    <a:lnTo>
                      <a:pt x="6172" y="0"/>
                    </a:lnTo>
                    <a:lnTo>
                      <a:pt x="0" y="10716"/>
                    </a:lnTo>
                    <a:lnTo>
                      <a:pt x="0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8" name="Freeform: Shape 5727">
                <a:extLst>
                  <a:ext uri="{FF2B5EF4-FFF2-40B4-BE49-F238E27FC236}">
                    <a16:creationId xmlns:a16="http://schemas.microsoft.com/office/drawing/2014/main" id="{83F02978-2F08-50AD-8877-F745B08273FB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9" name="Freeform: Shape 5728">
                <a:extLst>
                  <a:ext uri="{FF2B5EF4-FFF2-40B4-BE49-F238E27FC236}">
                    <a16:creationId xmlns:a16="http://schemas.microsoft.com/office/drawing/2014/main" id="{5E7A7CE9-933C-D8CD-36E1-3574B98C50E0}"/>
                  </a:ext>
                </a:extLst>
              </p:cNvPr>
              <p:cNvSpPr/>
              <p:nvPr/>
            </p:nvSpPr>
            <p:spPr>
              <a:xfrm>
                <a:off x="3011528" y="5125497"/>
                <a:ext cx="18516" cy="32146"/>
              </a:xfrm>
              <a:custGeom>
                <a:avLst/>
                <a:gdLst>
                  <a:gd name="connsiteX0" fmla="*/ 18517 w 18516"/>
                  <a:gd name="connsiteY0" fmla="*/ 0 h 32146"/>
                  <a:gd name="connsiteX1" fmla="*/ 0 w 18516"/>
                  <a:gd name="connsiteY1" fmla="*/ 32147 h 32146"/>
                  <a:gd name="connsiteX2" fmla="*/ 0 w 18516"/>
                  <a:gd name="connsiteY2" fmla="*/ 32147 h 32146"/>
                  <a:gd name="connsiteX3" fmla="*/ 18517 w 18516"/>
                  <a:gd name="connsiteY3" fmla="*/ 0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18517" y="0"/>
                    </a:moveTo>
                    <a:lnTo>
                      <a:pt x="0" y="32147"/>
                    </a:lnTo>
                    <a:lnTo>
                      <a:pt x="0" y="32147"/>
                    </a:lnTo>
                    <a:lnTo>
                      <a:pt x="1851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0" name="Freeform: Shape 5729">
                <a:extLst>
                  <a:ext uri="{FF2B5EF4-FFF2-40B4-BE49-F238E27FC236}">
                    <a16:creationId xmlns:a16="http://schemas.microsoft.com/office/drawing/2014/main" id="{A56DD25F-63D3-DFEC-AAC5-2B5E51A54EDF}"/>
                  </a:ext>
                </a:extLst>
              </p:cNvPr>
              <p:cNvSpPr/>
              <p:nvPr/>
            </p:nvSpPr>
            <p:spPr>
              <a:xfrm>
                <a:off x="2667000" y="4723447"/>
                <a:ext cx="134931" cy="270033"/>
              </a:xfrm>
              <a:custGeom>
                <a:avLst/>
                <a:gdLst>
                  <a:gd name="connsiteX0" fmla="*/ 134931 w 134931"/>
                  <a:gd name="connsiteY0" fmla="*/ 234115 h 270033"/>
                  <a:gd name="connsiteX1" fmla="*/ 98841 w 134931"/>
                  <a:gd name="connsiteY1" fmla="*/ 171450 h 270033"/>
                  <a:gd name="connsiteX2" fmla="*/ 98841 w 134931"/>
                  <a:gd name="connsiteY2" fmla="*/ 171450 h 270033"/>
                  <a:gd name="connsiteX3" fmla="*/ 0 w 134931"/>
                  <a:gd name="connsiteY3" fmla="*/ 0 h 270033"/>
                  <a:gd name="connsiteX4" fmla="*/ 0 w 134931"/>
                  <a:gd name="connsiteY4" fmla="*/ 85725 h 270033"/>
                  <a:gd name="connsiteX5" fmla="*/ 106213 w 134931"/>
                  <a:gd name="connsiteY5" fmla="*/ 270034 h 270033"/>
                  <a:gd name="connsiteX6" fmla="*/ 134931 w 134931"/>
                  <a:gd name="connsiteY6" fmla="*/ 234115 h 270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31" h="270033">
                    <a:moveTo>
                      <a:pt x="134931" y="234115"/>
                    </a:moveTo>
                    <a:lnTo>
                      <a:pt x="98841" y="171450"/>
                    </a:lnTo>
                    <a:lnTo>
                      <a:pt x="98841" y="171450"/>
                    </a:lnTo>
                    <a:lnTo>
                      <a:pt x="0" y="0"/>
                    </a:lnTo>
                    <a:lnTo>
                      <a:pt x="0" y="85725"/>
                    </a:lnTo>
                    <a:lnTo>
                      <a:pt x="106213" y="270034"/>
                    </a:lnTo>
                    <a:cubicBezTo>
                      <a:pt x="115414" y="257801"/>
                      <a:pt x="124987" y="245834"/>
                      <a:pt x="134931" y="23411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1" name="Freeform: Shape 5730">
                <a:extLst>
                  <a:ext uri="{FF2B5EF4-FFF2-40B4-BE49-F238E27FC236}">
                    <a16:creationId xmlns:a16="http://schemas.microsoft.com/office/drawing/2014/main" id="{3F869B76-5E4F-4520-A008-0A62E23D3DE1}"/>
                  </a:ext>
                </a:extLst>
              </p:cNvPr>
              <p:cNvSpPr/>
              <p:nvPr/>
            </p:nvSpPr>
            <p:spPr>
              <a:xfrm>
                <a:off x="3036731" y="4806771"/>
                <a:ext cx="288464" cy="128952"/>
              </a:xfrm>
              <a:custGeom>
                <a:avLst/>
                <a:gdLst>
                  <a:gd name="connsiteX0" fmla="*/ 6944 w 288464"/>
                  <a:gd name="connsiteY0" fmla="*/ 0 h 128952"/>
                  <a:gd name="connsiteX1" fmla="*/ 0 w 288464"/>
                  <a:gd name="connsiteY1" fmla="*/ 45520 h 128952"/>
                  <a:gd name="connsiteX2" fmla="*/ 127730 w 288464"/>
                  <a:gd name="connsiteY2" fmla="*/ 119244 h 128952"/>
                  <a:gd name="connsiteX3" fmla="*/ 200596 w 288464"/>
                  <a:gd name="connsiteY3" fmla="*/ 119244 h 128952"/>
                  <a:gd name="connsiteX4" fmla="*/ 288465 w 288464"/>
                  <a:gd name="connsiteY4" fmla="*/ 68495 h 128952"/>
                  <a:gd name="connsiteX5" fmla="*/ 288465 w 288464"/>
                  <a:gd name="connsiteY5" fmla="*/ 31376 h 128952"/>
                  <a:gd name="connsiteX6" fmla="*/ 288465 w 288464"/>
                  <a:gd name="connsiteY6" fmla="*/ 31376 h 128952"/>
                  <a:gd name="connsiteX7" fmla="*/ 288465 w 288464"/>
                  <a:gd name="connsiteY7" fmla="*/ 19031 h 128952"/>
                  <a:gd name="connsiteX8" fmla="*/ 178908 w 288464"/>
                  <a:gd name="connsiteY8" fmla="*/ 82125 h 128952"/>
                  <a:gd name="connsiteX9" fmla="*/ 148904 w 288464"/>
                  <a:gd name="connsiteY9" fmla="*/ 82125 h 128952"/>
                  <a:gd name="connsiteX10" fmla="*/ 18602 w 288464"/>
                  <a:gd name="connsiteY10" fmla="*/ 6773 h 128952"/>
                  <a:gd name="connsiteX11" fmla="*/ 18602 w 288464"/>
                  <a:gd name="connsiteY11" fmla="*/ 6773 h 12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52">
                    <a:moveTo>
                      <a:pt x="6944" y="0"/>
                    </a:moveTo>
                    <a:cubicBezTo>
                      <a:pt x="4201" y="15088"/>
                      <a:pt x="1886" y="30261"/>
                      <a:pt x="0" y="45520"/>
                    </a:cubicBezTo>
                    <a:lnTo>
                      <a:pt x="127730" y="119244"/>
                    </a:lnTo>
                    <a:cubicBezTo>
                      <a:pt x="150294" y="132188"/>
                      <a:pt x="178033" y="132188"/>
                      <a:pt x="200596" y="119244"/>
                    </a:cubicBezTo>
                    <a:lnTo>
                      <a:pt x="288465" y="68495"/>
                    </a:lnTo>
                    <a:lnTo>
                      <a:pt x="288465" y="31376"/>
                    </a:lnTo>
                    <a:lnTo>
                      <a:pt x="288465" y="31376"/>
                    </a:lnTo>
                    <a:lnTo>
                      <a:pt x="288465" y="19031"/>
                    </a:lnTo>
                    <a:lnTo>
                      <a:pt x="178908" y="82125"/>
                    </a:lnTo>
                    <a:cubicBezTo>
                      <a:pt x="169611" y="87431"/>
                      <a:pt x="158201" y="87431"/>
                      <a:pt x="148904" y="82125"/>
                    </a:cubicBezTo>
                    <a:lnTo>
                      <a:pt x="18602" y="6773"/>
                    </a:lnTo>
                    <a:lnTo>
                      <a:pt x="18602" y="67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2" name="Freeform: Shape 5731">
                <a:extLst>
                  <a:ext uri="{FF2B5EF4-FFF2-40B4-BE49-F238E27FC236}">
                    <a16:creationId xmlns:a16="http://schemas.microsoft.com/office/drawing/2014/main" id="{AA4EF820-E2C8-39EB-5F01-32DD5E027E7D}"/>
                  </a:ext>
                </a:extLst>
              </p:cNvPr>
              <p:cNvSpPr/>
              <p:nvPr/>
            </p:nvSpPr>
            <p:spPr>
              <a:xfrm>
                <a:off x="2808703" y="4671069"/>
                <a:ext cx="234972" cy="180965"/>
              </a:xfrm>
              <a:custGeom>
                <a:avLst/>
                <a:gdLst>
                  <a:gd name="connsiteX0" fmla="*/ 228029 w 234972"/>
                  <a:gd name="connsiteY0" fmla="*/ 180965 h 180965"/>
                  <a:gd name="connsiteX1" fmla="*/ 234972 w 234972"/>
                  <a:gd name="connsiteY1" fmla="*/ 135445 h 180965"/>
                  <a:gd name="connsiteX2" fmla="*/ 172393 w 234972"/>
                  <a:gd name="connsiteY2" fmla="*/ 99355 h 180965"/>
                  <a:gd name="connsiteX3" fmla="*/ 172393 w 234972"/>
                  <a:gd name="connsiteY3" fmla="*/ 99355 h 180965"/>
                  <a:gd name="connsiteX4" fmla="*/ 0 w 234972"/>
                  <a:gd name="connsiteY4" fmla="*/ 0 h 180965"/>
                  <a:gd name="connsiteX5" fmla="*/ 0 w 234972"/>
                  <a:gd name="connsiteY5" fmla="*/ 49549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0965">
                    <a:moveTo>
                      <a:pt x="228029" y="180965"/>
                    </a:moveTo>
                    <a:cubicBezTo>
                      <a:pt x="229914" y="165706"/>
                      <a:pt x="232229" y="150533"/>
                      <a:pt x="234972" y="135445"/>
                    </a:cubicBezTo>
                    <a:lnTo>
                      <a:pt x="172393" y="99355"/>
                    </a:lnTo>
                    <a:lnTo>
                      <a:pt x="172393" y="99355"/>
                    </a:lnTo>
                    <a:lnTo>
                      <a:pt x="0" y="0"/>
                    </a:lnTo>
                    <a:lnTo>
                      <a:pt x="0" y="4954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3" name="Freeform: Shape 5732">
                <a:extLst>
                  <a:ext uri="{FF2B5EF4-FFF2-40B4-BE49-F238E27FC236}">
                    <a16:creationId xmlns:a16="http://schemas.microsoft.com/office/drawing/2014/main" id="{4DF86BAC-D591-E754-471E-A0E856611194}"/>
                  </a:ext>
                </a:extLst>
              </p:cNvPr>
              <p:cNvSpPr/>
              <p:nvPr/>
            </p:nvSpPr>
            <p:spPr>
              <a:xfrm>
                <a:off x="2666999" y="4627949"/>
                <a:ext cx="98840" cy="93697"/>
              </a:xfrm>
              <a:custGeom>
                <a:avLst/>
                <a:gdLst>
                  <a:gd name="connsiteX0" fmla="*/ 38919 w 98840"/>
                  <a:gd name="connsiteY0" fmla="*/ 43463 h 93697"/>
                  <a:gd name="connsiteX1" fmla="*/ 61636 w 98840"/>
                  <a:gd name="connsiteY1" fmla="*/ 46464 h 93697"/>
                  <a:gd name="connsiteX2" fmla="*/ 98841 w 98840"/>
                  <a:gd name="connsiteY2" fmla="*/ 67895 h 93697"/>
                  <a:gd name="connsiteX3" fmla="*/ 98841 w 98840"/>
                  <a:gd name="connsiteY3" fmla="*/ 18346 h 93697"/>
                  <a:gd name="connsiteX4" fmla="*/ 83068 w 98840"/>
                  <a:gd name="connsiteY4" fmla="*/ 9773 h 93697"/>
                  <a:gd name="connsiteX5" fmla="*/ 46806 w 98840"/>
                  <a:gd name="connsiteY5" fmla="*/ 0 h 93697"/>
                  <a:gd name="connsiteX6" fmla="*/ 27775 w 98840"/>
                  <a:gd name="connsiteY6" fmla="*/ 2487 h 93697"/>
                  <a:gd name="connsiteX7" fmla="*/ 0 w 98840"/>
                  <a:gd name="connsiteY7" fmla="*/ 16545 h 93697"/>
                  <a:gd name="connsiteX8" fmla="*/ 0 w 98840"/>
                  <a:gd name="connsiteY8" fmla="*/ 93698 h 93697"/>
                  <a:gd name="connsiteX9" fmla="*/ 20660 w 98840"/>
                  <a:gd name="connsiteY9" fmla="*/ 57865 h 93697"/>
                  <a:gd name="connsiteX10" fmla="*/ 38919 w 98840"/>
                  <a:gd name="connsiteY10" fmla="*/ 43463 h 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40" h="93697">
                    <a:moveTo>
                      <a:pt x="38919" y="43463"/>
                    </a:moveTo>
                    <a:cubicBezTo>
                      <a:pt x="46588" y="41380"/>
                      <a:pt x="54772" y="42460"/>
                      <a:pt x="61636" y="46464"/>
                    </a:cubicBezTo>
                    <a:lnTo>
                      <a:pt x="98841" y="67895"/>
                    </a:lnTo>
                    <a:lnTo>
                      <a:pt x="98841" y="18346"/>
                    </a:lnTo>
                    <a:lnTo>
                      <a:pt x="83068" y="9773"/>
                    </a:lnTo>
                    <a:cubicBezTo>
                      <a:pt x="72062" y="3352"/>
                      <a:pt x="59546" y="-17"/>
                      <a:pt x="46806" y="0"/>
                    </a:cubicBezTo>
                    <a:cubicBezTo>
                      <a:pt x="40380" y="-17"/>
                      <a:pt x="33980" y="815"/>
                      <a:pt x="27775" y="2487"/>
                    </a:cubicBezTo>
                    <a:cubicBezTo>
                      <a:pt x="17621" y="5135"/>
                      <a:pt x="8151" y="9936"/>
                      <a:pt x="0" y="16545"/>
                    </a:cubicBezTo>
                    <a:lnTo>
                      <a:pt x="0" y="93698"/>
                    </a:lnTo>
                    <a:lnTo>
                      <a:pt x="20660" y="57865"/>
                    </a:lnTo>
                    <a:cubicBezTo>
                      <a:pt x="24555" y="50801"/>
                      <a:pt x="31140" y="45606"/>
                      <a:pt x="38919" y="434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4" name="Freeform: Shape 5733">
                <a:extLst>
                  <a:ext uri="{FF2B5EF4-FFF2-40B4-BE49-F238E27FC236}">
                    <a16:creationId xmlns:a16="http://schemas.microsoft.com/office/drawing/2014/main" id="{88CC60F9-2285-3560-106E-126B05BA45A0}"/>
                  </a:ext>
                </a:extLst>
              </p:cNvPr>
              <p:cNvSpPr/>
              <p:nvPr/>
            </p:nvSpPr>
            <p:spPr>
              <a:xfrm>
                <a:off x="3177663" y="4431039"/>
                <a:ext cx="278006" cy="167163"/>
              </a:xfrm>
              <a:custGeom>
                <a:avLst/>
                <a:gdLst>
                  <a:gd name="connsiteX0" fmla="*/ 0 w 278006"/>
                  <a:gd name="connsiteY0" fmla="*/ 124301 h 167163"/>
                  <a:gd name="connsiteX1" fmla="*/ 17145 w 278006"/>
                  <a:gd name="connsiteY1" fmla="*/ 167164 h 167163"/>
                  <a:gd name="connsiteX2" fmla="*/ 164249 w 278006"/>
                  <a:gd name="connsiteY2" fmla="*/ 167164 h 167163"/>
                  <a:gd name="connsiteX3" fmla="*/ 227343 w 278006"/>
                  <a:gd name="connsiteY3" fmla="*/ 130731 h 167163"/>
                  <a:gd name="connsiteX4" fmla="*/ 278006 w 278006"/>
                  <a:gd name="connsiteY4" fmla="*/ 42863 h 167163"/>
                  <a:gd name="connsiteX5" fmla="*/ 259404 w 278006"/>
                  <a:gd name="connsiteY5" fmla="*/ 10716 h 167163"/>
                  <a:gd name="connsiteX6" fmla="*/ 259404 w 278006"/>
                  <a:gd name="connsiteY6" fmla="*/ 10716 h 167163"/>
                  <a:gd name="connsiteX7" fmla="*/ 253232 w 278006"/>
                  <a:gd name="connsiteY7" fmla="*/ 0 h 167163"/>
                  <a:gd name="connsiteX8" fmla="*/ 190138 w 278006"/>
                  <a:gd name="connsiteY8" fmla="*/ 109299 h 167163"/>
                  <a:gd name="connsiteX9" fmla="*/ 164421 w 278006"/>
                  <a:gd name="connsiteY9" fmla="*/ 124301 h 167163"/>
                  <a:gd name="connsiteX10" fmla="*/ 0 w 278006"/>
                  <a:gd name="connsiteY10" fmla="*/ 124301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163">
                    <a:moveTo>
                      <a:pt x="0" y="124301"/>
                    </a:moveTo>
                    <a:cubicBezTo>
                      <a:pt x="5143" y="138814"/>
                      <a:pt x="10859" y="153105"/>
                      <a:pt x="17145" y="167164"/>
                    </a:cubicBezTo>
                    <a:lnTo>
                      <a:pt x="164249" y="167164"/>
                    </a:lnTo>
                    <a:cubicBezTo>
                      <a:pt x="190268" y="167121"/>
                      <a:pt x="214302" y="153251"/>
                      <a:pt x="227343" y="130731"/>
                    </a:cubicBezTo>
                    <a:lnTo>
                      <a:pt x="278006" y="42863"/>
                    </a:lnTo>
                    <a:lnTo>
                      <a:pt x="259404" y="10716"/>
                    </a:lnTo>
                    <a:lnTo>
                      <a:pt x="259404" y="10716"/>
                    </a:lnTo>
                    <a:lnTo>
                      <a:pt x="253232" y="0"/>
                    </a:lnTo>
                    <a:lnTo>
                      <a:pt x="190138" y="109299"/>
                    </a:lnTo>
                    <a:cubicBezTo>
                      <a:pt x="184814" y="118489"/>
                      <a:pt x="175040" y="124190"/>
                      <a:pt x="164421" y="124301"/>
                    </a:cubicBezTo>
                    <a:lnTo>
                      <a:pt x="0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5" name="Freeform: Shape 5734">
                <a:extLst>
                  <a:ext uri="{FF2B5EF4-FFF2-40B4-BE49-F238E27FC236}">
                    <a16:creationId xmlns:a16="http://schemas.microsoft.com/office/drawing/2014/main" id="{1CC4F360-DB51-26F8-5760-2BFADA9B8453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6" name="Freeform: Shape 5735">
                <a:extLst>
                  <a:ext uri="{FF2B5EF4-FFF2-40B4-BE49-F238E27FC236}">
                    <a16:creationId xmlns:a16="http://schemas.microsoft.com/office/drawing/2014/main" id="{FB8092C2-2F28-9213-C746-4EA0D331E2B2}"/>
                  </a:ext>
                </a:extLst>
              </p:cNvPr>
              <p:cNvSpPr/>
              <p:nvPr/>
            </p:nvSpPr>
            <p:spPr>
              <a:xfrm>
                <a:off x="3430981" y="4431039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7" name="Freeform: Shape 5736">
                <a:extLst>
                  <a:ext uri="{FF2B5EF4-FFF2-40B4-BE49-F238E27FC236}">
                    <a16:creationId xmlns:a16="http://schemas.microsoft.com/office/drawing/2014/main" id="{EA4FFB34-CBBA-9648-6251-A72A1E92E1C5}"/>
                  </a:ext>
                </a:extLst>
              </p:cNvPr>
              <p:cNvSpPr/>
              <p:nvPr/>
            </p:nvSpPr>
            <p:spPr>
              <a:xfrm>
                <a:off x="2906258" y="4555340"/>
                <a:ext cx="288121" cy="42862"/>
              </a:xfrm>
              <a:custGeom>
                <a:avLst/>
                <a:gdLst>
                  <a:gd name="connsiteX0" fmla="*/ 288122 w 288121"/>
                  <a:gd name="connsiteY0" fmla="*/ 42863 h 42862"/>
                  <a:gd name="connsiteX1" fmla="*/ 270977 w 288121"/>
                  <a:gd name="connsiteY1" fmla="*/ 0 h 42862"/>
                  <a:gd name="connsiteX2" fmla="*/ 0 w 288121"/>
                  <a:gd name="connsiteY2" fmla="*/ 0 h 42862"/>
                  <a:gd name="connsiteX3" fmla="*/ 24775 w 288121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121" h="42862">
                    <a:moveTo>
                      <a:pt x="288122" y="42863"/>
                    </a:moveTo>
                    <a:cubicBezTo>
                      <a:pt x="282121" y="28803"/>
                      <a:pt x="276406" y="14513"/>
                      <a:pt x="270977" y="0"/>
                    </a:cubicBezTo>
                    <a:lnTo>
                      <a:pt x="0" y="0"/>
                    </a:lnTo>
                    <a:lnTo>
                      <a:pt x="24775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8" name="Freeform: Shape 5737">
                <a:extLst>
                  <a:ext uri="{FF2B5EF4-FFF2-40B4-BE49-F238E27FC236}">
                    <a16:creationId xmlns:a16="http://schemas.microsoft.com/office/drawing/2014/main" id="{9C7750A2-BD2B-CF81-DF52-DEE15DD035D3}"/>
                  </a:ext>
                </a:extLst>
              </p:cNvPr>
              <p:cNvSpPr/>
              <p:nvPr/>
            </p:nvSpPr>
            <p:spPr>
              <a:xfrm>
                <a:off x="2667000" y="4981051"/>
                <a:ext cx="141703" cy="264204"/>
              </a:xfrm>
              <a:custGeom>
                <a:avLst/>
                <a:gdLst>
                  <a:gd name="connsiteX0" fmla="*/ 17145 w 141703"/>
                  <a:gd name="connsiteY0" fmla="*/ 264205 h 264204"/>
                  <a:gd name="connsiteX1" fmla="*/ 105270 w 141703"/>
                  <a:gd name="connsiteY1" fmla="*/ 213884 h 264204"/>
                  <a:gd name="connsiteX2" fmla="*/ 141703 w 141703"/>
                  <a:gd name="connsiteY2" fmla="*/ 150705 h 264204"/>
                  <a:gd name="connsiteX3" fmla="*/ 141703 w 141703"/>
                  <a:gd name="connsiteY3" fmla="*/ 74238 h 264204"/>
                  <a:gd name="connsiteX4" fmla="*/ 98841 w 141703"/>
                  <a:gd name="connsiteY4" fmla="*/ 0 h 264204"/>
                  <a:gd name="connsiteX5" fmla="*/ 98841 w 141703"/>
                  <a:gd name="connsiteY5" fmla="*/ 150705 h 264204"/>
                  <a:gd name="connsiteX6" fmla="*/ 83839 w 141703"/>
                  <a:gd name="connsiteY6" fmla="*/ 176422 h 264204"/>
                  <a:gd name="connsiteX7" fmla="*/ 0 w 141703"/>
                  <a:gd name="connsiteY7" fmla="*/ 224771 h 264204"/>
                  <a:gd name="connsiteX8" fmla="*/ 0 w 141703"/>
                  <a:gd name="connsiteY8" fmla="*/ 264205 h 26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703" h="264204">
                    <a:moveTo>
                      <a:pt x="17145" y="264205"/>
                    </a:moveTo>
                    <a:lnTo>
                      <a:pt x="105270" y="213884"/>
                    </a:lnTo>
                    <a:cubicBezTo>
                      <a:pt x="127774" y="200794"/>
                      <a:pt x="141643" y="176739"/>
                      <a:pt x="141703" y="150705"/>
                    </a:cubicBezTo>
                    <a:lnTo>
                      <a:pt x="141703" y="74238"/>
                    </a:lnTo>
                    <a:lnTo>
                      <a:pt x="98841" y="0"/>
                    </a:lnTo>
                    <a:lnTo>
                      <a:pt x="98841" y="150705"/>
                    </a:lnTo>
                    <a:cubicBezTo>
                      <a:pt x="98695" y="161317"/>
                      <a:pt x="93003" y="171073"/>
                      <a:pt x="83839" y="176422"/>
                    </a:cubicBezTo>
                    <a:lnTo>
                      <a:pt x="0" y="224771"/>
                    </a:lnTo>
                    <a:lnTo>
                      <a:pt x="0" y="26420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9" name="Freeform: Shape 5738">
                <a:extLst>
                  <a:ext uri="{FF2B5EF4-FFF2-40B4-BE49-F238E27FC236}">
                    <a16:creationId xmlns:a16="http://schemas.microsoft.com/office/drawing/2014/main" id="{1C56C1A0-A0C4-F7CF-8197-F541456D85BF}"/>
                  </a:ext>
                </a:extLst>
              </p:cNvPr>
              <p:cNvSpPr/>
              <p:nvPr/>
            </p:nvSpPr>
            <p:spPr>
              <a:xfrm>
                <a:off x="2765669" y="4555340"/>
                <a:ext cx="115900" cy="190310"/>
              </a:xfrm>
              <a:custGeom>
                <a:avLst/>
                <a:gdLst>
                  <a:gd name="connsiteX0" fmla="*/ 43034 w 115900"/>
                  <a:gd name="connsiteY0" fmla="*/ 165278 h 190310"/>
                  <a:gd name="connsiteX1" fmla="*/ 43034 w 115900"/>
                  <a:gd name="connsiteY1" fmla="*/ 165278 h 190310"/>
                  <a:gd name="connsiteX2" fmla="*/ 43034 w 115900"/>
                  <a:gd name="connsiteY2" fmla="*/ 115730 h 190310"/>
                  <a:gd name="connsiteX3" fmla="*/ 43034 w 115900"/>
                  <a:gd name="connsiteY3" fmla="*/ 115730 h 190310"/>
                  <a:gd name="connsiteX4" fmla="*/ 43034 w 115900"/>
                  <a:gd name="connsiteY4" fmla="*/ 72867 h 190310"/>
                  <a:gd name="connsiteX5" fmla="*/ 73038 w 115900"/>
                  <a:gd name="connsiteY5" fmla="*/ 42863 h 190310"/>
                  <a:gd name="connsiteX6" fmla="*/ 115900 w 115900"/>
                  <a:gd name="connsiteY6" fmla="*/ 42863 h 190310"/>
                  <a:gd name="connsiteX7" fmla="*/ 91126 w 115900"/>
                  <a:gd name="connsiteY7" fmla="*/ 1 h 190310"/>
                  <a:gd name="connsiteX8" fmla="*/ 72781 w 115900"/>
                  <a:gd name="connsiteY8" fmla="*/ 1 h 190310"/>
                  <a:gd name="connsiteX9" fmla="*/ 36433 w 115900"/>
                  <a:gd name="connsiteY9" fmla="*/ 9688 h 190310"/>
                  <a:gd name="connsiteX10" fmla="*/ 21346 w 115900"/>
                  <a:gd name="connsiteY10" fmla="*/ 21346 h 190310"/>
                  <a:gd name="connsiteX11" fmla="*/ 0 w 115900"/>
                  <a:gd name="connsiteY11" fmla="*/ 72781 h 190310"/>
                  <a:gd name="connsiteX12" fmla="*/ 0 w 115900"/>
                  <a:gd name="connsiteY12" fmla="*/ 178823 h 190310"/>
                  <a:gd name="connsiteX13" fmla="*/ 42863 w 115900"/>
                  <a:gd name="connsiteY13" fmla="*/ 190310 h 19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900" h="190310">
                    <a:moveTo>
                      <a:pt x="43034" y="165278"/>
                    </a:moveTo>
                    <a:lnTo>
                      <a:pt x="43034" y="165278"/>
                    </a:lnTo>
                    <a:lnTo>
                      <a:pt x="43034" y="115730"/>
                    </a:lnTo>
                    <a:lnTo>
                      <a:pt x="43034" y="115730"/>
                    </a:lnTo>
                    <a:lnTo>
                      <a:pt x="43034" y="72867"/>
                    </a:lnTo>
                    <a:cubicBezTo>
                      <a:pt x="43034" y="56296"/>
                      <a:pt x="56467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1"/>
                    </a:lnTo>
                    <a:lnTo>
                      <a:pt x="72781" y="1"/>
                    </a:lnTo>
                    <a:cubicBezTo>
                      <a:pt x="60020" y="-59"/>
                      <a:pt x="47474" y="3284"/>
                      <a:pt x="36433" y="9688"/>
                    </a:cubicBezTo>
                    <a:cubicBezTo>
                      <a:pt x="30920" y="12902"/>
                      <a:pt x="25849" y="16820"/>
                      <a:pt x="21346" y="21346"/>
                    </a:cubicBezTo>
                    <a:cubicBezTo>
                      <a:pt x="7645" y="34951"/>
                      <a:pt x="-42" y="53476"/>
                      <a:pt x="0" y="72781"/>
                    </a:cubicBezTo>
                    <a:lnTo>
                      <a:pt x="0" y="178823"/>
                    </a:lnTo>
                    <a:lnTo>
                      <a:pt x="42863" y="19031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0" name="Freeform: Shape 5739">
                <a:extLst>
                  <a:ext uri="{FF2B5EF4-FFF2-40B4-BE49-F238E27FC236}">
                    <a16:creationId xmlns:a16="http://schemas.microsoft.com/office/drawing/2014/main" id="{2DBF5FC4-BF2F-09C2-0610-EB9F23BDE1A5}"/>
                  </a:ext>
                </a:extLst>
              </p:cNvPr>
              <p:cNvSpPr/>
              <p:nvPr/>
            </p:nvSpPr>
            <p:spPr>
              <a:xfrm>
                <a:off x="2765840" y="4734248"/>
                <a:ext cx="42862" cy="234971"/>
              </a:xfrm>
              <a:custGeom>
                <a:avLst/>
                <a:gdLst>
                  <a:gd name="connsiteX0" fmla="*/ 42863 w 42862"/>
                  <a:gd name="connsiteY0" fmla="*/ 234972 h 234971"/>
                  <a:gd name="connsiteX1" fmla="*/ 42863 w 42862"/>
                  <a:gd name="connsiteY1" fmla="*/ 11487 h 234971"/>
                  <a:gd name="connsiteX2" fmla="*/ 0 w 42862"/>
                  <a:gd name="connsiteY2" fmla="*/ 0 h 234971"/>
                  <a:gd name="connsiteX3" fmla="*/ 0 w 42862"/>
                  <a:gd name="connsiteY3" fmla="*/ 160649 h 234971"/>
                  <a:gd name="connsiteX4" fmla="*/ 36090 w 42862"/>
                  <a:gd name="connsiteY4" fmla="*/ 223228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234972"/>
                    </a:moveTo>
                    <a:lnTo>
                      <a:pt x="42863" y="11487"/>
                    </a:lnTo>
                    <a:lnTo>
                      <a:pt x="0" y="0"/>
                    </a:lnTo>
                    <a:lnTo>
                      <a:pt x="0" y="160649"/>
                    </a:lnTo>
                    <a:lnTo>
                      <a:pt x="36090" y="2232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1" name="Freeform: Shape 5740">
                <a:extLst>
                  <a:ext uri="{FF2B5EF4-FFF2-40B4-BE49-F238E27FC236}">
                    <a16:creationId xmlns:a16="http://schemas.microsoft.com/office/drawing/2014/main" id="{D44ED09A-FB4D-FDB4-94D7-B4012C4AAC8C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41703" cy="278091"/>
              </a:xfrm>
              <a:custGeom>
                <a:avLst/>
                <a:gdLst>
                  <a:gd name="connsiteX0" fmla="*/ 98841 w 141703"/>
                  <a:gd name="connsiteY0" fmla="*/ 278092 h 278091"/>
                  <a:gd name="connsiteX1" fmla="*/ 141703 w 141703"/>
                  <a:gd name="connsiteY1" fmla="*/ 260947 h 278091"/>
                  <a:gd name="connsiteX2" fmla="*/ 141703 w 141703"/>
                  <a:gd name="connsiteY2" fmla="*/ 113843 h 278091"/>
                  <a:gd name="connsiteX3" fmla="*/ 105270 w 141703"/>
                  <a:gd name="connsiteY3" fmla="*/ 50749 h 278091"/>
                  <a:gd name="connsiteX4" fmla="*/ 17145 w 141703"/>
                  <a:gd name="connsiteY4" fmla="*/ 0 h 278091"/>
                  <a:gd name="connsiteX5" fmla="*/ 0 w 141703"/>
                  <a:gd name="connsiteY5" fmla="*/ 10030 h 278091"/>
                  <a:gd name="connsiteX6" fmla="*/ 0 w 141703"/>
                  <a:gd name="connsiteY6" fmla="*/ 39519 h 278091"/>
                  <a:gd name="connsiteX7" fmla="*/ 83839 w 141703"/>
                  <a:gd name="connsiteY7" fmla="*/ 87868 h 278091"/>
                  <a:gd name="connsiteX8" fmla="*/ 98841 w 141703"/>
                  <a:gd name="connsiteY8" fmla="*/ 113586 h 278091"/>
                  <a:gd name="connsiteX9" fmla="*/ 98841 w 141703"/>
                  <a:gd name="connsiteY9" fmla="*/ 264633 h 278091"/>
                  <a:gd name="connsiteX10" fmla="*/ 98841 w 141703"/>
                  <a:gd name="connsiteY10" fmla="*/ 264633 h 2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703" h="278091">
                    <a:moveTo>
                      <a:pt x="98841" y="278092"/>
                    </a:moveTo>
                    <a:cubicBezTo>
                      <a:pt x="113243" y="272948"/>
                      <a:pt x="127531" y="267230"/>
                      <a:pt x="141703" y="260947"/>
                    </a:cubicBezTo>
                    <a:lnTo>
                      <a:pt x="141703" y="113843"/>
                    </a:lnTo>
                    <a:cubicBezTo>
                      <a:pt x="141647" y="87825"/>
                      <a:pt x="127773" y="63805"/>
                      <a:pt x="105270" y="50749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519"/>
                    </a:lnTo>
                    <a:lnTo>
                      <a:pt x="83839" y="87868"/>
                    </a:lnTo>
                    <a:cubicBezTo>
                      <a:pt x="92953" y="93269"/>
                      <a:pt x="98628" y="102999"/>
                      <a:pt x="98841" y="113586"/>
                    </a:cubicBezTo>
                    <a:lnTo>
                      <a:pt x="98841" y="264633"/>
                    </a:lnTo>
                    <a:lnTo>
                      <a:pt x="98841" y="2646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2" name="Freeform: Shape 5741">
                <a:extLst>
                  <a:ext uri="{FF2B5EF4-FFF2-40B4-BE49-F238E27FC236}">
                    <a16:creationId xmlns:a16="http://schemas.microsoft.com/office/drawing/2014/main" id="{A4B1CC58-538C-87C5-B3FF-638A0AE31E26}"/>
                  </a:ext>
                </a:extLst>
              </p:cNvPr>
              <p:cNvSpPr/>
              <p:nvPr/>
            </p:nvSpPr>
            <p:spPr>
              <a:xfrm>
                <a:off x="2765840" y="5843187"/>
                <a:ext cx="42862" cy="288121"/>
              </a:xfrm>
              <a:custGeom>
                <a:avLst/>
                <a:gdLst>
                  <a:gd name="connsiteX0" fmla="*/ 0 w 42862"/>
                  <a:gd name="connsiteY0" fmla="*/ 88983 h 288121"/>
                  <a:gd name="connsiteX1" fmla="*/ 0 w 42862"/>
                  <a:gd name="connsiteY1" fmla="*/ 88983 h 288121"/>
                  <a:gd name="connsiteX2" fmla="*/ 0 w 42862"/>
                  <a:gd name="connsiteY2" fmla="*/ 288122 h 288121"/>
                  <a:gd name="connsiteX3" fmla="*/ 42863 w 42862"/>
                  <a:gd name="connsiteY3" fmla="*/ 263347 h 288121"/>
                  <a:gd name="connsiteX4" fmla="*/ 42863 w 42862"/>
                  <a:gd name="connsiteY4" fmla="*/ 0 h 288121"/>
                  <a:gd name="connsiteX5" fmla="*/ 0 w 42862"/>
                  <a:gd name="connsiteY5" fmla="*/ 1714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0" y="88983"/>
                    </a:moveTo>
                    <a:lnTo>
                      <a:pt x="0" y="88983"/>
                    </a:lnTo>
                    <a:lnTo>
                      <a:pt x="0" y="288122"/>
                    </a:lnTo>
                    <a:lnTo>
                      <a:pt x="42863" y="263347"/>
                    </a:lnTo>
                    <a:lnTo>
                      <a:pt x="42863" y="0"/>
                    </a:lnTo>
                    <a:cubicBezTo>
                      <a:pt x="28690" y="6001"/>
                      <a:pt x="14402" y="11719"/>
                      <a:pt x="0" y="1714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3" name="Freeform: Shape 5742">
                <a:extLst>
                  <a:ext uri="{FF2B5EF4-FFF2-40B4-BE49-F238E27FC236}">
                    <a16:creationId xmlns:a16="http://schemas.microsoft.com/office/drawing/2014/main" id="{CE346594-E697-D88C-2142-AED75BF86B2D}"/>
                  </a:ext>
                </a:extLst>
              </p:cNvPr>
              <p:cNvSpPr/>
              <p:nvPr/>
            </p:nvSpPr>
            <p:spPr>
              <a:xfrm>
                <a:off x="3191122" y="6228949"/>
                <a:ext cx="264547" cy="167163"/>
              </a:xfrm>
              <a:custGeom>
                <a:avLst/>
                <a:gdLst>
                  <a:gd name="connsiteX0" fmla="*/ 264547 w 264547"/>
                  <a:gd name="connsiteY0" fmla="*/ 124216 h 167163"/>
                  <a:gd name="connsiteX1" fmla="*/ 213798 w 264547"/>
                  <a:gd name="connsiteY1" fmla="*/ 36433 h 167163"/>
                  <a:gd name="connsiteX2" fmla="*/ 150705 w 264547"/>
                  <a:gd name="connsiteY2" fmla="*/ 0 h 167163"/>
                  <a:gd name="connsiteX3" fmla="*/ 74238 w 264547"/>
                  <a:gd name="connsiteY3" fmla="*/ 0 h 167163"/>
                  <a:gd name="connsiteX4" fmla="*/ 0 w 264547"/>
                  <a:gd name="connsiteY4" fmla="*/ 42863 h 167163"/>
                  <a:gd name="connsiteX5" fmla="*/ 150790 w 264547"/>
                  <a:gd name="connsiteY5" fmla="*/ 42863 h 167163"/>
                  <a:gd name="connsiteX6" fmla="*/ 176508 w 264547"/>
                  <a:gd name="connsiteY6" fmla="*/ 57865 h 167163"/>
                  <a:gd name="connsiteX7" fmla="*/ 239601 w 264547"/>
                  <a:gd name="connsiteY7" fmla="*/ 167164 h 167163"/>
                  <a:gd name="connsiteX8" fmla="*/ 264547 w 264547"/>
                  <a:gd name="connsiteY8" fmla="*/ 167164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47" h="167163">
                    <a:moveTo>
                      <a:pt x="264547" y="124216"/>
                    </a:moveTo>
                    <a:lnTo>
                      <a:pt x="213798" y="36433"/>
                    </a:lnTo>
                    <a:cubicBezTo>
                      <a:pt x="200823" y="13854"/>
                      <a:pt x="176748" y="-51"/>
                      <a:pt x="150705" y="0"/>
                    </a:cubicBezTo>
                    <a:lnTo>
                      <a:pt x="74238" y="0"/>
                    </a:lnTo>
                    <a:lnTo>
                      <a:pt x="0" y="42863"/>
                    </a:lnTo>
                    <a:lnTo>
                      <a:pt x="150790" y="42863"/>
                    </a:lnTo>
                    <a:cubicBezTo>
                      <a:pt x="161424" y="42923"/>
                      <a:pt x="171222" y="48641"/>
                      <a:pt x="176508" y="57865"/>
                    </a:cubicBezTo>
                    <a:lnTo>
                      <a:pt x="239601" y="167164"/>
                    </a:lnTo>
                    <a:lnTo>
                      <a:pt x="264547" y="1671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4" name="Freeform: Shape 5743">
                <a:extLst>
                  <a:ext uri="{FF2B5EF4-FFF2-40B4-BE49-F238E27FC236}">
                    <a16:creationId xmlns:a16="http://schemas.microsoft.com/office/drawing/2014/main" id="{2DF9EAC6-0164-CE16-7193-DEAC97B36DD5}"/>
                  </a:ext>
                </a:extLst>
              </p:cNvPr>
              <p:cNvSpPr/>
              <p:nvPr/>
            </p:nvSpPr>
            <p:spPr>
              <a:xfrm>
                <a:off x="2765583" y="6156083"/>
                <a:ext cx="190567" cy="115643"/>
              </a:xfrm>
              <a:custGeom>
                <a:avLst/>
                <a:gdLst>
                  <a:gd name="connsiteX0" fmla="*/ 115729 w 190567"/>
                  <a:gd name="connsiteY0" fmla="*/ 72866 h 115643"/>
                  <a:gd name="connsiteX1" fmla="*/ 72867 w 190567"/>
                  <a:gd name="connsiteY1" fmla="*/ 72866 h 115643"/>
                  <a:gd name="connsiteX2" fmla="*/ 42863 w 190567"/>
                  <a:gd name="connsiteY2" fmla="*/ 43205 h 115643"/>
                  <a:gd name="connsiteX3" fmla="*/ 42863 w 190567"/>
                  <a:gd name="connsiteY3" fmla="*/ 42863 h 115643"/>
                  <a:gd name="connsiteX4" fmla="*/ 42863 w 190567"/>
                  <a:gd name="connsiteY4" fmla="*/ 0 h 115643"/>
                  <a:gd name="connsiteX5" fmla="*/ 0 w 190567"/>
                  <a:gd name="connsiteY5" fmla="*/ 24775 h 115643"/>
                  <a:gd name="connsiteX6" fmla="*/ 0 w 190567"/>
                  <a:gd name="connsiteY6" fmla="*/ 42863 h 115643"/>
                  <a:gd name="connsiteX7" fmla="*/ 9602 w 190567"/>
                  <a:gd name="connsiteY7" fmla="*/ 79210 h 115643"/>
                  <a:gd name="connsiteX8" fmla="*/ 21432 w 190567"/>
                  <a:gd name="connsiteY8" fmla="*/ 94383 h 115643"/>
                  <a:gd name="connsiteX9" fmla="*/ 72867 w 190567"/>
                  <a:gd name="connsiteY9" fmla="*/ 115643 h 115643"/>
                  <a:gd name="connsiteX10" fmla="*/ 179080 w 190567"/>
                  <a:gd name="connsiteY10" fmla="*/ 115643 h 115643"/>
                  <a:gd name="connsiteX11" fmla="*/ 190567 w 190567"/>
                  <a:gd name="connsiteY11" fmla="*/ 72780 h 115643"/>
                  <a:gd name="connsiteX12" fmla="*/ 115729 w 190567"/>
                  <a:gd name="connsiteY12" fmla="*/ 72780 h 115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7" h="115643">
                    <a:moveTo>
                      <a:pt x="115729" y="72866"/>
                    </a:moveTo>
                    <a:lnTo>
                      <a:pt x="72867" y="72866"/>
                    </a:lnTo>
                    <a:cubicBezTo>
                      <a:pt x="56391" y="72960"/>
                      <a:pt x="42958" y="59682"/>
                      <a:pt x="42863" y="43205"/>
                    </a:cubicBezTo>
                    <a:cubicBezTo>
                      <a:pt x="42862" y="43094"/>
                      <a:pt x="42862" y="42974"/>
                      <a:pt x="42863" y="42863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42863"/>
                    </a:lnTo>
                    <a:cubicBezTo>
                      <a:pt x="-46" y="55610"/>
                      <a:pt x="3266" y="68151"/>
                      <a:pt x="9602" y="79210"/>
                    </a:cubicBezTo>
                    <a:cubicBezTo>
                      <a:pt x="12868" y="84765"/>
                      <a:pt x="16845" y="89866"/>
                      <a:pt x="21432" y="94383"/>
                    </a:cubicBezTo>
                    <a:cubicBezTo>
                      <a:pt x="35062" y="108039"/>
                      <a:pt x="53575" y="115686"/>
                      <a:pt x="72867" y="115643"/>
                    </a:cubicBezTo>
                    <a:lnTo>
                      <a:pt x="179080" y="115643"/>
                    </a:lnTo>
                    <a:cubicBezTo>
                      <a:pt x="182938" y="101413"/>
                      <a:pt x="186710" y="87097"/>
                      <a:pt x="190567" y="72780"/>
                    </a:cubicBezTo>
                    <a:lnTo>
                      <a:pt x="115729" y="727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5" name="Freeform: Shape 5744">
                <a:extLst>
                  <a:ext uri="{FF2B5EF4-FFF2-40B4-BE49-F238E27FC236}">
                    <a16:creationId xmlns:a16="http://schemas.microsoft.com/office/drawing/2014/main" id="{C0F57BF3-3902-B419-8C02-88ADF41A1022}"/>
                  </a:ext>
                </a:extLst>
              </p:cNvPr>
              <p:cNvSpPr/>
              <p:nvPr/>
            </p:nvSpPr>
            <p:spPr>
              <a:xfrm>
                <a:off x="2944663" y="6228864"/>
                <a:ext cx="234972" cy="42862"/>
              </a:xfrm>
              <a:custGeom>
                <a:avLst/>
                <a:gdLst>
                  <a:gd name="connsiteX0" fmla="*/ 160734 w 234972"/>
                  <a:gd name="connsiteY0" fmla="*/ 42863 h 42862"/>
                  <a:gd name="connsiteX1" fmla="*/ 223314 w 234972"/>
                  <a:gd name="connsiteY1" fmla="*/ 6773 h 42862"/>
                  <a:gd name="connsiteX2" fmla="*/ 234972 w 234972"/>
                  <a:gd name="connsiteY2" fmla="*/ 0 h 42862"/>
                  <a:gd name="connsiteX3" fmla="*/ 11487 w 234972"/>
                  <a:gd name="connsiteY3" fmla="*/ 0 h 42862"/>
                  <a:gd name="connsiteX4" fmla="*/ 0 w 234972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160734" y="42863"/>
                    </a:moveTo>
                    <a:lnTo>
                      <a:pt x="223314" y="6773"/>
                    </a:lnTo>
                    <a:lnTo>
                      <a:pt x="234972" y="0"/>
                    </a:lnTo>
                    <a:lnTo>
                      <a:pt x="11487" y="0"/>
                    </a:lnTo>
                    <a:cubicBezTo>
                      <a:pt x="7630" y="14316"/>
                      <a:pt x="3858" y="28632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6" name="Freeform: Shape 5745">
                <a:extLst>
                  <a:ext uri="{FF2B5EF4-FFF2-40B4-BE49-F238E27FC236}">
                    <a16:creationId xmlns:a16="http://schemas.microsoft.com/office/drawing/2014/main" id="{BEB03C24-5795-FC34-3C9A-C1628BDBB66F}"/>
                  </a:ext>
                </a:extLst>
              </p:cNvPr>
              <p:cNvSpPr/>
              <p:nvPr/>
            </p:nvSpPr>
            <p:spPr>
              <a:xfrm>
                <a:off x="3055334" y="5891707"/>
                <a:ext cx="312724" cy="134759"/>
              </a:xfrm>
              <a:custGeom>
                <a:avLst/>
                <a:gdLst>
                  <a:gd name="connsiteX0" fmla="*/ 280321 w 312724"/>
                  <a:gd name="connsiteY0" fmla="*/ 115814 h 134759"/>
                  <a:gd name="connsiteX1" fmla="*/ 280321 w 312724"/>
                  <a:gd name="connsiteY1" fmla="*/ 115814 h 134759"/>
                  <a:gd name="connsiteX2" fmla="*/ 312725 w 312724"/>
                  <a:gd name="connsiteY2" fmla="*/ 134760 h 134759"/>
                  <a:gd name="connsiteX3" fmla="*/ 312725 w 312724"/>
                  <a:gd name="connsiteY3" fmla="*/ 134760 h 134759"/>
                  <a:gd name="connsiteX4" fmla="*/ 269862 w 312724"/>
                  <a:gd name="connsiteY4" fmla="*/ 60436 h 134759"/>
                  <a:gd name="connsiteX5" fmla="*/ 181994 w 312724"/>
                  <a:gd name="connsiteY5" fmla="*/ 9772 h 134759"/>
                  <a:gd name="connsiteX6" fmla="*/ 109128 w 312724"/>
                  <a:gd name="connsiteY6" fmla="*/ 9772 h 134759"/>
                  <a:gd name="connsiteX7" fmla="*/ 42863 w 312724"/>
                  <a:gd name="connsiteY7" fmla="*/ 48006 h 134759"/>
                  <a:gd name="connsiteX8" fmla="*/ 0 w 312724"/>
                  <a:gd name="connsiteY8" fmla="*/ 122244 h 134759"/>
                  <a:gd name="connsiteX9" fmla="*/ 130559 w 312724"/>
                  <a:gd name="connsiteY9" fmla="*/ 46891 h 134759"/>
                  <a:gd name="connsiteX10" fmla="*/ 160563 w 312724"/>
                  <a:gd name="connsiteY10" fmla="*/ 46891 h 134759"/>
                  <a:gd name="connsiteX11" fmla="*/ 269862 w 312724"/>
                  <a:gd name="connsiteY11" fmla="*/ 109985 h 134759"/>
                  <a:gd name="connsiteX12" fmla="*/ 269862 w 312724"/>
                  <a:gd name="connsiteY12" fmla="*/ 109985 h 134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59">
                    <a:moveTo>
                      <a:pt x="280321" y="115814"/>
                    </a:moveTo>
                    <a:lnTo>
                      <a:pt x="280321" y="115814"/>
                    </a:lnTo>
                    <a:lnTo>
                      <a:pt x="312725" y="134760"/>
                    </a:lnTo>
                    <a:lnTo>
                      <a:pt x="312725" y="134760"/>
                    </a:lnTo>
                    <a:lnTo>
                      <a:pt x="269862" y="60436"/>
                    </a:lnTo>
                    <a:lnTo>
                      <a:pt x="181994" y="9772"/>
                    </a:lnTo>
                    <a:cubicBezTo>
                      <a:pt x="159454" y="-3257"/>
                      <a:pt x="131668" y="-3257"/>
                      <a:pt x="109128" y="9772"/>
                    </a:cubicBezTo>
                    <a:lnTo>
                      <a:pt x="42863" y="48006"/>
                    </a:lnTo>
                    <a:lnTo>
                      <a:pt x="0" y="122244"/>
                    </a:lnTo>
                    <a:lnTo>
                      <a:pt x="130559" y="46891"/>
                    </a:lnTo>
                    <a:cubicBezTo>
                      <a:pt x="139833" y="41499"/>
                      <a:pt x="151289" y="41499"/>
                      <a:pt x="160563" y="46891"/>
                    </a:cubicBezTo>
                    <a:lnTo>
                      <a:pt x="269862" y="109985"/>
                    </a:lnTo>
                    <a:lnTo>
                      <a:pt x="269862" y="1099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7" name="Freeform: Shape 5746">
                <a:extLst>
                  <a:ext uri="{FF2B5EF4-FFF2-40B4-BE49-F238E27FC236}">
                    <a16:creationId xmlns:a16="http://schemas.microsoft.com/office/drawing/2014/main" id="{A9F19A0C-DB08-D178-93B7-FDC156D45C96}"/>
                  </a:ext>
                </a:extLst>
              </p:cNvPr>
              <p:cNvSpPr/>
              <p:nvPr/>
            </p:nvSpPr>
            <p:spPr>
              <a:xfrm>
                <a:off x="2667000" y="6094018"/>
                <a:ext cx="174878" cy="105613"/>
              </a:xfrm>
              <a:custGeom>
                <a:avLst/>
                <a:gdLst>
                  <a:gd name="connsiteX0" fmla="*/ 98841 w 174878"/>
                  <a:gd name="connsiteY0" fmla="*/ 37290 h 105613"/>
                  <a:gd name="connsiteX1" fmla="*/ 98841 w 174878"/>
                  <a:gd name="connsiteY1" fmla="*/ 37290 h 105613"/>
                  <a:gd name="connsiteX2" fmla="*/ 61636 w 174878"/>
                  <a:gd name="connsiteY2" fmla="*/ 58721 h 105613"/>
                  <a:gd name="connsiteX3" fmla="*/ 20660 w 174878"/>
                  <a:gd name="connsiteY3" fmla="*/ 47749 h 105613"/>
                  <a:gd name="connsiteX4" fmla="*/ 0 w 174878"/>
                  <a:gd name="connsiteY4" fmla="*/ 11916 h 105613"/>
                  <a:gd name="connsiteX5" fmla="*/ 0 w 174878"/>
                  <a:gd name="connsiteY5" fmla="*/ 88554 h 105613"/>
                  <a:gd name="connsiteX6" fmla="*/ 10116 w 174878"/>
                  <a:gd name="connsiteY6" fmla="*/ 95755 h 105613"/>
                  <a:gd name="connsiteX7" fmla="*/ 27775 w 174878"/>
                  <a:gd name="connsiteY7" fmla="*/ 103127 h 105613"/>
                  <a:gd name="connsiteX8" fmla="*/ 83068 w 174878"/>
                  <a:gd name="connsiteY8" fmla="*/ 95840 h 105613"/>
                  <a:gd name="connsiteX9" fmla="*/ 174879 w 174878"/>
                  <a:gd name="connsiteY9" fmla="*/ 42863 h 105613"/>
                  <a:gd name="connsiteX10" fmla="*/ 163392 w 174878"/>
                  <a:gd name="connsiteY10" fmla="*/ 0 h 105613"/>
                  <a:gd name="connsiteX11" fmla="*/ 141703 w 174878"/>
                  <a:gd name="connsiteY11" fmla="*/ 12516 h 105613"/>
                  <a:gd name="connsiteX12" fmla="*/ 141703 w 174878"/>
                  <a:gd name="connsiteY12" fmla="*/ 12516 h 10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878" h="105613">
                    <a:moveTo>
                      <a:pt x="98841" y="37290"/>
                    </a:moveTo>
                    <a:lnTo>
                      <a:pt x="98841" y="37290"/>
                    </a:lnTo>
                    <a:lnTo>
                      <a:pt x="61636" y="58721"/>
                    </a:lnTo>
                    <a:cubicBezTo>
                      <a:pt x="47290" y="67002"/>
                      <a:pt x="28948" y="62090"/>
                      <a:pt x="20660" y="47749"/>
                    </a:cubicBezTo>
                    <a:lnTo>
                      <a:pt x="0" y="11916"/>
                    </a:lnTo>
                    <a:lnTo>
                      <a:pt x="0" y="88554"/>
                    </a:lnTo>
                    <a:cubicBezTo>
                      <a:pt x="3151" y="91246"/>
                      <a:pt x="6537" y="93663"/>
                      <a:pt x="10116" y="95755"/>
                    </a:cubicBezTo>
                    <a:cubicBezTo>
                      <a:pt x="15661" y="98961"/>
                      <a:pt x="21597" y="101438"/>
                      <a:pt x="27775" y="103127"/>
                    </a:cubicBezTo>
                    <a:cubicBezTo>
                      <a:pt x="46442" y="108134"/>
                      <a:pt x="66335" y="105519"/>
                      <a:pt x="83068" y="95840"/>
                    </a:cubicBezTo>
                    <a:lnTo>
                      <a:pt x="174879" y="42863"/>
                    </a:lnTo>
                    <a:cubicBezTo>
                      <a:pt x="171021" y="28547"/>
                      <a:pt x="167249" y="14230"/>
                      <a:pt x="163392" y="0"/>
                    </a:cubicBezTo>
                    <a:lnTo>
                      <a:pt x="141703" y="12516"/>
                    </a:lnTo>
                    <a:lnTo>
                      <a:pt x="141703" y="12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8" name="Freeform: Shape 5747">
                <a:extLst>
                  <a:ext uri="{FF2B5EF4-FFF2-40B4-BE49-F238E27FC236}">
                    <a16:creationId xmlns:a16="http://schemas.microsoft.com/office/drawing/2014/main" id="{B42AB5B4-8B60-E779-E912-70480BBBA9E3}"/>
                  </a:ext>
                </a:extLst>
              </p:cNvPr>
              <p:cNvSpPr/>
              <p:nvPr/>
            </p:nvSpPr>
            <p:spPr>
              <a:xfrm>
                <a:off x="2830391" y="5982233"/>
                <a:ext cx="193567" cy="154305"/>
              </a:xfrm>
              <a:custGeom>
                <a:avLst/>
                <a:gdLst>
                  <a:gd name="connsiteX0" fmla="*/ 150705 w 193567"/>
                  <a:gd name="connsiteY0" fmla="*/ 74238 h 154305"/>
                  <a:gd name="connsiteX1" fmla="*/ 186881 w 193567"/>
                  <a:gd name="connsiteY1" fmla="*/ 11658 h 154305"/>
                  <a:gd name="connsiteX2" fmla="*/ 193567 w 193567"/>
                  <a:gd name="connsiteY2" fmla="*/ 0 h 154305"/>
                  <a:gd name="connsiteX3" fmla="*/ 0 w 193567"/>
                  <a:gd name="connsiteY3" fmla="*/ 111443 h 154305"/>
                  <a:gd name="connsiteX4" fmla="*/ 11487 w 193567"/>
                  <a:gd name="connsiteY4" fmla="*/ 154305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7" h="154305">
                    <a:moveTo>
                      <a:pt x="150705" y="74238"/>
                    </a:moveTo>
                    <a:lnTo>
                      <a:pt x="186881" y="11658"/>
                    </a:lnTo>
                    <a:lnTo>
                      <a:pt x="193567" y="0"/>
                    </a:lnTo>
                    <a:lnTo>
                      <a:pt x="0" y="111443"/>
                    </a:lnTo>
                    <a:cubicBezTo>
                      <a:pt x="3858" y="125673"/>
                      <a:pt x="7630" y="139989"/>
                      <a:pt x="11487" y="1543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9" name="Freeform: Shape 5748">
                <a:extLst>
                  <a:ext uri="{FF2B5EF4-FFF2-40B4-BE49-F238E27FC236}">
                    <a16:creationId xmlns:a16="http://schemas.microsoft.com/office/drawing/2014/main" id="{2EAEDCC9-693A-C671-98F2-66AA898EFC5E}"/>
                  </a:ext>
                </a:extLst>
              </p:cNvPr>
              <p:cNvSpPr/>
              <p:nvPr/>
            </p:nvSpPr>
            <p:spPr>
              <a:xfrm>
                <a:off x="2808789" y="5669508"/>
                <a:ext cx="276977" cy="188423"/>
              </a:xfrm>
              <a:custGeom>
                <a:avLst/>
                <a:gdLst>
                  <a:gd name="connsiteX0" fmla="*/ 239859 w 276977"/>
                  <a:gd name="connsiteY0" fmla="*/ 42863 h 188423"/>
                  <a:gd name="connsiteX1" fmla="*/ 276977 w 276977"/>
                  <a:gd name="connsiteY1" fmla="*/ 42863 h 188423"/>
                  <a:gd name="connsiteX2" fmla="*/ 202740 w 276977"/>
                  <a:gd name="connsiteY2" fmla="*/ 0 h 188423"/>
                  <a:gd name="connsiteX3" fmla="*/ 101241 w 276977"/>
                  <a:gd name="connsiteY3" fmla="*/ 0 h 188423"/>
                  <a:gd name="connsiteX4" fmla="*/ 38233 w 276977"/>
                  <a:gd name="connsiteY4" fmla="*/ 36433 h 188423"/>
                  <a:gd name="connsiteX5" fmla="*/ 0 w 276977"/>
                  <a:gd name="connsiteY5" fmla="*/ 102699 h 188423"/>
                  <a:gd name="connsiteX6" fmla="*/ 0 w 276977"/>
                  <a:gd name="connsiteY6" fmla="*/ 188424 h 188423"/>
                  <a:gd name="connsiteX7" fmla="*/ 75352 w 276977"/>
                  <a:gd name="connsiteY7" fmla="*/ 57864 h 188423"/>
                  <a:gd name="connsiteX8" fmla="*/ 101070 w 276977"/>
                  <a:gd name="connsiteY8" fmla="*/ 42863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977" h="188423">
                    <a:moveTo>
                      <a:pt x="239859" y="42863"/>
                    </a:moveTo>
                    <a:lnTo>
                      <a:pt x="276977" y="42863"/>
                    </a:lnTo>
                    <a:lnTo>
                      <a:pt x="202740" y="0"/>
                    </a:lnTo>
                    <a:lnTo>
                      <a:pt x="101241" y="0"/>
                    </a:lnTo>
                    <a:cubicBezTo>
                      <a:pt x="75253" y="69"/>
                      <a:pt x="51258" y="13948"/>
                      <a:pt x="38233" y="36433"/>
                    </a:cubicBezTo>
                    <a:lnTo>
                      <a:pt x="0" y="102699"/>
                    </a:lnTo>
                    <a:lnTo>
                      <a:pt x="0" y="188424"/>
                    </a:lnTo>
                    <a:lnTo>
                      <a:pt x="75352" y="57864"/>
                    </a:lnTo>
                    <a:cubicBezTo>
                      <a:pt x="80664" y="48666"/>
                      <a:pt x="90446" y="42957"/>
                      <a:pt x="10107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0" name="Freeform: Shape 5749">
                <a:extLst>
                  <a:ext uri="{FF2B5EF4-FFF2-40B4-BE49-F238E27FC236}">
                    <a16:creationId xmlns:a16="http://schemas.microsoft.com/office/drawing/2014/main" id="{ED66F353-78D5-462B-E188-6EB8BA773694}"/>
                  </a:ext>
                </a:extLst>
              </p:cNvPr>
              <p:cNvSpPr/>
              <p:nvPr/>
            </p:nvSpPr>
            <p:spPr>
              <a:xfrm>
                <a:off x="2667000" y="6052956"/>
                <a:ext cx="18430" cy="50320"/>
              </a:xfrm>
              <a:custGeom>
                <a:avLst/>
                <a:gdLst>
                  <a:gd name="connsiteX0" fmla="*/ 0 w 18430"/>
                  <a:gd name="connsiteY0" fmla="*/ 0 h 50320"/>
                  <a:gd name="connsiteX1" fmla="*/ 0 w 18430"/>
                  <a:gd name="connsiteY1" fmla="*/ 50321 h 50320"/>
                  <a:gd name="connsiteX2" fmla="*/ 18431 w 18430"/>
                  <a:gd name="connsiteY2" fmla="*/ 18431 h 50320"/>
                  <a:gd name="connsiteX3" fmla="*/ 0 w 18430"/>
                  <a:gd name="connsiteY3" fmla="*/ 0 h 5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0" h="50320">
                    <a:moveTo>
                      <a:pt x="0" y="0"/>
                    </a:moveTo>
                    <a:lnTo>
                      <a:pt x="0" y="50321"/>
                    </a:lnTo>
                    <a:lnTo>
                      <a:pt x="18431" y="1843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1" name="Freeform: Shape 5750">
                <a:extLst>
                  <a:ext uri="{FF2B5EF4-FFF2-40B4-BE49-F238E27FC236}">
                    <a16:creationId xmlns:a16="http://schemas.microsoft.com/office/drawing/2014/main" id="{7B733469-5C98-B0C9-1E63-3DFF1A080CCC}"/>
                  </a:ext>
                </a:extLst>
              </p:cNvPr>
              <p:cNvSpPr/>
              <p:nvPr/>
            </p:nvSpPr>
            <p:spPr>
              <a:xfrm>
                <a:off x="2667000" y="5846445"/>
                <a:ext cx="98840" cy="224942"/>
              </a:xfrm>
              <a:custGeom>
                <a:avLst/>
                <a:gdLst>
                  <a:gd name="connsiteX0" fmla="*/ 98841 w 98840"/>
                  <a:gd name="connsiteY0" fmla="*/ 85725 h 224942"/>
                  <a:gd name="connsiteX1" fmla="*/ 98841 w 98840"/>
                  <a:gd name="connsiteY1" fmla="*/ 13459 h 224942"/>
                  <a:gd name="connsiteX2" fmla="*/ 98841 w 98840"/>
                  <a:gd name="connsiteY2" fmla="*/ 0 h 224942"/>
                  <a:gd name="connsiteX3" fmla="*/ 0 w 98840"/>
                  <a:gd name="connsiteY3" fmla="*/ 171107 h 224942"/>
                  <a:gd name="connsiteX4" fmla="*/ 0 w 98840"/>
                  <a:gd name="connsiteY4" fmla="*/ 206512 h 224942"/>
                  <a:gd name="connsiteX5" fmla="*/ 18431 w 98840"/>
                  <a:gd name="connsiteY5" fmla="*/ 224942 h 224942"/>
                  <a:gd name="connsiteX6" fmla="*/ 98841 w 98840"/>
                  <a:gd name="connsiteY6" fmla="*/ 85725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840" h="224942">
                    <a:moveTo>
                      <a:pt x="98841" y="85725"/>
                    </a:moveTo>
                    <a:lnTo>
                      <a:pt x="98841" y="13459"/>
                    </a:lnTo>
                    <a:lnTo>
                      <a:pt x="98841" y="0"/>
                    </a:lnTo>
                    <a:lnTo>
                      <a:pt x="0" y="171107"/>
                    </a:lnTo>
                    <a:lnTo>
                      <a:pt x="0" y="206512"/>
                    </a:lnTo>
                    <a:lnTo>
                      <a:pt x="18431" y="224942"/>
                    </a:lnTo>
                    <a:lnTo>
                      <a:pt x="9884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2" name="Freeform: Shape 5751">
                <a:extLst>
                  <a:ext uri="{FF2B5EF4-FFF2-40B4-BE49-F238E27FC236}">
                    <a16:creationId xmlns:a16="http://schemas.microsoft.com/office/drawing/2014/main" id="{850274AD-20C4-7C61-808F-28030252D5B7}"/>
                  </a:ext>
                </a:extLst>
              </p:cNvPr>
              <p:cNvSpPr/>
              <p:nvPr/>
            </p:nvSpPr>
            <p:spPr>
              <a:xfrm>
                <a:off x="2667000" y="5581811"/>
                <a:ext cx="17402" cy="10029"/>
              </a:xfrm>
              <a:custGeom>
                <a:avLst/>
                <a:gdLst>
                  <a:gd name="connsiteX0" fmla="*/ 17402 w 17402"/>
                  <a:gd name="connsiteY0" fmla="*/ 0 h 10029"/>
                  <a:gd name="connsiteX1" fmla="*/ 17402 w 17402"/>
                  <a:gd name="connsiteY1" fmla="*/ 0 h 10029"/>
                  <a:gd name="connsiteX2" fmla="*/ 0 w 17402"/>
                  <a:gd name="connsiteY2" fmla="*/ 0 h 10029"/>
                  <a:gd name="connsiteX3" fmla="*/ 0 w 17402"/>
                  <a:gd name="connsiteY3" fmla="*/ 10030 h 10029"/>
                  <a:gd name="connsiteX4" fmla="*/ 17402 w 17402"/>
                  <a:gd name="connsiteY4" fmla="*/ 0 h 10029"/>
                  <a:gd name="connsiteX5" fmla="*/ 17402 w 17402"/>
                  <a:gd name="connsiteY5" fmla="*/ 0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402" h="10029">
                    <a:moveTo>
                      <a:pt x="17402" y="0"/>
                    </a:moveTo>
                    <a:lnTo>
                      <a:pt x="17402" y="0"/>
                    </a:lnTo>
                    <a:lnTo>
                      <a:pt x="0" y="0"/>
                    </a:lnTo>
                    <a:lnTo>
                      <a:pt x="0" y="10030"/>
                    </a:lnTo>
                    <a:lnTo>
                      <a:pt x="17402" y="0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3" name="Freeform: Shape 5752">
                <a:extLst>
                  <a:ext uri="{FF2B5EF4-FFF2-40B4-BE49-F238E27FC236}">
                    <a16:creationId xmlns:a16="http://schemas.microsoft.com/office/drawing/2014/main" id="{3BA1870F-FF37-A352-7CCC-907AD7BDE083}"/>
                  </a:ext>
                </a:extLst>
              </p:cNvPr>
              <p:cNvSpPr/>
              <p:nvPr/>
            </p:nvSpPr>
            <p:spPr>
              <a:xfrm>
                <a:off x="3167976" y="6001350"/>
                <a:ext cx="200082" cy="263004"/>
              </a:xfrm>
              <a:custGeom>
                <a:avLst/>
                <a:gdLst>
                  <a:gd name="connsiteX0" fmla="*/ 0 w 200082"/>
                  <a:gd name="connsiteY0" fmla="*/ 234287 h 263004"/>
                  <a:gd name="connsiteX1" fmla="*/ 35919 w 200082"/>
                  <a:gd name="connsiteY1" fmla="*/ 263004 h 263004"/>
                  <a:gd name="connsiteX2" fmla="*/ 163649 w 200082"/>
                  <a:gd name="connsiteY2" fmla="*/ 189281 h 263004"/>
                  <a:gd name="connsiteX3" fmla="*/ 200082 w 200082"/>
                  <a:gd name="connsiteY3" fmla="*/ 126187 h 263004"/>
                  <a:gd name="connsiteX4" fmla="*/ 200082 w 200082"/>
                  <a:gd name="connsiteY4" fmla="*/ 25117 h 263004"/>
                  <a:gd name="connsiteX5" fmla="*/ 167678 w 200082"/>
                  <a:gd name="connsiteY5" fmla="*/ 6172 h 263004"/>
                  <a:gd name="connsiteX6" fmla="*/ 167678 w 200082"/>
                  <a:gd name="connsiteY6" fmla="*/ 6172 h 263004"/>
                  <a:gd name="connsiteX7" fmla="*/ 156962 w 200082"/>
                  <a:gd name="connsiteY7" fmla="*/ 0 h 263004"/>
                  <a:gd name="connsiteX8" fmla="*/ 156962 w 200082"/>
                  <a:gd name="connsiteY8" fmla="*/ 126187 h 263004"/>
                  <a:gd name="connsiteX9" fmla="*/ 141961 w 200082"/>
                  <a:gd name="connsiteY9" fmla="*/ 151904 h 263004"/>
                  <a:gd name="connsiteX10" fmla="*/ 11659 w 200082"/>
                  <a:gd name="connsiteY10" fmla="*/ 227514 h 263004"/>
                  <a:gd name="connsiteX11" fmla="*/ 11659 w 200082"/>
                  <a:gd name="connsiteY11" fmla="*/ 227514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082" h="263004">
                    <a:moveTo>
                      <a:pt x="0" y="234287"/>
                    </a:moveTo>
                    <a:cubicBezTo>
                      <a:pt x="11430" y="244230"/>
                      <a:pt x="23403" y="253806"/>
                      <a:pt x="35919" y="263004"/>
                    </a:cubicBezTo>
                    <a:lnTo>
                      <a:pt x="163649" y="189281"/>
                    </a:lnTo>
                    <a:cubicBezTo>
                      <a:pt x="186165" y="176242"/>
                      <a:pt x="200044" y="152205"/>
                      <a:pt x="200082" y="126187"/>
                    </a:cubicBezTo>
                    <a:lnTo>
                      <a:pt x="200082" y="25117"/>
                    </a:lnTo>
                    <a:lnTo>
                      <a:pt x="167678" y="6172"/>
                    </a:lnTo>
                    <a:lnTo>
                      <a:pt x="167678" y="6172"/>
                    </a:lnTo>
                    <a:lnTo>
                      <a:pt x="156962" y="0"/>
                    </a:lnTo>
                    <a:lnTo>
                      <a:pt x="156962" y="126187"/>
                    </a:lnTo>
                    <a:cubicBezTo>
                      <a:pt x="156868" y="136808"/>
                      <a:pt x="151162" y="146590"/>
                      <a:pt x="141961" y="151904"/>
                    </a:cubicBezTo>
                    <a:lnTo>
                      <a:pt x="11659" y="227514"/>
                    </a:lnTo>
                    <a:lnTo>
                      <a:pt x="11659" y="22751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4" name="Freeform: Shape 5753">
                <a:extLst>
                  <a:ext uri="{FF2B5EF4-FFF2-40B4-BE49-F238E27FC236}">
                    <a16:creationId xmlns:a16="http://schemas.microsoft.com/office/drawing/2014/main" id="{3C565E9B-3AC4-6626-D907-D1B4FF163477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5" name="Freeform: Shape 5754">
                <a:extLst>
                  <a:ext uri="{FF2B5EF4-FFF2-40B4-BE49-F238E27FC236}">
                    <a16:creationId xmlns:a16="http://schemas.microsoft.com/office/drawing/2014/main" id="{B40F1E0A-FA7A-E66F-E151-2AF215F3F311}"/>
                  </a:ext>
                </a:extLst>
              </p:cNvPr>
              <p:cNvSpPr/>
              <p:nvPr/>
            </p:nvSpPr>
            <p:spPr>
              <a:xfrm>
                <a:off x="3335912" y="6007522"/>
                <a:ext cx="32146" cy="18602"/>
              </a:xfrm>
              <a:custGeom>
                <a:avLst/>
                <a:gdLst>
                  <a:gd name="connsiteX0" fmla="*/ 0 w 32146"/>
                  <a:gd name="connsiteY0" fmla="*/ 0 h 18602"/>
                  <a:gd name="connsiteX1" fmla="*/ 32147 w 32146"/>
                  <a:gd name="connsiteY1" fmla="*/ 18603 h 18602"/>
                  <a:gd name="connsiteX2" fmla="*/ 32147 w 32146"/>
                  <a:gd name="connsiteY2" fmla="*/ 18603 h 18602"/>
                  <a:gd name="connsiteX3" fmla="*/ 0 w 32146"/>
                  <a:gd name="connsiteY3" fmla="*/ 0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0" y="0"/>
                    </a:moveTo>
                    <a:lnTo>
                      <a:pt x="32147" y="18603"/>
                    </a:lnTo>
                    <a:lnTo>
                      <a:pt x="32147" y="186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6" name="Freeform: Shape 5755">
                <a:extLst>
                  <a:ext uri="{FF2B5EF4-FFF2-40B4-BE49-F238E27FC236}">
                    <a16:creationId xmlns:a16="http://schemas.microsoft.com/office/drawing/2014/main" id="{0382BB94-0067-3150-81C4-5AC7015BD499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7" name="Freeform: Shape 5756">
                <a:extLst>
                  <a:ext uri="{FF2B5EF4-FFF2-40B4-BE49-F238E27FC236}">
                    <a16:creationId xmlns:a16="http://schemas.microsoft.com/office/drawing/2014/main" id="{3FA64BCA-CD35-F455-5055-2A93938FFF47}"/>
                  </a:ext>
                </a:extLst>
              </p:cNvPr>
              <p:cNvSpPr/>
              <p:nvPr/>
            </p:nvSpPr>
            <p:spPr>
              <a:xfrm>
                <a:off x="3325196" y="6001350"/>
                <a:ext cx="10715" cy="6171"/>
              </a:xfrm>
              <a:custGeom>
                <a:avLst/>
                <a:gdLst>
                  <a:gd name="connsiteX0" fmla="*/ 10716 w 10715"/>
                  <a:gd name="connsiteY0" fmla="*/ 6172 h 6171"/>
                  <a:gd name="connsiteX1" fmla="*/ 10716 w 10715"/>
                  <a:gd name="connsiteY1" fmla="*/ 6172 h 6171"/>
                  <a:gd name="connsiteX2" fmla="*/ 0 w 10715"/>
                  <a:gd name="connsiteY2" fmla="*/ 0 h 6171"/>
                  <a:gd name="connsiteX3" fmla="*/ 0 w 10715"/>
                  <a:gd name="connsiteY3" fmla="*/ 0 h 6171"/>
                  <a:gd name="connsiteX4" fmla="*/ 10716 w 10715"/>
                  <a:gd name="connsiteY4" fmla="*/ 6172 h 6171"/>
                  <a:gd name="connsiteX5" fmla="*/ 10716 w 10715"/>
                  <a:gd name="connsiteY5" fmla="*/ 6172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10716" y="6172"/>
                    </a:move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8" name="Freeform: Shape 5757">
                <a:extLst>
                  <a:ext uri="{FF2B5EF4-FFF2-40B4-BE49-F238E27FC236}">
                    <a16:creationId xmlns:a16="http://schemas.microsoft.com/office/drawing/2014/main" id="{AA969B57-9800-5F65-3E11-B7597A726074}"/>
                  </a:ext>
                </a:extLst>
              </p:cNvPr>
              <p:cNvSpPr/>
              <p:nvPr/>
            </p:nvSpPr>
            <p:spPr>
              <a:xfrm>
                <a:off x="2932747" y="6235636"/>
                <a:ext cx="270890" cy="160476"/>
              </a:xfrm>
              <a:custGeom>
                <a:avLst/>
                <a:gdLst>
                  <a:gd name="connsiteX0" fmla="*/ 172650 w 270890"/>
                  <a:gd name="connsiteY0" fmla="*/ 36090 h 160476"/>
                  <a:gd name="connsiteX1" fmla="*/ 172650 w 270890"/>
                  <a:gd name="connsiteY1" fmla="*/ 36090 h 160476"/>
                  <a:gd name="connsiteX2" fmla="*/ 0 w 270890"/>
                  <a:gd name="connsiteY2" fmla="*/ 135702 h 160476"/>
                  <a:gd name="connsiteX3" fmla="*/ 42863 w 270890"/>
                  <a:gd name="connsiteY3" fmla="*/ 160477 h 160476"/>
                  <a:gd name="connsiteX4" fmla="*/ 270891 w 270890"/>
                  <a:gd name="connsiteY4" fmla="*/ 28718 h 160476"/>
                  <a:gd name="connsiteX5" fmla="*/ 234972 w 270890"/>
                  <a:gd name="connsiteY5" fmla="*/ 0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172650" y="36090"/>
                    </a:moveTo>
                    <a:lnTo>
                      <a:pt x="172650" y="36090"/>
                    </a:lnTo>
                    <a:lnTo>
                      <a:pt x="0" y="135702"/>
                    </a:lnTo>
                    <a:lnTo>
                      <a:pt x="42863" y="160477"/>
                    </a:lnTo>
                    <a:lnTo>
                      <a:pt x="270891" y="28718"/>
                    </a:lnTo>
                    <a:cubicBezTo>
                      <a:pt x="258604" y="19519"/>
                      <a:pt x="246631" y="9944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9" name="Freeform: Shape 5758">
                <a:extLst>
                  <a:ext uri="{FF2B5EF4-FFF2-40B4-BE49-F238E27FC236}">
                    <a16:creationId xmlns:a16="http://schemas.microsoft.com/office/drawing/2014/main" id="{7374D782-2878-D5F8-C9E3-12CD1BC03C37}"/>
                  </a:ext>
                </a:extLst>
              </p:cNvPr>
              <p:cNvSpPr/>
              <p:nvPr/>
            </p:nvSpPr>
            <p:spPr>
              <a:xfrm>
                <a:off x="3017272" y="5712370"/>
                <a:ext cx="128932" cy="288464"/>
              </a:xfrm>
              <a:custGeom>
                <a:avLst/>
                <a:gdLst>
                  <a:gd name="connsiteX0" fmla="*/ 0 w 128932"/>
                  <a:gd name="connsiteY0" fmla="*/ 281521 h 288464"/>
                  <a:gd name="connsiteX1" fmla="*/ 45434 w 128932"/>
                  <a:gd name="connsiteY1" fmla="*/ 288465 h 288464"/>
                  <a:gd name="connsiteX2" fmla="*/ 119158 w 128932"/>
                  <a:gd name="connsiteY2" fmla="*/ 160734 h 288464"/>
                  <a:gd name="connsiteX3" fmla="*/ 119158 w 128932"/>
                  <a:gd name="connsiteY3" fmla="*/ 87868 h 288464"/>
                  <a:gd name="connsiteX4" fmla="*/ 68494 w 128932"/>
                  <a:gd name="connsiteY4" fmla="*/ 0 h 288464"/>
                  <a:gd name="connsiteX5" fmla="*/ 18945 w 128932"/>
                  <a:gd name="connsiteY5" fmla="*/ 0 h 288464"/>
                  <a:gd name="connsiteX6" fmla="*/ 82039 w 128932"/>
                  <a:gd name="connsiteY6" fmla="*/ 109299 h 288464"/>
                  <a:gd name="connsiteX7" fmla="*/ 82039 w 128932"/>
                  <a:gd name="connsiteY7" fmla="*/ 139303 h 288464"/>
                  <a:gd name="connsiteX8" fmla="*/ 6687 w 128932"/>
                  <a:gd name="connsiteY8" fmla="*/ 269863 h 288464"/>
                  <a:gd name="connsiteX9" fmla="*/ 6687 w 128932"/>
                  <a:gd name="connsiteY9" fmla="*/ 269863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932" h="288464">
                    <a:moveTo>
                      <a:pt x="0" y="281521"/>
                    </a:moveTo>
                    <a:cubicBezTo>
                      <a:pt x="15088" y="284264"/>
                      <a:pt x="30175" y="286579"/>
                      <a:pt x="45434" y="288465"/>
                    </a:cubicBezTo>
                    <a:lnTo>
                      <a:pt x="119158" y="160734"/>
                    </a:lnTo>
                    <a:cubicBezTo>
                      <a:pt x="132191" y="138198"/>
                      <a:pt x="132191" y="110405"/>
                      <a:pt x="119158" y="87868"/>
                    </a:cubicBezTo>
                    <a:lnTo>
                      <a:pt x="68494" y="0"/>
                    </a:lnTo>
                    <a:lnTo>
                      <a:pt x="18945" y="0"/>
                    </a:lnTo>
                    <a:lnTo>
                      <a:pt x="82039" y="109299"/>
                    </a:lnTo>
                    <a:cubicBezTo>
                      <a:pt x="87434" y="118575"/>
                      <a:pt x="87434" y="130028"/>
                      <a:pt x="82039" y="139303"/>
                    </a:cubicBezTo>
                    <a:lnTo>
                      <a:pt x="6687" y="269863"/>
                    </a:lnTo>
                    <a:lnTo>
                      <a:pt x="6687" y="269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0" name="Freeform: Shape 5759">
                <a:extLst>
                  <a:ext uri="{FF2B5EF4-FFF2-40B4-BE49-F238E27FC236}">
                    <a16:creationId xmlns:a16="http://schemas.microsoft.com/office/drawing/2014/main" id="{A86997DB-19C6-ADAF-67BD-DC6D0604D1A9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1" name="Freeform: Shape 5760">
                <a:extLst>
                  <a:ext uri="{FF2B5EF4-FFF2-40B4-BE49-F238E27FC236}">
                    <a16:creationId xmlns:a16="http://schemas.microsoft.com/office/drawing/2014/main" id="{C2E26EB3-5146-7EBB-3B13-A195AFFCF257}"/>
                  </a:ext>
                </a:extLst>
              </p:cNvPr>
              <p:cNvSpPr/>
              <p:nvPr/>
            </p:nvSpPr>
            <p:spPr>
              <a:xfrm>
                <a:off x="3048647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2" name="Freeform: Shape 5761">
                <a:extLst>
                  <a:ext uri="{FF2B5EF4-FFF2-40B4-BE49-F238E27FC236}">
                    <a16:creationId xmlns:a16="http://schemas.microsoft.com/office/drawing/2014/main" id="{E98F7C41-A9A9-E141-CD9F-494D11D58B38}"/>
                  </a:ext>
                </a:extLst>
              </p:cNvPr>
              <p:cNvSpPr/>
              <p:nvPr/>
            </p:nvSpPr>
            <p:spPr>
              <a:xfrm>
                <a:off x="2881312" y="5993806"/>
                <a:ext cx="181394" cy="235057"/>
              </a:xfrm>
              <a:custGeom>
                <a:avLst/>
                <a:gdLst>
                  <a:gd name="connsiteX0" fmla="*/ 99784 w 181394"/>
                  <a:gd name="connsiteY0" fmla="*/ 62665 h 235057"/>
                  <a:gd name="connsiteX1" fmla="*/ 99784 w 181394"/>
                  <a:gd name="connsiteY1" fmla="*/ 62665 h 235057"/>
                  <a:gd name="connsiteX2" fmla="*/ 0 w 181394"/>
                  <a:gd name="connsiteY2" fmla="*/ 235058 h 235057"/>
                  <a:gd name="connsiteX3" fmla="*/ 49720 w 181394"/>
                  <a:gd name="connsiteY3" fmla="*/ 235058 h 235057"/>
                  <a:gd name="connsiteX4" fmla="*/ 181394 w 181394"/>
                  <a:gd name="connsiteY4" fmla="*/ 6944 h 235057"/>
                  <a:gd name="connsiteX5" fmla="*/ 135960 w 181394"/>
                  <a:gd name="connsiteY5" fmla="*/ 0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394" h="235057">
                    <a:moveTo>
                      <a:pt x="99784" y="62665"/>
                    </a:moveTo>
                    <a:lnTo>
                      <a:pt x="99784" y="62665"/>
                    </a:lnTo>
                    <a:lnTo>
                      <a:pt x="0" y="235058"/>
                    </a:lnTo>
                    <a:lnTo>
                      <a:pt x="49720" y="235058"/>
                    </a:lnTo>
                    <a:lnTo>
                      <a:pt x="181394" y="6944"/>
                    </a:lnTo>
                    <a:cubicBezTo>
                      <a:pt x="166135" y="5058"/>
                      <a:pt x="151047" y="2743"/>
                      <a:pt x="13596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3" name="Freeform: Shape 5762">
                <a:extLst>
                  <a:ext uri="{FF2B5EF4-FFF2-40B4-BE49-F238E27FC236}">
                    <a16:creationId xmlns:a16="http://schemas.microsoft.com/office/drawing/2014/main" id="{C73D08CE-44D5-AA98-E898-01A94C6F5935}"/>
                  </a:ext>
                </a:extLst>
              </p:cNvPr>
              <p:cNvSpPr/>
              <p:nvPr/>
            </p:nvSpPr>
            <p:spPr>
              <a:xfrm>
                <a:off x="2837935" y="6271812"/>
                <a:ext cx="137674" cy="124301"/>
              </a:xfrm>
              <a:custGeom>
                <a:avLst/>
                <a:gdLst>
                  <a:gd name="connsiteX0" fmla="*/ 94812 w 137674"/>
                  <a:gd name="connsiteY0" fmla="*/ 99527 h 124301"/>
                  <a:gd name="connsiteX1" fmla="*/ 94812 w 137674"/>
                  <a:gd name="connsiteY1" fmla="*/ 99527 h 124301"/>
                  <a:gd name="connsiteX2" fmla="*/ 57607 w 137674"/>
                  <a:gd name="connsiteY2" fmla="*/ 78095 h 124301"/>
                  <a:gd name="connsiteX3" fmla="*/ 43634 w 137674"/>
                  <a:gd name="connsiteY3" fmla="*/ 59836 h 124301"/>
                  <a:gd name="connsiteX4" fmla="*/ 46634 w 137674"/>
                  <a:gd name="connsiteY4" fmla="*/ 37119 h 124301"/>
                  <a:gd name="connsiteX5" fmla="*/ 68066 w 137674"/>
                  <a:gd name="connsiteY5" fmla="*/ 0 h 124301"/>
                  <a:gd name="connsiteX6" fmla="*/ 18859 w 137674"/>
                  <a:gd name="connsiteY6" fmla="*/ 0 h 124301"/>
                  <a:gd name="connsiteX7" fmla="*/ 9773 w 137674"/>
                  <a:gd name="connsiteY7" fmla="*/ 15688 h 124301"/>
                  <a:gd name="connsiteX8" fmla="*/ 0 w 137674"/>
                  <a:gd name="connsiteY8" fmla="*/ 51949 h 124301"/>
                  <a:gd name="connsiteX9" fmla="*/ 2486 w 137674"/>
                  <a:gd name="connsiteY9" fmla="*/ 70981 h 124301"/>
                  <a:gd name="connsiteX10" fmla="*/ 36776 w 137674"/>
                  <a:gd name="connsiteY10" fmla="*/ 115214 h 124301"/>
                  <a:gd name="connsiteX11" fmla="*/ 51949 w 137674"/>
                  <a:gd name="connsiteY11" fmla="*/ 124301 h 124301"/>
                  <a:gd name="connsiteX12" fmla="*/ 137674 w 137674"/>
                  <a:gd name="connsiteY12" fmla="*/ 124301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74" h="124301">
                    <a:moveTo>
                      <a:pt x="94812" y="99527"/>
                    </a:moveTo>
                    <a:lnTo>
                      <a:pt x="94812" y="99527"/>
                    </a:lnTo>
                    <a:lnTo>
                      <a:pt x="57607" y="78095"/>
                    </a:lnTo>
                    <a:cubicBezTo>
                      <a:pt x="50735" y="74075"/>
                      <a:pt x="45716" y="67517"/>
                      <a:pt x="43634" y="59836"/>
                    </a:cubicBezTo>
                    <a:cubicBezTo>
                      <a:pt x="41589" y="52164"/>
                      <a:pt x="42668" y="43994"/>
                      <a:pt x="46634" y="37119"/>
                    </a:cubicBezTo>
                    <a:lnTo>
                      <a:pt x="68066" y="0"/>
                    </a:lnTo>
                    <a:lnTo>
                      <a:pt x="18859" y="0"/>
                    </a:lnTo>
                    <a:lnTo>
                      <a:pt x="9773" y="15688"/>
                    </a:lnTo>
                    <a:cubicBezTo>
                      <a:pt x="3402" y="26712"/>
                      <a:pt x="33" y="39219"/>
                      <a:pt x="0" y="51949"/>
                    </a:cubicBezTo>
                    <a:cubicBezTo>
                      <a:pt x="24" y="58370"/>
                      <a:pt x="860" y="64765"/>
                      <a:pt x="2486" y="70981"/>
                    </a:cubicBezTo>
                    <a:cubicBezTo>
                      <a:pt x="7564" y="89703"/>
                      <a:pt x="19907" y="105631"/>
                      <a:pt x="36776" y="115214"/>
                    </a:cubicBezTo>
                    <a:lnTo>
                      <a:pt x="51949" y="124301"/>
                    </a:lnTo>
                    <a:lnTo>
                      <a:pt x="137674" y="12430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4" name="Freeform: Shape 5763">
                <a:extLst>
                  <a:ext uri="{FF2B5EF4-FFF2-40B4-BE49-F238E27FC236}">
                    <a16:creationId xmlns:a16="http://schemas.microsoft.com/office/drawing/2014/main" id="{E3C744CB-7EB3-5563-ED14-56C67E7D0C02}"/>
                  </a:ext>
                </a:extLst>
              </p:cNvPr>
              <p:cNvSpPr/>
              <p:nvPr/>
            </p:nvSpPr>
            <p:spPr>
              <a:xfrm>
                <a:off x="5540309" y="5669508"/>
                <a:ext cx="134695" cy="312725"/>
              </a:xfrm>
              <a:custGeom>
                <a:avLst/>
                <a:gdLst>
                  <a:gd name="connsiteX0" fmla="*/ 116179 w 134695"/>
                  <a:gd name="connsiteY0" fmla="*/ 32147 h 312725"/>
                  <a:gd name="connsiteX1" fmla="*/ 116179 w 134695"/>
                  <a:gd name="connsiteY1" fmla="*/ 32147 h 312725"/>
                  <a:gd name="connsiteX2" fmla="*/ 134696 w 134695"/>
                  <a:gd name="connsiteY2" fmla="*/ 0 h 312725"/>
                  <a:gd name="connsiteX3" fmla="*/ 134696 w 134695"/>
                  <a:gd name="connsiteY3" fmla="*/ 0 h 312725"/>
                  <a:gd name="connsiteX4" fmla="*/ 60458 w 134695"/>
                  <a:gd name="connsiteY4" fmla="*/ 42863 h 312725"/>
                  <a:gd name="connsiteX5" fmla="*/ 9708 w 134695"/>
                  <a:gd name="connsiteY5" fmla="*/ 130731 h 312725"/>
                  <a:gd name="connsiteX6" fmla="*/ 9708 w 134695"/>
                  <a:gd name="connsiteY6" fmla="*/ 203597 h 312725"/>
                  <a:gd name="connsiteX7" fmla="*/ 48028 w 134695"/>
                  <a:gd name="connsiteY7" fmla="*/ 269863 h 312725"/>
                  <a:gd name="connsiteX8" fmla="*/ 122265 w 134695"/>
                  <a:gd name="connsiteY8" fmla="*/ 312725 h 312725"/>
                  <a:gd name="connsiteX9" fmla="*/ 46827 w 134695"/>
                  <a:gd name="connsiteY9" fmla="*/ 182166 h 312725"/>
                  <a:gd name="connsiteX10" fmla="*/ 46827 w 134695"/>
                  <a:gd name="connsiteY10" fmla="*/ 152162 h 312725"/>
                  <a:gd name="connsiteX11" fmla="*/ 109921 w 134695"/>
                  <a:gd name="connsiteY11" fmla="*/ 42863 h 312725"/>
                  <a:gd name="connsiteX12" fmla="*/ 109921 w 134695"/>
                  <a:gd name="connsiteY12" fmla="*/ 42863 h 312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95" h="312725">
                    <a:moveTo>
                      <a:pt x="116179" y="32147"/>
                    </a:moveTo>
                    <a:lnTo>
                      <a:pt x="116179" y="32147"/>
                    </a:lnTo>
                    <a:lnTo>
                      <a:pt x="134696" y="0"/>
                    </a:lnTo>
                    <a:lnTo>
                      <a:pt x="134696" y="0"/>
                    </a:lnTo>
                    <a:lnTo>
                      <a:pt x="60458" y="42863"/>
                    </a:lnTo>
                    <a:lnTo>
                      <a:pt x="9708" y="130731"/>
                    </a:lnTo>
                    <a:cubicBezTo>
                      <a:pt x="-3236" y="153294"/>
                      <a:pt x="-3236" y="181034"/>
                      <a:pt x="9708" y="203597"/>
                    </a:cubicBezTo>
                    <a:lnTo>
                      <a:pt x="48028" y="269863"/>
                    </a:lnTo>
                    <a:lnTo>
                      <a:pt x="122265" y="312725"/>
                    </a:lnTo>
                    <a:lnTo>
                      <a:pt x="46827" y="182166"/>
                    </a:lnTo>
                    <a:cubicBezTo>
                      <a:pt x="41521" y="172865"/>
                      <a:pt x="41521" y="161463"/>
                      <a:pt x="46827" y="152162"/>
                    </a:cubicBezTo>
                    <a:lnTo>
                      <a:pt x="109921" y="42863"/>
                    </a:lnTo>
                    <a:lnTo>
                      <a:pt x="10992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5" name="Freeform: Shape 5764">
                <a:extLst>
                  <a:ext uri="{FF2B5EF4-FFF2-40B4-BE49-F238E27FC236}">
                    <a16:creationId xmlns:a16="http://schemas.microsoft.com/office/drawing/2014/main" id="{2BD77558-BD72-6CDE-886C-EF9A5716D1C0}"/>
                  </a:ext>
                </a:extLst>
              </p:cNvPr>
              <p:cNvSpPr/>
              <p:nvPr/>
            </p:nvSpPr>
            <p:spPr>
              <a:xfrm>
                <a:off x="5742984" y="6196031"/>
                <a:ext cx="105663" cy="200081"/>
              </a:xfrm>
              <a:custGeom>
                <a:avLst/>
                <a:gdLst>
                  <a:gd name="connsiteX0" fmla="*/ 37205 w 105663"/>
                  <a:gd name="connsiteY0" fmla="*/ 75781 h 200081"/>
                  <a:gd name="connsiteX1" fmla="*/ 37205 w 105663"/>
                  <a:gd name="connsiteY1" fmla="*/ 75781 h 200081"/>
                  <a:gd name="connsiteX2" fmla="*/ 58636 w 105663"/>
                  <a:gd name="connsiteY2" fmla="*/ 112900 h 200081"/>
                  <a:gd name="connsiteX3" fmla="*/ 61636 w 105663"/>
                  <a:gd name="connsiteY3" fmla="*/ 135616 h 200081"/>
                  <a:gd name="connsiteX4" fmla="*/ 47663 w 105663"/>
                  <a:gd name="connsiteY4" fmla="*/ 153876 h 200081"/>
                  <a:gd name="connsiteX5" fmla="*/ 10544 w 105663"/>
                  <a:gd name="connsiteY5" fmla="*/ 175307 h 200081"/>
                  <a:gd name="connsiteX6" fmla="*/ 53407 w 105663"/>
                  <a:gd name="connsiteY6" fmla="*/ 200082 h 200081"/>
                  <a:gd name="connsiteX7" fmla="*/ 69094 w 105663"/>
                  <a:gd name="connsiteY7" fmla="*/ 190995 h 200081"/>
                  <a:gd name="connsiteX8" fmla="*/ 95840 w 105663"/>
                  <a:gd name="connsiteY8" fmla="*/ 164763 h 200081"/>
                  <a:gd name="connsiteX9" fmla="*/ 103127 w 105663"/>
                  <a:gd name="connsiteY9" fmla="*/ 147104 h 200081"/>
                  <a:gd name="connsiteX10" fmla="*/ 95840 w 105663"/>
                  <a:gd name="connsiteY10" fmla="*/ 91811 h 200081"/>
                  <a:gd name="connsiteX11" fmla="*/ 42863 w 105663"/>
                  <a:gd name="connsiteY11" fmla="*/ 0 h 200081"/>
                  <a:gd name="connsiteX12" fmla="*/ 0 w 105663"/>
                  <a:gd name="connsiteY12" fmla="*/ 11487 h 200081"/>
                  <a:gd name="connsiteX13" fmla="*/ 12602 w 105663"/>
                  <a:gd name="connsiteY13" fmla="*/ 33261 h 200081"/>
                  <a:gd name="connsiteX14" fmla="*/ 12602 w 105663"/>
                  <a:gd name="connsiteY14" fmla="*/ 33261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663" h="200081">
                    <a:moveTo>
                      <a:pt x="37205" y="75781"/>
                    </a:moveTo>
                    <a:lnTo>
                      <a:pt x="37205" y="75781"/>
                    </a:lnTo>
                    <a:lnTo>
                      <a:pt x="58636" y="112900"/>
                    </a:lnTo>
                    <a:cubicBezTo>
                      <a:pt x="62674" y="119749"/>
                      <a:pt x="63762" y="127953"/>
                      <a:pt x="61636" y="135616"/>
                    </a:cubicBezTo>
                    <a:cubicBezTo>
                      <a:pt x="59613" y="143332"/>
                      <a:pt x="54581" y="149907"/>
                      <a:pt x="47663" y="153876"/>
                    </a:cubicBezTo>
                    <a:lnTo>
                      <a:pt x="10544" y="175307"/>
                    </a:lnTo>
                    <a:lnTo>
                      <a:pt x="53407" y="200082"/>
                    </a:lnTo>
                    <a:lnTo>
                      <a:pt x="69094" y="190995"/>
                    </a:lnTo>
                    <a:cubicBezTo>
                      <a:pt x="80144" y="184737"/>
                      <a:pt x="89368" y="175693"/>
                      <a:pt x="95840" y="164763"/>
                    </a:cubicBezTo>
                    <a:cubicBezTo>
                      <a:pt x="99055" y="159234"/>
                      <a:pt x="101507" y="153293"/>
                      <a:pt x="103127" y="147104"/>
                    </a:cubicBezTo>
                    <a:cubicBezTo>
                      <a:pt x="108211" y="128442"/>
                      <a:pt x="105587" y="108519"/>
                      <a:pt x="95840" y="91811"/>
                    </a:cubicBezTo>
                    <a:lnTo>
                      <a:pt x="42863" y="0"/>
                    </a:lnTo>
                    <a:lnTo>
                      <a:pt x="0" y="11487"/>
                    </a:lnTo>
                    <a:lnTo>
                      <a:pt x="12602" y="33261"/>
                    </a:lnTo>
                    <a:lnTo>
                      <a:pt x="12602" y="332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6" name="Freeform: Shape 5765">
                <a:extLst>
                  <a:ext uri="{FF2B5EF4-FFF2-40B4-BE49-F238E27FC236}">
                    <a16:creationId xmlns:a16="http://schemas.microsoft.com/office/drawing/2014/main" id="{ADFBF279-6CCB-BE92-2510-811AD2997DE1}"/>
                  </a:ext>
                </a:extLst>
              </p:cNvPr>
              <p:cNvSpPr/>
              <p:nvPr/>
            </p:nvSpPr>
            <p:spPr>
              <a:xfrm>
                <a:off x="5631199" y="6013608"/>
                <a:ext cx="154305" cy="193567"/>
              </a:xfrm>
              <a:custGeom>
                <a:avLst/>
                <a:gdLst>
                  <a:gd name="connsiteX0" fmla="*/ 74238 w 154305"/>
                  <a:gd name="connsiteY0" fmla="*/ 42863 h 193567"/>
                  <a:gd name="connsiteX1" fmla="*/ 11573 w 154305"/>
                  <a:gd name="connsiteY1" fmla="*/ 6687 h 193567"/>
                  <a:gd name="connsiteX2" fmla="*/ 0 w 154305"/>
                  <a:gd name="connsiteY2" fmla="*/ 0 h 193567"/>
                  <a:gd name="connsiteX3" fmla="*/ 111443 w 154305"/>
                  <a:gd name="connsiteY3" fmla="*/ 193567 h 193567"/>
                  <a:gd name="connsiteX4" fmla="*/ 154305 w 154305"/>
                  <a:gd name="connsiteY4" fmla="*/ 182080 h 19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7">
                    <a:moveTo>
                      <a:pt x="74238" y="42863"/>
                    </a:moveTo>
                    <a:lnTo>
                      <a:pt x="11573" y="6687"/>
                    </a:lnTo>
                    <a:lnTo>
                      <a:pt x="0" y="0"/>
                    </a:lnTo>
                    <a:lnTo>
                      <a:pt x="111443" y="193567"/>
                    </a:lnTo>
                    <a:lnTo>
                      <a:pt x="154305" y="18208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7" name="Freeform: Shape 5766">
                <a:extLst>
                  <a:ext uri="{FF2B5EF4-FFF2-40B4-BE49-F238E27FC236}">
                    <a16:creationId xmlns:a16="http://schemas.microsoft.com/office/drawing/2014/main" id="{0D93BFAF-5206-1C2C-2631-C88179ADF7B9}"/>
                  </a:ext>
                </a:extLst>
              </p:cNvPr>
              <p:cNvSpPr/>
              <p:nvPr/>
            </p:nvSpPr>
            <p:spPr>
              <a:xfrm>
                <a:off x="5318388" y="5951800"/>
                <a:ext cx="188509" cy="277149"/>
              </a:xfrm>
              <a:custGeom>
                <a:avLst/>
                <a:gdLst>
                  <a:gd name="connsiteX0" fmla="*/ 42863 w 188509"/>
                  <a:gd name="connsiteY0" fmla="*/ 37119 h 277149"/>
                  <a:gd name="connsiteX1" fmla="*/ 42863 w 188509"/>
                  <a:gd name="connsiteY1" fmla="*/ 37119 h 277149"/>
                  <a:gd name="connsiteX2" fmla="*/ 42863 w 188509"/>
                  <a:gd name="connsiteY2" fmla="*/ 0 h 277149"/>
                  <a:gd name="connsiteX3" fmla="*/ 0 w 188509"/>
                  <a:gd name="connsiteY3" fmla="*/ 74238 h 277149"/>
                  <a:gd name="connsiteX4" fmla="*/ 0 w 188509"/>
                  <a:gd name="connsiteY4" fmla="*/ 175736 h 277149"/>
                  <a:gd name="connsiteX5" fmla="*/ 36519 w 188509"/>
                  <a:gd name="connsiteY5" fmla="*/ 238830 h 277149"/>
                  <a:gd name="connsiteX6" fmla="*/ 102784 w 188509"/>
                  <a:gd name="connsiteY6" fmla="*/ 277149 h 277149"/>
                  <a:gd name="connsiteX7" fmla="*/ 188509 w 188509"/>
                  <a:gd name="connsiteY7" fmla="*/ 277149 h 277149"/>
                  <a:gd name="connsiteX8" fmla="*/ 57950 w 188509"/>
                  <a:gd name="connsiteY8" fmla="*/ 201711 h 277149"/>
                  <a:gd name="connsiteX9" fmla="*/ 42863 w 188509"/>
                  <a:gd name="connsiteY9" fmla="*/ 175994 h 27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09" h="277149">
                    <a:moveTo>
                      <a:pt x="42863" y="37119"/>
                    </a:move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175736"/>
                    </a:lnTo>
                    <a:cubicBezTo>
                      <a:pt x="43" y="201780"/>
                      <a:pt x="13956" y="225826"/>
                      <a:pt x="36519" y="238830"/>
                    </a:cubicBezTo>
                    <a:lnTo>
                      <a:pt x="102784" y="277149"/>
                    </a:lnTo>
                    <a:lnTo>
                      <a:pt x="188509" y="277149"/>
                    </a:lnTo>
                    <a:lnTo>
                      <a:pt x="57950" y="201711"/>
                    </a:lnTo>
                    <a:cubicBezTo>
                      <a:pt x="48700" y="196430"/>
                      <a:pt x="42957" y="186641"/>
                      <a:pt x="42863" y="17599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8" name="Freeform: Shape 5767">
                <a:extLst>
                  <a:ext uri="{FF2B5EF4-FFF2-40B4-BE49-F238E27FC236}">
                    <a16:creationId xmlns:a16="http://schemas.microsoft.com/office/drawing/2014/main" id="{6EC4C171-C0D6-ECA6-B3A9-51EAA580B9A3}"/>
                  </a:ext>
                </a:extLst>
              </p:cNvPr>
              <p:cNvSpPr/>
              <p:nvPr/>
            </p:nvSpPr>
            <p:spPr>
              <a:xfrm>
                <a:off x="5688977" y="6352136"/>
                <a:ext cx="107413" cy="43976"/>
              </a:xfrm>
              <a:custGeom>
                <a:avLst/>
                <a:gdLst>
                  <a:gd name="connsiteX0" fmla="*/ 21688 w 107413"/>
                  <a:gd name="connsiteY0" fmla="*/ 43977 h 43976"/>
                  <a:gd name="connsiteX1" fmla="*/ 21688 w 107413"/>
                  <a:gd name="connsiteY1" fmla="*/ 43977 h 43976"/>
                  <a:gd name="connsiteX2" fmla="*/ 21688 w 107413"/>
                  <a:gd name="connsiteY2" fmla="*/ 43977 h 43976"/>
                  <a:gd name="connsiteX3" fmla="*/ 21688 w 107413"/>
                  <a:gd name="connsiteY3" fmla="*/ 43977 h 43976"/>
                  <a:gd name="connsiteX4" fmla="*/ 107413 w 107413"/>
                  <a:gd name="connsiteY4" fmla="*/ 43977 h 43976"/>
                  <a:gd name="connsiteX5" fmla="*/ 31375 w 107413"/>
                  <a:gd name="connsiteY5" fmla="*/ 0 h 43976"/>
                  <a:gd name="connsiteX6" fmla="*/ 0 w 107413"/>
                  <a:gd name="connsiteY6" fmla="*/ 31376 h 43976"/>
                  <a:gd name="connsiteX7" fmla="*/ 21688 w 107413"/>
                  <a:gd name="connsiteY7" fmla="*/ 43977 h 4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976">
                    <a:moveTo>
                      <a:pt x="21688" y="43977"/>
                    </a:move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21688" y="43977"/>
                    </a:lnTo>
                    <a:lnTo>
                      <a:pt x="107413" y="43977"/>
                    </a:lnTo>
                    <a:lnTo>
                      <a:pt x="31375" y="0"/>
                    </a:lnTo>
                    <a:lnTo>
                      <a:pt x="0" y="31376"/>
                    </a:lnTo>
                    <a:lnTo>
                      <a:pt x="21688" y="439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9" name="Freeform: Shape 5768">
                <a:extLst>
                  <a:ext uri="{FF2B5EF4-FFF2-40B4-BE49-F238E27FC236}">
                    <a16:creationId xmlns:a16="http://schemas.microsoft.com/office/drawing/2014/main" id="{5581A06C-38FE-05A1-B4E1-715873D090CF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0" name="Freeform: Shape 5769">
                <a:extLst>
                  <a:ext uri="{FF2B5EF4-FFF2-40B4-BE49-F238E27FC236}">
                    <a16:creationId xmlns:a16="http://schemas.microsoft.com/office/drawing/2014/main" id="{3E2BAF93-92D4-A447-2DA2-8F6F79E2CCFE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1" name="Freeform: Shape 5770">
                <a:extLst>
                  <a:ext uri="{FF2B5EF4-FFF2-40B4-BE49-F238E27FC236}">
                    <a16:creationId xmlns:a16="http://schemas.microsoft.com/office/drawing/2014/main" id="{651776EB-C9EF-843C-9BF0-4F7CD7DA5A95}"/>
                  </a:ext>
                </a:extLst>
              </p:cNvPr>
              <p:cNvSpPr/>
              <p:nvPr/>
            </p:nvSpPr>
            <p:spPr>
              <a:xfrm>
                <a:off x="5495410" y="6271812"/>
                <a:ext cx="224942" cy="111699"/>
              </a:xfrm>
              <a:custGeom>
                <a:avLst/>
                <a:gdLst>
                  <a:gd name="connsiteX0" fmla="*/ 0 w 224942"/>
                  <a:gd name="connsiteY0" fmla="*/ 0 h 111699"/>
                  <a:gd name="connsiteX1" fmla="*/ 193567 w 224942"/>
                  <a:gd name="connsiteY1" fmla="*/ 111700 h 111699"/>
                  <a:gd name="connsiteX2" fmla="*/ 224942 w 224942"/>
                  <a:gd name="connsiteY2" fmla="*/ 80324 h 111699"/>
                  <a:gd name="connsiteX3" fmla="*/ 85725 w 224942"/>
                  <a:gd name="connsiteY3" fmla="*/ 0 h 111699"/>
                  <a:gd name="connsiteX4" fmla="*/ 13373 w 224942"/>
                  <a:gd name="connsiteY4" fmla="*/ 0 h 111699"/>
                  <a:gd name="connsiteX5" fmla="*/ 0 w 224942"/>
                  <a:gd name="connsiteY5" fmla="*/ 0 h 11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699">
                    <a:moveTo>
                      <a:pt x="0" y="0"/>
                    </a:moveTo>
                    <a:lnTo>
                      <a:pt x="193567" y="111700"/>
                    </a:lnTo>
                    <a:lnTo>
                      <a:pt x="224942" y="80324"/>
                    </a:lnTo>
                    <a:lnTo>
                      <a:pt x="85725" y="0"/>
                    </a:lnTo>
                    <a:lnTo>
                      <a:pt x="1337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2" name="Freeform: Shape 5771">
                <a:extLst>
                  <a:ext uri="{FF2B5EF4-FFF2-40B4-BE49-F238E27FC236}">
                    <a16:creationId xmlns:a16="http://schemas.microsoft.com/office/drawing/2014/main" id="{83903E79-4CA4-0A62-9866-66677EFF9672}"/>
                  </a:ext>
                </a:extLst>
              </p:cNvPr>
              <p:cNvSpPr/>
              <p:nvPr/>
            </p:nvSpPr>
            <p:spPr>
              <a:xfrm>
                <a:off x="5255552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3" name="Freeform: Shape 5772">
                <a:extLst>
                  <a:ext uri="{FF2B5EF4-FFF2-40B4-BE49-F238E27FC236}">
                    <a16:creationId xmlns:a16="http://schemas.microsoft.com/office/drawing/2014/main" id="{5F855E7E-927B-7AB4-C009-CEB991674B54}"/>
                  </a:ext>
                </a:extLst>
              </p:cNvPr>
              <p:cNvSpPr/>
              <p:nvPr/>
            </p:nvSpPr>
            <p:spPr>
              <a:xfrm>
                <a:off x="5230777" y="6353165"/>
                <a:ext cx="24774" cy="42948"/>
              </a:xfrm>
              <a:custGeom>
                <a:avLst/>
                <a:gdLst>
                  <a:gd name="connsiteX0" fmla="*/ 18602 w 24774"/>
                  <a:gd name="connsiteY0" fmla="*/ 32233 h 42948"/>
                  <a:gd name="connsiteX1" fmla="*/ 0 w 24774"/>
                  <a:gd name="connsiteY1" fmla="*/ 86 h 42948"/>
                  <a:gd name="connsiteX2" fmla="*/ 0 w 24774"/>
                  <a:gd name="connsiteY2" fmla="*/ 86 h 42948"/>
                  <a:gd name="connsiteX3" fmla="*/ 0 w 24774"/>
                  <a:gd name="connsiteY3" fmla="*/ 0 h 42948"/>
                  <a:gd name="connsiteX4" fmla="*/ 0 w 24774"/>
                  <a:gd name="connsiteY4" fmla="*/ 42948 h 42948"/>
                  <a:gd name="connsiteX5" fmla="*/ 24774 w 24774"/>
                  <a:gd name="connsiteY5" fmla="*/ 42948 h 42948"/>
                  <a:gd name="connsiteX6" fmla="*/ 18602 w 24774"/>
                  <a:gd name="connsiteY6" fmla="*/ 32233 h 42948"/>
                  <a:gd name="connsiteX7" fmla="*/ 18602 w 24774"/>
                  <a:gd name="connsiteY7" fmla="*/ 32233 h 4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" h="42948">
                    <a:moveTo>
                      <a:pt x="18602" y="32233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0" y="42948"/>
                    </a:lnTo>
                    <a:lnTo>
                      <a:pt x="24774" y="42948"/>
                    </a:lnTo>
                    <a:lnTo>
                      <a:pt x="18602" y="32233"/>
                    </a:lnTo>
                    <a:lnTo>
                      <a:pt x="18602" y="3223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4" name="Freeform: Shape 5773">
                <a:extLst>
                  <a:ext uri="{FF2B5EF4-FFF2-40B4-BE49-F238E27FC236}">
                    <a16:creationId xmlns:a16="http://schemas.microsoft.com/office/drawing/2014/main" id="{A9B36BC1-93EE-FB6B-7F65-0A06937AFC36}"/>
                  </a:ext>
                </a:extLst>
              </p:cNvPr>
              <p:cNvSpPr/>
              <p:nvPr/>
            </p:nvSpPr>
            <p:spPr>
              <a:xfrm>
                <a:off x="5650230" y="5669508"/>
                <a:ext cx="263090" cy="200082"/>
              </a:xfrm>
              <a:custGeom>
                <a:avLst/>
                <a:gdLst>
                  <a:gd name="connsiteX0" fmla="*/ 234286 w 263090"/>
                  <a:gd name="connsiteY0" fmla="*/ 200082 h 200082"/>
                  <a:gd name="connsiteX1" fmla="*/ 263090 w 263090"/>
                  <a:gd name="connsiteY1" fmla="*/ 164164 h 200082"/>
                  <a:gd name="connsiteX2" fmla="*/ 189367 w 263090"/>
                  <a:gd name="connsiteY2" fmla="*/ 36433 h 200082"/>
                  <a:gd name="connsiteX3" fmla="*/ 126273 w 263090"/>
                  <a:gd name="connsiteY3" fmla="*/ 0 h 200082"/>
                  <a:gd name="connsiteX4" fmla="*/ 24775 w 263090"/>
                  <a:gd name="connsiteY4" fmla="*/ 0 h 200082"/>
                  <a:gd name="connsiteX5" fmla="*/ 6258 w 263090"/>
                  <a:gd name="connsiteY5" fmla="*/ 32147 h 200082"/>
                  <a:gd name="connsiteX6" fmla="*/ 6258 w 263090"/>
                  <a:gd name="connsiteY6" fmla="*/ 32147 h 200082"/>
                  <a:gd name="connsiteX7" fmla="*/ 0 w 263090"/>
                  <a:gd name="connsiteY7" fmla="*/ 42863 h 200082"/>
                  <a:gd name="connsiteX8" fmla="*/ 126273 w 263090"/>
                  <a:gd name="connsiteY8" fmla="*/ 42863 h 200082"/>
                  <a:gd name="connsiteX9" fmla="*/ 151991 w 263090"/>
                  <a:gd name="connsiteY9" fmla="*/ 57864 h 200082"/>
                  <a:gd name="connsiteX10" fmla="*/ 227343 w 263090"/>
                  <a:gd name="connsiteY10" fmla="*/ 188424 h 200082"/>
                  <a:gd name="connsiteX11" fmla="*/ 227343 w 263090"/>
                  <a:gd name="connsiteY11" fmla="*/ 188424 h 20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090" h="200082">
                    <a:moveTo>
                      <a:pt x="234286" y="200082"/>
                    </a:moveTo>
                    <a:cubicBezTo>
                      <a:pt x="244342" y="188655"/>
                      <a:pt x="253943" y="176679"/>
                      <a:pt x="263090" y="164164"/>
                    </a:cubicBezTo>
                    <a:lnTo>
                      <a:pt x="189367" y="36433"/>
                    </a:lnTo>
                    <a:cubicBezTo>
                      <a:pt x="176302" y="13939"/>
                      <a:pt x="152282" y="77"/>
                      <a:pt x="126273" y="0"/>
                    </a:cubicBezTo>
                    <a:lnTo>
                      <a:pt x="24775" y="0"/>
                    </a:lnTo>
                    <a:lnTo>
                      <a:pt x="6258" y="32147"/>
                    </a:lnTo>
                    <a:lnTo>
                      <a:pt x="6258" y="32147"/>
                    </a:lnTo>
                    <a:lnTo>
                      <a:pt x="0" y="42863"/>
                    </a:lnTo>
                    <a:lnTo>
                      <a:pt x="126273" y="42863"/>
                    </a:lnTo>
                    <a:cubicBezTo>
                      <a:pt x="136886" y="42991"/>
                      <a:pt x="146650" y="48692"/>
                      <a:pt x="151991" y="57864"/>
                    </a:cubicBezTo>
                    <a:lnTo>
                      <a:pt x="227343" y="188424"/>
                    </a:lnTo>
                    <a:lnTo>
                      <a:pt x="227343" y="1884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5" name="Freeform: Shape 5774">
                <a:extLst>
                  <a:ext uri="{FF2B5EF4-FFF2-40B4-BE49-F238E27FC236}">
                    <a16:creationId xmlns:a16="http://schemas.microsoft.com/office/drawing/2014/main" id="{D627A100-512A-BEAF-D9F9-F823C2FD0833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6" name="Freeform: Shape 5775">
                <a:extLst>
                  <a:ext uri="{FF2B5EF4-FFF2-40B4-BE49-F238E27FC236}">
                    <a16:creationId xmlns:a16="http://schemas.microsoft.com/office/drawing/2014/main" id="{51EEE2AF-988B-2484-3BFD-3FB51A3D7C74}"/>
                  </a:ext>
                </a:extLst>
              </p:cNvPr>
              <p:cNvSpPr/>
              <p:nvPr/>
            </p:nvSpPr>
            <p:spPr>
              <a:xfrm>
                <a:off x="5650230" y="5701655"/>
                <a:ext cx="6258" cy="10715"/>
              </a:xfrm>
              <a:custGeom>
                <a:avLst/>
                <a:gdLst>
                  <a:gd name="connsiteX0" fmla="*/ 6258 w 6258"/>
                  <a:gd name="connsiteY0" fmla="*/ 0 h 10715"/>
                  <a:gd name="connsiteX1" fmla="*/ 6258 w 6258"/>
                  <a:gd name="connsiteY1" fmla="*/ 0 h 10715"/>
                  <a:gd name="connsiteX2" fmla="*/ 0 w 6258"/>
                  <a:gd name="connsiteY2" fmla="*/ 10716 h 10715"/>
                  <a:gd name="connsiteX3" fmla="*/ 0 w 6258"/>
                  <a:gd name="connsiteY3" fmla="*/ 10716 h 10715"/>
                  <a:gd name="connsiteX4" fmla="*/ 6258 w 6258"/>
                  <a:gd name="connsiteY4" fmla="*/ 0 h 10715"/>
                  <a:gd name="connsiteX5" fmla="*/ 6258 w 6258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" h="10715">
                    <a:moveTo>
                      <a:pt x="6258" y="0"/>
                    </a:moveTo>
                    <a:lnTo>
                      <a:pt x="6258" y="0"/>
                    </a:lnTo>
                    <a:lnTo>
                      <a:pt x="0" y="10716"/>
                    </a:lnTo>
                    <a:lnTo>
                      <a:pt x="0" y="10716"/>
                    </a:lnTo>
                    <a:lnTo>
                      <a:pt x="6258" y="0"/>
                    </a:lnTo>
                    <a:lnTo>
                      <a:pt x="625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7" name="Freeform: Shape 5776">
                <a:extLst>
                  <a:ext uri="{FF2B5EF4-FFF2-40B4-BE49-F238E27FC236}">
                    <a16:creationId xmlns:a16="http://schemas.microsoft.com/office/drawing/2014/main" id="{B78138D1-EAC1-B5DC-E5B1-28438D87BDF1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8" name="Freeform: Shape 5777">
                <a:extLst>
                  <a:ext uri="{FF2B5EF4-FFF2-40B4-BE49-F238E27FC236}">
                    <a16:creationId xmlns:a16="http://schemas.microsoft.com/office/drawing/2014/main" id="{70B94DFE-C4C0-8D9A-BAA2-118C756113BC}"/>
                  </a:ext>
                </a:extLst>
              </p:cNvPr>
              <p:cNvSpPr/>
              <p:nvPr/>
            </p:nvSpPr>
            <p:spPr>
              <a:xfrm>
                <a:off x="5656488" y="5669508"/>
                <a:ext cx="18516" cy="32146"/>
              </a:xfrm>
              <a:custGeom>
                <a:avLst/>
                <a:gdLst>
                  <a:gd name="connsiteX0" fmla="*/ 0 w 18516"/>
                  <a:gd name="connsiteY0" fmla="*/ 32147 h 32146"/>
                  <a:gd name="connsiteX1" fmla="*/ 18517 w 18516"/>
                  <a:gd name="connsiteY1" fmla="*/ 0 h 32146"/>
                  <a:gd name="connsiteX2" fmla="*/ 18517 w 18516"/>
                  <a:gd name="connsiteY2" fmla="*/ 0 h 32146"/>
                  <a:gd name="connsiteX3" fmla="*/ 0 w 18516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16" h="32146">
                    <a:moveTo>
                      <a:pt x="0" y="32147"/>
                    </a:moveTo>
                    <a:lnTo>
                      <a:pt x="18517" y="0"/>
                    </a:lnTo>
                    <a:lnTo>
                      <a:pt x="18517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9" name="Freeform: Shape 5778">
                <a:extLst>
                  <a:ext uri="{FF2B5EF4-FFF2-40B4-BE49-F238E27FC236}">
                    <a16:creationId xmlns:a16="http://schemas.microsoft.com/office/drawing/2014/main" id="{9DA165C2-5F55-5E82-2077-9ADBA1BDCCB9}"/>
                  </a:ext>
                </a:extLst>
              </p:cNvPr>
              <p:cNvSpPr/>
              <p:nvPr/>
            </p:nvSpPr>
            <p:spPr>
              <a:xfrm>
                <a:off x="5884516" y="5833672"/>
                <a:ext cx="160477" cy="270890"/>
              </a:xfrm>
              <a:custGeom>
                <a:avLst/>
                <a:gdLst>
                  <a:gd name="connsiteX0" fmla="*/ 36176 w 160477"/>
                  <a:gd name="connsiteY0" fmla="*/ 98498 h 270890"/>
                  <a:gd name="connsiteX1" fmla="*/ 36176 w 160477"/>
                  <a:gd name="connsiteY1" fmla="*/ 98498 h 270890"/>
                  <a:gd name="connsiteX2" fmla="*/ 135703 w 160477"/>
                  <a:gd name="connsiteY2" fmla="*/ 270891 h 270890"/>
                  <a:gd name="connsiteX3" fmla="*/ 160477 w 160477"/>
                  <a:gd name="connsiteY3" fmla="*/ 228028 h 270890"/>
                  <a:gd name="connsiteX4" fmla="*/ 28804 w 160477"/>
                  <a:gd name="connsiteY4" fmla="*/ 0 h 270890"/>
                  <a:gd name="connsiteX5" fmla="*/ 0 w 160477"/>
                  <a:gd name="connsiteY5" fmla="*/ 35919 h 27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7" h="270890">
                    <a:moveTo>
                      <a:pt x="36176" y="98498"/>
                    </a:moveTo>
                    <a:lnTo>
                      <a:pt x="36176" y="98498"/>
                    </a:lnTo>
                    <a:lnTo>
                      <a:pt x="135703" y="270891"/>
                    </a:lnTo>
                    <a:lnTo>
                      <a:pt x="160477" y="228028"/>
                    </a:lnTo>
                    <a:lnTo>
                      <a:pt x="28804" y="0"/>
                    </a:lnTo>
                    <a:cubicBezTo>
                      <a:pt x="19657" y="12284"/>
                      <a:pt x="10056" y="2426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0" name="Freeform: Shape 5779">
                <a:extLst>
                  <a:ext uri="{FF2B5EF4-FFF2-40B4-BE49-F238E27FC236}">
                    <a16:creationId xmlns:a16="http://schemas.microsoft.com/office/drawing/2014/main" id="{0E69D875-4058-A2ED-F173-A263F5347FB4}"/>
                  </a:ext>
                </a:extLst>
              </p:cNvPr>
              <p:cNvSpPr/>
              <p:nvPr/>
            </p:nvSpPr>
            <p:spPr>
              <a:xfrm>
                <a:off x="5361336" y="5891364"/>
                <a:ext cx="288464" cy="128930"/>
              </a:xfrm>
              <a:custGeom>
                <a:avLst/>
                <a:gdLst>
                  <a:gd name="connsiteX0" fmla="*/ 281435 w 288464"/>
                  <a:gd name="connsiteY0" fmla="*/ 128931 h 128930"/>
                  <a:gd name="connsiteX1" fmla="*/ 288465 w 288464"/>
                  <a:gd name="connsiteY1" fmla="*/ 83496 h 128930"/>
                  <a:gd name="connsiteX2" fmla="*/ 160734 w 288464"/>
                  <a:gd name="connsiteY2" fmla="*/ 9773 h 128930"/>
                  <a:gd name="connsiteX3" fmla="*/ 87868 w 288464"/>
                  <a:gd name="connsiteY3" fmla="*/ 9773 h 128930"/>
                  <a:gd name="connsiteX4" fmla="*/ 0 w 288464"/>
                  <a:gd name="connsiteY4" fmla="*/ 60436 h 128930"/>
                  <a:gd name="connsiteX5" fmla="*/ 0 w 288464"/>
                  <a:gd name="connsiteY5" fmla="*/ 97555 h 128930"/>
                  <a:gd name="connsiteX6" fmla="*/ 0 w 288464"/>
                  <a:gd name="connsiteY6" fmla="*/ 97555 h 128930"/>
                  <a:gd name="connsiteX7" fmla="*/ 0 w 288464"/>
                  <a:gd name="connsiteY7" fmla="*/ 109985 h 128930"/>
                  <a:gd name="connsiteX8" fmla="*/ 109385 w 288464"/>
                  <a:gd name="connsiteY8" fmla="*/ 46892 h 128930"/>
                  <a:gd name="connsiteX9" fmla="*/ 139389 w 288464"/>
                  <a:gd name="connsiteY9" fmla="*/ 46892 h 128930"/>
                  <a:gd name="connsiteX10" fmla="*/ 269948 w 288464"/>
                  <a:gd name="connsiteY10" fmla="*/ 122244 h 128930"/>
                  <a:gd name="connsiteX11" fmla="*/ 269948 w 288464"/>
                  <a:gd name="connsiteY11" fmla="*/ 122244 h 12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128930">
                    <a:moveTo>
                      <a:pt x="281435" y="128931"/>
                    </a:moveTo>
                    <a:cubicBezTo>
                      <a:pt x="284264" y="113843"/>
                      <a:pt x="286579" y="98755"/>
                      <a:pt x="288465" y="83496"/>
                    </a:cubicBezTo>
                    <a:lnTo>
                      <a:pt x="160734" y="9773"/>
                    </a:lnTo>
                    <a:cubicBezTo>
                      <a:pt x="138197" y="-3258"/>
                      <a:pt x="110405" y="-3258"/>
                      <a:pt x="87868" y="9773"/>
                    </a:cubicBezTo>
                    <a:lnTo>
                      <a:pt x="0" y="60436"/>
                    </a:lnTo>
                    <a:lnTo>
                      <a:pt x="0" y="97555"/>
                    </a:lnTo>
                    <a:lnTo>
                      <a:pt x="0" y="97555"/>
                    </a:lnTo>
                    <a:lnTo>
                      <a:pt x="0" y="109985"/>
                    </a:lnTo>
                    <a:lnTo>
                      <a:pt x="109385" y="46892"/>
                    </a:lnTo>
                    <a:cubicBezTo>
                      <a:pt x="118669" y="41534"/>
                      <a:pt x="130105" y="41534"/>
                      <a:pt x="139389" y="46892"/>
                    </a:cubicBezTo>
                    <a:lnTo>
                      <a:pt x="269948" y="122244"/>
                    </a:lnTo>
                    <a:lnTo>
                      <a:pt x="269948" y="12224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1" name="Freeform: Shape 5780">
                <a:extLst>
                  <a:ext uri="{FF2B5EF4-FFF2-40B4-BE49-F238E27FC236}">
                    <a16:creationId xmlns:a16="http://schemas.microsoft.com/office/drawing/2014/main" id="{0C4CF1B6-3CC9-41BF-5964-02C33BA15402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2" name="Freeform: Shape 5781">
                <a:extLst>
                  <a:ext uri="{FF2B5EF4-FFF2-40B4-BE49-F238E27FC236}">
                    <a16:creationId xmlns:a16="http://schemas.microsoft.com/office/drawing/2014/main" id="{BBD46C96-0F5C-A069-9962-DFE7D3403975}"/>
                  </a:ext>
                </a:extLst>
              </p:cNvPr>
              <p:cNvSpPr/>
              <p:nvPr/>
            </p:nvSpPr>
            <p:spPr>
              <a:xfrm>
                <a:off x="5361336" y="598900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3" name="Freeform: Shape 5782">
                <a:extLst>
                  <a:ext uri="{FF2B5EF4-FFF2-40B4-BE49-F238E27FC236}">
                    <a16:creationId xmlns:a16="http://schemas.microsoft.com/office/drawing/2014/main" id="{681BE6BB-0E22-949A-51BC-E5A6F592DAFE}"/>
                  </a:ext>
                </a:extLst>
              </p:cNvPr>
              <p:cNvSpPr/>
              <p:nvPr/>
            </p:nvSpPr>
            <p:spPr>
              <a:xfrm>
                <a:off x="5643200" y="5975032"/>
                <a:ext cx="234629" cy="180965"/>
              </a:xfrm>
              <a:custGeom>
                <a:avLst/>
                <a:gdLst>
                  <a:gd name="connsiteX0" fmla="*/ 62236 w 234629"/>
                  <a:gd name="connsiteY0" fmla="*/ 81439 h 180965"/>
                  <a:gd name="connsiteX1" fmla="*/ 62236 w 234629"/>
                  <a:gd name="connsiteY1" fmla="*/ 81439 h 180965"/>
                  <a:gd name="connsiteX2" fmla="*/ 234629 w 234629"/>
                  <a:gd name="connsiteY2" fmla="*/ 180965 h 180965"/>
                  <a:gd name="connsiteX3" fmla="*/ 234629 w 234629"/>
                  <a:gd name="connsiteY3" fmla="*/ 131502 h 180965"/>
                  <a:gd name="connsiteX4" fmla="*/ 7030 w 234629"/>
                  <a:gd name="connsiteY4" fmla="*/ 0 h 180965"/>
                  <a:gd name="connsiteX5" fmla="*/ 0 w 234629"/>
                  <a:gd name="connsiteY5" fmla="*/ 45434 h 18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629" h="180965">
                    <a:moveTo>
                      <a:pt x="62236" y="81439"/>
                    </a:moveTo>
                    <a:lnTo>
                      <a:pt x="62236" y="81439"/>
                    </a:lnTo>
                    <a:lnTo>
                      <a:pt x="234629" y="180965"/>
                    </a:lnTo>
                    <a:lnTo>
                      <a:pt x="234629" y="131502"/>
                    </a:lnTo>
                    <a:lnTo>
                      <a:pt x="7030" y="0"/>
                    </a:lnTo>
                    <a:cubicBezTo>
                      <a:pt x="5144" y="15259"/>
                      <a:pt x="2829" y="30346"/>
                      <a:pt x="0" y="4543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4" name="Freeform: Shape 5783">
                <a:extLst>
                  <a:ext uri="{FF2B5EF4-FFF2-40B4-BE49-F238E27FC236}">
                    <a16:creationId xmlns:a16="http://schemas.microsoft.com/office/drawing/2014/main" id="{3F5D890C-113F-D7A7-474A-DCBF7E5F3A96}"/>
                  </a:ext>
                </a:extLst>
              </p:cNvPr>
              <p:cNvSpPr/>
              <p:nvPr/>
            </p:nvSpPr>
            <p:spPr>
              <a:xfrm>
                <a:off x="5920692" y="6061357"/>
                <a:ext cx="124301" cy="138274"/>
              </a:xfrm>
              <a:custGeom>
                <a:avLst/>
                <a:gdLst>
                  <a:gd name="connsiteX0" fmla="*/ 99527 w 124301"/>
                  <a:gd name="connsiteY0" fmla="*/ 43291 h 138274"/>
                  <a:gd name="connsiteX1" fmla="*/ 99527 w 124301"/>
                  <a:gd name="connsiteY1" fmla="*/ 43291 h 138274"/>
                  <a:gd name="connsiteX2" fmla="*/ 78096 w 124301"/>
                  <a:gd name="connsiteY2" fmla="*/ 80496 h 138274"/>
                  <a:gd name="connsiteX3" fmla="*/ 59922 w 124301"/>
                  <a:gd name="connsiteY3" fmla="*/ 94469 h 138274"/>
                  <a:gd name="connsiteX4" fmla="*/ 37119 w 124301"/>
                  <a:gd name="connsiteY4" fmla="*/ 91468 h 138274"/>
                  <a:gd name="connsiteX5" fmla="*/ 0 w 124301"/>
                  <a:gd name="connsiteY5" fmla="*/ 70037 h 138274"/>
                  <a:gd name="connsiteX6" fmla="*/ 0 w 124301"/>
                  <a:gd name="connsiteY6" fmla="*/ 119415 h 138274"/>
                  <a:gd name="connsiteX7" fmla="*/ 15688 w 124301"/>
                  <a:gd name="connsiteY7" fmla="*/ 128502 h 138274"/>
                  <a:gd name="connsiteX8" fmla="*/ 52035 w 124301"/>
                  <a:gd name="connsiteY8" fmla="*/ 138274 h 138274"/>
                  <a:gd name="connsiteX9" fmla="*/ 70980 w 124301"/>
                  <a:gd name="connsiteY9" fmla="*/ 135788 h 138274"/>
                  <a:gd name="connsiteX10" fmla="*/ 115214 w 124301"/>
                  <a:gd name="connsiteY10" fmla="*/ 101498 h 138274"/>
                  <a:gd name="connsiteX11" fmla="*/ 124301 w 124301"/>
                  <a:gd name="connsiteY11" fmla="*/ 85725 h 138274"/>
                  <a:gd name="connsiteX12" fmla="*/ 124301 w 124301"/>
                  <a:gd name="connsiteY12" fmla="*/ 0 h 13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301" h="138274">
                    <a:moveTo>
                      <a:pt x="99527" y="43291"/>
                    </a:moveTo>
                    <a:lnTo>
                      <a:pt x="99527" y="43291"/>
                    </a:lnTo>
                    <a:lnTo>
                      <a:pt x="78096" y="80496"/>
                    </a:lnTo>
                    <a:cubicBezTo>
                      <a:pt x="74144" y="87388"/>
                      <a:pt x="67603" y="92420"/>
                      <a:pt x="59922" y="94469"/>
                    </a:cubicBezTo>
                    <a:cubicBezTo>
                      <a:pt x="52224" y="96509"/>
                      <a:pt x="44029" y="95429"/>
                      <a:pt x="37119" y="91468"/>
                    </a:cubicBezTo>
                    <a:lnTo>
                      <a:pt x="0" y="70037"/>
                    </a:lnTo>
                    <a:lnTo>
                      <a:pt x="0" y="119415"/>
                    </a:lnTo>
                    <a:lnTo>
                      <a:pt x="15688" y="128502"/>
                    </a:lnTo>
                    <a:cubicBezTo>
                      <a:pt x="26746" y="134871"/>
                      <a:pt x="39271" y="138240"/>
                      <a:pt x="52035" y="138274"/>
                    </a:cubicBezTo>
                    <a:cubicBezTo>
                      <a:pt x="58430" y="138257"/>
                      <a:pt x="64800" y="137417"/>
                      <a:pt x="70980" y="135788"/>
                    </a:cubicBezTo>
                    <a:cubicBezTo>
                      <a:pt x="89728" y="130756"/>
                      <a:pt x="105665" y="118403"/>
                      <a:pt x="115214" y="101498"/>
                    </a:cubicBezTo>
                    <a:lnTo>
                      <a:pt x="124301" y="85725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5" name="Freeform: Shape 5784">
                <a:extLst>
                  <a:ext uri="{FF2B5EF4-FFF2-40B4-BE49-F238E27FC236}">
                    <a16:creationId xmlns:a16="http://schemas.microsoft.com/office/drawing/2014/main" id="{E1580B3A-8058-6C12-08A5-894C69098454}"/>
                  </a:ext>
                </a:extLst>
              </p:cNvPr>
              <p:cNvSpPr/>
              <p:nvPr/>
            </p:nvSpPr>
            <p:spPr>
              <a:xfrm>
                <a:off x="5230777" y="6228949"/>
                <a:ext cx="278006" cy="167077"/>
              </a:xfrm>
              <a:custGeom>
                <a:avLst/>
                <a:gdLst>
                  <a:gd name="connsiteX0" fmla="*/ 278006 w 278006"/>
                  <a:gd name="connsiteY0" fmla="*/ 42863 h 167077"/>
                  <a:gd name="connsiteX1" fmla="*/ 261375 w 278006"/>
                  <a:gd name="connsiteY1" fmla="*/ 0 h 167077"/>
                  <a:gd name="connsiteX2" fmla="*/ 113843 w 278006"/>
                  <a:gd name="connsiteY2" fmla="*/ 0 h 167077"/>
                  <a:gd name="connsiteX3" fmla="*/ 50749 w 278006"/>
                  <a:gd name="connsiteY3" fmla="*/ 36433 h 167077"/>
                  <a:gd name="connsiteX4" fmla="*/ 0 w 278006"/>
                  <a:gd name="connsiteY4" fmla="*/ 124215 h 167077"/>
                  <a:gd name="connsiteX5" fmla="*/ 18602 w 278006"/>
                  <a:gd name="connsiteY5" fmla="*/ 156448 h 167077"/>
                  <a:gd name="connsiteX6" fmla="*/ 18602 w 278006"/>
                  <a:gd name="connsiteY6" fmla="*/ 156448 h 167077"/>
                  <a:gd name="connsiteX7" fmla="*/ 24860 w 278006"/>
                  <a:gd name="connsiteY7" fmla="*/ 167078 h 167077"/>
                  <a:gd name="connsiteX8" fmla="*/ 87954 w 278006"/>
                  <a:gd name="connsiteY8" fmla="*/ 57864 h 167077"/>
                  <a:gd name="connsiteX9" fmla="*/ 113671 w 278006"/>
                  <a:gd name="connsiteY9" fmla="*/ 42863 h 167077"/>
                  <a:gd name="connsiteX10" fmla="*/ 278006 w 278006"/>
                  <a:gd name="connsiteY10" fmla="*/ 42863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278006" y="42863"/>
                    </a:moveTo>
                    <a:cubicBezTo>
                      <a:pt x="272974" y="28349"/>
                      <a:pt x="267436" y="14059"/>
                      <a:pt x="261375" y="0"/>
                    </a:cubicBezTo>
                    <a:lnTo>
                      <a:pt x="113843" y="0"/>
                    </a:lnTo>
                    <a:cubicBezTo>
                      <a:pt x="87817" y="0"/>
                      <a:pt x="63762" y="13887"/>
                      <a:pt x="50749" y="36433"/>
                    </a:cubicBezTo>
                    <a:lnTo>
                      <a:pt x="0" y="124215"/>
                    </a:lnTo>
                    <a:lnTo>
                      <a:pt x="18602" y="156448"/>
                    </a:lnTo>
                    <a:lnTo>
                      <a:pt x="18602" y="156448"/>
                    </a:lnTo>
                    <a:lnTo>
                      <a:pt x="24860" y="167078"/>
                    </a:lnTo>
                    <a:lnTo>
                      <a:pt x="87954" y="57864"/>
                    </a:lnTo>
                    <a:cubicBezTo>
                      <a:pt x="93269" y="48666"/>
                      <a:pt x="103050" y="42957"/>
                      <a:pt x="113671" y="42863"/>
                    </a:cubicBezTo>
                    <a:lnTo>
                      <a:pt x="278006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6" name="Freeform: Shape 5785">
                <a:extLst>
                  <a:ext uri="{FF2B5EF4-FFF2-40B4-BE49-F238E27FC236}">
                    <a16:creationId xmlns:a16="http://schemas.microsoft.com/office/drawing/2014/main" id="{184398C4-5855-1496-4F41-1B652250FF13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7" name="Freeform: Shape 5786">
                <a:extLst>
                  <a:ext uri="{FF2B5EF4-FFF2-40B4-BE49-F238E27FC236}">
                    <a16:creationId xmlns:a16="http://schemas.microsoft.com/office/drawing/2014/main" id="{A1BF8E3C-B495-8EA2-36B9-72DB7F158BE6}"/>
                  </a:ext>
                </a:extLst>
              </p:cNvPr>
              <p:cNvSpPr/>
              <p:nvPr/>
            </p:nvSpPr>
            <p:spPr>
              <a:xfrm>
                <a:off x="5249379" y="6385398"/>
                <a:ext cx="6172" cy="10715"/>
              </a:xfrm>
              <a:custGeom>
                <a:avLst/>
                <a:gdLst>
                  <a:gd name="connsiteX0" fmla="*/ 0 w 6172"/>
                  <a:gd name="connsiteY0" fmla="*/ 0 h 10715"/>
                  <a:gd name="connsiteX1" fmla="*/ 0 w 6172"/>
                  <a:gd name="connsiteY1" fmla="*/ 0 h 10715"/>
                  <a:gd name="connsiteX2" fmla="*/ 6172 w 6172"/>
                  <a:gd name="connsiteY2" fmla="*/ 10716 h 10715"/>
                  <a:gd name="connsiteX3" fmla="*/ 6172 w 6172"/>
                  <a:gd name="connsiteY3" fmla="*/ 10716 h 10715"/>
                  <a:gd name="connsiteX4" fmla="*/ 0 w 6172"/>
                  <a:gd name="connsiteY4" fmla="*/ 0 h 10715"/>
                  <a:gd name="connsiteX5" fmla="*/ 0 w 6172"/>
                  <a:gd name="connsiteY5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0" y="0"/>
                    </a:move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8" name="Freeform: Shape 5787">
                <a:extLst>
                  <a:ext uri="{FF2B5EF4-FFF2-40B4-BE49-F238E27FC236}">
                    <a16:creationId xmlns:a16="http://schemas.microsoft.com/office/drawing/2014/main" id="{C6B3E864-B4C7-69BA-4B90-796A1643FA8D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9" name="Freeform: Shape 5788">
                <a:extLst>
                  <a:ext uri="{FF2B5EF4-FFF2-40B4-BE49-F238E27FC236}">
                    <a16:creationId xmlns:a16="http://schemas.microsoft.com/office/drawing/2014/main" id="{BB915283-271C-EEDC-EE67-D0DAAE8F8CE7}"/>
                  </a:ext>
                </a:extLst>
              </p:cNvPr>
              <p:cNvSpPr/>
              <p:nvPr/>
            </p:nvSpPr>
            <p:spPr>
              <a:xfrm>
                <a:off x="5230777" y="6353251"/>
                <a:ext cx="18602" cy="32146"/>
              </a:xfrm>
              <a:custGeom>
                <a:avLst/>
                <a:gdLst>
                  <a:gd name="connsiteX0" fmla="*/ 18602 w 18602"/>
                  <a:gd name="connsiteY0" fmla="*/ 32147 h 32146"/>
                  <a:gd name="connsiteX1" fmla="*/ 0 w 18602"/>
                  <a:gd name="connsiteY1" fmla="*/ 0 h 32146"/>
                  <a:gd name="connsiteX2" fmla="*/ 0 w 18602"/>
                  <a:gd name="connsiteY2" fmla="*/ 0 h 32146"/>
                  <a:gd name="connsiteX3" fmla="*/ 18602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18602" y="321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0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0" name="Freeform: Shape 5789">
                <a:extLst>
                  <a:ext uri="{FF2B5EF4-FFF2-40B4-BE49-F238E27FC236}">
                    <a16:creationId xmlns:a16="http://schemas.microsoft.com/office/drawing/2014/main" id="{7663B107-CA07-B058-F2C7-8B7293ADEEB1}"/>
                  </a:ext>
                </a:extLst>
              </p:cNvPr>
              <p:cNvSpPr/>
              <p:nvPr/>
            </p:nvSpPr>
            <p:spPr>
              <a:xfrm>
                <a:off x="5492153" y="6228949"/>
                <a:ext cx="288036" cy="42862"/>
              </a:xfrm>
              <a:custGeom>
                <a:avLst/>
                <a:gdLst>
                  <a:gd name="connsiteX0" fmla="*/ 16631 w 288036"/>
                  <a:gd name="connsiteY0" fmla="*/ 42863 h 42862"/>
                  <a:gd name="connsiteX1" fmla="*/ 288036 w 288036"/>
                  <a:gd name="connsiteY1" fmla="*/ 42863 h 42862"/>
                  <a:gd name="connsiteX2" fmla="*/ 263347 w 288036"/>
                  <a:gd name="connsiteY2" fmla="*/ 0 h 42862"/>
                  <a:gd name="connsiteX3" fmla="*/ 0 w 288036"/>
                  <a:gd name="connsiteY3" fmla="*/ 0 h 42862"/>
                  <a:gd name="connsiteX4" fmla="*/ 16631 w 288036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036" h="42862">
                    <a:moveTo>
                      <a:pt x="16631" y="42863"/>
                    </a:moveTo>
                    <a:lnTo>
                      <a:pt x="288036" y="42863"/>
                    </a:lnTo>
                    <a:lnTo>
                      <a:pt x="263347" y="0"/>
                    </a:lnTo>
                    <a:lnTo>
                      <a:pt x="0" y="0"/>
                    </a:lnTo>
                    <a:cubicBezTo>
                      <a:pt x="6001" y="14059"/>
                      <a:pt x="11547" y="28349"/>
                      <a:pt x="16631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1" name="Freeform: Shape 5790">
                <a:extLst>
                  <a:ext uri="{FF2B5EF4-FFF2-40B4-BE49-F238E27FC236}">
                    <a16:creationId xmlns:a16="http://schemas.microsoft.com/office/drawing/2014/main" id="{9A1F34D1-77AC-2699-1954-F8EB803AA9EC}"/>
                  </a:ext>
                </a:extLst>
              </p:cNvPr>
              <p:cNvSpPr/>
              <p:nvPr/>
            </p:nvSpPr>
            <p:spPr>
              <a:xfrm>
                <a:off x="5877829" y="5581640"/>
                <a:ext cx="167163" cy="264804"/>
              </a:xfrm>
              <a:custGeom>
                <a:avLst/>
                <a:gdLst>
                  <a:gd name="connsiteX0" fmla="*/ 124301 w 167163"/>
                  <a:gd name="connsiteY0" fmla="*/ 172 h 264804"/>
                  <a:gd name="connsiteX1" fmla="*/ 36433 w 167163"/>
                  <a:gd name="connsiteY1" fmla="*/ 50921 h 264804"/>
                  <a:gd name="connsiteX2" fmla="*/ 0 w 167163"/>
                  <a:gd name="connsiteY2" fmla="*/ 114014 h 264804"/>
                  <a:gd name="connsiteX3" fmla="*/ 0 w 167163"/>
                  <a:gd name="connsiteY3" fmla="*/ 190567 h 264804"/>
                  <a:gd name="connsiteX4" fmla="*/ 42863 w 167163"/>
                  <a:gd name="connsiteY4" fmla="*/ 264805 h 264804"/>
                  <a:gd name="connsiteX5" fmla="*/ 42863 w 167163"/>
                  <a:gd name="connsiteY5" fmla="*/ 114014 h 264804"/>
                  <a:gd name="connsiteX6" fmla="*/ 57864 w 167163"/>
                  <a:gd name="connsiteY6" fmla="*/ 88297 h 264804"/>
                  <a:gd name="connsiteX7" fmla="*/ 167164 w 167163"/>
                  <a:gd name="connsiteY7" fmla="*/ 24775 h 264804"/>
                  <a:gd name="connsiteX8" fmla="*/ 167164 w 167163"/>
                  <a:gd name="connsiteY8" fmla="*/ 0 h 2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63" h="264804">
                    <a:moveTo>
                      <a:pt x="124301" y="172"/>
                    </a:moveTo>
                    <a:lnTo>
                      <a:pt x="36433" y="50921"/>
                    </a:lnTo>
                    <a:cubicBezTo>
                      <a:pt x="13939" y="63985"/>
                      <a:pt x="77" y="88005"/>
                      <a:pt x="0" y="114014"/>
                    </a:cubicBezTo>
                    <a:lnTo>
                      <a:pt x="0" y="190567"/>
                    </a:lnTo>
                    <a:lnTo>
                      <a:pt x="42863" y="264805"/>
                    </a:lnTo>
                    <a:lnTo>
                      <a:pt x="42863" y="114014"/>
                    </a:lnTo>
                    <a:cubicBezTo>
                      <a:pt x="42974" y="103393"/>
                      <a:pt x="48675" y="93620"/>
                      <a:pt x="57864" y="88297"/>
                    </a:cubicBezTo>
                    <a:lnTo>
                      <a:pt x="167164" y="24775"/>
                    </a:lnTo>
                    <a:lnTo>
                      <a:pt x="167164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2" name="Freeform: Shape 5791">
                <a:extLst>
                  <a:ext uri="{FF2B5EF4-FFF2-40B4-BE49-F238E27FC236}">
                    <a16:creationId xmlns:a16="http://schemas.microsoft.com/office/drawing/2014/main" id="{DD39BC9F-2A4E-5797-700D-1C2A20DCE9D2}"/>
                  </a:ext>
                </a:extLst>
              </p:cNvPr>
              <p:cNvSpPr/>
              <p:nvPr/>
            </p:nvSpPr>
            <p:spPr>
              <a:xfrm>
                <a:off x="5805135" y="6081416"/>
                <a:ext cx="115728" cy="190138"/>
              </a:xfrm>
              <a:custGeom>
                <a:avLst/>
                <a:gdLst>
                  <a:gd name="connsiteX0" fmla="*/ 72695 w 115728"/>
                  <a:gd name="connsiteY0" fmla="*/ 74581 h 190138"/>
                  <a:gd name="connsiteX1" fmla="*/ 72695 w 115728"/>
                  <a:gd name="connsiteY1" fmla="*/ 74581 h 190138"/>
                  <a:gd name="connsiteX2" fmla="*/ 72695 w 115728"/>
                  <a:gd name="connsiteY2" fmla="*/ 117443 h 190138"/>
                  <a:gd name="connsiteX3" fmla="*/ 64122 w 115728"/>
                  <a:gd name="connsiteY3" fmla="*/ 138704 h 190138"/>
                  <a:gd name="connsiteX4" fmla="*/ 42863 w 115728"/>
                  <a:gd name="connsiteY4" fmla="*/ 147276 h 190138"/>
                  <a:gd name="connsiteX5" fmla="*/ 0 w 115728"/>
                  <a:gd name="connsiteY5" fmla="*/ 147276 h 190138"/>
                  <a:gd name="connsiteX6" fmla="*/ 24774 w 115728"/>
                  <a:gd name="connsiteY6" fmla="*/ 190139 h 190138"/>
                  <a:gd name="connsiteX7" fmla="*/ 42863 w 115728"/>
                  <a:gd name="connsiteY7" fmla="*/ 190139 h 190138"/>
                  <a:gd name="connsiteX8" fmla="*/ 79210 w 115728"/>
                  <a:gd name="connsiteY8" fmla="*/ 180537 h 190138"/>
                  <a:gd name="connsiteX9" fmla="*/ 94383 w 115728"/>
                  <a:gd name="connsiteY9" fmla="*/ 168878 h 190138"/>
                  <a:gd name="connsiteX10" fmla="*/ 115729 w 115728"/>
                  <a:gd name="connsiteY10" fmla="*/ 117443 h 190138"/>
                  <a:gd name="connsiteX11" fmla="*/ 115729 w 115728"/>
                  <a:gd name="connsiteY11" fmla="*/ 11487 h 190138"/>
                  <a:gd name="connsiteX12" fmla="*/ 72866 w 115728"/>
                  <a:gd name="connsiteY12" fmla="*/ 0 h 190138"/>
                  <a:gd name="connsiteX13" fmla="*/ 72866 w 115728"/>
                  <a:gd name="connsiteY13" fmla="*/ 25118 h 190138"/>
                  <a:gd name="connsiteX14" fmla="*/ 72866 w 115728"/>
                  <a:gd name="connsiteY14" fmla="*/ 25118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728" h="190138">
                    <a:moveTo>
                      <a:pt x="72695" y="74581"/>
                    </a:moveTo>
                    <a:lnTo>
                      <a:pt x="72695" y="74581"/>
                    </a:lnTo>
                    <a:lnTo>
                      <a:pt x="72695" y="117443"/>
                    </a:lnTo>
                    <a:cubicBezTo>
                      <a:pt x="72780" y="125390"/>
                      <a:pt x="69694" y="133045"/>
                      <a:pt x="64122" y="138704"/>
                    </a:cubicBezTo>
                    <a:cubicBezTo>
                      <a:pt x="58413" y="144207"/>
                      <a:pt x="50792" y="147284"/>
                      <a:pt x="42863" y="147276"/>
                    </a:cubicBezTo>
                    <a:lnTo>
                      <a:pt x="0" y="147276"/>
                    </a:lnTo>
                    <a:lnTo>
                      <a:pt x="24774" y="190139"/>
                    </a:lnTo>
                    <a:lnTo>
                      <a:pt x="42863" y="190139"/>
                    </a:lnTo>
                    <a:cubicBezTo>
                      <a:pt x="55610" y="190173"/>
                      <a:pt x="68143" y="186864"/>
                      <a:pt x="79210" y="180537"/>
                    </a:cubicBezTo>
                    <a:cubicBezTo>
                      <a:pt x="84756" y="177331"/>
                      <a:pt x="89857" y="173405"/>
                      <a:pt x="94383" y="168878"/>
                    </a:cubicBezTo>
                    <a:cubicBezTo>
                      <a:pt x="108056" y="155257"/>
                      <a:pt x="115746" y="136749"/>
                      <a:pt x="115729" y="117443"/>
                    </a:cubicBezTo>
                    <a:lnTo>
                      <a:pt x="115729" y="11487"/>
                    </a:lnTo>
                    <a:lnTo>
                      <a:pt x="72866" y="0"/>
                    </a:lnTo>
                    <a:lnTo>
                      <a:pt x="72866" y="25118"/>
                    </a:lnTo>
                    <a:lnTo>
                      <a:pt x="72866" y="2511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3" name="Freeform: Shape 5792">
                <a:extLst>
                  <a:ext uri="{FF2B5EF4-FFF2-40B4-BE49-F238E27FC236}">
                    <a16:creationId xmlns:a16="http://schemas.microsoft.com/office/drawing/2014/main" id="{C3BDA9B6-8837-A109-4333-59F5698CCCE6}"/>
                  </a:ext>
                </a:extLst>
              </p:cNvPr>
              <p:cNvSpPr/>
              <p:nvPr/>
            </p:nvSpPr>
            <p:spPr>
              <a:xfrm>
                <a:off x="5877829" y="5857932"/>
                <a:ext cx="42862" cy="234971"/>
              </a:xfrm>
              <a:custGeom>
                <a:avLst/>
                <a:gdLst>
                  <a:gd name="connsiteX0" fmla="*/ 42863 w 42862"/>
                  <a:gd name="connsiteY0" fmla="*/ 74238 h 234971"/>
                  <a:gd name="connsiteX1" fmla="*/ 6687 w 42862"/>
                  <a:gd name="connsiteY1" fmla="*/ 11658 h 234971"/>
                  <a:gd name="connsiteX2" fmla="*/ 0 w 42862"/>
                  <a:gd name="connsiteY2" fmla="*/ 0 h 234971"/>
                  <a:gd name="connsiteX3" fmla="*/ 0 w 42862"/>
                  <a:gd name="connsiteY3" fmla="*/ 223485 h 234971"/>
                  <a:gd name="connsiteX4" fmla="*/ 42863 w 42862"/>
                  <a:gd name="connsiteY4" fmla="*/ 234972 h 23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234971">
                    <a:moveTo>
                      <a:pt x="42863" y="74238"/>
                    </a:moveTo>
                    <a:lnTo>
                      <a:pt x="6687" y="11658"/>
                    </a:lnTo>
                    <a:lnTo>
                      <a:pt x="0" y="0"/>
                    </a:lnTo>
                    <a:lnTo>
                      <a:pt x="0" y="223485"/>
                    </a:lnTo>
                    <a:lnTo>
                      <a:pt x="42863" y="2349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4" name="Freeform: Shape 5793">
                <a:extLst>
                  <a:ext uri="{FF2B5EF4-FFF2-40B4-BE49-F238E27FC236}">
                    <a16:creationId xmlns:a16="http://schemas.microsoft.com/office/drawing/2014/main" id="{B6788097-DA95-A75D-7408-8A6C8A8FBD59}"/>
                  </a:ext>
                </a:extLst>
              </p:cNvPr>
              <p:cNvSpPr/>
              <p:nvPr/>
            </p:nvSpPr>
            <p:spPr>
              <a:xfrm>
                <a:off x="5877829" y="4967249"/>
                <a:ext cx="167163" cy="278348"/>
              </a:xfrm>
              <a:custGeom>
                <a:avLst/>
                <a:gdLst>
                  <a:gd name="connsiteX0" fmla="*/ 42863 w 167163"/>
                  <a:gd name="connsiteY0" fmla="*/ 0 h 278348"/>
                  <a:gd name="connsiteX1" fmla="*/ 0 w 167163"/>
                  <a:gd name="connsiteY1" fmla="*/ 16716 h 278348"/>
                  <a:gd name="connsiteX2" fmla="*/ 0 w 167163"/>
                  <a:gd name="connsiteY2" fmla="*/ 164164 h 278348"/>
                  <a:gd name="connsiteX3" fmla="*/ 36433 w 167163"/>
                  <a:gd name="connsiteY3" fmla="*/ 227686 h 278348"/>
                  <a:gd name="connsiteX4" fmla="*/ 124301 w 167163"/>
                  <a:gd name="connsiteY4" fmla="*/ 278349 h 278348"/>
                  <a:gd name="connsiteX5" fmla="*/ 156448 w 167163"/>
                  <a:gd name="connsiteY5" fmla="*/ 259832 h 278348"/>
                  <a:gd name="connsiteX6" fmla="*/ 156448 w 167163"/>
                  <a:gd name="connsiteY6" fmla="*/ 259832 h 278348"/>
                  <a:gd name="connsiteX7" fmla="*/ 167164 w 167163"/>
                  <a:gd name="connsiteY7" fmla="*/ 253661 h 278348"/>
                  <a:gd name="connsiteX8" fmla="*/ 57865 w 167163"/>
                  <a:gd name="connsiteY8" fmla="*/ 190567 h 278348"/>
                  <a:gd name="connsiteX9" fmla="*/ 42863 w 167163"/>
                  <a:gd name="connsiteY9" fmla="*/ 164849 h 278348"/>
                  <a:gd name="connsiteX10" fmla="*/ 42863 w 167163"/>
                  <a:gd name="connsiteY10" fmla="*/ 13373 h 278348"/>
                  <a:gd name="connsiteX11" fmla="*/ 42863 w 167163"/>
                  <a:gd name="connsiteY11" fmla="*/ 13373 h 2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348">
                    <a:moveTo>
                      <a:pt x="42863" y="0"/>
                    </a:moveTo>
                    <a:cubicBezTo>
                      <a:pt x="28461" y="5143"/>
                      <a:pt x="14171" y="10716"/>
                      <a:pt x="0" y="16716"/>
                    </a:cubicBezTo>
                    <a:lnTo>
                      <a:pt x="0" y="164164"/>
                    </a:lnTo>
                    <a:cubicBezTo>
                      <a:pt x="-60" y="190318"/>
                      <a:pt x="13828" y="214527"/>
                      <a:pt x="36433" y="227686"/>
                    </a:cubicBezTo>
                    <a:lnTo>
                      <a:pt x="124301" y="278349"/>
                    </a:lnTo>
                    <a:lnTo>
                      <a:pt x="156448" y="259832"/>
                    </a:lnTo>
                    <a:lnTo>
                      <a:pt x="156448" y="259832"/>
                    </a:lnTo>
                    <a:lnTo>
                      <a:pt x="167164" y="253661"/>
                    </a:lnTo>
                    <a:lnTo>
                      <a:pt x="57865" y="190567"/>
                    </a:lnTo>
                    <a:cubicBezTo>
                      <a:pt x="48701" y="185218"/>
                      <a:pt x="43008" y="175462"/>
                      <a:pt x="42863" y="164849"/>
                    </a:cubicBezTo>
                    <a:lnTo>
                      <a:pt x="42863" y="13373"/>
                    </a:lnTo>
                    <a:lnTo>
                      <a:pt x="42863" y="1337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5" name="Freeform: Shape 5794">
                <a:extLst>
                  <a:ext uri="{FF2B5EF4-FFF2-40B4-BE49-F238E27FC236}">
                    <a16:creationId xmlns:a16="http://schemas.microsoft.com/office/drawing/2014/main" id="{A838FD33-8EF7-FDA8-221B-65C590D2E7AD}"/>
                  </a:ext>
                </a:extLst>
              </p:cNvPr>
              <p:cNvSpPr/>
              <p:nvPr/>
            </p:nvSpPr>
            <p:spPr>
              <a:xfrm>
                <a:off x="5877829" y="4695844"/>
                <a:ext cx="42862" cy="288121"/>
              </a:xfrm>
              <a:custGeom>
                <a:avLst/>
                <a:gdLst>
                  <a:gd name="connsiteX0" fmla="*/ 42863 w 42862"/>
                  <a:gd name="connsiteY0" fmla="*/ 199053 h 288121"/>
                  <a:gd name="connsiteX1" fmla="*/ 42863 w 42862"/>
                  <a:gd name="connsiteY1" fmla="*/ 199053 h 288121"/>
                  <a:gd name="connsiteX2" fmla="*/ 42863 w 42862"/>
                  <a:gd name="connsiteY2" fmla="*/ 0 h 288121"/>
                  <a:gd name="connsiteX3" fmla="*/ 0 w 42862"/>
                  <a:gd name="connsiteY3" fmla="*/ 24774 h 288121"/>
                  <a:gd name="connsiteX4" fmla="*/ 0 w 42862"/>
                  <a:gd name="connsiteY4" fmla="*/ 288122 h 288121"/>
                  <a:gd name="connsiteX5" fmla="*/ 42863 w 42862"/>
                  <a:gd name="connsiteY5" fmla="*/ 271405 h 28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88121">
                    <a:moveTo>
                      <a:pt x="42863" y="199053"/>
                    </a:moveTo>
                    <a:lnTo>
                      <a:pt x="42863" y="199053"/>
                    </a:lnTo>
                    <a:lnTo>
                      <a:pt x="42863" y="0"/>
                    </a:lnTo>
                    <a:lnTo>
                      <a:pt x="0" y="24774"/>
                    </a:lnTo>
                    <a:lnTo>
                      <a:pt x="0" y="288122"/>
                    </a:lnTo>
                    <a:cubicBezTo>
                      <a:pt x="14119" y="282404"/>
                      <a:pt x="28401" y="276831"/>
                      <a:pt x="42863" y="271405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6" name="Freeform: Shape 5795">
                <a:extLst>
                  <a:ext uri="{FF2B5EF4-FFF2-40B4-BE49-F238E27FC236}">
                    <a16:creationId xmlns:a16="http://schemas.microsoft.com/office/drawing/2014/main" id="{ED6E6BD0-25C2-A0D8-CC4B-AA0F737A588E}"/>
                  </a:ext>
                </a:extLst>
              </p:cNvPr>
              <p:cNvSpPr/>
              <p:nvPr/>
            </p:nvSpPr>
            <p:spPr>
              <a:xfrm>
                <a:off x="5230777" y="4431039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7" name="Freeform: Shape 5796">
                <a:extLst>
                  <a:ext uri="{FF2B5EF4-FFF2-40B4-BE49-F238E27FC236}">
                    <a16:creationId xmlns:a16="http://schemas.microsoft.com/office/drawing/2014/main" id="{85450ED2-3E94-AB32-0C22-F94D7E84DCA7}"/>
                  </a:ext>
                </a:extLst>
              </p:cNvPr>
              <p:cNvSpPr/>
              <p:nvPr/>
            </p:nvSpPr>
            <p:spPr>
              <a:xfrm>
                <a:off x="5730382" y="4555340"/>
                <a:ext cx="190309" cy="115728"/>
              </a:xfrm>
              <a:custGeom>
                <a:avLst/>
                <a:gdLst>
                  <a:gd name="connsiteX0" fmla="*/ 74581 w 190309"/>
                  <a:gd name="connsiteY0" fmla="*/ 42863 h 115728"/>
                  <a:gd name="connsiteX1" fmla="*/ 117443 w 190309"/>
                  <a:gd name="connsiteY1" fmla="*/ 42863 h 115728"/>
                  <a:gd name="connsiteX2" fmla="*/ 147447 w 190309"/>
                  <a:gd name="connsiteY2" fmla="*/ 72866 h 115728"/>
                  <a:gd name="connsiteX3" fmla="*/ 147447 w 190309"/>
                  <a:gd name="connsiteY3" fmla="*/ 115729 h 115728"/>
                  <a:gd name="connsiteX4" fmla="*/ 190309 w 190309"/>
                  <a:gd name="connsiteY4" fmla="*/ 91040 h 115728"/>
                  <a:gd name="connsiteX5" fmla="*/ 190309 w 190309"/>
                  <a:gd name="connsiteY5" fmla="*/ 72866 h 115728"/>
                  <a:gd name="connsiteX6" fmla="*/ 180623 w 190309"/>
                  <a:gd name="connsiteY6" fmla="*/ 36519 h 115728"/>
                  <a:gd name="connsiteX7" fmla="*/ 117443 w 190309"/>
                  <a:gd name="connsiteY7" fmla="*/ 0 h 115728"/>
                  <a:gd name="connsiteX8" fmla="*/ 11487 w 190309"/>
                  <a:gd name="connsiteY8" fmla="*/ 0 h 115728"/>
                  <a:gd name="connsiteX9" fmla="*/ 0 w 190309"/>
                  <a:gd name="connsiteY9" fmla="*/ 42863 h 115728"/>
                  <a:gd name="connsiteX10" fmla="*/ 74581 w 190309"/>
                  <a:gd name="connsiteY10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09" h="115728">
                    <a:moveTo>
                      <a:pt x="74581" y="42863"/>
                    </a:moveTo>
                    <a:lnTo>
                      <a:pt x="117443" y="42863"/>
                    </a:lnTo>
                    <a:cubicBezTo>
                      <a:pt x="134014" y="42863"/>
                      <a:pt x="147447" y="56295"/>
                      <a:pt x="147447" y="72866"/>
                    </a:cubicBezTo>
                    <a:lnTo>
                      <a:pt x="147447" y="115729"/>
                    </a:lnTo>
                    <a:lnTo>
                      <a:pt x="190309" y="91040"/>
                    </a:lnTo>
                    <a:lnTo>
                      <a:pt x="190309" y="72866"/>
                    </a:lnTo>
                    <a:cubicBezTo>
                      <a:pt x="190344" y="60110"/>
                      <a:pt x="187000" y="47569"/>
                      <a:pt x="180623" y="36519"/>
                    </a:cubicBezTo>
                    <a:cubicBezTo>
                      <a:pt x="167592" y="13948"/>
                      <a:pt x="143512" y="26"/>
                      <a:pt x="117443" y="0"/>
                    </a:cubicBezTo>
                    <a:lnTo>
                      <a:pt x="11487" y="0"/>
                    </a:lnTo>
                    <a:cubicBezTo>
                      <a:pt x="7629" y="14316"/>
                      <a:pt x="3857" y="28632"/>
                      <a:pt x="0" y="42863"/>
                    </a:cubicBezTo>
                    <a:lnTo>
                      <a:pt x="74581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8" name="Freeform: Shape 5797">
                <a:extLst>
                  <a:ext uri="{FF2B5EF4-FFF2-40B4-BE49-F238E27FC236}">
                    <a16:creationId xmlns:a16="http://schemas.microsoft.com/office/drawing/2014/main" id="{69ADC40A-F8C0-E17E-DCF5-5C9D2E312D8A}"/>
                  </a:ext>
                </a:extLst>
              </p:cNvPr>
              <p:cNvSpPr/>
              <p:nvPr/>
            </p:nvSpPr>
            <p:spPr>
              <a:xfrm>
                <a:off x="5506897" y="4555340"/>
                <a:ext cx="234972" cy="42862"/>
              </a:xfrm>
              <a:custGeom>
                <a:avLst/>
                <a:gdLst>
                  <a:gd name="connsiteX0" fmla="*/ 74238 w 234972"/>
                  <a:gd name="connsiteY0" fmla="*/ 0 h 42862"/>
                  <a:gd name="connsiteX1" fmla="*/ 11573 w 234972"/>
                  <a:gd name="connsiteY1" fmla="*/ 36176 h 42862"/>
                  <a:gd name="connsiteX2" fmla="*/ 0 w 234972"/>
                  <a:gd name="connsiteY2" fmla="*/ 42863 h 42862"/>
                  <a:gd name="connsiteX3" fmla="*/ 223485 w 234972"/>
                  <a:gd name="connsiteY3" fmla="*/ 42863 h 42862"/>
                  <a:gd name="connsiteX4" fmla="*/ 234972 w 234972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74238" y="0"/>
                    </a:moveTo>
                    <a:lnTo>
                      <a:pt x="11573" y="36176"/>
                    </a:lnTo>
                    <a:lnTo>
                      <a:pt x="0" y="42863"/>
                    </a:lnTo>
                    <a:lnTo>
                      <a:pt x="223485" y="42863"/>
                    </a:lnTo>
                    <a:cubicBezTo>
                      <a:pt x="227343" y="28632"/>
                      <a:pt x="231115" y="14316"/>
                      <a:pt x="234972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9" name="Freeform: Shape 5798">
                <a:extLst>
                  <a:ext uri="{FF2B5EF4-FFF2-40B4-BE49-F238E27FC236}">
                    <a16:creationId xmlns:a16="http://schemas.microsoft.com/office/drawing/2014/main" id="{B9CB0A14-4469-0A9B-1C02-529625F4760B}"/>
                  </a:ext>
                </a:extLst>
              </p:cNvPr>
              <p:cNvSpPr/>
              <p:nvPr/>
            </p:nvSpPr>
            <p:spPr>
              <a:xfrm>
                <a:off x="5318388" y="4801028"/>
                <a:ext cx="312724" cy="134721"/>
              </a:xfrm>
              <a:custGeom>
                <a:avLst/>
                <a:gdLst>
                  <a:gd name="connsiteX0" fmla="*/ 32232 w 312724"/>
                  <a:gd name="connsiteY0" fmla="*/ 18602 h 134721"/>
                  <a:gd name="connsiteX1" fmla="*/ 32232 w 312724"/>
                  <a:gd name="connsiteY1" fmla="*/ 18602 h 134721"/>
                  <a:gd name="connsiteX2" fmla="*/ 0 w 312724"/>
                  <a:gd name="connsiteY2" fmla="*/ 0 h 134721"/>
                  <a:gd name="connsiteX3" fmla="*/ 0 w 312724"/>
                  <a:gd name="connsiteY3" fmla="*/ 0 h 134721"/>
                  <a:gd name="connsiteX4" fmla="*/ 42863 w 312724"/>
                  <a:gd name="connsiteY4" fmla="*/ 74238 h 134721"/>
                  <a:gd name="connsiteX5" fmla="*/ 130645 w 312724"/>
                  <a:gd name="connsiteY5" fmla="*/ 124987 h 134721"/>
                  <a:gd name="connsiteX6" fmla="*/ 203597 w 312724"/>
                  <a:gd name="connsiteY6" fmla="*/ 124987 h 134721"/>
                  <a:gd name="connsiteX7" fmla="*/ 269862 w 312724"/>
                  <a:gd name="connsiteY7" fmla="*/ 86754 h 134721"/>
                  <a:gd name="connsiteX8" fmla="*/ 312725 w 312724"/>
                  <a:gd name="connsiteY8" fmla="*/ 12516 h 134721"/>
                  <a:gd name="connsiteX9" fmla="*/ 182166 w 312724"/>
                  <a:gd name="connsiteY9" fmla="*/ 87868 h 134721"/>
                  <a:gd name="connsiteX10" fmla="*/ 152076 w 312724"/>
                  <a:gd name="connsiteY10" fmla="*/ 87868 h 134721"/>
                  <a:gd name="connsiteX11" fmla="*/ 42777 w 312724"/>
                  <a:gd name="connsiteY11" fmla="*/ 24775 h 134721"/>
                  <a:gd name="connsiteX12" fmla="*/ 42777 w 312724"/>
                  <a:gd name="connsiteY12" fmla="*/ 24775 h 13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134721">
                    <a:moveTo>
                      <a:pt x="32232" y="18602"/>
                    </a:moveTo>
                    <a:lnTo>
                      <a:pt x="32232" y="1860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238"/>
                    </a:lnTo>
                    <a:lnTo>
                      <a:pt x="130645" y="124987"/>
                    </a:lnTo>
                    <a:cubicBezTo>
                      <a:pt x="153233" y="137966"/>
                      <a:pt x="181008" y="137966"/>
                      <a:pt x="203597" y="124987"/>
                    </a:cubicBez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39" y="93192"/>
                      <a:pt x="161403" y="93192"/>
                      <a:pt x="152076" y="87868"/>
                    </a:cubicBezTo>
                    <a:lnTo>
                      <a:pt x="42777" y="24775"/>
                    </a:lnTo>
                    <a:lnTo>
                      <a:pt x="42777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0" name="Freeform: Shape 5799">
                <a:extLst>
                  <a:ext uri="{FF2B5EF4-FFF2-40B4-BE49-F238E27FC236}">
                    <a16:creationId xmlns:a16="http://schemas.microsoft.com/office/drawing/2014/main" id="{98726A94-E5C6-8AE2-B0E5-4437AD402EDE}"/>
                  </a:ext>
                </a:extLst>
              </p:cNvPr>
              <p:cNvSpPr/>
              <p:nvPr/>
            </p:nvSpPr>
            <p:spPr>
              <a:xfrm>
                <a:off x="5844654" y="4627905"/>
                <a:ext cx="200339" cy="105657"/>
              </a:xfrm>
              <a:custGeom>
                <a:avLst/>
                <a:gdLst>
                  <a:gd name="connsiteX0" fmla="*/ 76038 w 200339"/>
                  <a:gd name="connsiteY0" fmla="*/ 67939 h 105657"/>
                  <a:gd name="connsiteX1" fmla="*/ 76038 w 200339"/>
                  <a:gd name="connsiteY1" fmla="*/ 67939 h 105657"/>
                  <a:gd name="connsiteX2" fmla="*/ 113157 w 200339"/>
                  <a:gd name="connsiteY2" fmla="*/ 46508 h 105657"/>
                  <a:gd name="connsiteX3" fmla="*/ 135960 w 200339"/>
                  <a:gd name="connsiteY3" fmla="*/ 43507 h 105657"/>
                  <a:gd name="connsiteX4" fmla="*/ 154134 w 200339"/>
                  <a:gd name="connsiteY4" fmla="*/ 57480 h 105657"/>
                  <a:gd name="connsiteX5" fmla="*/ 175565 w 200339"/>
                  <a:gd name="connsiteY5" fmla="*/ 94599 h 105657"/>
                  <a:gd name="connsiteX6" fmla="*/ 200339 w 200339"/>
                  <a:gd name="connsiteY6" fmla="*/ 51737 h 105657"/>
                  <a:gd name="connsiteX7" fmla="*/ 191338 w 200339"/>
                  <a:gd name="connsiteY7" fmla="*/ 36049 h 105657"/>
                  <a:gd name="connsiteX8" fmla="*/ 164763 w 200339"/>
                  <a:gd name="connsiteY8" fmla="*/ 9817 h 105657"/>
                  <a:gd name="connsiteX9" fmla="*/ 147018 w 200339"/>
                  <a:gd name="connsiteY9" fmla="*/ 2531 h 105657"/>
                  <a:gd name="connsiteX10" fmla="*/ 91726 w 200339"/>
                  <a:gd name="connsiteY10" fmla="*/ 9817 h 105657"/>
                  <a:gd name="connsiteX11" fmla="*/ 0 w 200339"/>
                  <a:gd name="connsiteY11" fmla="*/ 62795 h 105657"/>
                  <a:gd name="connsiteX12" fmla="*/ 11487 w 200339"/>
                  <a:gd name="connsiteY12" fmla="*/ 105658 h 105657"/>
                  <a:gd name="connsiteX13" fmla="*/ 33176 w 200339"/>
                  <a:gd name="connsiteY13" fmla="*/ 93142 h 105657"/>
                  <a:gd name="connsiteX14" fmla="*/ 33176 w 200339"/>
                  <a:gd name="connsiteY14" fmla="*/ 93142 h 1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39" h="105657">
                    <a:moveTo>
                      <a:pt x="76038" y="67939"/>
                    </a:moveTo>
                    <a:lnTo>
                      <a:pt x="76038" y="67939"/>
                    </a:lnTo>
                    <a:lnTo>
                      <a:pt x="113157" y="46508"/>
                    </a:lnTo>
                    <a:cubicBezTo>
                      <a:pt x="120058" y="42513"/>
                      <a:pt x="128262" y="41432"/>
                      <a:pt x="135960" y="43507"/>
                    </a:cubicBezTo>
                    <a:cubicBezTo>
                      <a:pt x="143650" y="45530"/>
                      <a:pt x="150199" y="50571"/>
                      <a:pt x="154134" y="57480"/>
                    </a:cubicBezTo>
                    <a:lnTo>
                      <a:pt x="175565" y="94599"/>
                    </a:lnTo>
                    <a:lnTo>
                      <a:pt x="200339" y="51737"/>
                    </a:lnTo>
                    <a:lnTo>
                      <a:pt x="191338" y="36049"/>
                    </a:lnTo>
                    <a:cubicBezTo>
                      <a:pt x="184918" y="25136"/>
                      <a:pt x="175762" y="16092"/>
                      <a:pt x="164763" y="9817"/>
                    </a:cubicBezTo>
                    <a:cubicBezTo>
                      <a:pt x="159191" y="6628"/>
                      <a:pt x="153225" y="4176"/>
                      <a:pt x="147018" y="2531"/>
                    </a:cubicBezTo>
                    <a:cubicBezTo>
                      <a:pt x="128356" y="-2545"/>
                      <a:pt x="108434" y="79"/>
                      <a:pt x="91726" y="9817"/>
                    </a:cubicBezTo>
                    <a:lnTo>
                      <a:pt x="0" y="62795"/>
                    </a:lnTo>
                    <a:cubicBezTo>
                      <a:pt x="3772" y="77111"/>
                      <a:pt x="7630" y="91342"/>
                      <a:pt x="11487" y="105658"/>
                    </a:cubicBezTo>
                    <a:lnTo>
                      <a:pt x="33176" y="93142"/>
                    </a:lnTo>
                    <a:lnTo>
                      <a:pt x="33176" y="9314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1" name="Freeform: Shape 5800">
                <a:extLst>
                  <a:ext uri="{FF2B5EF4-FFF2-40B4-BE49-F238E27FC236}">
                    <a16:creationId xmlns:a16="http://schemas.microsoft.com/office/drawing/2014/main" id="{3B4955E0-737C-7480-F95C-F92AD1C95781}"/>
                  </a:ext>
                </a:extLst>
              </p:cNvPr>
              <p:cNvSpPr/>
              <p:nvPr/>
            </p:nvSpPr>
            <p:spPr>
              <a:xfrm>
                <a:off x="5662574" y="4690614"/>
                <a:ext cx="193566" cy="154305"/>
              </a:xfrm>
              <a:custGeom>
                <a:avLst/>
                <a:gdLst>
                  <a:gd name="connsiteX0" fmla="*/ 42863 w 193566"/>
                  <a:gd name="connsiteY0" fmla="*/ 80067 h 154305"/>
                  <a:gd name="connsiteX1" fmla="*/ 6687 w 193566"/>
                  <a:gd name="connsiteY1" fmla="*/ 142647 h 154305"/>
                  <a:gd name="connsiteX2" fmla="*/ 0 w 193566"/>
                  <a:gd name="connsiteY2" fmla="*/ 154305 h 154305"/>
                  <a:gd name="connsiteX3" fmla="*/ 193567 w 193566"/>
                  <a:gd name="connsiteY3" fmla="*/ 42863 h 154305"/>
                  <a:gd name="connsiteX4" fmla="*/ 182080 w 193566"/>
                  <a:gd name="connsiteY4" fmla="*/ 0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42863" y="80067"/>
                    </a:moveTo>
                    <a:lnTo>
                      <a:pt x="6687" y="142647"/>
                    </a:lnTo>
                    <a:lnTo>
                      <a:pt x="0" y="154305"/>
                    </a:lnTo>
                    <a:lnTo>
                      <a:pt x="193567" y="42863"/>
                    </a:lnTo>
                    <a:cubicBezTo>
                      <a:pt x="189709" y="28547"/>
                      <a:pt x="185852" y="14316"/>
                      <a:pt x="182080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2" name="Freeform: Shape 5801">
                <a:extLst>
                  <a:ext uri="{FF2B5EF4-FFF2-40B4-BE49-F238E27FC236}">
                    <a16:creationId xmlns:a16="http://schemas.microsoft.com/office/drawing/2014/main" id="{9A76D591-95BF-3074-EB02-365BEAC44FCC}"/>
                  </a:ext>
                </a:extLst>
              </p:cNvPr>
              <p:cNvSpPr/>
              <p:nvPr/>
            </p:nvSpPr>
            <p:spPr>
              <a:xfrm>
                <a:off x="5601023" y="4969220"/>
                <a:ext cx="276805" cy="188423"/>
              </a:xfrm>
              <a:custGeom>
                <a:avLst/>
                <a:gdLst>
                  <a:gd name="connsiteX0" fmla="*/ 73981 w 276805"/>
                  <a:gd name="connsiteY0" fmla="*/ 188424 h 188423"/>
                  <a:gd name="connsiteX1" fmla="*/ 175479 w 276805"/>
                  <a:gd name="connsiteY1" fmla="*/ 188424 h 188423"/>
                  <a:gd name="connsiteX2" fmla="*/ 238573 w 276805"/>
                  <a:gd name="connsiteY2" fmla="*/ 151991 h 188423"/>
                  <a:gd name="connsiteX3" fmla="*/ 276806 w 276805"/>
                  <a:gd name="connsiteY3" fmla="*/ 85725 h 188423"/>
                  <a:gd name="connsiteX4" fmla="*/ 276806 w 276805"/>
                  <a:gd name="connsiteY4" fmla="*/ 0 h 188423"/>
                  <a:gd name="connsiteX5" fmla="*/ 201454 w 276805"/>
                  <a:gd name="connsiteY5" fmla="*/ 130560 h 188423"/>
                  <a:gd name="connsiteX6" fmla="*/ 175736 w 276805"/>
                  <a:gd name="connsiteY6" fmla="*/ 145561 h 188423"/>
                  <a:gd name="connsiteX7" fmla="*/ 0 w 276805"/>
                  <a:gd name="connsiteY7" fmla="*/ 145561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05" h="188423">
                    <a:moveTo>
                      <a:pt x="73981" y="188424"/>
                    </a:moveTo>
                    <a:lnTo>
                      <a:pt x="175479" y="188424"/>
                    </a:lnTo>
                    <a:cubicBezTo>
                      <a:pt x="201497" y="188364"/>
                      <a:pt x="225517" y="174494"/>
                      <a:pt x="238573" y="151991"/>
                    </a:cubicBezTo>
                    <a:lnTo>
                      <a:pt x="276806" y="85725"/>
                    </a:lnTo>
                    <a:lnTo>
                      <a:pt x="276806" y="0"/>
                    </a:lnTo>
                    <a:lnTo>
                      <a:pt x="201454" y="130560"/>
                    </a:lnTo>
                    <a:cubicBezTo>
                      <a:pt x="196113" y="139732"/>
                      <a:pt x="186349" y="145433"/>
                      <a:pt x="175736" y="145561"/>
                    </a:cubicBezTo>
                    <a:lnTo>
                      <a:pt x="0" y="1455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3" name="Freeform: Shape 5802">
                <a:extLst>
                  <a:ext uri="{FF2B5EF4-FFF2-40B4-BE49-F238E27FC236}">
                    <a16:creationId xmlns:a16="http://schemas.microsoft.com/office/drawing/2014/main" id="{0CE0C59B-E2A3-73F1-DDD2-9A03320B8834}"/>
                  </a:ext>
                </a:extLst>
              </p:cNvPr>
              <p:cNvSpPr/>
              <p:nvPr/>
            </p:nvSpPr>
            <p:spPr>
              <a:xfrm>
                <a:off x="6001102" y="4679642"/>
                <a:ext cx="43891" cy="107498"/>
              </a:xfrm>
              <a:custGeom>
                <a:avLst/>
                <a:gdLst>
                  <a:gd name="connsiteX0" fmla="*/ 43891 w 43891"/>
                  <a:gd name="connsiteY0" fmla="*/ 85725 h 107498"/>
                  <a:gd name="connsiteX1" fmla="*/ 43891 w 43891"/>
                  <a:gd name="connsiteY1" fmla="*/ 85725 h 107498"/>
                  <a:gd name="connsiteX2" fmla="*/ 43891 w 43891"/>
                  <a:gd name="connsiteY2" fmla="*/ 85725 h 107498"/>
                  <a:gd name="connsiteX3" fmla="*/ 43891 w 43891"/>
                  <a:gd name="connsiteY3" fmla="*/ 0 h 107498"/>
                  <a:gd name="connsiteX4" fmla="*/ 0 w 43891"/>
                  <a:gd name="connsiteY4" fmla="*/ 76124 h 107498"/>
                  <a:gd name="connsiteX5" fmla="*/ 31375 w 43891"/>
                  <a:gd name="connsiteY5" fmla="*/ 107499 h 107498"/>
                  <a:gd name="connsiteX6" fmla="*/ 43891 w 43891"/>
                  <a:gd name="connsiteY6" fmla="*/ 85725 h 107498"/>
                  <a:gd name="connsiteX7" fmla="*/ 43891 w 43891"/>
                  <a:gd name="connsiteY7" fmla="*/ 85725 h 10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98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124"/>
                    </a:lnTo>
                    <a:lnTo>
                      <a:pt x="31375" y="107499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4" name="Freeform: Shape 5803">
                <a:extLst>
                  <a:ext uri="{FF2B5EF4-FFF2-40B4-BE49-F238E27FC236}">
                    <a16:creationId xmlns:a16="http://schemas.microsoft.com/office/drawing/2014/main" id="{F001058B-9B86-BEE3-2067-70BF07C9D6DA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5" name="Freeform: Shape 5804">
                <a:extLst>
                  <a:ext uri="{FF2B5EF4-FFF2-40B4-BE49-F238E27FC236}">
                    <a16:creationId xmlns:a16="http://schemas.microsoft.com/office/drawing/2014/main" id="{1F981435-9A5E-056D-C9B3-AA1A0558CAAE}"/>
                  </a:ext>
                </a:extLst>
              </p:cNvPr>
              <p:cNvSpPr/>
              <p:nvPr/>
            </p:nvSpPr>
            <p:spPr>
              <a:xfrm>
                <a:off x="6044993" y="4765367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6" name="Freeform: Shape 5805">
                <a:extLst>
                  <a:ext uri="{FF2B5EF4-FFF2-40B4-BE49-F238E27FC236}">
                    <a16:creationId xmlns:a16="http://schemas.microsoft.com/office/drawing/2014/main" id="{0A1F0713-986C-F9ED-D33D-6F6136233446}"/>
                  </a:ext>
                </a:extLst>
              </p:cNvPr>
              <p:cNvSpPr/>
              <p:nvPr/>
            </p:nvSpPr>
            <p:spPr>
              <a:xfrm>
                <a:off x="5920692" y="4755765"/>
                <a:ext cx="111785" cy="224942"/>
              </a:xfrm>
              <a:custGeom>
                <a:avLst/>
                <a:gdLst>
                  <a:gd name="connsiteX0" fmla="*/ 0 w 111785"/>
                  <a:gd name="connsiteY0" fmla="*/ 139217 h 224942"/>
                  <a:gd name="connsiteX1" fmla="*/ 0 w 111785"/>
                  <a:gd name="connsiteY1" fmla="*/ 211483 h 224942"/>
                  <a:gd name="connsiteX2" fmla="*/ 0 w 111785"/>
                  <a:gd name="connsiteY2" fmla="*/ 224942 h 224942"/>
                  <a:gd name="connsiteX3" fmla="*/ 111785 w 111785"/>
                  <a:gd name="connsiteY3" fmla="*/ 31375 h 224942"/>
                  <a:gd name="connsiteX4" fmla="*/ 80410 w 111785"/>
                  <a:gd name="connsiteY4" fmla="*/ 0 h 224942"/>
                  <a:gd name="connsiteX5" fmla="*/ 0 w 111785"/>
                  <a:gd name="connsiteY5" fmla="*/ 139217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5" h="224942">
                    <a:moveTo>
                      <a:pt x="0" y="139217"/>
                    </a:moveTo>
                    <a:lnTo>
                      <a:pt x="0" y="211483"/>
                    </a:lnTo>
                    <a:lnTo>
                      <a:pt x="0" y="224942"/>
                    </a:lnTo>
                    <a:lnTo>
                      <a:pt x="111785" y="31375"/>
                    </a:lnTo>
                    <a:lnTo>
                      <a:pt x="80410" y="0"/>
                    </a:lnTo>
                    <a:lnTo>
                      <a:pt x="0" y="13921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7" name="Freeform: Shape 5806">
                <a:extLst>
                  <a:ext uri="{FF2B5EF4-FFF2-40B4-BE49-F238E27FC236}">
                    <a16:creationId xmlns:a16="http://schemas.microsoft.com/office/drawing/2014/main" id="{FDA50927-D1FF-DCBC-3A00-D13FD81F2EAC}"/>
                  </a:ext>
                </a:extLst>
              </p:cNvPr>
              <p:cNvSpPr/>
              <p:nvPr/>
            </p:nvSpPr>
            <p:spPr>
              <a:xfrm>
                <a:off x="6044993" y="522056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8" name="Freeform: Shape 5807">
                <a:extLst>
                  <a:ext uri="{FF2B5EF4-FFF2-40B4-BE49-F238E27FC236}">
                    <a16:creationId xmlns:a16="http://schemas.microsoft.com/office/drawing/2014/main" id="{6BD6B7F2-5DB4-905C-3367-CB337F2704C3}"/>
                  </a:ext>
                </a:extLst>
              </p:cNvPr>
              <p:cNvSpPr/>
              <p:nvPr/>
            </p:nvSpPr>
            <p:spPr>
              <a:xfrm>
                <a:off x="6002131" y="5220566"/>
                <a:ext cx="42862" cy="24774"/>
              </a:xfrm>
              <a:custGeom>
                <a:avLst/>
                <a:gdLst>
                  <a:gd name="connsiteX0" fmla="*/ 32147 w 42862"/>
                  <a:gd name="connsiteY0" fmla="*/ 6172 h 24774"/>
                  <a:gd name="connsiteX1" fmla="*/ 32147 w 42862"/>
                  <a:gd name="connsiteY1" fmla="*/ 6172 h 24774"/>
                  <a:gd name="connsiteX2" fmla="*/ 0 w 42862"/>
                  <a:gd name="connsiteY2" fmla="*/ 24689 h 24774"/>
                  <a:gd name="connsiteX3" fmla="*/ 0 w 42862"/>
                  <a:gd name="connsiteY3" fmla="*/ 24689 h 24774"/>
                  <a:gd name="connsiteX4" fmla="*/ 0 w 42862"/>
                  <a:gd name="connsiteY4" fmla="*/ 24775 h 24774"/>
                  <a:gd name="connsiteX5" fmla="*/ 42863 w 42862"/>
                  <a:gd name="connsiteY5" fmla="*/ 24775 h 24774"/>
                  <a:gd name="connsiteX6" fmla="*/ 42863 w 42862"/>
                  <a:gd name="connsiteY6" fmla="*/ 0 h 24774"/>
                  <a:gd name="connsiteX7" fmla="*/ 32147 w 42862"/>
                  <a:gd name="connsiteY7" fmla="*/ 6172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2" h="24774">
                    <a:moveTo>
                      <a:pt x="32147" y="6172"/>
                    </a:moveTo>
                    <a:lnTo>
                      <a:pt x="32147" y="6172"/>
                    </a:lnTo>
                    <a:lnTo>
                      <a:pt x="0" y="24689"/>
                    </a:lnTo>
                    <a:lnTo>
                      <a:pt x="0" y="24689"/>
                    </a:lnTo>
                    <a:lnTo>
                      <a:pt x="0" y="24775"/>
                    </a:lnTo>
                    <a:lnTo>
                      <a:pt x="42863" y="24775"/>
                    </a:lnTo>
                    <a:lnTo>
                      <a:pt x="42863" y="0"/>
                    </a:lnTo>
                    <a:lnTo>
                      <a:pt x="32147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9" name="Freeform: Shape 5808">
                <a:extLst>
                  <a:ext uri="{FF2B5EF4-FFF2-40B4-BE49-F238E27FC236}">
                    <a16:creationId xmlns:a16="http://schemas.microsoft.com/office/drawing/2014/main" id="{773D4CF6-49E0-A140-3532-4AD038A615E0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0" name="Freeform: Shape 5809">
                <a:extLst>
                  <a:ext uri="{FF2B5EF4-FFF2-40B4-BE49-F238E27FC236}">
                    <a16:creationId xmlns:a16="http://schemas.microsoft.com/office/drawing/2014/main" id="{27D0A545-207D-66CA-98FD-4BB748F8F609}"/>
                  </a:ext>
                </a:extLst>
              </p:cNvPr>
              <p:cNvSpPr/>
              <p:nvPr/>
            </p:nvSpPr>
            <p:spPr>
              <a:xfrm>
                <a:off x="6034277" y="5220566"/>
                <a:ext cx="10715" cy="6172"/>
              </a:xfrm>
              <a:custGeom>
                <a:avLst/>
                <a:gdLst>
                  <a:gd name="connsiteX0" fmla="*/ 0 w 10715"/>
                  <a:gd name="connsiteY0" fmla="*/ 6172 h 6172"/>
                  <a:gd name="connsiteX1" fmla="*/ 0 w 10715"/>
                  <a:gd name="connsiteY1" fmla="*/ 6172 h 6172"/>
                  <a:gd name="connsiteX2" fmla="*/ 10716 w 10715"/>
                  <a:gd name="connsiteY2" fmla="*/ 0 h 6172"/>
                  <a:gd name="connsiteX3" fmla="*/ 10716 w 10715"/>
                  <a:gd name="connsiteY3" fmla="*/ 0 h 6172"/>
                  <a:gd name="connsiteX4" fmla="*/ 0 w 10715"/>
                  <a:gd name="connsiteY4" fmla="*/ 6172 h 6172"/>
                  <a:gd name="connsiteX5" fmla="*/ 0 w 10715"/>
                  <a:gd name="connsiteY5" fmla="*/ 6172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6172"/>
                    </a:move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1" name="Freeform: Shape 5810">
                <a:extLst>
                  <a:ext uri="{FF2B5EF4-FFF2-40B4-BE49-F238E27FC236}">
                    <a16:creationId xmlns:a16="http://schemas.microsoft.com/office/drawing/2014/main" id="{7FD8CED6-EBB2-4853-4A66-0505C66EA800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2" name="Freeform: Shape 5811">
                <a:extLst>
                  <a:ext uri="{FF2B5EF4-FFF2-40B4-BE49-F238E27FC236}">
                    <a16:creationId xmlns:a16="http://schemas.microsoft.com/office/drawing/2014/main" id="{3E29E3F6-589A-E8DD-4928-378C7E36237E}"/>
                  </a:ext>
                </a:extLst>
              </p:cNvPr>
              <p:cNvSpPr/>
              <p:nvPr/>
            </p:nvSpPr>
            <p:spPr>
              <a:xfrm>
                <a:off x="6002131" y="5226739"/>
                <a:ext cx="32146" cy="18516"/>
              </a:xfrm>
              <a:custGeom>
                <a:avLst/>
                <a:gdLst>
                  <a:gd name="connsiteX0" fmla="*/ 32147 w 32146"/>
                  <a:gd name="connsiteY0" fmla="*/ 0 h 18516"/>
                  <a:gd name="connsiteX1" fmla="*/ 0 w 32146"/>
                  <a:gd name="connsiteY1" fmla="*/ 18516 h 18516"/>
                  <a:gd name="connsiteX2" fmla="*/ 0 w 32146"/>
                  <a:gd name="connsiteY2" fmla="*/ 18516 h 18516"/>
                  <a:gd name="connsiteX3" fmla="*/ 32147 w 32146"/>
                  <a:gd name="connsiteY3" fmla="*/ 0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0"/>
                    </a:moveTo>
                    <a:lnTo>
                      <a:pt x="0" y="18516"/>
                    </a:lnTo>
                    <a:lnTo>
                      <a:pt x="0" y="18516"/>
                    </a:lnTo>
                    <a:lnTo>
                      <a:pt x="32147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3" name="Freeform: Shape 5812">
                <a:extLst>
                  <a:ext uri="{FF2B5EF4-FFF2-40B4-BE49-F238E27FC236}">
                    <a16:creationId xmlns:a16="http://schemas.microsoft.com/office/drawing/2014/main" id="{ECEA9014-6A22-D081-2669-45DD2A97EACE}"/>
                  </a:ext>
                </a:extLst>
              </p:cNvPr>
              <p:cNvSpPr/>
              <p:nvPr/>
            </p:nvSpPr>
            <p:spPr>
              <a:xfrm>
                <a:off x="5318474" y="4562713"/>
                <a:ext cx="199996" cy="263090"/>
              </a:xfrm>
              <a:custGeom>
                <a:avLst/>
                <a:gdLst>
                  <a:gd name="connsiteX0" fmla="*/ 199997 w 199996"/>
                  <a:gd name="connsiteY0" fmla="*/ 28803 h 263090"/>
                  <a:gd name="connsiteX1" fmla="*/ 164164 w 199996"/>
                  <a:gd name="connsiteY1" fmla="*/ 0 h 263090"/>
                  <a:gd name="connsiteX2" fmla="*/ 36433 w 199996"/>
                  <a:gd name="connsiteY2" fmla="*/ 73809 h 263090"/>
                  <a:gd name="connsiteX3" fmla="*/ 0 w 199996"/>
                  <a:gd name="connsiteY3" fmla="*/ 136903 h 263090"/>
                  <a:gd name="connsiteX4" fmla="*/ 0 w 199996"/>
                  <a:gd name="connsiteY4" fmla="*/ 238315 h 263090"/>
                  <a:gd name="connsiteX5" fmla="*/ 32233 w 199996"/>
                  <a:gd name="connsiteY5" fmla="*/ 256918 h 263090"/>
                  <a:gd name="connsiteX6" fmla="*/ 32233 w 199996"/>
                  <a:gd name="connsiteY6" fmla="*/ 256918 h 263090"/>
                  <a:gd name="connsiteX7" fmla="*/ 42863 w 199996"/>
                  <a:gd name="connsiteY7" fmla="*/ 263090 h 263090"/>
                  <a:gd name="connsiteX8" fmla="*/ 42863 w 199996"/>
                  <a:gd name="connsiteY8" fmla="*/ 136903 h 263090"/>
                  <a:gd name="connsiteX9" fmla="*/ 57864 w 199996"/>
                  <a:gd name="connsiteY9" fmla="*/ 111185 h 263090"/>
                  <a:gd name="connsiteX10" fmla="*/ 188424 w 199996"/>
                  <a:gd name="connsiteY10" fmla="*/ 35747 h 263090"/>
                  <a:gd name="connsiteX11" fmla="*/ 188424 w 199996"/>
                  <a:gd name="connsiteY11" fmla="*/ 35747 h 263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90">
                    <a:moveTo>
                      <a:pt x="199997" y="28803"/>
                    </a:moveTo>
                    <a:cubicBezTo>
                      <a:pt x="188569" y="18860"/>
                      <a:pt x="176619" y="9258"/>
                      <a:pt x="164164" y="0"/>
                    </a:cubicBezTo>
                    <a:lnTo>
                      <a:pt x="36433" y="73809"/>
                    </a:lnTo>
                    <a:cubicBezTo>
                      <a:pt x="13888" y="86822"/>
                      <a:pt x="0" y="110877"/>
                      <a:pt x="0" y="136903"/>
                    </a:cubicBezTo>
                    <a:lnTo>
                      <a:pt x="0" y="238315"/>
                    </a:lnTo>
                    <a:lnTo>
                      <a:pt x="32233" y="256918"/>
                    </a:lnTo>
                    <a:lnTo>
                      <a:pt x="32233" y="256918"/>
                    </a:lnTo>
                    <a:lnTo>
                      <a:pt x="42863" y="263090"/>
                    </a:lnTo>
                    <a:lnTo>
                      <a:pt x="42863" y="136903"/>
                    </a:lnTo>
                    <a:cubicBezTo>
                      <a:pt x="42957" y="126282"/>
                      <a:pt x="48666" y="116501"/>
                      <a:pt x="57864" y="111185"/>
                    </a:cubicBezTo>
                    <a:lnTo>
                      <a:pt x="188424" y="35747"/>
                    </a:lnTo>
                    <a:lnTo>
                      <a:pt x="188424" y="357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4" name="Freeform: Shape 5813">
                <a:extLst>
                  <a:ext uri="{FF2B5EF4-FFF2-40B4-BE49-F238E27FC236}">
                    <a16:creationId xmlns:a16="http://schemas.microsoft.com/office/drawing/2014/main" id="{8DE84925-F3EB-FAFB-BE38-811452A4ACBB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5" name="Freeform: Shape 5814">
                <a:extLst>
                  <a:ext uri="{FF2B5EF4-FFF2-40B4-BE49-F238E27FC236}">
                    <a16:creationId xmlns:a16="http://schemas.microsoft.com/office/drawing/2014/main" id="{A6DC35C0-E0A3-5F39-408F-01AFC25D9EA0}"/>
                  </a:ext>
                </a:extLst>
              </p:cNvPr>
              <p:cNvSpPr/>
              <p:nvPr/>
            </p:nvSpPr>
            <p:spPr>
              <a:xfrm>
                <a:off x="5350621" y="4819630"/>
                <a:ext cx="10715" cy="6172"/>
              </a:xfrm>
              <a:custGeom>
                <a:avLst/>
                <a:gdLst>
                  <a:gd name="connsiteX0" fmla="*/ 0 w 10715"/>
                  <a:gd name="connsiteY0" fmla="*/ 0 h 6172"/>
                  <a:gd name="connsiteX1" fmla="*/ 0 w 10715"/>
                  <a:gd name="connsiteY1" fmla="*/ 0 h 6172"/>
                  <a:gd name="connsiteX2" fmla="*/ 10716 w 10715"/>
                  <a:gd name="connsiteY2" fmla="*/ 6172 h 6172"/>
                  <a:gd name="connsiteX3" fmla="*/ 10716 w 10715"/>
                  <a:gd name="connsiteY3" fmla="*/ 6172 h 6172"/>
                  <a:gd name="connsiteX4" fmla="*/ 0 w 10715"/>
                  <a:gd name="connsiteY4" fmla="*/ 0 h 6172"/>
                  <a:gd name="connsiteX5" fmla="*/ 0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6" name="Freeform: Shape 5815">
                <a:extLst>
                  <a:ext uri="{FF2B5EF4-FFF2-40B4-BE49-F238E27FC236}">
                    <a16:creationId xmlns:a16="http://schemas.microsoft.com/office/drawing/2014/main" id="{2BC02D22-786B-5E87-3452-B29FEC73F76D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7" name="Freeform: Shape 5816">
                <a:extLst>
                  <a:ext uri="{FF2B5EF4-FFF2-40B4-BE49-F238E27FC236}">
                    <a16:creationId xmlns:a16="http://schemas.microsoft.com/office/drawing/2014/main" id="{8FDD15BD-0C21-190C-81BD-7F391187019B}"/>
                  </a:ext>
                </a:extLst>
              </p:cNvPr>
              <p:cNvSpPr/>
              <p:nvPr/>
            </p:nvSpPr>
            <p:spPr>
              <a:xfrm>
                <a:off x="5318474" y="4801028"/>
                <a:ext cx="32146" cy="18602"/>
              </a:xfrm>
              <a:custGeom>
                <a:avLst/>
                <a:gdLst>
                  <a:gd name="connsiteX0" fmla="*/ 32147 w 32146"/>
                  <a:gd name="connsiteY0" fmla="*/ 18602 h 18602"/>
                  <a:gd name="connsiteX1" fmla="*/ 0 w 32146"/>
                  <a:gd name="connsiteY1" fmla="*/ 0 h 18602"/>
                  <a:gd name="connsiteX2" fmla="*/ 0 w 32146"/>
                  <a:gd name="connsiteY2" fmla="*/ 0 h 18602"/>
                  <a:gd name="connsiteX3" fmla="*/ 32147 w 32146"/>
                  <a:gd name="connsiteY3" fmla="*/ 18602 h 1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602">
                    <a:moveTo>
                      <a:pt x="32147" y="1860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60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8" name="Freeform: Shape 5817">
                <a:extLst>
                  <a:ext uri="{FF2B5EF4-FFF2-40B4-BE49-F238E27FC236}">
                    <a16:creationId xmlns:a16="http://schemas.microsoft.com/office/drawing/2014/main" id="{5C439E0E-EE45-5513-B3FA-43D26785C25D}"/>
                  </a:ext>
                </a:extLst>
              </p:cNvPr>
              <p:cNvSpPr/>
              <p:nvPr/>
            </p:nvSpPr>
            <p:spPr>
              <a:xfrm>
                <a:off x="5482637" y="4431039"/>
                <a:ext cx="270890" cy="160476"/>
              </a:xfrm>
              <a:custGeom>
                <a:avLst/>
                <a:gdLst>
                  <a:gd name="connsiteX0" fmla="*/ 98498 w 270890"/>
                  <a:gd name="connsiteY0" fmla="*/ 124301 h 160476"/>
                  <a:gd name="connsiteX1" fmla="*/ 98498 w 270890"/>
                  <a:gd name="connsiteY1" fmla="*/ 124301 h 160476"/>
                  <a:gd name="connsiteX2" fmla="*/ 270891 w 270890"/>
                  <a:gd name="connsiteY2" fmla="*/ 24775 h 160476"/>
                  <a:gd name="connsiteX3" fmla="*/ 228028 w 270890"/>
                  <a:gd name="connsiteY3" fmla="*/ 0 h 160476"/>
                  <a:gd name="connsiteX4" fmla="*/ 0 w 270890"/>
                  <a:gd name="connsiteY4" fmla="*/ 131673 h 160476"/>
                  <a:gd name="connsiteX5" fmla="*/ 35833 w 270890"/>
                  <a:gd name="connsiteY5" fmla="*/ 160477 h 16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476">
                    <a:moveTo>
                      <a:pt x="98498" y="124301"/>
                    </a:moveTo>
                    <a:lnTo>
                      <a:pt x="98498" y="124301"/>
                    </a:lnTo>
                    <a:lnTo>
                      <a:pt x="270891" y="24775"/>
                    </a:lnTo>
                    <a:lnTo>
                      <a:pt x="228028" y="0"/>
                    </a:lnTo>
                    <a:lnTo>
                      <a:pt x="0" y="131673"/>
                    </a:lnTo>
                    <a:cubicBezTo>
                      <a:pt x="12284" y="140932"/>
                      <a:pt x="24234" y="150533"/>
                      <a:pt x="35833" y="160477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9" name="Freeform: Shape 5818">
                <a:extLst>
                  <a:ext uri="{FF2B5EF4-FFF2-40B4-BE49-F238E27FC236}">
                    <a16:creationId xmlns:a16="http://schemas.microsoft.com/office/drawing/2014/main" id="{9B920993-4F3A-C642-694A-101A96E66CCD}"/>
                  </a:ext>
                </a:extLst>
              </p:cNvPr>
              <p:cNvSpPr/>
              <p:nvPr/>
            </p:nvSpPr>
            <p:spPr>
              <a:xfrm>
                <a:off x="5540309" y="4826317"/>
                <a:ext cx="128951" cy="288464"/>
              </a:xfrm>
              <a:custGeom>
                <a:avLst/>
                <a:gdLst>
                  <a:gd name="connsiteX0" fmla="*/ 97577 w 128951"/>
                  <a:gd name="connsiteY0" fmla="*/ 288465 h 288464"/>
                  <a:gd name="connsiteX1" fmla="*/ 109921 w 128951"/>
                  <a:gd name="connsiteY1" fmla="*/ 288465 h 288464"/>
                  <a:gd name="connsiteX2" fmla="*/ 46827 w 128951"/>
                  <a:gd name="connsiteY2" fmla="*/ 179165 h 288464"/>
                  <a:gd name="connsiteX3" fmla="*/ 46827 w 128951"/>
                  <a:gd name="connsiteY3" fmla="*/ 149162 h 288464"/>
                  <a:gd name="connsiteX4" fmla="*/ 122265 w 128951"/>
                  <a:gd name="connsiteY4" fmla="*/ 18602 h 288464"/>
                  <a:gd name="connsiteX5" fmla="*/ 122265 w 128951"/>
                  <a:gd name="connsiteY5" fmla="*/ 18602 h 288464"/>
                  <a:gd name="connsiteX6" fmla="*/ 128952 w 128951"/>
                  <a:gd name="connsiteY6" fmla="*/ 6944 h 288464"/>
                  <a:gd name="connsiteX7" fmla="*/ 83518 w 128951"/>
                  <a:gd name="connsiteY7" fmla="*/ 0 h 288464"/>
                  <a:gd name="connsiteX8" fmla="*/ 9708 w 128951"/>
                  <a:gd name="connsiteY8" fmla="*/ 127730 h 288464"/>
                  <a:gd name="connsiteX9" fmla="*/ 9708 w 128951"/>
                  <a:gd name="connsiteY9" fmla="*/ 200597 h 288464"/>
                  <a:gd name="connsiteX10" fmla="*/ 60458 w 128951"/>
                  <a:gd name="connsiteY10" fmla="*/ 288465 h 28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951" h="288464">
                    <a:moveTo>
                      <a:pt x="97577" y="288465"/>
                    </a:moveTo>
                    <a:lnTo>
                      <a:pt x="109921" y="288465"/>
                    </a:lnTo>
                    <a:lnTo>
                      <a:pt x="46827" y="179165"/>
                    </a:lnTo>
                    <a:cubicBezTo>
                      <a:pt x="41521" y="169864"/>
                      <a:pt x="41521" y="158463"/>
                      <a:pt x="46827" y="149162"/>
                    </a:cubicBezTo>
                    <a:lnTo>
                      <a:pt x="122265" y="18602"/>
                    </a:lnTo>
                    <a:lnTo>
                      <a:pt x="122265" y="18602"/>
                    </a:lnTo>
                    <a:lnTo>
                      <a:pt x="128952" y="6944"/>
                    </a:lnTo>
                    <a:cubicBezTo>
                      <a:pt x="113864" y="4140"/>
                      <a:pt x="98717" y="1826"/>
                      <a:pt x="83518" y="0"/>
                    </a:cubicBezTo>
                    <a:lnTo>
                      <a:pt x="9708" y="127730"/>
                    </a:lnTo>
                    <a:cubicBezTo>
                      <a:pt x="-3236" y="150293"/>
                      <a:pt x="-3236" y="178034"/>
                      <a:pt x="9708" y="200597"/>
                    </a:cubicBezTo>
                    <a:lnTo>
                      <a:pt x="60458" y="28846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0" name="Freeform: Shape 5819">
                <a:extLst>
                  <a:ext uri="{FF2B5EF4-FFF2-40B4-BE49-F238E27FC236}">
                    <a16:creationId xmlns:a16="http://schemas.microsoft.com/office/drawing/2014/main" id="{3B5B495E-C090-8A25-AD2F-5DBFBB96DA54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1" name="Freeform: Shape 5820">
                <a:extLst>
                  <a:ext uri="{FF2B5EF4-FFF2-40B4-BE49-F238E27FC236}">
                    <a16:creationId xmlns:a16="http://schemas.microsoft.com/office/drawing/2014/main" id="{EB7F9308-7A64-687A-14AA-BEE6FD24F368}"/>
                  </a:ext>
                </a:extLst>
              </p:cNvPr>
              <p:cNvSpPr/>
              <p:nvPr/>
            </p:nvSpPr>
            <p:spPr>
              <a:xfrm>
                <a:off x="5600766" y="5114782"/>
                <a:ext cx="37118" cy="8572"/>
              </a:xfrm>
              <a:custGeom>
                <a:avLst/>
                <a:gdLst>
                  <a:gd name="connsiteX0" fmla="*/ 37119 w 37118"/>
                  <a:gd name="connsiteY0" fmla="*/ 0 h 8572"/>
                  <a:gd name="connsiteX1" fmla="*/ 0 w 37118"/>
                  <a:gd name="connsiteY1" fmla="*/ 0 h 8572"/>
                  <a:gd name="connsiteX2" fmla="*/ 0 w 37118"/>
                  <a:gd name="connsiteY2" fmla="*/ 0 h 8572"/>
                  <a:gd name="connsiteX3" fmla="*/ 37119 w 37118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18" h="8572">
                    <a:moveTo>
                      <a:pt x="37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11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2" name="Freeform: Shape 5821">
                <a:extLst>
                  <a:ext uri="{FF2B5EF4-FFF2-40B4-BE49-F238E27FC236}">
                    <a16:creationId xmlns:a16="http://schemas.microsoft.com/office/drawing/2014/main" id="{5B622ED8-EF86-ACB5-0A5D-0540D5D426E3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3" name="Freeform: Shape 5822">
                <a:extLst>
                  <a:ext uri="{FF2B5EF4-FFF2-40B4-BE49-F238E27FC236}">
                    <a16:creationId xmlns:a16="http://schemas.microsoft.com/office/drawing/2014/main" id="{AB00A8C4-45BE-DF9E-2191-1AA0F7727DC5}"/>
                  </a:ext>
                </a:extLst>
              </p:cNvPr>
              <p:cNvSpPr/>
              <p:nvPr/>
            </p:nvSpPr>
            <p:spPr>
              <a:xfrm>
                <a:off x="5637885" y="5114782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4" name="Freeform: Shape 5823">
                <a:extLst>
                  <a:ext uri="{FF2B5EF4-FFF2-40B4-BE49-F238E27FC236}">
                    <a16:creationId xmlns:a16="http://schemas.microsoft.com/office/drawing/2014/main" id="{D9E8C64B-4C09-6193-61DD-F6C4A9D473D0}"/>
                  </a:ext>
                </a:extLst>
              </p:cNvPr>
              <p:cNvSpPr/>
              <p:nvPr/>
            </p:nvSpPr>
            <p:spPr>
              <a:xfrm>
                <a:off x="5623826" y="4598203"/>
                <a:ext cx="181136" cy="235057"/>
              </a:xfrm>
              <a:custGeom>
                <a:avLst/>
                <a:gdLst>
                  <a:gd name="connsiteX0" fmla="*/ 81610 w 181136"/>
                  <a:gd name="connsiteY0" fmla="*/ 172479 h 235057"/>
                  <a:gd name="connsiteX1" fmla="*/ 81610 w 181136"/>
                  <a:gd name="connsiteY1" fmla="*/ 172479 h 235057"/>
                  <a:gd name="connsiteX2" fmla="*/ 181137 w 181136"/>
                  <a:gd name="connsiteY2" fmla="*/ 0 h 235057"/>
                  <a:gd name="connsiteX3" fmla="*/ 131673 w 181136"/>
                  <a:gd name="connsiteY3" fmla="*/ 0 h 235057"/>
                  <a:gd name="connsiteX4" fmla="*/ 0 w 181136"/>
                  <a:gd name="connsiteY4" fmla="*/ 228114 h 235057"/>
                  <a:gd name="connsiteX5" fmla="*/ 45434 w 181136"/>
                  <a:gd name="connsiteY5" fmla="*/ 235058 h 23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5057">
                    <a:moveTo>
                      <a:pt x="81610" y="172479"/>
                    </a:moveTo>
                    <a:lnTo>
                      <a:pt x="81610" y="172479"/>
                    </a:lnTo>
                    <a:lnTo>
                      <a:pt x="181137" y="0"/>
                    </a:lnTo>
                    <a:lnTo>
                      <a:pt x="131673" y="0"/>
                    </a:lnTo>
                    <a:lnTo>
                      <a:pt x="0" y="228114"/>
                    </a:lnTo>
                    <a:cubicBezTo>
                      <a:pt x="15148" y="229940"/>
                      <a:pt x="30287" y="232254"/>
                      <a:pt x="45434" y="235058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5" name="Freeform: Shape 5824">
                <a:extLst>
                  <a:ext uri="{FF2B5EF4-FFF2-40B4-BE49-F238E27FC236}">
                    <a16:creationId xmlns:a16="http://schemas.microsoft.com/office/drawing/2014/main" id="{0663CB4F-7B29-57BC-86FC-1CD5400ECBAD}"/>
                  </a:ext>
                </a:extLst>
              </p:cNvPr>
              <p:cNvSpPr/>
              <p:nvPr/>
            </p:nvSpPr>
            <p:spPr>
              <a:xfrm>
                <a:off x="5710666" y="4431468"/>
                <a:ext cx="137595" cy="123872"/>
              </a:xfrm>
              <a:custGeom>
                <a:avLst/>
                <a:gdLst>
                  <a:gd name="connsiteX0" fmla="*/ 93869 w 137595"/>
                  <a:gd name="connsiteY0" fmla="*/ 63951 h 123872"/>
                  <a:gd name="connsiteX1" fmla="*/ 90869 w 137595"/>
                  <a:gd name="connsiteY1" fmla="*/ 86754 h 123872"/>
                  <a:gd name="connsiteX2" fmla="*/ 69437 w 137595"/>
                  <a:gd name="connsiteY2" fmla="*/ 123873 h 123872"/>
                  <a:gd name="connsiteX3" fmla="*/ 118986 w 137595"/>
                  <a:gd name="connsiteY3" fmla="*/ 123873 h 123872"/>
                  <a:gd name="connsiteX4" fmla="*/ 127988 w 137595"/>
                  <a:gd name="connsiteY4" fmla="*/ 108185 h 123872"/>
                  <a:gd name="connsiteX5" fmla="*/ 101413 w 137595"/>
                  <a:gd name="connsiteY5" fmla="*/ 9087 h 123872"/>
                  <a:gd name="connsiteX6" fmla="*/ 85725 w 137595"/>
                  <a:gd name="connsiteY6" fmla="*/ 0 h 123872"/>
                  <a:gd name="connsiteX7" fmla="*/ 0 w 137595"/>
                  <a:gd name="connsiteY7" fmla="*/ 0 h 123872"/>
                  <a:gd name="connsiteX8" fmla="*/ 42863 w 137595"/>
                  <a:gd name="connsiteY8" fmla="*/ 24775 h 123872"/>
                  <a:gd name="connsiteX9" fmla="*/ 42863 w 137595"/>
                  <a:gd name="connsiteY9" fmla="*/ 24775 h 123872"/>
                  <a:gd name="connsiteX10" fmla="*/ 79982 w 137595"/>
                  <a:gd name="connsiteY10" fmla="*/ 46206 h 123872"/>
                  <a:gd name="connsiteX11" fmla="*/ 93869 w 137595"/>
                  <a:gd name="connsiteY11" fmla="*/ 63951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7595" h="123872">
                    <a:moveTo>
                      <a:pt x="93869" y="63951"/>
                    </a:moveTo>
                    <a:cubicBezTo>
                      <a:pt x="95995" y="71649"/>
                      <a:pt x="94915" y="79870"/>
                      <a:pt x="90869" y="86754"/>
                    </a:cubicBezTo>
                    <a:lnTo>
                      <a:pt x="69437" y="123873"/>
                    </a:lnTo>
                    <a:lnTo>
                      <a:pt x="118986" y="123873"/>
                    </a:lnTo>
                    <a:lnTo>
                      <a:pt x="127988" y="108185"/>
                    </a:lnTo>
                    <a:cubicBezTo>
                      <a:pt x="147824" y="73457"/>
                      <a:pt x="135969" y="29224"/>
                      <a:pt x="101413" y="9087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lnTo>
                      <a:pt x="79982" y="46206"/>
                    </a:lnTo>
                    <a:cubicBezTo>
                      <a:pt x="86762" y="50072"/>
                      <a:pt x="91743" y="56441"/>
                      <a:pt x="93869" y="63951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6" name="Freeform: Shape 5825">
                <a:extLst>
                  <a:ext uri="{FF2B5EF4-FFF2-40B4-BE49-F238E27FC236}">
                    <a16:creationId xmlns:a16="http://schemas.microsoft.com/office/drawing/2014/main" id="{5E36064D-2657-2C01-BBAC-98D847E4404A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7" name="Freeform: Shape 5826">
                <a:extLst>
                  <a:ext uri="{FF2B5EF4-FFF2-40B4-BE49-F238E27FC236}">
                    <a16:creationId xmlns:a16="http://schemas.microsoft.com/office/drawing/2014/main" id="{06A3F3F9-219C-0193-C736-72CB5F48F8C7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8" name="Freeform: Shape 5827">
                <a:extLst>
                  <a:ext uri="{FF2B5EF4-FFF2-40B4-BE49-F238E27FC236}">
                    <a16:creationId xmlns:a16="http://schemas.microsoft.com/office/drawing/2014/main" id="{C6CA7E31-C348-CCAE-FEDD-0C4E846D5A22}"/>
                  </a:ext>
                </a:extLst>
              </p:cNvPr>
              <p:cNvSpPr/>
              <p:nvPr/>
            </p:nvSpPr>
            <p:spPr>
              <a:xfrm>
                <a:off x="5710666" y="4431039"/>
                <a:ext cx="42862" cy="24774"/>
              </a:xfrm>
              <a:custGeom>
                <a:avLst/>
                <a:gdLst>
                  <a:gd name="connsiteX0" fmla="*/ 42863 w 42862"/>
                  <a:gd name="connsiteY0" fmla="*/ 24775 h 24774"/>
                  <a:gd name="connsiteX1" fmla="*/ 0 w 42862"/>
                  <a:gd name="connsiteY1" fmla="*/ 0 h 24774"/>
                  <a:gd name="connsiteX2" fmla="*/ 0 w 42862"/>
                  <a:gd name="connsiteY2" fmla="*/ 0 h 24774"/>
                  <a:gd name="connsiteX3" fmla="*/ 0 w 42862"/>
                  <a:gd name="connsiteY3" fmla="*/ 0 h 24774"/>
                  <a:gd name="connsiteX4" fmla="*/ 42863 w 42862"/>
                  <a:gd name="connsiteY4" fmla="*/ 24775 h 24774"/>
                  <a:gd name="connsiteX5" fmla="*/ 42863 w 42862"/>
                  <a:gd name="connsiteY5" fmla="*/ 24775 h 2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774">
                    <a:moveTo>
                      <a:pt x="42863" y="2477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24775"/>
                    </a:lnTo>
                    <a:lnTo>
                      <a:pt x="42863" y="247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9" name="Freeform: Shape 5828">
                <a:extLst>
                  <a:ext uri="{FF2B5EF4-FFF2-40B4-BE49-F238E27FC236}">
                    <a16:creationId xmlns:a16="http://schemas.microsoft.com/office/drawing/2014/main" id="{A5F47837-F5B9-EB83-7DA5-1D9004E772F3}"/>
                  </a:ext>
                </a:extLst>
              </p:cNvPr>
              <p:cNvSpPr/>
              <p:nvPr/>
            </p:nvSpPr>
            <p:spPr>
              <a:xfrm>
                <a:off x="4300404" y="4431039"/>
                <a:ext cx="210026" cy="168020"/>
              </a:xfrm>
              <a:custGeom>
                <a:avLst/>
                <a:gdLst>
                  <a:gd name="connsiteX0" fmla="*/ 173593 w 210026"/>
                  <a:gd name="connsiteY0" fmla="*/ 117529 h 168020"/>
                  <a:gd name="connsiteX1" fmla="*/ 210026 w 210026"/>
                  <a:gd name="connsiteY1" fmla="*/ 54435 h 168020"/>
                  <a:gd name="connsiteX2" fmla="*/ 210026 w 210026"/>
                  <a:gd name="connsiteY2" fmla="*/ 0 h 168020"/>
                  <a:gd name="connsiteX3" fmla="*/ 167164 w 210026"/>
                  <a:gd name="connsiteY3" fmla="*/ 0 h 168020"/>
                  <a:gd name="connsiteX4" fmla="*/ 167164 w 210026"/>
                  <a:gd name="connsiteY4" fmla="*/ 54435 h 168020"/>
                  <a:gd name="connsiteX5" fmla="*/ 152162 w 210026"/>
                  <a:gd name="connsiteY5" fmla="*/ 80153 h 168020"/>
                  <a:gd name="connsiteX6" fmla="*/ 32147 w 210026"/>
                  <a:gd name="connsiteY6" fmla="*/ 149504 h 168020"/>
                  <a:gd name="connsiteX7" fmla="*/ 32147 w 210026"/>
                  <a:gd name="connsiteY7" fmla="*/ 149504 h 168020"/>
                  <a:gd name="connsiteX8" fmla="*/ 0 w 210026"/>
                  <a:gd name="connsiteY8" fmla="*/ 168021 h 168020"/>
                  <a:gd name="connsiteX9" fmla="*/ 85725 w 210026"/>
                  <a:gd name="connsiteY9" fmla="*/ 168021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173593" y="117529"/>
                    </a:moveTo>
                    <a:cubicBezTo>
                      <a:pt x="196113" y="104490"/>
                      <a:pt x="209983" y="80453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70" y="65057"/>
                      <a:pt x="161360" y="74838"/>
                      <a:pt x="152162" y="80153"/>
                    </a:cubicBezTo>
                    <a:lnTo>
                      <a:pt x="32147" y="149504"/>
                    </a:lnTo>
                    <a:lnTo>
                      <a:pt x="32147" y="149504"/>
                    </a:lnTo>
                    <a:lnTo>
                      <a:pt x="0" y="168021"/>
                    </a:lnTo>
                    <a:lnTo>
                      <a:pt x="85725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0" name="Freeform: Shape 5829">
                <a:extLst>
                  <a:ext uri="{FF2B5EF4-FFF2-40B4-BE49-F238E27FC236}">
                    <a16:creationId xmlns:a16="http://schemas.microsoft.com/office/drawing/2014/main" id="{FBBF920B-4641-D461-40CE-43CA389259AA}"/>
                  </a:ext>
                </a:extLst>
              </p:cNvPr>
              <p:cNvSpPr/>
              <p:nvPr/>
            </p:nvSpPr>
            <p:spPr>
              <a:xfrm>
                <a:off x="4175760" y="4431296"/>
                <a:ext cx="167163" cy="168021"/>
              </a:xfrm>
              <a:custGeom>
                <a:avLst/>
                <a:gdLst>
                  <a:gd name="connsiteX0" fmla="*/ 0 w 167163"/>
                  <a:gd name="connsiteY0" fmla="*/ 54178 h 168021"/>
                  <a:gd name="connsiteX1" fmla="*/ 36433 w 167163"/>
                  <a:gd name="connsiteY1" fmla="*/ 117272 h 168021"/>
                  <a:gd name="connsiteX2" fmla="*/ 124301 w 167163"/>
                  <a:gd name="connsiteY2" fmla="*/ 168021 h 168021"/>
                  <a:gd name="connsiteX3" fmla="*/ 167164 w 167163"/>
                  <a:gd name="connsiteY3" fmla="*/ 143247 h 168021"/>
                  <a:gd name="connsiteX4" fmla="*/ 58036 w 167163"/>
                  <a:gd name="connsiteY4" fmla="*/ 80153 h 168021"/>
                  <a:gd name="connsiteX5" fmla="*/ 43034 w 167163"/>
                  <a:gd name="connsiteY5" fmla="*/ 54436 h 168021"/>
                  <a:gd name="connsiteX6" fmla="*/ 43034 w 167163"/>
                  <a:gd name="connsiteY6" fmla="*/ 0 h 168021"/>
                  <a:gd name="connsiteX7" fmla="*/ 171 w 167163"/>
                  <a:gd name="connsiteY7" fmla="*/ 0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8021"/>
                    </a:lnTo>
                    <a:lnTo>
                      <a:pt x="167164" y="143247"/>
                    </a:lnTo>
                    <a:lnTo>
                      <a:pt x="58036" y="80153"/>
                    </a:lnTo>
                    <a:cubicBezTo>
                      <a:pt x="48838" y="74838"/>
                      <a:pt x="43128" y="65057"/>
                      <a:pt x="43034" y="54436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1" name="Freeform: Shape 5830">
                <a:extLst>
                  <a:ext uri="{FF2B5EF4-FFF2-40B4-BE49-F238E27FC236}">
                    <a16:creationId xmlns:a16="http://schemas.microsoft.com/office/drawing/2014/main" id="{DD02F9E9-E49E-28F4-507D-BEBFC3E2FD12}"/>
                  </a:ext>
                </a:extLst>
              </p:cNvPr>
              <p:cNvSpPr/>
              <p:nvPr/>
            </p:nvSpPr>
            <p:spPr>
              <a:xfrm>
                <a:off x="5877829" y="5245855"/>
                <a:ext cx="167335" cy="335956"/>
              </a:xfrm>
              <a:custGeom>
                <a:avLst/>
                <a:gdLst>
                  <a:gd name="connsiteX0" fmla="*/ 36433 w 167335"/>
                  <a:gd name="connsiteY0" fmla="*/ 50149 h 335956"/>
                  <a:gd name="connsiteX1" fmla="*/ 0 w 167335"/>
                  <a:gd name="connsiteY1" fmla="*/ 113243 h 335956"/>
                  <a:gd name="connsiteX2" fmla="*/ 0 w 167335"/>
                  <a:gd name="connsiteY2" fmla="*/ 222113 h 335956"/>
                  <a:gd name="connsiteX3" fmla="*/ 36433 w 167335"/>
                  <a:gd name="connsiteY3" fmla="*/ 285293 h 335956"/>
                  <a:gd name="connsiteX4" fmla="*/ 124301 w 167335"/>
                  <a:gd name="connsiteY4" fmla="*/ 335956 h 335956"/>
                  <a:gd name="connsiteX5" fmla="*/ 167164 w 167335"/>
                  <a:gd name="connsiteY5" fmla="*/ 311182 h 335956"/>
                  <a:gd name="connsiteX6" fmla="*/ 58036 w 167335"/>
                  <a:gd name="connsiteY6" fmla="*/ 248174 h 335956"/>
                  <a:gd name="connsiteX7" fmla="*/ 43034 w 167335"/>
                  <a:gd name="connsiteY7" fmla="*/ 222456 h 335956"/>
                  <a:gd name="connsiteX8" fmla="*/ 43034 w 167335"/>
                  <a:gd name="connsiteY8" fmla="*/ 113586 h 335956"/>
                  <a:gd name="connsiteX9" fmla="*/ 58036 w 167335"/>
                  <a:gd name="connsiteY9" fmla="*/ 87868 h 335956"/>
                  <a:gd name="connsiteX10" fmla="*/ 167335 w 167335"/>
                  <a:gd name="connsiteY10" fmla="*/ 24775 h 335956"/>
                  <a:gd name="connsiteX11" fmla="*/ 167335 w 167335"/>
                  <a:gd name="connsiteY11" fmla="*/ 0 h 335956"/>
                  <a:gd name="connsiteX12" fmla="*/ 124473 w 167335"/>
                  <a:gd name="connsiteY12" fmla="*/ 0 h 3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35" h="335956">
                    <a:moveTo>
                      <a:pt x="36433" y="50149"/>
                    </a:moveTo>
                    <a:cubicBezTo>
                      <a:pt x="13939" y="63214"/>
                      <a:pt x="77" y="87234"/>
                      <a:pt x="0" y="113243"/>
                    </a:cubicBezTo>
                    <a:lnTo>
                      <a:pt x="0" y="222113"/>
                    </a:lnTo>
                    <a:cubicBezTo>
                      <a:pt x="60" y="248148"/>
                      <a:pt x="13930" y="272203"/>
                      <a:pt x="36433" y="285293"/>
                    </a:cubicBezTo>
                    <a:lnTo>
                      <a:pt x="124301" y="335956"/>
                    </a:lnTo>
                    <a:lnTo>
                      <a:pt x="167164" y="311182"/>
                    </a:lnTo>
                    <a:lnTo>
                      <a:pt x="58036" y="248174"/>
                    </a:lnTo>
                    <a:cubicBezTo>
                      <a:pt x="48872" y="242825"/>
                      <a:pt x="43180" y="233069"/>
                      <a:pt x="43034" y="222456"/>
                    </a:cubicBezTo>
                    <a:lnTo>
                      <a:pt x="43034" y="113586"/>
                    </a:lnTo>
                    <a:cubicBezTo>
                      <a:pt x="43146" y="102964"/>
                      <a:pt x="48846" y="93191"/>
                      <a:pt x="58036" y="87868"/>
                    </a:cubicBezTo>
                    <a:lnTo>
                      <a:pt x="167335" y="24775"/>
                    </a:lnTo>
                    <a:lnTo>
                      <a:pt x="167335" y="0"/>
                    </a:lnTo>
                    <a:lnTo>
                      <a:pt x="1244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2" name="Freeform: Shape 5831">
                <a:extLst>
                  <a:ext uri="{FF2B5EF4-FFF2-40B4-BE49-F238E27FC236}">
                    <a16:creationId xmlns:a16="http://schemas.microsoft.com/office/drawing/2014/main" id="{8A294932-F674-312F-C960-4DCD1A35AF9B}"/>
                  </a:ext>
                </a:extLst>
              </p:cNvPr>
              <p:cNvSpPr/>
              <p:nvPr/>
            </p:nvSpPr>
            <p:spPr>
              <a:xfrm>
                <a:off x="6002131" y="5557123"/>
                <a:ext cx="42862" cy="24688"/>
              </a:xfrm>
              <a:custGeom>
                <a:avLst/>
                <a:gdLst>
                  <a:gd name="connsiteX0" fmla="*/ 42863 w 42862"/>
                  <a:gd name="connsiteY0" fmla="*/ 0 h 24688"/>
                  <a:gd name="connsiteX1" fmla="*/ 32147 w 42862"/>
                  <a:gd name="connsiteY1" fmla="*/ 6172 h 24688"/>
                  <a:gd name="connsiteX2" fmla="*/ 32147 w 42862"/>
                  <a:gd name="connsiteY2" fmla="*/ 6172 h 24688"/>
                  <a:gd name="connsiteX3" fmla="*/ 0 w 42862"/>
                  <a:gd name="connsiteY3" fmla="*/ 24689 h 24688"/>
                  <a:gd name="connsiteX4" fmla="*/ 42863 w 42862"/>
                  <a:gd name="connsiteY4" fmla="*/ 24689 h 24688"/>
                  <a:gd name="connsiteX5" fmla="*/ 42863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42863" y="0"/>
                    </a:moveTo>
                    <a:lnTo>
                      <a:pt x="32147" y="6172"/>
                    </a:lnTo>
                    <a:lnTo>
                      <a:pt x="32147" y="6172"/>
                    </a:lnTo>
                    <a:lnTo>
                      <a:pt x="0" y="24689"/>
                    </a:lnTo>
                    <a:lnTo>
                      <a:pt x="42863" y="24689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3" name="Freeform: Shape 5832">
                <a:extLst>
                  <a:ext uri="{FF2B5EF4-FFF2-40B4-BE49-F238E27FC236}">
                    <a16:creationId xmlns:a16="http://schemas.microsoft.com/office/drawing/2014/main" id="{A0D2FE9E-1469-DA61-8B4E-C4508D329C6C}"/>
                  </a:ext>
                </a:extLst>
              </p:cNvPr>
              <p:cNvSpPr/>
              <p:nvPr/>
            </p:nvSpPr>
            <p:spPr>
              <a:xfrm>
                <a:off x="3368059" y="4740592"/>
                <a:ext cx="291465" cy="302866"/>
              </a:xfrm>
              <a:custGeom>
                <a:avLst/>
                <a:gdLst>
                  <a:gd name="connsiteX0" fmla="*/ 291465 w 291465"/>
                  <a:gd name="connsiteY0" fmla="*/ 127301 h 302866"/>
                  <a:gd name="connsiteX1" fmla="*/ 255032 w 291465"/>
                  <a:gd name="connsiteY1" fmla="*/ 64208 h 302866"/>
                  <a:gd name="connsiteX2" fmla="*/ 160734 w 291465"/>
                  <a:gd name="connsiteY2" fmla="*/ 9773 h 302866"/>
                  <a:gd name="connsiteX3" fmla="*/ 87868 w 291465"/>
                  <a:gd name="connsiteY3" fmla="*/ 9773 h 302866"/>
                  <a:gd name="connsiteX4" fmla="*/ 0 w 291465"/>
                  <a:gd name="connsiteY4" fmla="*/ 60436 h 302866"/>
                  <a:gd name="connsiteX5" fmla="*/ 0 w 291465"/>
                  <a:gd name="connsiteY5" fmla="*/ 109900 h 302866"/>
                  <a:gd name="connsiteX6" fmla="*/ 109128 w 291465"/>
                  <a:gd name="connsiteY6" fmla="*/ 46891 h 302866"/>
                  <a:gd name="connsiteX7" fmla="*/ 139132 w 291465"/>
                  <a:gd name="connsiteY7" fmla="*/ 46891 h 302866"/>
                  <a:gd name="connsiteX8" fmla="*/ 233429 w 291465"/>
                  <a:gd name="connsiteY8" fmla="*/ 101327 h 302866"/>
                  <a:gd name="connsiteX9" fmla="*/ 248431 w 291465"/>
                  <a:gd name="connsiteY9" fmla="*/ 127045 h 302866"/>
                  <a:gd name="connsiteX10" fmla="*/ 248431 w 291465"/>
                  <a:gd name="connsiteY10" fmla="*/ 265748 h 302866"/>
                  <a:gd name="connsiteX11" fmla="*/ 248431 w 291465"/>
                  <a:gd name="connsiteY11" fmla="*/ 265748 h 302866"/>
                  <a:gd name="connsiteX12" fmla="*/ 248431 w 291465"/>
                  <a:gd name="connsiteY12" fmla="*/ 302867 h 302866"/>
                  <a:gd name="connsiteX13" fmla="*/ 291294 w 291465"/>
                  <a:gd name="connsiteY13" fmla="*/ 228628 h 30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465" h="302866">
                    <a:moveTo>
                      <a:pt x="291465" y="127301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3"/>
                    </a:lnTo>
                    <a:cubicBezTo>
                      <a:pt x="138194" y="-3258"/>
                      <a:pt x="110409" y="-3258"/>
                      <a:pt x="87868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128" y="46891"/>
                    </a:lnTo>
                    <a:cubicBezTo>
                      <a:pt x="118402" y="41500"/>
                      <a:pt x="129858" y="41500"/>
                      <a:pt x="139132" y="46891"/>
                    </a:cubicBezTo>
                    <a:lnTo>
                      <a:pt x="233429" y="101327"/>
                    </a:lnTo>
                    <a:cubicBezTo>
                      <a:pt x="242627" y="106642"/>
                      <a:pt x="248337" y="116423"/>
                      <a:pt x="248431" y="127045"/>
                    </a:cubicBezTo>
                    <a:lnTo>
                      <a:pt x="248431" y="265748"/>
                    </a:lnTo>
                    <a:lnTo>
                      <a:pt x="248431" y="265748"/>
                    </a:lnTo>
                    <a:lnTo>
                      <a:pt x="248431" y="302867"/>
                    </a:lnTo>
                    <a:lnTo>
                      <a:pt x="291294" y="22862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4" name="Freeform: Shape 5833">
                <a:extLst>
                  <a:ext uri="{FF2B5EF4-FFF2-40B4-BE49-F238E27FC236}">
                    <a16:creationId xmlns:a16="http://schemas.microsoft.com/office/drawing/2014/main" id="{62511D36-5089-3F92-3B85-4362294E8FFF}"/>
                  </a:ext>
                </a:extLst>
              </p:cNvPr>
              <p:cNvSpPr/>
              <p:nvPr/>
            </p:nvSpPr>
            <p:spPr>
              <a:xfrm>
                <a:off x="3325196" y="4801028"/>
                <a:ext cx="291207" cy="302999"/>
              </a:xfrm>
              <a:custGeom>
                <a:avLst/>
                <a:gdLst>
                  <a:gd name="connsiteX0" fmla="*/ 42863 w 291207"/>
                  <a:gd name="connsiteY0" fmla="*/ 37119 h 302999"/>
                  <a:gd name="connsiteX1" fmla="*/ 42863 w 291207"/>
                  <a:gd name="connsiteY1" fmla="*/ 0 h 302999"/>
                  <a:gd name="connsiteX2" fmla="*/ 0 w 291207"/>
                  <a:gd name="connsiteY2" fmla="*/ 74323 h 302999"/>
                  <a:gd name="connsiteX3" fmla="*/ 0 w 291207"/>
                  <a:gd name="connsiteY3" fmla="*/ 175736 h 302999"/>
                  <a:gd name="connsiteX4" fmla="*/ 36176 w 291207"/>
                  <a:gd name="connsiteY4" fmla="*/ 238830 h 302999"/>
                  <a:gd name="connsiteX5" fmla="*/ 130473 w 291207"/>
                  <a:gd name="connsiteY5" fmla="*/ 293265 h 302999"/>
                  <a:gd name="connsiteX6" fmla="*/ 203340 w 291207"/>
                  <a:gd name="connsiteY6" fmla="*/ 293265 h 302999"/>
                  <a:gd name="connsiteX7" fmla="*/ 291208 w 291207"/>
                  <a:gd name="connsiteY7" fmla="*/ 242516 h 302999"/>
                  <a:gd name="connsiteX8" fmla="*/ 291208 w 291207"/>
                  <a:gd name="connsiteY8" fmla="*/ 193139 h 302999"/>
                  <a:gd name="connsiteX9" fmla="*/ 181908 w 291207"/>
                  <a:gd name="connsiteY9" fmla="*/ 256146 h 302999"/>
                  <a:gd name="connsiteX10" fmla="*/ 151905 w 291207"/>
                  <a:gd name="connsiteY10" fmla="*/ 256146 h 302999"/>
                  <a:gd name="connsiteX11" fmla="*/ 57607 w 291207"/>
                  <a:gd name="connsiteY11" fmla="*/ 201711 h 302999"/>
                  <a:gd name="connsiteX12" fmla="*/ 42605 w 291207"/>
                  <a:gd name="connsiteY12" fmla="*/ 175994 h 302999"/>
                  <a:gd name="connsiteX13" fmla="*/ 42605 w 291207"/>
                  <a:gd name="connsiteY13" fmla="*/ 37119 h 302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207" h="302999">
                    <a:moveTo>
                      <a:pt x="42863" y="37119"/>
                    </a:moveTo>
                    <a:lnTo>
                      <a:pt x="42863" y="0"/>
                    </a:lnTo>
                    <a:lnTo>
                      <a:pt x="0" y="74323"/>
                    </a:lnTo>
                    <a:lnTo>
                      <a:pt x="0" y="175736"/>
                    </a:lnTo>
                    <a:cubicBezTo>
                      <a:pt x="-15" y="201702"/>
                      <a:pt x="13759" y="225722"/>
                      <a:pt x="36176" y="238830"/>
                    </a:cubicBezTo>
                    <a:lnTo>
                      <a:pt x="130473" y="293265"/>
                    </a:lnTo>
                    <a:cubicBezTo>
                      <a:pt x="153028" y="306244"/>
                      <a:pt x="180786" y="306244"/>
                      <a:pt x="203340" y="293265"/>
                    </a:cubicBezTo>
                    <a:lnTo>
                      <a:pt x="291208" y="242516"/>
                    </a:lnTo>
                    <a:lnTo>
                      <a:pt x="291208" y="193139"/>
                    </a:lnTo>
                    <a:lnTo>
                      <a:pt x="181908" y="256146"/>
                    </a:lnTo>
                    <a:cubicBezTo>
                      <a:pt x="172612" y="261453"/>
                      <a:pt x="161202" y="261453"/>
                      <a:pt x="151905" y="256146"/>
                    </a:cubicBezTo>
                    <a:lnTo>
                      <a:pt x="57607" y="201711"/>
                    </a:lnTo>
                    <a:cubicBezTo>
                      <a:pt x="48406" y="196396"/>
                      <a:pt x="42700" y="186615"/>
                      <a:pt x="42605" y="175994"/>
                    </a:cubicBezTo>
                    <a:lnTo>
                      <a:pt x="42605" y="371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5" name="Freeform: Shape 5834">
                <a:extLst>
                  <a:ext uri="{FF2B5EF4-FFF2-40B4-BE49-F238E27FC236}">
                    <a16:creationId xmlns:a16="http://schemas.microsoft.com/office/drawing/2014/main" id="{59513E49-1CCF-9378-36AD-56B4F1BDA924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41703" cy="336470"/>
              </a:xfrm>
              <a:custGeom>
                <a:avLst/>
                <a:gdLst>
                  <a:gd name="connsiteX0" fmla="*/ 105270 w 141703"/>
                  <a:gd name="connsiteY0" fmla="*/ 285807 h 336470"/>
                  <a:gd name="connsiteX1" fmla="*/ 141703 w 141703"/>
                  <a:gd name="connsiteY1" fmla="*/ 222628 h 336470"/>
                  <a:gd name="connsiteX2" fmla="*/ 141703 w 141703"/>
                  <a:gd name="connsiteY2" fmla="*/ 113757 h 336470"/>
                  <a:gd name="connsiteX3" fmla="*/ 105270 w 141703"/>
                  <a:gd name="connsiteY3" fmla="*/ 50663 h 336470"/>
                  <a:gd name="connsiteX4" fmla="*/ 17145 w 141703"/>
                  <a:gd name="connsiteY4" fmla="*/ 0 h 336470"/>
                  <a:gd name="connsiteX5" fmla="*/ 0 w 141703"/>
                  <a:gd name="connsiteY5" fmla="*/ 10030 h 336470"/>
                  <a:gd name="connsiteX6" fmla="*/ 0 w 141703"/>
                  <a:gd name="connsiteY6" fmla="*/ 39433 h 336470"/>
                  <a:gd name="connsiteX7" fmla="*/ 83839 w 141703"/>
                  <a:gd name="connsiteY7" fmla="*/ 87782 h 336470"/>
                  <a:gd name="connsiteX8" fmla="*/ 98841 w 141703"/>
                  <a:gd name="connsiteY8" fmla="*/ 113500 h 336470"/>
                  <a:gd name="connsiteX9" fmla="*/ 98841 w 141703"/>
                  <a:gd name="connsiteY9" fmla="*/ 222371 h 336470"/>
                  <a:gd name="connsiteX10" fmla="*/ 83839 w 141703"/>
                  <a:gd name="connsiteY10" fmla="*/ 248088 h 336470"/>
                  <a:gd name="connsiteX11" fmla="*/ 0 w 141703"/>
                  <a:gd name="connsiteY11" fmla="*/ 297037 h 336470"/>
                  <a:gd name="connsiteX12" fmla="*/ 0 w 141703"/>
                  <a:gd name="connsiteY12" fmla="*/ 336471 h 336470"/>
                  <a:gd name="connsiteX13" fmla="*/ 17145 w 141703"/>
                  <a:gd name="connsiteY13" fmla="*/ 336471 h 33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703" h="336470">
                    <a:moveTo>
                      <a:pt x="105270" y="285807"/>
                    </a:moveTo>
                    <a:cubicBezTo>
                      <a:pt x="127774" y="272717"/>
                      <a:pt x="141643" y="248663"/>
                      <a:pt x="141703" y="222628"/>
                    </a:cubicBezTo>
                    <a:lnTo>
                      <a:pt x="141703" y="113757"/>
                    </a:lnTo>
                    <a:cubicBezTo>
                      <a:pt x="141665" y="87739"/>
                      <a:pt x="127786" y="63702"/>
                      <a:pt x="105270" y="50663"/>
                    </a:cubicBezTo>
                    <a:lnTo>
                      <a:pt x="17145" y="0"/>
                    </a:lnTo>
                    <a:lnTo>
                      <a:pt x="0" y="10030"/>
                    </a:lnTo>
                    <a:lnTo>
                      <a:pt x="0" y="39433"/>
                    </a:lnTo>
                    <a:lnTo>
                      <a:pt x="83839" y="87782"/>
                    </a:lnTo>
                    <a:cubicBezTo>
                      <a:pt x="93015" y="93123"/>
                      <a:pt x="98712" y="102887"/>
                      <a:pt x="98841" y="113500"/>
                    </a:cubicBezTo>
                    <a:lnTo>
                      <a:pt x="98841" y="222371"/>
                    </a:lnTo>
                    <a:cubicBezTo>
                      <a:pt x="98662" y="232975"/>
                      <a:pt x="92978" y="242713"/>
                      <a:pt x="83839" y="248088"/>
                    </a:cubicBezTo>
                    <a:lnTo>
                      <a:pt x="0" y="297037"/>
                    </a:lnTo>
                    <a:lnTo>
                      <a:pt x="0" y="336471"/>
                    </a:lnTo>
                    <a:lnTo>
                      <a:pt x="17145" y="33647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6" name="Freeform: Shape 5835">
                <a:extLst>
                  <a:ext uri="{FF2B5EF4-FFF2-40B4-BE49-F238E27FC236}">
                    <a16:creationId xmlns:a16="http://schemas.microsoft.com/office/drawing/2014/main" id="{0D97BA85-0712-57A1-D0A7-081725553F32}"/>
                  </a:ext>
                </a:extLst>
              </p:cNvPr>
              <p:cNvSpPr/>
              <p:nvPr/>
            </p:nvSpPr>
            <p:spPr>
              <a:xfrm>
                <a:off x="2667000" y="5245341"/>
                <a:ext cx="17402" cy="9943"/>
              </a:xfrm>
              <a:custGeom>
                <a:avLst/>
                <a:gdLst>
                  <a:gd name="connsiteX0" fmla="*/ 17402 w 17402"/>
                  <a:gd name="connsiteY0" fmla="*/ 0 h 9943"/>
                  <a:gd name="connsiteX1" fmla="*/ 0 w 17402"/>
                  <a:gd name="connsiteY1" fmla="*/ 0 h 9943"/>
                  <a:gd name="connsiteX2" fmla="*/ 0 w 17402"/>
                  <a:gd name="connsiteY2" fmla="*/ 9944 h 9943"/>
                  <a:gd name="connsiteX3" fmla="*/ 17402 w 17402"/>
                  <a:gd name="connsiteY3" fmla="*/ 0 h 9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02" h="9943">
                    <a:moveTo>
                      <a:pt x="17402" y="0"/>
                    </a:moveTo>
                    <a:lnTo>
                      <a:pt x="0" y="0"/>
                    </a:lnTo>
                    <a:lnTo>
                      <a:pt x="0" y="9944"/>
                    </a:lnTo>
                    <a:lnTo>
                      <a:pt x="1740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7" name="Freeform: Shape 5836">
                <a:extLst>
                  <a:ext uri="{FF2B5EF4-FFF2-40B4-BE49-F238E27FC236}">
                    <a16:creationId xmlns:a16="http://schemas.microsoft.com/office/drawing/2014/main" id="{D837D93C-97BF-A959-E636-1B0EB03FBC2E}"/>
                  </a:ext>
                </a:extLst>
              </p:cNvPr>
              <p:cNvSpPr/>
              <p:nvPr/>
            </p:nvSpPr>
            <p:spPr>
              <a:xfrm>
                <a:off x="3324939" y="5723086"/>
                <a:ext cx="334327" cy="253317"/>
              </a:xfrm>
              <a:custGeom>
                <a:avLst/>
                <a:gdLst>
                  <a:gd name="connsiteX0" fmla="*/ 203854 w 334327"/>
                  <a:gd name="connsiteY0" fmla="*/ 9773 h 253317"/>
                  <a:gd name="connsiteX1" fmla="*/ 130988 w 334327"/>
                  <a:gd name="connsiteY1" fmla="*/ 9773 h 253317"/>
                  <a:gd name="connsiteX2" fmla="*/ 36433 w 334327"/>
                  <a:gd name="connsiteY2" fmla="*/ 64208 h 253317"/>
                  <a:gd name="connsiteX3" fmla="*/ 0 w 334327"/>
                  <a:gd name="connsiteY3" fmla="*/ 127302 h 253317"/>
                  <a:gd name="connsiteX4" fmla="*/ 0 w 334327"/>
                  <a:gd name="connsiteY4" fmla="*/ 228714 h 253317"/>
                  <a:gd name="connsiteX5" fmla="*/ 42863 w 334327"/>
                  <a:gd name="connsiteY5" fmla="*/ 253317 h 253317"/>
                  <a:gd name="connsiteX6" fmla="*/ 42863 w 334327"/>
                  <a:gd name="connsiteY6" fmla="*/ 127302 h 253317"/>
                  <a:gd name="connsiteX7" fmla="*/ 57864 w 334327"/>
                  <a:gd name="connsiteY7" fmla="*/ 101584 h 253317"/>
                  <a:gd name="connsiteX8" fmla="*/ 152162 w 334327"/>
                  <a:gd name="connsiteY8" fmla="*/ 47149 h 253317"/>
                  <a:gd name="connsiteX9" fmla="*/ 182166 w 334327"/>
                  <a:gd name="connsiteY9" fmla="*/ 47149 h 253317"/>
                  <a:gd name="connsiteX10" fmla="*/ 302181 w 334327"/>
                  <a:gd name="connsiteY10" fmla="*/ 116415 h 253317"/>
                  <a:gd name="connsiteX11" fmla="*/ 302181 w 334327"/>
                  <a:gd name="connsiteY11" fmla="*/ 116415 h 253317"/>
                  <a:gd name="connsiteX12" fmla="*/ 334328 w 334327"/>
                  <a:gd name="connsiteY12" fmla="*/ 135017 h 253317"/>
                  <a:gd name="connsiteX13" fmla="*/ 291465 w 334327"/>
                  <a:gd name="connsiteY13" fmla="*/ 60693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317">
                    <a:moveTo>
                      <a:pt x="203854" y="9773"/>
                    </a:moveTo>
                    <a:cubicBezTo>
                      <a:pt x="181313" y="-3258"/>
                      <a:pt x="153528" y="-3258"/>
                      <a:pt x="130988" y="9773"/>
                    </a:cubicBezTo>
                    <a:lnTo>
                      <a:pt x="36433" y="64208"/>
                    </a:lnTo>
                    <a:cubicBezTo>
                      <a:pt x="13917" y="77247"/>
                      <a:pt x="39" y="101284"/>
                      <a:pt x="0" y="127302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2"/>
                    </a:lnTo>
                    <a:cubicBezTo>
                      <a:pt x="42957" y="116680"/>
                      <a:pt x="48663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6" y="41757"/>
                      <a:pt x="172892" y="41757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lnTo>
                      <a:pt x="334328" y="135017"/>
                    </a:lnTo>
                    <a:lnTo>
                      <a:pt x="291465" y="6069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8" name="Freeform: Shape 5837">
                <a:extLst>
                  <a:ext uri="{FF2B5EF4-FFF2-40B4-BE49-F238E27FC236}">
                    <a16:creationId xmlns:a16="http://schemas.microsoft.com/office/drawing/2014/main" id="{C28C88E7-FA1E-AFFD-C62B-C2DE4D42ABE9}"/>
                  </a:ext>
                </a:extLst>
              </p:cNvPr>
              <p:cNvSpPr/>
              <p:nvPr/>
            </p:nvSpPr>
            <p:spPr>
              <a:xfrm>
                <a:off x="3324939" y="5833243"/>
                <a:ext cx="334327" cy="253278"/>
              </a:xfrm>
              <a:custGeom>
                <a:avLst/>
                <a:gdLst>
                  <a:gd name="connsiteX0" fmla="*/ 130731 w 334327"/>
                  <a:gd name="connsiteY0" fmla="*/ 243545 h 253278"/>
                  <a:gd name="connsiteX1" fmla="*/ 203597 w 334327"/>
                  <a:gd name="connsiteY1" fmla="*/ 243545 h 253278"/>
                  <a:gd name="connsiteX2" fmla="*/ 297894 w 334327"/>
                  <a:gd name="connsiteY2" fmla="*/ 189109 h 253278"/>
                  <a:gd name="connsiteX3" fmla="*/ 334328 w 334327"/>
                  <a:gd name="connsiteY3" fmla="*/ 126015 h 253278"/>
                  <a:gd name="connsiteX4" fmla="*/ 334328 w 334327"/>
                  <a:gd name="connsiteY4" fmla="*/ 24603 h 253278"/>
                  <a:gd name="connsiteX5" fmla="*/ 291465 w 334327"/>
                  <a:gd name="connsiteY5" fmla="*/ 0 h 253278"/>
                  <a:gd name="connsiteX6" fmla="*/ 291465 w 334327"/>
                  <a:gd name="connsiteY6" fmla="*/ 126015 h 253278"/>
                  <a:gd name="connsiteX7" fmla="*/ 276463 w 334327"/>
                  <a:gd name="connsiteY7" fmla="*/ 151733 h 253278"/>
                  <a:gd name="connsiteX8" fmla="*/ 182166 w 334327"/>
                  <a:gd name="connsiteY8" fmla="*/ 206169 h 253278"/>
                  <a:gd name="connsiteX9" fmla="*/ 152162 w 334327"/>
                  <a:gd name="connsiteY9" fmla="*/ 206169 h 253278"/>
                  <a:gd name="connsiteX10" fmla="*/ 32147 w 334327"/>
                  <a:gd name="connsiteY10" fmla="*/ 136903 h 253278"/>
                  <a:gd name="connsiteX11" fmla="*/ 32147 w 334327"/>
                  <a:gd name="connsiteY11" fmla="*/ 136903 h 253278"/>
                  <a:gd name="connsiteX12" fmla="*/ 0 w 334327"/>
                  <a:gd name="connsiteY12" fmla="*/ 118300 h 253278"/>
                  <a:gd name="connsiteX13" fmla="*/ 42863 w 334327"/>
                  <a:gd name="connsiteY13" fmla="*/ 192538 h 2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253278">
                    <a:moveTo>
                      <a:pt x="130731" y="243545"/>
                    </a:moveTo>
                    <a:cubicBezTo>
                      <a:pt x="153285" y="256523"/>
                      <a:pt x="181043" y="256523"/>
                      <a:pt x="203597" y="243545"/>
                    </a:cubicBezTo>
                    <a:lnTo>
                      <a:pt x="297894" y="189109"/>
                    </a:lnTo>
                    <a:cubicBezTo>
                      <a:pt x="320440" y="176096"/>
                      <a:pt x="334328" y="152042"/>
                      <a:pt x="334328" y="126015"/>
                    </a:cubicBezTo>
                    <a:lnTo>
                      <a:pt x="334328" y="24603"/>
                    </a:lnTo>
                    <a:lnTo>
                      <a:pt x="291465" y="0"/>
                    </a:lnTo>
                    <a:lnTo>
                      <a:pt x="291465" y="126015"/>
                    </a:lnTo>
                    <a:cubicBezTo>
                      <a:pt x="291371" y="136637"/>
                      <a:pt x="285661" y="146418"/>
                      <a:pt x="276463" y="151733"/>
                    </a:cubicBezTo>
                    <a:lnTo>
                      <a:pt x="182166" y="206169"/>
                    </a:lnTo>
                    <a:cubicBezTo>
                      <a:pt x="172869" y="211475"/>
                      <a:pt x="161459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0"/>
                    </a:lnTo>
                    <a:lnTo>
                      <a:pt x="42863" y="19253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9" name="Freeform: Shape 5838">
                <a:extLst>
                  <a:ext uri="{FF2B5EF4-FFF2-40B4-BE49-F238E27FC236}">
                    <a16:creationId xmlns:a16="http://schemas.microsoft.com/office/drawing/2014/main" id="{43EBC1BB-A37A-E53B-BFC1-2D9E2B51D123}"/>
                  </a:ext>
                </a:extLst>
              </p:cNvPr>
              <p:cNvSpPr/>
              <p:nvPr/>
            </p:nvSpPr>
            <p:spPr>
              <a:xfrm>
                <a:off x="4176102" y="6228092"/>
                <a:ext cx="210026" cy="168020"/>
              </a:xfrm>
              <a:custGeom>
                <a:avLst/>
                <a:gdLst>
                  <a:gd name="connsiteX0" fmla="*/ 36433 w 210026"/>
                  <a:gd name="connsiteY0" fmla="*/ 50406 h 168020"/>
                  <a:gd name="connsiteX1" fmla="*/ 0 w 210026"/>
                  <a:gd name="connsiteY1" fmla="*/ 113500 h 168020"/>
                  <a:gd name="connsiteX2" fmla="*/ 0 w 210026"/>
                  <a:gd name="connsiteY2" fmla="*/ 168021 h 168020"/>
                  <a:gd name="connsiteX3" fmla="*/ 42863 w 210026"/>
                  <a:gd name="connsiteY3" fmla="*/ 168021 h 168020"/>
                  <a:gd name="connsiteX4" fmla="*/ 42863 w 210026"/>
                  <a:gd name="connsiteY4" fmla="*/ 113500 h 168020"/>
                  <a:gd name="connsiteX5" fmla="*/ 57864 w 210026"/>
                  <a:gd name="connsiteY5" fmla="*/ 87782 h 168020"/>
                  <a:gd name="connsiteX6" fmla="*/ 177879 w 210026"/>
                  <a:gd name="connsiteY6" fmla="*/ 18516 h 168020"/>
                  <a:gd name="connsiteX7" fmla="*/ 177879 w 210026"/>
                  <a:gd name="connsiteY7" fmla="*/ 18516 h 168020"/>
                  <a:gd name="connsiteX8" fmla="*/ 210026 w 210026"/>
                  <a:gd name="connsiteY8" fmla="*/ 0 h 168020"/>
                  <a:gd name="connsiteX9" fmla="*/ 124301 w 210026"/>
                  <a:gd name="connsiteY9" fmla="*/ 0 h 16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8020">
                    <a:moveTo>
                      <a:pt x="36433" y="50406"/>
                    </a:moveTo>
                    <a:cubicBezTo>
                      <a:pt x="13939" y="63471"/>
                      <a:pt x="77" y="87491"/>
                      <a:pt x="0" y="113500"/>
                    </a:cubicBezTo>
                    <a:lnTo>
                      <a:pt x="0" y="168021"/>
                    </a:lnTo>
                    <a:lnTo>
                      <a:pt x="42863" y="168021"/>
                    </a:lnTo>
                    <a:lnTo>
                      <a:pt x="42863" y="113500"/>
                    </a:lnTo>
                    <a:cubicBezTo>
                      <a:pt x="42991" y="102887"/>
                      <a:pt x="48692" y="93123"/>
                      <a:pt x="57864" y="87782"/>
                    </a:cubicBezTo>
                    <a:lnTo>
                      <a:pt x="177879" y="18516"/>
                    </a:lnTo>
                    <a:lnTo>
                      <a:pt x="177879" y="18516"/>
                    </a:lnTo>
                    <a:lnTo>
                      <a:pt x="210026" y="0"/>
                    </a:lnTo>
                    <a:lnTo>
                      <a:pt x="12430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0" name="Freeform: Shape 5839">
                <a:extLst>
                  <a:ext uri="{FF2B5EF4-FFF2-40B4-BE49-F238E27FC236}">
                    <a16:creationId xmlns:a16="http://schemas.microsoft.com/office/drawing/2014/main" id="{B1C648C1-F0F8-B8FC-3AD2-B00A1756D0CB}"/>
                  </a:ext>
                </a:extLst>
              </p:cNvPr>
              <p:cNvSpPr/>
              <p:nvPr/>
            </p:nvSpPr>
            <p:spPr>
              <a:xfrm>
                <a:off x="4342923" y="6227835"/>
                <a:ext cx="167163" cy="168021"/>
              </a:xfrm>
              <a:custGeom>
                <a:avLst/>
                <a:gdLst>
                  <a:gd name="connsiteX0" fmla="*/ 167164 w 167163"/>
                  <a:gd name="connsiteY0" fmla="*/ 113757 h 168021"/>
                  <a:gd name="connsiteX1" fmla="*/ 130731 w 167163"/>
                  <a:gd name="connsiteY1" fmla="*/ 50664 h 168021"/>
                  <a:gd name="connsiteX2" fmla="*/ 42863 w 167163"/>
                  <a:gd name="connsiteY2" fmla="*/ 0 h 168021"/>
                  <a:gd name="connsiteX3" fmla="*/ 0 w 167163"/>
                  <a:gd name="connsiteY3" fmla="*/ 24775 h 168021"/>
                  <a:gd name="connsiteX4" fmla="*/ 109128 w 167163"/>
                  <a:gd name="connsiteY4" fmla="*/ 87782 h 168021"/>
                  <a:gd name="connsiteX5" fmla="*/ 124130 w 167163"/>
                  <a:gd name="connsiteY5" fmla="*/ 113500 h 168021"/>
                  <a:gd name="connsiteX6" fmla="*/ 124130 w 167163"/>
                  <a:gd name="connsiteY6" fmla="*/ 168021 h 168021"/>
                  <a:gd name="connsiteX7" fmla="*/ 166992 w 167163"/>
                  <a:gd name="connsiteY7" fmla="*/ 168021 h 168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8021">
                    <a:moveTo>
                      <a:pt x="167164" y="113757"/>
                    </a:moveTo>
                    <a:cubicBezTo>
                      <a:pt x="167087" y="87748"/>
                      <a:pt x="153225" y="63728"/>
                      <a:pt x="130731" y="50664"/>
                    </a:cubicBezTo>
                    <a:lnTo>
                      <a:pt x="42863" y="0"/>
                    </a:lnTo>
                    <a:lnTo>
                      <a:pt x="0" y="24775"/>
                    </a:lnTo>
                    <a:lnTo>
                      <a:pt x="109128" y="87782"/>
                    </a:lnTo>
                    <a:cubicBezTo>
                      <a:pt x="118301" y="93123"/>
                      <a:pt x="124001" y="102887"/>
                      <a:pt x="124130" y="113500"/>
                    </a:cubicBezTo>
                    <a:lnTo>
                      <a:pt x="124130" y="168021"/>
                    </a:lnTo>
                    <a:lnTo>
                      <a:pt x="166992" y="168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1" name="Freeform: Shape 5840">
                <a:extLst>
                  <a:ext uri="{FF2B5EF4-FFF2-40B4-BE49-F238E27FC236}">
                    <a16:creationId xmlns:a16="http://schemas.microsoft.com/office/drawing/2014/main" id="{054E5998-950A-70B0-13FF-055D3E609F6C}"/>
                  </a:ext>
                </a:extLst>
              </p:cNvPr>
              <p:cNvSpPr/>
              <p:nvPr/>
            </p:nvSpPr>
            <p:spPr>
              <a:xfrm>
                <a:off x="5027009" y="5783608"/>
                <a:ext cx="291379" cy="302952"/>
              </a:xfrm>
              <a:custGeom>
                <a:avLst/>
                <a:gdLst>
                  <a:gd name="connsiteX0" fmla="*/ 0 w 291379"/>
                  <a:gd name="connsiteY0" fmla="*/ 175650 h 302952"/>
                  <a:gd name="connsiteX1" fmla="*/ 36433 w 291379"/>
                  <a:gd name="connsiteY1" fmla="*/ 238744 h 302952"/>
                  <a:gd name="connsiteX2" fmla="*/ 130731 w 291379"/>
                  <a:gd name="connsiteY2" fmla="*/ 293180 h 302952"/>
                  <a:gd name="connsiteX3" fmla="*/ 203683 w 291379"/>
                  <a:gd name="connsiteY3" fmla="*/ 293180 h 302952"/>
                  <a:gd name="connsiteX4" fmla="*/ 291379 w 291379"/>
                  <a:gd name="connsiteY4" fmla="*/ 242859 h 302952"/>
                  <a:gd name="connsiteX5" fmla="*/ 291379 w 291379"/>
                  <a:gd name="connsiteY5" fmla="*/ 193396 h 302952"/>
                  <a:gd name="connsiteX6" fmla="*/ 182251 w 291379"/>
                  <a:gd name="connsiteY6" fmla="*/ 256404 h 302952"/>
                  <a:gd name="connsiteX7" fmla="*/ 152162 w 291379"/>
                  <a:gd name="connsiteY7" fmla="*/ 256404 h 302952"/>
                  <a:gd name="connsiteX8" fmla="*/ 57864 w 291379"/>
                  <a:gd name="connsiteY8" fmla="*/ 201968 h 302952"/>
                  <a:gd name="connsiteX9" fmla="*/ 42863 w 291379"/>
                  <a:gd name="connsiteY9" fmla="*/ 176251 h 302952"/>
                  <a:gd name="connsiteX10" fmla="*/ 42863 w 291379"/>
                  <a:gd name="connsiteY10" fmla="*/ 37119 h 302952"/>
                  <a:gd name="connsiteX11" fmla="*/ 42863 w 291379"/>
                  <a:gd name="connsiteY11" fmla="*/ 37119 h 302952"/>
                  <a:gd name="connsiteX12" fmla="*/ 42863 w 291379"/>
                  <a:gd name="connsiteY12" fmla="*/ 0 h 302952"/>
                  <a:gd name="connsiteX13" fmla="*/ 0 w 291379"/>
                  <a:gd name="connsiteY13" fmla="*/ 74324 h 30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379" h="302952">
                    <a:moveTo>
                      <a:pt x="0" y="175650"/>
                    </a:moveTo>
                    <a:cubicBezTo>
                      <a:pt x="0" y="201677"/>
                      <a:pt x="13888" y="225731"/>
                      <a:pt x="36433" y="238744"/>
                    </a:cubicBezTo>
                    <a:lnTo>
                      <a:pt x="130731" y="293180"/>
                    </a:lnTo>
                    <a:cubicBezTo>
                      <a:pt x="153302" y="306210"/>
                      <a:pt x="181111" y="306210"/>
                      <a:pt x="203683" y="293180"/>
                    </a:cubicBezTo>
                    <a:lnTo>
                      <a:pt x="291379" y="242859"/>
                    </a:lnTo>
                    <a:lnTo>
                      <a:pt x="291379" y="193396"/>
                    </a:lnTo>
                    <a:lnTo>
                      <a:pt x="182251" y="256404"/>
                    </a:lnTo>
                    <a:cubicBezTo>
                      <a:pt x="172950" y="261796"/>
                      <a:pt x="161463" y="261796"/>
                      <a:pt x="152162" y="256404"/>
                    </a:cubicBezTo>
                    <a:lnTo>
                      <a:pt x="57864" y="201968"/>
                    </a:lnTo>
                    <a:cubicBezTo>
                      <a:pt x="48666" y="196653"/>
                      <a:pt x="42957" y="186872"/>
                      <a:pt x="42863" y="176251"/>
                    </a:cubicBez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32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2" name="Freeform: Shape 5841">
                <a:extLst>
                  <a:ext uri="{FF2B5EF4-FFF2-40B4-BE49-F238E27FC236}">
                    <a16:creationId xmlns:a16="http://schemas.microsoft.com/office/drawing/2014/main" id="{E929579D-96A3-8E53-D276-3D30AA3E333A}"/>
                  </a:ext>
                </a:extLst>
              </p:cNvPr>
              <p:cNvSpPr/>
              <p:nvPr/>
            </p:nvSpPr>
            <p:spPr>
              <a:xfrm>
                <a:off x="5069528" y="5723086"/>
                <a:ext cx="291722" cy="303380"/>
              </a:xfrm>
              <a:custGeom>
                <a:avLst/>
                <a:gdLst>
                  <a:gd name="connsiteX0" fmla="*/ 248860 w 291722"/>
                  <a:gd name="connsiteY0" fmla="*/ 265833 h 303380"/>
                  <a:gd name="connsiteX1" fmla="*/ 248860 w 291722"/>
                  <a:gd name="connsiteY1" fmla="*/ 303381 h 303380"/>
                  <a:gd name="connsiteX2" fmla="*/ 291722 w 291722"/>
                  <a:gd name="connsiteY2" fmla="*/ 229143 h 303380"/>
                  <a:gd name="connsiteX3" fmla="*/ 291722 w 291722"/>
                  <a:gd name="connsiteY3" fmla="*/ 127302 h 303380"/>
                  <a:gd name="connsiteX4" fmla="*/ 254946 w 291722"/>
                  <a:gd name="connsiteY4" fmla="*/ 64208 h 303380"/>
                  <a:gd name="connsiteX5" fmla="*/ 160649 w 291722"/>
                  <a:gd name="connsiteY5" fmla="*/ 9773 h 303380"/>
                  <a:gd name="connsiteX6" fmla="*/ 87782 w 291722"/>
                  <a:gd name="connsiteY6" fmla="*/ 9773 h 303380"/>
                  <a:gd name="connsiteX7" fmla="*/ 0 w 291722"/>
                  <a:gd name="connsiteY7" fmla="*/ 60436 h 303380"/>
                  <a:gd name="connsiteX8" fmla="*/ 0 w 291722"/>
                  <a:gd name="connsiteY8" fmla="*/ 109900 h 303380"/>
                  <a:gd name="connsiteX9" fmla="*/ 109214 w 291722"/>
                  <a:gd name="connsiteY9" fmla="*/ 46892 h 303380"/>
                  <a:gd name="connsiteX10" fmla="*/ 139217 w 291722"/>
                  <a:gd name="connsiteY10" fmla="*/ 46892 h 303380"/>
                  <a:gd name="connsiteX11" fmla="*/ 233515 w 291722"/>
                  <a:gd name="connsiteY11" fmla="*/ 101327 h 303380"/>
                  <a:gd name="connsiteX12" fmla="*/ 248517 w 291722"/>
                  <a:gd name="connsiteY12" fmla="*/ 127045 h 303380"/>
                  <a:gd name="connsiteX13" fmla="*/ 248517 w 291722"/>
                  <a:gd name="connsiteY13" fmla="*/ 265576 h 30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1722" h="303380">
                    <a:moveTo>
                      <a:pt x="248860" y="265833"/>
                    </a:moveTo>
                    <a:lnTo>
                      <a:pt x="248860" y="303381"/>
                    </a:lnTo>
                    <a:lnTo>
                      <a:pt x="291722" y="229143"/>
                    </a:lnTo>
                    <a:lnTo>
                      <a:pt x="291722" y="127302"/>
                    </a:lnTo>
                    <a:cubicBezTo>
                      <a:pt x="291645" y="101198"/>
                      <a:pt x="277620" y="77135"/>
                      <a:pt x="254946" y="64208"/>
                    </a:cubicBezTo>
                    <a:lnTo>
                      <a:pt x="160649" y="9773"/>
                    </a:lnTo>
                    <a:cubicBezTo>
                      <a:pt x="138111" y="-3258"/>
                      <a:pt x="110319" y="-3258"/>
                      <a:pt x="87782" y="9773"/>
                    </a:cubicBezTo>
                    <a:lnTo>
                      <a:pt x="0" y="60436"/>
                    </a:lnTo>
                    <a:lnTo>
                      <a:pt x="0" y="109900"/>
                    </a:lnTo>
                    <a:lnTo>
                      <a:pt x="109214" y="46892"/>
                    </a:lnTo>
                    <a:cubicBezTo>
                      <a:pt x="118489" y="41500"/>
                      <a:pt x="129942" y="41500"/>
                      <a:pt x="139217" y="46892"/>
                    </a:cubicBezTo>
                    <a:lnTo>
                      <a:pt x="233515" y="101327"/>
                    </a:lnTo>
                    <a:cubicBezTo>
                      <a:pt x="242713" y="106642"/>
                      <a:pt x="248423" y="116423"/>
                      <a:pt x="248517" y="127045"/>
                    </a:cubicBezTo>
                    <a:lnTo>
                      <a:pt x="248517" y="26557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3" name="Freeform: Shape 5842">
                <a:extLst>
                  <a:ext uri="{FF2B5EF4-FFF2-40B4-BE49-F238E27FC236}">
                    <a16:creationId xmlns:a16="http://schemas.microsoft.com/office/drawing/2014/main" id="{003A2259-42C8-2037-FE29-F669D448F9EB}"/>
                  </a:ext>
                </a:extLst>
              </p:cNvPr>
              <p:cNvSpPr/>
              <p:nvPr/>
            </p:nvSpPr>
            <p:spPr>
              <a:xfrm>
                <a:off x="5027009" y="4850748"/>
                <a:ext cx="334413" cy="253253"/>
              </a:xfrm>
              <a:custGeom>
                <a:avLst/>
                <a:gdLst>
                  <a:gd name="connsiteX0" fmla="*/ 130731 w 334413"/>
                  <a:gd name="connsiteY0" fmla="*/ 243545 h 253253"/>
                  <a:gd name="connsiteX1" fmla="*/ 203597 w 334413"/>
                  <a:gd name="connsiteY1" fmla="*/ 243545 h 253253"/>
                  <a:gd name="connsiteX2" fmla="*/ 297894 w 334413"/>
                  <a:gd name="connsiteY2" fmla="*/ 189109 h 253253"/>
                  <a:gd name="connsiteX3" fmla="*/ 334413 w 334413"/>
                  <a:gd name="connsiteY3" fmla="*/ 126016 h 253253"/>
                  <a:gd name="connsiteX4" fmla="*/ 334413 w 334413"/>
                  <a:gd name="connsiteY4" fmla="*/ 24603 h 253253"/>
                  <a:gd name="connsiteX5" fmla="*/ 291551 w 334413"/>
                  <a:gd name="connsiteY5" fmla="*/ 0 h 253253"/>
                  <a:gd name="connsiteX6" fmla="*/ 291551 w 334413"/>
                  <a:gd name="connsiteY6" fmla="*/ 126016 h 253253"/>
                  <a:gd name="connsiteX7" fmla="*/ 276463 w 334413"/>
                  <a:gd name="connsiteY7" fmla="*/ 151733 h 253253"/>
                  <a:gd name="connsiteX8" fmla="*/ 182166 w 334413"/>
                  <a:gd name="connsiteY8" fmla="*/ 206169 h 253253"/>
                  <a:gd name="connsiteX9" fmla="*/ 152162 w 334413"/>
                  <a:gd name="connsiteY9" fmla="*/ 206169 h 253253"/>
                  <a:gd name="connsiteX10" fmla="*/ 32147 w 334413"/>
                  <a:gd name="connsiteY10" fmla="*/ 136903 h 253253"/>
                  <a:gd name="connsiteX11" fmla="*/ 32147 w 334413"/>
                  <a:gd name="connsiteY11" fmla="*/ 136903 h 253253"/>
                  <a:gd name="connsiteX12" fmla="*/ 0 w 334413"/>
                  <a:gd name="connsiteY12" fmla="*/ 118301 h 253253"/>
                  <a:gd name="connsiteX13" fmla="*/ 42863 w 334413"/>
                  <a:gd name="connsiteY13" fmla="*/ 192539 h 25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413" h="253253">
                    <a:moveTo>
                      <a:pt x="130731" y="243545"/>
                    </a:moveTo>
                    <a:cubicBezTo>
                      <a:pt x="153294" y="256490"/>
                      <a:pt x="181034" y="256490"/>
                      <a:pt x="203597" y="243545"/>
                    </a:cubicBezTo>
                    <a:lnTo>
                      <a:pt x="297894" y="189109"/>
                    </a:lnTo>
                    <a:cubicBezTo>
                      <a:pt x="320457" y="176105"/>
                      <a:pt x="334370" y="152059"/>
                      <a:pt x="334413" y="126016"/>
                    </a:cubicBezTo>
                    <a:lnTo>
                      <a:pt x="334413" y="24603"/>
                    </a:lnTo>
                    <a:lnTo>
                      <a:pt x="291551" y="0"/>
                    </a:lnTo>
                    <a:lnTo>
                      <a:pt x="291551" y="126016"/>
                    </a:lnTo>
                    <a:cubicBezTo>
                      <a:pt x="291422" y="136655"/>
                      <a:pt x="285687" y="146427"/>
                      <a:pt x="276463" y="151733"/>
                    </a:cubicBezTo>
                    <a:lnTo>
                      <a:pt x="182166" y="206169"/>
                    </a:lnTo>
                    <a:cubicBezTo>
                      <a:pt x="172865" y="211475"/>
                      <a:pt x="161463" y="211475"/>
                      <a:pt x="152162" y="206169"/>
                    </a:cubicBezTo>
                    <a:lnTo>
                      <a:pt x="32147" y="136903"/>
                    </a:lnTo>
                    <a:lnTo>
                      <a:pt x="32147" y="136903"/>
                    </a:lnTo>
                    <a:lnTo>
                      <a:pt x="0" y="118301"/>
                    </a:lnTo>
                    <a:lnTo>
                      <a:pt x="42863" y="19253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4" name="Freeform: Shape 5843">
                <a:extLst>
                  <a:ext uri="{FF2B5EF4-FFF2-40B4-BE49-F238E27FC236}">
                    <a16:creationId xmlns:a16="http://schemas.microsoft.com/office/drawing/2014/main" id="{AEFCF2C5-C92B-8AB5-50DF-28858060DEFB}"/>
                  </a:ext>
                </a:extLst>
              </p:cNvPr>
              <p:cNvSpPr/>
              <p:nvPr/>
            </p:nvSpPr>
            <p:spPr>
              <a:xfrm>
                <a:off x="5026580" y="4740592"/>
                <a:ext cx="334670" cy="253317"/>
              </a:xfrm>
              <a:custGeom>
                <a:avLst/>
                <a:gdLst>
                  <a:gd name="connsiteX0" fmla="*/ 334670 w 334670"/>
                  <a:gd name="connsiteY0" fmla="*/ 134674 h 253317"/>
                  <a:gd name="connsiteX1" fmla="*/ 291808 w 334670"/>
                  <a:gd name="connsiteY1" fmla="*/ 60436 h 253317"/>
                  <a:gd name="connsiteX2" fmla="*/ 203597 w 334670"/>
                  <a:gd name="connsiteY2" fmla="*/ 9773 h 253317"/>
                  <a:gd name="connsiteX3" fmla="*/ 130731 w 334670"/>
                  <a:gd name="connsiteY3" fmla="*/ 9773 h 253317"/>
                  <a:gd name="connsiteX4" fmla="*/ 36433 w 334670"/>
                  <a:gd name="connsiteY4" fmla="*/ 64208 h 253317"/>
                  <a:gd name="connsiteX5" fmla="*/ 0 w 334670"/>
                  <a:gd name="connsiteY5" fmla="*/ 127301 h 253317"/>
                  <a:gd name="connsiteX6" fmla="*/ 0 w 334670"/>
                  <a:gd name="connsiteY6" fmla="*/ 228714 h 253317"/>
                  <a:gd name="connsiteX7" fmla="*/ 42863 w 334670"/>
                  <a:gd name="connsiteY7" fmla="*/ 253317 h 253317"/>
                  <a:gd name="connsiteX8" fmla="*/ 42863 w 334670"/>
                  <a:gd name="connsiteY8" fmla="*/ 127301 h 253317"/>
                  <a:gd name="connsiteX9" fmla="*/ 57864 w 334670"/>
                  <a:gd name="connsiteY9" fmla="*/ 101584 h 253317"/>
                  <a:gd name="connsiteX10" fmla="*/ 152162 w 334670"/>
                  <a:gd name="connsiteY10" fmla="*/ 47149 h 253317"/>
                  <a:gd name="connsiteX11" fmla="*/ 182166 w 334670"/>
                  <a:gd name="connsiteY11" fmla="*/ 47149 h 253317"/>
                  <a:gd name="connsiteX12" fmla="*/ 302181 w 334670"/>
                  <a:gd name="connsiteY12" fmla="*/ 116415 h 253317"/>
                  <a:gd name="connsiteX13" fmla="*/ 302181 w 334670"/>
                  <a:gd name="connsiteY13" fmla="*/ 116415 h 25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670" h="253317">
                    <a:moveTo>
                      <a:pt x="334670" y="134674"/>
                    </a:moveTo>
                    <a:lnTo>
                      <a:pt x="291808" y="60436"/>
                    </a:lnTo>
                    <a:lnTo>
                      <a:pt x="203597" y="9773"/>
                    </a:lnTo>
                    <a:cubicBezTo>
                      <a:pt x="181060" y="-3258"/>
                      <a:pt x="153268" y="-3258"/>
                      <a:pt x="130731" y="9773"/>
                    </a:cubicBezTo>
                    <a:lnTo>
                      <a:pt x="36433" y="64208"/>
                    </a:lnTo>
                    <a:cubicBezTo>
                      <a:pt x="13913" y="77247"/>
                      <a:pt x="43" y="101284"/>
                      <a:pt x="0" y="127301"/>
                    </a:cubicBezTo>
                    <a:lnTo>
                      <a:pt x="0" y="228714"/>
                    </a:lnTo>
                    <a:lnTo>
                      <a:pt x="42863" y="253317"/>
                    </a:lnTo>
                    <a:lnTo>
                      <a:pt x="42863" y="127301"/>
                    </a:lnTo>
                    <a:cubicBezTo>
                      <a:pt x="42957" y="116680"/>
                      <a:pt x="48666" y="106899"/>
                      <a:pt x="57864" y="101584"/>
                    </a:cubicBezTo>
                    <a:lnTo>
                      <a:pt x="152162" y="47149"/>
                    </a:lnTo>
                    <a:cubicBezTo>
                      <a:pt x="161437" y="41756"/>
                      <a:pt x="172890" y="41756"/>
                      <a:pt x="182166" y="47149"/>
                    </a:cubicBezTo>
                    <a:lnTo>
                      <a:pt x="302181" y="116415"/>
                    </a:lnTo>
                    <a:lnTo>
                      <a:pt x="302181" y="1164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5" name="Freeform: Shape 5844">
                <a:extLst>
                  <a:ext uri="{FF2B5EF4-FFF2-40B4-BE49-F238E27FC236}">
                    <a16:creationId xmlns:a16="http://schemas.microsoft.com/office/drawing/2014/main" id="{2E70B5C4-B053-C031-A168-8E91EDE8FC7C}"/>
                  </a:ext>
                </a:extLst>
              </p:cNvPr>
              <p:cNvSpPr/>
              <p:nvPr/>
            </p:nvSpPr>
            <p:spPr>
              <a:xfrm>
                <a:off x="3899039" y="4431039"/>
                <a:ext cx="170764" cy="298837"/>
              </a:xfrm>
              <a:custGeom>
                <a:avLst/>
                <a:gdLst>
                  <a:gd name="connsiteX0" fmla="*/ 126702 w 170764"/>
                  <a:gd name="connsiteY0" fmla="*/ 165021 h 298837"/>
                  <a:gd name="connsiteX1" fmla="*/ 170764 w 170764"/>
                  <a:gd name="connsiteY1" fmla="*/ 0 h 298837"/>
                  <a:gd name="connsiteX2" fmla="*/ 127902 w 170764"/>
                  <a:gd name="connsiteY2" fmla="*/ 0 h 298837"/>
                  <a:gd name="connsiteX3" fmla="*/ 89583 w 170764"/>
                  <a:gd name="connsiteY3" fmla="*/ 143589 h 298837"/>
                  <a:gd name="connsiteX4" fmla="*/ 15688 w 170764"/>
                  <a:gd name="connsiteY4" fmla="*/ 271577 h 298837"/>
                  <a:gd name="connsiteX5" fmla="*/ 0 w 170764"/>
                  <a:gd name="connsiteY5" fmla="*/ 298837 h 298837"/>
                  <a:gd name="connsiteX6" fmla="*/ 0 w 170764"/>
                  <a:gd name="connsiteY6" fmla="*/ 298837 h 298837"/>
                  <a:gd name="connsiteX7" fmla="*/ 74238 w 170764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126702" y="165021"/>
                    </a:moveTo>
                    <a:cubicBezTo>
                      <a:pt x="155634" y="114846"/>
                      <a:pt x="170833" y="57924"/>
                      <a:pt x="170764" y="0"/>
                    </a:cubicBezTo>
                    <a:lnTo>
                      <a:pt x="127902" y="0"/>
                    </a:lnTo>
                    <a:cubicBezTo>
                      <a:pt x="127953" y="50397"/>
                      <a:pt x="114734" y="99921"/>
                      <a:pt x="89583" y="143589"/>
                    </a:cubicBezTo>
                    <a:lnTo>
                      <a:pt x="15688" y="271577"/>
                    </a:lnTo>
                    <a:lnTo>
                      <a:pt x="0" y="298837"/>
                    </a:lnTo>
                    <a:lnTo>
                      <a:pt x="0" y="298837"/>
                    </a:lnTo>
                    <a:lnTo>
                      <a:pt x="74238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6" name="Freeform: Shape 5845">
                <a:extLst>
                  <a:ext uri="{FF2B5EF4-FFF2-40B4-BE49-F238E27FC236}">
                    <a16:creationId xmlns:a16="http://schemas.microsoft.com/office/drawing/2014/main" id="{13B22CEB-C01F-624E-8540-112310888970}"/>
                  </a:ext>
                </a:extLst>
              </p:cNvPr>
              <p:cNvSpPr/>
              <p:nvPr/>
            </p:nvSpPr>
            <p:spPr>
              <a:xfrm>
                <a:off x="3455670" y="4431039"/>
                <a:ext cx="468058" cy="298837"/>
              </a:xfrm>
              <a:custGeom>
                <a:avLst/>
                <a:gdLst>
                  <a:gd name="connsiteX0" fmla="*/ 468059 w 468058"/>
                  <a:gd name="connsiteY0" fmla="*/ 255975 h 298837"/>
                  <a:gd name="connsiteX1" fmla="*/ 338357 w 468058"/>
                  <a:gd name="connsiteY1" fmla="*/ 255975 h 298837"/>
                  <a:gd name="connsiteX2" fmla="*/ 89754 w 468058"/>
                  <a:gd name="connsiteY2" fmla="*/ 112385 h 298837"/>
                  <a:gd name="connsiteX3" fmla="*/ 24860 w 468058"/>
                  <a:gd name="connsiteY3" fmla="*/ 0 h 298837"/>
                  <a:gd name="connsiteX4" fmla="*/ 0 w 468058"/>
                  <a:gd name="connsiteY4" fmla="*/ 0 h 298837"/>
                  <a:gd name="connsiteX5" fmla="*/ 0 w 468058"/>
                  <a:gd name="connsiteY5" fmla="*/ 42863 h 298837"/>
                  <a:gd name="connsiteX6" fmla="*/ 52464 w 468058"/>
                  <a:gd name="connsiteY6" fmla="*/ 133817 h 298837"/>
                  <a:gd name="connsiteX7" fmla="*/ 338271 w 468058"/>
                  <a:gd name="connsiteY7" fmla="*/ 298837 h 298837"/>
                  <a:gd name="connsiteX8" fmla="*/ 443284 w 468058"/>
                  <a:gd name="connsiteY8" fmla="*/ 298837 h 298837"/>
                  <a:gd name="connsiteX9" fmla="*/ 458972 w 468058"/>
                  <a:gd name="connsiteY9" fmla="*/ 271577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837">
                    <a:moveTo>
                      <a:pt x="468059" y="255975"/>
                    </a:moveTo>
                    <a:lnTo>
                      <a:pt x="338357" y="255975"/>
                    </a:lnTo>
                    <a:cubicBezTo>
                      <a:pt x="235838" y="255777"/>
                      <a:pt x="141155" y="201094"/>
                      <a:pt x="89754" y="112385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817"/>
                    </a:lnTo>
                    <a:cubicBezTo>
                      <a:pt x="111563" y="235787"/>
                      <a:pt x="220416" y="298640"/>
                      <a:pt x="338271" y="298837"/>
                    </a:cubicBezTo>
                    <a:lnTo>
                      <a:pt x="443284" y="298837"/>
                    </a:lnTo>
                    <a:lnTo>
                      <a:pt x="458972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7" name="Freeform: Shape 5846">
                <a:extLst>
                  <a:ext uri="{FF2B5EF4-FFF2-40B4-BE49-F238E27FC236}">
                    <a16:creationId xmlns:a16="http://schemas.microsoft.com/office/drawing/2014/main" id="{12170062-75F3-1637-12B8-1F52C9D33979}"/>
                  </a:ext>
                </a:extLst>
              </p:cNvPr>
              <p:cNvSpPr/>
              <p:nvPr/>
            </p:nvSpPr>
            <p:spPr>
              <a:xfrm>
                <a:off x="3060992" y="5114782"/>
                <a:ext cx="467972" cy="341613"/>
              </a:xfrm>
              <a:custGeom>
                <a:avLst/>
                <a:gdLst>
                  <a:gd name="connsiteX0" fmla="*/ 415509 w 467972"/>
                  <a:gd name="connsiteY0" fmla="*/ 165021 h 341613"/>
                  <a:gd name="connsiteX1" fmla="*/ 129702 w 467972"/>
                  <a:gd name="connsiteY1" fmla="*/ 0 h 341613"/>
                  <a:gd name="connsiteX2" fmla="*/ 24775 w 467972"/>
                  <a:gd name="connsiteY2" fmla="*/ 0 h 341613"/>
                  <a:gd name="connsiteX3" fmla="*/ 0 w 467972"/>
                  <a:gd name="connsiteY3" fmla="*/ 42863 h 341613"/>
                  <a:gd name="connsiteX4" fmla="*/ 129702 w 467972"/>
                  <a:gd name="connsiteY4" fmla="*/ 42863 h 341613"/>
                  <a:gd name="connsiteX5" fmla="*/ 378304 w 467972"/>
                  <a:gd name="connsiteY5" fmla="*/ 186452 h 341613"/>
                  <a:gd name="connsiteX6" fmla="*/ 452285 w 467972"/>
                  <a:gd name="connsiteY6" fmla="*/ 314525 h 341613"/>
                  <a:gd name="connsiteX7" fmla="*/ 467973 w 467972"/>
                  <a:gd name="connsiteY7" fmla="*/ 341614 h 341613"/>
                  <a:gd name="connsiteX8" fmla="*/ 467973 w 467972"/>
                  <a:gd name="connsiteY8" fmla="*/ 255889 h 34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341613">
                    <a:moveTo>
                      <a:pt x="415509" y="165021"/>
                    </a:moveTo>
                    <a:cubicBezTo>
                      <a:pt x="356415" y="63051"/>
                      <a:pt x="247557" y="197"/>
                      <a:pt x="129702" y="0"/>
                    </a:cubicBezTo>
                    <a:lnTo>
                      <a:pt x="24775" y="0"/>
                    </a:lnTo>
                    <a:lnTo>
                      <a:pt x="0" y="42863"/>
                    </a:lnTo>
                    <a:lnTo>
                      <a:pt x="129702" y="42863"/>
                    </a:lnTo>
                    <a:cubicBezTo>
                      <a:pt x="232222" y="43059"/>
                      <a:pt x="326907" y="97743"/>
                      <a:pt x="378304" y="186452"/>
                    </a:cubicBezTo>
                    <a:lnTo>
                      <a:pt x="452285" y="314525"/>
                    </a:lnTo>
                    <a:lnTo>
                      <a:pt x="467973" y="341614"/>
                    </a:lnTo>
                    <a:lnTo>
                      <a:pt x="467973" y="2558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8" name="Freeform: Shape 5847">
                <a:extLst>
                  <a:ext uri="{FF2B5EF4-FFF2-40B4-BE49-F238E27FC236}">
                    <a16:creationId xmlns:a16="http://schemas.microsoft.com/office/drawing/2014/main" id="{D34F388A-3FCA-B938-A51A-9EC87AD878B0}"/>
                  </a:ext>
                </a:extLst>
              </p:cNvPr>
              <p:cNvSpPr/>
              <p:nvPr/>
            </p:nvSpPr>
            <p:spPr>
              <a:xfrm>
                <a:off x="2915276" y="5114782"/>
                <a:ext cx="170832" cy="554726"/>
              </a:xfrm>
              <a:custGeom>
                <a:avLst/>
                <a:gdLst>
                  <a:gd name="connsiteX0" fmla="*/ 80822 w 170832"/>
                  <a:gd name="connsiteY0" fmla="*/ 442341 h 554726"/>
                  <a:gd name="connsiteX1" fmla="*/ 80822 w 170832"/>
                  <a:gd name="connsiteY1" fmla="*/ 155162 h 554726"/>
                  <a:gd name="connsiteX2" fmla="*/ 146058 w 170832"/>
                  <a:gd name="connsiteY2" fmla="*/ 42863 h 554726"/>
                  <a:gd name="connsiteX3" fmla="*/ 170833 w 170832"/>
                  <a:gd name="connsiteY3" fmla="*/ 0 h 554726"/>
                  <a:gd name="connsiteX4" fmla="*/ 170833 w 170832"/>
                  <a:gd name="connsiteY4" fmla="*/ 0 h 554726"/>
                  <a:gd name="connsiteX5" fmla="*/ 96595 w 170832"/>
                  <a:gd name="connsiteY5" fmla="*/ 42863 h 554726"/>
                  <a:gd name="connsiteX6" fmla="*/ 44046 w 170832"/>
                  <a:gd name="connsiteY6" fmla="*/ 133731 h 554726"/>
                  <a:gd name="connsiteX7" fmla="*/ 44046 w 170832"/>
                  <a:gd name="connsiteY7" fmla="*/ 463772 h 554726"/>
                  <a:gd name="connsiteX8" fmla="*/ 96595 w 170832"/>
                  <a:gd name="connsiteY8" fmla="*/ 554726 h 554726"/>
                  <a:gd name="connsiteX9" fmla="*/ 146058 w 170832"/>
                  <a:gd name="connsiteY9" fmla="*/ 554726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832" h="554726">
                    <a:moveTo>
                      <a:pt x="80822" y="442341"/>
                    </a:moveTo>
                    <a:cubicBezTo>
                      <a:pt x="29681" y="353444"/>
                      <a:pt x="29681" y="244059"/>
                      <a:pt x="80822" y="155162"/>
                    </a:cubicBezTo>
                    <a:lnTo>
                      <a:pt x="146058" y="42863"/>
                    </a:lnTo>
                    <a:lnTo>
                      <a:pt x="170833" y="0"/>
                    </a:lnTo>
                    <a:lnTo>
                      <a:pt x="170833" y="0"/>
                    </a:lnTo>
                    <a:lnTo>
                      <a:pt x="96595" y="42863"/>
                    </a:lnTo>
                    <a:lnTo>
                      <a:pt x="44046" y="133731"/>
                    </a:lnTo>
                    <a:cubicBezTo>
                      <a:pt x="-14682" y="235906"/>
                      <a:pt x="-14682" y="361596"/>
                      <a:pt x="44046" y="463772"/>
                    </a:cubicBezTo>
                    <a:lnTo>
                      <a:pt x="96595" y="554726"/>
                    </a:lnTo>
                    <a:lnTo>
                      <a:pt x="146058" y="55472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9" name="Freeform: Shape 5848">
                <a:extLst>
                  <a:ext uri="{FF2B5EF4-FFF2-40B4-BE49-F238E27FC236}">
                    <a16:creationId xmlns:a16="http://schemas.microsoft.com/office/drawing/2014/main" id="{D9441237-0517-A9C5-8808-F562FF11A2B9}"/>
                  </a:ext>
                </a:extLst>
              </p:cNvPr>
              <p:cNvSpPr/>
              <p:nvPr/>
            </p:nvSpPr>
            <p:spPr>
              <a:xfrm>
                <a:off x="3011528" y="5413533"/>
                <a:ext cx="517521" cy="298837"/>
              </a:xfrm>
              <a:custGeom>
                <a:avLst/>
                <a:gdLst>
                  <a:gd name="connsiteX0" fmla="*/ 492747 w 517521"/>
                  <a:gd name="connsiteY0" fmla="*/ 0 h 298837"/>
                  <a:gd name="connsiteX1" fmla="*/ 427853 w 517521"/>
                  <a:gd name="connsiteY1" fmla="*/ 112385 h 298837"/>
                  <a:gd name="connsiteX2" fmla="*/ 179251 w 517521"/>
                  <a:gd name="connsiteY2" fmla="*/ 255975 h 298837"/>
                  <a:gd name="connsiteX3" fmla="*/ 0 w 517521"/>
                  <a:gd name="connsiteY3" fmla="*/ 255975 h 298837"/>
                  <a:gd name="connsiteX4" fmla="*/ 74238 w 517521"/>
                  <a:gd name="connsiteY4" fmla="*/ 298837 h 298837"/>
                  <a:gd name="connsiteX5" fmla="*/ 179165 w 517521"/>
                  <a:gd name="connsiteY5" fmla="*/ 298837 h 298837"/>
                  <a:gd name="connsiteX6" fmla="*/ 464972 w 517521"/>
                  <a:gd name="connsiteY6" fmla="*/ 133817 h 298837"/>
                  <a:gd name="connsiteX7" fmla="*/ 517522 w 517521"/>
                  <a:gd name="connsiteY7" fmla="*/ 42863 h 298837"/>
                  <a:gd name="connsiteX8" fmla="*/ 501834 w 517521"/>
                  <a:gd name="connsiteY8" fmla="*/ 15774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837">
                    <a:moveTo>
                      <a:pt x="492747" y="0"/>
                    </a:moveTo>
                    <a:lnTo>
                      <a:pt x="427853" y="112385"/>
                    </a:lnTo>
                    <a:cubicBezTo>
                      <a:pt x="376456" y="201094"/>
                      <a:pt x="281771" y="255777"/>
                      <a:pt x="179251" y="255975"/>
                    </a:cubicBezTo>
                    <a:lnTo>
                      <a:pt x="0" y="255975"/>
                    </a:lnTo>
                    <a:lnTo>
                      <a:pt x="74238" y="298837"/>
                    </a:lnTo>
                    <a:lnTo>
                      <a:pt x="179165" y="298837"/>
                    </a:lnTo>
                    <a:cubicBezTo>
                      <a:pt x="297020" y="298640"/>
                      <a:pt x="405878" y="235787"/>
                      <a:pt x="464972" y="133817"/>
                    </a:cubicBezTo>
                    <a:lnTo>
                      <a:pt x="517522" y="42863"/>
                    </a:lnTo>
                    <a:lnTo>
                      <a:pt x="501834" y="15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0" name="Freeform: Shape 5849">
                <a:extLst>
                  <a:ext uri="{FF2B5EF4-FFF2-40B4-BE49-F238E27FC236}">
                    <a16:creationId xmlns:a16="http://schemas.microsoft.com/office/drawing/2014/main" id="{DA6C87BF-8A1A-5A78-C7F4-D5B86F1FE1C0}"/>
                  </a:ext>
                </a:extLst>
              </p:cNvPr>
              <p:cNvSpPr/>
              <p:nvPr/>
            </p:nvSpPr>
            <p:spPr>
              <a:xfrm>
                <a:off x="3455670" y="6097276"/>
                <a:ext cx="517521" cy="298751"/>
              </a:xfrm>
              <a:custGeom>
                <a:avLst/>
                <a:gdLst>
                  <a:gd name="connsiteX0" fmla="*/ 24775 w 517521"/>
                  <a:gd name="connsiteY0" fmla="*/ 298751 h 298751"/>
                  <a:gd name="connsiteX1" fmla="*/ 89668 w 517521"/>
                  <a:gd name="connsiteY1" fmla="*/ 186452 h 298751"/>
                  <a:gd name="connsiteX2" fmla="*/ 338271 w 517521"/>
                  <a:gd name="connsiteY2" fmla="*/ 42863 h 298751"/>
                  <a:gd name="connsiteX3" fmla="*/ 517522 w 517521"/>
                  <a:gd name="connsiteY3" fmla="*/ 42863 h 298751"/>
                  <a:gd name="connsiteX4" fmla="*/ 443284 w 517521"/>
                  <a:gd name="connsiteY4" fmla="*/ 0 h 298751"/>
                  <a:gd name="connsiteX5" fmla="*/ 338357 w 517521"/>
                  <a:gd name="connsiteY5" fmla="*/ 0 h 298751"/>
                  <a:gd name="connsiteX6" fmla="*/ 52549 w 517521"/>
                  <a:gd name="connsiteY6" fmla="*/ 165021 h 298751"/>
                  <a:gd name="connsiteX7" fmla="*/ 0 w 517521"/>
                  <a:gd name="connsiteY7" fmla="*/ 255889 h 298751"/>
                  <a:gd name="connsiteX8" fmla="*/ 15688 w 517521"/>
                  <a:gd name="connsiteY8" fmla="*/ 283064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7521" h="298751">
                    <a:moveTo>
                      <a:pt x="24775" y="298751"/>
                    </a:moveTo>
                    <a:lnTo>
                      <a:pt x="89668" y="186452"/>
                    </a:lnTo>
                    <a:cubicBezTo>
                      <a:pt x="141078" y="97761"/>
                      <a:pt x="235752" y="43077"/>
                      <a:pt x="338271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510" y="214"/>
                      <a:pt x="111657" y="63068"/>
                      <a:pt x="52549" y="165021"/>
                    </a:cubicBezTo>
                    <a:lnTo>
                      <a:pt x="0" y="255889"/>
                    </a:lnTo>
                    <a:lnTo>
                      <a:pt x="15688" y="28306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1" name="Freeform: Shape 5850">
                <a:extLst>
                  <a:ext uri="{FF2B5EF4-FFF2-40B4-BE49-F238E27FC236}">
                    <a16:creationId xmlns:a16="http://schemas.microsoft.com/office/drawing/2014/main" id="{6070EE6C-2BAC-619C-9950-F3C98E949CF5}"/>
                  </a:ext>
                </a:extLst>
              </p:cNvPr>
              <p:cNvSpPr/>
              <p:nvPr/>
            </p:nvSpPr>
            <p:spPr>
              <a:xfrm>
                <a:off x="3455755" y="6353251"/>
                <a:ext cx="24688" cy="42862"/>
              </a:xfrm>
              <a:custGeom>
                <a:avLst/>
                <a:gdLst>
                  <a:gd name="connsiteX0" fmla="*/ 24689 w 24688"/>
                  <a:gd name="connsiteY0" fmla="*/ 42863 h 42862"/>
                  <a:gd name="connsiteX1" fmla="*/ 15688 w 24688"/>
                  <a:gd name="connsiteY1" fmla="*/ 27089 h 42862"/>
                  <a:gd name="connsiteX2" fmla="*/ 0 w 24688"/>
                  <a:gd name="connsiteY2" fmla="*/ 0 h 42862"/>
                  <a:gd name="connsiteX3" fmla="*/ 0 w 24688"/>
                  <a:gd name="connsiteY3" fmla="*/ 42863 h 42862"/>
                  <a:gd name="connsiteX4" fmla="*/ 24689 w 24688"/>
                  <a:gd name="connsiteY4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8" h="42862">
                    <a:moveTo>
                      <a:pt x="24689" y="42863"/>
                    </a:moveTo>
                    <a:lnTo>
                      <a:pt x="15688" y="27089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24689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2" name="Freeform: Shape 5851">
                <a:extLst>
                  <a:ext uri="{FF2B5EF4-FFF2-40B4-BE49-F238E27FC236}">
                    <a16:creationId xmlns:a16="http://schemas.microsoft.com/office/drawing/2014/main" id="{B46878BE-9724-B8CD-5592-056F253B967B}"/>
                  </a:ext>
                </a:extLst>
              </p:cNvPr>
              <p:cNvSpPr/>
              <p:nvPr/>
            </p:nvSpPr>
            <p:spPr>
              <a:xfrm>
                <a:off x="3923728" y="6140138"/>
                <a:ext cx="146075" cy="255974"/>
              </a:xfrm>
              <a:custGeom>
                <a:avLst/>
                <a:gdLst>
                  <a:gd name="connsiteX0" fmla="*/ 64894 w 146075"/>
                  <a:gd name="connsiteY0" fmla="*/ 112385 h 255974"/>
                  <a:gd name="connsiteX1" fmla="*/ 103213 w 146075"/>
                  <a:gd name="connsiteY1" fmla="*/ 255975 h 255974"/>
                  <a:gd name="connsiteX2" fmla="*/ 146075 w 146075"/>
                  <a:gd name="connsiteY2" fmla="*/ 255975 h 255974"/>
                  <a:gd name="connsiteX3" fmla="*/ 102013 w 146075"/>
                  <a:gd name="connsiteY3" fmla="*/ 90954 h 255974"/>
                  <a:gd name="connsiteX4" fmla="*/ 49549 w 146075"/>
                  <a:gd name="connsiteY4" fmla="*/ 0 h 255974"/>
                  <a:gd name="connsiteX5" fmla="*/ 0 w 146075"/>
                  <a:gd name="connsiteY5" fmla="*/ 0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5974">
                    <a:moveTo>
                      <a:pt x="64894" y="112385"/>
                    </a:moveTo>
                    <a:cubicBezTo>
                      <a:pt x="90054" y="156054"/>
                      <a:pt x="103264" y="205577"/>
                      <a:pt x="103213" y="255975"/>
                    </a:cubicBezTo>
                    <a:lnTo>
                      <a:pt x="146075" y="255975"/>
                    </a:lnTo>
                    <a:cubicBezTo>
                      <a:pt x="146144" y="198050"/>
                      <a:pt x="130945" y="141129"/>
                      <a:pt x="102013" y="90954"/>
                    </a:cubicBezTo>
                    <a:lnTo>
                      <a:pt x="4954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3" name="Freeform: Shape 5852">
                <a:extLst>
                  <a:ext uri="{FF2B5EF4-FFF2-40B4-BE49-F238E27FC236}">
                    <a16:creationId xmlns:a16="http://schemas.microsoft.com/office/drawing/2014/main" id="{C9F920AA-3259-2E4D-1AF1-95B3550C15DE}"/>
                  </a:ext>
                </a:extLst>
              </p:cNvPr>
              <p:cNvSpPr/>
              <p:nvPr/>
            </p:nvSpPr>
            <p:spPr>
              <a:xfrm>
                <a:off x="4616729" y="6097276"/>
                <a:ext cx="170764" cy="298837"/>
              </a:xfrm>
              <a:custGeom>
                <a:avLst/>
                <a:gdLst>
                  <a:gd name="connsiteX0" fmla="*/ 81182 w 170764"/>
                  <a:gd name="connsiteY0" fmla="*/ 155162 h 298837"/>
                  <a:gd name="connsiteX1" fmla="*/ 145990 w 170764"/>
                  <a:gd name="connsiteY1" fmla="*/ 42863 h 298837"/>
                  <a:gd name="connsiteX2" fmla="*/ 170764 w 170764"/>
                  <a:gd name="connsiteY2" fmla="*/ 0 h 298837"/>
                  <a:gd name="connsiteX3" fmla="*/ 96526 w 170764"/>
                  <a:gd name="connsiteY3" fmla="*/ 42863 h 298837"/>
                  <a:gd name="connsiteX4" fmla="*/ 44063 w 170764"/>
                  <a:gd name="connsiteY4" fmla="*/ 133731 h 298837"/>
                  <a:gd name="connsiteX5" fmla="*/ 0 w 170764"/>
                  <a:gd name="connsiteY5" fmla="*/ 298837 h 298837"/>
                  <a:gd name="connsiteX6" fmla="*/ 42863 w 170764"/>
                  <a:gd name="connsiteY6" fmla="*/ 298837 h 298837"/>
                  <a:gd name="connsiteX7" fmla="*/ 81182 w 170764"/>
                  <a:gd name="connsiteY7" fmla="*/ 155162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764" h="298837">
                    <a:moveTo>
                      <a:pt x="81182" y="155162"/>
                    </a:moveTo>
                    <a:lnTo>
                      <a:pt x="145990" y="42863"/>
                    </a:lnTo>
                    <a:lnTo>
                      <a:pt x="170764" y="0"/>
                    </a:lnTo>
                    <a:lnTo>
                      <a:pt x="96526" y="42863"/>
                    </a:lnTo>
                    <a:lnTo>
                      <a:pt x="44063" y="133731"/>
                    </a:lnTo>
                    <a:cubicBezTo>
                      <a:pt x="15139" y="183940"/>
                      <a:pt x="-60" y="240887"/>
                      <a:pt x="0" y="298837"/>
                    </a:cubicBezTo>
                    <a:lnTo>
                      <a:pt x="42863" y="298837"/>
                    </a:lnTo>
                    <a:cubicBezTo>
                      <a:pt x="42777" y="248405"/>
                      <a:pt x="55996" y="198848"/>
                      <a:pt x="81182" y="15516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4" name="Freeform: Shape 5853">
                <a:extLst>
                  <a:ext uri="{FF2B5EF4-FFF2-40B4-BE49-F238E27FC236}">
                    <a16:creationId xmlns:a16="http://schemas.microsoft.com/office/drawing/2014/main" id="{6DD3F66B-57C2-D763-D81F-C47C9E776C40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467972" cy="298837"/>
              </a:xfrm>
              <a:custGeom>
                <a:avLst/>
                <a:gdLst>
                  <a:gd name="connsiteX0" fmla="*/ 129788 w 467972"/>
                  <a:gd name="connsiteY0" fmla="*/ 42863 h 298837"/>
                  <a:gd name="connsiteX1" fmla="*/ 378390 w 467972"/>
                  <a:gd name="connsiteY1" fmla="*/ 186452 h 298837"/>
                  <a:gd name="connsiteX2" fmla="*/ 443198 w 467972"/>
                  <a:gd name="connsiteY2" fmla="*/ 298837 h 298837"/>
                  <a:gd name="connsiteX3" fmla="*/ 467973 w 467972"/>
                  <a:gd name="connsiteY3" fmla="*/ 298837 h 298837"/>
                  <a:gd name="connsiteX4" fmla="*/ 467973 w 467972"/>
                  <a:gd name="connsiteY4" fmla="*/ 255975 h 298837"/>
                  <a:gd name="connsiteX5" fmla="*/ 416023 w 467972"/>
                  <a:gd name="connsiteY5" fmla="*/ 165021 h 298837"/>
                  <a:gd name="connsiteX6" fmla="*/ 130216 w 467972"/>
                  <a:gd name="connsiteY6" fmla="*/ 0 h 298837"/>
                  <a:gd name="connsiteX7" fmla="*/ 24775 w 467972"/>
                  <a:gd name="connsiteY7" fmla="*/ 0 h 298837"/>
                  <a:gd name="connsiteX8" fmla="*/ 0 w 467972"/>
                  <a:gd name="connsiteY8" fmla="*/ 42863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972" h="298837">
                    <a:moveTo>
                      <a:pt x="129788" y="42863"/>
                    </a:moveTo>
                    <a:cubicBezTo>
                      <a:pt x="232306" y="43077"/>
                      <a:pt x="326981" y="97761"/>
                      <a:pt x="378390" y="186452"/>
                    </a:cubicBezTo>
                    <a:lnTo>
                      <a:pt x="443198" y="298837"/>
                    </a:lnTo>
                    <a:lnTo>
                      <a:pt x="467973" y="298837"/>
                    </a:lnTo>
                    <a:lnTo>
                      <a:pt x="467973" y="255975"/>
                    </a:lnTo>
                    <a:lnTo>
                      <a:pt x="416023" y="165021"/>
                    </a:lnTo>
                    <a:cubicBezTo>
                      <a:pt x="356916" y="63068"/>
                      <a:pt x="248063" y="214"/>
                      <a:pt x="130216" y="0"/>
                    </a:cubicBezTo>
                    <a:lnTo>
                      <a:pt x="24775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5" name="Freeform: Shape 5854">
                <a:extLst>
                  <a:ext uri="{FF2B5EF4-FFF2-40B4-BE49-F238E27FC236}">
                    <a16:creationId xmlns:a16="http://schemas.microsoft.com/office/drawing/2014/main" id="{64662F82-008B-F18E-E819-B137779BC832}"/>
                  </a:ext>
                </a:extLst>
              </p:cNvPr>
              <p:cNvSpPr/>
              <p:nvPr/>
            </p:nvSpPr>
            <p:spPr>
              <a:xfrm>
                <a:off x="4787493" y="6097276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6" name="Freeform: Shape 5855">
                <a:extLst>
                  <a:ext uri="{FF2B5EF4-FFF2-40B4-BE49-F238E27FC236}">
                    <a16:creationId xmlns:a16="http://schemas.microsoft.com/office/drawing/2014/main" id="{7B803F84-7CCC-B5AA-B476-26D71E2CF22F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7" name="Freeform: Shape 5856">
                <a:extLst>
                  <a:ext uri="{FF2B5EF4-FFF2-40B4-BE49-F238E27FC236}">
                    <a16:creationId xmlns:a16="http://schemas.microsoft.com/office/drawing/2014/main" id="{B5ABCE2E-8C01-17DA-7F5D-14E44E8E0049}"/>
                  </a:ext>
                </a:extLst>
              </p:cNvPr>
              <p:cNvSpPr/>
              <p:nvPr/>
            </p:nvSpPr>
            <p:spPr>
              <a:xfrm>
                <a:off x="4762719" y="6097276"/>
                <a:ext cx="24774" cy="42862"/>
              </a:xfrm>
              <a:custGeom>
                <a:avLst/>
                <a:gdLst>
                  <a:gd name="connsiteX0" fmla="*/ 24775 w 24774"/>
                  <a:gd name="connsiteY0" fmla="*/ 0 h 42862"/>
                  <a:gd name="connsiteX1" fmla="*/ 24775 w 24774"/>
                  <a:gd name="connsiteY1" fmla="*/ 0 h 42862"/>
                  <a:gd name="connsiteX2" fmla="*/ 0 w 24774"/>
                  <a:gd name="connsiteY2" fmla="*/ 42863 h 42862"/>
                  <a:gd name="connsiteX3" fmla="*/ 24775 w 24774"/>
                  <a:gd name="connsiteY3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24775" y="0"/>
                    </a:moveTo>
                    <a:lnTo>
                      <a:pt x="24775" y="0"/>
                    </a:lnTo>
                    <a:lnTo>
                      <a:pt x="0" y="42863"/>
                    </a:lnTo>
                    <a:lnTo>
                      <a:pt x="2477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8" name="Freeform: Shape 5857">
                <a:extLst>
                  <a:ext uri="{FF2B5EF4-FFF2-40B4-BE49-F238E27FC236}">
                    <a16:creationId xmlns:a16="http://schemas.microsoft.com/office/drawing/2014/main" id="{339D0FA3-BD72-BC13-7CF6-A47BAF70FBB7}"/>
                  </a:ext>
                </a:extLst>
              </p:cNvPr>
              <p:cNvSpPr/>
              <p:nvPr/>
            </p:nvSpPr>
            <p:spPr>
              <a:xfrm>
                <a:off x="5157739" y="5370671"/>
                <a:ext cx="467887" cy="341699"/>
              </a:xfrm>
              <a:custGeom>
                <a:avLst/>
                <a:gdLst>
                  <a:gd name="connsiteX0" fmla="*/ 52207 w 467887"/>
                  <a:gd name="connsiteY0" fmla="*/ 176679 h 341699"/>
                  <a:gd name="connsiteX1" fmla="*/ 338185 w 467887"/>
                  <a:gd name="connsiteY1" fmla="*/ 341700 h 341699"/>
                  <a:gd name="connsiteX2" fmla="*/ 443113 w 467887"/>
                  <a:gd name="connsiteY2" fmla="*/ 341700 h 341699"/>
                  <a:gd name="connsiteX3" fmla="*/ 467887 w 467887"/>
                  <a:gd name="connsiteY3" fmla="*/ 298837 h 341699"/>
                  <a:gd name="connsiteX4" fmla="*/ 338185 w 467887"/>
                  <a:gd name="connsiteY4" fmla="*/ 298837 h 341699"/>
                  <a:gd name="connsiteX5" fmla="*/ 89583 w 467887"/>
                  <a:gd name="connsiteY5" fmla="*/ 155248 h 341699"/>
                  <a:gd name="connsiteX6" fmla="*/ 24775 w 467887"/>
                  <a:gd name="connsiteY6" fmla="*/ 42863 h 341699"/>
                  <a:gd name="connsiteX7" fmla="*/ 0 w 467887"/>
                  <a:gd name="connsiteY7" fmla="*/ 0 h 341699"/>
                  <a:gd name="connsiteX8" fmla="*/ 0 w 467887"/>
                  <a:gd name="connsiteY8" fmla="*/ 85725 h 34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887" h="341699">
                    <a:moveTo>
                      <a:pt x="52207" y="176679"/>
                    </a:moveTo>
                    <a:cubicBezTo>
                      <a:pt x="111348" y="278683"/>
                      <a:pt x="220270" y="341545"/>
                      <a:pt x="338185" y="341700"/>
                    </a:cubicBezTo>
                    <a:lnTo>
                      <a:pt x="443113" y="341700"/>
                    </a:lnTo>
                    <a:lnTo>
                      <a:pt x="467887" y="298837"/>
                    </a:lnTo>
                    <a:lnTo>
                      <a:pt x="338185" y="298837"/>
                    </a:lnTo>
                    <a:cubicBezTo>
                      <a:pt x="235667" y="298623"/>
                      <a:pt x="140992" y="243939"/>
                      <a:pt x="89583" y="155248"/>
                    </a:cubicBezTo>
                    <a:lnTo>
                      <a:pt x="24775" y="42863"/>
                    </a:lnTo>
                    <a:lnTo>
                      <a:pt x="0" y="0"/>
                    </a:lnTo>
                    <a:lnTo>
                      <a:pt x="0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9" name="Freeform: Shape 5858">
                <a:extLst>
                  <a:ext uri="{FF2B5EF4-FFF2-40B4-BE49-F238E27FC236}">
                    <a16:creationId xmlns:a16="http://schemas.microsoft.com/office/drawing/2014/main" id="{09554527-7102-181A-F346-8CF8163A0680}"/>
                  </a:ext>
                </a:extLst>
              </p:cNvPr>
              <p:cNvSpPr/>
              <p:nvPr/>
            </p:nvSpPr>
            <p:spPr>
              <a:xfrm>
                <a:off x="5600766" y="5712370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0" name="Freeform: Shape 5859">
                <a:extLst>
                  <a:ext uri="{FF2B5EF4-FFF2-40B4-BE49-F238E27FC236}">
                    <a16:creationId xmlns:a16="http://schemas.microsoft.com/office/drawing/2014/main" id="{B660F216-1AA7-F61F-7F4E-0C182FC4B3BE}"/>
                  </a:ext>
                </a:extLst>
              </p:cNvPr>
              <p:cNvSpPr/>
              <p:nvPr/>
            </p:nvSpPr>
            <p:spPr>
              <a:xfrm>
                <a:off x="5600766" y="5157644"/>
                <a:ext cx="170727" cy="554726"/>
              </a:xfrm>
              <a:custGeom>
                <a:avLst/>
                <a:gdLst>
                  <a:gd name="connsiteX0" fmla="*/ 89582 w 170727"/>
                  <a:gd name="connsiteY0" fmla="*/ 112300 h 554726"/>
                  <a:gd name="connsiteX1" fmla="*/ 89582 w 170727"/>
                  <a:gd name="connsiteY1" fmla="*/ 399478 h 554726"/>
                  <a:gd name="connsiteX2" fmla="*/ 24774 w 170727"/>
                  <a:gd name="connsiteY2" fmla="*/ 511864 h 554726"/>
                  <a:gd name="connsiteX3" fmla="*/ 0 w 170727"/>
                  <a:gd name="connsiteY3" fmla="*/ 554726 h 554726"/>
                  <a:gd name="connsiteX4" fmla="*/ 74238 w 170727"/>
                  <a:gd name="connsiteY4" fmla="*/ 511864 h 554726"/>
                  <a:gd name="connsiteX5" fmla="*/ 126616 w 170727"/>
                  <a:gd name="connsiteY5" fmla="*/ 420910 h 554726"/>
                  <a:gd name="connsiteX6" fmla="*/ 126616 w 170727"/>
                  <a:gd name="connsiteY6" fmla="*/ 90868 h 554726"/>
                  <a:gd name="connsiteX7" fmla="*/ 74152 w 170727"/>
                  <a:gd name="connsiteY7" fmla="*/ 0 h 554726"/>
                  <a:gd name="connsiteX8" fmla="*/ 24689 w 170727"/>
                  <a:gd name="connsiteY8" fmla="*/ 0 h 554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27" h="554726">
                    <a:moveTo>
                      <a:pt x="89582" y="112300"/>
                    </a:moveTo>
                    <a:cubicBezTo>
                      <a:pt x="140760" y="201188"/>
                      <a:pt x="140760" y="310590"/>
                      <a:pt x="89582" y="399478"/>
                    </a:cubicBezTo>
                    <a:lnTo>
                      <a:pt x="24774" y="511864"/>
                    </a:lnTo>
                    <a:lnTo>
                      <a:pt x="0" y="554726"/>
                    </a:lnTo>
                    <a:lnTo>
                      <a:pt x="74238" y="511864"/>
                    </a:lnTo>
                    <a:lnTo>
                      <a:pt x="126616" y="420910"/>
                    </a:lnTo>
                    <a:cubicBezTo>
                      <a:pt x="185432" y="318760"/>
                      <a:pt x="185432" y="193018"/>
                      <a:pt x="126616" y="90868"/>
                    </a:cubicBezTo>
                    <a:lnTo>
                      <a:pt x="74152" y="0"/>
                    </a:lnTo>
                    <a:lnTo>
                      <a:pt x="24689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1" name="Freeform: Shape 5860">
                <a:extLst>
                  <a:ext uri="{FF2B5EF4-FFF2-40B4-BE49-F238E27FC236}">
                    <a16:creationId xmlns:a16="http://schemas.microsoft.com/office/drawing/2014/main" id="{D9C6F504-9F68-31AD-5834-2000592F9F0E}"/>
                  </a:ext>
                </a:extLst>
              </p:cNvPr>
              <p:cNvSpPr/>
              <p:nvPr/>
            </p:nvSpPr>
            <p:spPr>
              <a:xfrm>
                <a:off x="5675004" y="5157644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2" name="Freeform: Shape 5861">
                <a:extLst>
                  <a:ext uri="{FF2B5EF4-FFF2-40B4-BE49-F238E27FC236}">
                    <a16:creationId xmlns:a16="http://schemas.microsoft.com/office/drawing/2014/main" id="{D00FC2C9-BC89-1763-B3BD-83EABD471604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3" name="Freeform: Shape 5862">
                <a:extLst>
                  <a:ext uri="{FF2B5EF4-FFF2-40B4-BE49-F238E27FC236}">
                    <a16:creationId xmlns:a16="http://schemas.microsoft.com/office/drawing/2014/main" id="{18860CEA-9BFC-470C-B61B-70CBEC0C8E3C}"/>
                  </a:ext>
                </a:extLst>
              </p:cNvPr>
              <p:cNvSpPr/>
              <p:nvPr/>
            </p:nvSpPr>
            <p:spPr>
              <a:xfrm>
                <a:off x="5600766" y="5669508"/>
                <a:ext cx="24774" cy="42862"/>
              </a:xfrm>
              <a:custGeom>
                <a:avLst/>
                <a:gdLst>
                  <a:gd name="connsiteX0" fmla="*/ 0 w 24774"/>
                  <a:gd name="connsiteY0" fmla="*/ 42863 h 42862"/>
                  <a:gd name="connsiteX1" fmla="*/ 0 w 24774"/>
                  <a:gd name="connsiteY1" fmla="*/ 42863 h 42862"/>
                  <a:gd name="connsiteX2" fmla="*/ 24774 w 24774"/>
                  <a:gd name="connsiteY2" fmla="*/ 0 h 42862"/>
                  <a:gd name="connsiteX3" fmla="*/ 0 w 24774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74" h="42862">
                    <a:moveTo>
                      <a:pt x="0" y="42863"/>
                    </a:moveTo>
                    <a:lnTo>
                      <a:pt x="0" y="42863"/>
                    </a:lnTo>
                    <a:lnTo>
                      <a:pt x="24774" y="0"/>
                    </a:lnTo>
                    <a:lnTo>
                      <a:pt x="0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4" name="Freeform: Shape 5863">
                <a:extLst>
                  <a:ext uri="{FF2B5EF4-FFF2-40B4-BE49-F238E27FC236}">
                    <a16:creationId xmlns:a16="http://schemas.microsoft.com/office/drawing/2014/main" id="{A7418946-EFAC-E87F-D80A-2EE654818C10}"/>
                  </a:ext>
                </a:extLst>
              </p:cNvPr>
              <p:cNvSpPr/>
              <p:nvPr/>
            </p:nvSpPr>
            <p:spPr>
              <a:xfrm>
                <a:off x="5157568" y="5114782"/>
                <a:ext cx="517521" cy="298751"/>
              </a:xfrm>
              <a:custGeom>
                <a:avLst/>
                <a:gdLst>
                  <a:gd name="connsiteX0" fmla="*/ 89754 w 517521"/>
                  <a:gd name="connsiteY0" fmla="*/ 186452 h 298751"/>
                  <a:gd name="connsiteX1" fmla="*/ 338357 w 517521"/>
                  <a:gd name="connsiteY1" fmla="*/ 42863 h 298751"/>
                  <a:gd name="connsiteX2" fmla="*/ 517522 w 517521"/>
                  <a:gd name="connsiteY2" fmla="*/ 42863 h 298751"/>
                  <a:gd name="connsiteX3" fmla="*/ 443284 w 517521"/>
                  <a:gd name="connsiteY3" fmla="*/ 0 h 298751"/>
                  <a:gd name="connsiteX4" fmla="*/ 338357 w 517521"/>
                  <a:gd name="connsiteY4" fmla="*/ 0 h 298751"/>
                  <a:gd name="connsiteX5" fmla="*/ 52464 w 517521"/>
                  <a:gd name="connsiteY5" fmla="*/ 165021 h 298751"/>
                  <a:gd name="connsiteX6" fmla="*/ 0 w 517521"/>
                  <a:gd name="connsiteY6" fmla="*/ 255889 h 298751"/>
                  <a:gd name="connsiteX7" fmla="*/ 24775 w 517521"/>
                  <a:gd name="connsiteY7" fmla="*/ 298751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521" h="298751">
                    <a:moveTo>
                      <a:pt x="89754" y="186452"/>
                    </a:moveTo>
                    <a:cubicBezTo>
                      <a:pt x="141189" y="97786"/>
                      <a:pt x="235847" y="43111"/>
                      <a:pt x="338357" y="42863"/>
                    </a:cubicBezTo>
                    <a:lnTo>
                      <a:pt x="517522" y="42863"/>
                    </a:lnTo>
                    <a:lnTo>
                      <a:pt x="443284" y="0"/>
                    </a:lnTo>
                    <a:lnTo>
                      <a:pt x="338357" y="0"/>
                    </a:lnTo>
                    <a:cubicBezTo>
                      <a:pt x="220467" y="171"/>
                      <a:pt x="111571" y="63025"/>
                      <a:pt x="52464" y="165021"/>
                    </a:cubicBezTo>
                    <a:lnTo>
                      <a:pt x="0" y="255889"/>
                    </a:lnTo>
                    <a:lnTo>
                      <a:pt x="24775" y="29875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5" name="Freeform: Shape 5864">
                <a:extLst>
                  <a:ext uri="{FF2B5EF4-FFF2-40B4-BE49-F238E27FC236}">
                    <a16:creationId xmlns:a16="http://schemas.microsoft.com/office/drawing/2014/main" id="{CABD63C0-7278-672C-946E-B28A82E44CAC}"/>
                  </a:ext>
                </a:extLst>
              </p:cNvPr>
              <p:cNvSpPr/>
              <p:nvPr/>
            </p:nvSpPr>
            <p:spPr>
              <a:xfrm>
                <a:off x="4713255" y="4431039"/>
                <a:ext cx="517950" cy="298837"/>
              </a:xfrm>
              <a:custGeom>
                <a:avLst/>
                <a:gdLst>
                  <a:gd name="connsiteX0" fmla="*/ 74238 w 517950"/>
                  <a:gd name="connsiteY0" fmla="*/ 298837 h 298837"/>
                  <a:gd name="connsiteX1" fmla="*/ 179165 w 517950"/>
                  <a:gd name="connsiteY1" fmla="*/ 298837 h 298837"/>
                  <a:gd name="connsiteX2" fmla="*/ 465487 w 517950"/>
                  <a:gd name="connsiteY2" fmla="*/ 133817 h 298837"/>
                  <a:gd name="connsiteX3" fmla="*/ 517950 w 517950"/>
                  <a:gd name="connsiteY3" fmla="*/ 42863 h 298837"/>
                  <a:gd name="connsiteX4" fmla="*/ 493176 w 517950"/>
                  <a:gd name="connsiteY4" fmla="*/ 0 h 298837"/>
                  <a:gd name="connsiteX5" fmla="*/ 427939 w 517950"/>
                  <a:gd name="connsiteY5" fmla="*/ 112385 h 298837"/>
                  <a:gd name="connsiteX6" fmla="*/ 179337 w 517950"/>
                  <a:gd name="connsiteY6" fmla="*/ 255975 h 298837"/>
                  <a:gd name="connsiteX7" fmla="*/ 0 w 517950"/>
                  <a:gd name="connsiteY7" fmla="*/ 255975 h 29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837">
                    <a:moveTo>
                      <a:pt x="74238" y="298837"/>
                    </a:moveTo>
                    <a:lnTo>
                      <a:pt x="179165" y="298837"/>
                    </a:lnTo>
                    <a:cubicBezTo>
                      <a:pt x="297200" y="298803"/>
                      <a:pt x="406285" y="235932"/>
                      <a:pt x="465487" y="133817"/>
                    </a:cubicBezTo>
                    <a:lnTo>
                      <a:pt x="517950" y="42863"/>
                    </a:lnTo>
                    <a:lnTo>
                      <a:pt x="493176" y="0"/>
                    </a:lnTo>
                    <a:lnTo>
                      <a:pt x="427939" y="112385"/>
                    </a:lnTo>
                    <a:cubicBezTo>
                      <a:pt x="376504" y="201051"/>
                      <a:pt x="281847" y="255726"/>
                      <a:pt x="179337" y="255975"/>
                    </a:cubicBezTo>
                    <a:lnTo>
                      <a:pt x="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6" name="Freeform: Shape 5865">
                <a:extLst>
                  <a:ext uri="{FF2B5EF4-FFF2-40B4-BE49-F238E27FC236}">
                    <a16:creationId xmlns:a16="http://schemas.microsoft.com/office/drawing/2014/main" id="{404DAD72-A8E7-07A6-CB13-EB9BF53EE3CB}"/>
                  </a:ext>
                </a:extLst>
              </p:cNvPr>
              <p:cNvSpPr/>
              <p:nvPr/>
            </p:nvSpPr>
            <p:spPr>
              <a:xfrm>
                <a:off x="5206002" y="4431039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24775 w 24774"/>
                  <a:gd name="connsiteY1" fmla="*/ 42863 h 42862"/>
                  <a:gd name="connsiteX2" fmla="*/ 24775 w 24774"/>
                  <a:gd name="connsiteY2" fmla="*/ 0 h 42862"/>
                  <a:gd name="connsiteX3" fmla="*/ 0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7" name="Freeform: Shape 5866">
                <a:extLst>
                  <a:ext uri="{FF2B5EF4-FFF2-40B4-BE49-F238E27FC236}">
                    <a16:creationId xmlns:a16="http://schemas.microsoft.com/office/drawing/2014/main" id="{79F05EA1-3F64-11D9-433B-E84C9A22B57C}"/>
                  </a:ext>
                </a:extLst>
              </p:cNvPr>
              <p:cNvSpPr/>
              <p:nvPr/>
            </p:nvSpPr>
            <p:spPr>
              <a:xfrm>
                <a:off x="4616643" y="4431039"/>
                <a:ext cx="145989" cy="255974"/>
              </a:xfrm>
              <a:custGeom>
                <a:avLst/>
                <a:gdLst>
                  <a:gd name="connsiteX0" fmla="*/ 81268 w 145989"/>
                  <a:gd name="connsiteY0" fmla="*/ 143589 h 255974"/>
                  <a:gd name="connsiteX1" fmla="*/ 42863 w 145989"/>
                  <a:gd name="connsiteY1" fmla="*/ 0 h 255974"/>
                  <a:gd name="connsiteX2" fmla="*/ 0 w 145989"/>
                  <a:gd name="connsiteY2" fmla="*/ 0 h 255974"/>
                  <a:gd name="connsiteX3" fmla="*/ 44063 w 145989"/>
                  <a:gd name="connsiteY3" fmla="*/ 165021 h 255974"/>
                  <a:gd name="connsiteX4" fmla="*/ 96527 w 145989"/>
                  <a:gd name="connsiteY4" fmla="*/ 255975 h 255974"/>
                  <a:gd name="connsiteX5" fmla="*/ 145990 w 145989"/>
                  <a:gd name="connsiteY5" fmla="*/ 255975 h 25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989" h="255974">
                    <a:moveTo>
                      <a:pt x="81268" y="143589"/>
                    </a:moveTo>
                    <a:cubicBezTo>
                      <a:pt x="56056" y="99938"/>
                      <a:pt x="42803" y="50406"/>
                      <a:pt x="42863" y="0"/>
                    </a:cubicBezTo>
                    <a:lnTo>
                      <a:pt x="0" y="0"/>
                    </a:lnTo>
                    <a:cubicBezTo>
                      <a:pt x="-60" y="57924"/>
                      <a:pt x="15139" y="114837"/>
                      <a:pt x="44063" y="165021"/>
                    </a:cubicBezTo>
                    <a:lnTo>
                      <a:pt x="96527" y="255975"/>
                    </a:lnTo>
                    <a:lnTo>
                      <a:pt x="145990" y="25597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8" name="Freeform: Shape 5867">
                <a:extLst>
                  <a:ext uri="{FF2B5EF4-FFF2-40B4-BE49-F238E27FC236}">
                    <a16:creationId xmlns:a16="http://schemas.microsoft.com/office/drawing/2014/main" id="{7EF4482F-5482-9CCC-66D4-FCC8D882D57B}"/>
                  </a:ext>
                </a:extLst>
              </p:cNvPr>
              <p:cNvSpPr/>
              <p:nvPr/>
            </p:nvSpPr>
            <p:spPr>
              <a:xfrm>
                <a:off x="4510087" y="6652431"/>
                <a:ext cx="276805" cy="188423"/>
              </a:xfrm>
              <a:custGeom>
                <a:avLst/>
                <a:gdLst>
                  <a:gd name="connsiteX0" fmla="*/ 38576 w 276805"/>
                  <a:gd name="connsiteY0" fmla="*/ 36004 h 188423"/>
                  <a:gd name="connsiteX1" fmla="*/ 0 w 276805"/>
                  <a:gd name="connsiteY1" fmla="*/ 102698 h 188423"/>
                  <a:gd name="connsiteX2" fmla="*/ 0 w 276805"/>
                  <a:gd name="connsiteY2" fmla="*/ 188423 h 188423"/>
                  <a:gd name="connsiteX3" fmla="*/ 75352 w 276805"/>
                  <a:gd name="connsiteY3" fmla="*/ 57864 h 188423"/>
                  <a:gd name="connsiteX4" fmla="*/ 101070 w 276805"/>
                  <a:gd name="connsiteY4" fmla="*/ 42863 h 188423"/>
                  <a:gd name="connsiteX5" fmla="*/ 276806 w 276805"/>
                  <a:gd name="connsiteY5" fmla="*/ 42863 h 188423"/>
                  <a:gd name="connsiteX6" fmla="*/ 202568 w 276805"/>
                  <a:gd name="connsiteY6" fmla="*/ 0 h 188423"/>
                  <a:gd name="connsiteX7" fmla="*/ 101670 w 276805"/>
                  <a:gd name="connsiteY7" fmla="*/ 0 h 188423"/>
                  <a:gd name="connsiteX8" fmla="*/ 38576 w 276805"/>
                  <a:gd name="connsiteY8" fmla="*/ 36004 h 18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05" h="188423">
                    <a:moveTo>
                      <a:pt x="38576" y="36004"/>
                    </a:moveTo>
                    <a:lnTo>
                      <a:pt x="0" y="102698"/>
                    </a:lnTo>
                    <a:lnTo>
                      <a:pt x="0" y="188423"/>
                    </a:lnTo>
                    <a:lnTo>
                      <a:pt x="75352" y="57864"/>
                    </a:lnTo>
                    <a:cubicBezTo>
                      <a:pt x="80693" y="48692"/>
                      <a:pt x="90457" y="42991"/>
                      <a:pt x="101070" y="42863"/>
                    </a:cubicBezTo>
                    <a:lnTo>
                      <a:pt x="276806" y="42863"/>
                    </a:lnTo>
                    <a:lnTo>
                      <a:pt x="202568" y="0"/>
                    </a:lnTo>
                    <a:lnTo>
                      <a:pt x="101670" y="0"/>
                    </a:lnTo>
                    <a:cubicBezTo>
                      <a:pt x="75747" y="-17"/>
                      <a:pt x="51752" y="13682"/>
                      <a:pt x="38576" y="36004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9" name="Freeform: Shape 5868">
                <a:extLst>
                  <a:ext uri="{FF2B5EF4-FFF2-40B4-BE49-F238E27FC236}">
                    <a16:creationId xmlns:a16="http://schemas.microsoft.com/office/drawing/2014/main" id="{ABCC174B-5769-189B-C221-7FF0F59477D6}"/>
                  </a:ext>
                </a:extLst>
              </p:cNvPr>
              <p:cNvSpPr/>
              <p:nvPr/>
            </p:nvSpPr>
            <p:spPr>
              <a:xfrm>
                <a:off x="4450765" y="6828939"/>
                <a:ext cx="16802" cy="29060"/>
              </a:xfrm>
              <a:custGeom>
                <a:avLst/>
                <a:gdLst>
                  <a:gd name="connsiteX0" fmla="*/ 16802 w 16802"/>
                  <a:gd name="connsiteY0" fmla="*/ 29061 h 29060"/>
                  <a:gd name="connsiteX1" fmla="*/ 16802 w 16802"/>
                  <a:gd name="connsiteY1" fmla="*/ 0 h 29060"/>
                  <a:gd name="connsiteX2" fmla="*/ 0 w 16802"/>
                  <a:gd name="connsiteY2" fmla="*/ 29061 h 29060"/>
                  <a:gd name="connsiteX3" fmla="*/ 16802 w 16802"/>
                  <a:gd name="connsiteY3" fmla="*/ 29061 h 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02" h="29060">
                    <a:moveTo>
                      <a:pt x="16802" y="29061"/>
                    </a:moveTo>
                    <a:lnTo>
                      <a:pt x="16802" y="0"/>
                    </a:lnTo>
                    <a:lnTo>
                      <a:pt x="0" y="29061"/>
                    </a:lnTo>
                    <a:lnTo>
                      <a:pt x="16802" y="2906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0" name="Freeform: Shape 5869">
                <a:extLst>
                  <a:ext uri="{FF2B5EF4-FFF2-40B4-BE49-F238E27FC236}">
                    <a16:creationId xmlns:a16="http://schemas.microsoft.com/office/drawing/2014/main" id="{6A2C78D9-5B67-3FA1-F7ED-0B0E0BB78FED}"/>
                  </a:ext>
                </a:extLst>
              </p:cNvPr>
              <p:cNvSpPr/>
              <p:nvPr/>
            </p:nvSpPr>
            <p:spPr>
              <a:xfrm>
                <a:off x="4175760" y="6564306"/>
                <a:ext cx="210369" cy="265061"/>
              </a:xfrm>
              <a:custGeom>
                <a:avLst/>
                <a:gdLst>
                  <a:gd name="connsiteX0" fmla="*/ 178222 w 210369"/>
                  <a:gd name="connsiteY0" fmla="*/ 18602 h 265061"/>
                  <a:gd name="connsiteX1" fmla="*/ 178222 w 210369"/>
                  <a:gd name="connsiteY1" fmla="*/ 18602 h 265061"/>
                  <a:gd name="connsiteX2" fmla="*/ 210369 w 210369"/>
                  <a:gd name="connsiteY2" fmla="*/ 0 h 265061"/>
                  <a:gd name="connsiteX3" fmla="*/ 124644 w 210369"/>
                  <a:gd name="connsiteY3" fmla="*/ 0 h 265061"/>
                  <a:gd name="connsiteX4" fmla="*/ 36776 w 210369"/>
                  <a:gd name="connsiteY4" fmla="*/ 50749 h 265061"/>
                  <a:gd name="connsiteX5" fmla="*/ 0 w 210369"/>
                  <a:gd name="connsiteY5" fmla="*/ 113671 h 265061"/>
                  <a:gd name="connsiteX6" fmla="*/ 0 w 210369"/>
                  <a:gd name="connsiteY6" fmla="*/ 190824 h 265061"/>
                  <a:gd name="connsiteX7" fmla="*/ 42863 w 210369"/>
                  <a:gd name="connsiteY7" fmla="*/ 265062 h 265061"/>
                  <a:gd name="connsiteX8" fmla="*/ 42863 w 210369"/>
                  <a:gd name="connsiteY8" fmla="*/ 113671 h 265061"/>
                  <a:gd name="connsiteX9" fmla="*/ 57864 w 210369"/>
                  <a:gd name="connsiteY9" fmla="*/ 87954 h 265061"/>
                  <a:gd name="connsiteX10" fmla="*/ 167164 w 210369"/>
                  <a:gd name="connsiteY10" fmla="*/ 24860 h 265061"/>
                  <a:gd name="connsiteX11" fmla="*/ 167164 w 210369"/>
                  <a:gd name="connsiteY11" fmla="*/ 24860 h 26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369" h="265061">
                    <a:moveTo>
                      <a:pt x="178222" y="18602"/>
                    </a:moveTo>
                    <a:lnTo>
                      <a:pt x="178222" y="18602"/>
                    </a:lnTo>
                    <a:lnTo>
                      <a:pt x="210369" y="0"/>
                    </a:lnTo>
                    <a:lnTo>
                      <a:pt x="124644" y="0"/>
                    </a:lnTo>
                    <a:lnTo>
                      <a:pt x="36776" y="50749"/>
                    </a:lnTo>
                    <a:cubicBezTo>
                      <a:pt x="14205" y="63694"/>
                      <a:pt x="206" y="87654"/>
                      <a:pt x="0" y="113671"/>
                    </a:cubicBezTo>
                    <a:lnTo>
                      <a:pt x="0" y="190824"/>
                    </a:lnTo>
                    <a:lnTo>
                      <a:pt x="42863" y="265062"/>
                    </a:lnTo>
                    <a:lnTo>
                      <a:pt x="42863" y="113671"/>
                    </a:lnTo>
                    <a:cubicBezTo>
                      <a:pt x="42991" y="103059"/>
                      <a:pt x="48692" y="93294"/>
                      <a:pt x="57864" y="87954"/>
                    </a:cubicBezTo>
                    <a:lnTo>
                      <a:pt x="167164" y="24860"/>
                    </a:lnTo>
                    <a:lnTo>
                      <a:pt x="167164" y="24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1" name="Freeform: Shape 5870">
                <a:extLst>
                  <a:ext uri="{FF2B5EF4-FFF2-40B4-BE49-F238E27FC236}">
                    <a16:creationId xmlns:a16="http://schemas.microsoft.com/office/drawing/2014/main" id="{F424ACA9-07D3-6029-90D1-834B1ED8418B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10115" cy="17573"/>
              </a:xfrm>
              <a:custGeom>
                <a:avLst/>
                <a:gdLst>
                  <a:gd name="connsiteX0" fmla="*/ 0 w 10115"/>
                  <a:gd name="connsiteY0" fmla="*/ 0 h 17573"/>
                  <a:gd name="connsiteX1" fmla="*/ 0 w 10115"/>
                  <a:gd name="connsiteY1" fmla="*/ 17574 h 17573"/>
                  <a:gd name="connsiteX2" fmla="*/ 10116 w 10115"/>
                  <a:gd name="connsiteY2" fmla="*/ 17574 h 17573"/>
                  <a:gd name="connsiteX3" fmla="*/ 6687 w 10115"/>
                  <a:gd name="connsiteY3" fmla="*/ 11658 h 17573"/>
                  <a:gd name="connsiteX4" fmla="*/ 0 w 10115"/>
                  <a:gd name="connsiteY4" fmla="*/ 0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5" h="17573">
                    <a:moveTo>
                      <a:pt x="0" y="0"/>
                    </a:moveTo>
                    <a:lnTo>
                      <a:pt x="0" y="17574"/>
                    </a:lnTo>
                    <a:lnTo>
                      <a:pt x="10116" y="17574"/>
                    </a:lnTo>
                    <a:lnTo>
                      <a:pt x="6687" y="1165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2" name="Freeform: Shape 5871">
                <a:extLst>
                  <a:ext uri="{FF2B5EF4-FFF2-40B4-BE49-F238E27FC236}">
                    <a16:creationId xmlns:a16="http://schemas.microsoft.com/office/drawing/2014/main" id="{584119E1-A82E-0367-4582-32DB3FBB068C}"/>
                  </a:ext>
                </a:extLst>
              </p:cNvPr>
              <p:cNvSpPr/>
              <p:nvPr/>
            </p:nvSpPr>
            <p:spPr>
              <a:xfrm>
                <a:off x="3838652" y="6652260"/>
                <a:ext cx="134624" cy="205740"/>
              </a:xfrm>
              <a:custGeom>
                <a:avLst/>
                <a:gdLst>
                  <a:gd name="connsiteX0" fmla="*/ 9638 w 134624"/>
                  <a:gd name="connsiteY0" fmla="*/ 203339 h 205740"/>
                  <a:gd name="connsiteX1" fmla="*/ 11009 w 134624"/>
                  <a:gd name="connsiteY1" fmla="*/ 205740 h 205740"/>
                  <a:gd name="connsiteX2" fmla="*/ 60473 w 134624"/>
                  <a:gd name="connsiteY2" fmla="*/ 205740 h 205740"/>
                  <a:gd name="connsiteX3" fmla="*/ 46757 w 134624"/>
                  <a:gd name="connsiteY3" fmla="*/ 181908 h 205740"/>
                  <a:gd name="connsiteX4" fmla="*/ 46757 w 134624"/>
                  <a:gd name="connsiteY4" fmla="*/ 151904 h 205740"/>
                  <a:gd name="connsiteX5" fmla="*/ 109850 w 134624"/>
                  <a:gd name="connsiteY5" fmla="*/ 42863 h 205740"/>
                  <a:gd name="connsiteX6" fmla="*/ 116022 w 134624"/>
                  <a:gd name="connsiteY6" fmla="*/ 32147 h 205740"/>
                  <a:gd name="connsiteX7" fmla="*/ 116022 w 134624"/>
                  <a:gd name="connsiteY7" fmla="*/ 32147 h 205740"/>
                  <a:gd name="connsiteX8" fmla="*/ 134625 w 134624"/>
                  <a:gd name="connsiteY8" fmla="*/ 0 h 205740"/>
                  <a:gd name="connsiteX9" fmla="*/ 134625 w 134624"/>
                  <a:gd name="connsiteY9" fmla="*/ 0 h 205740"/>
                  <a:gd name="connsiteX10" fmla="*/ 60387 w 134624"/>
                  <a:gd name="connsiteY10" fmla="*/ 42863 h 205740"/>
                  <a:gd name="connsiteX11" fmla="*/ 9638 w 134624"/>
                  <a:gd name="connsiteY11" fmla="*/ 130731 h 205740"/>
                  <a:gd name="connsiteX12" fmla="*/ 9638 w 134624"/>
                  <a:gd name="connsiteY12" fmla="*/ 203339 h 2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624" h="205740">
                    <a:moveTo>
                      <a:pt x="9638" y="203339"/>
                    </a:moveTo>
                    <a:lnTo>
                      <a:pt x="11009" y="205740"/>
                    </a:lnTo>
                    <a:lnTo>
                      <a:pt x="60473" y="205740"/>
                    </a:lnTo>
                    <a:lnTo>
                      <a:pt x="46757" y="181908"/>
                    </a:lnTo>
                    <a:cubicBezTo>
                      <a:pt x="41450" y="172607"/>
                      <a:pt x="41450" y="161206"/>
                      <a:pt x="46757" y="151904"/>
                    </a:cubicBezTo>
                    <a:lnTo>
                      <a:pt x="109850" y="42863"/>
                    </a:lnTo>
                    <a:lnTo>
                      <a:pt x="116022" y="32147"/>
                    </a:lnTo>
                    <a:lnTo>
                      <a:pt x="116022" y="32147"/>
                    </a:lnTo>
                    <a:lnTo>
                      <a:pt x="134625" y="0"/>
                    </a:lnTo>
                    <a:lnTo>
                      <a:pt x="134625" y="0"/>
                    </a:lnTo>
                    <a:lnTo>
                      <a:pt x="60387" y="42863"/>
                    </a:lnTo>
                    <a:lnTo>
                      <a:pt x="9638" y="130731"/>
                    </a:lnTo>
                    <a:cubicBezTo>
                      <a:pt x="-3213" y="153225"/>
                      <a:pt x="-3213" y="180846"/>
                      <a:pt x="9638" y="20333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3" name="Freeform: Shape 5872">
                <a:extLst>
                  <a:ext uri="{FF2B5EF4-FFF2-40B4-BE49-F238E27FC236}">
                    <a16:creationId xmlns:a16="http://schemas.microsoft.com/office/drawing/2014/main" id="{F69ACF86-03B4-F97B-BE68-95FD111AD1B0}"/>
                  </a:ext>
                </a:extLst>
              </p:cNvPr>
              <p:cNvSpPr/>
              <p:nvPr/>
            </p:nvSpPr>
            <p:spPr>
              <a:xfrm>
                <a:off x="4737773" y="6695122"/>
                <a:ext cx="110178" cy="162877"/>
              </a:xfrm>
              <a:custGeom>
                <a:avLst/>
                <a:gdLst>
                  <a:gd name="connsiteX0" fmla="*/ 12344 w 110178"/>
                  <a:gd name="connsiteY0" fmla="*/ 0 h 162877"/>
                  <a:gd name="connsiteX1" fmla="*/ 0 w 110178"/>
                  <a:gd name="connsiteY1" fmla="*/ 0 h 162877"/>
                  <a:gd name="connsiteX2" fmla="*/ 63779 w 110178"/>
                  <a:gd name="connsiteY2" fmla="*/ 109042 h 162877"/>
                  <a:gd name="connsiteX3" fmla="*/ 63779 w 110178"/>
                  <a:gd name="connsiteY3" fmla="*/ 139046 h 162877"/>
                  <a:gd name="connsiteX4" fmla="*/ 49549 w 110178"/>
                  <a:gd name="connsiteY4" fmla="*/ 162878 h 162877"/>
                  <a:gd name="connsiteX5" fmla="*/ 99098 w 110178"/>
                  <a:gd name="connsiteY5" fmla="*/ 162878 h 162877"/>
                  <a:gd name="connsiteX6" fmla="*/ 100470 w 110178"/>
                  <a:gd name="connsiteY6" fmla="*/ 160477 h 162877"/>
                  <a:gd name="connsiteX7" fmla="*/ 100470 w 110178"/>
                  <a:gd name="connsiteY7" fmla="*/ 87611 h 162877"/>
                  <a:gd name="connsiteX8" fmla="*/ 49721 w 110178"/>
                  <a:gd name="connsiteY8" fmla="*/ 0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78" h="162877">
                    <a:moveTo>
                      <a:pt x="12344" y="0"/>
                    </a:moveTo>
                    <a:lnTo>
                      <a:pt x="0" y="0"/>
                    </a:lnTo>
                    <a:lnTo>
                      <a:pt x="63779" y="109042"/>
                    </a:lnTo>
                    <a:cubicBezTo>
                      <a:pt x="69086" y="118343"/>
                      <a:pt x="69086" y="129745"/>
                      <a:pt x="63779" y="139046"/>
                    </a:cubicBezTo>
                    <a:lnTo>
                      <a:pt x="49549" y="162878"/>
                    </a:lnTo>
                    <a:lnTo>
                      <a:pt x="99098" y="162878"/>
                    </a:lnTo>
                    <a:lnTo>
                      <a:pt x="100470" y="160477"/>
                    </a:lnTo>
                    <a:cubicBezTo>
                      <a:pt x="113414" y="137914"/>
                      <a:pt x="113414" y="110174"/>
                      <a:pt x="100470" y="87611"/>
                    </a:cubicBezTo>
                    <a:lnTo>
                      <a:pt x="4972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4" name="Freeform: Shape 5873">
                <a:extLst>
                  <a:ext uri="{FF2B5EF4-FFF2-40B4-BE49-F238E27FC236}">
                    <a16:creationId xmlns:a16="http://schemas.microsoft.com/office/drawing/2014/main" id="{957D2384-F68D-9595-6983-E13310B4D9BA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5" name="Freeform: Shape 5874">
                <a:extLst>
                  <a:ext uri="{FF2B5EF4-FFF2-40B4-BE49-F238E27FC236}">
                    <a16:creationId xmlns:a16="http://schemas.microsoft.com/office/drawing/2014/main" id="{A1811333-D3C1-8145-5B47-FB2B5926FBDE}"/>
                  </a:ext>
                </a:extLst>
              </p:cNvPr>
              <p:cNvSpPr/>
              <p:nvPr/>
            </p:nvSpPr>
            <p:spPr>
              <a:xfrm>
                <a:off x="4750374" y="6694865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6" name="Freeform: Shape 5875">
                <a:extLst>
                  <a:ext uri="{FF2B5EF4-FFF2-40B4-BE49-F238E27FC236}">
                    <a16:creationId xmlns:a16="http://schemas.microsoft.com/office/drawing/2014/main" id="{68CB154A-DCEA-ED7F-D179-F3952CBBAE9B}"/>
                  </a:ext>
                </a:extLst>
              </p:cNvPr>
              <p:cNvSpPr/>
              <p:nvPr/>
            </p:nvSpPr>
            <p:spPr>
              <a:xfrm>
                <a:off x="4342923" y="6564134"/>
                <a:ext cx="167163" cy="278263"/>
              </a:xfrm>
              <a:custGeom>
                <a:avLst/>
                <a:gdLst>
                  <a:gd name="connsiteX0" fmla="*/ 124301 w 167163"/>
                  <a:gd name="connsiteY0" fmla="*/ 278264 h 278263"/>
                  <a:gd name="connsiteX1" fmla="*/ 167164 w 167163"/>
                  <a:gd name="connsiteY1" fmla="*/ 261547 h 278263"/>
                  <a:gd name="connsiteX2" fmla="*/ 167164 w 167163"/>
                  <a:gd name="connsiteY2" fmla="*/ 113843 h 278263"/>
                  <a:gd name="connsiteX3" fmla="*/ 130731 w 167163"/>
                  <a:gd name="connsiteY3" fmla="*/ 50750 h 278263"/>
                  <a:gd name="connsiteX4" fmla="*/ 42863 w 167163"/>
                  <a:gd name="connsiteY4" fmla="*/ 0 h 278263"/>
                  <a:gd name="connsiteX5" fmla="*/ 10716 w 167163"/>
                  <a:gd name="connsiteY5" fmla="*/ 18603 h 278263"/>
                  <a:gd name="connsiteX6" fmla="*/ 10716 w 167163"/>
                  <a:gd name="connsiteY6" fmla="*/ 18603 h 278263"/>
                  <a:gd name="connsiteX7" fmla="*/ 0 w 167163"/>
                  <a:gd name="connsiteY7" fmla="*/ 24775 h 278263"/>
                  <a:gd name="connsiteX8" fmla="*/ 109642 w 167163"/>
                  <a:gd name="connsiteY8" fmla="*/ 88126 h 278263"/>
                  <a:gd name="connsiteX9" fmla="*/ 124644 w 167163"/>
                  <a:gd name="connsiteY9" fmla="*/ 113843 h 278263"/>
                  <a:gd name="connsiteX10" fmla="*/ 124644 w 167163"/>
                  <a:gd name="connsiteY10" fmla="*/ 264634 h 278263"/>
                  <a:gd name="connsiteX11" fmla="*/ 124644 w 167163"/>
                  <a:gd name="connsiteY11" fmla="*/ 264634 h 27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163" h="278263">
                    <a:moveTo>
                      <a:pt x="124301" y="278264"/>
                    </a:moveTo>
                    <a:cubicBezTo>
                      <a:pt x="138789" y="273120"/>
                      <a:pt x="153019" y="267548"/>
                      <a:pt x="167164" y="261547"/>
                    </a:cubicBezTo>
                    <a:lnTo>
                      <a:pt x="167164" y="113843"/>
                    </a:lnTo>
                    <a:cubicBezTo>
                      <a:pt x="167087" y="87834"/>
                      <a:pt x="153225" y="63814"/>
                      <a:pt x="130731" y="50750"/>
                    </a:cubicBezTo>
                    <a:lnTo>
                      <a:pt x="42863" y="0"/>
                    </a:lnTo>
                    <a:lnTo>
                      <a:pt x="10716" y="18603"/>
                    </a:lnTo>
                    <a:lnTo>
                      <a:pt x="10716" y="18603"/>
                    </a:lnTo>
                    <a:lnTo>
                      <a:pt x="0" y="24775"/>
                    </a:lnTo>
                    <a:lnTo>
                      <a:pt x="109642" y="88126"/>
                    </a:lnTo>
                    <a:cubicBezTo>
                      <a:pt x="118815" y="93466"/>
                      <a:pt x="124516" y="103231"/>
                      <a:pt x="124644" y="113843"/>
                    </a:cubicBezTo>
                    <a:lnTo>
                      <a:pt x="124644" y="264634"/>
                    </a:lnTo>
                    <a:lnTo>
                      <a:pt x="124644" y="26463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7" name="Freeform: Shape 5876">
                <a:extLst>
                  <a:ext uri="{FF2B5EF4-FFF2-40B4-BE49-F238E27FC236}">
                    <a16:creationId xmlns:a16="http://schemas.microsoft.com/office/drawing/2014/main" id="{BB03C850-2F79-D2DD-EDBD-40AC696F38D1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8" name="Freeform: Shape 5877">
                <a:extLst>
                  <a:ext uri="{FF2B5EF4-FFF2-40B4-BE49-F238E27FC236}">
                    <a16:creationId xmlns:a16="http://schemas.microsoft.com/office/drawing/2014/main" id="{2DEB2F4C-5511-465C-CDB3-309F2773A2DD}"/>
                  </a:ext>
                </a:extLst>
              </p:cNvPr>
              <p:cNvSpPr/>
              <p:nvPr/>
            </p:nvSpPr>
            <p:spPr>
              <a:xfrm>
                <a:off x="4343266" y="6582908"/>
                <a:ext cx="10715" cy="6172"/>
              </a:xfrm>
              <a:custGeom>
                <a:avLst/>
                <a:gdLst>
                  <a:gd name="connsiteX0" fmla="*/ 10716 w 10715"/>
                  <a:gd name="connsiteY0" fmla="*/ 0 h 6172"/>
                  <a:gd name="connsiteX1" fmla="*/ 10716 w 10715"/>
                  <a:gd name="connsiteY1" fmla="*/ 0 h 6172"/>
                  <a:gd name="connsiteX2" fmla="*/ 0 w 10715"/>
                  <a:gd name="connsiteY2" fmla="*/ 6172 h 6172"/>
                  <a:gd name="connsiteX3" fmla="*/ 0 w 10715"/>
                  <a:gd name="connsiteY3" fmla="*/ 6172 h 6172"/>
                  <a:gd name="connsiteX4" fmla="*/ 10716 w 10715"/>
                  <a:gd name="connsiteY4" fmla="*/ 0 h 6172"/>
                  <a:gd name="connsiteX5" fmla="*/ 10716 w 10715"/>
                  <a:gd name="connsiteY5" fmla="*/ 0 h 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2">
                    <a:moveTo>
                      <a:pt x="10716" y="0"/>
                    </a:moveTo>
                    <a:lnTo>
                      <a:pt x="10716" y="0"/>
                    </a:lnTo>
                    <a:lnTo>
                      <a:pt x="0" y="6172"/>
                    </a:lnTo>
                    <a:lnTo>
                      <a:pt x="0" y="6172"/>
                    </a:lnTo>
                    <a:lnTo>
                      <a:pt x="10716" y="0"/>
                    </a:lnTo>
                    <a:lnTo>
                      <a:pt x="1071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9" name="Freeform: Shape 5878">
                <a:extLst>
                  <a:ext uri="{FF2B5EF4-FFF2-40B4-BE49-F238E27FC236}">
                    <a16:creationId xmlns:a16="http://schemas.microsoft.com/office/drawing/2014/main" id="{22502912-C794-943F-6D20-586094370047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0" name="Freeform: Shape 5879">
                <a:extLst>
                  <a:ext uri="{FF2B5EF4-FFF2-40B4-BE49-F238E27FC236}">
                    <a16:creationId xmlns:a16="http://schemas.microsoft.com/office/drawing/2014/main" id="{88EB9087-1387-51D1-0840-9D946C526B71}"/>
                  </a:ext>
                </a:extLst>
              </p:cNvPr>
              <p:cNvSpPr/>
              <p:nvPr/>
            </p:nvSpPr>
            <p:spPr>
              <a:xfrm>
                <a:off x="4353982" y="6564391"/>
                <a:ext cx="32146" cy="18516"/>
              </a:xfrm>
              <a:custGeom>
                <a:avLst/>
                <a:gdLst>
                  <a:gd name="connsiteX0" fmla="*/ 0 w 32146"/>
                  <a:gd name="connsiteY0" fmla="*/ 18516 h 18516"/>
                  <a:gd name="connsiteX1" fmla="*/ 32147 w 32146"/>
                  <a:gd name="connsiteY1" fmla="*/ 0 h 18516"/>
                  <a:gd name="connsiteX2" fmla="*/ 32147 w 32146"/>
                  <a:gd name="connsiteY2" fmla="*/ 0 h 18516"/>
                  <a:gd name="connsiteX3" fmla="*/ 0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0" y="18516"/>
                    </a:moveTo>
                    <a:lnTo>
                      <a:pt x="32147" y="0"/>
                    </a:lnTo>
                    <a:lnTo>
                      <a:pt x="32147" y="0"/>
                    </a:lnTo>
                    <a:lnTo>
                      <a:pt x="0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1" name="Freeform: Shape 5880">
                <a:extLst>
                  <a:ext uri="{FF2B5EF4-FFF2-40B4-BE49-F238E27FC236}">
                    <a16:creationId xmlns:a16="http://schemas.microsoft.com/office/drawing/2014/main" id="{7E3C0A77-10BF-B286-542D-3BF8526D7130}"/>
                  </a:ext>
                </a:extLst>
              </p:cNvPr>
              <p:cNvSpPr/>
              <p:nvPr/>
            </p:nvSpPr>
            <p:spPr>
              <a:xfrm>
                <a:off x="4467225" y="6825681"/>
                <a:ext cx="42862" cy="32318"/>
              </a:xfrm>
              <a:custGeom>
                <a:avLst/>
                <a:gdLst>
                  <a:gd name="connsiteX0" fmla="*/ 0 w 42862"/>
                  <a:gd name="connsiteY0" fmla="*/ 32318 h 32318"/>
                  <a:gd name="connsiteX1" fmla="*/ 42863 w 42862"/>
                  <a:gd name="connsiteY1" fmla="*/ 32318 h 32318"/>
                  <a:gd name="connsiteX2" fmla="*/ 42863 w 42862"/>
                  <a:gd name="connsiteY2" fmla="*/ 0 h 32318"/>
                  <a:gd name="connsiteX3" fmla="*/ 0 w 42862"/>
                  <a:gd name="connsiteY3" fmla="*/ 16716 h 3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32318">
                    <a:moveTo>
                      <a:pt x="0" y="32318"/>
                    </a:moveTo>
                    <a:lnTo>
                      <a:pt x="42863" y="32318"/>
                    </a:lnTo>
                    <a:lnTo>
                      <a:pt x="42863" y="0"/>
                    </a:lnTo>
                    <a:cubicBezTo>
                      <a:pt x="28718" y="6001"/>
                      <a:pt x="14488" y="11573"/>
                      <a:pt x="0" y="16716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2" name="Freeform: Shape 5881">
                <a:extLst>
                  <a:ext uri="{FF2B5EF4-FFF2-40B4-BE49-F238E27FC236}">
                    <a16:creationId xmlns:a16="http://schemas.microsoft.com/office/drawing/2014/main" id="{880F8AE0-C288-095F-CE3C-C8C78EAC8F96}"/>
                  </a:ext>
                </a:extLst>
              </p:cNvPr>
              <p:cNvSpPr/>
              <p:nvPr/>
            </p:nvSpPr>
            <p:spPr>
              <a:xfrm>
                <a:off x="3948503" y="6652431"/>
                <a:ext cx="262747" cy="200081"/>
              </a:xfrm>
              <a:custGeom>
                <a:avLst/>
                <a:gdLst>
                  <a:gd name="connsiteX0" fmla="*/ 6172 w 262747"/>
                  <a:gd name="connsiteY0" fmla="*/ 31718 h 200081"/>
                  <a:gd name="connsiteX1" fmla="*/ 0 w 262747"/>
                  <a:gd name="connsiteY1" fmla="*/ 42433 h 200081"/>
                  <a:gd name="connsiteX2" fmla="*/ 126187 w 262747"/>
                  <a:gd name="connsiteY2" fmla="*/ 42433 h 200081"/>
                  <a:gd name="connsiteX3" fmla="*/ 151905 w 262747"/>
                  <a:gd name="connsiteY3" fmla="*/ 57435 h 200081"/>
                  <a:gd name="connsiteX4" fmla="*/ 227257 w 262747"/>
                  <a:gd name="connsiteY4" fmla="*/ 188423 h 200081"/>
                  <a:gd name="connsiteX5" fmla="*/ 227257 w 262747"/>
                  <a:gd name="connsiteY5" fmla="*/ 188423 h 200081"/>
                  <a:gd name="connsiteX6" fmla="*/ 233943 w 262747"/>
                  <a:gd name="connsiteY6" fmla="*/ 200082 h 200081"/>
                  <a:gd name="connsiteX7" fmla="*/ 262747 w 262747"/>
                  <a:gd name="connsiteY7" fmla="*/ 164163 h 200081"/>
                  <a:gd name="connsiteX8" fmla="*/ 188938 w 262747"/>
                  <a:gd name="connsiteY8" fmla="*/ 36433 h 200081"/>
                  <a:gd name="connsiteX9" fmla="*/ 125844 w 262747"/>
                  <a:gd name="connsiteY9" fmla="*/ 0 h 200081"/>
                  <a:gd name="connsiteX10" fmla="*/ 24775 w 262747"/>
                  <a:gd name="connsiteY10" fmla="*/ 0 h 200081"/>
                  <a:gd name="connsiteX11" fmla="*/ 6172 w 262747"/>
                  <a:gd name="connsiteY11" fmla="*/ 32147 h 20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747" h="200081">
                    <a:moveTo>
                      <a:pt x="6172" y="31718"/>
                    </a:moveTo>
                    <a:lnTo>
                      <a:pt x="0" y="42433"/>
                    </a:lnTo>
                    <a:lnTo>
                      <a:pt x="126187" y="42433"/>
                    </a:lnTo>
                    <a:cubicBezTo>
                      <a:pt x="136809" y="42528"/>
                      <a:pt x="146590" y="48237"/>
                      <a:pt x="151905" y="57435"/>
                    </a:cubicBezTo>
                    <a:lnTo>
                      <a:pt x="227257" y="188423"/>
                    </a:lnTo>
                    <a:lnTo>
                      <a:pt x="227257" y="188423"/>
                    </a:lnTo>
                    <a:lnTo>
                      <a:pt x="233943" y="200082"/>
                    </a:lnTo>
                    <a:cubicBezTo>
                      <a:pt x="243888" y="188655"/>
                      <a:pt x="253489" y="176679"/>
                      <a:pt x="262747" y="164163"/>
                    </a:cubicBezTo>
                    <a:lnTo>
                      <a:pt x="188938" y="36433"/>
                    </a:lnTo>
                    <a:cubicBezTo>
                      <a:pt x="175899" y="13913"/>
                      <a:pt x="151862" y="43"/>
                      <a:pt x="125844" y="0"/>
                    </a:cubicBezTo>
                    <a:lnTo>
                      <a:pt x="24775" y="0"/>
                    </a:lnTo>
                    <a:lnTo>
                      <a:pt x="6172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3" name="Freeform: Shape 5882">
                <a:extLst>
                  <a:ext uri="{FF2B5EF4-FFF2-40B4-BE49-F238E27FC236}">
                    <a16:creationId xmlns:a16="http://schemas.microsoft.com/office/drawing/2014/main" id="{CA67FEE6-04DA-4375-95F6-0A912E1D73E0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4" name="Freeform: Shape 5883">
                <a:extLst>
                  <a:ext uri="{FF2B5EF4-FFF2-40B4-BE49-F238E27FC236}">
                    <a16:creationId xmlns:a16="http://schemas.microsoft.com/office/drawing/2014/main" id="{61F97A11-B043-E219-4053-3F8317FD6AC4}"/>
                  </a:ext>
                </a:extLst>
              </p:cNvPr>
              <p:cNvSpPr/>
              <p:nvPr/>
            </p:nvSpPr>
            <p:spPr>
              <a:xfrm>
                <a:off x="4176102" y="6840426"/>
                <a:ext cx="6686" cy="11658"/>
              </a:xfrm>
              <a:custGeom>
                <a:avLst/>
                <a:gdLst>
                  <a:gd name="connsiteX0" fmla="*/ 6687 w 6686"/>
                  <a:gd name="connsiteY0" fmla="*/ 11658 h 11658"/>
                  <a:gd name="connsiteX1" fmla="*/ 0 w 6686"/>
                  <a:gd name="connsiteY1" fmla="*/ 0 h 11658"/>
                  <a:gd name="connsiteX2" fmla="*/ 0 w 6686"/>
                  <a:gd name="connsiteY2" fmla="*/ 0 h 11658"/>
                  <a:gd name="connsiteX3" fmla="*/ 6687 w 6686"/>
                  <a:gd name="connsiteY3" fmla="*/ 11658 h 11658"/>
                  <a:gd name="connsiteX4" fmla="*/ 6687 w 6686"/>
                  <a:gd name="connsiteY4" fmla="*/ 11658 h 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6" h="11658">
                    <a:moveTo>
                      <a:pt x="6687" y="1165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687" y="11658"/>
                    </a:lnTo>
                    <a:lnTo>
                      <a:pt x="6687" y="116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5" name="Freeform: Shape 5884">
                <a:extLst>
                  <a:ext uri="{FF2B5EF4-FFF2-40B4-BE49-F238E27FC236}">
                    <a16:creationId xmlns:a16="http://schemas.microsoft.com/office/drawing/2014/main" id="{887ED1A3-85B7-6492-CAE1-83375D2DF582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6" name="Freeform: Shape 5885">
                <a:extLst>
                  <a:ext uri="{FF2B5EF4-FFF2-40B4-BE49-F238E27FC236}">
                    <a16:creationId xmlns:a16="http://schemas.microsoft.com/office/drawing/2014/main" id="{B147E1ED-84A9-ACD2-EAE4-BFAD509604E8}"/>
                  </a:ext>
                </a:extLst>
              </p:cNvPr>
              <p:cNvSpPr/>
              <p:nvPr/>
            </p:nvSpPr>
            <p:spPr>
              <a:xfrm>
                <a:off x="3948503" y="6684149"/>
                <a:ext cx="6172" cy="10715"/>
              </a:xfrm>
              <a:custGeom>
                <a:avLst/>
                <a:gdLst>
                  <a:gd name="connsiteX0" fmla="*/ 6172 w 6172"/>
                  <a:gd name="connsiteY0" fmla="*/ 0 h 10715"/>
                  <a:gd name="connsiteX1" fmla="*/ 6172 w 6172"/>
                  <a:gd name="connsiteY1" fmla="*/ 0 h 10715"/>
                  <a:gd name="connsiteX2" fmla="*/ 0 w 6172"/>
                  <a:gd name="connsiteY2" fmla="*/ 10716 h 10715"/>
                  <a:gd name="connsiteX3" fmla="*/ 6172 w 6172"/>
                  <a:gd name="connsiteY3" fmla="*/ 0 h 10715"/>
                  <a:gd name="connsiteX4" fmla="*/ 6172 w 6172"/>
                  <a:gd name="connsiteY4" fmla="*/ 0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2" h="10715">
                    <a:moveTo>
                      <a:pt x="6172" y="0"/>
                    </a:moveTo>
                    <a:lnTo>
                      <a:pt x="6172" y="0"/>
                    </a:lnTo>
                    <a:lnTo>
                      <a:pt x="0" y="10716"/>
                    </a:lnTo>
                    <a:lnTo>
                      <a:pt x="6172" y="0"/>
                    </a:lnTo>
                    <a:lnTo>
                      <a:pt x="6172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7" name="Freeform: Shape 5886">
                <a:extLst>
                  <a:ext uri="{FF2B5EF4-FFF2-40B4-BE49-F238E27FC236}">
                    <a16:creationId xmlns:a16="http://schemas.microsoft.com/office/drawing/2014/main" id="{051DCE4E-7DC2-4134-5259-465CA947D2AC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8" name="Freeform: Shape 5887">
                <a:extLst>
                  <a:ext uri="{FF2B5EF4-FFF2-40B4-BE49-F238E27FC236}">
                    <a16:creationId xmlns:a16="http://schemas.microsoft.com/office/drawing/2014/main" id="{3607A3BE-5828-E4EC-7E78-94DA44F5376D}"/>
                  </a:ext>
                </a:extLst>
              </p:cNvPr>
              <p:cNvSpPr/>
              <p:nvPr/>
            </p:nvSpPr>
            <p:spPr>
              <a:xfrm>
                <a:off x="3954675" y="6652002"/>
                <a:ext cx="18602" cy="32146"/>
              </a:xfrm>
              <a:custGeom>
                <a:avLst/>
                <a:gdLst>
                  <a:gd name="connsiteX0" fmla="*/ 0 w 18602"/>
                  <a:gd name="connsiteY0" fmla="*/ 32147 h 32146"/>
                  <a:gd name="connsiteX1" fmla="*/ 18602 w 18602"/>
                  <a:gd name="connsiteY1" fmla="*/ 0 h 32146"/>
                  <a:gd name="connsiteX2" fmla="*/ 18602 w 18602"/>
                  <a:gd name="connsiteY2" fmla="*/ 0 h 32146"/>
                  <a:gd name="connsiteX3" fmla="*/ 0 w 18602"/>
                  <a:gd name="connsiteY3" fmla="*/ 32147 h 3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2" h="32146">
                    <a:moveTo>
                      <a:pt x="0" y="32147"/>
                    </a:moveTo>
                    <a:lnTo>
                      <a:pt x="18602" y="0"/>
                    </a:lnTo>
                    <a:lnTo>
                      <a:pt x="18602" y="0"/>
                    </a:lnTo>
                    <a:lnTo>
                      <a:pt x="0" y="3214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9" name="Freeform: Shape 5888">
                <a:extLst>
                  <a:ext uri="{FF2B5EF4-FFF2-40B4-BE49-F238E27FC236}">
                    <a16:creationId xmlns:a16="http://schemas.microsoft.com/office/drawing/2014/main" id="{A4129627-615A-A5D6-1473-5E8C676C1D96}"/>
                  </a:ext>
                </a:extLst>
              </p:cNvPr>
              <p:cNvSpPr/>
              <p:nvPr/>
            </p:nvSpPr>
            <p:spPr>
              <a:xfrm>
                <a:off x="4182875" y="6816166"/>
                <a:ext cx="52892" cy="41833"/>
              </a:xfrm>
              <a:custGeom>
                <a:avLst/>
                <a:gdLst>
                  <a:gd name="connsiteX0" fmla="*/ 3343 w 52892"/>
                  <a:gd name="connsiteY0" fmla="*/ 41834 h 41833"/>
                  <a:gd name="connsiteX1" fmla="*/ 52892 w 52892"/>
                  <a:gd name="connsiteY1" fmla="*/ 41834 h 41833"/>
                  <a:gd name="connsiteX2" fmla="*/ 28804 w 52892"/>
                  <a:gd name="connsiteY2" fmla="*/ 0 h 41833"/>
                  <a:gd name="connsiteX3" fmla="*/ 0 w 52892"/>
                  <a:gd name="connsiteY3" fmla="*/ 35919 h 4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1833">
                    <a:moveTo>
                      <a:pt x="3343" y="41834"/>
                    </a:moveTo>
                    <a:lnTo>
                      <a:pt x="52892" y="41834"/>
                    </a:lnTo>
                    <a:lnTo>
                      <a:pt x="28804" y="0"/>
                    </a:lnTo>
                    <a:cubicBezTo>
                      <a:pt x="19545" y="12233"/>
                      <a:pt x="9944" y="24200"/>
                      <a:pt x="0" y="35919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0" name="Freeform: Shape 5889">
                <a:extLst>
                  <a:ext uri="{FF2B5EF4-FFF2-40B4-BE49-F238E27FC236}">
                    <a16:creationId xmlns:a16="http://schemas.microsoft.com/office/drawing/2014/main" id="{D9BF4FFB-8369-BE2A-1925-447E680770EF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1" name="Freeform: Shape 5890">
                <a:extLst>
                  <a:ext uri="{FF2B5EF4-FFF2-40B4-BE49-F238E27FC236}">
                    <a16:creationId xmlns:a16="http://schemas.microsoft.com/office/drawing/2014/main" id="{985599B2-8318-DCC6-F61E-17ED0B5095F9}"/>
                  </a:ext>
                </a:extLst>
              </p:cNvPr>
              <p:cNvSpPr/>
              <p:nvPr/>
            </p:nvSpPr>
            <p:spPr>
              <a:xfrm>
                <a:off x="4182789" y="6852084"/>
                <a:ext cx="3428" cy="5915"/>
              </a:xfrm>
              <a:custGeom>
                <a:avLst/>
                <a:gdLst>
                  <a:gd name="connsiteX0" fmla="*/ 0 w 3428"/>
                  <a:gd name="connsiteY0" fmla="*/ 0 h 5915"/>
                  <a:gd name="connsiteX1" fmla="*/ 3429 w 3428"/>
                  <a:gd name="connsiteY1" fmla="*/ 5915 h 5915"/>
                  <a:gd name="connsiteX2" fmla="*/ 3429 w 3428"/>
                  <a:gd name="connsiteY2" fmla="*/ 5915 h 5915"/>
                  <a:gd name="connsiteX3" fmla="*/ 0 w 3428"/>
                  <a:gd name="connsiteY3" fmla="*/ 0 h 5915"/>
                  <a:gd name="connsiteX4" fmla="*/ 0 w 3428"/>
                  <a:gd name="connsiteY4" fmla="*/ 0 h 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" h="5915">
                    <a:moveTo>
                      <a:pt x="0" y="0"/>
                    </a:moveTo>
                    <a:lnTo>
                      <a:pt x="3429" y="5915"/>
                    </a:lnTo>
                    <a:lnTo>
                      <a:pt x="3429" y="591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2" name="Freeform: Shape 5891">
                <a:extLst>
                  <a:ext uri="{FF2B5EF4-FFF2-40B4-BE49-F238E27FC236}">
                    <a16:creationId xmlns:a16="http://schemas.microsoft.com/office/drawing/2014/main" id="{ED7C4C2B-22AD-93E1-CA4E-7671C8DF07DC}"/>
                  </a:ext>
                </a:extLst>
              </p:cNvPr>
              <p:cNvSpPr/>
              <p:nvPr/>
            </p:nvSpPr>
            <p:spPr>
              <a:xfrm>
                <a:off x="3023958" y="6809908"/>
                <a:ext cx="77238" cy="48091"/>
              </a:xfrm>
              <a:custGeom>
                <a:avLst/>
                <a:gdLst>
                  <a:gd name="connsiteX0" fmla="*/ 74238 w 77238"/>
                  <a:gd name="connsiteY0" fmla="*/ 42863 h 48091"/>
                  <a:gd name="connsiteX1" fmla="*/ 0 w 77238"/>
                  <a:gd name="connsiteY1" fmla="*/ 0 h 48091"/>
                  <a:gd name="connsiteX2" fmla="*/ 27775 w 77238"/>
                  <a:gd name="connsiteY2" fmla="*/ 48092 h 48091"/>
                  <a:gd name="connsiteX3" fmla="*/ 77238 w 77238"/>
                  <a:gd name="connsiteY3" fmla="*/ 48092 h 48091"/>
                  <a:gd name="connsiteX4" fmla="*/ 74238 w 77238"/>
                  <a:gd name="connsiteY4" fmla="*/ 42863 h 4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8" h="48091">
                    <a:moveTo>
                      <a:pt x="74238" y="42863"/>
                    </a:moveTo>
                    <a:lnTo>
                      <a:pt x="0" y="0"/>
                    </a:lnTo>
                    <a:lnTo>
                      <a:pt x="27775" y="48092"/>
                    </a:lnTo>
                    <a:lnTo>
                      <a:pt x="77238" y="48092"/>
                    </a:lnTo>
                    <a:lnTo>
                      <a:pt x="74238" y="42863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3" name="Freeform: Shape 5892">
                <a:extLst>
                  <a:ext uri="{FF2B5EF4-FFF2-40B4-BE49-F238E27FC236}">
                    <a16:creationId xmlns:a16="http://schemas.microsoft.com/office/drawing/2014/main" id="{1500DAE5-C2A3-D9B8-CF2C-7020F7BFBE7F}"/>
                  </a:ext>
                </a:extLst>
              </p:cNvPr>
              <p:cNvSpPr/>
              <p:nvPr/>
            </p:nvSpPr>
            <p:spPr>
              <a:xfrm>
                <a:off x="2837677" y="6396113"/>
                <a:ext cx="105699" cy="199910"/>
              </a:xfrm>
              <a:custGeom>
                <a:avLst/>
                <a:gdLst>
                  <a:gd name="connsiteX0" fmla="*/ 68581 w 105699"/>
                  <a:gd name="connsiteY0" fmla="*/ 124301 h 199910"/>
                  <a:gd name="connsiteX1" fmla="*/ 68581 w 105699"/>
                  <a:gd name="connsiteY1" fmla="*/ 124301 h 199910"/>
                  <a:gd name="connsiteX2" fmla="*/ 47150 w 105699"/>
                  <a:gd name="connsiteY2" fmla="*/ 87097 h 199910"/>
                  <a:gd name="connsiteX3" fmla="*/ 58122 w 105699"/>
                  <a:gd name="connsiteY3" fmla="*/ 46120 h 199910"/>
                  <a:gd name="connsiteX4" fmla="*/ 95070 w 105699"/>
                  <a:gd name="connsiteY4" fmla="*/ 24689 h 199910"/>
                  <a:gd name="connsiteX5" fmla="*/ 52207 w 105699"/>
                  <a:gd name="connsiteY5" fmla="*/ 0 h 199910"/>
                  <a:gd name="connsiteX6" fmla="*/ 36434 w 105699"/>
                  <a:gd name="connsiteY6" fmla="*/ 8573 h 199910"/>
                  <a:gd name="connsiteX7" fmla="*/ 9859 w 105699"/>
                  <a:gd name="connsiteY7" fmla="*/ 35147 h 199910"/>
                  <a:gd name="connsiteX8" fmla="*/ 2487 w 105699"/>
                  <a:gd name="connsiteY8" fmla="*/ 52807 h 199910"/>
                  <a:gd name="connsiteX9" fmla="*/ 9773 w 105699"/>
                  <a:gd name="connsiteY9" fmla="*/ 108099 h 199910"/>
                  <a:gd name="connsiteX10" fmla="*/ 62837 w 105699"/>
                  <a:gd name="connsiteY10" fmla="*/ 199911 h 199910"/>
                  <a:gd name="connsiteX11" fmla="*/ 105700 w 105699"/>
                  <a:gd name="connsiteY11" fmla="*/ 188423 h 199910"/>
                  <a:gd name="connsiteX12" fmla="*/ 93098 w 105699"/>
                  <a:gd name="connsiteY12" fmla="*/ 166735 h 199910"/>
                  <a:gd name="connsiteX13" fmla="*/ 93098 w 105699"/>
                  <a:gd name="connsiteY13" fmla="*/ 166735 h 19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699" h="199910">
                    <a:moveTo>
                      <a:pt x="68581" y="124301"/>
                    </a:moveTo>
                    <a:lnTo>
                      <a:pt x="68581" y="124301"/>
                    </a:lnTo>
                    <a:lnTo>
                      <a:pt x="47150" y="87097"/>
                    </a:lnTo>
                    <a:cubicBezTo>
                      <a:pt x="38869" y="72755"/>
                      <a:pt x="43781" y="54410"/>
                      <a:pt x="58122" y="46120"/>
                    </a:cubicBezTo>
                    <a:lnTo>
                      <a:pt x="95070" y="24689"/>
                    </a:lnTo>
                    <a:lnTo>
                      <a:pt x="52207" y="0"/>
                    </a:lnTo>
                    <a:lnTo>
                      <a:pt x="36434" y="8573"/>
                    </a:lnTo>
                    <a:cubicBezTo>
                      <a:pt x="25394" y="14942"/>
                      <a:pt x="16229" y="24106"/>
                      <a:pt x="9859" y="35147"/>
                    </a:cubicBezTo>
                    <a:cubicBezTo>
                      <a:pt x="6655" y="40694"/>
                      <a:pt x="4177" y="46626"/>
                      <a:pt x="2487" y="52807"/>
                    </a:cubicBezTo>
                    <a:cubicBezTo>
                      <a:pt x="-2522" y="71478"/>
                      <a:pt x="99" y="91366"/>
                      <a:pt x="9773" y="108099"/>
                    </a:cubicBezTo>
                    <a:lnTo>
                      <a:pt x="62837" y="199911"/>
                    </a:lnTo>
                    <a:lnTo>
                      <a:pt x="105700" y="188423"/>
                    </a:lnTo>
                    <a:lnTo>
                      <a:pt x="93098" y="166735"/>
                    </a:lnTo>
                    <a:lnTo>
                      <a:pt x="93098" y="1667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4" name="Freeform: Shape 5893">
                <a:extLst>
                  <a:ext uri="{FF2B5EF4-FFF2-40B4-BE49-F238E27FC236}">
                    <a16:creationId xmlns:a16="http://schemas.microsoft.com/office/drawing/2014/main" id="{B16AE99A-919C-13CD-DB34-1E565D77AD8C}"/>
                  </a:ext>
                </a:extLst>
              </p:cNvPr>
              <p:cNvSpPr/>
              <p:nvPr/>
            </p:nvSpPr>
            <p:spPr>
              <a:xfrm>
                <a:off x="2901029" y="6584966"/>
                <a:ext cx="154305" cy="193566"/>
              </a:xfrm>
              <a:custGeom>
                <a:avLst/>
                <a:gdLst>
                  <a:gd name="connsiteX0" fmla="*/ 80067 w 154305"/>
                  <a:gd name="connsiteY0" fmla="*/ 150704 h 193566"/>
                  <a:gd name="connsiteX1" fmla="*/ 142646 w 154305"/>
                  <a:gd name="connsiteY1" fmla="*/ 186880 h 193566"/>
                  <a:gd name="connsiteX2" fmla="*/ 154305 w 154305"/>
                  <a:gd name="connsiteY2" fmla="*/ 193567 h 193566"/>
                  <a:gd name="connsiteX3" fmla="*/ 42863 w 154305"/>
                  <a:gd name="connsiteY3" fmla="*/ 0 h 193566"/>
                  <a:gd name="connsiteX4" fmla="*/ 0 w 154305"/>
                  <a:gd name="connsiteY4" fmla="*/ 11487 h 1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5" h="193566">
                    <a:moveTo>
                      <a:pt x="80067" y="150704"/>
                    </a:moveTo>
                    <a:lnTo>
                      <a:pt x="142646" y="186880"/>
                    </a:lnTo>
                    <a:lnTo>
                      <a:pt x="154305" y="193567"/>
                    </a:lnTo>
                    <a:lnTo>
                      <a:pt x="42863" y="0"/>
                    </a:lnTo>
                    <a:lnTo>
                      <a:pt x="0" y="114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5" name="Freeform: Shape 5894">
                <a:extLst>
                  <a:ext uri="{FF2B5EF4-FFF2-40B4-BE49-F238E27FC236}">
                    <a16:creationId xmlns:a16="http://schemas.microsoft.com/office/drawing/2014/main" id="{E18E1D7E-9050-9CB8-418C-7BE4E975FB24}"/>
                  </a:ext>
                </a:extLst>
              </p:cNvPr>
              <p:cNvSpPr/>
              <p:nvPr/>
            </p:nvSpPr>
            <p:spPr>
              <a:xfrm>
                <a:off x="3179635" y="6563277"/>
                <a:ext cx="188423" cy="277063"/>
              </a:xfrm>
              <a:custGeom>
                <a:avLst/>
                <a:gdLst>
                  <a:gd name="connsiteX0" fmla="*/ 145561 w 188423"/>
                  <a:gd name="connsiteY0" fmla="*/ 239944 h 277063"/>
                  <a:gd name="connsiteX1" fmla="*/ 145561 w 188423"/>
                  <a:gd name="connsiteY1" fmla="*/ 277063 h 277063"/>
                  <a:gd name="connsiteX2" fmla="*/ 188424 w 188423"/>
                  <a:gd name="connsiteY2" fmla="*/ 202826 h 277063"/>
                  <a:gd name="connsiteX3" fmla="*/ 188424 w 188423"/>
                  <a:gd name="connsiteY3" fmla="*/ 101327 h 277063"/>
                  <a:gd name="connsiteX4" fmla="*/ 151990 w 188423"/>
                  <a:gd name="connsiteY4" fmla="*/ 38234 h 277063"/>
                  <a:gd name="connsiteX5" fmla="*/ 85725 w 188423"/>
                  <a:gd name="connsiteY5" fmla="*/ 0 h 277063"/>
                  <a:gd name="connsiteX6" fmla="*/ 0 w 188423"/>
                  <a:gd name="connsiteY6" fmla="*/ 0 h 277063"/>
                  <a:gd name="connsiteX7" fmla="*/ 130302 w 188423"/>
                  <a:gd name="connsiteY7" fmla="*/ 75352 h 277063"/>
                  <a:gd name="connsiteX8" fmla="*/ 145304 w 188423"/>
                  <a:gd name="connsiteY8" fmla="*/ 101070 h 277063"/>
                  <a:gd name="connsiteX9" fmla="*/ 145304 w 188423"/>
                  <a:gd name="connsiteY9" fmla="*/ 239687 h 27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423" h="277063">
                    <a:moveTo>
                      <a:pt x="145561" y="239944"/>
                    </a:moveTo>
                    <a:lnTo>
                      <a:pt x="145561" y="277063"/>
                    </a:lnTo>
                    <a:lnTo>
                      <a:pt x="188424" y="202826"/>
                    </a:lnTo>
                    <a:lnTo>
                      <a:pt x="188424" y="101327"/>
                    </a:lnTo>
                    <a:cubicBezTo>
                      <a:pt x="188385" y="75310"/>
                      <a:pt x="174506" y="51272"/>
                      <a:pt x="151990" y="38234"/>
                    </a:cubicBezTo>
                    <a:lnTo>
                      <a:pt x="85725" y="0"/>
                    </a:lnTo>
                    <a:lnTo>
                      <a:pt x="0" y="0"/>
                    </a:lnTo>
                    <a:lnTo>
                      <a:pt x="130302" y="75352"/>
                    </a:lnTo>
                    <a:cubicBezTo>
                      <a:pt x="139503" y="80668"/>
                      <a:pt x="145210" y="90449"/>
                      <a:pt x="145304" y="101070"/>
                    </a:cubicBezTo>
                    <a:lnTo>
                      <a:pt x="145304" y="23968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6" name="Freeform: Shape 5895">
                <a:extLst>
                  <a:ext uri="{FF2B5EF4-FFF2-40B4-BE49-F238E27FC236}">
                    <a16:creationId xmlns:a16="http://schemas.microsoft.com/office/drawing/2014/main" id="{122E7400-2852-A4CA-557B-4F3A0B4F67E8}"/>
                  </a:ext>
                </a:extLst>
              </p:cNvPr>
              <p:cNvSpPr/>
              <p:nvPr/>
            </p:nvSpPr>
            <p:spPr>
              <a:xfrm>
                <a:off x="2890142" y="6396113"/>
                <a:ext cx="107413" cy="43891"/>
              </a:xfrm>
              <a:custGeom>
                <a:avLst/>
                <a:gdLst>
                  <a:gd name="connsiteX0" fmla="*/ 85725 w 107413"/>
                  <a:gd name="connsiteY0" fmla="*/ 0 h 43891"/>
                  <a:gd name="connsiteX1" fmla="*/ 85725 w 107413"/>
                  <a:gd name="connsiteY1" fmla="*/ 0 h 43891"/>
                  <a:gd name="connsiteX2" fmla="*/ 85639 w 107413"/>
                  <a:gd name="connsiteY2" fmla="*/ 0 h 43891"/>
                  <a:gd name="connsiteX3" fmla="*/ 0 w 107413"/>
                  <a:gd name="connsiteY3" fmla="*/ 0 h 43891"/>
                  <a:gd name="connsiteX4" fmla="*/ 76038 w 107413"/>
                  <a:gd name="connsiteY4" fmla="*/ 43891 h 43891"/>
                  <a:gd name="connsiteX5" fmla="*/ 107413 w 107413"/>
                  <a:gd name="connsiteY5" fmla="*/ 12516 h 43891"/>
                  <a:gd name="connsiteX6" fmla="*/ 85725 w 107413"/>
                  <a:gd name="connsiteY6" fmla="*/ 0 h 43891"/>
                  <a:gd name="connsiteX7" fmla="*/ 85725 w 107413"/>
                  <a:gd name="connsiteY7" fmla="*/ 0 h 4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413" h="43891">
                    <a:moveTo>
                      <a:pt x="85725" y="0"/>
                    </a:moveTo>
                    <a:lnTo>
                      <a:pt x="85725" y="0"/>
                    </a:lnTo>
                    <a:lnTo>
                      <a:pt x="85639" y="0"/>
                    </a:lnTo>
                    <a:lnTo>
                      <a:pt x="0" y="0"/>
                    </a:lnTo>
                    <a:lnTo>
                      <a:pt x="76038" y="43891"/>
                    </a:lnTo>
                    <a:lnTo>
                      <a:pt x="107413" y="12516"/>
                    </a:lnTo>
                    <a:lnTo>
                      <a:pt x="85725" y="0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7" name="Freeform: Shape 5896">
                <a:extLst>
                  <a:ext uri="{FF2B5EF4-FFF2-40B4-BE49-F238E27FC236}">
                    <a16:creationId xmlns:a16="http://schemas.microsoft.com/office/drawing/2014/main" id="{D37B4E9B-9403-ADA8-CC3B-824C3982DE74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8" name="Freeform: Shape 5897">
                <a:extLst>
                  <a:ext uri="{FF2B5EF4-FFF2-40B4-BE49-F238E27FC236}">
                    <a16:creationId xmlns:a16="http://schemas.microsoft.com/office/drawing/2014/main" id="{288F750F-E852-A2E6-523E-EB75282C84B0}"/>
                  </a:ext>
                </a:extLst>
              </p:cNvPr>
              <p:cNvSpPr/>
              <p:nvPr/>
            </p:nvSpPr>
            <p:spPr>
              <a:xfrm>
                <a:off x="2975781" y="6396113"/>
                <a:ext cx="85" cy="8572"/>
              </a:xfrm>
              <a:custGeom>
                <a:avLst/>
                <a:gdLst>
                  <a:gd name="connsiteX0" fmla="*/ 86 w 85"/>
                  <a:gd name="connsiteY0" fmla="*/ 0 h 8572"/>
                  <a:gd name="connsiteX1" fmla="*/ 0 w 85"/>
                  <a:gd name="connsiteY1" fmla="*/ 0 h 8572"/>
                  <a:gd name="connsiteX2" fmla="*/ 86 w 85"/>
                  <a:gd name="connsiteY2" fmla="*/ 0 h 8572"/>
                  <a:gd name="connsiteX3" fmla="*/ 86 w 85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" h="8572">
                    <a:moveTo>
                      <a:pt x="86" y="0"/>
                    </a:moveTo>
                    <a:lnTo>
                      <a:pt x="0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9" name="Freeform: Shape 5898">
                <a:extLst>
                  <a:ext uri="{FF2B5EF4-FFF2-40B4-BE49-F238E27FC236}">
                    <a16:creationId xmlns:a16="http://schemas.microsoft.com/office/drawing/2014/main" id="{31328226-9E35-FAFF-95AF-624943074912}"/>
                  </a:ext>
                </a:extLst>
              </p:cNvPr>
              <p:cNvSpPr/>
              <p:nvPr/>
            </p:nvSpPr>
            <p:spPr>
              <a:xfrm>
                <a:off x="2966180" y="6408629"/>
                <a:ext cx="224942" cy="111785"/>
              </a:xfrm>
              <a:custGeom>
                <a:avLst/>
                <a:gdLst>
                  <a:gd name="connsiteX0" fmla="*/ 139217 w 224942"/>
                  <a:gd name="connsiteY0" fmla="*/ 111785 h 111785"/>
                  <a:gd name="connsiteX1" fmla="*/ 211569 w 224942"/>
                  <a:gd name="connsiteY1" fmla="*/ 111785 h 111785"/>
                  <a:gd name="connsiteX2" fmla="*/ 224942 w 224942"/>
                  <a:gd name="connsiteY2" fmla="*/ 111785 h 111785"/>
                  <a:gd name="connsiteX3" fmla="*/ 31375 w 224942"/>
                  <a:gd name="connsiteY3" fmla="*/ 0 h 111785"/>
                  <a:gd name="connsiteX4" fmla="*/ 0 w 224942"/>
                  <a:gd name="connsiteY4" fmla="*/ 31375 h 111785"/>
                  <a:gd name="connsiteX5" fmla="*/ 139217 w 224942"/>
                  <a:gd name="connsiteY5" fmla="*/ 111785 h 11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942" h="111785">
                    <a:moveTo>
                      <a:pt x="139217" y="111785"/>
                    </a:moveTo>
                    <a:lnTo>
                      <a:pt x="211569" y="111785"/>
                    </a:lnTo>
                    <a:lnTo>
                      <a:pt x="224942" y="111785"/>
                    </a:lnTo>
                    <a:lnTo>
                      <a:pt x="31375" y="0"/>
                    </a:lnTo>
                    <a:lnTo>
                      <a:pt x="0" y="31375"/>
                    </a:lnTo>
                    <a:lnTo>
                      <a:pt x="139217" y="11178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0" name="Freeform: Shape 5899">
                <a:extLst>
                  <a:ext uri="{FF2B5EF4-FFF2-40B4-BE49-F238E27FC236}">
                    <a16:creationId xmlns:a16="http://schemas.microsoft.com/office/drawing/2014/main" id="{1FF687FA-BA6C-3D64-95EB-2A128871B5EA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24774" cy="42862"/>
              </a:xfrm>
              <a:custGeom>
                <a:avLst/>
                <a:gdLst>
                  <a:gd name="connsiteX0" fmla="*/ 6172 w 24774"/>
                  <a:gd name="connsiteY0" fmla="*/ 10716 h 42862"/>
                  <a:gd name="connsiteX1" fmla="*/ 24775 w 24774"/>
                  <a:gd name="connsiteY1" fmla="*/ 42863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  <a:gd name="connsiteX5" fmla="*/ 6172 w 24774"/>
                  <a:gd name="connsiteY5" fmla="*/ 10716 h 42862"/>
                  <a:gd name="connsiteX6" fmla="*/ 6172 w 24774"/>
                  <a:gd name="connsiteY6" fmla="*/ 10716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74" h="42862">
                    <a:moveTo>
                      <a:pt x="6172" y="10716"/>
                    </a:moveTo>
                    <a:lnTo>
                      <a:pt x="24775" y="42863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1" name="Freeform: Shape 5900">
                <a:extLst>
                  <a:ext uri="{FF2B5EF4-FFF2-40B4-BE49-F238E27FC236}">
                    <a16:creationId xmlns:a16="http://schemas.microsoft.com/office/drawing/2014/main" id="{21AD267C-B592-57AE-9E1C-FF1E86690754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2" name="Freeform: Shape 5901">
                <a:extLst>
                  <a:ext uri="{FF2B5EF4-FFF2-40B4-BE49-F238E27FC236}">
                    <a16:creationId xmlns:a16="http://schemas.microsoft.com/office/drawing/2014/main" id="{8D1B8099-DDA8-3497-2956-43F517FC50FE}"/>
                  </a:ext>
                </a:extLst>
              </p:cNvPr>
              <p:cNvSpPr/>
              <p:nvPr/>
            </p:nvSpPr>
            <p:spPr>
              <a:xfrm>
                <a:off x="2667000" y="6688864"/>
                <a:ext cx="97640" cy="169135"/>
              </a:xfrm>
              <a:custGeom>
                <a:avLst/>
                <a:gdLst>
                  <a:gd name="connsiteX0" fmla="*/ 97641 w 97640"/>
                  <a:gd name="connsiteY0" fmla="*/ 169135 h 169135"/>
                  <a:gd name="connsiteX1" fmla="*/ 0 w 97640"/>
                  <a:gd name="connsiteY1" fmla="*/ 0 h 169135"/>
                  <a:gd name="connsiteX2" fmla="*/ 0 w 97640"/>
                  <a:gd name="connsiteY2" fmla="*/ 85725 h 169135"/>
                  <a:gd name="connsiteX3" fmla="*/ 48177 w 97640"/>
                  <a:gd name="connsiteY3" fmla="*/ 169135 h 169135"/>
                  <a:gd name="connsiteX4" fmla="*/ 97641 w 97640"/>
                  <a:gd name="connsiteY4" fmla="*/ 169135 h 1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640" h="169135">
                    <a:moveTo>
                      <a:pt x="97641" y="169135"/>
                    </a:moveTo>
                    <a:lnTo>
                      <a:pt x="0" y="0"/>
                    </a:lnTo>
                    <a:lnTo>
                      <a:pt x="0" y="85725"/>
                    </a:lnTo>
                    <a:lnTo>
                      <a:pt x="48177" y="169135"/>
                    </a:lnTo>
                    <a:lnTo>
                      <a:pt x="97641" y="16913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3" name="Freeform: Shape 5902">
                <a:extLst>
                  <a:ext uri="{FF2B5EF4-FFF2-40B4-BE49-F238E27FC236}">
                    <a16:creationId xmlns:a16="http://schemas.microsoft.com/office/drawing/2014/main" id="{54428B87-E5D7-C2B5-DC4A-4E82CBE795AA}"/>
                  </a:ext>
                </a:extLst>
              </p:cNvPr>
              <p:cNvSpPr/>
              <p:nvPr/>
            </p:nvSpPr>
            <p:spPr>
              <a:xfrm>
                <a:off x="3036731" y="6772275"/>
                <a:ext cx="288464" cy="85725"/>
              </a:xfrm>
              <a:custGeom>
                <a:avLst/>
                <a:gdLst>
                  <a:gd name="connsiteX0" fmla="*/ 6944 w 288464"/>
                  <a:gd name="connsiteY0" fmla="*/ 0 h 85725"/>
                  <a:gd name="connsiteX1" fmla="*/ 0 w 288464"/>
                  <a:gd name="connsiteY1" fmla="*/ 45434 h 85725"/>
                  <a:gd name="connsiteX2" fmla="*/ 70552 w 288464"/>
                  <a:gd name="connsiteY2" fmla="*/ 85725 h 85725"/>
                  <a:gd name="connsiteX3" fmla="*/ 257861 w 288464"/>
                  <a:gd name="connsiteY3" fmla="*/ 85725 h 85725"/>
                  <a:gd name="connsiteX4" fmla="*/ 288465 w 288464"/>
                  <a:gd name="connsiteY4" fmla="*/ 68066 h 85725"/>
                  <a:gd name="connsiteX5" fmla="*/ 288465 w 288464"/>
                  <a:gd name="connsiteY5" fmla="*/ 30947 h 85725"/>
                  <a:gd name="connsiteX6" fmla="*/ 288465 w 288464"/>
                  <a:gd name="connsiteY6" fmla="*/ 30947 h 85725"/>
                  <a:gd name="connsiteX7" fmla="*/ 288465 w 288464"/>
                  <a:gd name="connsiteY7" fmla="*/ 18516 h 85725"/>
                  <a:gd name="connsiteX8" fmla="*/ 178908 w 288464"/>
                  <a:gd name="connsiteY8" fmla="*/ 81610 h 85725"/>
                  <a:gd name="connsiteX9" fmla="*/ 148904 w 288464"/>
                  <a:gd name="connsiteY9" fmla="*/ 81610 h 85725"/>
                  <a:gd name="connsiteX10" fmla="*/ 18602 w 288464"/>
                  <a:gd name="connsiteY10" fmla="*/ 6258 h 85725"/>
                  <a:gd name="connsiteX11" fmla="*/ 18602 w 288464"/>
                  <a:gd name="connsiteY11" fmla="*/ 625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8464" h="85725">
                    <a:moveTo>
                      <a:pt x="6944" y="0"/>
                    </a:moveTo>
                    <a:cubicBezTo>
                      <a:pt x="4201" y="15088"/>
                      <a:pt x="1886" y="30175"/>
                      <a:pt x="0" y="45434"/>
                    </a:cubicBezTo>
                    <a:lnTo>
                      <a:pt x="70552" y="85725"/>
                    </a:lnTo>
                    <a:lnTo>
                      <a:pt x="257861" y="85725"/>
                    </a:lnTo>
                    <a:lnTo>
                      <a:pt x="288465" y="68066"/>
                    </a:lnTo>
                    <a:lnTo>
                      <a:pt x="288465" y="30947"/>
                    </a:lnTo>
                    <a:lnTo>
                      <a:pt x="288465" y="30947"/>
                    </a:lnTo>
                    <a:lnTo>
                      <a:pt x="288465" y="18516"/>
                    </a:lnTo>
                    <a:lnTo>
                      <a:pt x="178908" y="81610"/>
                    </a:lnTo>
                    <a:cubicBezTo>
                      <a:pt x="169625" y="86968"/>
                      <a:pt x="158187" y="86968"/>
                      <a:pt x="148904" y="81610"/>
                    </a:cubicBezTo>
                    <a:lnTo>
                      <a:pt x="18602" y="6258"/>
                    </a:lnTo>
                    <a:lnTo>
                      <a:pt x="18602" y="625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4" name="Freeform: Shape 5903">
                <a:extLst>
                  <a:ext uri="{FF2B5EF4-FFF2-40B4-BE49-F238E27FC236}">
                    <a16:creationId xmlns:a16="http://schemas.microsoft.com/office/drawing/2014/main" id="{E4AE36C3-EE2E-A279-CED6-C611842460F9}"/>
                  </a:ext>
                </a:extLst>
              </p:cNvPr>
              <p:cNvSpPr/>
              <p:nvPr/>
            </p:nvSpPr>
            <p:spPr>
              <a:xfrm>
                <a:off x="2808703" y="6636143"/>
                <a:ext cx="234972" cy="181136"/>
              </a:xfrm>
              <a:custGeom>
                <a:avLst/>
                <a:gdLst>
                  <a:gd name="connsiteX0" fmla="*/ 172393 w 234972"/>
                  <a:gd name="connsiteY0" fmla="*/ 99527 h 181136"/>
                  <a:gd name="connsiteX1" fmla="*/ 172393 w 234972"/>
                  <a:gd name="connsiteY1" fmla="*/ 99527 h 181136"/>
                  <a:gd name="connsiteX2" fmla="*/ 0 w 234972"/>
                  <a:gd name="connsiteY2" fmla="*/ 0 h 181136"/>
                  <a:gd name="connsiteX3" fmla="*/ 0 w 234972"/>
                  <a:gd name="connsiteY3" fmla="*/ 49463 h 181136"/>
                  <a:gd name="connsiteX4" fmla="*/ 228029 w 234972"/>
                  <a:gd name="connsiteY4" fmla="*/ 181137 h 181136"/>
                  <a:gd name="connsiteX5" fmla="*/ 234972 w 234972"/>
                  <a:gd name="connsiteY5" fmla="*/ 135703 h 18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972" h="181136">
                    <a:moveTo>
                      <a:pt x="172393" y="99527"/>
                    </a:moveTo>
                    <a:lnTo>
                      <a:pt x="172393" y="99527"/>
                    </a:lnTo>
                    <a:lnTo>
                      <a:pt x="0" y="0"/>
                    </a:lnTo>
                    <a:lnTo>
                      <a:pt x="0" y="49463"/>
                    </a:lnTo>
                    <a:lnTo>
                      <a:pt x="228029" y="181137"/>
                    </a:lnTo>
                    <a:cubicBezTo>
                      <a:pt x="229914" y="165878"/>
                      <a:pt x="232229" y="150791"/>
                      <a:pt x="234972" y="13570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5" name="Freeform: Shape 5904">
                <a:extLst>
                  <a:ext uri="{FF2B5EF4-FFF2-40B4-BE49-F238E27FC236}">
                    <a16:creationId xmlns:a16="http://schemas.microsoft.com/office/drawing/2014/main" id="{03AC63F8-E0A3-3E67-2061-FA753F939F6C}"/>
                  </a:ext>
                </a:extLst>
              </p:cNvPr>
              <p:cNvSpPr/>
              <p:nvPr/>
            </p:nvSpPr>
            <p:spPr>
              <a:xfrm>
                <a:off x="2667000" y="6592252"/>
                <a:ext cx="98840" cy="94297"/>
              </a:xfrm>
              <a:custGeom>
                <a:avLst/>
                <a:gdLst>
                  <a:gd name="connsiteX0" fmla="*/ 46806 w 98840"/>
                  <a:gd name="connsiteY0" fmla="*/ 0 h 94297"/>
                  <a:gd name="connsiteX1" fmla="*/ 27775 w 98840"/>
                  <a:gd name="connsiteY1" fmla="*/ 2486 h 94297"/>
                  <a:gd name="connsiteX2" fmla="*/ 0 w 98840"/>
                  <a:gd name="connsiteY2" fmla="*/ 17145 h 94297"/>
                  <a:gd name="connsiteX3" fmla="*/ 0 w 98840"/>
                  <a:gd name="connsiteY3" fmla="*/ 94298 h 94297"/>
                  <a:gd name="connsiteX4" fmla="*/ 20660 w 98840"/>
                  <a:gd name="connsiteY4" fmla="*/ 58465 h 94297"/>
                  <a:gd name="connsiteX5" fmla="*/ 61636 w 98840"/>
                  <a:gd name="connsiteY5" fmla="*/ 47491 h 94297"/>
                  <a:gd name="connsiteX6" fmla="*/ 98841 w 98840"/>
                  <a:gd name="connsiteY6" fmla="*/ 68923 h 94297"/>
                  <a:gd name="connsiteX7" fmla="*/ 98841 w 98840"/>
                  <a:gd name="connsiteY7" fmla="*/ 19460 h 94297"/>
                  <a:gd name="connsiteX8" fmla="*/ 83068 w 98840"/>
                  <a:gd name="connsiteY8" fmla="*/ 10373 h 94297"/>
                  <a:gd name="connsiteX9" fmla="*/ 46806 w 98840"/>
                  <a:gd name="connsiteY9" fmla="*/ 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840" h="94297">
                    <a:moveTo>
                      <a:pt x="46806" y="0"/>
                    </a:moveTo>
                    <a:cubicBezTo>
                      <a:pt x="40383" y="26"/>
                      <a:pt x="33989" y="857"/>
                      <a:pt x="27775" y="2486"/>
                    </a:cubicBezTo>
                    <a:cubicBezTo>
                      <a:pt x="17570" y="5315"/>
                      <a:pt x="8096" y="10321"/>
                      <a:pt x="0" y="17145"/>
                    </a:cubicBezTo>
                    <a:lnTo>
                      <a:pt x="0" y="94298"/>
                    </a:lnTo>
                    <a:lnTo>
                      <a:pt x="20660" y="58465"/>
                    </a:lnTo>
                    <a:cubicBezTo>
                      <a:pt x="28948" y="44122"/>
                      <a:pt x="47290" y="39210"/>
                      <a:pt x="61636" y="47491"/>
                    </a:cubicBezTo>
                    <a:lnTo>
                      <a:pt x="98841" y="68923"/>
                    </a:lnTo>
                    <a:lnTo>
                      <a:pt x="98841" y="19460"/>
                    </a:lnTo>
                    <a:lnTo>
                      <a:pt x="83068" y="10373"/>
                    </a:lnTo>
                    <a:cubicBezTo>
                      <a:pt x="72105" y="3780"/>
                      <a:pt x="59596" y="206"/>
                      <a:pt x="46806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6" name="Freeform: Shape 5905">
                <a:extLst>
                  <a:ext uri="{FF2B5EF4-FFF2-40B4-BE49-F238E27FC236}">
                    <a16:creationId xmlns:a16="http://schemas.microsoft.com/office/drawing/2014/main" id="{CCEA87D6-703F-F9C5-D2C7-59AB15BF2785}"/>
                  </a:ext>
                </a:extLst>
              </p:cNvPr>
              <p:cNvSpPr/>
              <p:nvPr/>
            </p:nvSpPr>
            <p:spPr>
              <a:xfrm>
                <a:off x="3177663" y="6396199"/>
                <a:ext cx="278006" cy="167077"/>
              </a:xfrm>
              <a:custGeom>
                <a:avLst/>
                <a:gdLst>
                  <a:gd name="connsiteX0" fmla="*/ 0 w 278006"/>
                  <a:gd name="connsiteY0" fmla="*/ 124215 h 167077"/>
                  <a:gd name="connsiteX1" fmla="*/ 17145 w 278006"/>
                  <a:gd name="connsiteY1" fmla="*/ 167078 h 167077"/>
                  <a:gd name="connsiteX2" fmla="*/ 164249 w 278006"/>
                  <a:gd name="connsiteY2" fmla="*/ 167078 h 167077"/>
                  <a:gd name="connsiteX3" fmla="*/ 227343 w 278006"/>
                  <a:gd name="connsiteY3" fmla="*/ 130645 h 167077"/>
                  <a:gd name="connsiteX4" fmla="*/ 278006 w 278006"/>
                  <a:gd name="connsiteY4" fmla="*/ 42777 h 167077"/>
                  <a:gd name="connsiteX5" fmla="*/ 259404 w 278006"/>
                  <a:gd name="connsiteY5" fmla="*/ 10630 h 167077"/>
                  <a:gd name="connsiteX6" fmla="*/ 259404 w 278006"/>
                  <a:gd name="connsiteY6" fmla="*/ 10630 h 167077"/>
                  <a:gd name="connsiteX7" fmla="*/ 253232 w 278006"/>
                  <a:gd name="connsiteY7" fmla="*/ 0 h 167077"/>
                  <a:gd name="connsiteX8" fmla="*/ 190138 w 278006"/>
                  <a:gd name="connsiteY8" fmla="*/ 109214 h 167077"/>
                  <a:gd name="connsiteX9" fmla="*/ 164421 w 278006"/>
                  <a:gd name="connsiteY9" fmla="*/ 124215 h 167077"/>
                  <a:gd name="connsiteX10" fmla="*/ 0 w 278006"/>
                  <a:gd name="connsiteY10" fmla="*/ 124215 h 1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006" h="167077">
                    <a:moveTo>
                      <a:pt x="0" y="124215"/>
                    </a:moveTo>
                    <a:cubicBezTo>
                      <a:pt x="5143" y="138617"/>
                      <a:pt x="10716" y="152933"/>
                      <a:pt x="17145" y="167078"/>
                    </a:cubicBezTo>
                    <a:lnTo>
                      <a:pt x="164249" y="167078"/>
                    </a:lnTo>
                    <a:cubicBezTo>
                      <a:pt x="190278" y="167078"/>
                      <a:pt x="214328" y="153191"/>
                      <a:pt x="227343" y="130645"/>
                    </a:cubicBezTo>
                    <a:lnTo>
                      <a:pt x="278006" y="42777"/>
                    </a:lnTo>
                    <a:lnTo>
                      <a:pt x="259404" y="10630"/>
                    </a:lnTo>
                    <a:lnTo>
                      <a:pt x="259404" y="10630"/>
                    </a:lnTo>
                    <a:lnTo>
                      <a:pt x="253232" y="0"/>
                    </a:lnTo>
                    <a:lnTo>
                      <a:pt x="190138" y="109214"/>
                    </a:lnTo>
                    <a:cubicBezTo>
                      <a:pt x="184814" y="118403"/>
                      <a:pt x="175040" y="124104"/>
                      <a:pt x="164421" y="124215"/>
                    </a:cubicBezTo>
                    <a:lnTo>
                      <a:pt x="0" y="1242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7" name="Freeform: Shape 5906">
                <a:extLst>
                  <a:ext uri="{FF2B5EF4-FFF2-40B4-BE49-F238E27FC236}">
                    <a16:creationId xmlns:a16="http://schemas.microsoft.com/office/drawing/2014/main" id="{7C018B2B-613D-B51D-BE82-ADCFD4914CE1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8" name="Freeform: Shape 5907">
                <a:extLst>
                  <a:ext uri="{FF2B5EF4-FFF2-40B4-BE49-F238E27FC236}">
                    <a16:creationId xmlns:a16="http://schemas.microsoft.com/office/drawing/2014/main" id="{A0FE9B16-7B52-315E-2C9B-99EA2613C48E}"/>
                  </a:ext>
                </a:extLst>
              </p:cNvPr>
              <p:cNvSpPr/>
              <p:nvPr/>
            </p:nvSpPr>
            <p:spPr>
              <a:xfrm>
                <a:off x="3430981" y="6396113"/>
                <a:ext cx="6172" cy="10715"/>
              </a:xfrm>
              <a:custGeom>
                <a:avLst/>
                <a:gdLst>
                  <a:gd name="connsiteX0" fmla="*/ 6172 w 6172"/>
                  <a:gd name="connsiteY0" fmla="*/ 10716 h 10715"/>
                  <a:gd name="connsiteX1" fmla="*/ 6172 w 6172"/>
                  <a:gd name="connsiteY1" fmla="*/ 10716 h 10715"/>
                  <a:gd name="connsiteX2" fmla="*/ 0 w 6172"/>
                  <a:gd name="connsiteY2" fmla="*/ 0 h 10715"/>
                  <a:gd name="connsiteX3" fmla="*/ 0 w 6172"/>
                  <a:gd name="connsiteY3" fmla="*/ 0 h 10715"/>
                  <a:gd name="connsiteX4" fmla="*/ 6172 w 6172"/>
                  <a:gd name="connsiteY4" fmla="*/ 10716 h 10715"/>
                  <a:gd name="connsiteX5" fmla="*/ 6172 w 6172"/>
                  <a:gd name="connsiteY5" fmla="*/ 10716 h 1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2" h="10715">
                    <a:moveTo>
                      <a:pt x="6172" y="10716"/>
                    </a:moveTo>
                    <a:lnTo>
                      <a:pt x="6172" y="107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172" y="10716"/>
                    </a:lnTo>
                    <a:lnTo>
                      <a:pt x="6172" y="107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9" name="Freeform: Shape 5908">
                <a:extLst>
                  <a:ext uri="{FF2B5EF4-FFF2-40B4-BE49-F238E27FC236}">
                    <a16:creationId xmlns:a16="http://schemas.microsoft.com/office/drawing/2014/main" id="{0F4DD662-B3B2-27B6-ED69-DCE53472CCC5}"/>
                  </a:ext>
                </a:extLst>
              </p:cNvPr>
              <p:cNvSpPr/>
              <p:nvPr/>
            </p:nvSpPr>
            <p:spPr>
              <a:xfrm>
                <a:off x="2906258" y="6520414"/>
                <a:ext cx="288121" cy="42862"/>
              </a:xfrm>
              <a:custGeom>
                <a:avLst/>
                <a:gdLst>
                  <a:gd name="connsiteX0" fmla="*/ 199139 w 288121"/>
                  <a:gd name="connsiteY0" fmla="*/ 0 h 42862"/>
                  <a:gd name="connsiteX1" fmla="*/ 0 w 288121"/>
                  <a:gd name="connsiteY1" fmla="*/ 0 h 42862"/>
                  <a:gd name="connsiteX2" fmla="*/ 24775 w 288121"/>
                  <a:gd name="connsiteY2" fmla="*/ 42863 h 42862"/>
                  <a:gd name="connsiteX3" fmla="*/ 288122 w 288121"/>
                  <a:gd name="connsiteY3" fmla="*/ 42863 h 42862"/>
                  <a:gd name="connsiteX4" fmla="*/ 270977 w 288121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121" h="42862">
                    <a:moveTo>
                      <a:pt x="199139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88122" y="42863"/>
                    </a:lnTo>
                    <a:cubicBezTo>
                      <a:pt x="282121" y="28803"/>
                      <a:pt x="276549" y="14488"/>
                      <a:pt x="270977" y="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0" name="Freeform: Shape 5909">
                <a:extLst>
                  <a:ext uri="{FF2B5EF4-FFF2-40B4-BE49-F238E27FC236}">
                    <a16:creationId xmlns:a16="http://schemas.microsoft.com/office/drawing/2014/main" id="{E271A8F2-FB41-B327-1DAB-6C2A18CEEDCD}"/>
                  </a:ext>
                </a:extLst>
              </p:cNvPr>
              <p:cNvSpPr/>
              <p:nvPr/>
            </p:nvSpPr>
            <p:spPr>
              <a:xfrm>
                <a:off x="2765669" y="6520414"/>
                <a:ext cx="115900" cy="190138"/>
              </a:xfrm>
              <a:custGeom>
                <a:avLst/>
                <a:gdLst>
                  <a:gd name="connsiteX0" fmla="*/ 43034 w 115900"/>
                  <a:gd name="connsiteY0" fmla="*/ 115729 h 190138"/>
                  <a:gd name="connsiteX1" fmla="*/ 43034 w 115900"/>
                  <a:gd name="connsiteY1" fmla="*/ 115729 h 190138"/>
                  <a:gd name="connsiteX2" fmla="*/ 43034 w 115900"/>
                  <a:gd name="connsiteY2" fmla="*/ 72867 h 190138"/>
                  <a:gd name="connsiteX3" fmla="*/ 72694 w 115900"/>
                  <a:gd name="connsiteY3" fmla="*/ 42863 h 190138"/>
                  <a:gd name="connsiteX4" fmla="*/ 73038 w 115900"/>
                  <a:gd name="connsiteY4" fmla="*/ 42863 h 190138"/>
                  <a:gd name="connsiteX5" fmla="*/ 115900 w 115900"/>
                  <a:gd name="connsiteY5" fmla="*/ 42863 h 190138"/>
                  <a:gd name="connsiteX6" fmla="*/ 91126 w 115900"/>
                  <a:gd name="connsiteY6" fmla="*/ 0 h 190138"/>
                  <a:gd name="connsiteX7" fmla="*/ 72781 w 115900"/>
                  <a:gd name="connsiteY7" fmla="*/ 0 h 190138"/>
                  <a:gd name="connsiteX8" fmla="*/ 36433 w 115900"/>
                  <a:gd name="connsiteY8" fmla="*/ 9602 h 190138"/>
                  <a:gd name="connsiteX9" fmla="*/ 21346 w 115900"/>
                  <a:gd name="connsiteY9" fmla="*/ 21260 h 190138"/>
                  <a:gd name="connsiteX10" fmla="*/ 0 w 115900"/>
                  <a:gd name="connsiteY10" fmla="*/ 72695 h 190138"/>
                  <a:gd name="connsiteX11" fmla="*/ 0 w 115900"/>
                  <a:gd name="connsiteY11" fmla="*/ 178652 h 190138"/>
                  <a:gd name="connsiteX12" fmla="*/ 42863 w 115900"/>
                  <a:gd name="connsiteY12" fmla="*/ 190138 h 190138"/>
                  <a:gd name="connsiteX13" fmla="*/ 42863 w 115900"/>
                  <a:gd name="connsiteY13" fmla="*/ 165021 h 190138"/>
                  <a:gd name="connsiteX14" fmla="*/ 42863 w 115900"/>
                  <a:gd name="connsiteY14" fmla="*/ 165021 h 190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900" h="190138">
                    <a:moveTo>
                      <a:pt x="43034" y="115729"/>
                    </a:moveTo>
                    <a:lnTo>
                      <a:pt x="43034" y="115729"/>
                    </a:lnTo>
                    <a:lnTo>
                      <a:pt x="43034" y="72867"/>
                    </a:lnTo>
                    <a:cubicBezTo>
                      <a:pt x="42939" y="56390"/>
                      <a:pt x="56218" y="42957"/>
                      <a:pt x="72694" y="42863"/>
                    </a:cubicBezTo>
                    <a:cubicBezTo>
                      <a:pt x="72809" y="42863"/>
                      <a:pt x="72923" y="42863"/>
                      <a:pt x="73038" y="42863"/>
                    </a:cubicBezTo>
                    <a:lnTo>
                      <a:pt x="115900" y="42863"/>
                    </a:lnTo>
                    <a:lnTo>
                      <a:pt x="91126" y="0"/>
                    </a:lnTo>
                    <a:lnTo>
                      <a:pt x="72781" y="0"/>
                    </a:lnTo>
                    <a:cubicBezTo>
                      <a:pt x="60032" y="-42"/>
                      <a:pt x="47496" y="3266"/>
                      <a:pt x="36433" y="9602"/>
                    </a:cubicBezTo>
                    <a:cubicBezTo>
                      <a:pt x="30920" y="12816"/>
                      <a:pt x="25849" y="16734"/>
                      <a:pt x="21346" y="21260"/>
                    </a:cubicBezTo>
                    <a:cubicBezTo>
                      <a:pt x="7669" y="34882"/>
                      <a:pt x="-13" y="53390"/>
                      <a:pt x="0" y="72695"/>
                    </a:cubicBezTo>
                    <a:lnTo>
                      <a:pt x="0" y="178652"/>
                    </a:lnTo>
                    <a:lnTo>
                      <a:pt x="42863" y="190138"/>
                    </a:lnTo>
                    <a:lnTo>
                      <a:pt x="42863" y="165021"/>
                    </a:lnTo>
                    <a:lnTo>
                      <a:pt x="42863" y="165021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1" name="Freeform: Shape 5910">
                <a:extLst>
                  <a:ext uri="{FF2B5EF4-FFF2-40B4-BE49-F238E27FC236}">
                    <a16:creationId xmlns:a16="http://schemas.microsoft.com/office/drawing/2014/main" id="{A7B45408-B163-E0FE-7173-1818757DC947}"/>
                  </a:ext>
                </a:extLst>
              </p:cNvPr>
              <p:cNvSpPr/>
              <p:nvPr/>
            </p:nvSpPr>
            <p:spPr>
              <a:xfrm>
                <a:off x="2765840" y="6699237"/>
                <a:ext cx="42862" cy="158762"/>
              </a:xfrm>
              <a:custGeom>
                <a:avLst/>
                <a:gdLst>
                  <a:gd name="connsiteX0" fmla="*/ 0 w 42862"/>
                  <a:gd name="connsiteY0" fmla="*/ 158763 h 158762"/>
                  <a:gd name="connsiteX1" fmla="*/ 42863 w 42862"/>
                  <a:gd name="connsiteY1" fmla="*/ 158763 h 158762"/>
                  <a:gd name="connsiteX2" fmla="*/ 42863 w 42862"/>
                  <a:gd name="connsiteY2" fmla="*/ 11487 h 158762"/>
                  <a:gd name="connsiteX3" fmla="*/ 0 w 42862"/>
                  <a:gd name="connsiteY3" fmla="*/ 0 h 15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62" h="158762">
                    <a:moveTo>
                      <a:pt x="0" y="158763"/>
                    </a:moveTo>
                    <a:lnTo>
                      <a:pt x="42863" y="158763"/>
                    </a:lnTo>
                    <a:lnTo>
                      <a:pt x="42863" y="1148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2" name="Freeform: Shape 5911">
                <a:extLst>
                  <a:ext uri="{FF2B5EF4-FFF2-40B4-BE49-F238E27FC236}">
                    <a16:creationId xmlns:a16="http://schemas.microsoft.com/office/drawing/2014/main" id="{50DDB2EB-05AA-6EBC-C7E5-2B7B81726767}"/>
                  </a:ext>
                </a:extLst>
              </p:cNvPr>
              <p:cNvSpPr/>
              <p:nvPr/>
            </p:nvSpPr>
            <p:spPr>
              <a:xfrm>
                <a:off x="5877829" y="6660832"/>
                <a:ext cx="42862" cy="197167"/>
              </a:xfrm>
              <a:custGeom>
                <a:avLst/>
                <a:gdLst>
                  <a:gd name="connsiteX0" fmla="*/ 0 w 42862"/>
                  <a:gd name="connsiteY0" fmla="*/ 197168 h 197167"/>
                  <a:gd name="connsiteX1" fmla="*/ 42863 w 42862"/>
                  <a:gd name="connsiteY1" fmla="*/ 197168 h 197167"/>
                  <a:gd name="connsiteX2" fmla="*/ 42863 w 42862"/>
                  <a:gd name="connsiteY2" fmla="*/ 0 h 197167"/>
                  <a:gd name="connsiteX3" fmla="*/ 0 w 42862"/>
                  <a:gd name="connsiteY3" fmla="*/ 24775 h 197167"/>
                  <a:gd name="connsiteX4" fmla="*/ 0 w 42862"/>
                  <a:gd name="connsiteY4" fmla="*/ 197168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197167">
                    <a:moveTo>
                      <a:pt x="0" y="197168"/>
                    </a:moveTo>
                    <a:lnTo>
                      <a:pt x="42863" y="197168"/>
                    </a:lnTo>
                    <a:lnTo>
                      <a:pt x="42863" y="0"/>
                    </a:lnTo>
                    <a:lnTo>
                      <a:pt x="0" y="24775"/>
                    </a:lnTo>
                    <a:lnTo>
                      <a:pt x="0" y="19716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3" name="Freeform: Shape 5912">
                <a:extLst>
                  <a:ext uri="{FF2B5EF4-FFF2-40B4-BE49-F238E27FC236}">
                    <a16:creationId xmlns:a16="http://schemas.microsoft.com/office/drawing/2014/main" id="{5E8838D9-2E62-C020-A488-FD496F52736E}"/>
                  </a:ext>
                </a:extLst>
              </p:cNvPr>
              <p:cNvSpPr/>
              <p:nvPr/>
            </p:nvSpPr>
            <p:spPr>
              <a:xfrm>
                <a:off x="5230777" y="6396113"/>
                <a:ext cx="264718" cy="167163"/>
              </a:xfrm>
              <a:custGeom>
                <a:avLst/>
                <a:gdLst>
                  <a:gd name="connsiteX0" fmla="*/ 0 w 264718"/>
                  <a:gd name="connsiteY0" fmla="*/ 42863 h 167163"/>
                  <a:gd name="connsiteX1" fmla="*/ 50835 w 264718"/>
                  <a:gd name="connsiteY1" fmla="*/ 130731 h 167163"/>
                  <a:gd name="connsiteX2" fmla="*/ 113928 w 264718"/>
                  <a:gd name="connsiteY2" fmla="*/ 167164 h 167163"/>
                  <a:gd name="connsiteX3" fmla="*/ 190481 w 264718"/>
                  <a:gd name="connsiteY3" fmla="*/ 167164 h 167163"/>
                  <a:gd name="connsiteX4" fmla="*/ 264719 w 264718"/>
                  <a:gd name="connsiteY4" fmla="*/ 124301 h 167163"/>
                  <a:gd name="connsiteX5" fmla="*/ 113843 w 264718"/>
                  <a:gd name="connsiteY5" fmla="*/ 124301 h 167163"/>
                  <a:gd name="connsiteX6" fmla="*/ 88125 w 264718"/>
                  <a:gd name="connsiteY6" fmla="*/ 109299 h 167163"/>
                  <a:gd name="connsiteX7" fmla="*/ 25117 w 264718"/>
                  <a:gd name="connsiteY7" fmla="*/ 0 h 167163"/>
                  <a:gd name="connsiteX8" fmla="*/ 343 w 264718"/>
                  <a:gd name="connsiteY8" fmla="*/ 0 h 167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718" h="167163">
                    <a:moveTo>
                      <a:pt x="0" y="42863"/>
                    </a:moveTo>
                    <a:lnTo>
                      <a:pt x="50835" y="130731"/>
                    </a:lnTo>
                    <a:cubicBezTo>
                      <a:pt x="63874" y="153251"/>
                      <a:pt x="87911" y="167121"/>
                      <a:pt x="113928" y="167164"/>
                    </a:cubicBezTo>
                    <a:lnTo>
                      <a:pt x="190481" y="167164"/>
                    </a:lnTo>
                    <a:lnTo>
                      <a:pt x="264719" y="124301"/>
                    </a:lnTo>
                    <a:lnTo>
                      <a:pt x="113843" y="124301"/>
                    </a:lnTo>
                    <a:cubicBezTo>
                      <a:pt x="103221" y="124207"/>
                      <a:pt x="93440" y="118498"/>
                      <a:pt x="88125" y="109299"/>
                    </a:cubicBezTo>
                    <a:lnTo>
                      <a:pt x="25117" y="0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4" name="Freeform: Shape 5913">
                <a:extLst>
                  <a:ext uri="{FF2B5EF4-FFF2-40B4-BE49-F238E27FC236}">
                    <a16:creationId xmlns:a16="http://schemas.microsoft.com/office/drawing/2014/main" id="{39CF1881-2C8D-23BF-472F-13FE93CF15E1}"/>
                  </a:ext>
                </a:extLst>
              </p:cNvPr>
              <p:cNvSpPr/>
              <p:nvPr/>
            </p:nvSpPr>
            <p:spPr>
              <a:xfrm>
                <a:off x="5730382" y="6520414"/>
                <a:ext cx="190310" cy="115728"/>
              </a:xfrm>
              <a:custGeom>
                <a:avLst/>
                <a:gdLst>
                  <a:gd name="connsiteX0" fmla="*/ 25117 w 190310"/>
                  <a:gd name="connsiteY0" fmla="*/ 42863 h 115728"/>
                  <a:gd name="connsiteX1" fmla="*/ 117443 w 190310"/>
                  <a:gd name="connsiteY1" fmla="*/ 42863 h 115728"/>
                  <a:gd name="connsiteX2" fmla="*/ 147447 w 190310"/>
                  <a:gd name="connsiteY2" fmla="*/ 72524 h 115728"/>
                  <a:gd name="connsiteX3" fmla="*/ 147447 w 190310"/>
                  <a:gd name="connsiteY3" fmla="*/ 72866 h 115728"/>
                  <a:gd name="connsiteX4" fmla="*/ 147447 w 190310"/>
                  <a:gd name="connsiteY4" fmla="*/ 115729 h 115728"/>
                  <a:gd name="connsiteX5" fmla="*/ 190309 w 190310"/>
                  <a:gd name="connsiteY5" fmla="*/ 90954 h 115728"/>
                  <a:gd name="connsiteX6" fmla="*/ 190309 w 190310"/>
                  <a:gd name="connsiteY6" fmla="*/ 72866 h 115728"/>
                  <a:gd name="connsiteX7" fmla="*/ 180623 w 190310"/>
                  <a:gd name="connsiteY7" fmla="*/ 36519 h 115728"/>
                  <a:gd name="connsiteX8" fmla="*/ 168964 w 190310"/>
                  <a:gd name="connsiteY8" fmla="*/ 21260 h 115728"/>
                  <a:gd name="connsiteX9" fmla="*/ 117529 w 190310"/>
                  <a:gd name="connsiteY9" fmla="*/ 0 h 115728"/>
                  <a:gd name="connsiteX10" fmla="*/ 11487 w 190310"/>
                  <a:gd name="connsiteY10" fmla="*/ 0 h 115728"/>
                  <a:gd name="connsiteX11" fmla="*/ 0 w 190310"/>
                  <a:gd name="connsiteY11" fmla="*/ 42863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310" h="115728">
                    <a:moveTo>
                      <a:pt x="25117" y="42863"/>
                    </a:moveTo>
                    <a:lnTo>
                      <a:pt x="117443" y="42863"/>
                    </a:lnTo>
                    <a:cubicBezTo>
                      <a:pt x="133919" y="42769"/>
                      <a:pt x="147353" y="56047"/>
                      <a:pt x="147447" y="72524"/>
                    </a:cubicBezTo>
                    <a:cubicBezTo>
                      <a:pt x="147447" y="72635"/>
                      <a:pt x="147447" y="72755"/>
                      <a:pt x="147447" y="72866"/>
                    </a:cubicBezTo>
                    <a:lnTo>
                      <a:pt x="147447" y="115729"/>
                    </a:lnTo>
                    <a:lnTo>
                      <a:pt x="190309" y="90954"/>
                    </a:lnTo>
                    <a:lnTo>
                      <a:pt x="190309" y="72866"/>
                    </a:lnTo>
                    <a:cubicBezTo>
                      <a:pt x="190370" y="60102"/>
                      <a:pt x="187026" y="47561"/>
                      <a:pt x="180623" y="36519"/>
                    </a:cubicBezTo>
                    <a:cubicBezTo>
                      <a:pt x="177416" y="30947"/>
                      <a:pt x="173499" y="25812"/>
                      <a:pt x="168964" y="21260"/>
                    </a:cubicBezTo>
                    <a:cubicBezTo>
                      <a:pt x="155334" y="7604"/>
                      <a:pt x="136817" y="-43"/>
                      <a:pt x="117529" y="0"/>
                    </a:cubicBezTo>
                    <a:lnTo>
                      <a:pt x="11487" y="0"/>
                    </a:lnTo>
                    <a:cubicBezTo>
                      <a:pt x="7629" y="14231"/>
                      <a:pt x="3857" y="28547"/>
                      <a:pt x="0" y="42863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5" name="Freeform: Shape 5914">
                <a:extLst>
                  <a:ext uri="{FF2B5EF4-FFF2-40B4-BE49-F238E27FC236}">
                    <a16:creationId xmlns:a16="http://schemas.microsoft.com/office/drawing/2014/main" id="{4A5F602C-1A3B-83F4-216B-CB5F8B3CFD56}"/>
                  </a:ext>
                </a:extLst>
              </p:cNvPr>
              <p:cNvSpPr/>
              <p:nvPr/>
            </p:nvSpPr>
            <p:spPr>
              <a:xfrm>
                <a:off x="5506897" y="6520414"/>
                <a:ext cx="234972" cy="42862"/>
              </a:xfrm>
              <a:custGeom>
                <a:avLst/>
                <a:gdLst>
                  <a:gd name="connsiteX0" fmla="*/ 0 w 234972"/>
                  <a:gd name="connsiteY0" fmla="*/ 42863 h 42862"/>
                  <a:gd name="connsiteX1" fmla="*/ 223485 w 234972"/>
                  <a:gd name="connsiteY1" fmla="*/ 42863 h 42862"/>
                  <a:gd name="connsiteX2" fmla="*/ 234972 w 234972"/>
                  <a:gd name="connsiteY2" fmla="*/ 0 h 42862"/>
                  <a:gd name="connsiteX3" fmla="*/ 74238 w 234972"/>
                  <a:gd name="connsiteY3" fmla="*/ 0 h 42862"/>
                  <a:gd name="connsiteX4" fmla="*/ 11573 w 234972"/>
                  <a:gd name="connsiteY4" fmla="*/ 3609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972" h="42862">
                    <a:moveTo>
                      <a:pt x="0" y="42863"/>
                    </a:moveTo>
                    <a:lnTo>
                      <a:pt x="223485" y="42863"/>
                    </a:lnTo>
                    <a:cubicBezTo>
                      <a:pt x="227343" y="28547"/>
                      <a:pt x="231115" y="14231"/>
                      <a:pt x="234972" y="0"/>
                    </a:cubicBezTo>
                    <a:lnTo>
                      <a:pt x="74238" y="0"/>
                    </a:lnTo>
                    <a:lnTo>
                      <a:pt x="11573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6" name="Freeform: Shape 5915">
                <a:extLst>
                  <a:ext uri="{FF2B5EF4-FFF2-40B4-BE49-F238E27FC236}">
                    <a16:creationId xmlns:a16="http://schemas.microsoft.com/office/drawing/2014/main" id="{26B7ACAD-DE16-719A-B70F-1C2979229724}"/>
                  </a:ext>
                </a:extLst>
              </p:cNvPr>
              <p:cNvSpPr/>
              <p:nvPr/>
            </p:nvSpPr>
            <p:spPr>
              <a:xfrm>
                <a:off x="5318388" y="6766103"/>
                <a:ext cx="312724" cy="91982"/>
              </a:xfrm>
              <a:custGeom>
                <a:avLst/>
                <a:gdLst>
                  <a:gd name="connsiteX0" fmla="*/ 32232 w 312724"/>
                  <a:gd name="connsiteY0" fmla="*/ 18516 h 91982"/>
                  <a:gd name="connsiteX1" fmla="*/ 32232 w 312724"/>
                  <a:gd name="connsiteY1" fmla="*/ 18516 h 91982"/>
                  <a:gd name="connsiteX2" fmla="*/ 0 w 312724"/>
                  <a:gd name="connsiteY2" fmla="*/ 0 h 91982"/>
                  <a:gd name="connsiteX3" fmla="*/ 0 w 312724"/>
                  <a:gd name="connsiteY3" fmla="*/ 0 h 91982"/>
                  <a:gd name="connsiteX4" fmla="*/ 42863 w 312724"/>
                  <a:gd name="connsiteY4" fmla="*/ 74323 h 91982"/>
                  <a:gd name="connsiteX5" fmla="*/ 73466 w 312724"/>
                  <a:gd name="connsiteY5" fmla="*/ 91983 h 91982"/>
                  <a:gd name="connsiteX6" fmla="*/ 260775 w 312724"/>
                  <a:gd name="connsiteY6" fmla="*/ 91983 h 91982"/>
                  <a:gd name="connsiteX7" fmla="*/ 269862 w 312724"/>
                  <a:gd name="connsiteY7" fmla="*/ 86754 h 91982"/>
                  <a:gd name="connsiteX8" fmla="*/ 312725 w 312724"/>
                  <a:gd name="connsiteY8" fmla="*/ 12516 h 91982"/>
                  <a:gd name="connsiteX9" fmla="*/ 182166 w 312724"/>
                  <a:gd name="connsiteY9" fmla="*/ 87868 h 91982"/>
                  <a:gd name="connsiteX10" fmla="*/ 152076 w 312724"/>
                  <a:gd name="connsiteY10" fmla="*/ 87868 h 91982"/>
                  <a:gd name="connsiteX11" fmla="*/ 42777 w 312724"/>
                  <a:gd name="connsiteY11" fmla="*/ 24774 h 91982"/>
                  <a:gd name="connsiteX12" fmla="*/ 42777 w 312724"/>
                  <a:gd name="connsiteY12" fmla="*/ 24774 h 91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724" h="91982">
                    <a:moveTo>
                      <a:pt x="32232" y="18516"/>
                    </a:moveTo>
                    <a:lnTo>
                      <a:pt x="32232" y="185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2863" y="74323"/>
                    </a:lnTo>
                    <a:lnTo>
                      <a:pt x="73466" y="91983"/>
                    </a:lnTo>
                    <a:lnTo>
                      <a:pt x="260775" y="91983"/>
                    </a:lnTo>
                    <a:lnTo>
                      <a:pt x="269862" y="86754"/>
                    </a:lnTo>
                    <a:lnTo>
                      <a:pt x="312725" y="12516"/>
                    </a:lnTo>
                    <a:lnTo>
                      <a:pt x="182166" y="87868"/>
                    </a:lnTo>
                    <a:cubicBezTo>
                      <a:pt x="172864" y="93260"/>
                      <a:pt x="161377" y="93260"/>
                      <a:pt x="152076" y="87868"/>
                    </a:cubicBezTo>
                    <a:lnTo>
                      <a:pt x="42777" y="24774"/>
                    </a:lnTo>
                    <a:lnTo>
                      <a:pt x="42777" y="24774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7" name="Freeform: Shape 5916">
                <a:extLst>
                  <a:ext uri="{FF2B5EF4-FFF2-40B4-BE49-F238E27FC236}">
                    <a16:creationId xmlns:a16="http://schemas.microsoft.com/office/drawing/2014/main" id="{35AF9612-ABE9-1EB7-5A51-1440DE4F39DE}"/>
                  </a:ext>
                </a:extLst>
              </p:cNvPr>
              <p:cNvSpPr/>
              <p:nvPr/>
            </p:nvSpPr>
            <p:spPr>
              <a:xfrm>
                <a:off x="5844740" y="6592522"/>
                <a:ext cx="200253" cy="105600"/>
              </a:xfrm>
              <a:custGeom>
                <a:avLst/>
                <a:gdLst>
                  <a:gd name="connsiteX0" fmla="*/ 33090 w 200253"/>
                  <a:gd name="connsiteY0" fmla="*/ 93085 h 105600"/>
                  <a:gd name="connsiteX1" fmla="*/ 33090 w 200253"/>
                  <a:gd name="connsiteY1" fmla="*/ 93085 h 105600"/>
                  <a:gd name="connsiteX2" fmla="*/ 75952 w 200253"/>
                  <a:gd name="connsiteY2" fmla="*/ 68310 h 105600"/>
                  <a:gd name="connsiteX3" fmla="*/ 75952 w 200253"/>
                  <a:gd name="connsiteY3" fmla="*/ 68310 h 105600"/>
                  <a:gd name="connsiteX4" fmla="*/ 113071 w 200253"/>
                  <a:gd name="connsiteY4" fmla="*/ 46879 h 105600"/>
                  <a:gd name="connsiteX5" fmla="*/ 154048 w 200253"/>
                  <a:gd name="connsiteY5" fmla="*/ 57852 h 105600"/>
                  <a:gd name="connsiteX6" fmla="*/ 175479 w 200253"/>
                  <a:gd name="connsiteY6" fmla="*/ 95056 h 105600"/>
                  <a:gd name="connsiteX7" fmla="*/ 200253 w 200253"/>
                  <a:gd name="connsiteY7" fmla="*/ 52194 h 105600"/>
                  <a:gd name="connsiteX8" fmla="*/ 191252 w 200253"/>
                  <a:gd name="connsiteY8" fmla="*/ 36421 h 105600"/>
                  <a:gd name="connsiteX9" fmla="*/ 164763 w 200253"/>
                  <a:gd name="connsiteY9" fmla="*/ 9846 h 105600"/>
                  <a:gd name="connsiteX10" fmla="*/ 147018 w 200253"/>
                  <a:gd name="connsiteY10" fmla="*/ 2473 h 105600"/>
                  <a:gd name="connsiteX11" fmla="*/ 91726 w 200253"/>
                  <a:gd name="connsiteY11" fmla="*/ 9760 h 105600"/>
                  <a:gd name="connsiteX12" fmla="*/ 0 w 200253"/>
                  <a:gd name="connsiteY12" fmla="*/ 62738 h 105600"/>
                  <a:gd name="connsiteX13" fmla="*/ 11487 w 200253"/>
                  <a:gd name="connsiteY13" fmla="*/ 105600 h 10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253" h="105600">
                    <a:moveTo>
                      <a:pt x="33090" y="93085"/>
                    </a:moveTo>
                    <a:lnTo>
                      <a:pt x="33090" y="93085"/>
                    </a:lnTo>
                    <a:lnTo>
                      <a:pt x="75952" y="68310"/>
                    </a:lnTo>
                    <a:lnTo>
                      <a:pt x="75952" y="68310"/>
                    </a:lnTo>
                    <a:lnTo>
                      <a:pt x="113071" y="46879"/>
                    </a:lnTo>
                    <a:cubicBezTo>
                      <a:pt x="127413" y="38598"/>
                      <a:pt x="145758" y="43510"/>
                      <a:pt x="154048" y="57852"/>
                    </a:cubicBezTo>
                    <a:lnTo>
                      <a:pt x="175479" y="95056"/>
                    </a:lnTo>
                    <a:lnTo>
                      <a:pt x="200253" y="52194"/>
                    </a:lnTo>
                    <a:lnTo>
                      <a:pt x="191252" y="36421"/>
                    </a:lnTo>
                    <a:cubicBezTo>
                      <a:pt x="184943" y="25371"/>
                      <a:pt x="175796" y="16198"/>
                      <a:pt x="164763" y="9846"/>
                    </a:cubicBezTo>
                    <a:cubicBezTo>
                      <a:pt x="159191" y="6623"/>
                      <a:pt x="153233" y="4145"/>
                      <a:pt x="147018" y="2473"/>
                    </a:cubicBezTo>
                    <a:cubicBezTo>
                      <a:pt x="128347" y="-2516"/>
                      <a:pt x="108468" y="107"/>
                      <a:pt x="91726" y="9760"/>
                    </a:cubicBezTo>
                    <a:lnTo>
                      <a:pt x="0" y="62738"/>
                    </a:lnTo>
                    <a:cubicBezTo>
                      <a:pt x="3772" y="77029"/>
                      <a:pt x="7604" y="91310"/>
                      <a:pt x="11487" y="105600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8" name="Freeform: Shape 5917">
                <a:extLst>
                  <a:ext uri="{FF2B5EF4-FFF2-40B4-BE49-F238E27FC236}">
                    <a16:creationId xmlns:a16="http://schemas.microsoft.com/office/drawing/2014/main" id="{EDAFE2F0-AD31-238B-0A42-033225704483}"/>
                  </a:ext>
                </a:extLst>
              </p:cNvPr>
              <p:cNvSpPr/>
              <p:nvPr/>
            </p:nvSpPr>
            <p:spPr>
              <a:xfrm>
                <a:off x="5662574" y="6655603"/>
                <a:ext cx="193566" cy="154305"/>
              </a:xfrm>
              <a:custGeom>
                <a:avLst/>
                <a:gdLst>
                  <a:gd name="connsiteX0" fmla="*/ 0 w 193566"/>
                  <a:gd name="connsiteY0" fmla="*/ 154305 h 154305"/>
                  <a:gd name="connsiteX1" fmla="*/ 193567 w 193566"/>
                  <a:gd name="connsiteY1" fmla="*/ 42863 h 154305"/>
                  <a:gd name="connsiteX2" fmla="*/ 182080 w 193566"/>
                  <a:gd name="connsiteY2" fmla="*/ 0 h 154305"/>
                  <a:gd name="connsiteX3" fmla="*/ 42863 w 193566"/>
                  <a:gd name="connsiteY3" fmla="*/ 80410 h 154305"/>
                  <a:gd name="connsiteX4" fmla="*/ 6687 w 193566"/>
                  <a:gd name="connsiteY4" fmla="*/ 142989 h 15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566" h="154305">
                    <a:moveTo>
                      <a:pt x="0" y="154305"/>
                    </a:moveTo>
                    <a:lnTo>
                      <a:pt x="193567" y="42863"/>
                    </a:lnTo>
                    <a:cubicBezTo>
                      <a:pt x="189735" y="28632"/>
                      <a:pt x="185912" y="14342"/>
                      <a:pt x="182080" y="0"/>
                    </a:cubicBezTo>
                    <a:lnTo>
                      <a:pt x="42863" y="80410"/>
                    </a:lnTo>
                    <a:lnTo>
                      <a:pt x="6687" y="14298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9" name="Freeform: Shape 5918">
                <a:extLst>
                  <a:ext uri="{FF2B5EF4-FFF2-40B4-BE49-F238E27FC236}">
                    <a16:creationId xmlns:a16="http://schemas.microsoft.com/office/drawing/2014/main" id="{5EDA09F9-7BB8-A4F8-69D5-EF6B076F85E4}"/>
                  </a:ext>
                </a:extLst>
              </p:cNvPr>
              <p:cNvSpPr/>
              <p:nvPr/>
            </p:nvSpPr>
            <p:spPr>
              <a:xfrm>
                <a:off x="6001102" y="6644716"/>
                <a:ext cx="43891" cy="107413"/>
              </a:xfrm>
              <a:custGeom>
                <a:avLst/>
                <a:gdLst>
                  <a:gd name="connsiteX0" fmla="*/ 43891 w 43891"/>
                  <a:gd name="connsiteY0" fmla="*/ 85725 h 107413"/>
                  <a:gd name="connsiteX1" fmla="*/ 43891 w 43891"/>
                  <a:gd name="connsiteY1" fmla="*/ 85725 h 107413"/>
                  <a:gd name="connsiteX2" fmla="*/ 43891 w 43891"/>
                  <a:gd name="connsiteY2" fmla="*/ 85725 h 107413"/>
                  <a:gd name="connsiteX3" fmla="*/ 43891 w 43891"/>
                  <a:gd name="connsiteY3" fmla="*/ 0 h 107413"/>
                  <a:gd name="connsiteX4" fmla="*/ 0 w 43891"/>
                  <a:gd name="connsiteY4" fmla="*/ 76038 h 107413"/>
                  <a:gd name="connsiteX5" fmla="*/ 31375 w 43891"/>
                  <a:gd name="connsiteY5" fmla="*/ 107414 h 107413"/>
                  <a:gd name="connsiteX6" fmla="*/ 43891 w 43891"/>
                  <a:gd name="connsiteY6" fmla="*/ 85725 h 107413"/>
                  <a:gd name="connsiteX7" fmla="*/ 43891 w 43891"/>
                  <a:gd name="connsiteY7" fmla="*/ 85725 h 10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91" h="107413">
                    <a:moveTo>
                      <a:pt x="43891" y="85725"/>
                    </a:moveTo>
                    <a:lnTo>
                      <a:pt x="43891" y="85725"/>
                    </a:lnTo>
                    <a:lnTo>
                      <a:pt x="43891" y="85725"/>
                    </a:lnTo>
                    <a:lnTo>
                      <a:pt x="43891" y="0"/>
                    </a:lnTo>
                    <a:lnTo>
                      <a:pt x="0" y="76038"/>
                    </a:lnTo>
                    <a:lnTo>
                      <a:pt x="31375" y="107414"/>
                    </a:lnTo>
                    <a:lnTo>
                      <a:pt x="43891" y="85725"/>
                    </a:lnTo>
                    <a:lnTo>
                      <a:pt x="43891" y="8572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0" name="Freeform: Shape 5919">
                <a:extLst>
                  <a:ext uri="{FF2B5EF4-FFF2-40B4-BE49-F238E27FC236}">
                    <a16:creationId xmlns:a16="http://schemas.microsoft.com/office/drawing/2014/main" id="{85366505-601D-E184-3E1C-16A3AA0E370D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1" name="Freeform: Shape 5920">
                <a:extLst>
                  <a:ext uri="{FF2B5EF4-FFF2-40B4-BE49-F238E27FC236}">
                    <a16:creationId xmlns:a16="http://schemas.microsoft.com/office/drawing/2014/main" id="{9AFC7220-FA25-70FD-F747-0338B0944FC3}"/>
                  </a:ext>
                </a:extLst>
              </p:cNvPr>
              <p:cNvSpPr/>
              <p:nvPr/>
            </p:nvSpPr>
            <p:spPr>
              <a:xfrm>
                <a:off x="6044993" y="6730441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2" name="Freeform: Shape 5921">
                <a:extLst>
                  <a:ext uri="{FF2B5EF4-FFF2-40B4-BE49-F238E27FC236}">
                    <a16:creationId xmlns:a16="http://schemas.microsoft.com/office/drawing/2014/main" id="{54D01770-2E36-F589-A97A-0B1F206F5024}"/>
                  </a:ext>
                </a:extLst>
              </p:cNvPr>
              <p:cNvSpPr/>
              <p:nvPr/>
            </p:nvSpPr>
            <p:spPr>
              <a:xfrm>
                <a:off x="5921892" y="6720754"/>
                <a:ext cx="110585" cy="137245"/>
              </a:xfrm>
              <a:custGeom>
                <a:avLst/>
                <a:gdLst>
                  <a:gd name="connsiteX0" fmla="*/ 0 w 110585"/>
                  <a:gd name="connsiteY0" fmla="*/ 137246 h 137245"/>
                  <a:gd name="connsiteX1" fmla="*/ 49463 w 110585"/>
                  <a:gd name="connsiteY1" fmla="*/ 137246 h 137245"/>
                  <a:gd name="connsiteX2" fmla="*/ 110585 w 110585"/>
                  <a:gd name="connsiteY2" fmla="*/ 31376 h 137245"/>
                  <a:gd name="connsiteX3" fmla="*/ 79210 w 110585"/>
                  <a:gd name="connsiteY3" fmla="*/ 0 h 137245"/>
                  <a:gd name="connsiteX4" fmla="*/ 0 w 110585"/>
                  <a:gd name="connsiteY4" fmla="*/ 137246 h 13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85" h="137245">
                    <a:moveTo>
                      <a:pt x="0" y="137246"/>
                    </a:moveTo>
                    <a:lnTo>
                      <a:pt x="49463" y="137246"/>
                    </a:lnTo>
                    <a:lnTo>
                      <a:pt x="110585" y="31376"/>
                    </a:lnTo>
                    <a:lnTo>
                      <a:pt x="79210" y="0"/>
                    </a:lnTo>
                    <a:lnTo>
                      <a:pt x="0" y="1372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3" name="Freeform: Shape 5922">
                <a:extLst>
                  <a:ext uri="{FF2B5EF4-FFF2-40B4-BE49-F238E27FC236}">
                    <a16:creationId xmlns:a16="http://schemas.microsoft.com/office/drawing/2014/main" id="{68913933-5BD7-D063-3673-73FA54610B60}"/>
                  </a:ext>
                </a:extLst>
              </p:cNvPr>
              <p:cNvSpPr/>
              <p:nvPr/>
            </p:nvSpPr>
            <p:spPr>
              <a:xfrm>
                <a:off x="5318474" y="6527787"/>
                <a:ext cx="199996" cy="263004"/>
              </a:xfrm>
              <a:custGeom>
                <a:avLst/>
                <a:gdLst>
                  <a:gd name="connsiteX0" fmla="*/ 199997 w 199996"/>
                  <a:gd name="connsiteY0" fmla="*/ 28718 h 263004"/>
                  <a:gd name="connsiteX1" fmla="*/ 164164 w 199996"/>
                  <a:gd name="connsiteY1" fmla="*/ 0 h 263004"/>
                  <a:gd name="connsiteX2" fmla="*/ 36433 w 199996"/>
                  <a:gd name="connsiteY2" fmla="*/ 73724 h 263004"/>
                  <a:gd name="connsiteX3" fmla="*/ 0 w 199996"/>
                  <a:gd name="connsiteY3" fmla="*/ 136817 h 263004"/>
                  <a:gd name="connsiteX4" fmla="*/ 0 w 199996"/>
                  <a:gd name="connsiteY4" fmla="*/ 238316 h 263004"/>
                  <a:gd name="connsiteX5" fmla="*/ 32233 w 199996"/>
                  <a:gd name="connsiteY5" fmla="*/ 256832 h 263004"/>
                  <a:gd name="connsiteX6" fmla="*/ 32233 w 199996"/>
                  <a:gd name="connsiteY6" fmla="*/ 256832 h 263004"/>
                  <a:gd name="connsiteX7" fmla="*/ 42863 w 199996"/>
                  <a:gd name="connsiteY7" fmla="*/ 263004 h 263004"/>
                  <a:gd name="connsiteX8" fmla="*/ 42863 w 199996"/>
                  <a:gd name="connsiteY8" fmla="*/ 136817 h 263004"/>
                  <a:gd name="connsiteX9" fmla="*/ 57864 w 199996"/>
                  <a:gd name="connsiteY9" fmla="*/ 111100 h 263004"/>
                  <a:gd name="connsiteX10" fmla="*/ 188424 w 199996"/>
                  <a:gd name="connsiteY10" fmla="*/ 35748 h 263004"/>
                  <a:gd name="connsiteX11" fmla="*/ 188424 w 199996"/>
                  <a:gd name="connsiteY11" fmla="*/ 35748 h 263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996" h="263004">
                    <a:moveTo>
                      <a:pt x="199997" y="28718"/>
                    </a:moveTo>
                    <a:cubicBezTo>
                      <a:pt x="188569" y="18774"/>
                      <a:pt x="176619" y="9198"/>
                      <a:pt x="164164" y="0"/>
                    </a:cubicBezTo>
                    <a:lnTo>
                      <a:pt x="36433" y="73724"/>
                    </a:lnTo>
                    <a:cubicBezTo>
                      <a:pt x="13888" y="86737"/>
                      <a:pt x="0" y="110791"/>
                      <a:pt x="0" y="136817"/>
                    </a:cubicBezTo>
                    <a:lnTo>
                      <a:pt x="0" y="238316"/>
                    </a:lnTo>
                    <a:lnTo>
                      <a:pt x="32233" y="256832"/>
                    </a:lnTo>
                    <a:lnTo>
                      <a:pt x="32233" y="256832"/>
                    </a:lnTo>
                    <a:lnTo>
                      <a:pt x="42863" y="263004"/>
                    </a:lnTo>
                    <a:lnTo>
                      <a:pt x="42863" y="136817"/>
                    </a:lnTo>
                    <a:cubicBezTo>
                      <a:pt x="42957" y="126196"/>
                      <a:pt x="48666" y="116415"/>
                      <a:pt x="57864" y="111100"/>
                    </a:cubicBezTo>
                    <a:lnTo>
                      <a:pt x="188424" y="35748"/>
                    </a:lnTo>
                    <a:lnTo>
                      <a:pt x="188424" y="35748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4" name="Freeform: Shape 5923">
                <a:extLst>
                  <a:ext uri="{FF2B5EF4-FFF2-40B4-BE49-F238E27FC236}">
                    <a16:creationId xmlns:a16="http://schemas.microsoft.com/office/drawing/2014/main" id="{0AE5B405-85B9-8B2A-BBA6-B2BE24820C21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5" name="Freeform: Shape 5924">
                <a:extLst>
                  <a:ext uri="{FF2B5EF4-FFF2-40B4-BE49-F238E27FC236}">
                    <a16:creationId xmlns:a16="http://schemas.microsoft.com/office/drawing/2014/main" id="{B637C3DF-3F48-C2E3-1D2C-E6936ED9AAE5}"/>
                  </a:ext>
                </a:extLst>
              </p:cNvPr>
              <p:cNvSpPr/>
              <p:nvPr/>
            </p:nvSpPr>
            <p:spPr>
              <a:xfrm>
                <a:off x="5506897" y="6556505"/>
                <a:ext cx="11572" cy="6772"/>
              </a:xfrm>
              <a:custGeom>
                <a:avLst/>
                <a:gdLst>
                  <a:gd name="connsiteX0" fmla="*/ 11573 w 11572"/>
                  <a:gd name="connsiteY0" fmla="*/ 0 h 6772"/>
                  <a:gd name="connsiteX1" fmla="*/ 0 w 11572"/>
                  <a:gd name="connsiteY1" fmla="*/ 6772 h 6772"/>
                  <a:gd name="connsiteX2" fmla="*/ 0 w 11572"/>
                  <a:gd name="connsiteY2" fmla="*/ 6772 h 6772"/>
                  <a:gd name="connsiteX3" fmla="*/ 11573 w 11572"/>
                  <a:gd name="connsiteY3" fmla="*/ 0 h 6772"/>
                  <a:gd name="connsiteX4" fmla="*/ 11573 w 11572"/>
                  <a:gd name="connsiteY4" fmla="*/ 0 h 6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2" h="6772">
                    <a:moveTo>
                      <a:pt x="11573" y="0"/>
                    </a:moveTo>
                    <a:lnTo>
                      <a:pt x="0" y="6772"/>
                    </a:lnTo>
                    <a:lnTo>
                      <a:pt x="0" y="6772"/>
                    </a:lnTo>
                    <a:lnTo>
                      <a:pt x="11573" y="0"/>
                    </a:lnTo>
                    <a:lnTo>
                      <a:pt x="115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6" name="Freeform: Shape 5925">
                <a:extLst>
                  <a:ext uri="{FF2B5EF4-FFF2-40B4-BE49-F238E27FC236}">
                    <a16:creationId xmlns:a16="http://schemas.microsoft.com/office/drawing/2014/main" id="{7075A06A-3ABE-5167-2084-F0C6844046AC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7" name="Freeform: Shape 5926">
                <a:extLst>
                  <a:ext uri="{FF2B5EF4-FFF2-40B4-BE49-F238E27FC236}">
                    <a16:creationId xmlns:a16="http://schemas.microsoft.com/office/drawing/2014/main" id="{5C4AA87B-D0A5-FF80-23AA-264C7346A91B}"/>
                  </a:ext>
                </a:extLst>
              </p:cNvPr>
              <p:cNvSpPr/>
              <p:nvPr/>
            </p:nvSpPr>
            <p:spPr>
              <a:xfrm>
                <a:off x="5350621" y="6784619"/>
                <a:ext cx="10715" cy="6171"/>
              </a:xfrm>
              <a:custGeom>
                <a:avLst/>
                <a:gdLst>
                  <a:gd name="connsiteX0" fmla="*/ 0 w 10715"/>
                  <a:gd name="connsiteY0" fmla="*/ 0 h 6171"/>
                  <a:gd name="connsiteX1" fmla="*/ 0 w 10715"/>
                  <a:gd name="connsiteY1" fmla="*/ 0 h 6171"/>
                  <a:gd name="connsiteX2" fmla="*/ 10716 w 10715"/>
                  <a:gd name="connsiteY2" fmla="*/ 6172 h 6171"/>
                  <a:gd name="connsiteX3" fmla="*/ 10716 w 10715"/>
                  <a:gd name="connsiteY3" fmla="*/ 6172 h 6171"/>
                  <a:gd name="connsiteX4" fmla="*/ 0 w 10715"/>
                  <a:gd name="connsiteY4" fmla="*/ 0 h 6171"/>
                  <a:gd name="connsiteX5" fmla="*/ 0 w 10715"/>
                  <a:gd name="connsiteY5" fmla="*/ 0 h 6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15" h="6171">
                    <a:moveTo>
                      <a:pt x="0" y="0"/>
                    </a:moveTo>
                    <a:lnTo>
                      <a:pt x="0" y="0"/>
                    </a:lnTo>
                    <a:lnTo>
                      <a:pt x="10716" y="6172"/>
                    </a:lnTo>
                    <a:lnTo>
                      <a:pt x="10716" y="617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8" name="Freeform: Shape 5927">
                <a:extLst>
                  <a:ext uri="{FF2B5EF4-FFF2-40B4-BE49-F238E27FC236}">
                    <a16:creationId xmlns:a16="http://schemas.microsoft.com/office/drawing/2014/main" id="{371ED818-E0BB-AD2E-D348-5EA7E117F66C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9" name="Freeform: Shape 5928">
                <a:extLst>
                  <a:ext uri="{FF2B5EF4-FFF2-40B4-BE49-F238E27FC236}">
                    <a16:creationId xmlns:a16="http://schemas.microsoft.com/office/drawing/2014/main" id="{DE46BCE4-816F-20E2-3D99-580ACAF8BCA1}"/>
                  </a:ext>
                </a:extLst>
              </p:cNvPr>
              <p:cNvSpPr/>
              <p:nvPr/>
            </p:nvSpPr>
            <p:spPr>
              <a:xfrm>
                <a:off x="5318474" y="6766103"/>
                <a:ext cx="32146" cy="18516"/>
              </a:xfrm>
              <a:custGeom>
                <a:avLst/>
                <a:gdLst>
                  <a:gd name="connsiteX0" fmla="*/ 32147 w 32146"/>
                  <a:gd name="connsiteY0" fmla="*/ 18516 h 18516"/>
                  <a:gd name="connsiteX1" fmla="*/ 0 w 32146"/>
                  <a:gd name="connsiteY1" fmla="*/ 0 h 18516"/>
                  <a:gd name="connsiteX2" fmla="*/ 0 w 32146"/>
                  <a:gd name="connsiteY2" fmla="*/ 0 h 18516"/>
                  <a:gd name="connsiteX3" fmla="*/ 32147 w 32146"/>
                  <a:gd name="connsiteY3" fmla="*/ 18516 h 1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" h="18516">
                    <a:moveTo>
                      <a:pt x="32147" y="1851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47" y="1851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0" name="Freeform: Shape 5929">
                <a:extLst>
                  <a:ext uri="{FF2B5EF4-FFF2-40B4-BE49-F238E27FC236}">
                    <a16:creationId xmlns:a16="http://schemas.microsoft.com/office/drawing/2014/main" id="{07A4C2FE-EBB7-D703-8B0F-33F0801B4CD9}"/>
                  </a:ext>
                </a:extLst>
              </p:cNvPr>
              <p:cNvSpPr/>
              <p:nvPr/>
            </p:nvSpPr>
            <p:spPr>
              <a:xfrm>
                <a:off x="5482637" y="6396113"/>
                <a:ext cx="270890" cy="160391"/>
              </a:xfrm>
              <a:custGeom>
                <a:avLst/>
                <a:gdLst>
                  <a:gd name="connsiteX0" fmla="*/ 0 w 270890"/>
                  <a:gd name="connsiteY0" fmla="*/ 131673 h 160391"/>
                  <a:gd name="connsiteX1" fmla="*/ 35833 w 270890"/>
                  <a:gd name="connsiteY1" fmla="*/ 160392 h 160391"/>
                  <a:gd name="connsiteX2" fmla="*/ 98498 w 270890"/>
                  <a:gd name="connsiteY2" fmla="*/ 124301 h 160391"/>
                  <a:gd name="connsiteX3" fmla="*/ 98498 w 270890"/>
                  <a:gd name="connsiteY3" fmla="*/ 124301 h 160391"/>
                  <a:gd name="connsiteX4" fmla="*/ 270891 w 270890"/>
                  <a:gd name="connsiteY4" fmla="*/ 24689 h 160391"/>
                  <a:gd name="connsiteX5" fmla="*/ 228028 w 270890"/>
                  <a:gd name="connsiteY5" fmla="*/ 0 h 160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890" h="160391">
                    <a:moveTo>
                      <a:pt x="0" y="131673"/>
                    </a:moveTo>
                    <a:cubicBezTo>
                      <a:pt x="12284" y="140820"/>
                      <a:pt x="24234" y="150388"/>
                      <a:pt x="35833" y="160392"/>
                    </a:cubicBezTo>
                    <a:lnTo>
                      <a:pt x="98498" y="124301"/>
                    </a:lnTo>
                    <a:lnTo>
                      <a:pt x="98498" y="124301"/>
                    </a:lnTo>
                    <a:lnTo>
                      <a:pt x="270891" y="24689"/>
                    </a:lnTo>
                    <a:lnTo>
                      <a:pt x="228028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1" name="Freeform: Shape 5930">
                <a:extLst>
                  <a:ext uri="{FF2B5EF4-FFF2-40B4-BE49-F238E27FC236}">
                    <a16:creationId xmlns:a16="http://schemas.microsoft.com/office/drawing/2014/main" id="{6EC7073B-DE38-F417-0107-7DE45F80F8C9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2" name="Freeform: Shape 5931">
                <a:extLst>
                  <a:ext uri="{FF2B5EF4-FFF2-40B4-BE49-F238E27FC236}">
                    <a16:creationId xmlns:a16="http://schemas.microsoft.com/office/drawing/2014/main" id="{3906AB54-7AA2-D7CF-7B41-0197689A45AB}"/>
                  </a:ext>
                </a:extLst>
              </p:cNvPr>
              <p:cNvSpPr/>
              <p:nvPr/>
            </p:nvSpPr>
            <p:spPr>
              <a:xfrm>
                <a:off x="5518470" y="6520414"/>
                <a:ext cx="62664" cy="36090"/>
              </a:xfrm>
              <a:custGeom>
                <a:avLst/>
                <a:gdLst>
                  <a:gd name="connsiteX0" fmla="*/ 0 w 62664"/>
                  <a:gd name="connsiteY0" fmla="*/ 36090 h 36090"/>
                  <a:gd name="connsiteX1" fmla="*/ 0 w 62664"/>
                  <a:gd name="connsiteY1" fmla="*/ 36090 h 36090"/>
                  <a:gd name="connsiteX2" fmla="*/ 62665 w 62664"/>
                  <a:gd name="connsiteY2" fmla="*/ 0 h 36090"/>
                  <a:gd name="connsiteX3" fmla="*/ 62665 w 62664"/>
                  <a:gd name="connsiteY3" fmla="*/ 0 h 36090"/>
                  <a:gd name="connsiteX4" fmla="*/ 0 w 62664"/>
                  <a:gd name="connsiteY4" fmla="*/ 36090 h 3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64" h="36090">
                    <a:moveTo>
                      <a:pt x="0" y="36090"/>
                    </a:moveTo>
                    <a:lnTo>
                      <a:pt x="0" y="36090"/>
                    </a:lnTo>
                    <a:lnTo>
                      <a:pt x="62665" y="0"/>
                    </a:lnTo>
                    <a:lnTo>
                      <a:pt x="62665" y="0"/>
                    </a:lnTo>
                    <a:lnTo>
                      <a:pt x="0" y="3609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3" name="Freeform: Shape 5932">
                <a:extLst>
                  <a:ext uri="{FF2B5EF4-FFF2-40B4-BE49-F238E27FC236}">
                    <a16:creationId xmlns:a16="http://schemas.microsoft.com/office/drawing/2014/main" id="{6BCFB93F-769B-5335-FA7C-D048AD6F1CD2}"/>
                  </a:ext>
                </a:extLst>
              </p:cNvPr>
              <p:cNvSpPr/>
              <p:nvPr/>
            </p:nvSpPr>
            <p:spPr>
              <a:xfrm>
                <a:off x="5585336" y="6791048"/>
                <a:ext cx="83924" cy="66951"/>
              </a:xfrm>
              <a:custGeom>
                <a:avLst/>
                <a:gdLst>
                  <a:gd name="connsiteX0" fmla="*/ 83925 w 83924"/>
                  <a:gd name="connsiteY0" fmla="*/ 6944 h 66951"/>
                  <a:gd name="connsiteX1" fmla="*/ 38491 w 83924"/>
                  <a:gd name="connsiteY1" fmla="*/ 0 h 66951"/>
                  <a:gd name="connsiteX2" fmla="*/ 0 w 83924"/>
                  <a:gd name="connsiteY2" fmla="*/ 66951 h 66951"/>
                  <a:gd name="connsiteX3" fmla="*/ 49463 w 83924"/>
                  <a:gd name="connsiteY3" fmla="*/ 66951 h 66951"/>
                  <a:gd name="connsiteX4" fmla="*/ 77238 w 83924"/>
                  <a:gd name="connsiteY4" fmla="*/ 18860 h 66951"/>
                  <a:gd name="connsiteX5" fmla="*/ 77238 w 83924"/>
                  <a:gd name="connsiteY5" fmla="*/ 18860 h 6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4" h="66951">
                    <a:moveTo>
                      <a:pt x="83925" y="6944"/>
                    </a:moveTo>
                    <a:cubicBezTo>
                      <a:pt x="68837" y="4200"/>
                      <a:pt x="53690" y="1886"/>
                      <a:pt x="38491" y="0"/>
                    </a:cubicBezTo>
                    <a:lnTo>
                      <a:pt x="0" y="66951"/>
                    </a:lnTo>
                    <a:lnTo>
                      <a:pt x="49463" y="66951"/>
                    </a:lnTo>
                    <a:lnTo>
                      <a:pt x="77238" y="18860"/>
                    </a:lnTo>
                    <a:lnTo>
                      <a:pt x="77238" y="1886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4" name="Freeform: Shape 5933">
                <a:extLst>
                  <a:ext uri="{FF2B5EF4-FFF2-40B4-BE49-F238E27FC236}">
                    <a16:creationId xmlns:a16="http://schemas.microsoft.com/office/drawing/2014/main" id="{E21C6CB9-569F-5647-4129-299B6AC0EAB9}"/>
                  </a:ext>
                </a:extLst>
              </p:cNvPr>
              <p:cNvSpPr/>
              <p:nvPr/>
            </p:nvSpPr>
            <p:spPr>
              <a:xfrm>
                <a:off x="5623826" y="6563277"/>
                <a:ext cx="181136" cy="234972"/>
              </a:xfrm>
              <a:custGeom>
                <a:avLst/>
                <a:gdLst>
                  <a:gd name="connsiteX0" fmla="*/ 0 w 181136"/>
                  <a:gd name="connsiteY0" fmla="*/ 228028 h 234972"/>
                  <a:gd name="connsiteX1" fmla="*/ 45434 w 181136"/>
                  <a:gd name="connsiteY1" fmla="*/ 234973 h 234972"/>
                  <a:gd name="connsiteX2" fmla="*/ 81610 w 181136"/>
                  <a:gd name="connsiteY2" fmla="*/ 172393 h 234972"/>
                  <a:gd name="connsiteX3" fmla="*/ 81610 w 181136"/>
                  <a:gd name="connsiteY3" fmla="*/ 172393 h 234972"/>
                  <a:gd name="connsiteX4" fmla="*/ 181137 w 181136"/>
                  <a:gd name="connsiteY4" fmla="*/ 0 h 234972"/>
                  <a:gd name="connsiteX5" fmla="*/ 131673 w 181136"/>
                  <a:gd name="connsiteY5" fmla="*/ 0 h 23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136" h="234972">
                    <a:moveTo>
                      <a:pt x="0" y="228028"/>
                    </a:moveTo>
                    <a:cubicBezTo>
                      <a:pt x="15148" y="229915"/>
                      <a:pt x="30287" y="232229"/>
                      <a:pt x="45434" y="234973"/>
                    </a:cubicBezTo>
                    <a:lnTo>
                      <a:pt x="81610" y="172393"/>
                    </a:lnTo>
                    <a:lnTo>
                      <a:pt x="81610" y="172393"/>
                    </a:lnTo>
                    <a:lnTo>
                      <a:pt x="181137" y="0"/>
                    </a:lnTo>
                    <a:lnTo>
                      <a:pt x="131673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5" name="Freeform: Shape 5934">
                <a:extLst>
                  <a:ext uri="{FF2B5EF4-FFF2-40B4-BE49-F238E27FC236}">
                    <a16:creationId xmlns:a16="http://schemas.microsoft.com/office/drawing/2014/main" id="{A3455F23-F921-6277-0078-319F4CEF8747}"/>
                  </a:ext>
                </a:extLst>
              </p:cNvPr>
              <p:cNvSpPr/>
              <p:nvPr/>
            </p:nvSpPr>
            <p:spPr>
              <a:xfrm>
                <a:off x="5710666" y="6396542"/>
                <a:ext cx="137846" cy="123872"/>
              </a:xfrm>
              <a:custGeom>
                <a:avLst/>
                <a:gdLst>
                  <a:gd name="connsiteX0" fmla="*/ 42863 w 137846"/>
                  <a:gd name="connsiteY0" fmla="*/ 24260 h 123872"/>
                  <a:gd name="connsiteX1" fmla="*/ 42863 w 137846"/>
                  <a:gd name="connsiteY1" fmla="*/ 24260 h 123872"/>
                  <a:gd name="connsiteX2" fmla="*/ 79982 w 137846"/>
                  <a:gd name="connsiteY2" fmla="*/ 45692 h 123872"/>
                  <a:gd name="connsiteX3" fmla="*/ 93955 w 137846"/>
                  <a:gd name="connsiteY3" fmla="*/ 63951 h 123872"/>
                  <a:gd name="connsiteX4" fmla="*/ 90954 w 137846"/>
                  <a:gd name="connsiteY4" fmla="*/ 86668 h 123872"/>
                  <a:gd name="connsiteX5" fmla="*/ 69523 w 137846"/>
                  <a:gd name="connsiteY5" fmla="*/ 123873 h 123872"/>
                  <a:gd name="connsiteX6" fmla="*/ 119072 w 137846"/>
                  <a:gd name="connsiteY6" fmla="*/ 123873 h 123872"/>
                  <a:gd name="connsiteX7" fmla="*/ 128073 w 137846"/>
                  <a:gd name="connsiteY7" fmla="*/ 108100 h 123872"/>
                  <a:gd name="connsiteX8" fmla="*/ 101413 w 137846"/>
                  <a:gd name="connsiteY8" fmla="*/ 8573 h 123872"/>
                  <a:gd name="connsiteX9" fmla="*/ 85725 w 137846"/>
                  <a:gd name="connsiteY9" fmla="*/ 0 h 123872"/>
                  <a:gd name="connsiteX10" fmla="*/ 0 w 137846"/>
                  <a:gd name="connsiteY10" fmla="*/ 0 h 12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846" h="123872">
                    <a:moveTo>
                      <a:pt x="42863" y="24260"/>
                    </a:moveTo>
                    <a:lnTo>
                      <a:pt x="42863" y="24260"/>
                    </a:lnTo>
                    <a:lnTo>
                      <a:pt x="79982" y="45692"/>
                    </a:lnTo>
                    <a:cubicBezTo>
                      <a:pt x="86900" y="49661"/>
                      <a:pt x="91931" y="56236"/>
                      <a:pt x="93955" y="63951"/>
                    </a:cubicBezTo>
                    <a:cubicBezTo>
                      <a:pt x="96089" y="71615"/>
                      <a:pt x="95000" y="79819"/>
                      <a:pt x="90954" y="86668"/>
                    </a:cubicBezTo>
                    <a:lnTo>
                      <a:pt x="69523" y="123873"/>
                    </a:lnTo>
                    <a:lnTo>
                      <a:pt x="119072" y="123873"/>
                    </a:lnTo>
                    <a:lnTo>
                      <a:pt x="128073" y="108100"/>
                    </a:lnTo>
                    <a:cubicBezTo>
                      <a:pt x="148193" y="73252"/>
                      <a:pt x="136251" y="28701"/>
                      <a:pt x="101413" y="8573"/>
                    </a:cubicBezTo>
                    <a:lnTo>
                      <a:pt x="8572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6" name="Freeform: Shape 5935">
                <a:extLst>
                  <a:ext uri="{FF2B5EF4-FFF2-40B4-BE49-F238E27FC236}">
                    <a16:creationId xmlns:a16="http://schemas.microsoft.com/office/drawing/2014/main" id="{C7D03F58-33DD-FF8E-B11F-72B3122BC2F0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8572" cy="8572"/>
              </a:xfrm>
              <a:custGeom>
                <a:avLst/>
                <a:gdLst>
                  <a:gd name="connsiteX0" fmla="*/ 0 w 8572"/>
                  <a:gd name="connsiteY0" fmla="*/ 0 h 8572"/>
                  <a:gd name="connsiteX1" fmla="*/ 0 w 8572"/>
                  <a:gd name="connsiteY1" fmla="*/ 0 h 8572"/>
                  <a:gd name="connsiteX2" fmla="*/ 0 w 8572"/>
                  <a:gd name="connsiteY2" fmla="*/ 0 h 8572"/>
                  <a:gd name="connsiteX3" fmla="*/ 0 w 8572"/>
                  <a:gd name="connsiteY3" fmla="*/ 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857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7" name="Freeform: Shape 5936">
                <a:extLst>
                  <a:ext uri="{FF2B5EF4-FFF2-40B4-BE49-F238E27FC236}">
                    <a16:creationId xmlns:a16="http://schemas.microsoft.com/office/drawing/2014/main" id="{70365E05-D7A3-06B9-D7C4-498DE9743352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8" name="Freeform: Shape 5937">
                <a:extLst>
                  <a:ext uri="{FF2B5EF4-FFF2-40B4-BE49-F238E27FC236}">
                    <a16:creationId xmlns:a16="http://schemas.microsoft.com/office/drawing/2014/main" id="{4742D808-69B5-5E06-EADE-1AFA3BB52545}"/>
                  </a:ext>
                </a:extLst>
              </p:cNvPr>
              <p:cNvSpPr/>
              <p:nvPr/>
            </p:nvSpPr>
            <p:spPr>
              <a:xfrm>
                <a:off x="5710666" y="6396113"/>
                <a:ext cx="42862" cy="24688"/>
              </a:xfrm>
              <a:custGeom>
                <a:avLst/>
                <a:gdLst>
                  <a:gd name="connsiteX0" fmla="*/ 0 w 42862"/>
                  <a:gd name="connsiteY0" fmla="*/ 0 h 24688"/>
                  <a:gd name="connsiteX1" fmla="*/ 0 w 42862"/>
                  <a:gd name="connsiteY1" fmla="*/ 0 h 24688"/>
                  <a:gd name="connsiteX2" fmla="*/ 0 w 42862"/>
                  <a:gd name="connsiteY2" fmla="*/ 0 h 24688"/>
                  <a:gd name="connsiteX3" fmla="*/ 42863 w 42862"/>
                  <a:gd name="connsiteY3" fmla="*/ 24689 h 24688"/>
                  <a:gd name="connsiteX4" fmla="*/ 42863 w 42862"/>
                  <a:gd name="connsiteY4" fmla="*/ 24689 h 24688"/>
                  <a:gd name="connsiteX5" fmla="*/ 0 w 42862"/>
                  <a:gd name="connsiteY5" fmla="*/ 0 h 2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62" h="246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863" y="24689"/>
                    </a:lnTo>
                    <a:lnTo>
                      <a:pt x="42863" y="246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9" name="Freeform: Shape 5938">
                <a:extLst>
                  <a:ext uri="{FF2B5EF4-FFF2-40B4-BE49-F238E27FC236}">
                    <a16:creationId xmlns:a16="http://schemas.microsoft.com/office/drawing/2014/main" id="{B18CD6A1-D8BE-A8F7-E8B1-CD5BDCA61090}"/>
                  </a:ext>
                </a:extLst>
              </p:cNvPr>
              <p:cNvSpPr/>
              <p:nvPr/>
            </p:nvSpPr>
            <p:spPr>
              <a:xfrm>
                <a:off x="4300404" y="6396113"/>
                <a:ext cx="210026" cy="167935"/>
              </a:xfrm>
              <a:custGeom>
                <a:avLst/>
                <a:gdLst>
                  <a:gd name="connsiteX0" fmla="*/ 173593 w 210026"/>
                  <a:gd name="connsiteY0" fmla="*/ 117529 h 167935"/>
                  <a:gd name="connsiteX1" fmla="*/ 210026 w 210026"/>
                  <a:gd name="connsiteY1" fmla="*/ 54435 h 167935"/>
                  <a:gd name="connsiteX2" fmla="*/ 210026 w 210026"/>
                  <a:gd name="connsiteY2" fmla="*/ 0 h 167935"/>
                  <a:gd name="connsiteX3" fmla="*/ 167164 w 210026"/>
                  <a:gd name="connsiteY3" fmla="*/ 0 h 167935"/>
                  <a:gd name="connsiteX4" fmla="*/ 167164 w 210026"/>
                  <a:gd name="connsiteY4" fmla="*/ 54435 h 167935"/>
                  <a:gd name="connsiteX5" fmla="*/ 152162 w 210026"/>
                  <a:gd name="connsiteY5" fmla="*/ 80153 h 167935"/>
                  <a:gd name="connsiteX6" fmla="*/ 32147 w 210026"/>
                  <a:gd name="connsiteY6" fmla="*/ 149419 h 167935"/>
                  <a:gd name="connsiteX7" fmla="*/ 32147 w 210026"/>
                  <a:gd name="connsiteY7" fmla="*/ 149419 h 167935"/>
                  <a:gd name="connsiteX8" fmla="*/ 0 w 210026"/>
                  <a:gd name="connsiteY8" fmla="*/ 167936 h 167935"/>
                  <a:gd name="connsiteX9" fmla="*/ 85725 w 210026"/>
                  <a:gd name="connsiteY9" fmla="*/ 167936 h 16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0026" h="167935">
                    <a:moveTo>
                      <a:pt x="173593" y="117529"/>
                    </a:moveTo>
                    <a:cubicBezTo>
                      <a:pt x="196087" y="104465"/>
                      <a:pt x="209949" y="80445"/>
                      <a:pt x="210026" y="54435"/>
                    </a:cubicBezTo>
                    <a:lnTo>
                      <a:pt x="210026" y="0"/>
                    </a:lnTo>
                    <a:lnTo>
                      <a:pt x="167164" y="0"/>
                    </a:lnTo>
                    <a:lnTo>
                      <a:pt x="167164" y="54435"/>
                    </a:lnTo>
                    <a:cubicBezTo>
                      <a:pt x="167035" y="65048"/>
                      <a:pt x="161335" y="74812"/>
                      <a:pt x="152162" y="80153"/>
                    </a:cubicBezTo>
                    <a:lnTo>
                      <a:pt x="32147" y="149419"/>
                    </a:lnTo>
                    <a:lnTo>
                      <a:pt x="32147" y="149419"/>
                    </a:lnTo>
                    <a:lnTo>
                      <a:pt x="0" y="167936"/>
                    </a:lnTo>
                    <a:lnTo>
                      <a:pt x="85725" y="16793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0" name="Freeform: Shape 5939">
                <a:extLst>
                  <a:ext uri="{FF2B5EF4-FFF2-40B4-BE49-F238E27FC236}">
                    <a16:creationId xmlns:a16="http://schemas.microsoft.com/office/drawing/2014/main" id="{46951F27-FDA0-D855-7C43-ECF3D3F476F3}"/>
                  </a:ext>
                </a:extLst>
              </p:cNvPr>
              <p:cNvSpPr/>
              <p:nvPr/>
            </p:nvSpPr>
            <p:spPr>
              <a:xfrm>
                <a:off x="4175760" y="6396371"/>
                <a:ext cx="167163" cy="167934"/>
              </a:xfrm>
              <a:custGeom>
                <a:avLst/>
                <a:gdLst>
                  <a:gd name="connsiteX0" fmla="*/ 0 w 167163"/>
                  <a:gd name="connsiteY0" fmla="*/ 54178 h 167934"/>
                  <a:gd name="connsiteX1" fmla="*/ 36433 w 167163"/>
                  <a:gd name="connsiteY1" fmla="*/ 117272 h 167934"/>
                  <a:gd name="connsiteX2" fmla="*/ 124301 w 167163"/>
                  <a:gd name="connsiteY2" fmla="*/ 167935 h 167934"/>
                  <a:gd name="connsiteX3" fmla="*/ 167164 w 167163"/>
                  <a:gd name="connsiteY3" fmla="*/ 143160 h 167934"/>
                  <a:gd name="connsiteX4" fmla="*/ 58036 w 167163"/>
                  <a:gd name="connsiteY4" fmla="*/ 80153 h 167934"/>
                  <a:gd name="connsiteX5" fmla="*/ 43034 w 167163"/>
                  <a:gd name="connsiteY5" fmla="*/ 54435 h 167934"/>
                  <a:gd name="connsiteX6" fmla="*/ 43034 w 167163"/>
                  <a:gd name="connsiteY6" fmla="*/ 0 h 167934"/>
                  <a:gd name="connsiteX7" fmla="*/ 171 w 167163"/>
                  <a:gd name="connsiteY7" fmla="*/ 0 h 16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163" h="167934">
                    <a:moveTo>
                      <a:pt x="0" y="54178"/>
                    </a:moveTo>
                    <a:cubicBezTo>
                      <a:pt x="43" y="80196"/>
                      <a:pt x="13913" y="104233"/>
                      <a:pt x="36433" y="117272"/>
                    </a:cubicBezTo>
                    <a:lnTo>
                      <a:pt x="124301" y="167935"/>
                    </a:lnTo>
                    <a:lnTo>
                      <a:pt x="167164" y="143160"/>
                    </a:lnTo>
                    <a:lnTo>
                      <a:pt x="58036" y="80153"/>
                    </a:lnTo>
                    <a:cubicBezTo>
                      <a:pt x="48863" y="74812"/>
                      <a:pt x="43163" y="65048"/>
                      <a:pt x="43034" y="54435"/>
                    </a:cubicBezTo>
                    <a:lnTo>
                      <a:pt x="43034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1" name="Freeform: Shape 5940">
                <a:extLst>
                  <a:ext uri="{FF2B5EF4-FFF2-40B4-BE49-F238E27FC236}">
                    <a16:creationId xmlns:a16="http://schemas.microsoft.com/office/drawing/2014/main" id="{A9B4EF13-F556-0FA2-0A02-3FFF24DDA3DF}"/>
                  </a:ext>
                </a:extLst>
              </p:cNvPr>
              <p:cNvSpPr/>
              <p:nvPr/>
            </p:nvSpPr>
            <p:spPr>
              <a:xfrm>
                <a:off x="3368059" y="6705581"/>
                <a:ext cx="291465" cy="152418"/>
              </a:xfrm>
              <a:custGeom>
                <a:avLst/>
                <a:gdLst>
                  <a:gd name="connsiteX0" fmla="*/ 291465 w 291465"/>
                  <a:gd name="connsiteY0" fmla="*/ 127302 h 152418"/>
                  <a:gd name="connsiteX1" fmla="*/ 255032 w 291465"/>
                  <a:gd name="connsiteY1" fmla="*/ 64208 h 152418"/>
                  <a:gd name="connsiteX2" fmla="*/ 160734 w 291465"/>
                  <a:gd name="connsiteY2" fmla="*/ 9772 h 152418"/>
                  <a:gd name="connsiteX3" fmla="*/ 87868 w 291465"/>
                  <a:gd name="connsiteY3" fmla="*/ 9772 h 152418"/>
                  <a:gd name="connsiteX4" fmla="*/ 0 w 291465"/>
                  <a:gd name="connsiteY4" fmla="*/ 60436 h 152418"/>
                  <a:gd name="connsiteX5" fmla="*/ 0 w 291465"/>
                  <a:gd name="connsiteY5" fmla="*/ 109899 h 152418"/>
                  <a:gd name="connsiteX6" fmla="*/ 109128 w 291465"/>
                  <a:gd name="connsiteY6" fmla="*/ 46891 h 152418"/>
                  <a:gd name="connsiteX7" fmla="*/ 139132 w 291465"/>
                  <a:gd name="connsiteY7" fmla="*/ 46891 h 152418"/>
                  <a:gd name="connsiteX8" fmla="*/ 233343 w 291465"/>
                  <a:gd name="connsiteY8" fmla="*/ 100984 h 152418"/>
                  <a:gd name="connsiteX9" fmla="*/ 248345 w 291465"/>
                  <a:gd name="connsiteY9" fmla="*/ 126701 h 152418"/>
                  <a:gd name="connsiteX10" fmla="*/ 248345 w 291465"/>
                  <a:gd name="connsiteY10" fmla="*/ 152419 h 152418"/>
                  <a:gd name="connsiteX11" fmla="*/ 291208 w 291465"/>
                  <a:gd name="connsiteY11" fmla="*/ 152419 h 152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1465" h="152418">
                    <a:moveTo>
                      <a:pt x="291465" y="127302"/>
                    </a:moveTo>
                    <a:cubicBezTo>
                      <a:pt x="291422" y="101284"/>
                      <a:pt x="277552" y="77247"/>
                      <a:pt x="255032" y="64208"/>
                    </a:cubicBezTo>
                    <a:lnTo>
                      <a:pt x="160734" y="9772"/>
                    </a:lnTo>
                    <a:cubicBezTo>
                      <a:pt x="138194" y="-3257"/>
                      <a:pt x="110409" y="-3257"/>
                      <a:pt x="87868" y="9772"/>
                    </a:cubicBezTo>
                    <a:lnTo>
                      <a:pt x="0" y="60436"/>
                    </a:lnTo>
                    <a:lnTo>
                      <a:pt x="0" y="109899"/>
                    </a:lnTo>
                    <a:lnTo>
                      <a:pt x="109128" y="46891"/>
                    </a:lnTo>
                    <a:cubicBezTo>
                      <a:pt x="118402" y="41499"/>
                      <a:pt x="129858" y="41499"/>
                      <a:pt x="139132" y="46891"/>
                    </a:cubicBezTo>
                    <a:lnTo>
                      <a:pt x="233343" y="100984"/>
                    </a:lnTo>
                    <a:cubicBezTo>
                      <a:pt x="242542" y="106299"/>
                      <a:pt x="248251" y="116080"/>
                      <a:pt x="248345" y="126701"/>
                    </a:cubicBezTo>
                    <a:lnTo>
                      <a:pt x="248345" y="152419"/>
                    </a:lnTo>
                    <a:lnTo>
                      <a:pt x="291208" y="152419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2" name="Freeform: Shape 5941">
                <a:extLst>
                  <a:ext uri="{FF2B5EF4-FFF2-40B4-BE49-F238E27FC236}">
                    <a16:creationId xmlns:a16="http://schemas.microsoft.com/office/drawing/2014/main" id="{AA5B2ACD-62A5-B3FC-8879-5E6FEABC1E9C}"/>
                  </a:ext>
                </a:extLst>
              </p:cNvPr>
              <p:cNvSpPr/>
              <p:nvPr/>
            </p:nvSpPr>
            <p:spPr>
              <a:xfrm>
                <a:off x="3325196" y="6766103"/>
                <a:ext cx="42862" cy="91896"/>
              </a:xfrm>
              <a:custGeom>
                <a:avLst/>
                <a:gdLst>
                  <a:gd name="connsiteX0" fmla="*/ 0 w 42862"/>
                  <a:gd name="connsiteY0" fmla="*/ 91897 h 91896"/>
                  <a:gd name="connsiteX1" fmla="*/ 42863 w 42862"/>
                  <a:gd name="connsiteY1" fmla="*/ 91897 h 91896"/>
                  <a:gd name="connsiteX2" fmla="*/ 42863 w 42862"/>
                  <a:gd name="connsiteY2" fmla="*/ 37119 h 91896"/>
                  <a:gd name="connsiteX3" fmla="*/ 42863 w 42862"/>
                  <a:gd name="connsiteY3" fmla="*/ 37119 h 91896"/>
                  <a:gd name="connsiteX4" fmla="*/ 42863 w 42862"/>
                  <a:gd name="connsiteY4" fmla="*/ 0 h 91896"/>
                  <a:gd name="connsiteX5" fmla="*/ 0 w 42862"/>
                  <a:gd name="connsiteY5" fmla="*/ 74238 h 91896"/>
                  <a:gd name="connsiteX6" fmla="*/ 0 w 42862"/>
                  <a:gd name="connsiteY6" fmla="*/ 91897 h 9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2" h="91896">
                    <a:moveTo>
                      <a:pt x="0" y="91897"/>
                    </a:moveTo>
                    <a:lnTo>
                      <a:pt x="42863" y="91897"/>
                    </a:lnTo>
                    <a:lnTo>
                      <a:pt x="42863" y="37119"/>
                    </a:lnTo>
                    <a:lnTo>
                      <a:pt x="42863" y="37119"/>
                    </a:lnTo>
                    <a:lnTo>
                      <a:pt x="42863" y="0"/>
                    </a:lnTo>
                    <a:lnTo>
                      <a:pt x="0" y="74238"/>
                    </a:lnTo>
                    <a:lnTo>
                      <a:pt x="0" y="9189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3" name="Freeform: Shape 5942">
                <a:extLst>
                  <a:ext uri="{FF2B5EF4-FFF2-40B4-BE49-F238E27FC236}">
                    <a16:creationId xmlns:a16="http://schemas.microsoft.com/office/drawing/2014/main" id="{FFCD7C39-8DEC-9A9C-E148-CDC3497B974B}"/>
                  </a:ext>
                </a:extLst>
              </p:cNvPr>
              <p:cNvSpPr/>
              <p:nvPr/>
            </p:nvSpPr>
            <p:spPr>
              <a:xfrm>
                <a:off x="5318474" y="6815737"/>
                <a:ext cx="42862" cy="42262"/>
              </a:xfrm>
              <a:custGeom>
                <a:avLst/>
                <a:gdLst>
                  <a:gd name="connsiteX0" fmla="*/ 0 w 42862"/>
                  <a:gd name="connsiteY0" fmla="*/ 42262 h 42262"/>
                  <a:gd name="connsiteX1" fmla="*/ 42863 w 42862"/>
                  <a:gd name="connsiteY1" fmla="*/ 42262 h 42262"/>
                  <a:gd name="connsiteX2" fmla="*/ 42863 w 42862"/>
                  <a:gd name="connsiteY2" fmla="*/ 24603 h 42262"/>
                  <a:gd name="connsiteX3" fmla="*/ 0 w 42862"/>
                  <a:gd name="connsiteY3" fmla="*/ 0 h 42262"/>
                  <a:gd name="connsiteX4" fmla="*/ 0 w 42862"/>
                  <a:gd name="connsiteY4" fmla="*/ 42262 h 4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62" h="42262">
                    <a:moveTo>
                      <a:pt x="0" y="42262"/>
                    </a:moveTo>
                    <a:lnTo>
                      <a:pt x="42863" y="42262"/>
                    </a:lnTo>
                    <a:lnTo>
                      <a:pt x="42863" y="24603"/>
                    </a:lnTo>
                    <a:lnTo>
                      <a:pt x="0" y="0"/>
                    </a:lnTo>
                    <a:lnTo>
                      <a:pt x="0" y="42262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4" name="Freeform: Shape 5943">
                <a:extLst>
                  <a:ext uri="{FF2B5EF4-FFF2-40B4-BE49-F238E27FC236}">
                    <a16:creationId xmlns:a16="http://schemas.microsoft.com/office/drawing/2014/main" id="{BE93891F-DB3F-60C2-07ED-878C1C4CB140}"/>
                  </a:ext>
                </a:extLst>
              </p:cNvPr>
              <p:cNvSpPr/>
              <p:nvPr/>
            </p:nvSpPr>
            <p:spPr>
              <a:xfrm>
                <a:off x="5026580" y="6705645"/>
                <a:ext cx="334327" cy="152354"/>
              </a:xfrm>
              <a:custGeom>
                <a:avLst/>
                <a:gdLst>
                  <a:gd name="connsiteX0" fmla="*/ 203597 w 334327"/>
                  <a:gd name="connsiteY0" fmla="*/ 9708 h 152354"/>
                  <a:gd name="connsiteX1" fmla="*/ 130731 w 334327"/>
                  <a:gd name="connsiteY1" fmla="*/ 9708 h 152354"/>
                  <a:gd name="connsiteX2" fmla="*/ 36433 w 334327"/>
                  <a:gd name="connsiteY2" fmla="*/ 64144 h 152354"/>
                  <a:gd name="connsiteX3" fmla="*/ 0 w 334327"/>
                  <a:gd name="connsiteY3" fmla="*/ 127238 h 152354"/>
                  <a:gd name="connsiteX4" fmla="*/ 0 w 334327"/>
                  <a:gd name="connsiteY4" fmla="*/ 152355 h 152354"/>
                  <a:gd name="connsiteX5" fmla="*/ 42863 w 334327"/>
                  <a:gd name="connsiteY5" fmla="*/ 152355 h 152354"/>
                  <a:gd name="connsiteX6" fmla="*/ 42863 w 334327"/>
                  <a:gd name="connsiteY6" fmla="*/ 127238 h 152354"/>
                  <a:gd name="connsiteX7" fmla="*/ 57864 w 334327"/>
                  <a:gd name="connsiteY7" fmla="*/ 101520 h 152354"/>
                  <a:gd name="connsiteX8" fmla="*/ 152162 w 334327"/>
                  <a:gd name="connsiteY8" fmla="*/ 47084 h 152354"/>
                  <a:gd name="connsiteX9" fmla="*/ 182166 w 334327"/>
                  <a:gd name="connsiteY9" fmla="*/ 47084 h 152354"/>
                  <a:gd name="connsiteX10" fmla="*/ 302181 w 334327"/>
                  <a:gd name="connsiteY10" fmla="*/ 116350 h 152354"/>
                  <a:gd name="connsiteX11" fmla="*/ 302181 w 334327"/>
                  <a:gd name="connsiteY11" fmla="*/ 116350 h 152354"/>
                  <a:gd name="connsiteX12" fmla="*/ 334328 w 334327"/>
                  <a:gd name="connsiteY12" fmla="*/ 134953 h 152354"/>
                  <a:gd name="connsiteX13" fmla="*/ 291465 w 334327"/>
                  <a:gd name="connsiteY13" fmla="*/ 60715 h 15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27" h="152354">
                    <a:moveTo>
                      <a:pt x="203597" y="9708"/>
                    </a:moveTo>
                    <a:cubicBezTo>
                      <a:pt x="181034" y="-3236"/>
                      <a:pt x="153293" y="-3236"/>
                      <a:pt x="130731" y="9708"/>
                    </a:cubicBezTo>
                    <a:lnTo>
                      <a:pt x="36433" y="64144"/>
                    </a:lnTo>
                    <a:cubicBezTo>
                      <a:pt x="13913" y="77183"/>
                      <a:pt x="43" y="101220"/>
                      <a:pt x="0" y="127238"/>
                    </a:cubicBezTo>
                    <a:lnTo>
                      <a:pt x="0" y="152355"/>
                    </a:lnTo>
                    <a:lnTo>
                      <a:pt x="42863" y="152355"/>
                    </a:lnTo>
                    <a:lnTo>
                      <a:pt x="42863" y="127238"/>
                    </a:lnTo>
                    <a:cubicBezTo>
                      <a:pt x="42957" y="116616"/>
                      <a:pt x="48666" y="106835"/>
                      <a:pt x="57864" y="101520"/>
                    </a:cubicBezTo>
                    <a:lnTo>
                      <a:pt x="152162" y="47084"/>
                    </a:lnTo>
                    <a:cubicBezTo>
                      <a:pt x="161463" y="41778"/>
                      <a:pt x="172865" y="41778"/>
                      <a:pt x="182166" y="47084"/>
                    </a:cubicBezTo>
                    <a:lnTo>
                      <a:pt x="302181" y="116350"/>
                    </a:lnTo>
                    <a:lnTo>
                      <a:pt x="302181" y="116350"/>
                    </a:lnTo>
                    <a:lnTo>
                      <a:pt x="334328" y="134953"/>
                    </a:lnTo>
                    <a:lnTo>
                      <a:pt x="291465" y="60715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5" name="Freeform: Shape 5944">
                <a:extLst>
                  <a:ext uri="{FF2B5EF4-FFF2-40B4-BE49-F238E27FC236}">
                    <a16:creationId xmlns:a16="http://schemas.microsoft.com/office/drawing/2014/main" id="{A480BE44-8FD9-24AD-2E25-64E10B8003D6}"/>
                  </a:ext>
                </a:extLst>
              </p:cNvPr>
              <p:cNvSpPr/>
              <p:nvPr/>
            </p:nvSpPr>
            <p:spPr>
              <a:xfrm>
                <a:off x="3899039" y="6396371"/>
                <a:ext cx="170764" cy="298751"/>
              </a:xfrm>
              <a:custGeom>
                <a:avLst/>
                <a:gdLst>
                  <a:gd name="connsiteX0" fmla="*/ 89583 w 170764"/>
                  <a:gd name="connsiteY0" fmla="*/ 143332 h 298751"/>
                  <a:gd name="connsiteX1" fmla="*/ 15688 w 170764"/>
                  <a:gd name="connsiteY1" fmla="*/ 271319 h 298751"/>
                  <a:gd name="connsiteX2" fmla="*/ 0 w 170764"/>
                  <a:gd name="connsiteY2" fmla="*/ 298751 h 298751"/>
                  <a:gd name="connsiteX3" fmla="*/ 0 w 170764"/>
                  <a:gd name="connsiteY3" fmla="*/ 298751 h 298751"/>
                  <a:gd name="connsiteX4" fmla="*/ 74238 w 170764"/>
                  <a:gd name="connsiteY4" fmla="*/ 255889 h 298751"/>
                  <a:gd name="connsiteX5" fmla="*/ 126702 w 170764"/>
                  <a:gd name="connsiteY5" fmla="*/ 165021 h 298751"/>
                  <a:gd name="connsiteX6" fmla="*/ 170764 w 170764"/>
                  <a:gd name="connsiteY6" fmla="*/ 0 h 298751"/>
                  <a:gd name="connsiteX7" fmla="*/ 127902 w 170764"/>
                  <a:gd name="connsiteY7" fmla="*/ 0 h 298751"/>
                  <a:gd name="connsiteX8" fmla="*/ 89583 w 170764"/>
                  <a:gd name="connsiteY8" fmla="*/ 143332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764" h="298751">
                    <a:moveTo>
                      <a:pt x="89583" y="143332"/>
                    </a:moveTo>
                    <a:lnTo>
                      <a:pt x="15688" y="271319"/>
                    </a:lnTo>
                    <a:lnTo>
                      <a:pt x="0" y="298751"/>
                    </a:lnTo>
                    <a:lnTo>
                      <a:pt x="0" y="298751"/>
                    </a:lnTo>
                    <a:lnTo>
                      <a:pt x="74238" y="255889"/>
                    </a:lnTo>
                    <a:lnTo>
                      <a:pt x="126702" y="165021"/>
                    </a:lnTo>
                    <a:cubicBezTo>
                      <a:pt x="155617" y="114837"/>
                      <a:pt x="170816" y="57924"/>
                      <a:pt x="170764" y="0"/>
                    </a:cubicBezTo>
                    <a:lnTo>
                      <a:pt x="127902" y="0"/>
                    </a:lnTo>
                    <a:cubicBezTo>
                      <a:pt x="127893" y="50303"/>
                      <a:pt x="114683" y="99732"/>
                      <a:pt x="89583" y="143332"/>
                    </a:cubicBez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6" name="Freeform: Shape 5945">
                <a:extLst>
                  <a:ext uri="{FF2B5EF4-FFF2-40B4-BE49-F238E27FC236}">
                    <a16:creationId xmlns:a16="http://schemas.microsoft.com/office/drawing/2014/main" id="{5C4B095B-466F-DC93-99AC-A7B9A96519DC}"/>
                  </a:ext>
                </a:extLst>
              </p:cNvPr>
              <p:cNvSpPr/>
              <p:nvPr/>
            </p:nvSpPr>
            <p:spPr>
              <a:xfrm>
                <a:off x="3455670" y="6396371"/>
                <a:ext cx="468058" cy="298751"/>
              </a:xfrm>
              <a:custGeom>
                <a:avLst/>
                <a:gdLst>
                  <a:gd name="connsiteX0" fmla="*/ 468059 w 468058"/>
                  <a:gd name="connsiteY0" fmla="*/ 255889 h 298751"/>
                  <a:gd name="connsiteX1" fmla="*/ 338357 w 468058"/>
                  <a:gd name="connsiteY1" fmla="*/ 255889 h 298751"/>
                  <a:gd name="connsiteX2" fmla="*/ 89754 w 468058"/>
                  <a:gd name="connsiteY2" fmla="*/ 112300 h 298751"/>
                  <a:gd name="connsiteX3" fmla="*/ 24860 w 468058"/>
                  <a:gd name="connsiteY3" fmla="*/ 0 h 298751"/>
                  <a:gd name="connsiteX4" fmla="*/ 0 w 468058"/>
                  <a:gd name="connsiteY4" fmla="*/ 0 h 298751"/>
                  <a:gd name="connsiteX5" fmla="*/ 0 w 468058"/>
                  <a:gd name="connsiteY5" fmla="*/ 42863 h 298751"/>
                  <a:gd name="connsiteX6" fmla="*/ 52464 w 468058"/>
                  <a:gd name="connsiteY6" fmla="*/ 133731 h 298751"/>
                  <a:gd name="connsiteX7" fmla="*/ 338357 w 468058"/>
                  <a:gd name="connsiteY7" fmla="*/ 298751 h 298751"/>
                  <a:gd name="connsiteX8" fmla="*/ 443370 w 468058"/>
                  <a:gd name="connsiteY8" fmla="*/ 298751 h 298751"/>
                  <a:gd name="connsiteX9" fmla="*/ 459057 w 468058"/>
                  <a:gd name="connsiteY9" fmla="*/ 271577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58" h="298751">
                    <a:moveTo>
                      <a:pt x="468059" y="255889"/>
                    </a:moveTo>
                    <a:lnTo>
                      <a:pt x="338357" y="255889"/>
                    </a:lnTo>
                    <a:cubicBezTo>
                      <a:pt x="235838" y="255692"/>
                      <a:pt x="141155" y="201008"/>
                      <a:pt x="89754" y="112300"/>
                    </a:cubicBezTo>
                    <a:lnTo>
                      <a:pt x="24860" y="0"/>
                    </a:lnTo>
                    <a:lnTo>
                      <a:pt x="0" y="0"/>
                    </a:lnTo>
                    <a:lnTo>
                      <a:pt x="0" y="42863"/>
                    </a:lnTo>
                    <a:lnTo>
                      <a:pt x="52464" y="133731"/>
                    </a:lnTo>
                    <a:cubicBezTo>
                      <a:pt x="111571" y="235726"/>
                      <a:pt x="220468" y="298580"/>
                      <a:pt x="338357" y="298751"/>
                    </a:cubicBezTo>
                    <a:lnTo>
                      <a:pt x="443370" y="298751"/>
                    </a:lnTo>
                    <a:lnTo>
                      <a:pt x="459057" y="271577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7" name="Freeform: Shape 5946">
                <a:extLst>
                  <a:ext uri="{FF2B5EF4-FFF2-40B4-BE49-F238E27FC236}">
                    <a16:creationId xmlns:a16="http://schemas.microsoft.com/office/drawing/2014/main" id="{463A97BB-290C-79DF-89C4-E707E3156914}"/>
                  </a:ext>
                </a:extLst>
              </p:cNvPr>
              <p:cNvSpPr/>
              <p:nvPr/>
            </p:nvSpPr>
            <p:spPr>
              <a:xfrm>
                <a:off x="4713255" y="6396113"/>
                <a:ext cx="517950" cy="298751"/>
              </a:xfrm>
              <a:custGeom>
                <a:avLst/>
                <a:gdLst>
                  <a:gd name="connsiteX0" fmla="*/ 427939 w 517950"/>
                  <a:gd name="connsiteY0" fmla="*/ 112300 h 298751"/>
                  <a:gd name="connsiteX1" fmla="*/ 179337 w 517950"/>
                  <a:gd name="connsiteY1" fmla="*/ 255889 h 298751"/>
                  <a:gd name="connsiteX2" fmla="*/ 0 w 517950"/>
                  <a:gd name="connsiteY2" fmla="*/ 255889 h 298751"/>
                  <a:gd name="connsiteX3" fmla="*/ 74238 w 517950"/>
                  <a:gd name="connsiteY3" fmla="*/ 298751 h 298751"/>
                  <a:gd name="connsiteX4" fmla="*/ 179165 w 517950"/>
                  <a:gd name="connsiteY4" fmla="*/ 298751 h 298751"/>
                  <a:gd name="connsiteX5" fmla="*/ 465487 w 517950"/>
                  <a:gd name="connsiteY5" fmla="*/ 133731 h 298751"/>
                  <a:gd name="connsiteX6" fmla="*/ 517950 w 517950"/>
                  <a:gd name="connsiteY6" fmla="*/ 42863 h 298751"/>
                  <a:gd name="connsiteX7" fmla="*/ 493176 w 517950"/>
                  <a:gd name="connsiteY7" fmla="*/ 0 h 29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50" h="298751">
                    <a:moveTo>
                      <a:pt x="427939" y="112300"/>
                    </a:moveTo>
                    <a:cubicBezTo>
                      <a:pt x="376504" y="200965"/>
                      <a:pt x="281847" y="255640"/>
                      <a:pt x="179337" y="255889"/>
                    </a:cubicBezTo>
                    <a:lnTo>
                      <a:pt x="0" y="255889"/>
                    </a:lnTo>
                    <a:lnTo>
                      <a:pt x="74238" y="298751"/>
                    </a:lnTo>
                    <a:lnTo>
                      <a:pt x="179165" y="298751"/>
                    </a:lnTo>
                    <a:cubicBezTo>
                      <a:pt x="297200" y="298717"/>
                      <a:pt x="406285" y="235847"/>
                      <a:pt x="465487" y="133731"/>
                    </a:cubicBezTo>
                    <a:lnTo>
                      <a:pt x="517950" y="42863"/>
                    </a:lnTo>
                    <a:lnTo>
                      <a:pt x="493176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8" name="Freeform: Shape 5947">
                <a:extLst>
                  <a:ext uri="{FF2B5EF4-FFF2-40B4-BE49-F238E27FC236}">
                    <a16:creationId xmlns:a16="http://schemas.microsoft.com/office/drawing/2014/main" id="{94DA7BA1-AFF9-B066-D521-1FD58BBD463B}"/>
                  </a:ext>
                </a:extLst>
              </p:cNvPr>
              <p:cNvSpPr/>
              <p:nvPr/>
            </p:nvSpPr>
            <p:spPr>
              <a:xfrm>
                <a:off x="5206002" y="6396113"/>
                <a:ext cx="24774" cy="42862"/>
              </a:xfrm>
              <a:custGeom>
                <a:avLst/>
                <a:gdLst>
                  <a:gd name="connsiteX0" fmla="*/ 0 w 24774"/>
                  <a:gd name="connsiteY0" fmla="*/ 0 h 42862"/>
                  <a:gd name="connsiteX1" fmla="*/ 0 w 24774"/>
                  <a:gd name="connsiteY1" fmla="*/ 0 h 42862"/>
                  <a:gd name="connsiteX2" fmla="*/ 24775 w 24774"/>
                  <a:gd name="connsiteY2" fmla="*/ 42863 h 42862"/>
                  <a:gd name="connsiteX3" fmla="*/ 24775 w 24774"/>
                  <a:gd name="connsiteY3" fmla="*/ 0 h 42862"/>
                  <a:gd name="connsiteX4" fmla="*/ 0 w 24774"/>
                  <a:gd name="connsiteY4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74" h="42862">
                    <a:moveTo>
                      <a:pt x="0" y="0"/>
                    </a:moveTo>
                    <a:lnTo>
                      <a:pt x="0" y="0"/>
                    </a:lnTo>
                    <a:lnTo>
                      <a:pt x="24775" y="42863"/>
                    </a:lnTo>
                    <a:lnTo>
                      <a:pt x="247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9" name="Freeform: Shape 5948">
                <a:extLst>
                  <a:ext uri="{FF2B5EF4-FFF2-40B4-BE49-F238E27FC236}">
                    <a16:creationId xmlns:a16="http://schemas.microsoft.com/office/drawing/2014/main" id="{6F9B7B7A-B78A-1A9B-1A33-4DE2E712F2BE}"/>
                  </a:ext>
                </a:extLst>
              </p:cNvPr>
              <p:cNvSpPr/>
              <p:nvPr/>
            </p:nvSpPr>
            <p:spPr>
              <a:xfrm>
                <a:off x="4616643" y="6396113"/>
                <a:ext cx="146075" cy="256146"/>
              </a:xfrm>
              <a:custGeom>
                <a:avLst/>
                <a:gdLst>
                  <a:gd name="connsiteX0" fmla="*/ 81268 w 146075"/>
                  <a:gd name="connsiteY0" fmla="*/ 143504 h 256146"/>
                  <a:gd name="connsiteX1" fmla="*/ 42863 w 146075"/>
                  <a:gd name="connsiteY1" fmla="*/ 0 h 256146"/>
                  <a:gd name="connsiteX2" fmla="*/ 0 w 146075"/>
                  <a:gd name="connsiteY2" fmla="*/ 0 h 256146"/>
                  <a:gd name="connsiteX3" fmla="*/ 44063 w 146075"/>
                  <a:gd name="connsiteY3" fmla="*/ 164935 h 256146"/>
                  <a:gd name="connsiteX4" fmla="*/ 96612 w 146075"/>
                  <a:gd name="connsiteY4" fmla="*/ 256146 h 256146"/>
                  <a:gd name="connsiteX5" fmla="*/ 146076 w 146075"/>
                  <a:gd name="connsiteY5" fmla="*/ 256146 h 25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075" h="256146">
                    <a:moveTo>
                      <a:pt x="81268" y="143504"/>
                    </a:moveTo>
                    <a:cubicBezTo>
                      <a:pt x="56056" y="99887"/>
                      <a:pt x="42811" y="50381"/>
                      <a:pt x="42863" y="0"/>
                    </a:cubicBezTo>
                    <a:lnTo>
                      <a:pt x="0" y="0"/>
                    </a:lnTo>
                    <a:cubicBezTo>
                      <a:pt x="-60" y="57899"/>
                      <a:pt x="15139" y="114786"/>
                      <a:pt x="44063" y="164935"/>
                    </a:cubicBezTo>
                    <a:lnTo>
                      <a:pt x="96612" y="256146"/>
                    </a:lnTo>
                    <a:lnTo>
                      <a:pt x="146076" y="256146"/>
                    </a:lnTo>
                    <a:close/>
                  </a:path>
                </a:pathLst>
              </a:custGeom>
              <a:grpFill/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7930" name="Rectangle 7929">
            <a:extLst>
              <a:ext uri="{FF2B5EF4-FFF2-40B4-BE49-F238E27FC236}">
                <a16:creationId xmlns:a16="http://schemas.microsoft.com/office/drawing/2014/main" id="{3EE6D52A-A4A2-ECB4-7771-F70A8FB2635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46000"/>
                </a:schemeClr>
              </a:gs>
              <a:gs pos="50000">
                <a:srgbClr val="FFFFFF">
                  <a:alpha val="0"/>
                </a:srgb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7026889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">
            <a:extLst>
              <a:ext uri="{FF2B5EF4-FFF2-40B4-BE49-F238E27FC236}">
                <a16:creationId xmlns:a16="http://schemas.microsoft.com/office/drawing/2014/main" id="{CF7DCCAD-34A3-785D-E496-7113C6621EE0}"/>
              </a:ext>
            </a:extLst>
          </p:cNvPr>
          <p:cNvSpPr/>
          <p:nvPr userDrawn="1"/>
        </p:nvSpPr>
        <p:spPr>
          <a:xfrm>
            <a:off x="96862" y="6334117"/>
            <a:ext cx="449985" cy="4499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28"/>
                </a:moveTo>
                <a:lnTo>
                  <a:pt x="19142" y="8287"/>
                </a:lnTo>
                <a:lnTo>
                  <a:pt x="16853" y="8287"/>
                </a:lnTo>
                <a:lnTo>
                  <a:pt x="18588" y="6552"/>
                </a:lnTo>
                <a:lnTo>
                  <a:pt x="18467" y="3187"/>
                </a:lnTo>
                <a:lnTo>
                  <a:pt x="14932" y="3129"/>
                </a:lnTo>
                <a:lnTo>
                  <a:pt x="13313" y="4748"/>
                </a:lnTo>
                <a:lnTo>
                  <a:pt x="13313" y="2293"/>
                </a:lnTo>
                <a:lnTo>
                  <a:pt x="10848" y="0"/>
                </a:lnTo>
                <a:lnTo>
                  <a:pt x="8307" y="2458"/>
                </a:lnTo>
                <a:lnTo>
                  <a:pt x="8307" y="4748"/>
                </a:lnTo>
                <a:lnTo>
                  <a:pt x="6718" y="3160"/>
                </a:lnTo>
                <a:lnTo>
                  <a:pt x="3147" y="3167"/>
                </a:lnTo>
                <a:lnTo>
                  <a:pt x="3250" y="6769"/>
                </a:lnTo>
                <a:lnTo>
                  <a:pt x="4768" y="8287"/>
                </a:lnTo>
                <a:lnTo>
                  <a:pt x="2522" y="8287"/>
                </a:lnTo>
                <a:lnTo>
                  <a:pt x="0" y="10818"/>
                </a:lnTo>
                <a:lnTo>
                  <a:pt x="2620" y="13293"/>
                </a:lnTo>
                <a:lnTo>
                  <a:pt x="4768" y="13293"/>
                </a:lnTo>
                <a:lnTo>
                  <a:pt x="3179" y="14882"/>
                </a:lnTo>
                <a:lnTo>
                  <a:pt x="3186" y="18453"/>
                </a:lnTo>
                <a:lnTo>
                  <a:pt x="6789" y="18350"/>
                </a:lnTo>
                <a:lnTo>
                  <a:pt x="8307" y="16832"/>
                </a:lnTo>
                <a:lnTo>
                  <a:pt x="8307" y="19078"/>
                </a:lnTo>
                <a:lnTo>
                  <a:pt x="10838" y="21600"/>
                </a:lnTo>
                <a:lnTo>
                  <a:pt x="13313" y="18980"/>
                </a:lnTo>
                <a:lnTo>
                  <a:pt x="13313" y="16834"/>
                </a:lnTo>
                <a:lnTo>
                  <a:pt x="15048" y="18569"/>
                </a:lnTo>
                <a:lnTo>
                  <a:pt x="18413" y="18448"/>
                </a:lnTo>
                <a:lnTo>
                  <a:pt x="18471" y="14912"/>
                </a:lnTo>
                <a:lnTo>
                  <a:pt x="16852" y="13293"/>
                </a:lnTo>
                <a:lnTo>
                  <a:pt x="19307" y="13293"/>
                </a:lnTo>
                <a:close/>
                <a:moveTo>
                  <a:pt x="13313" y="5759"/>
                </a:moveTo>
                <a:lnTo>
                  <a:pt x="15223" y="3849"/>
                </a:lnTo>
                <a:lnTo>
                  <a:pt x="17777" y="3891"/>
                </a:lnTo>
                <a:lnTo>
                  <a:pt x="17862" y="6267"/>
                </a:lnTo>
                <a:lnTo>
                  <a:pt x="15842" y="8287"/>
                </a:lnTo>
                <a:lnTo>
                  <a:pt x="13313" y="8287"/>
                </a:lnTo>
                <a:close/>
                <a:moveTo>
                  <a:pt x="9022" y="2761"/>
                </a:moveTo>
                <a:lnTo>
                  <a:pt x="10858" y="986"/>
                </a:lnTo>
                <a:lnTo>
                  <a:pt x="12598" y="2605"/>
                </a:lnTo>
                <a:lnTo>
                  <a:pt x="12598" y="5464"/>
                </a:lnTo>
                <a:lnTo>
                  <a:pt x="10810" y="7251"/>
                </a:lnTo>
                <a:lnTo>
                  <a:pt x="9022" y="5464"/>
                </a:lnTo>
                <a:close/>
                <a:moveTo>
                  <a:pt x="3956" y="6464"/>
                </a:moveTo>
                <a:lnTo>
                  <a:pt x="3882" y="3880"/>
                </a:lnTo>
                <a:lnTo>
                  <a:pt x="6423" y="3876"/>
                </a:lnTo>
                <a:lnTo>
                  <a:pt x="8307" y="5759"/>
                </a:lnTo>
                <a:lnTo>
                  <a:pt x="8307" y="8287"/>
                </a:lnTo>
                <a:lnTo>
                  <a:pt x="5779" y="8287"/>
                </a:lnTo>
                <a:close/>
                <a:moveTo>
                  <a:pt x="2904" y="12578"/>
                </a:moveTo>
                <a:lnTo>
                  <a:pt x="1025" y="10803"/>
                </a:lnTo>
                <a:lnTo>
                  <a:pt x="2819" y="9002"/>
                </a:lnTo>
                <a:lnTo>
                  <a:pt x="5483" y="9002"/>
                </a:lnTo>
                <a:lnTo>
                  <a:pt x="7271" y="10790"/>
                </a:lnTo>
                <a:lnTo>
                  <a:pt x="5483" y="12578"/>
                </a:lnTo>
                <a:close/>
                <a:moveTo>
                  <a:pt x="8307" y="15821"/>
                </a:moveTo>
                <a:lnTo>
                  <a:pt x="6484" y="17644"/>
                </a:lnTo>
                <a:lnTo>
                  <a:pt x="3900" y="17718"/>
                </a:lnTo>
                <a:lnTo>
                  <a:pt x="3895" y="15177"/>
                </a:lnTo>
                <a:lnTo>
                  <a:pt x="5779" y="13293"/>
                </a:lnTo>
                <a:lnTo>
                  <a:pt x="8307" y="13293"/>
                </a:lnTo>
                <a:close/>
                <a:moveTo>
                  <a:pt x="12598" y="18696"/>
                </a:moveTo>
                <a:lnTo>
                  <a:pt x="10822" y="20575"/>
                </a:lnTo>
                <a:lnTo>
                  <a:pt x="9022" y="18781"/>
                </a:lnTo>
                <a:lnTo>
                  <a:pt x="9022" y="16117"/>
                </a:lnTo>
                <a:lnTo>
                  <a:pt x="10809" y="14329"/>
                </a:lnTo>
                <a:lnTo>
                  <a:pt x="12598" y="16118"/>
                </a:lnTo>
                <a:close/>
                <a:moveTo>
                  <a:pt x="12598" y="12578"/>
                </a:moveTo>
                <a:lnTo>
                  <a:pt x="12598" y="15107"/>
                </a:lnTo>
                <a:lnTo>
                  <a:pt x="10810" y="13318"/>
                </a:lnTo>
                <a:lnTo>
                  <a:pt x="9022" y="15106"/>
                </a:lnTo>
                <a:lnTo>
                  <a:pt x="9022" y="12578"/>
                </a:lnTo>
                <a:lnTo>
                  <a:pt x="6494" y="12578"/>
                </a:lnTo>
                <a:lnTo>
                  <a:pt x="8282" y="10790"/>
                </a:lnTo>
                <a:lnTo>
                  <a:pt x="6494" y="9002"/>
                </a:lnTo>
                <a:lnTo>
                  <a:pt x="9022" y="9002"/>
                </a:lnTo>
                <a:lnTo>
                  <a:pt x="9022" y="6475"/>
                </a:lnTo>
                <a:lnTo>
                  <a:pt x="10810" y="8262"/>
                </a:lnTo>
                <a:lnTo>
                  <a:pt x="12598" y="6475"/>
                </a:lnTo>
                <a:lnTo>
                  <a:pt x="12598" y="9002"/>
                </a:lnTo>
                <a:lnTo>
                  <a:pt x="15126" y="9002"/>
                </a:lnTo>
                <a:lnTo>
                  <a:pt x="13337" y="10790"/>
                </a:lnTo>
                <a:lnTo>
                  <a:pt x="15125" y="12578"/>
                </a:lnTo>
                <a:close/>
                <a:moveTo>
                  <a:pt x="17751" y="15203"/>
                </a:moveTo>
                <a:lnTo>
                  <a:pt x="17709" y="17757"/>
                </a:lnTo>
                <a:lnTo>
                  <a:pt x="15333" y="17843"/>
                </a:lnTo>
                <a:lnTo>
                  <a:pt x="13313" y="15822"/>
                </a:lnTo>
                <a:lnTo>
                  <a:pt x="13313" y="13293"/>
                </a:lnTo>
                <a:lnTo>
                  <a:pt x="15841" y="13293"/>
                </a:lnTo>
                <a:close/>
                <a:moveTo>
                  <a:pt x="16136" y="12578"/>
                </a:moveTo>
                <a:lnTo>
                  <a:pt x="14349" y="10790"/>
                </a:lnTo>
                <a:lnTo>
                  <a:pt x="16138" y="9002"/>
                </a:lnTo>
                <a:lnTo>
                  <a:pt x="18839" y="9002"/>
                </a:lnTo>
                <a:lnTo>
                  <a:pt x="20614" y="10838"/>
                </a:lnTo>
                <a:lnTo>
                  <a:pt x="18995" y="12578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defTabSz="914400">
              <a:defRPr sz="2000" b="1">
                <a:solidFill>
                  <a:srgbClr val="FDFDFD"/>
                </a:solidFill>
                <a:latin typeface="Arial"/>
                <a:ea typeface="Arial"/>
                <a:cs typeface="Arial"/>
                <a:sym typeface="Arial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015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6" r:id="rId3"/>
    <p:sldLayoutId id="2147483663" r:id="rId4"/>
    <p:sldLayoutId id="2147483673" r:id="rId5"/>
    <p:sldLayoutId id="2147483670" r:id="rId6"/>
    <p:sldLayoutId id="2147483672" r:id="rId7"/>
    <p:sldLayoutId id="2147483674" r:id="rId8"/>
    <p:sldLayoutId id="2147483685" r:id="rId9"/>
    <p:sldLayoutId id="2147483675" r:id="rId10"/>
    <p:sldLayoutId id="2147483676" r:id="rId11"/>
    <p:sldLayoutId id="2147483678" r:id="rId12"/>
    <p:sldLayoutId id="2147483679" r:id="rId13"/>
    <p:sldLayoutId id="2147483684" r:id="rId14"/>
    <p:sldLayoutId id="2147483681" r:id="rId15"/>
    <p:sldLayoutId id="2147483686" r:id="rId16"/>
    <p:sldLayoutId id="2147483682" r:id="rId17"/>
    <p:sldLayoutId id="2147483683" r:id="rId18"/>
  </p:sldLayoutIdLst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png"/><Relationship Id="rId3" Type="http://schemas.openxmlformats.org/officeDocument/2006/relationships/image" Target="../media/image13.svg"/><Relationship Id="rId7" Type="http://schemas.openxmlformats.org/officeDocument/2006/relationships/image" Target="../media/image35.svg"/><Relationship Id="rId12" Type="http://schemas.openxmlformats.org/officeDocument/2006/relationships/image" Target="../media/image40.svg"/><Relationship Id="rId2" Type="http://schemas.openxmlformats.org/officeDocument/2006/relationships/image" Target="../media/image12.png"/><Relationship Id="rId16" Type="http://schemas.openxmlformats.org/officeDocument/2006/relationships/image" Target="../media/image44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image" Target="../media/image15.svg"/><Relationship Id="rId15" Type="http://schemas.openxmlformats.org/officeDocument/2006/relationships/image" Target="../media/image43.png"/><Relationship Id="rId10" Type="http://schemas.openxmlformats.org/officeDocument/2006/relationships/image" Target="../media/image38.svg"/><Relationship Id="rId4" Type="http://schemas.openxmlformats.org/officeDocument/2006/relationships/image" Target="../media/image14.png"/><Relationship Id="rId9" Type="http://schemas.openxmlformats.org/officeDocument/2006/relationships/image" Target="../media/image37.png"/><Relationship Id="rId14" Type="http://schemas.openxmlformats.org/officeDocument/2006/relationships/image" Target="../media/image42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9.pn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3.sv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8.jpg"/><Relationship Id="rId4" Type="http://schemas.openxmlformats.org/officeDocument/2006/relationships/image" Target="../media/image19.jp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7" Type="http://schemas.openxmlformats.org/officeDocument/2006/relationships/image" Target="../media/image15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sv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9.jpg"/><Relationship Id="rId4" Type="http://schemas.openxmlformats.org/officeDocument/2006/relationships/image" Target="../media/image18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svg"/><Relationship Id="rId13" Type="http://schemas.openxmlformats.org/officeDocument/2006/relationships/image" Target="../media/image31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12" Type="http://schemas.openxmlformats.org/officeDocument/2006/relationships/image" Target="../media/image30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sv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0" Type="http://schemas.openxmlformats.org/officeDocument/2006/relationships/image" Target="../media/image28.svg"/><Relationship Id="rId4" Type="http://schemas.openxmlformats.org/officeDocument/2006/relationships/image" Target="../media/image22.svg"/><Relationship Id="rId9" Type="http://schemas.openxmlformats.org/officeDocument/2006/relationships/image" Target="../media/image27.png"/><Relationship Id="rId14" Type="http://schemas.openxmlformats.org/officeDocument/2006/relationships/image" Target="../media/image32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9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B8E55BF6-5907-9376-B730-9CD8F8F10469}"/>
              </a:ext>
            </a:extLst>
          </p:cNvPr>
          <p:cNvGrpSpPr/>
          <p:nvPr/>
        </p:nvGrpSpPr>
        <p:grpSpPr>
          <a:xfrm>
            <a:off x="11420508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D17DE07-A870-2335-BB69-C9C6E13AE6D0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79D5F1-7B26-C98F-98C9-9029EFF71C7B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2B279C-51E6-4660-908F-EBEA59872046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35AFAAA-7E0A-CE14-B57B-85AD2061BF04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4E5EBDE-DB0C-9E85-E309-2718D255C251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1C23B3-058B-B354-1662-96D33C780EF9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248DD3-1DD4-0C4A-E2F1-8077AAB117EA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9A7A5E-B3BA-63B2-4DF6-1462BD6BE51A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F633B3-88A1-676C-CBB2-8B77CFEE7FB9}"/>
              </a:ext>
            </a:extLst>
          </p:cNvPr>
          <p:cNvGrpSpPr/>
          <p:nvPr/>
        </p:nvGrpSpPr>
        <p:grpSpPr>
          <a:xfrm>
            <a:off x="399337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35CB2D9-69F0-662C-523C-FBA53770A778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283F63A-4D6F-5285-91B7-BF293262E3D5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8FAAD4-5C27-6FD9-1889-CF496589C79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C1AB4FB-2EE8-6654-F096-04286555C061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7794720-64FB-0A4F-C865-24BF89DEAF7B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C975AA3-F285-1A31-3095-88C3F8DDED2A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DFA39D-85E8-B28E-4E81-D740FF5E35BD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00D33EB-4BCC-9A86-F856-D3E8B6D8159D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2DCEC2B4-5FAD-1833-B5EF-E2CD8219F48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35" t="19477" r="27020" b="33394"/>
          <a:stretch/>
        </p:blipFill>
        <p:spPr>
          <a:xfrm>
            <a:off x="2485415" y="-485574"/>
            <a:ext cx="7250542" cy="7829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59371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21600000">
                                      <p:cBhvr>
                                        <p:cTn id="11" dur="1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901BA1E-CAA5-4DBD-972C-E266B567234B}"/>
              </a:ext>
            </a:extLst>
          </p:cNvPr>
          <p:cNvSpPr/>
          <p:nvPr/>
        </p:nvSpPr>
        <p:spPr>
          <a:xfrm>
            <a:off x="1322656" y="1640540"/>
            <a:ext cx="9546689" cy="5217461"/>
          </a:xfrm>
          <a:custGeom>
            <a:avLst/>
            <a:gdLst>
              <a:gd name="connsiteX0" fmla="*/ 4773350 w 9546689"/>
              <a:gd name="connsiteY0" fmla="*/ 0 h 5217461"/>
              <a:gd name="connsiteX1" fmla="*/ 6458678 w 9546689"/>
              <a:gd name="connsiteY1" fmla="*/ 759354 h 5217461"/>
              <a:gd name="connsiteX2" fmla="*/ 7715217 w 9546689"/>
              <a:gd name="connsiteY2" fmla="*/ 1225800 h 5217461"/>
              <a:gd name="connsiteX3" fmla="*/ 8047867 w 9546689"/>
              <a:gd name="connsiteY3" fmla="*/ 1868541 h 5217461"/>
              <a:gd name="connsiteX4" fmla="*/ 7555631 w 9546689"/>
              <a:gd name="connsiteY4" fmla="*/ 2571878 h 5217461"/>
              <a:gd name="connsiteX5" fmla="*/ 6832659 w 9546689"/>
              <a:gd name="connsiteY5" fmla="*/ 3015371 h 5217461"/>
              <a:gd name="connsiteX6" fmla="*/ 7688309 w 9546689"/>
              <a:gd name="connsiteY6" fmla="*/ 3077808 h 5217461"/>
              <a:gd name="connsiteX7" fmla="*/ 8467995 w 9546689"/>
              <a:gd name="connsiteY7" fmla="*/ 3882152 h 5217461"/>
              <a:gd name="connsiteX8" fmla="*/ 8467995 w 9546689"/>
              <a:gd name="connsiteY8" fmla="*/ 4187911 h 5217461"/>
              <a:gd name="connsiteX9" fmla="*/ 8742960 w 9546689"/>
              <a:gd name="connsiteY9" fmla="*/ 4200771 h 5217461"/>
              <a:gd name="connsiteX10" fmla="*/ 9546689 w 9546689"/>
              <a:gd name="connsiteY10" fmla="*/ 5005105 h 5217461"/>
              <a:gd name="connsiteX11" fmla="*/ 9546689 w 9546689"/>
              <a:gd name="connsiteY11" fmla="*/ 5217461 h 5217461"/>
              <a:gd name="connsiteX12" fmla="*/ 0 w 9546689"/>
              <a:gd name="connsiteY12" fmla="*/ 5217461 h 5217461"/>
              <a:gd name="connsiteX13" fmla="*/ 0 w 9546689"/>
              <a:gd name="connsiteY13" fmla="*/ 5005105 h 5217461"/>
              <a:gd name="connsiteX14" fmla="*/ 804698 w 9546689"/>
              <a:gd name="connsiteY14" fmla="*/ 4200771 h 5217461"/>
              <a:gd name="connsiteX15" fmla="*/ 1079653 w 9546689"/>
              <a:gd name="connsiteY15" fmla="*/ 4187911 h 5217461"/>
              <a:gd name="connsiteX16" fmla="*/ 1079653 w 9546689"/>
              <a:gd name="connsiteY16" fmla="*/ 3882152 h 5217461"/>
              <a:gd name="connsiteX17" fmla="*/ 1858390 w 9546689"/>
              <a:gd name="connsiteY17" fmla="*/ 3077808 h 5217461"/>
              <a:gd name="connsiteX18" fmla="*/ 2714999 w 9546689"/>
              <a:gd name="connsiteY18" fmla="*/ 3015371 h 5217461"/>
              <a:gd name="connsiteX19" fmla="*/ 1992986 w 9546689"/>
              <a:gd name="connsiteY19" fmla="*/ 2571878 h 5217461"/>
              <a:gd name="connsiteX20" fmla="*/ 1499781 w 9546689"/>
              <a:gd name="connsiteY20" fmla="*/ 1868541 h 5217461"/>
              <a:gd name="connsiteX21" fmla="*/ 1831471 w 9546689"/>
              <a:gd name="connsiteY21" fmla="*/ 1225800 h 5217461"/>
              <a:gd name="connsiteX22" fmla="*/ 3089939 w 9546689"/>
              <a:gd name="connsiteY22" fmla="*/ 759354 h 5217461"/>
              <a:gd name="connsiteX23" fmla="*/ 4773350 w 9546689"/>
              <a:gd name="connsiteY23" fmla="*/ 0 h 521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46689" h="5217461">
                <a:moveTo>
                  <a:pt x="4773350" y="0"/>
                </a:moveTo>
                <a:cubicBezTo>
                  <a:pt x="5215583" y="473791"/>
                  <a:pt x="5846260" y="618872"/>
                  <a:pt x="6458678" y="759354"/>
                </a:cubicBezTo>
                <a:cubicBezTo>
                  <a:pt x="6935532" y="868613"/>
                  <a:pt x="7386425" y="972377"/>
                  <a:pt x="7715217" y="1225800"/>
                </a:cubicBezTo>
                <a:cubicBezTo>
                  <a:pt x="7928461" y="1376009"/>
                  <a:pt x="8052389" y="1615484"/>
                  <a:pt x="8047867" y="1868541"/>
                </a:cubicBezTo>
                <a:cubicBezTo>
                  <a:pt x="8036329" y="2135730"/>
                  <a:pt x="7858473" y="2385480"/>
                  <a:pt x="7555631" y="2571878"/>
                </a:cubicBezTo>
                <a:lnTo>
                  <a:pt x="6832659" y="3015371"/>
                </a:lnTo>
                <a:lnTo>
                  <a:pt x="7688309" y="3077808"/>
                </a:lnTo>
                <a:cubicBezTo>
                  <a:pt x="8127383" y="3112146"/>
                  <a:pt x="8465976" y="3461438"/>
                  <a:pt x="8467995" y="3882152"/>
                </a:cubicBezTo>
                <a:lnTo>
                  <a:pt x="8467995" y="4187911"/>
                </a:lnTo>
                <a:lnTo>
                  <a:pt x="8742960" y="4200771"/>
                </a:lnTo>
                <a:cubicBezTo>
                  <a:pt x="9192985" y="4220416"/>
                  <a:pt x="9547173" y="4574847"/>
                  <a:pt x="9546689" y="5005105"/>
                </a:cubicBezTo>
                <a:lnTo>
                  <a:pt x="9546689" y="5217461"/>
                </a:lnTo>
                <a:lnTo>
                  <a:pt x="0" y="5217461"/>
                </a:lnTo>
                <a:lnTo>
                  <a:pt x="0" y="5005105"/>
                </a:lnTo>
                <a:cubicBezTo>
                  <a:pt x="101" y="4574654"/>
                  <a:pt x="354471" y="4220416"/>
                  <a:pt x="804698" y="4200771"/>
                </a:cubicBezTo>
                <a:lnTo>
                  <a:pt x="1079653" y="4187911"/>
                </a:lnTo>
                <a:lnTo>
                  <a:pt x="1079653" y="3882152"/>
                </a:lnTo>
                <a:cubicBezTo>
                  <a:pt x="1081197" y="3461612"/>
                  <a:pt x="1419508" y="3112146"/>
                  <a:pt x="1858390" y="3077808"/>
                </a:cubicBezTo>
                <a:lnTo>
                  <a:pt x="2714999" y="3015371"/>
                </a:lnTo>
                <a:lnTo>
                  <a:pt x="1992986" y="2571878"/>
                </a:lnTo>
                <a:cubicBezTo>
                  <a:pt x="1692061" y="2385480"/>
                  <a:pt x="1514205" y="2135730"/>
                  <a:pt x="1499781" y="1868541"/>
                </a:cubicBezTo>
                <a:cubicBezTo>
                  <a:pt x="1495269" y="1615753"/>
                  <a:pt x="1618712" y="1376385"/>
                  <a:pt x="1831471" y="1225800"/>
                </a:cubicBezTo>
                <a:cubicBezTo>
                  <a:pt x="2161223" y="972377"/>
                  <a:pt x="2609240" y="868613"/>
                  <a:pt x="3089939" y="759354"/>
                </a:cubicBezTo>
                <a:cubicBezTo>
                  <a:pt x="3701389" y="618872"/>
                  <a:pt x="4331107" y="473791"/>
                  <a:pt x="477335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1985462-65E0-4DF3-9A8F-FB30CDD2F9A4}"/>
              </a:ext>
            </a:extLst>
          </p:cNvPr>
          <p:cNvGrpSpPr/>
          <p:nvPr/>
        </p:nvGrpSpPr>
        <p:grpSpPr>
          <a:xfrm>
            <a:off x="10917552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3148A9F-89D5-4201-ADEF-287EED3E3B42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0C4FCDF-BDBD-40B9-8852-3DE1D6DCE36B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3D10090-94A7-47CD-B433-9D36FC52741B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F867BA1-FBCC-4EDD-98BF-38DEDA8DF39D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454A9C2-9E6D-440D-8ED0-10FF63AA1C81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257DA0-B4FE-464B-853A-5B721206FD55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B6977F1-CCBC-4153-B48A-6F3A4AE5F525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14096E7-4566-4099-A2E0-47DD1619492D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2EE7B86-20DB-4177-B167-4DE26715F770}"/>
              </a:ext>
            </a:extLst>
          </p:cNvPr>
          <p:cNvGrpSpPr/>
          <p:nvPr/>
        </p:nvGrpSpPr>
        <p:grpSpPr>
          <a:xfrm>
            <a:off x="9554129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3CF971E-36DC-4996-BA4A-E4A88FE46D81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08F415B-C978-4327-9401-3DBA1B8F9EFE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B9D362B-0A0E-490F-B57C-8E668DCD8C0C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249EBA5-3A9E-4A28-920C-9D4005B7CB84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5B45245-F81E-40BD-AC7D-3CFB353F358E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0BF9C11-BECC-4643-A8D0-B709B139EF65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E7C5B03-95E1-447D-9A41-660FAECB9AF6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E133B9C-2647-45AC-805C-FBF41F834452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371FD57-B329-4351-A8FB-2C70B653DE62}"/>
              </a:ext>
            </a:extLst>
          </p:cNvPr>
          <p:cNvGrpSpPr/>
          <p:nvPr/>
        </p:nvGrpSpPr>
        <p:grpSpPr>
          <a:xfrm flipH="1">
            <a:off x="695325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7A320FA-7A0E-4DFA-A8C9-C2E5272A3A00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5C440B5-DB59-431F-94E3-1864625A53F1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78A0C50-3DC2-4408-9628-FE97998FE261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9479138-CF33-4C66-A3E3-640F65A7057C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0C24ACF-797A-41AD-A501-B9DF6B0C6C13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793E3B1-463A-4118-BBBB-6B43C4EF612C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8CD0E5A-3A8D-44CD-9B5D-A880E7977CC1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54E4BF3-AE50-46CC-A4D9-88BB0D679669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0A020A3-30F0-487D-A2F3-A2BAB07BE854}"/>
              </a:ext>
            </a:extLst>
          </p:cNvPr>
          <p:cNvGrpSpPr/>
          <p:nvPr/>
        </p:nvGrpSpPr>
        <p:grpSpPr>
          <a:xfrm flipH="1">
            <a:off x="2058748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07AF395-E247-443D-8721-0546C744D4B6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404F1E-EDFA-4AC4-8E16-AD61DFCEFB53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6EB858-74B4-41FB-A6D0-78B896F0E8D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21B1846-32EF-4B0F-8FA4-92219A34AB69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B436CFF-BFF5-4220-A47D-0D87CC65AD7A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B9B0372-FABB-4DA9-9371-29B830B92397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94A68B0-BE83-449E-9111-B051030618CE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78894F6-5FFF-484E-8299-C9AF3679C9F0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DF850DB3-32F7-84B9-F127-92CAA1D5C671}"/>
              </a:ext>
            </a:extLst>
          </p:cNvPr>
          <p:cNvSpPr txBox="1"/>
          <p:nvPr/>
        </p:nvSpPr>
        <p:spPr>
          <a:xfrm>
            <a:off x="2881746" y="3080139"/>
            <a:ext cx="64285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امام زمان (عج)</a:t>
            </a:r>
            <a:endParaRPr lang="en-US" sz="6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AFF424B-E566-D6FC-74CE-B40982959484}"/>
              </a:ext>
            </a:extLst>
          </p:cNvPr>
          <p:cNvSpPr txBox="1"/>
          <p:nvPr/>
        </p:nvSpPr>
        <p:spPr>
          <a:xfrm>
            <a:off x="2535395" y="4925035"/>
            <a:ext cx="7093499" cy="13734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5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</a:t>
            </a:r>
            <a:endParaRPr lang="fa-I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50521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9DED0C96-F0B5-45C1-86D1-C94D91E51ED0}"/>
              </a:ext>
            </a:extLst>
          </p:cNvPr>
          <p:cNvGrpSpPr/>
          <p:nvPr/>
        </p:nvGrpSpPr>
        <p:grpSpPr>
          <a:xfrm flipH="1">
            <a:off x="40164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BBCC256-85ED-46CD-8249-4DE801D1C66F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0B848F8-9BC4-4E89-B787-89404B149B9D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1B56D91-21EA-4ECD-99F3-B61D0E8F5B4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166603B-18A3-494B-8296-CCDD27F76EFE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968DD-AA01-4FE9-B737-0628BBB87671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7A0DEB0-F068-4A10-8C1A-17FB94623045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8D213A-83CB-4708-89ED-1F80D8AFC52D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974B2C5-A08D-4B59-9ABF-A7AA614E129F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014568E-4803-4B86-83B1-AB7CAD0A8F86}"/>
              </a:ext>
            </a:extLst>
          </p:cNvPr>
          <p:cNvGrpSpPr/>
          <p:nvPr/>
        </p:nvGrpSpPr>
        <p:grpSpPr>
          <a:xfrm flipH="1">
            <a:off x="1120299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8A63B0F-29EB-420D-ACC3-88F93881A550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CD6705E-FBCD-4BF5-8D65-57AA7C13A8A2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4757367-062A-41CA-9451-75FDBFF992F3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6BC22EB-E6D5-4D66-AEE8-E735B648DAC0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30A45AE-F5BC-4898-A5E9-AC37B747BCE0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3B244C-B1D2-4FB4-A237-3260AAC842D8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B06B57F-C192-49C6-8081-CBFBFE22ADC8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84C674B-C6AD-4257-B9DC-9E0B9767ED1D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06ECCE4-108C-C195-5980-17B6A55C1249}"/>
              </a:ext>
            </a:extLst>
          </p:cNvPr>
          <p:cNvSpPr txBox="1"/>
          <p:nvPr/>
        </p:nvSpPr>
        <p:spPr>
          <a:xfrm>
            <a:off x="1427019" y="1604541"/>
            <a:ext cx="9337962" cy="41088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B6A89-5B8B-8407-6EE5-B44328AFA409}"/>
              </a:ext>
            </a:extLst>
          </p:cNvPr>
          <p:cNvSpPr txBox="1"/>
          <p:nvPr/>
        </p:nvSpPr>
        <p:spPr>
          <a:xfrm>
            <a:off x="1" y="595467"/>
            <a:ext cx="12191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5909417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>
            <a:extLst>
              <a:ext uri="{FF2B5EF4-FFF2-40B4-BE49-F238E27FC236}">
                <a16:creationId xmlns:a16="http://schemas.microsoft.com/office/drawing/2014/main" id="{39415305-2753-75F9-4E4F-81219F43EE18}"/>
              </a:ext>
            </a:extLst>
          </p:cNvPr>
          <p:cNvGrpSpPr/>
          <p:nvPr/>
        </p:nvGrpSpPr>
        <p:grpSpPr>
          <a:xfrm>
            <a:off x="4653280" y="914400"/>
            <a:ext cx="7022560" cy="4720187"/>
            <a:chOff x="3870960" y="586614"/>
            <a:chExt cx="7879080" cy="5295894"/>
          </a:xfrm>
        </p:grpSpPr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34347A7-FD3B-F269-F7FE-4D2C0A4420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43500" y="3063240"/>
              <a:ext cx="0" cy="1600200"/>
            </a:xfrm>
            <a:prstGeom prst="line">
              <a:avLst/>
            </a:prstGeom>
            <a:ln w="381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C004DBEA-C06C-81D0-0689-EA6DECC17AB6}"/>
                </a:ext>
              </a:extLst>
            </p:cNvPr>
            <p:cNvCxnSpPr>
              <a:cxnSpLocks/>
            </p:cNvCxnSpPr>
            <p:nvPr/>
          </p:nvCxnSpPr>
          <p:spPr>
            <a:xfrm>
              <a:off x="5059680" y="4804156"/>
              <a:ext cx="6499860" cy="0"/>
            </a:xfrm>
            <a:prstGeom prst="line">
              <a:avLst/>
            </a:prstGeom>
            <a:ln w="381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EFE8DB-BC16-5523-7F9A-0C00A6F8EC50}"/>
                </a:ext>
              </a:extLst>
            </p:cNvPr>
            <p:cNvCxnSpPr>
              <a:cxnSpLocks/>
            </p:cNvCxnSpPr>
            <p:nvPr/>
          </p:nvCxnSpPr>
          <p:spPr>
            <a:xfrm>
              <a:off x="4754880" y="3013456"/>
              <a:ext cx="5974080" cy="0"/>
            </a:xfrm>
            <a:prstGeom prst="line">
              <a:avLst/>
            </a:prstGeom>
            <a:ln w="381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2D7C6005-A326-DA24-93C4-FC8BB20882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75620" y="1150620"/>
              <a:ext cx="0" cy="1600200"/>
            </a:xfrm>
            <a:prstGeom prst="line">
              <a:avLst/>
            </a:prstGeom>
            <a:ln w="381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3BF25294-6ADD-494B-8F4E-5FE256F657F0}"/>
                </a:ext>
              </a:extLst>
            </p:cNvPr>
            <p:cNvCxnSpPr>
              <a:cxnSpLocks/>
            </p:cNvCxnSpPr>
            <p:nvPr/>
          </p:nvCxnSpPr>
          <p:spPr>
            <a:xfrm>
              <a:off x="3870960" y="1154176"/>
              <a:ext cx="7193280" cy="0"/>
            </a:xfrm>
            <a:prstGeom prst="line">
              <a:avLst/>
            </a:prstGeom>
            <a:ln w="381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Star: 8 Points 30">
              <a:extLst>
                <a:ext uri="{FF2B5EF4-FFF2-40B4-BE49-F238E27FC236}">
                  <a16:creationId xmlns:a16="http://schemas.microsoft.com/office/drawing/2014/main" id="{F9444F5C-51BE-1CED-063C-1264ACF9C601}"/>
                </a:ext>
              </a:extLst>
            </p:cNvPr>
            <p:cNvSpPr/>
            <p:nvPr/>
          </p:nvSpPr>
          <p:spPr>
            <a:xfrm rot="20158618">
              <a:off x="6432469" y="421754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33" name="Star: 8 Points 32">
              <a:extLst>
                <a:ext uri="{FF2B5EF4-FFF2-40B4-BE49-F238E27FC236}">
                  <a16:creationId xmlns:a16="http://schemas.microsoft.com/office/drawing/2014/main" id="{51AB5725-5BF6-25F8-D700-655B87F5CB58}"/>
                </a:ext>
              </a:extLst>
            </p:cNvPr>
            <p:cNvSpPr/>
            <p:nvPr/>
          </p:nvSpPr>
          <p:spPr>
            <a:xfrm rot="20158618">
              <a:off x="8299369" y="421754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37" name="Star: 8 Points 36">
              <a:extLst>
                <a:ext uri="{FF2B5EF4-FFF2-40B4-BE49-F238E27FC236}">
                  <a16:creationId xmlns:a16="http://schemas.microsoft.com/office/drawing/2014/main" id="{F8590FCC-C338-BF95-15F2-38D8E6DFC06F}"/>
                </a:ext>
              </a:extLst>
            </p:cNvPr>
            <p:cNvSpPr/>
            <p:nvPr/>
          </p:nvSpPr>
          <p:spPr>
            <a:xfrm rot="20158618">
              <a:off x="10120549" y="421754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3" name="Star: 8 Points 22">
              <a:extLst>
                <a:ext uri="{FF2B5EF4-FFF2-40B4-BE49-F238E27FC236}">
                  <a16:creationId xmlns:a16="http://schemas.microsoft.com/office/drawing/2014/main" id="{C4146AD5-7A93-6BE6-1F2B-8C64774D8734}"/>
                </a:ext>
              </a:extLst>
            </p:cNvPr>
            <p:cNvSpPr/>
            <p:nvPr/>
          </p:nvSpPr>
          <p:spPr>
            <a:xfrm rot="20158618">
              <a:off x="4565569" y="243065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4" name="Star: 8 Points 23">
              <a:extLst>
                <a:ext uri="{FF2B5EF4-FFF2-40B4-BE49-F238E27FC236}">
                  <a16:creationId xmlns:a16="http://schemas.microsoft.com/office/drawing/2014/main" id="{FE27EBEE-5EE1-309A-7E87-7A788E049C5C}"/>
                </a:ext>
              </a:extLst>
            </p:cNvPr>
            <p:cNvSpPr/>
            <p:nvPr/>
          </p:nvSpPr>
          <p:spPr>
            <a:xfrm rot="20158618">
              <a:off x="6432469" y="243065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9" name="Star: 8 Points 28">
              <a:extLst>
                <a:ext uri="{FF2B5EF4-FFF2-40B4-BE49-F238E27FC236}">
                  <a16:creationId xmlns:a16="http://schemas.microsoft.com/office/drawing/2014/main" id="{59B7DBB2-F949-8BAC-881F-0D9217EBDC83}"/>
                </a:ext>
              </a:extLst>
            </p:cNvPr>
            <p:cNvSpPr/>
            <p:nvPr/>
          </p:nvSpPr>
          <p:spPr>
            <a:xfrm rot="20158618">
              <a:off x="8299369" y="243065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30" name="Star: 8 Points 29">
              <a:extLst>
                <a:ext uri="{FF2B5EF4-FFF2-40B4-BE49-F238E27FC236}">
                  <a16:creationId xmlns:a16="http://schemas.microsoft.com/office/drawing/2014/main" id="{2743DBEB-EC69-08A8-A63E-C3F557600989}"/>
                </a:ext>
              </a:extLst>
            </p:cNvPr>
            <p:cNvSpPr/>
            <p:nvPr/>
          </p:nvSpPr>
          <p:spPr>
            <a:xfrm rot="20158618">
              <a:off x="10120549" y="243065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2" name="Star: 8 Points 21">
              <a:extLst>
                <a:ext uri="{FF2B5EF4-FFF2-40B4-BE49-F238E27FC236}">
                  <a16:creationId xmlns:a16="http://schemas.microsoft.com/office/drawing/2014/main" id="{4789A857-0C88-51C2-7F20-179746C100FE}"/>
                </a:ext>
              </a:extLst>
            </p:cNvPr>
            <p:cNvSpPr/>
            <p:nvPr/>
          </p:nvSpPr>
          <p:spPr>
            <a:xfrm rot="20158618">
              <a:off x="4565569" y="421754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4"/>
                </a:gs>
                <a:gs pos="100000">
                  <a:schemeClr val="accent5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0" name="Star: 8 Points 19">
              <a:extLst>
                <a:ext uri="{FF2B5EF4-FFF2-40B4-BE49-F238E27FC236}">
                  <a16:creationId xmlns:a16="http://schemas.microsoft.com/office/drawing/2014/main" id="{03BA5829-7AB2-EE79-AE90-BF6B626AB352}"/>
                </a:ext>
              </a:extLst>
            </p:cNvPr>
            <p:cNvSpPr/>
            <p:nvPr/>
          </p:nvSpPr>
          <p:spPr>
            <a:xfrm rot="20158618">
              <a:off x="4565569" y="58661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15" name="Star: 8 Points 14">
              <a:extLst>
                <a:ext uri="{FF2B5EF4-FFF2-40B4-BE49-F238E27FC236}">
                  <a16:creationId xmlns:a16="http://schemas.microsoft.com/office/drawing/2014/main" id="{CF52AC7C-D98E-8893-C5EE-FC13703527AB}"/>
                </a:ext>
              </a:extLst>
            </p:cNvPr>
            <p:cNvSpPr/>
            <p:nvPr/>
          </p:nvSpPr>
          <p:spPr>
            <a:xfrm rot="20158618">
              <a:off x="6462949" y="586614"/>
              <a:ext cx="1150168" cy="1150168"/>
            </a:xfrm>
            <a:prstGeom prst="star8">
              <a:avLst>
                <a:gd name="adj" fmla="val 32636"/>
              </a:avLst>
            </a:prstGeom>
            <a:solidFill>
              <a:schemeClr val="accent2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17" name="Star: 8 Points 16">
              <a:extLst>
                <a:ext uri="{FF2B5EF4-FFF2-40B4-BE49-F238E27FC236}">
                  <a16:creationId xmlns:a16="http://schemas.microsoft.com/office/drawing/2014/main" id="{22EEFF0C-07BD-6F42-4115-C8C50700A9CD}"/>
                </a:ext>
              </a:extLst>
            </p:cNvPr>
            <p:cNvSpPr/>
            <p:nvPr/>
          </p:nvSpPr>
          <p:spPr>
            <a:xfrm rot="20158618">
              <a:off x="8268889" y="58661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1" name="Star: 8 Points 20">
              <a:extLst>
                <a:ext uri="{FF2B5EF4-FFF2-40B4-BE49-F238E27FC236}">
                  <a16:creationId xmlns:a16="http://schemas.microsoft.com/office/drawing/2014/main" id="{1B6A8813-1823-38BF-1878-DD8B46A8405B}"/>
                </a:ext>
              </a:extLst>
            </p:cNvPr>
            <p:cNvSpPr/>
            <p:nvPr/>
          </p:nvSpPr>
          <p:spPr>
            <a:xfrm rot="20158618">
              <a:off x="10074829" y="586614"/>
              <a:ext cx="1150168" cy="1150168"/>
            </a:xfrm>
            <a:prstGeom prst="star8">
              <a:avLst>
                <a:gd name="adj" fmla="val 32636"/>
              </a:avLst>
            </a:prstGeom>
            <a:gradFill>
              <a:gsLst>
                <a:gs pos="0">
                  <a:schemeClr val="accent4"/>
                </a:gs>
                <a:gs pos="100000">
                  <a:schemeClr val="accent5"/>
                </a:gs>
              </a:gsLst>
              <a:lin ang="7200000" scaled="0"/>
            </a:gra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pic>
          <p:nvPicPr>
            <p:cNvPr id="42" name="Graphic 41">
              <a:extLst>
                <a:ext uri="{FF2B5EF4-FFF2-40B4-BE49-F238E27FC236}">
                  <a16:creationId xmlns:a16="http://schemas.microsoft.com/office/drawing/2014/main" id="{0FC058F1-CD04-1129-C9CF-C1032D7EC2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/>
          </p:blipFill>
          <p:spPr>
            <a:xfrm>
              <a:off x="4993717" y="1007142"/>
              <a:ext cx="309113" cy="309113"/>
            </a:xfrm>
            <a:prstGeom prst="rect">
              <a:avLst/>
            </a:prstGeom>
          </p:spPr>
        </p:pic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41A70DC3-E2F6-6CA0-5F4B-5B0CBA0CE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6883477" y="1007142"/>
              <a:ext cx="309113" cy="309113"/>
            </a:xfrm>
            <a:prstGeom prst="rect">
              <a:avLst/>
            </a:prstGeom>
          </p:spPr>
        </p:pic>
        <p:pic>
          <p:nvPicPr>
            <p:cNvPr id="51" name="Graphic 50">
              <a:extLst>
                <a:ext uri="{FF2B5EF4-FFF2-40B4-BE49-F238E27FC236}">
                  <a16:creationId xmlns:a16="http://schemas.microsoft.com/office/drawing/2014/main" id="{015236D9-FFC8-F539-DB94-9F66A1D1104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8689417" y="1007142"/>
              <a:ext cx="309113" cy="309113"/>
            </a:xfrm>
            <a:prstGeom prst="rect">
              <a:avLst/>
            </a:prstGeom>
          </p:spPr>
        </p:pic>
        <p:pic>
          <p:nvPicPr>
            <p:cNvPr id="55" name="Graphic 54">
              <a:extLst>
                <a:ext uri="{FF2B5EF4-FFF2-40B4-BE49-F238E27FC236}">
                  <a16:creationId xmlns:a16="http://schemas.microsoft.com/office/drawing/2014/main" id="{C32048EC-8B02-2193-9ABA-42140EC73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442512" y="954298"/>
              <a:ext cx="414802" cy="414800"/>
            </a:xfrm>
            <a:prstGeom prst="rect">
              <a:avLst/>
            </a:prstGeom>
          </p:spPr>
        </p:pic>
        <p:pic>
          <p:nvPicPr>
            <p:cNvPr id="63" name="Graphic 62">
              <a:extLst>
                <a:ext uri="{FF2B5EF4-FFF2-40B4-BE49-F238E27FC236}">
                  <a16:creationId xmlns:a16="http://schemas.microsoft.com/office/drawing/2014/main" id="{1BFEDB56-28E8-0127-11FA-5A36E734D23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10488233" y="2798339"/>
              <a:ext cx="414800" cy="414798"/>
            </a:xfrm>
            <a:prstGeom prst="rect">
              <a:avLst/>
            </a:prstGeom>
          </p:spPr>
        </p:pic>
        <p:pic>
          <p:nvPicPr>
            <p:cNvPr id="68" name="Graphic 67">
              <a:extLst>
                <a:ext uri="{FF2B5EF4-FFF2-40B4-BE49-F238E27FC236}">
                  <a16:creationId xmlns:a16="http://schemas.microsoft.com/office/drawing/2014/main" id="{A0C9097B-C5C6-5285-A41F-CF46D8362A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/>
          </p:blipFill>
          <p:spPr>
            <a:xfrm>
              <a:off x="8719897" y="2851182"/>
              <a:ext cx="309113" cy="309113"/>
            </a:xfrm>
            <a:prstGeom prst="rect">
              <a:avLst/>
            </a:prstGeom>
          </p:spPr>
        </p:pic>
        <p:pic>
          <p:nvPicPr>
            <p:cNvPr id="73" name="Graphic 72">
              <a:extLst>
                <a:ext uri="{FF2B5EF4-FFF2-40B4-BE49-F238E27FC236}">
                  <a16:creationId xmlns:a16="http://schemas.microsoft.com/office/drawing/2014/main" id="{B71ED42A-D649-6D12-84DE-A4AAF18AC45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6852997" y="2851182"/>
              <a:ext cx="309113" cy="309113"/>
            </a:xfrm>
            <a:prstGeom prst="rect">
              <a:avLst/>
            </a:prstGeom>
          </p:spPr>
        </p:pic>
        <p:pic>
          <p:nvPicPr>
            <p:cNvPr id="77" name="Graphic 76">
              <a:extLst>
                <a:ext uri="{FF2B5EF4-FFF2-40B4-BE49-F238E27FC236}">
                  <a16:creationId xmlns:a16="http://schemas.microsoft.com/office/drawing/2014/main" id="{57DBD5AD-C829-12DA-BEB9-55E8F55E0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/>
          </p:blipFill>
          <p:spPr>
            <a:xfrm>
              <a:off x="5008957" y="2851182"/>
              <a:ext cx="309113" cy="309113"/>
            </a:xfrm>
            <a:prstGeom prst="rect">
              <a:avLst/>
            </a:prstGeom>
          </p:spPr>
        </p:pic>
        <p:pic>
          <p:nvPicPr>
            <p:cNvPr id="144" name="Graphic 143">
              <a:extLst>
                <a:ext uri="{FF2B5EF4-FFF2-40B4-BE49-F238E27FC236}">
                  <a16:creationId xmlns:a16="http://schemas.microsoft.com/office/drawing/2014/main" id="{151DA745-4265-E9C0-2A26-2A0ED46EDAE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913643" y="4583374"/>
              <a:ext cx="408300" cy="408298"/>
            </a:xfrm>
            <a:prstGeom prst="rect">
              <a:avLst/>
            </a:prstGeom>
          </p:spPr>
        </p:pic>
        <p:pic>
          <p:nvPicPr>
            <p:cNvPr id="141" name="Graphic 140">
              <a:extLst>
                <a:ext uri="{FF2B5EF4-FFF2-40B4-BE49-F238E27FC236}">
                  <a16:creationId xmlns:a16="http://schemas.microsoft.com/office/drawing/2014/main" id="{816DA2F0-E4C8-CE7A-D842-9CA7E9806F2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/>
          </p:blipFill>
          <p:spPr>
            <a:xfrm>
              <a:off x="6853033" y="4632967"/>
              <a:ext cx="309113" cy="309113"/>
            </a:xfrm>
            <a:prstGeom prst="rect">
              <a:avLst/>
            </a:prstGeom>
          </p:spPr>
        </p:pic>
        <p:pic>
          <p:nvPicPr>
            <p:cNvPr id="138" name="Graphic 137">
              <a:extLst>
                <a:ext uri="{FF2B5EF4-FFF2-40B4-BE49-F238E27FC236}">
                  <a16:creationId xmlns:a16="http://schemas.microsoft.com/office/drawing/2014/main" id="{5943B2BC-556A-66A2-21D7-8F4A6761A1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/>
          </p:blipFill>
          <p:spPr>
            <a:xfrm>
              <a:off x="8661524" y="4576443"/>
              <a:ext cx="422162" cy="422160"/>
            </a:xfrm>
            <a:prstGeom prst="rect">
              <a:avLst/>
            </a:prstGeom>
          </p:spPr>
        </p:pic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7E1F2F51-A95B-B7C7-DB3C-F9D398485660}"/>
                </a:ext>
              </a:extLst>
            </p:cNvPr>
            <p:cNvSpPr txBox="1"/>
            <p:nvPr/>
          </p:nvSpPr>
          <p:spPr>
            <a:xfrm>
              <a:off x="4244084" y="5537192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BE7A1B19-FF06-5AD2-C361-165448E0AB30}"/>
                </a:ext>
              </a:extLst>
            </p:cNvPr>
            <p:cNvSpPr txBox="1"/>
            <p:nvPr/>
          </p:nvSpPr>
          <p:spPr>
            <a:xfrm>
              <a:off x="6112780" y="5537192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319C0DF5-7C7F-3614-14B2-6469E3E956C9}"/>
                </a:ext>
              </a:extLst>
            </p:cNvPr>
            <p:cNvSpPr txBox="1"/>
            <p:nvPr/>
          </p:nvSpPr>
          <p:spPr>
            <a:xfrm>
              <a:off x="7974113" y="5537192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542EE44F-1989-B61F-1064-6B102A25472E}"/>
                </a:ext>
              </a:extLst>
            </p:cNvPr>
            <p:cNvSpPr txBox="1"/>
            <p:nvPr/>
          </p:nvSpPr>
          <p:spPr>
            <a:xfrm>
              <a:off x="9847354" y="5537192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D59626B1-C40C-FBC6-C8F2-62BC85009986}"/>
                </a:ext>
              </a:extLst>
            </p:cNvPr>
            <p:cNvSpPr txBox="1"/>
            <p:nvPr/>
          </p:nvSpPr>
          <p:spPr>
            <a:xfrm>
              <a:off x="4244084" y="1958829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36711E56-EFEB-8615-3F0B-914147D73CED}"/>
                </a:ext>
              </a:extLst>
            </p:cNvPr>
            <p:cNvSpPr txBox="1"/>
            <p:nvPr/>
          </p:nvSpPr>
          <p:spPr>
            <a:xfrm>
              <a:off x="6112780" y="1958829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FD78E51A-98B6-E47A-9F59-D442D13B0FC5}"/>
                </a:ext>
              </a:extLst>
            </p:cNvPr>
            <p:cNvSpPr txBox="1"/>
            <p:nvPr/>
          </p:nvSpPr>
          <p:spPr>
            <a:xfrm>
              <a:off x="7974113" y="1958829"/>
              <a:ext cx="1789617" cy="3798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6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65467B65-34AC-8DB0-594D-11F4110550ED}"/>
                </a:ext>
              </a:extLst>
            </p:cNvPr>
            <p:cNvSpPr txBox="1"/>
            <p:nvPr/>
          </p:nvSpPr>
          <p:spPr>
            <a:xfrm>
              <a:off x="9816264" y="1912194"/>
              <a:ext cx="1789617" cy="3798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6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9499E034-868A-4BF0-1A48-8A19A2167402}"/>
                </a:ext>
              </a:extLst>
            </p:cNvPr>
            <p:cNvSpPr txBox="1"/>
            <p:nvPr/>
          </p:nvSpPr>
          <p:spPr>
            <a:xfrm>
              <a:off x="4244084" y="3755607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A1579861-EE22-C334-4590-2E1AAA431D64}"/>
                </a:ext>
              </a:extLst>
            </p:cNvPr>
            <p:cNvSpPr txBox="1"/>
            <p:nvPr/>
          </p:nvSpPr>
          <p:spPr>
            <a:xfrm>
              <a:off x="6112780" y="3755607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5C8D1D37-D0F5-7B6B-FA60-0EDA85F99294}"/>
                </a:ext>
              </a:extLst>
            </p:cNvPr>
            <p:cNvSpPr txBox="1"/>
            <p:nvPr/>
          </p:nvSpPr>
          <p:spPr>
            <a:xfrm>
              <a:off x="7974113" y="3755607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B31A30DC-15D5-C4B2-3775-2534347BDBD9}"/>
                </a:ext>
              </a:extLst>
            </p:cNvPr>
            <p:cNvSpPr txBox="1"/>
            <p:nvPr/>
          </p:nvSpPr>
          <p:spPr>
            <a:xfrm>
              <a:off x="9847354" y="3755607"/>
              <a:ext cx="1789617" cy="3453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1400" dirty="0">
                  <a:solidFill>
                    <a:schemeClr val="bg1"/>
                  </a:solidFill>
                  <a:latin typeface="Shabnam" panose="020B0603030804020204" pitchFamily="34" charset="-78"/>
                  <a:ea typeface="Open Sans" pitchFamily="2" charset="0"/>
                  <a:cs typeface="Shabnam" panose="020B0603030804020204" pitchFamily="34" charset="-78"/>
                </a:rPr>
                <a:t>تیتر عنوان</a:t>
              </a:r>
              <a:endParaRPr lang="id-ID" sz="1400" dirty="0">
                <a:solidFill>
                  <a:schemeClr val="bg1"/>
                </a:solidFill>
                <a:latin typeface="Shabnam" panose="020B0603030804020204" pitchFamily="34" charset="-78"/>
                <a:ea typeface="Open Sans" pitchFamily="2" charset="0"/>
                <a:cs typeface="Shabnam" panose="020B0603030804020204" pitchFamily="34" charset="-78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C75CC44C-0172-DFA3-45EC-7844BC8FE0CB}"/>
                </a:ext>
              </a:extLst>
            </p:cNvPr>
            <p:cNvSpPr/>
            <p:nvPr/>
          </p:nvSpPr>
          <p:spPr>
            <a:xfrm>
              <a:off x="11521440" y="4678680"/>
              <a:ext cx="228600" cy="2286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7200000" scaled="0"/>
            </a:gradFill>
            <a:ln w="50800">
              <a:solidFill>
                <a:schemeClr val="accent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/>
            </a:p>
          </p:txBody>
        </p:sp>
        <p:pic>
          <p:nvPicPr>
            <p:cNvPr id="100" name="Graphic 99">
              <a:extLst>
                <a:ext uri="{FF2B5EF4-FFF2-40B4-BE49-F238E27FC236}">
                  <a16:creationId xmlns:a16="http://schemas.microsoft.com/office/drawing/2014/main" id="{FED8EE0A-0F91-6D5F-226D-A4805E609DE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10539765" y="4634932"/>
              <a:ext cx="309113" cy="309113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B5205B3-8DF6-E542-EE9A-706063D2CA5C}"/>
              </a:ext>
            </a:extLst>
          </p:cNvPr>
          <p:cNvSpPr txBox="1"/>
          <p:nvPr/>
        </p:nvSpPr>
        <p:spPr>
          <a:xfrm>
            <a:off x="-68388" y="610723"/>
            <a:ext cx="4893239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</a:p>
          <a:p>
            <a:pPr algn="justLow" rtl="1">
              <a:lnSpc>
                <a:spcPct val="150000"/>
              </a:lnSpc>
            </a:pPr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D301EA8-3576-47F0-5506-05EEE5BC9054}"/>
              </a:ext>
            </a:extLst>
          </p:cNvPr>
          <p:cNvSpPr txBox="1"/>
          <p:nvPr/>
        </p:nvSpPr>
        <p:spPr>
          <a:xfrm>
            <a:off x="399946" y="1846072"/>
            <a:ext cx="4395596" cy="44012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9228128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313F20FB-237B-4AEB-B135-885B7B650BBD}"/>
              </a:ext>
            </a:extLst>
          </p:cNvPr>
          <p:cNvGrpSpPr/>
          <p:nvPr/>
        </p:nvGrpSpPr>
        <p:grpSpPr>
          <a:xfrm flipH="1">
            <a:off x="6915773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357EC7E-5AFF-460D-91BA-3936F2147F9B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AB57D-62D2-4E10-8E8C-2B97423FE541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E0EE26C-E167-45D8-BA00-1965C1C98590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5FA9209-99BB-4C16-A6D9-1FD6AFC93F80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6AFE5E7-35EC-4FA6-8310-CB6C6BFBDB15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E9A7EDB-C304-4C90-9B7C-AE725F45926F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7E953F4-02C5-4EB2-8928-3D58EEAE6882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53589D4-36CD-46C1-9AE6-A354643940E3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6F437874-191E-DC3E-55A7-8086C24287D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73" t="3134" r="34062" b="1333"/>
          <a:stretch/>
        </p:blipFill>
        <p:spPr>
          <a:xfrm>
            <a:off x="8059234" y="782906"/>
            <a:ext cx="3258789" cy="5216111"/>
          </a:xfr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A80CBE9-5949-1090-159C-5E1F57D85C90}"/>
              </a:ext>
            </a:extLst>
          </p:cNvPr>
          <p:cNvSpPr txBox="1"/>
          <p:nvPr/>
        </p:nvSpPr>
        <p:spPr>
          <a:xfrm>
            <a:off x="-17594" y="567627"/>
            <a:ext cx="68758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Star: 8 Points 10">
            <a:extLst>
              <a:ext uri="{FF2B5EF4-FFF2-40B4-BE49-F238E27FC236}">
                <a16:creationId xmlns:a16="http://schemas.microsoft.com/office/drawing/2014/main" id="{203B7A0B-7668-06CA-377B-6064EFB076F4}"/>
              </a:ext>
            </a:extLst>
          </p:cNvPr>
          <p:cNvSpPr/>
          <p:nvPr/>
        </p:nvSpPr>
        <p:spPr>
          <a:xfrm>
            <a:off x="1249715" y="3027631"/>
            <a:ext cx="1368210" cy="1368210"/>
          </a:xfrm>
          <a:prstGeom prst="star8">
            <a:avLst/>
          </a:prstGeom>
          <a:ln w="57150">
            <a:solidFill>
              <a:srgbClr val="F2C879"/>
            </a:solidFill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b="1" dirty="0"/>
          </a:p>
        </p:txBody>
      </p:sp>
      <p:sp>
        <p:nvSpPr>
          <p:cNvPr id="12" name="Star: 8 Points 11">
            <a:extLst>
              <a:ext uri="{FF2B5EF4-FFF2-40B4-BE49-F238E27FC236}">
                <a16:creationId xmlns:a16="http://schemas.microsoft.com/office/drawing/2014/main" id="{2A127DC6-4E2F-CA4D-6AAD-4ABDB249535E}"/>
              </a:ext>
            </a:extLst>
          </p:cNvPr>
          <p:cNvSpPr/>
          <p:nvPr/>
        </p:nvSpPr>
        <p:spPr>
          <a:xfrm>
            <a:off x="5043281" y="3027631"/>
            <a:ext cx="1368210" cy="1368210"/>
          </a:xfrm>
          <a:prstGeom prst="star8">
            <a:avLst/>
          </a:prstGeom>
          <a:ln w="57150">
            <a:solidFill>
              <a:srgbClr val="F2C879"/>
            </a:solidFill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b="1" dirty="0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B8BFFD8-4B28-AF96-62FF-5D572D3066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656699" y="3434615"/>
            <a:ext cx="554241" cy="554241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91954327-D1D1-5192-B758-C0604A80C63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5450265" y="3399456"/>
            <a:ext cx="554241" cy="554241"/>
          </a:xfrm>
          <a:prstGeom prst="rect">
            <a:avLst/>
          </a:prstGeom>
        </p:spPr>
      </p:pic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102E7F3-73D7-E72B-36CB-971C6E40B0D0}"/>
              </a:ext>
            </a:extLst>
          </p:cNvPr>
          <p:cNvCxnSpPr>
            <a:cxnSpLocks/>
          </p:cNvCxnSpPr>
          <p:nvPr/>
        </p:nvCxnSpPr>
        <p:spPr>
          <a:xfrm flipH="1">
            <a:off x="3848202" y="3085716"/>
            <a:ext cx="1" cy="203664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DEE15EA1-44EC-9430-D05A-BBB4FF082A8A}"/>
              </a:ext>
            </a:extLst>
          </p:cNvPr>
          <p:cNvSpPr txBox="1"/>
          <p:nvPr/>
        </p:nvSpPr>
        <p:spPr>
          <a:xfrm>
            <a:off x="4328807" y="4611491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8C5BB85-8C1D-253E-5155-97E531E7EB7C}"/>
              </a:ext>
            </a:extLst>
          </p:cNvPr>
          <p:cNvSpPr txBox="1"/>
          <p:nvPr/>
        </p:nvSpPr>
        <p:spPr>
          <a:xfrm>
            <a:off x="532025" y="4611491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6BE19E6-0E90-91C4-905D-79E2046D65A2}"/>
              </a:ext>
            </a:extLst>
          </p:cNvPr>
          <p:cNvSpPr txBox="1"/>
          <p:nvPr/>
        </p:nvSpPr>
        <p:spPr>
          <a:xfrm>
            <a:off x="1110050" y="1254458"/>
            <a:ext cx="5235196" cy="113107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4FB05697-B03B-2A9C-6E0A-1979C9BC5B7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7724" y="3496200"/>
            <a:ext cx="4882251" cy="36628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674377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animBg="1"/>
      <p:bldP spid="12" grpId="0" animBg="1"/>
      <p:bldP spid="16" grpId="0"/>
      <p:bldP spid="17" grpId="0"/>
      <p:bldP spid="1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>
            <a:extLst>
              <a:ext uri="{FF2B5EF4-FFF2-40B4-BE49-F238E27FC236}">
                <a16:creationId xmlns:a16="http://schemas.microsoft.com/office/drawing/2014/main" id="{6E82BD19-60BF-4FB5-B6A9-6A77CAC8BADD}"/>
              </a:ext>
            </a:extLst>
          </p:cNvPr>
          <p:cNvGrpSpPr/>
          <p:nvPr/>
        </p:nvGrpSpPr>
        <p:grpSpPr>
          <a:xfrm>
            <a:off x="5181343" y="569993"/>
            <a:ext cx="6138932" cy="1419624"/>
            <a:chOff x="5181343" y="743206"/>
            <a:chExt cx="6138932" cy="1419624"/>
          </a:xfrm>
        </p:grpSpPr>
        <p:sp>
          <p:nvSpPr>
            <p:cNvPr id="10" name="Rectangle: Diagonal Corners Rounded 9">
              <a:extLst>
                <a:ext uri="{FF2B5EF4-FFF2-40B4-BE49-F238E27FC236}">
                  <a16:creationId xmlns:a16="http://schemas.microsoft.com/office/drawing/2014/main" id="{4BE62031-BBD9-46F6-8A21-C24565F6FD5D}"/>
                </a:ext>
              </a:extLst>
            </p:cNvPr>
            <p:cNvSpPr/>
            <p:nvPr/>
          </p:nvSpPr>
          <p:spPr>
            <a:xfrm>
              <a:off x="5679183" y="743206"/>
              <a:ext cx="5641092" cy="1419624"/>
            </a:xfrm>
            <a:prstGeom prst="round2Diag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36" name="Graphic 34">
              <a:extLst>
                <a:ext uri="{FF2B5EF4-FFF2-40B4-BE49-F238E27FC236}">
                  <a16:creationId xmlns:a16="http://schemas.microsoft.com/office/drawing/2014/main" id="{EDD558E7-4405-4AFC-8828-00320388C726}"/>
                </a:ext>
              </a:extLst>
            </p:cNvPr>
            <p:cNvSpPr/>
            <p:nvPr/>
          </p:nvSpPr>
          <p:spPr>
            <a:xfrm>
              <a:off x="5181343" y="950242"/>
              <a:ext cx="1005552" cy="1005552"/>
            </a:xfrm>
            <a:custGeom>
              <a:avLst/>
              <a:gdLst>
                <a:gd name="connsiteX0" fmla="*/ 537877 w 630078"/>
                <a:gd name="connsiteY0" fmla="*/ 407289 h 630078"/>
                <a:gd name="connsiteX1" fmla="*/ 630079 w 630078"/>
                <a:gd name="connsiteY1" fmla="*/ 315087 h 630078"/>
                <a:gd name="connsiteX2" fmla="*/ 537877 w 630078"/>
                <a:gd name="connsiteY2" fmla="*/ 222790 h 630078"/>
                <a:gd name="connsiteX3" fmla="*/ 537877 w 630078"/>
                <a:gd name="connsiteY3" fmla="*/ 92297 h 630078"/>
                <a:gd name="connsiteX4" fmla="*/ 407289 w 630078"/>
                <a:gd name="connsiteY4" fmla="*/ 92297 h 630078"/>
                <a:gd name="connsiteX5" fmla="*/ 315087 w 630078"/>
                <a:gd name="connsiteY5" fmla="*/ 0 h 630078"/>
                <a:gd name="connsiteX6" fmla="*/ 222790 w 630078"/>
                <a:gd name="connsiteY6" fmla="*/ 92297 h 630078"/>
                <a:gd name="connsiteX7" fmla="*/ 92297 w 630078"/>
                <a:gd name="connsiteY7" fmla="*/ 92297 h 630078"/>
                <a:gd name="connsiteX8" fmla="*/ 92297 w 630078"/>
                <a:gd name="connsiteY8" fmla="*/ 222790 h 630078"/>
                <a:gd name="connsiteX9" fmla="*/ 0 w 630078"/>
                <a:gd name="connsiteY9" fmla="*/ 315087 h 630078"/>
                <a:gd name="connsiteX10" fmla="*/ 92297 w 630078"/>
                <a:gd name="connsiteY10" fmla="*/ 407289 h 630078"/>
                <a:gd name="connsiteX11" fmla="*/ 92297 w 630078"/>
                <a:gd name="connsiteY11" fmla="*/ 537877 h 630078"/>
                <a:gd name="connsiteX12" fmla="*/ 222790 w 630078"/>
                <a:gd name="connsiteY12" fmla="*/ 537877 h 630078"/>
                <a:gd name="connsiteX13" fmla="*/ 315087 w 630078"/>
                <a:gd name="connsiteY13" fmla="*/ 630079 h 630078"/>
                <a:gd name="connsiteX14" fmla="*/ 407289 w 630078"/>
                <a:gd name="connsiteY14" fmla="*/ 537877 h 630078"/>
                <a:gd name="connsiteX15" fmla="*/ 537877 w 630078"/>
                <a:gd name="connsiteY15" fmla="*/ 537877 h 630078"/>
                <a:gd name="connsiteX16" fmla="*/ 537877 w 630078"/>
                <a:gd name="connsiteY16" fmla="*/ 407289 h 63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078" h="630078">
                  <a:moveTo>
                    <a:pt x="537877" y="407289"/>
                  </a:moveTo>
                  <a:lnTo>
                    <a:pt x="630079" y="315087"/>
                  </a:lnTo>
                  <a:lnTo>
                    <a:pt x="537877" y="222790"/>
                  </a:lnTo>
                  <a:lnTo>
                    <a:pt x="537877" y="92297"/>
                  </a:lnTo>
                  <a:lnTo>
                    <a:pt x="407289" y="92297"/>
                  </a:lnTo>
                  <a:lnTo>
                    <a:pt x="315087" y="0"/>
                  </a:lnTo>
                  <a:lnTo>
                    <a:pt x="222790" y="92297"/>
                  </a:lnTo>
                  <a:lnTo>
                    <a:pt x="92297" y="92297"/>
                  </a:lnTo>
                  <a:lnTo>
                    <a:pt x="92297" y="222790"/>
                  </a:lnTo>
                  <a:lnTo>
                    <a:pt x="0" y="315087"/>
                  </a:lnTo>
                  <a:lnTo>
                    <a:pt x="92297" y="407289"/>
                  </a:lnTo>
                  <a:lnTo>
                    <a:pt x="92297" y="537877"/>
                  </a:lnTo>
                  <a:lnTo>
                    <a:pt x="222790" y="537877"/>
                  </a:lnTo>
                  <a:lnTo>
                    <a:pt x="315087" y="630079"/>
                  </a:lnTo>
                  <a:lnTo>
                    <a:pt x="407289" y="537877"/>
                  </a:lnTo>
                  <a:lnTo>
                    <a:pt x="537877" y="537877"/>
                  </a:lnTo>
                  <a:lnTo>
                    <a:pt x="537877" y="40728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01</a:t>
              </a:r>
              <a:endParaRPr lang="en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AD39A8B-9C19-4467-B88F-81C5B5DE54DF}"/>
              </a:ext>
            </a:extLst>
          </p:cNvPr>
          <p:cNvGrpSpPr/>
          <p:nvPr/>
        </p:nvGrpSpPr>
        <p:grpSpPr>
          <a:xfrm>
            <a:off x="5181343" y="2362540"/>
            <a:ext cx="6138932" cy="1419624"/>
            <a:chOff x="5181343" y="743206"/>
            <a:chExt cx="6138932" cy="1419624"/>
          </a:xfrm>
        </p:grpSpPr>
        <p:sp>
          <p:nvSpPr>
            <p:cNvPr id="52" name="Rectangle: Diagonal Corners Rounded 51">
              <a:extLst>
                <a:ext uri="{FF2B5EF4-FFF2-40B4-BE49-F238E27FC236}">
                  <a16:creationId xmlns:a16="http://schemas.microsoft.com/office/drawing/2014/main" id="{B0646CF4-C5F1-4466-9F0F-27DB0DF74199}"/>
                </a:ext>
              </a:extLst>
            </p:cNvPr>
            <p:cNvSpPr/>
            <p:nvPr/>
          </p:nvSpPr>
          <p:spPr>
            <a:xfrm>
              <a:off x="5679183" y="743206"/>
              <a:ext cx="5641092" cy="1419624"/>
            </a:xfrm>
            <a:prstGeom prst="round2Diag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54" name="Graphic 34">
              <a:extLst>
                <a:ext uri="{FF2B5EF4-FFF2-40B4-BE49-F238E27FC236}">
                  <a16:creationId xmlns:a16="http://schemas.microsoft.com/office/drawing/2014/main" id="{59E5EEA9-13BD-4EC0-90A1-35044DE01FFC}"/>
                </a:ext>
              </a:extLst>
            </p:cNvPr>
            <p:cNvSpPr/>
            <p:nvPr/>
          </p:nvSpPr>
          <p:spPr>
            <a:xfrm>
              <a:off x="5181343" y="950242"/>
              <a:ext cx="1005552" cy="1005552"/>
            </a:xfrm>
            <a:custGeom>
              <a:avLst/>
              <a:gdLst>
                <a:gd name="connsiteX0" fmla="*/ 537877 w 630078"/>
                <a:gd name="connsiteY0" fmla="*/ 407289 h 630078"/>
                <a:gd name="connsiteX1" fmla="*/ 630079 w 630078"/>
                <a:gd name="connsiteY1" fmla="*/ 315087 h 630078"/>
                <a:gd name="connsiteX2" fmla="*/ 537877 w 630078"/>
                <a:gd name="connsiteY2" fmla="*/ 222790 h 630078"/>
                <a:gd name="connsiteX3" fmla="*/ 537877 w 630078"/>
                <a:gd name="connsiteY3" fmla="*/ 92297 h 630078"/>
                <a:gd name="connsiteX4" fmla="*/ 407289 w 630078"/>
                <a:gd name="connsiteY4" fmla="*/ 92297 h 630078"/>
                <a:gd name="connsiteX5" fmla="*/ 315087 w 630078"/>
                <a:gd name="connsiteY5" fmla="*/ 0 h 630078"/>
                <a:gd name="connsiteX6" fmla="*/ 222790 w 630078"/>
                <a:gd name="connsiteY6" fmla="*/ 92297 h 630078"/>
                <a:gd name="connsiteX7" fmla="*/ 92297 w 630078"/>
                <a:gd name="connsiteY7" fmla="*/ 92297 h 630078"/>
                <a:gd name="connsiteX8" fmla="*/ 92297 w 630078"/>
                <a:gd name="connsiteY8" fmla="*/ 222790 h 630078"/>
                <a:gd name="connsiteX9" fmla="*/ 0 w 630078"/>
                <a:gd name="connsiteY9" fmla="*/ 315087 h 630078"/>
                <a:gd name="connsiteX10" fmla="*/ 92297 w 630078"/>
                <a:gd name="connsiteY10" fmla="*/ 407289 h 630078"/>
                <a:gd name="connsiteX11" fmla="*/ 92297 w 630078"/>
                <a:gd name="connsiteY11" fmla="*/ 537877 h 630078"/>
                <a:gd name="connsiteX12" fmla="*/ 222790 w 630078"/>
                <a:gd name="connsiteY12" fmla="*/ 537877 h 630078"/>
                <a:gd name="connsiteX13" fmla="*/ 315087 w 630078"/>
                <a:gd name="connsiteY13" fmla="*/ 630079 h 630078"/>
                <a:gd name="connsiteX14" fmla="*/ 407289 w 630078"/>
                <a:gd name="connsiteY14" fmla="*/ 537877 h 630078"/>
                <a:gd name="connsiteX15" fmla="*/ 537877 w 630078"/>
                <a:gd name="connsiteY15" fmla="*/ 537877 h 630078"/>
                <a:gd name="connsiteX16" fmla="*/ 537877 w 630078"/>
                <a:gd name="connsiteY16" fmla="*/ 407289 h 63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078" h="630078">
                  <a:moveTo>
                    <a:pt x="537877" y="407289"/>
                  </a:moveTo>
                  <a:lnTo>
                    <a:pt x="630079" y="315087"/>
                  </a:lnTo>
                  <a:lnTo>
                    <a:pt x="537877" y="222790"/>
                  </a:lnTo>
                  <a:lnTo>
                    <a:pt x="537877" y="92297"/>
                  </a:lnTo>
                  <a:lnTo>
                    <a:pt x="407289" y="92297"/>
                  </a:lnTo>
                  <a:lnTo>
                    <a:pt x="315087" y="0"/>
                  </a:lnTo>
                  <a:lnTo>
                    <a:pt x="222790" y="92297"/>
                  </a:lnTo>
                  <a:lnTo>
                    <a:pt x="92297" y="92297"/>
                  </a:lnTo>
                  <a:lnTo>
                    <a:pt x="92297" y="222790"/>
                  </a:lnTo>
                  <a:lnTo>
                    <a:pt x="0" y="315087"/>
                  </a:lnTo>
                  <a:lnTo>
                    <a:pt x="92297" y="407289"/>
                  </a:lnTo>
                  <a:lnTo>
                    <a:pt x="92297" y="537877"/>
                  </a:lnTo>
                  <a:lnTo>
                    <a:pt x="222790" y="537877"/>
                  </a:lnTo>
                  <a:lnTo>
                    <a:pt x="315087" y="630079"/>
                  </a:lnTo>
                  <a:lnTo>
                    <a:pt x="407289" y="537877"/>
                  </a:lnTo>
                  <a:lnTo>
                    <a:pt x="537877" y="537877"/>
                  </a:lnTo>
                  <a:lnTo>
                    <a:pt x="537877" y="407289"/>
                  </a:lnTo>
                  <a:close/>
                </a:path>
              </a:pathLst>
            </a:custGeom>
            <a:ln>
              <a:solidFill>
                <a:schemeClr val="bg1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02</a:t>
              </a:r>
              <a:endParaRPr lang="en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AA427705-8F2B-4C9A-88E8-A5CBE38F27F9}"/>
              </a:ext>
            </a:extLst>
          </p:cNvPr>
          <p:cNvGrpSpPr/>
          <p:nvPr/>
        </p:nvGrpSpPr>
        <p:grpSpPr>
          <a:xfrm>
            <a:off x="5181343" y="4155088"/>
            <a:ext cx="6138932" cy="1419624"/>
            <a:chOff x="5181343" y="743206"/>
            <a:chExt cx="6138932" cy="1419624"/>
          </a:xfrm>
        </p:grpSpPr>
        <p:sp>
          <p:nvSpPr>
            <p:cNvPr id="58" name="Rectangle: Diagonal Corners Rounded 57">
              <a:extLst>
                <a:ext uri="{FF2B5EF4-FFF2-40B4-BE49-F238E27FC236}">
                  <a16:creationId xmlns:a16="http://schemas.microsoft.com/office/drawing/2014/main" id="{2F5EFB4F-4C86-4559-8C89-55148C3A2469}"/>
                </a:ext>
              </a:extLst>
            </p:cNvPr>
            <p:cNvSpPr/>
            <p:nvPr/>
          </p:nvSpPr>
          <p:spPr>
            <a:xfrm>
              <a:off x="5679183" y="743206"/>
              <a:ext cx="5641092" cy="1419624"/>
            </a:xfrm>
            <a:prstGeom prst="round2Diag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>
                <a:solidFill>
                  <a:schemeClr val="tx1">
                    <a:lumMod val="85000"/>
                    <a:lumOff val="1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60" name="Graphic 34">
              <a:extLst>
                <a:ext uri="{FF2B5EF4-FFF2-40B4-BE49-F238E27FC236}">
                  <a16:creationId xmlns:a16="http://schemas.microsoft.com/office/drawing/2014/main" id="{4C464896-EA06-4EE0-A290-CB0DD2110735}"/>
                </a:ext>
              </a:extLst>
            </p:cNvPr>
            <p:cNvSpPr/>
            <p:nvPr/>
          </p:nvSpPr>
          <p:spPr>
            <a:xfrm>
              <a:off x="5181343" y="950242"/>
              <a:ext cx="1005552" cy="1005552"/>
            </a:xfrm>
            <a:custGeom>
              <a:avLst/>
              <a:gdLst>
                <a:gd name="connsiteX0" fmla="*/ 537877 w 630078"/>
                <a:gd name="connsiteY0" fmla="*/ 407289 h 630078"/>
                <a:gd name="connsiteX1" fmla="*/ 630079 w 630078"/>
                <a:gd name="connsiteY1" fmla="*/ 315087 h 630078"/>
                <a:gd name="connsiteX2" fmla="*/ 537877 w 630078"/>
                <a:gd name="connsiteY2" fmla="*/ 222790 h 630078"/>
                <a:gd name="connsiteX3" fmla="*/ 537877 w 630078"/>
                <a:gd name="connsiteY3" fmla="*/ 92297 h 630078"/>
                <a:gd name="connsiteX4" fmla="*/ 407289 w 630078"/>
                <a:gd name="connsiteY4" fmla="*/ 92297 h 630078"/>
                <a:gd name="connsiteX5" fmla="*/ 315087 w 630078"/>
                <a:gd name="connsiteY5" fmla="*/ 0 h 630078"/>
                <a:gd name="connsiteX6" fmla="*/ 222790 w 630078"/>
                <a:gd name="connsiteY6" fmla="*/ 92297 h 630078"/>
                <a:gd name="connsiteX7" fmla="*/ 92297 w 630078"/>
                <a:gd name="connsiteY7" fmla="*/ 92297 h 630078"/>
                <a:gd name="connsiteX8" fmla="*/ 92297 w 630078"/>
                <a:gd name="connsiteY8" fmla="*/ 222790 h 630078"/>
                <a:gd name="connsiteX9" fmla="*/ 0 w 630078"/>
                <a:gd name="connsiteY9" fmla="*/ 315087 h 630078"/>
                <a:gd name="connsiteX10" fmla="*/ 92297 w 630078"/>
                <a:gd name="connsiteY10" fmla="*/ 407289 h 630078"/>
                <a:gd name="connsiteX11" fmla="*/ 92297 w 630078"/>
                <a:gd name="connsiteY11" fmla="*/ 537877 h 630078"/>
                <a:gd name="connsiteX12" fmla="*/ 222790 w 630078"/>
                <a:gd name="connsiteY12" fmla="*/ 537877 h 630078"/>
                <a:gd name="connsiteX13" fmla="*/ 315087 w 630078"/>
                <a:gd name="connsiteY13" fmla="*/ 630079 h 630078"/>
                <a:gd name="connsiteX14" fmla="*/ 407289 w 630078"/>
                <a:gd name="connsiteY14" fmla="*/ 537877 h 630078"/>
                <a:gd name="connsiteX15" fmla="*/ 537877 w 630078"/>
                <a:gd name="connsiteY15" fmla="*/ 537877 h 630078"/>
                <a:gd name="connsiteX16" fmla="*/ 537877 w 630078"/>
                <a:gd name="connsiteY16" fmla="*/ 407289 h 63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078" h="630078">
                  <a:moveTo>
                    <a:pt x="537877" y="407289"/>
                  </a:moveTo>
                  <a:lnTo>
                    <a:pt x="630079" y="315087"/>
                  </a:lnTo>
                  <a:lnTo>
                    <a:pt x="537877" y="222790"/>
                  </a:lnTo>
                  <a:lnTo>
                    <a:pt x="537877" y="92297"/>
                  </a:lnTo>
                  <a:lnTo>
                    <a:pt x="407289" y="92297"/>
                  </a:lnTo>
                  <a:lnTo>
                    <a:pt x="315087" y="0"/>
                  </a:lnTo>
                  <a:lnTo>
                    <a:pt x="222790" y="92297"/>
                  </a:lnTo>
                  <a:lnTo>
                    <a:pt x="92297" y="92297"/>
                  </a:lnTo>
                  <a:lnTo>
                    <a:pt x="92297" y="222790"/>
                  </a:lnTo>
                  <a:lnTo>
                    <a:pt x="0" y="315087"/>
                  </a:lnTo>
                  <a:lnTo>
                    <a:pt x="92297" y="407289"/>
                  </a:lnTo>
                  <a:lnTo>
                    <a:pt x="92297" y="537877"/>
                  </a:lnTo>
                  <a:lnTo>
                    <a:pt x="222790" y="537877"/>
                  </a:lnTo>
                  <a:lnTo>
                    <a:pt x="315087" y="630079"/>
                  </a:lnTo>
                  <a:lnTo>
                    <a:pt x="407289" y="537877"/>
                  </a:lnTo>
                  <a:lnTo>
                    <a:pt x="537877" y="537877"/>
                  </a:lnTo>
                  <a:lnTo>
                    <a:pt x="537877" y="40728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fa-IR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03</a:t>
              </a:r>
              <a:endParaRPr lang="en-ID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14FD1E0-15A3-455F-AE8B-B2D86077CDAF}"/>
              </a:ext>
            </a:extLst>
          </p:cNvPr>
          <p:cNvGrpSpPr/>
          <p:nvPr/>
        </p:nvGrpSpPr>
        <p:grpSpPr>
          <a:xfrm>
            <a:off x="284355" y="0"/>
            <a:ext cx="587370" cy="1344154"/>
            <a:chOff x="401640" y="0"/>
            <a:chExt cx="587370" cy="134415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0AE4341-A5B5-4AAA-BAC5-80BF2852413B}"/>
                </a:ext>
              </a:extLst>
            </p:cNvPr>
            <p:cNvSpPr/>
            <p:nvPr/>
          </p:nvSpPr>
          <p:spPr>
            <a:xfrm flipH="1">
              <a:off x="597664" y="285417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68016B6-17FE-454A-8890-30EBFB2F48E6}"/>
                </a:ext>
              </a:extLst>
            </p:cNvPr>
            <p:cNvSpPr/>
            <p:nvPr/>
          </p:nvSpPr>
          <p:spPr>
            <a:xfrm flipH="1">
              <a:off x="480114" y="218379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46F832F-AD18-4426-A118-AC8C71C204DB}"/>
                </a:ext>
              </a:extLst>
            </p:cNvPr>
            <p:cNvSpPr/>
            <p:nvPr/>
          </p:nvSpPr>
          <p:spPr>
            <a:xfrm flipH="1">
              <a:off x="598190" y="1212887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F340B05-0EAD-4733-A00C-3D0CB8E11F06}"/>
                </a:ext>
              </a:extLst>
            </p:cNvPr>
            <p:cNvSpPr/>
            <p:nvPr/>
          </p:nvSpPr>
          <p:spPr>
            <a:xfrm flipH="1">
              <a:off x="480142" y="1153220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5473031-B64B-490E-9E0B-6575C344ED77}"/>
                </a:ext>
              </a:extLst>
            </p:cNvPr>
            <p:cNvSpPr/>
            <p:nvPr/>
          </p:nvSpPr>
          <p:spPr>
            <a:xfrm flipH="1">
              <a:off x="644695" y="47451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439B9-2A8D-499C-9DA6-37E53BBD6D8B}"/>
                </a:ext>
              </a:extLst>
            </p:cNvPr>
            <p:cNvSpPr/>
            <p:nvPr/>
          </p:nvSpPr>
          <p:spPr>
            <a:xfrm flipH="1">
              <a:off x="685410" y="140988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B241D9-A9CB-44DF-9528-851FDA588A39}"/>
                </a:ext>
              </a:extLst>
            </p:cNvPr>
            <p:cNvSpPr/>
            <p:nvPr/>
          </p:nvSpPr>
          <p:spPr>
            <a:xfrm flipH="1">
              <a:off x="401640" y="418086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43970F4-CC4E-43F1-8363-6D97C6D4AD69}"/>
                </a:ext>
              </a:extLst>
            </p:cNvPr>
            <p:cNvSpPr/>
            <p:nvPr/>
          </p:nvSpPr>
          <p:spPr>
            <a:xfrm flipH="1">
              <a:off x="691024" y="0"/>
              <a:ext cx="8775" cy="61140"/>
            </a:xfrm>
            <a:custGeom>
              <a:avLst/>
              <a:gdLst>
                <a:gd name="connsiteX0" fmla="*/ 8775 w 8775"/>
                <a:gd name="connsiteY0" fmla="*/ 0 h 61140"/>
                <a:gd name="connsiteX1" fmla="*/ 0 w 8775"/>
                <a:gd name="connsiteY1" fmla="*/ 0 h 61140"/>
                <a:gd name="connsiteX2" fmla="*/ 0 w 8775"/>
                <a:gd name="connsiteY2" fmla="*/ 61140 h 61140"/>
                <a:gd name="connsiteX3" fmla="*/ 8775 w 8775"/>
                <a:gd name="connsiteY3" fmla="*/ 61140 h 6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61140">
                  <a:moveTo>
                    <a:pt x="8775" y="0"/>
                  </a:moveTo>
                  <a:lnTo>
                    <a:pt x="0" y="0"/>
                  </a:lnTo>
                  <a:lnTo>
                    <a:pt x="0" y="61140"/>
                  </a:lnTo>
                  <a:lnTo>
                    <a:pt x="8775" y="61140"/>
                  </a:ln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DFA54C1-D31B-9764-80BC-0C03A475B595}"/>
              </a:ext>
            </a:extLst>
          </p:cNvPr>
          <p:cNvSpPr txBox="1"/>
          <p:nvPr/>
        </p:nvSpPr>
        <p:spPr>
          <a:xfrm>
            <a:off x="828736" y="552300"/>
            <a:ext cx="3951927" cy="1109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23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</a:p>
          <a:p>
            <a:pPr algn="justLow" rtl="1">
              <a:lnSpc>
                <a:spcPct val="150000"/>
              </a:lnSpc>
            </a:pPr>
            <a:r>
              <a:rPr lang="fa-IR" sz="23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3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AA1687-F046-81AB-831B-E385AFD26AF1}"/>
              </a:ext>
            </a:extLst>
          </p:cNvPr>
          <p:cNvSpPr txBox="1"/>
          <p:nvPr/>
        </p:nvSpPr>
        <p:spPr>
          <a:xfrm>
            <a:off x="385067" y="1756954"/>
            <a:ext cx="4395596" cy="44012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1A8B2B7-544D-1AF1-4933-EC756F629319}"/>
              </a:ext>
            </a:extLst>
          </p:cNvPr>
          <p:cNvSpPr txBox="1"/>
          <p:nvPr/>
        </p:nvSpPr>
        <p:spPr>
          <a:xfrm>
            <a:off x="6322737" y="562456"/>
            <a:ext cx="4805709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fa-IR" sz="16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59382CF-CD9E-536C-D2E8-190B177A1C77}"/>
              </a:ext>
            </a:extLst>
          </p:cNvPr>
          <p:cNvSpPr txBox="1"/>
          <p:nvPr/>
        </p:nvSpPr>
        <p:spPr>
          <a:xfrm>
            <a:off x="6322737" y="2362540"/>
            <a:ext cx="4805709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fa-IR" sz="1600" dirty="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E0EE1FD-3682-9C3C-C5E2-5200ABDE2D35}"/>
              </a:ext>
            </a:extLst>
          </p:cNvPr>
          <p:cNvSpPr txBox="1"/>
          <p:nvPr/>
        </p:nvSpPr>
        <p:spPr>
          <a:xfrm>
            <a:off x="6322737" y="4136570"/>
            <a:ext cx="4805709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fa-IR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10967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B1A7CF20-10CD-7CA6-813B-378439EC012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549" r="32549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76FA60DD-D9CD-62A9-873E-56DF528C338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98" t="4295" r="26510" b="1859"/>
          <a:stretch/>
        </p:blipFill>
        <p:spPr>
          <a:xfrm>
            <a:off x="1012740" y="718564"/>
            <a:ext cx="1889255" cy="3609267"/>
          </a:xfrm>
        </p:spPr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02AC7128-10C1-7DD1-3D82-2C374E3278D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21" r="34021"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6B31B4C2-29E1-D68D-F69C-C45CD00D2BA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560" r="32560"/>
          <a:stretch>
            <a:fillRect/>
          </a:stretch>
        </p:blipFill>
        <p:spPr/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31E3677B-3E48-88DE-C4C8-1A7622B317B9}"/>
              </a:ext>
            </a:extLst>
          </p:cNvPr>
          <p:cNvSpPr txBox="1"/>
          <p:nvPr/>
        </p:nvSpPr>
        <p:spPr>
          <a:xfrm>
            <a:off x="6089500" y="4634889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B68E20C-90FA-6742-4825-7CB0B3F78DCC}"/>
              </a:ext>
            </a:extLst>
          </p:cNvPr>
          <p:cNvSpPr txBox="1"/>
          <p:nvPr/>
        </p:nvSpPr>
        <p:spPr>
          <a:xfrm>
            <a:off x="8898879" y="3610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3BD785E-973F-2F16-6586-8C546E9CF8A9}"/>
              </a:ext>
            </a:extLst>
          </p:cNvPr>
          <p:cNvSpPr txBox="1"/>
          <p:nvPr/>
        </p:nvSpPr>
        <p:spPr>
          <a:xfrm>
            <a:off x="541616" y="4634889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04515F1-A9BF-AB15-B4D3-D9EFEE9A1BCD}"/>
              </a:ext>
            </a:extLst>
          </p:cNvPr>
          <p:cNvSpPr txBox="1"/>
          <p:nvPr/>
        </p:nvSpPr>
        <p:spPr>
          <a:xfrm>
            <a:off x="3350995" y="3610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5049999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901BA1E-CAA5-4DBD-972C-E266B567234B}"/>
              </a:ext>
            </a:extLst>
          </p:cNvPr>
          <p:cNvSpPr/>
          <p:nvPr/>
        </p:nvSpPr>
        <p:spPr>
          <a:xfrm>
            <a:off x="1322656" y="1640540"/>
            <a:ext cx="9546689" cy="5217461"/>
          </a:xfrm>
          <a:custGeom>
            <a:avLst/>
            <a:gdLst>
              <a:gd name="connsiteX0" fmla="*/ 4773350 w 9546689"/>
              <a:gd name="connsiteY0" fmla="*/ 0 h 5217461"/>
              <a:gd name="connsiteX1" fmla="*/ 6458678 w 9546689"/>
              <a:gd name="connsiteY1" fmla="*/ 759354 h 5217461"/>
              <a:gd name="connsiteX2" fmla="*/ 7715217 w 9546689"/>
              <a:gd name="connsiteY2" fmla="*/ 1225800 h 5217461"/>
              <a:gd name="connsiteX3" fmla="*/ 8047867 w 9546689"/>
              <a:gd name="connsiteY3" fmla="*/ 1868541 h 5217461"/>
              <a:gd name="connsiteX4" fmla="*/ 7555631 w 9546689"/>
              <a:gd name="connsiteY4" fmla="*/ 2571878 h 5217461"/>
              <a:gd name="connsiteX5" fmla="*/ 6832659 w 9546689"/>
              <a:gd name="connsiteY5" fmla="*/ 3015371 h 5217461"/>
              <a:gd name="connsiteX6" fmla="*/ 7688309 w 9546689"/>
              <a:gd name="connsiteY6" fmla="*/ 3077808 h 5217461"/>
              <a:gd name="connsiteX7" fmla="*/ 8467995 w 9546689"/>
              <a:gd name="connsiteY7" fmla="*/ 3882152 h 5217461"/>
              <a:gd name="connsiteX8" fmla="*/ 8467995 w 9546689"/>
              <a:gd name="connsiteY8" fmla="*/ 4187911 h 5217461"/>
              <a:gd name="connsiteX9" fmla="*/ 8742960 w 9546689"/>
              <a:gd name="connsiteY9" fmla="*/ 4200771 h 5217461"/>
              <a:gd name="connsiteX10" fmla="*/ 9546689 w 9546689"/>
              <a:gd name="connsiteY10" fmla="*/ 5005105 h 5217461"/>
              <a:gd name="connsiteX11" fmla="*/ 9546689 w 9546689"/>
              <a:gd name="connsiteY11" fmla="*/ 5217461 h 5217461"/>
              <a:gd name="connsiteX12" fmla="*/ 0 w 9546689"/>
              <a:gd name="connsiteY12" fmla="*/ 5217461 h 5217461"/>
              <a:gd name="connsiteX13" fmla="*/ 0 w 9546689"/>
              <a:gd name="connsiteY13" fmla="*/ 5005105 h 5217461"/>
              <a:gd name="connsiteX14" fmla="*/ 804698 w 9546689"/>
              <a:gd name="connsiteY14" fmla="*/ 4200771 h 5217461"/>
              <a:gd name="connsiteX15" fmla="*/ 1079653 w 9546689"/>
              <a:gd name="connsiteY15" fmla="*/ 4187911 h 5217461"/>
              <a:gd name="connsiteX16" fmla="*/ 1079653 w 9546689"/>
              <a:gd name="connsiteY16" fmla="*/ 3882152 h 5217461"/>
              <a:gd name="connsiteX17" fmla="*/ 1858390 w 9546689"/>
              <a:gd name="connsiteY17" fmla="*/ 3077808 h 5217461"/>
              <a:gd name="connsiteX18" fmla="*/ 2714999 w 9546689"/>
              <a:gd name="connsiteY18" fmla="*/ 3015371 h 5217461"/>
              <a:gd name="connsiteX19" fmla="*/ 1992986 w 9546689"/>
              <a:gd name="connsiteY19" fmla="*/ 2571878 h 5217461"/>
              <a:gd name="connsiteX20" fmla="*/ 1499781 w 9546689"/>
              <a:gd name="connsiteY20" fmla="*/ 1868541 h 5217461"/>
              <a:gd name="connsiteX21" fmla="*/ 1831471 w 9546689"/>
              <a:gd name="connsiteY21" fmla="*/ 1225800 h 5217461"/>
              <a:gd name="connsiteX22" fmla="*/ 3089939 w 9546689"/>
              <a:gd name="connsiteY22" fmla="*/ 759354 h 5217461"/>
              <a:gd name="connsiteX23" fmla="*/ 4773350 w 9546689"/>
              <a:gd name="connsiteY23" fmla="*/ 0 h 521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46689" h="5217461">
                <a:moveTo>
                  <a:pt x="4773350" y="0"/>
                </a:moveTo>
                <a:cubicBezTo>
                  <a:pt x="5215583" y="473791"/>
                  <a:pt x="5846260" y="618872"/>
                  <a:pt x="6458678" y="759354"/>
                </a:cubicBezTo>
                <a:cubicBezTo>
                  <a:pt x="6935532" y="868613"/>
                  <a:pt x="7386425" y="972377"/>
                  <a:pt x="7715217" y="1225800"/>
                </a:cubicBezTo>
                <a:cubicBezTo>
                  <a:pt x="7928461" y="1376009"/>
                  <a:pt x="8052389" y="1615484"/>
                  <a:pt x="8047867" y="1868541"/>
                </a:cubicBezTo>
                <a:cubicBezTo>
                  <a:pt x="8036329" y="2135730"/>
                  <a:pt x="7858473" y="2385480"/>
                  <a:pt x="7555631" y="2571878"/>
                </a:cubicBezTo>
                <a:lnTo>
                  <a:pt x="6832659" y="3015371"/>
                </a:lnTo>
                <a:lnTo>
                  <a:pt x="7688309" y="3077808"/>
                </a:lnTo>
                <a:cubicBezTo>
                  <a:pt x="8127383" y="3112146"/>
                  <a:pt x="8465976" y="3461438"/>
                  <a:pt x="8467995" y="3882152"/>
                </a:cubicBezTo>
                <a:lnTo>
                  <a:pt x="8467995" y="4187911"/>
                </a:lnTo>
                <a:lnTo>
                  <a:pt x="8742960" y="4200771"/>
                </a:lnTo>
                <a:cubicBezTo>
                  <a:pt x="9192985" y="4220416"/>
                  <a:pt x="9547173" y="4574847"/>
                  <a:pt x="9546689" y="5005105"/>
                </a:cubicBezTo>
                <a:lnTo>
                  <a:pt x="9546689" y="5217461"/>
                </a:lnTo>
                <a:lnTo>
                  <a:pt x="0" y="5217461"/>
                </a:lnTo>
                <a:lnTo>
                  <a:pt x="0" y="5005105"/>
                </a:lnTo>
                <a:cubicBezTo>
                  <a:pt x="101" y="4574654"/>
                  <a:pt x="354471" y="4220416"/>
                  <a:pt x="804698" y="4200771"/>
                </a:cubicBezTo>
                <a:lnTo>
                  <a:pt x="1079653" y="4187911"/>
                </a:lnTo>
                <a:lnTo>
                  <a:pt x="1079653" y="3882152"/>
                </a:lnTo>
                <a:cubicBezTo>
                  <a:pt x="1081197" y="3461612"/>
                  <a:pt x="1419508" y="3112146"/>
                  <a:pt x="1858390" y="3077808"/>
                </a:cubicBezTo>
                <a:lnTo>
                  <a:pt x="2714999" y="3015371"/>
                </a:lnTo>
                <a:lnTo>
                  <a:pt x="1992986" y="2571878"/>
                </a:lnTo>
                <a:cubicBezTo>
                  <a:pt x="1692061" y="2385480"/>
                  <a:pt x="1514205" y="2135730"/>
                  <a:pt x="1499781" y="1868541"/>
                </a:cubicBezTo>
                <a:cubicBezTo>
                  <a:pt x="1495269" y="1615753"/>
                  <a:pt x="1618712" y="1376385"/>
                  <a:pt x="1831471" y="1225800"/>
                </a:cubicBezTo>
                <a:cubicBezTo>
                  <a:pt x="2161223" y="972377"/>
                  <a:pt x="2609240" y="868613"/>
                  <a:pt x="3089939" y="759354"/>
                </a:cubicBezTo>
                <a:cubicBezTo>
                  <a:pt x="3701389" y="618872"/>
                  <a:pt x="4331107" y="473791"/>
                  <a:pt x="477335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1985462-65E0-4DF3-9A8F-FB30CDD2F9A4}"/>
              </a:ext>
            </a:extLst>
          </p:cNvPr>
          <p:cNvGrpSpPr/>
          <p:nvPr/>
        </p:nvGrpSpPr>
        <p:grpSpPr>
          <a:xfrm>
            <a:off x="10917552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3148A9F-89D5-4201-ADEF-287EED3E3B42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0C4FCDF-BDBD-40B9-8852-3DE1D6DCE36B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3D10090-94A7-47CD-B433-9D36FC52741B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F867BA1-FBCC-4EDD-98BF-38DEDA8DF39D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454A9C2-9E6D-440D-8ED0-10FF63AA1C81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257DA0-B4FE-464B-853A-5B721206FD55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B6977F1-CCBC-4153-B48A-6F3A4AE5F525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14096E7-4566-4099-A2E0-47DD1619492D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2EE7B86-20DB-4177-B167-4DE26715F770}"/>
              </a:ext>
            </a:extLst>
          </p:cNvPr>
          <p:cNvGrpSpPr/>
          <p:nvPr/>
        </p:nvGrpSpPr>
        <p:grpSpPr>
          <a:xfrm>
            <a:off x="9554129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3CF971E-36DC-4996-BA4A-E4A88FE46D81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08F415B-C978-4327-9401-3DBA1B8F9EFE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B9D362B-0A0E-490F-B57C-8E668DCD8C0C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249EBA5-3A9E-4A28-920C-9D4005B7CB84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5B45245-F81E-40BD-AC7D-3CFB353F358E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0BF9C11-BECC-4643-A8D0-B709B139EF65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E7C5B03-95E1-447D-9A41-660FAECB9AF6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E133B9C-2647-45AC-805C-FBF41F834452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371FD57-B329-4351-A8FB-2C70B653DE62}"/>
              </a:ext>
            </a:extLst>
          </p:cNvPr>
          <p:cNvGrpSpPr/>
          <p:nvPr/>
        </p:nvGrpSpPr>
        <p:grpSpPr>
          <a:xfrm flipH="1">
            <a:off x="695325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7A320FA-7A0E-4DFA-A8C9-C2E5272A3A00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5C440B5-DB59-431F-94E3-1864625A53F1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78A0C50-3DC2-4408-9628-FE97998FE261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9479138-CF33-4C66-A3E3-640F65A7057C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0C24ACF-797A-41AD-A501-B9DF6B0C6C13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793E3B1-463A-4118-BBBB-6B43C4EF612C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8CD0E5A-3A8D-44CD-9B5D-A880E7977CC1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54E4BF3-AE50-46CC-A4D9-88BB0D679669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0A020A3-30F0-487D-A2F3-A2BAB07BE854}"/>
              </a:ext>
            </a:extLst>
          </p:cNvPr>
          <p:cNvGrpSpPr/>
          <p:nvPr/>
        </p:nvGrpSpPr>
        <p:grpSpPr>
          <a:xfrm flipH="1">
            <a:off x="2058748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07AF395-E247-443D-8721-0546C744D4B6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404F1E-EDFA-4AC4-8E16-AD61DFCEFB53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6EB858-74B4-41FB-A6D0-78B896F0E8D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21B1846-32EF-4B0F-8FA4-92219A34AB69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B436CFF-BFF5-4220-A47D-0D87CC65AD7A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B9B0372-FABB-4DA9-9371-29B830B92397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94A68B0-BE83-449E-9111-B051030618CE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78894F6-5FFF-484E-8299-C9AF3679C9F0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DF850DB3-32F7-84B9-F127-92CAA1D5C671}"/>
              </a:ext>
            </a:extLst>
          </p:cNvPr>
          <p:cNvSpPr txBox="1"/>
          <p:nvPr/>
        </p:nvSpPr>
        <p:spPr>
          <a:xfrm>
            <a:off x="2881746" y="3080139"/>
            <a:ext cx="64285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دیدگاه شیعیان</a:t>
            </a:r>
            <a:endParaRPr lang="en-US" sz="6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AFF424B-E566-D6FC-74CE-B40982959484}"/>
              </a:ext>
            </a:extLst>
          </p:cNvPr>
          <p:cNvSpPr txBox="1"/>
          <p:nvPr/>
        </p:nvSpPr>
        <p:spPr>
          <a:xfrm>
            <a:off x="2535395" y="4925035"/>
            <a:ext cx="7093499" cy="13734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5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</a:t>
            </a:r>
            <a:endParaRPr lang="fa-I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83340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9DED0C96-F0B5-45C1-86D1-C94D91E51ED0}"/>
              </a:ext>
            </a:extLst>
          </p:cNvPr>
          <p:cNvGrpSpPr/>
          <p:nvPr/>
        </p:nvGrpSpPr>
        <p:grpSpPr>
          <a:xfrm flipH="1">
            <a:off x="40164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BBCC256-85ED-46CD-8249-4DE801D1C66F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0B848F8-9BC4-4E89-B787-89404B149B9D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1B56D91-21EA-4ECD-99F3-B61D0E8F5B4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166603B-18A3-494B-8296-CCDD27F76EFE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968DD-AA01-4FE9-B737-0628BBB87671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7A0DEB0-F068-4A10-8C1A-17FB94623045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8D213A-83CB-4708-89ED-1F80D8AFC52D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974B2C5-A08D-4B59-9ABF-A7AA614E129F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014568E-4803-4B86-83B1-AB7CAD0A8F86}"/>
              </a:ext>
            </a:extLst>
          </p:cNvPr>
          <p:cNvGrpSpPr/>
          <p:nvPr/>
        </p:nvGrpSpPr>
        <p:grpSpPr>
          <a:xfrm flipH="1">
            <a:off x="1120299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8A63B0F-29EB-420D-ACC3-88F93881A550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CD6705E-FBCD-4BF5-8D65-57AA7C13A8A2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4757367-062A-41CA-9451-75FDBFF992F3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6BC22EB-E6D5-4D66-AEE8-E735B648DAC0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30A45AE-F5BC-4898-A5E9-AC37B747BCE0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3B244C-B1D2-4FB4-A237-3260AAC842D8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B06B57F-C192-49C6-8081-CBFBFE22ADC8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84C674B-C6AD-4257-B9DC-9E0B9767ED1D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06ECCE4-108C-C195-5980-17B6A55C1249}"/>
              </a:ext>
            </a:extLst>
          </p:cNvPr>
          <p:cNvSpPr txBox="1"/>
          <p:nvPr/>
        </p:nvSpPr>
        <p:spPr>
          <a:xfrm>
            <a:off x="1427019" y="1604541"/>
            <a:ext cx="9337962" cy="41088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B6A89-5B8B-8407-6EE5-B44328AFA409}"/>
              </a:ext>
            </a:extLst>
          </p:cNvPr>
          <p:cNvSpPr txBox="1"/>
          <p:nvPr/>
        </p:nvSpPr>
        <p:spPr>
          <a:xfrm>
            <a:off x="1" y="595467"/>
            <a:ext cx="12191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863449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2AB9EF4-553A-669D-427F-23879A7FE9AD}"/>
              </a:ext>
            </a:extLst>
          </p:cNvPr>
          <p:cNvGrpSpPr/>
          <p:nvPr/>
        </p:nvGrpSpPr>
        <p:grpSpPr>
          <a:xfrm>
            <a:off x="8497601" y="1220884"/>
            <a:ext cx="2689140" cy="5144646"/>
            <a:chOff x="6456766" y="516379"/>
            <a:chExt cx="2689140" cy="5144646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06ED42D5-1170-D976-9696-B7A45D1FAE62}"/>
                </a:ext>
              </a:extLst>
            </p:cNvPr>
            <p:cNvSpPr/>
            <p:nvPr/>
          </p:nvSpPr>
          <p:spPr>
            <a:xfrm>
              <a:off x="6456766" y="516379"/>
              <a:ext cx="2689140" cy="5144646"/>
            </a:xfrm>
            <a:custGeom>
              <a:avLst/>
              <a:gdLst>
                <a:gd name="connsiteX0" fmla="*/ 533932 w 1070138"/>
                <a:gd name="connsiteY0" fmla="*/ 2046733 h 2047303"/>
                <a:gd name="connsiteX1" fmla="*/ 504786 w 1070138"/>
                <a:gd name="connsiteY1" fmla="*/ 1991583 h 2047303"/>
                <a:gd name="connsiteX2" fmla="*/ 352957 w 1070138"/>
                <a:gd name="connsiteY2" fmla="*/ 1907573 h 2047303"/>
                <a:gd name="connsiteX3" fmla="*/ 203986 w 1070138"/>
                <a:gd name="connsiteY3" fmla="*/ 1847279 h 2047303"/>
                <a:gd name="connsiteX4" fmla="*/ 147979 w 1070138"/>
                <a:gd name="connsiteY4" fmla="*/ 1728693 h 2047303"/>
                <a:gd name="connsiteX5" fmla="*/ 178650 w 1070138"/>
                <a:gd name="connsiteY5" fmla="*/ 1648779 h 2047303"/>
                <a:gd name="connsiteX6" fmla="*/ 108355 w 1070138"/>
                <a:gd name="connsiteY6" fmla="*/ 1547432 h 2047303"/>
                <a:gd name="connsiteX7" fmla="*/ -611 w 1070138"/>
                <a:gd name="connsiteY7" fmla="*/ 1406558 h 2047303"/>
                <a:gd name="connsiteX8" fmla="*/ -611 w 1070138"/>
                <a:gd name="connsiteY8" fmla="*/ 639985 h 2047303"/>
                <a:gd name="connsiteX9" fmla="*/ 108355 w 1070138"/>
                <a:gd name="connsiteY9" fmla="*/ 499111 h 2047303"/>
                <a:gd name="connsiteX10" fmla="*/ 178650 w 1070138"/>
                <a:gd name="connsiteY10" fmla="*/ 397765 h 2047303"/>
                <a:gd name="connsiteX11" fmla="*/ 147979 w 1070138"/>
                <a:gd name="connsiteY11" fmla="*/ 317850 h 2047303"/>
                <a:gd name="connsiteX12" fmla="*/ 203986 w 1070138"/>
                <a:gd name="connsiteY12" fmla="*/ 199169 h 2047303"/>
                <a:gd name="connsiteX13" fmla="*/ 352957 w 1070138"/>
                <a:gd name="connsiteY13" fmla="*/ 138971 h 2047303"/>
                <a:gd name="connsiteX14" fmla="*/ 504786 w 1070138"/>
                <a:gd name="connsiteY14" fmla="*/ 54960 h 2047303"/>
                <a:gd name="connsiteX15" fmla="*/ 534218 w 1070138"/>
                <a:gd name="connsiteY15" fmla="*/ -571 h 2047303"/>
                <a:gd name="connsiteX16" fmla="*/ 563650 w 1070138"/>
                <a:gd name="connsiteY16" fmla="*/ 54960 h 2047303"/>
                <a:gd name="connsiteX17" fmla="*/ 716050 w 1070138"/>
                <a:gd name="connsiteY17" fmla="*/ 138875 h 2047303"/>
                <a:gd name="connsiteX18" fmla="*/ 864926 w 1070138"/>
                <a:gd name="connsiteY18" fmla="*/ 199169 h 2047303"/>
                <a:gd name="connsiteX19" fmla="*/ 893930 w 1070138"/>
                <a:gd name="connsiteY19" fmla="*/ 393145 h 2047303"/>
                <a:gd name="connsiteX20" fmla="*/ 890358 w 1070138"/>
                <a:gd name="connsiteY20" fmla="*/ 397765 h 2047303"/>
                <a:gd name="connsiteX21" fmla="*/ 960557 w 1070138"/>
                <a:gd name="connsiteY21" fmla="*/ 499111 h 2047303"/>
                <a:gd name="connsiteX22" fmla="*/ 1069523 w 1070138"/>
                <a:gd name="connsiteY22" fmla="*/ 639985 h 2047303"/>
                <a:gd name="connsiteX23" fmla="*/ 1069523 w 1070138"/>
                <a:gd name="connsiteY23" fmla="*/ 1406176 h 2047303"/>
                <a:gd name="connsiteX24" fmla="*/ 960557 w 1070138"/>
                <a:gd name="connsiteY24" fmla="*/ 1547052 h 2047303"/>
                <a:gd name="connsiteX25" fmla="*/ 889596 w 1070138"/>
                <a:gd name="connsiteY25" fmla="*/ 1648683 h 2047303"/>
                <a:gd name="connsiteX26" fmla="*/ 868831 w 1070138"/>
                <a:gd name="connsiteY26" fmla="*/ 1843574 h 2047303"/>
                <a:gd name="connsiteX27" fmla="*/ 864164 w 1070138"/>
                <a:gd name="connsiteY27" fmla="*/ 1847184 h 2047303"/>
                <a:gd name="connsiteX28" fmla="*/ 715288 w 1070138"/>
                <a:gd name="connsiteY28" fmla="*/ 1907477 h 2047303"/>
                <a:gd name="connsiteX29" fmla="*/ 563460 w 1070138"/>
                <a:gd name="connsiteY29" fmla="*/ 1991488 h 2047303"/>
                <a:gd name="connsiteX30" fmla="*/ 533932 w 1070138"/>
                <a:gd name="connsiteY30" fmla="*/ 80297 h 2047303"/>
                <a:gd name="connsiteX31" fmla="*/ 361625 w 1070138"/>
                <a:gd name="connsiteY31" fmla="*/ 175547 h 2047303"/>
                <a:gd name="connsiteX32" fmla="*/ 227609 w 1070138"/>
                <a:gd name="connsiteY32" fmla="*/ 228506 h 2047303"/>
                <a:gd name="connsiteX33" fmla="*/ 185794 w 1070138"/>
                <a:gd name="connsiteY33" fmla="*/ 315469 h 2047303"/>
                <a:gd name="connsiteX34" fmla="*/ 222846 w 1070138"/>
                <a:gd name="connsiteY34" fmla="*/ 389764 h 2047303"/>
                <a:gd name="connsiteX35" fmla="*/ 245992 w 1070138"/>
                <a:gd name="connsiteY35" fmla="*/ 411195 h 2047303"/>
                <a:gd name="connsiteX36" fmla="*/ 216274 w 1070138"/>
                <a:gd name="connsiteY36" fmla="*/ 421673 h 2047303"/>
                <a:gd name="connsiteX37" fmla="*/ 144360 w 1070138"/>
                <a:gd name="connsiteY37" fmla="*/ 515875 h 2047303"/>
                <a:gd name="connsiteX38" fmla="*/ 143407 w 1070138"/>
                <a:gd name="connsiteY38" fmla="*/ 531115 h 2047303"/>
                <a:gd name="connsiteX39" fmla="*/ 128262 w 1070138"/>
                <a:gd name="connsiteY39" fmla="*/ 533401 h 2047303"/>
                <a:gd name="connsiteX40" fmla="*/ 37203 w 1070138"/>
                <a:gd name="connsiteY40" fmla="*/ 639605 h 2047303"/>
                <a:gd name="connsiteX41" fmla="*/ 37203 w 1070138"/>
                <a:gd name="connsiteY41" fmla="*/ 1405796 h 2047303"/>
                <a:gd name="connsiteX42" fmla="*/ 128262 w 1070138"/>
                <a:gd name="connsiteY42" fmla="*/ 1511904 h 2047303"/>
                <a:gd name="connsiteX43" fmla="*/ 143407 w 1070138"/>
                <a:gd name="connsiteY43" fmla="*/ 1514286 h 2047303"/>
                <a:gd name="connsiteX44" fmla="*/ 144360 w 1070138"/>
                <a:gd name="connsiteY44" fmla="*/ 1529525 h 2047303"/>
                <a:gd name="connsiteX45" fmla="*/ 216274 w 1070138"/>
                <a:gd name="connsiteY45" fmla="*/ 1623728 h 2047303"/>
                <a:gd name="connsiteX46" fmla="*/ 245992 w 1070138"/>
                <a:gd name="connsiteY46" fmla="*/ 1634205 h 2047303"/>
                <a:gd name="connsiteX47" fmla="*/ 222846 w 1070138"/>
                <a:gd name="connsiteY47" fmla="*/ 1655636 h 2047303"/>
                <a:gd name="connsiteX48" fmla="*/ 185794 w 1070138"/>
                <a:gd name="connsiteY48" fmla="*/ 1729932 h 2047303"/>
                <a:gd name="connsiteX49" fmla="*/ 227609 w 1070138"/>
                <a:gd name="connsiteY49" fmla="*/ 1816800 h 2047303"/>
                <a:gd name="connsiteX50" fmla="*/ 361530 w 1070138"/>
                <a:gd name="connsiteY50" fmla="*/ 1869759 h 2047303"/>
                <a:gd name="connsiteX51" fmla="*/ 533932 w 1070138"/>
                <a:gd name="connsiteY51" fmla="*/ 1965009 h 2047303"/>
                <a:gd name="connsiteX52" fmla="*/ 706335 w 1070138"/>
                <a:gd name="connsiteY52" fmla="*/ 1869759 h 2047303"/>
                <a:gd name="connsiteX53" fmla="*/ 840351 w 1070138"/>
                <a:gd name="connsiteY53" fmla="*/ 1816800 h 2047303"/>
                <a:gd name="connsiteX54" fmla="*/ 882166 w 1070138"/>
                <a:gd name="connsiteY54" fmla="*/ 1729932 h 2047303"/>
                <a:gd name="connsiteX55" fmla="*/ 845019 w 1070138"/>
                <a:gd name="connsiteY55" fmla="*/ 1655636 h 2047303"/>
                <a:gd name="connsiteX56" fmla="*/ 821968 w 1070138"/>
                <a:gd name="connsiteY56" fmla="*/ 1634205 h 2047303"/>
                <a:gd name="connsiteX57" fmla="*/ 851686 w 1070138"/>
                <a:gd name="connsiteY57" fmla="*/ 1623728 h 2047303"/>
                <a:gd name="connsiteX58" fmla="*/ 923505 w 1070138"/>
                <a:gd name="connsiteY58" fmla="*/ 1529525 h 2047303"/>
                <a:gd name="connsiteX59" fmla="*/ 924553 w 1070138"/>
                <a:gd name="connsiteY59" fmla="*/ 1514286 h 2047303"/>
                <a:gd name="connsiteX60" fmla="*/ 939697 w 1070138"/>
                <a:gd name="connsiteY60" fmla="*/ 1511904 h 2047303"/>
                <a:gd name="connsiteX61" fmla="*/ 1030661 w 1070138"/>
                <a:gd name="connsiteY61" fmla="*/ 1405796 h 2047303"/>
                <a:gd name="connsiteX62" fmla="*/ 1030661 w 1070138"/>
                <a:gd name="connsiteY62" fmla="*/ 639985 h 2047303"/>
                <a:gd name="connsiteX63" fmla="*/ 939697 w 1070138"/>
                <a:gd name="connsiteY63" fmla="*/ 534258 h 2047303"/>
                <a:gd name="connsiteX64" fmla="*/ 924553 w 1070138"/>
                <a:gd name="connsiteY64" fmla="*/ 531972 h 2047303"/>
                <a:gd name="connsiteX65" fmla="*/ 923505 w 1070138"/>
                <a:gd name="connsiteY65" fmla="*/ 516732 h 2047303"/>
                <a:gd name="connsiteX66" fmla="*/ 851686 w 1070138"/>
                <a:gd name="connsiteY66" fmla="*/ 422530 h 2047303"/>
                <a:gd name="connsiteX67" fmla="*/ 821968 w 1070138"/>
                <a:gd name="connsiteY67" fmla="*/ 412052 h 2047303"/>
                <a:gd name="connsiteX68" fmla="*/ 845019 w 1070138"/>
                <a:gd name="connsiteY68" fmla="*/ 390621 h 2047303"/>
                <a:gd name="connsiteX69" fmla="*/ 882166 w 1070138"/>
                <a:gd name="connsiteY69" fmla="*/ 316326 h 2047303"/>
                <a:gd name="connsiteX70" fmla="*/ 840351 w 1070138"/>
                <a:gd name="connsiteY70" fmla="*/ 229363 h 2047303"/>
                <a:gd name="connsiteX71" fmla="*/ 706335 w 1070138"/>
                <a:gd name="connsiteY71" fmla="*/ 176404 h 2047303"/>
                <a:gd name="connsiteX72" fmla="*/ 533932 w 1070138"/>
                <a:gd name="connsiteY72" fmla="*/ 80297 h 20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70138" h="2047303">
                  <a:moveTo>
                    <a:pt x="533932" y="2046733"/>
                  </a:moveTo>
                  <a:lnTo>
                    <a:pt x="504786" y="1991583"/>
                  </a:lnTo>
                  <a:cubicBezTo>
                    <a:pt x="476211" y="1937195"/>
                    <a:pt x="419061" y="1923479"/>
                    <a:pt x="352957" y="1907573"/>
                  </a:cubicBezTo>
                  <a:cubicBezTo>
                    <a:pt x="301141" y="1895095"/>
                    <a:pt x="247516" y="1882236"/>
                    <a:pt x="203986" y="1847279"/>
                  </a:cubicBezTo>
                  <a:cubicBezTo>
                    <a:pt x="167211" y="1819162"/>
                    <a:pt x="146332" y="1774966"/>
                    <a:pt x="147979" y="1728693"/>
                  </a:cubicBezTo>
                  <a:cubicBezTo>
                    <a:pt x="149637" y="1699509"/>
                    <a:pt x="160352" y="1671572"/>
                    <a:pt x="178650" y="1648779"/>
                  </a:cubicBezTo>
                  <a:cubicBezTo>
                    <a:pt x="141369" y="1627061"/>
                    <a:pt x="115632" y="1589952"/>
                    <a:pt x="108355" y="1547432"/>
                  </a:cubicBezTo>
                  <a:cubicBezTo>
                    <a:pt x="43995" y="1531068"/>
                    <a:pt x="-954" y="1472966"/>
                    <a:pt x="-611" y="1406558"/>
                  </a:cubicBezTo>
                  <a:lnTo>
                    <a:pt x="-611" y="639985"/>
                  </a:lnTo>
                  <a:cubicBezTo>
                    <a:pt x="-982" y="573568"/>
                    <a:pt x="43976" y="515447"/>
                    <a:pt x="108355" y="499111"/>
                  </a:cubicBezTo>
                  <a:cubicBezTo>
                    <a:pt x="115604" y="456581"/>
                    <a:pt x="141359" y="419454"/>
                    <a:pt x="178650" y="397765"/>
                  </a:cubicBezTo>
                  <a:cubicBezTo>
                    <a:pt x="160362" y="374971"/>
                    <a:pt x="149637" y="347035"/>
                    <a:pt x="147979" y="317850"/>
                  </a:cubicBezTo>
                  <a:cubicBezTo>
                    <a:pt x="146303" y="271549"/>
                    <a:pt x="167182" y="227305"/>
                    <a:pt x="203986" y="199169"/>
                  </a:cubicBezTo>
                  <a:cubicBezTo>
                    <a:pt x="247516" y="164307"/>
                    <a:pt x="301141" y="151544"/>
                    <a:pt x="352957" y="138971"/>
                  </a:cubicBezTo>
                  <a:cubicBezTo>
                    <a:pt x="418966" y="123064"/>
                    <a:pt x="476020" y="109253"/>
                    <a:pt x="504786" y="54960"/>
                  </a:cubicBezTo>
                  <a:lnTo>
                    <a:pt x="534218" y="-571"/>
                  </a:lnTo>
                  <a:lnTo>
                    <a:pt x="563650" y="54960"/>
                  </a:lnTo>
                  <a:cubicBezTo>
                    <a:pt x="592225" y="109253"/>
                    <a:pt x="649375" y="123064"/>
                    <a:pt x="716050" y="138875"/>
                  </a:cubicBezTo>
                  <a:cubicBezTo>
                    <a:pt x="767866" y="151353"/>
                    <a:pt x="821397" y="164307"/>
                    <a:pt x="864926" y="199169"/>
                  </a:cubicBezTo>
                  <a:cubicBezTo>
                    <a:pt x="926496" y="244727"/>
                    <a:pt x="939488" y="331566"/>
                    <a:pt x="893930" y="393145"/>
                  </a:cubicBezTo>
                  <a:cubicBezTo>
                    <a:pt x="892777" y="394707"/>
                    <a:pt x="891577" y="396250"/>
                    <a:pt x="890358" y="397765"/>
                  </a:cubicBezTo>
                  <a:cubicBezTo>
                    <a:pt x="927639" y="419463"/>
                    <a:pt x="953356" y="456591"/>
                    <a:pt x="960557" y="499111"/>
                  </a:cubicBezTo>
                  <a:cubicBezTo>
                    <a:pt x="1024965" y="515408"/>
                    <a:pt x="1069933" y="573549"/>
                    <a:pt x="1069523" y="639985"/>
                  </a:cubicBezTo>
                  <a:lnTo>
                    <a:pt x="1069523" y="1406176"/>
                  </a:lnTo>
                  <a:cubicBezTo>
                    <a:pt x="1069894" y="1472595"/>
                    <a:pt x="1024937" y="1530716"/>
                    <a:pt x="960557" y="1547052"/>
                  </a:cubicBezTo>
                  <a:cubicBezTo>
                    <a:pt x="953232" y="1589809"/>
                    <a:pt x="927210" y="1627071"/>
                    <a:pt x="889596" y="1648683"/>
                  </a:cubicBezTo>
                  <a:cubicBezTo>
                    <a:pt x="937678" y="1708234"/>
                    <a:pt x="928382" y="1795492"/>
                    <a:pt x="868831" y="1843574"/>
                  </a:cubicBezTo>
                  <a:cubicBezTo>
                    <a:pt x="867307" y="1844813"/>
                    <a:pt x="865745" y="1846012"/>
                    <a:pt x="864164" y="1847184"/>
                  </a:cubicBezTo>
                  <a:cubicBezTo>
                    <a:pt x="820635" y="1882141"/>
                    <a:pt x="767104" y="1894809"/>
                    <a:pt x="715288" y="1907477"/>
                  </a:cubicBezTo>
                  <a:cubicBezTo>
                    <a:pt x="649280" y="1923384"/>
                    <a:pt x="592225" y="1937100"/>
                    <a:pt x="563460" y="1991488"/>
                  </a:cubicBezTo>
                  <a:close/>
                  <a:moveTo>
                    <a:pt x="533932" y="80297"/>
                  </a:moveTo>
                  <a:cubicBezTo>
                    <a:pt x="495832" y="143542"/>
                    <a:pt x="427728" y="160021"/>
                    <a:pt x="361625" y="175547"/>
                  </a:cubicBezTo>
                  <a:cubicBezTo>
                    <a:pt x="314000" y="187072"/>
                    <a:pt x="264470" y="198978"/>
                    <a:pt x="227609" y="228506"/>
                  </a:cubicBezTo>
                  <a:cubicBezTo>
                    <a:pt x="200357" y="248965"/>
                    <a:pt x="184755" y="281407"/>
                    <a:pt x="185794" y="315469"/>
                  </a:cubicBezTo>
                  <a:cubicBezTo>
                    <a:pt x="187889" y="344149"/>
                    <a:pt x="201205" y="370838"/>
                    <a:pt x="222846" y="389764"/>
                  </a:cubicBezTo>
                  <a:lnTo>
                    <a:pt x="245992" y="411195"/>
                  </a:lnTo>
                  <a:lnTo>
                    <a:pt x="216274" y="421673"/>
                  </a:lnTo>
                  <a:cubicBezTo>
                    <a:pt x="175830" y="436151"/>
                    <a:pt x="147665" y="473041"/>
                    <a:pt x="144360" y="515875"/>
                  </a:cubicBezTo>
                  <a:lnTo>
                    <a:pt x="143407" y="531115"/>
                  </a:lnTo>
                  <a:lnTo>
                    <a:pt x="128262" y="533401"/>
                  </a:lnTo>
                  <a:cubicBezTo>
                    <a:pt x="75713" y="541221"/>
                    <a:pt x="36909" y="586483"/>
                    <a:pt x="37203" y="639605"/>
                  </a:cubicBezTo>
                  <a:lnTo>
                    <a:pt x="37203" y="1405796"/>
                  </a:lnTo>
                  <a:cubicBezTo>
                    <a:pt x="36918" y="1458898"/>
                    <a:pt x="75732" y="1504132"/>
                    <a:pt x="128262" y="1511904"/>
                  </a:cubicBezTo>
                  <a:lnTo>
                    <a:pt x="143407" y="1514286"/>
                  </a:lnTo>
                  <a:lnTo>
                    <a:pt x="144360" y="1529525"/>
                  </a:lnTo>
                  <a:cubicBezTo>
                    <a:pt x="147379" y="1572464"/>
                    <a:pt x="175650" y="1609497"/>
                    <a:pt x="216274" y="1623728"/>
                  </a:cubicBezTo>
                  <a:lnTo>
                    <a:pt x="245992" y="1634205"/>
                  </a:lnTo>
                  <a:lnTo>
                    <a:pt x="222846" y="1655636"/>
                  </a:lnTo>
                  <a:cubicBezTo>
                    <a:pt x="201205" y="1674562"/>
                    <a:pt x="187889" y="1701251"/>
                    <a:pt x="185794" y="1729932"/>
                  </a:cubicBezTo>
                  <a:cubicBezTo>
                    <a:pt x="184794" y="1763965"/>
                    <a:pt x="200386" y="1796359"/>
                    <a:pt x="227609" y="1816800"/>
                  </a:cubicBezTo>
                  <a:cubicBezTo>
                    <a:pt x="264470" y="1846422"/>
                    <a:pt x="313810" y="1858329"/>
                    <a:pt x="361530" y="1869759"/>
                  </a:cubicBezTo>
                  <a:cubicBezTo>
                    <a:pt x="427728" y="1885761"/>
                    <a:pt x="496118" y="1902239"/>
                    <a:pt x="533932" y="1965009"/>
                  </a:cubicBezTo>
                  <a:cubicBezTo>
                    <a:pt x="572032" y="1901667"/>
                    <a:pt x="640136" y="1885284"/>
                    <a:pt x="706335" y="1869759"/>
                  </a:cubicBezTo>
                  <a:cubicBezTo>
                    <a:pt x="753960" y="1858329"/>
                    <a:pt x="803490" y="1846422"/>
                    <a:pt x="840351" y="1816800"/>
                  </a:cubicBezTo>
                  <a:cubicBezTo>
                    <a:pt x="867574" y="1796359"/>
                    <a:pt x="883166" y="1763965"/>
                    <a:pt x="882166" y="1729932"/>
                  </a:cubicBezTo>
                  <a:cubicBezTo>
                    <a:pt x="880080" y="1701233"/>
                    <a:pt x="866727" y="1674525"/>
                    <a:pt x="845019" y="1655636"/>
                  </a:cubicBezTo>
                  <a:lnTo>
                    <a:pt x="821968" y="1634205"/>
                  </a:lnTo>
                  <a:lnTo>
                    <a:pt x="851686" y="1623728"/>
                  </a:lnTo>
                  <a:cubicBezTo>
                    <a:pt x="892320" y="1609526"/>
                    <a:pt x="920571" y="1572474"/>
                    <a:pt x="923505" y="1529525"/>
                  </a:cubicBezTo>
                  <a:lnTo>
                    <a:pt x="924553" y="1514286"/>
                  </a:lnTo>
                  <a:lnTo>
                    <a:pt x="939697" y="1511904"/>
                  </a:lnTo>
                  <a:cubicBezTo>
                    <a:pt x="992190" y="1504084"/>
                    <a:pt x="1030957" y="1458869"/>
                    <a:pt x="1030661" y="1405796"/>
                  </a:cubicBezTo>
                  <a:lnTo>
                    <a:pt x="1030661" y="639985"/>
                  </a:lnTo>
                  <a:cubicBezTo>
                    <a:pt x="1030728" y="587074"/>
                    <a:pt x="992028" y="542097"/>
                    <a:pt x="939697" y="534258"/>
                  </a:cubicBezTo>
                  <a:lnTo>
                    <a:pt x="924553" y="531972"/>
                  </a:lnTo>
                  <a:lnTo>
                    <a:pt x="923505" y="516732"/>
                  </a:lnTo>
                  <a:cubicBezTo>
                    <a:pt x="920238" y="473917"/>
                    <a:pt x="892110" y="437018"/>
                    <a:pt x="851686" y="422530"/>
                  </a:cubicBezTo>
                  <a:lnTo>
                    <a:pt x="821968" y="412052"/>
                  </a:lnTo>
                  <a:lnTo>
                    <a:pt x="845019" y="390621"/>
                  </a:lnTo>
                  <a:cubicBezTo>
                    <a:pt x="866727" y="371733"/>
                    <a:pt x="880080" y="345025"/>
                    <a:pt x="882166" y="316326"/>
                  </a:cubicBezTo>
                  <a:cubicBezTo>
                    <a:pt x="883205" y="282265"/>
                    <a:pt x="867603" y="249823"/>
                    <a:pt x="840351" y="229363"/>
                  </a:cubicBezTo>
                  <a:cubicBezTo>
                    <a:pt x="803490" y="199836"/>
                    <a:pt x="754150" y="187929"/>
                    <a:pt x="706335" y="176404"/>
                  </a:cubicBezTo>
                  <a:cubicBezTo>
                    <a:pt x="640136" y="160021"/>
                    <a:pt x="571461" y="143733"/>
                    <a:pt x="533932" y="802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1CFEBB4-5FC7-A518-C555-FA559F2262DE}"/>
                </a:ext>
              </a:extLst>
            </p:cNvPr>
            <p:cNvSpPr/>
            <p:nvPr/>
          </p:nvSpPr>
          <p:spPr>
            <a:xfrm>
              <a:off x="6551793" y="721745"/>
              <a:ext cx="2496459" cy="4735113"/>
            </a:xfrm>
            <a:custGeom>
              <a:avLst/>
              <a:gdLst>
                <a:gd name="connsiteX0" fmla="*/ 106545 w 993461"/>
                <a:gd name="connsiteY0" fmla="*/ 434531 h 1884330"/>
                <a:gd name="connsiteX1" fmla="*/ 105593 w 993461"/>
                <a:gd name="connsiteY1" fmla="*/ 449771 h 1884330"/>
                <a:gd name="connsiteX2" fmla="*/ 90448 w 993461"/>
                <a:gd name="connsiteY2" fmla="*/ 452153 h 1884330"/>
                <a:gd name="connsiteX3" fmla="*/ -611 w 993461"/>
                <a:gd name="connsiteY3" fmla="*/ 558261 h 1884330"/>
                <a:gd name="connsiteX4" fmla="*/ -611 w 993461"/>
                <a:gd name="connsiteY4" fmla="*/ 1324452 h 1884330"/>
                <a:gd name="connsiteX5" fmla="*/ 90448 w 993461"/>
                <a:gd name="connsiteY5" fmla="*/ 1430656 h 1884330"/>
                <a:gd name="connsiteX6" fmla="*/ 105593 w 993461"/>
                <a:gd name="connsiteY6" fmla="*/ 1432942 h 1884330"/>
                <a:gd name="connsiteX7" fmla="*/ 106545 w 993461"/>
                <a:gd name="connsiteY7" fmla="*/ 1448182 h 1884330"/>
                <a:gd name="connsiteX8" fmla="*/ 178459 w 993461"/>
                <a:gd name="connsiteY8" fmla="*/ 1542384 h 1884330"/>
                <a:gd name="connsiteX9" fmla="*/ 208177 w 993461"/>
                <a:gd name="connsiteY9" fmla="*/ 1552862 h 1884330"/>
                <a:gd name="connsiteX10" fmla="*/ 185032 w 993461"/>
                <a:gd name="connsiteY10" fmla="*/ 1574293 h 1884330"/>
                <a:gd name="connsiteX11" fmla="*/ 147979 w 993461"/>
                <a:gd name="connsiteY11" fmla="*/ 1648588 h 1884330"/>
                <a:gd name="connsiteX12" fmla="*/ 189794 w 993461"/>
                <a:gd name="connsiteY12" fmla="*/ 1735551 h 1884330"/>
                <a:gd name="connsiteX13" fmla="*/ 323715 w 993461"/>
                <a:gd name="connsiteY13" fmla="*/ 1788510 h 1884330"/>
                <a:gd name="connsiteX14" fmla="*/ 496118 w 993461"/>
                <a:gd name="connsiteY14" fmla="*/ 1883760 h 1884330"/>
                <a:gd name="connsiteX15" fmla="*/ 668520 w 993461"/>
                <a:gd name="connsiteY15" fmla="*/ 1788510 h 1884330"/>
                <a:gd name="connsiteX16" fmla="*/ 802537 w 993461"/>
                <a:gd name="connsiteY16" fmla="*/ 1735551 h 1884330"/>
                <a:gd name="connsiteX17" fmla="*/ 844352 w 993461"/>
                <a:gd name="connsiteY17" fmla="*/ 1648588 h 1884330"/>
                <a:gd name="connsiteX18" fmla="*/ 807204 w 993461"/>
                <a:gd name="connsiteY18" fmla="*/ 1574293 h 1884330"/>
                <a:gd name="connsiteX19" fmla="*/ 784154 w 993461"/>
                <a:gd name="connsiteY19" fmla="*/ 1552862 h 1884330"/>
                <a:gd name="connsiteX20" fmla="*/ 813872 w 993461"/>
                <a:gd name="connsiteY20" fmla="*/ 1542384 h 1884330"/>
                <a:gd name="connsiteX21" fmla="*/ 885691 w 993461"/>
                <a:gd name="connsiteY21" fmla="*/ 1448182 h 1884330"/>
                <a:gd name="connsiteX22" fmla="*/ 886738 w 993461"/>
                <a:gd name="connsiteY22" fmla="*/ 1432942 h 1884330"/>
                <a:gd name="connsiteX23" fmla="*/ 901883 w 993461"/>
                <a:gd name="connsiteY23" fmla="*/ 1430656 h 1884330"/>
                <a:gd name="connsiteX24" fmla="*/ 992847 w 993461"/>
                <a:gd name="connsiteY24" fmla="*/ 1324452 h 1884330"/>
                <a:gd name="connsiteX25" fmla="*/ 992847 w 993461"/>
                <a:gd name="connsiteY25" fmla="*/ 558261 h 1884330"/>
                <a:gd name="connsiteX26" fmla="*/ 901883 w 993461"/>
                <a:gd name="connsiteY26" fmla="*/ 452533 h 1884330"/>
                <a:gd name="connsiteX27" fmla="*/ 886738 w 993461"/>
                <a:gd name="connsiteY27" fmla="*/ 450152 h 1884330"/>
                <a:gd name="connsiteX28" fmla="*/ 885691 w 993461"/>
                <a:gd name="connsiteY28" fmla="*/ 434912 h 1884330"/>
                <a:gd name="connsiteX29" fmla="*/ 813872 w 993461"/>
                <a:gd name="connsiteY29" fmla="*/ 340710 h 1884330"/>
                <a:gd name="connsiteX30" fmla="*/ 784154 w 993461"/>
                <a:gd name="connsiteY30" fmla="*/ 330232 h 1884330"/>
                <a:gd name="connsiteX31" fmla="*/ 807204 w 993461"/>
                <a:gd name="connsiteY31" fmla="*/ 308801 h 1884330"/>
                <a:gd name="connsiteX32" fmla="*/ 844352 w 993461"/>
                <a:gd name="connsiteY32" fmla="*/ 234506 h 1884330"/>
                <a:gd name="connsiteX33" fmla="*/ 802537 w 993461"/>
                <a:gd name="connsiteY33" fmla="*/ 147638 h 1884330"/>
                <a:gd name="connsiteX34" fmla="*/ 668520 w 993461"/>
                <a:gd name="connsiteY34" fmla="*/ 94679 h 1884330"/>
                <a:gd name="connsiteX35" fmla="*/ 496118 w 993461"/>
                <a:gd name="connsiteY35" fmla="*/ -571 h 1884330"/>
                <a:gd name="connsiteX36" fmla="*/ 323810 w 993461"/>
                <a:gd name="connsiteY36" fmla="*/ 94679 h 1884330"/>
                <a:gd name="connsiteX37" fmla="*/ 189794 w 993461"/>
                <a:gd name="connsiteY37" fmla="*/ 147638 h 1884330"/>
                <a:gd name="connsiteX38" fmla="*/ 147979 w 993461"/>
                <a:gd name="connsiteY38" fmla="*/ 234506 h 1884330"/>
                <a:gd name="connsiteX39" fmla="*/ 185032 w 993461"/>
                <a:gd name="connsiteY39" fmla="*/ 308801 h 1884330"/>
                <a:gd name="connsiteX40" fmla="*/ 208177 w 993461"/>
                <a:gd name="connsiteY40" fmla="*/ 330232 h 1884330"/>
                <a:gd name="connsiteX41" fmla="*/ 178459 w 993461"/>
                <a:gd name="connsiteY41" fmla="*/ 340710 h 1884330"/>
                <a:gd name="connsiteX42" fmla="*/ 106545 w 993461"/>
                <a:gd name="connsiteY42" fmla="*/ 434531 h 188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93461" h="1884330">
                  <a:moveTo>
                    <a:pt x="106545" y="434531"/>
                  </a:moveTo>
                  <a:lnTo>
                    <a:pt x="105593" y="449771"/>
                  </a:lnTo>
                  <a:lnTo>
                    <a:pt x="90448" y="452153"/>
                  </a:lnTo>
                  <a:cubicBezTo>
                    <a:pt x="37918" y="459925"/>
                    <a:pt x="-897" y="505159"/>
                    <a:pt x="-611" y="558261"/>
                  </a:cubicBezTo>
                  <a:lnTo>
                    <a:pt x="-611" y="1324452"/>
                  </a:lnTo>
                  <a:cubicBezTo>
                    <a:pt x="-906" y="1377573"/>
                    <a:pt x="37899" y="1422836"/>
                    <a:pt x="90448" y="1430656"/>
                  </a:cubicBezTo>
                  <a:lnTo>
                    <a:pt x="105593" y="1432942"/>
                  </a:lnTo>
                  <a:lnTo>
                    <a:pt x="106545" y="1448182"/>
                  </a:lnTo>
                  <a:cubicBezTo>
                    <a:pt x="109517" y="1491139"/>
                    <a:pt x="137806" y="1528192"/>
                    <a:pt x="178459" y="1542384"/>
                  </a:cubicBezTo>
                  <a:lnTo>
                    <a:pt x="208177" y="1552862"/>
                  </a:lnTo>
                  <a:lnTo>
                    <a:pt x="185032" y="1574293"/>
                  </a:lnTo>
                  <a:cubicBezTo>
                    <a:pt x="163390" y="1593219"/>
                    <a:pt x="150074" y="1619908"/>
                    <a:pt x="147979" y="1648588"/>
                  </a:cubicBezTo>
                  <a:cubicBezTo>
                    <a:pt x="146941" y="1682649"/>
                    <a:pt x="162543" y="1715091"/>
                    <a:pt x="189794" y="1735551"/>
                  </a:cubicBezTo>
                  <a:cubicBezTo>
                    <a:pt x="226656" y="1765078"/>
                    <a:pt x="275995" y="1776985"/>
                    <a:pt x="323715" y="1788510"/>
                  </a:cubicBezTo>
                  <a:cubicBezTo>
                    <a:pt x="389914" y="1804417"/>
                    <a:pt x="458304" y="1820895"/>
                    <a:pt x="496118" y="1883760"/>
                  </a:cubicBezTo>
                  <a:cubicBezTo>
                    <a:pt x="534218" y="1820514"/>
                    <a:pt x="602322" y="1804036"/>
                    <a:pt x="668520" y="1788510"/>
                  </a:cubicBezTo>
                  <a:cubicBezTo>
                    <a:pt x="716145" y="1776985"/>
                    <a:pt x="765675" y="1765078"/>
                    <a:pt x="802537" y="1735551"/>
                  </a:cubicBezTo>
                  <a:cubicBezTo>
                    <a:pt x="829788" y="1715091"/>
                    <a:pt x="845390" y="1682649"/>
                    <a:pt x="844352" y="1648588"/>
                  </a:cubicBezTo>
                  <a:cubicBezTo>
                    <a:pt x="842266" y="1619889"/>
                    <a:pt x="828912" y="1593181"/>
                    <a:pt x="807204" y="1574293"/>
                  </a:cubicBezTo>
                  <a:lnTo>
                    <a:pt x="784154" y="1552862"/>
                  </a:lnTo>
                  <a:lnTo>
                    <a:pt x="813872" y="1542384"/>
                  </a:lnTo>
                  <a:cubicBezTo>
                    <a:pt x="854524" y="1528211"/>
                    <a:pt x="882785" y="1491139"/>
                    <a:pt x="885691" y="1448182"/>
                  </a:cubicBezTo>
                  <a:lnTo>
                    <a:pt x="886738" y="1432942"/>
                  </a:lnTo>
                  <a:lnTo>
                    <a:pt x="901883" y="1430656"/>
                  </a:lnTo>
                  <a:cubicBezTo>
                    <a:pt x="954394" y="1422798"/>
                    <a:pt x="993151" y="1377545"/>
                    <a:pt x="992847" y="1324452"/>
                  </a:cubicBezTo>
                  <a:lnTo>
                    <a:pt x="992847" y="558261"/>
                  </a:lnTo>
                  <a:cubicBezTo>
                    <a:pt x="992951" y="505331"/>
                    <a:pt x="954232" y="460334"/>
                    <a:pt x="901883" y="452533"/>
                  </a:cubicBezTo>
                  <a:lnTo>
                    <a:pt x="886738" y="450152"/>
                  </a:lnTo>
                  <a:lnTo>
                    <a:pt x="885691" y="434912"/>
                  </a:lnTo>
                  <a:cubicBezTo>
                    <a:pt x="882423" y="392098"/>
                    <a:pt x="854296" y="355198"/>
                    <a:pt x="813872" y="340710"/>
                  </a:cubicBezTo>
                  <a:lnTo>
                    <a:pt x="784154" y="330232"/>
                  </a:lnTo>
                  <a:lnTo>
                    <a:pt x="807204" y="308801"/>
                  </a:lnTo>
                  <a:cubicBezTo>
                    <a:pt x="828912" y="289913"/>
                    <a:pt x="842266" y="263205"/>
                    <a:pt x="844352" y="234506"/>
                  </a:cubicBezTo>
                  <a:cubicBezTo>
                    <a:pt x="845352" y="200473"/>
                    <a:pt x="829760" y="168079"/>
                    <a:pt x="802537" y="147638"/>
                  </a:cubicBezTo>
                  <a:cubicBezTo>
                    <a:pt x="765675" y="118016"/>
                    <a:pt x="716336" y="106109"/>
                    <a:pt x="668520" y="94679"/>
                  </a:cubicBezTo>
                  <a:cubicBezTo>
                    <a:pt x="602322" y="78677"/>
                    <a:pt x="534027" y="62199"/>
                    <a:pt x="496118" y="-571"/>
                  </a:cubicBezTo>
                  <a:cubicBezTo>
                    <a:pt x="458018" y="62675"/>
                    <a:pt x="389914" y="79153"/>
                    <a:pt x="323810" y="94679"/>
                  </a:cubicBezTo>
                  <a:cubicBezTo>
                    <a:pt x="276185" y="106109"/>
                    <a:pt x="226656" y="118016"/>
                    <a:pt x="189794" y="147638"/>
                  </a:cubicBezTo>
                  <a:cubicBezTo>
                    <a:pt x="162571" y="168079"/>
                    <a:pt x="146979" y="200473"/>
                    <a:pt x="147979" y="234506"/>
                  </a:cubicBezTo>
                  <a:cubicBezTo>
                    <a:pt x="150074" y="263186"/>
                    <a:pt x="163390" y="289875"/>
                    <a:pt x="185032" y="308801"/>
                  </a:cubicBezTo>
                  <a:lnTo>
                    <a:pt x="208177" y="330232"/>
                  </a:lnTo>
                  <a:lnTo>
                    <a:pt x="178459" y="340710"/>
                  </a:lnTo>
                  <a:cubicBezTo>
                    <a:pt x="138130" y="355131"/>
                    <a:pt x="109993" y="391840"/>
                    <a:pt x="106545" y="4345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DD05A7AF-B475-9EF9-1ECF-FAD16F9B6F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0021" y="492470"/>
            <a:ext cx="2361672" cy="2418522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E45CC9E9-811B-3E15-F5F2-72C51185A939}"/>
              </a:ext>
            </a:extLst>
          </p:cNvPr>
          <p:cNvGrpSpPr/>
          <p:nvPr/>
        </p:nvGrpSpPr>
        <p:grpSpPr>
          <a:xfrm>
            <a:off x="4715281" y="1220884"/>
            <a:ext cx="2689140" cy="5144646"/>
            <a:chOff x="6456766" y="516379"/>
            <a:chExt cx="2689140" cy="514464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EA72EA3-AB89-90E9-C2D4-66C9C09A9775}"/>
                </a:ext>
              </a:extLst>
            </p:cNvPr>
            <p:cNvSpPr/>
            <p:nvPr/>
          </p:nvSpPr>
          <p:spPr>
            <a:xfrm>
              <a:off x="6456766" y="516379"/>
              <a:ext cx="2689140" cy="5144646"/>
            </a:xfrm>
            <a:custGeom>
              <a:avLst/>
              <a:gdLst>
                <a:gd name="connsiteX0" fmla="*/ 533932 w 1070138"/>
                <a:gd name="connsiteY0" fmla="*/ 2046733 h 2047303"/>
                <a:gd name="connsiteX1" fmla="*/ 504786 w 1070138"/>
                <a:gd name="connsiteY1" fmla="*/ 1991583 h 2047303"/>
                <a:gd name="connsiteX2" fmla="*/ 352957 w 1070138"/>
                <a:gd name="connsiteY2" fmla="*/ 1907573 h 2047303"/>
                <a:gd name="connsiteX3" fmla="*/ 203986 w 1070138"/>
                <a:gd name="connsiteY3" fmla="*/ 1847279 h 2047303"/>
                <a:gd name="connsiteX4" fmla="*/ 147979 w 1070138"/>
                <a:gd name="connsiteY4" fmla="*/ 1728693 h 2047303"/>
                <a:gd name="connsiteX5" fmla="*/ 178650 w 1070138"/>
                <a:gd name="connsiteY5" fmla="*/ 1648779 h 2047303"/>
                <a:gd name="connsiteX6" fmla="*/ 108355 w 1070138"/>
                <a:gd name="connsiteY6" fmla="*/ 1547432 h 2047303"/>
                <a:gd name="connsiteX7" fmla="*/ -611 w 1070138"/>
                <a:gd name="connsiteY7" fmla="*/ 1406558 h 2047303"/>
                <a:gd name="connsiteX8" fmla="*/ -611 w 1070138"/>
                <a:gd name="connsiteY8" fmla="*/ 639985 h 2047303"/>
                <a:gd name="connsiteX9" fmla="*/ 108355 w 1070138"/>
                <a:gd name="connsiteY9" fmla="*/ 499111 h 2047303"/>
                <a:gd name="connsiteX10" fmla="*/ 178650 w 1070138"/>
                <a:gd name="connsiteY10" fmla="*/ 397765 h 2047303"/>
                <a:gd name="connsiteX11" fmla="*/ 147979 w 1070138"/>
                <a:gd name="connsiteY11" fmla="*/ 317850 h 2047303"/>
                <a:gd name="connsiteX12" fmla="*/ 203986 w 1070138"/>
                <a:gd name="connsiteY12" fmla="*/ 199169 h 2047303"/>
                <a:gd name="connsiteX13" fmla="*/ 352957 w 1070138"/>
                <a:gd name="connsiteY13" fmla="*/ 138971 h 2047303"/>
                <a:gd name="connsiteX14" fmla="*/ 504786 w 1070138"/>
                <a:gd name="connsiteY14" fmla="*/ 54960 h 2047303"/>
                <a:gd name="connsiteX15" fmla="*/ 534218 w 1070138"/>
                <a:gd name="connsiteY15" fmla="*/ -571 h 2047303"/>
                <a:gd name="connsiteX16" fmla="*/ 563650 w 1070138"/>
                <a:gd name="connsiteY16" fmla="*/ 54960 h 2047303"/>
                <a:gd name="connsiteX17" fmla="*/ 716050 w 1070138"/>
                <a:gd name="connsiteY17" fmla="*/ 138875 h 2047303"/>
                <a:gd name="connsiteX18" fmla="*/ 864926 w 1070138"/>
                <a:gd name="connsiteY18" fmla="*/ 199169 h 2047303"/>
                <a:gd name="connsiteX19" fmla="*/ 893930 w 1070138"/>
                <a:gd name="connsiteY19" fmla="*/ 393145 h 2047303"/>
                <a:gd name="connsiteX20" fmla="*/ 890358 w 1070138"/>
                <a:gd name="connsiteY20" fmla="*/ 397765 h 2047303"/>
                <a:gd name="connsiteX21" fmla="*/ 960557 w 1070138"/>
                <a:gd name="connsiteY21" fmla="*/ 499111 h 2047303"/>
                <a:gd name="connsiteX22" fmla="*/ 1069523 w 1070138"/>
                <a:gd name="connsiteY22" fmla="*/ 639985 h 2047303"/>
                <a:gd name="connsiteX23" fmla="*/ 1069523 w 1070138"/>
                <a:gd name="connsiteY23" fmla="*/ 1406176 h 2047303"/>
                <a:gd name="connsiteX24" fmla="*/ 960557 w 1070138"/>
                <a:gd name="connsiteY24" fmla="*/ 1547052 h 2047303"/>
                <a:gd name="connsiteX25" fmla="*/ 889596 w 1070138"/>
                <a:gd name="connsiteY25" fmla="*/ 1648683 h 2047303"/>
                <a:gd name="connsiteX26" fmla="*/ 868831 w 1070138"/>
                <a:gd name="connsiteY26" fmla="*/ 1843574 h 2047303"/>
                <a:gd name="connsiteX27" fmla="*/ 864164 w 1070138"/>
                <a:gd name="connsiteY27" fmla="*/ 1847184 h 2047303"/>
                <a:gd name="connsiteX28" fmla="*/ 715288 w 1070138"/>
                <a:gd name="connsiteY28" fmla="*/ 1907477 h 2047303"/>
                <a:gd name="connsiteX29" fmla="*/ 563460 w 1070138"/>
                <a:gd name="connsiteY29" fmla="*/ 1991488 h 2047303"/>
                <a:gd name="connsiteX30" fmla="*/ 533932 w 1070138"/>
                <a:gd name="connsiteY30" fmla="*/ 80297 h 2047303"/>
                <a:gd name="connsiteX31" fmla="*/ 361625 w 1070138"/>
                <a:gd name="connsiteY31" fmla="*/ 175547 h 2047303"/>
                <a:gd name="connsiteX32" fmla="*/ 227609 w 1070138"/>
                <a:gd name="connsiteY32" fmla="*/ 228506 h 2047303"/>
                <a:gd name="connsiteX33" fmla="*/ 185794 w 1070138"/>
                <a:gd name="connsiteY33" fmla="*/ 315469 h 2047303"/>
                <a:gd name="connsiteX34" fmla="*/ 222846 w 1070138"/>
                <a:gd name="connsiteY34" fmla="*/ 389764 h 2047303"/>
                <a:gd name="connsiteX35" fmla="*/ 245992 w 1070138"/>
                <a:gd name="connsiteY35" fmla="*/ 411195 h 2047303"/>
                <a:gd name="connsiteX36" fmla="*/ 216274 w 1070138"/>
                <a:gd name="connsiteY36" fmla="*/ 421673 h 2047303"/>
                <a:gd name="connsiteX37" fmla="*/ 144360 w 1070138"/>
                <a:gd name="connsiteY37" fmla="*/ 515875 h 2047303"/>
                <a:gd name="connsiteX38" fmla="*/ 143407 w 1070138"/>
                <a:gd name="connsiteY38" fmla="*/ 531115 h 2047303"/>
                <a:gd name="connsiteX39" fmla="*/ 128262 w 1070138"/>
                <a:gd name="connsiteY39" fmla="*/ 533401 h 2047303"/>
                <a:gd name="connsiteX40" fmla="*/ 37203 w 1070138"/>
                <a:gd name="connsiteY40" fmla="*/ 639605 h 2047303"/>
                <a:gd name="connsiteX41" fmla="*/ 37203 w 1070138"/>
                <a:gd name="connsiteY41" fmla="*/ 1405796 h 2047303"/>
                <a:gd name="connsiteX42" fmla="*/ 128262 w 1070138"/>
                <a:gd name="connsiteY42" fmla="*/ 1511904 h 2047303"/>
                <a:gd name="connsiteX43" fmla="*/ 143407 w 1070138"/>
                <a:gd name="connsiteY43" fmla="*/ 1514286 h 2047303"/>
                <a:gd name="connsiteX44" fmla="*/ 144360 w 1070138"/>
                <a:gd name="connsiteY44" fmla="*/ 1529525 h 2047303"/>
                <a:gd name="connsiteX45" fmla="*/ 216274 w 1070138"/>
                <a:gd name="connsiteY45" fmla="*/ 1623728 h 2047303"/>
                <a:gd name="connsiteX46" fmla="*/ 245992 w 1070138"/>
                <a:gd name="connsiteY46" fmla="*/ 1634205 h 2047303"/>
                <a:gd name="connsiteX47" fmla="*/ 222846 w 1070138"/>
                <a:gd name="connsiteY47" fmla="*/ 1655636 h 2047303"/>
                <a:gd name="connsiteX48" fmla="*/ 185794 w 1070138"/>
                <a:gd name="connsiteY48" fmla="*/ 1729932 h 2047303"/>
                <a:gd name="connsiteX49" fmla="*/ 227609 w 1070138"/>
                <a:gd name="connsiteY49" fmla="*/ 1816800 h 2047303"/>
                <a:gd name="connsiteX50" fmla="*/ 361530 w 1070138"/>
                <a:gd name="connsiteY50" fmla="*/ 1869759 h 2047303"/>
                <a:gd name="connsiteX51" fmla="*/ 533932 w 1070138"/>
                <a:gd name="connsiteY51" fmla="*/ 1965009 h 2047303"/>
                <a:gd name="connsiteX52" fmla="*/ 706335 w 1070138"/>
                <a:gd name="connsiteY52" fmla="*/ 1869759 h 2047303"/>
                <a:gd name="connsiteX53" fmla="*/ 840351 w 1070138"/>
                <a:gd name="connsiteY53" fmla="*/ 1816800 h 2047303"/>
                <a:gd name="connsiteX54" fmla="*/ 882166 w 1070138"/>
                <a:gd name="connsiteY54" fmla="*/ 1729932 h 2047303"/>
                <a:gd name="connsiteX55" fmla="*/ 845019 w 1070138"/>
                <a:gd name="connsiteY55" fmla="*/ 1655636 h 2047303"/>
                <a:gd name="connsiteX56" fmla="*/ 821968 w 1070138"/>
                <a:gd name="connsiteY56" fmla="*/ 1634205 h 2047303"/>
                <a:gd name="connsiteX57" fmla="*/ 851686 w 1070138"/>
                <a:gd name="connsiteY57" fmla="*/ 1623728 h 2047303"/>
                <a:gd name="connsiteX58" fmla="*/ 923505 w 1070138"/>
                <a:gd name="connsiteY58" fmla="*/ 1529525 h 2047303"/>
                <a:gd name="connsiteX59" fmla="*/ 924553 w 1070138"/>
                <a:gd name="connsiteY59" fmla="*/ 1514286 h 2047303"/>
                <a:gd name="connsiteX60" fmla="*/ 939697 w 1070138"/>
                <a:gd name="connsiteY60" fmla="*/ 1511904 h 2047303"/>
                <a:gd name="connsiteX61" fmla="*/ 1030661 w 1070138"/>
                <a:gd name="connsiteY61" fmla="*/ 1405796 h 2047303"/>
                <a:gd name="connsiteX62" fmla="*/ 1030661 w 1070138"/>
                <a:gd name="connsiteY62" fmla="*/ 639985 h 2047303"/>
                <a:gd name="connsiteX63" fmla="*/ 939697 w 1070138"/>
                <a:gd name="connsiteY63" fmla="*/ 534258 h 2047303"/>
                <a:gd name="connsiteX64" fmla="*/ 924553 w 1070138"/>
                <a:gd name="connsiteY64" fmla="*/ 531972 h 2047303"/>
                <a:gd name="connsiteX65" fmla="*/ 923505 w 1070138"/>
                <a:gd name="connsiteY65" fmla="*/ 516732 h 2047303"/>
                <a:gd name="connsiteX66" fmla="*/ 851686 w 1070138"/>
                <a:gd name="connsiteY66" fmla="*/ 422530 h 2047303"/>
                <a:gd name="connsiteX67" fmla="*/ 821968 w 1070138"/>
                <a:gd name="connsiteY67" fmla="*/ 412052 h 2047303"/>
                <a:gd name="connsiteX68" fmla="*/ 845019 w 1070138"/>
                <a:gd name="connsiteY68" fmla="*/ 390621 h 2047303"/>
                <a:gd name="connsiteX69" fmla="*/ 882166 w 1070138"/>
                <a:gd name="connsiteY69" fmla="*/ 316326 h 2047303"/>
                <a:gd name="connsiteX70" fmla="*/ 840351 w 1070138"/>
                <a:gd name="connsiteY70" fmla="*/ 229363 h 2047303"/>
                <a:gd name="connsiteX71" fmla="*/ 706335 w 1070138"/>
                <a:gd name="connsiteY71" fmla="*/ 176404 h 2047303"/>
                <a:gd name="connsiteX72" fmla="*/ 533932 w 1070138"/>
                <a:gd name="connsiteY72" fmla="*/ 80297 h 20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70138" h="2047303">
                  <a:moveTo>
                    <a:pt x="533932" y="2046733"/>
                  </a:moveTo>
                  <a:lnTo>
                    <a:pt x="504786" y="1991583"/>
                  </a:lnTo>
                  <a:cubicBezTo>
                    <a:pt x="476211" y="1937195"/>
                    <a:pt x="419061" y="1923479"/>
                    <a:pt x="352957" y="1907573"/>
                  </a:cubicBezTo>
                  <a:cubicBezTo>
                    <a:pt x="301141" y="1895095"/>
                    <a:pt x="247516" y="1882236"/>
                    <a:pt x="203986" y="1847279"/>
                  </a:cubicBezTo>
                  <a:cubicBezTo>
                    <a:pt x="167211" y="1819162"/>
                    <a:pt x="146332" y="1774966"/>
                    <a:pt x="147979" y="1728693"/>
                  </a:cubicBezTo>
                  <a:cubicBezTo>
                    <a:pt x="149637" y="1699509"/>
                    <a:pt x="160352" y="1671572"/>
                    <a:pt x="178650" y="1648779"/>
                  </a:cubicBezTo>
                  <a:cubicBezTo>
                    <a:pt x="141369" y="1627061"/>
                    <a:pt x="115632" y="1589952"/>
                    <a:pt x="108355" y="1547432"/>
                  </a:cubicBezTo>
                  <a:cubicBezTo>
                    <a:pt x="43995" y="1531068"/>
                    <a:pt x="-954" y="1472966"/>
                    <a:pt x="-611" y="1406558"/>
                  </a:cubicBezTo>
                  <a:lnTo>
                    <a:pt x="-611" y="639985"/>
                  </a:lnTo>
                  <a:cubicBezTo>
                    <a:pt x="-982" y="573568"/>
                    <a:pt x="43976" y="515447"/>
                    <a:pt x="108355" y="499111"/>
                  </a:cubicBezTo>
                  <a:cubicBezTo>
                    <a:pt x="115604" y="456581"/>
                    <a:pt x="141359" y="419454"/>
                    <a:pt x="178650" y="397765"/>
                  </a:cubicBezTo>
                  <a:cubicBezTo>
                    <a:pt x="160362" y="374971"/>
                    <a:pt x="149637" y="347035"/>
                    <a:pt x="147979" y="317850"/>
                  </a:cubicBezTo>
                  <a:cubicBezTo>
                    <a:pt x="146303" y="271549"/>
                    <a:pt x="167182" y="227305"/>
                    <a:pt x="203986" y="199169"/>
                  </a:cubicBezTo>
                  <a:cubicBezTo>
                    <a:pt x="247516" y="164307"/>
                    <a:pt x="301141" y="151544"/>
                    <a:pt x="352957" y="138971"/>
                  </a:cubicBezTo>
                  <a:cubicBezTo>
                    <a:pt x="418966" y="123064"/>
                    <a:pt x="476020" y="109253"/>
                    <a:pt x="504786" y="54960"/>
                  </a:cubicBezTo>
                  <a:lnTo>
                    <a:pt x="534218" y="-571"/>
                  </a:lnTo>
                  <a:lnTo>
                    <a:pt x="563650" y="54960"/>
                  </a:lnTo>
                  <a:cubicBezTo>
                    <a:pt x="592225" y="109253"/>
                    <a:pt x="649375" y="123064"/>
                    <a:pt x="716050" y="138875"/>
                  </a:cubicBezTo>
                  <a:cubicBezTo>
                    <a:pt x="767866" y="151353"/>
                    <a:pt x="821397" y="164307"/>
                    <a:pt x="864926" y="199169"/>
                  </a:cubicBezTo>
                  <a:cubicBezTo>
                    <a:pt x="926496" y="244727"/>
                    <a:pt x="939488" y="331566"/>
                    <a:pt x="893930" y="393145"/>
                  </a:cubicBezTo>
                  <a:cubicBezTo>
                    <a:pt x="892777" y="394707"/>
                    <a:pt x="891577" y="396250"/>
                    <a:pt x="890358" y="397765"/>
                  </a:cubicBezTo>
                  <a:cubicBezTo>
                    <a:pt x="927639" y="419463"/>
                    <a:pt x="953356" y="456591"/>
                    <a:pt x="960557" y="499111"/>
                  </a:cubicBezTo>
                  <a:cubicBezTo>
                    <a:pt x="1024965" y="515408"/>
                    <a:pt x="1069933" y="573549"/>
                    <a:pt x="1069523" y="639985"/>
                  </a:cubicBezTo>
                  <a:lnTo>
                    <a:pt x="1069523" y="1406176"/>
                  </a:lnTo>
                  <a:cubicBezTo>
                    <a:pt x="1069894" y="1472595"/>
                    <a:pt x="1024937" y="1530716"/>
                    <a:pt x="960557" y="1547052"/>
                  </a:cubicBezTo>
                  <a:cubicBezTo>
                    <a:pt x="953232" y="1589809"/>
                    <a:pt x="927210" y="1627071"/>
                    <a:pt x="889596" y="1648683"/>
                  </a:cubicBezTo>
                  <a:cubicBezTo>
                    <a:pt x="937678" y="1708234"/>
                    <a:pt x="928382" y="1795492"/>
                    <a:pt x="868831" y="1843574"/>
                  </a:cubicBezTo>
                  <a:cubicBezTo>
                    <a:pt x="867307" y="1844813"/>
                    <a:pt x="865745" y="1846012"/>
                    <a:pt x="864164" y="1847184"/>
                  </a:cubicBezTo>
                  <a:cubicBezTo>
                    <a:pt x="820635" y="1882141"/>
                    <a:pt x="767104" y="1894809"/>
                    <a:pt x="715288" y="1907477"/>
                  </a:cubicBezTo>
                  <a:cubicBezTo>
                    <a:pt x="649280" y="1923384"/>
                    <a:pt x="592225" y="1937100"/>
                    <a:pt x="563460" y="1991488"/>
                  </a:cubicBezTo>
                  <a:close/>
                  <a:moveTo>
                    <a:pt x="533932" y="80297"/>
                  </a:moveTo>
                  <a:cubicBezTo>
                    <a:pt x="495832" y="143542"/>
                    <a:pt x="427728" y="160021"/>
                    <a:pt x="361625" y="175547"/>
                  </a:cubicBezTo>
                  <a:cubicBezTo>
                    <a:pt x="314000" y="187072"/>
                    <a:pt x="264470" y="198978"/>
                    <a:pt x="227609" y="228506"/>
                  </a:cubicBezTo>
                  <a:cubicBezTo>
                    <a:pt x="200357" y="248965"/>
                    <a:pt x="184755" y="281407"/>
                    <a:pt x="185794" y="315469"/>
                  </a:cubicBezTo>
                  <a:cubicBezTo>
                    <a:pt x="187889" y="344149"/>
                    <a:pt x="201205" y="370838"/>
                    <a:pt x="222846" y="389764"/>
                  </a:cubicBezTo>
                  <a:lnTo>
                    <a:pt x="245992" y="411195"/>
                  </a:lnTo>
                  <a:lnTo>
                    <a:pt x="216274" y="421673"/>
                  </a:lnTo>
                  <a:cubicBezTo>
                    <a:pt x="175830" y="436151"/>
                    <a:pt x="147665" y="473041"/>
                    <a:pt x="144360" y="515875"/>
                  </a:cubicBezTo>
                  <a:lnTo>
                    <a:pt x="143407" y="531115"/>
                  </a:lnTo>
                  <a:lnTo>
                    <a:pt x="128262" y="533401"/>
                  </a:lnTo>
                  <a:cubicBezTo>
                    <a:pt x="75713" y="541221"/>
                    <a:pt x="36909" y="586483"/>
                    <a:pt x="37203" y="639605"/>
                  </a:cubicBezTo>
                  <a:lnTo>
                    <a:pt x="37203" y="1405796"/>
                  </a:lnTo>
                  <a:cubicBezTo>
                    <a:pt x="36918" y="1458898"/>
                    <a:pt x="75732" y="1504132"/>
                    <a:pt x="128262" y="1511904"/>
                  </a:cubicBezTo>
                  <a:lnTo>
                    <a:pt x="143407" y="1514286"/>
                  </a:lnTo>
                  <a:lnTo>
                    <a:pt x="144360" y="1529525"/>
                  </a:lnTo>
                  <a:cubicBezTo>
                    <a:pt x="147379" y="1572464"/>
                    <a:pt x="175650" y="1609497"/>
                    <a:pt x="216274" y="1623728"/>
                  </a:cubicBezTo>
                  <a:lnTo>
                    <a:pt x="245992" y="1634205"/>
                  </a:lnTo>
                  <a:lnTo>
                    <a:pt x="222846" y="1655636"/>
                  </a:lnTo>
                  <a:cubicBezTo>
                    <a:pt x="201205" y="1674562"/>
                    <a:pt x="187889" y="1701251"/>
                    <a:pt x="185794" y="1729932"/>
                  </a:cubicBezTo>
                  <a:cubicBezTo>
                    <a:pt x="184794" y="1763965"/>
                    <a:pt x="200386" y="1796359"/>
                    <a:pt x="227609" y="1816800"/>
                  </a:cubicBezTo>
                  <a:cubicBezTo>
                    <a:pt x="264470" y="1846422"/>
                    <a:pt x="313810" y="1858329"/>
                    <a:pt x="361530" y="1869759"/>
                  </a:cubicBezTo>
                  <a:cubicBezTo>
                    <a:pt x="427728" y="1885761"/>
                    <a:pt x="496118" y="1902239"/>
                    <a:pt x="533932" y="1965009"/>
                  </a:cubicBezTo>
                  <a:cubicBezTo>
                    <a:pt x="572032" y="1901667"/>
                    <a:pt x="640136" y="1885284"/>
                    <a:pt x="706335" y="1869759"/>
                  </a:cubicBezTo>
                  <a:cubicBezTo>
                    <a:pt x="753960" y="1858329"/>
                    <a:pt x="803490" y="1846422"/>
                    <a:pt x="840351" y="1816800"/>
                  </a:cubicBezTo>
                  <a:cubicBezTo>
                    <a:pt x="867574" y="1796359"/>
                    <a:pt x="883166" y="1763965"/>
                    <a:pt x="882166" y="1729932"/>
                  </a:cubicBezTo>
                  <a:cubicBezTo>
                    <a:pt x="880080" y="1701233"/>
                    <a:pt x="866727" y="1674525"/>
                    <a:pt x="845019" y="1655636"/>
                  </a:cubicBezTo>
                  <a:lnTo>
                    <a:pt x="821968" y="1634205"/>
                  </a:lnTo>
                  <a:lnTo>
                    <a:pt x="851686" y="1623728"/>
                  </a:lnTo>
                  <a:cubicBezTo>
                    <a:pt x="892320" y="1609526"/>
                    <a:pt x="920571" y="1572474"/>
                    <a:pt x="923505" y="1529525"/>
                  </a:cubicBezTo>
                  <a:lnTo>
                    <a:pt x="924553" y="1514286"/>
                  </a:lnTo>
                  <a:lnTo>
                    <a:pt x="939697" y="1511904"/>
                  </a:lnTo>
                  <a:cubicBezTo>
                    <a:pt x="992190" y="1504084"/>
                    <a:pt x="1030957" y="1458869"/>
                    <a:pt x="1030661" y="1405796"/>
                  </a:cubicBezTo>
                  <a:lnTo>
                    <a:pt x="1030661" y="639985"/>
                  </a:lnTo>
                  <a:cubicBezTo>
                    <a:pt x="1030728" y="587074"/>
                    <a:pt x="992028" y="542097"/>
                    <a:pt x="939697" y="534258"/>
                  </a:cubicBezTo>
                  <a:lnTo>
                    <a:pt x="924553" y="531972"/>
                  </a:lnTo>
                  <a:lnTo>
                    <a:pt x="923505" y="516732"/>
                  </a:lnTo>
                  <a:cubicBezTo>
                    <a:pt x="920238" y="473917"/>
                    <a:pt x="892110" y="437018"/>
                    <a:pt x="851686" y="422530"/>
                  </a:cubicBezTo>
                  <a:lnTo>
                    <a:pt x="821968" y="412052"/>
                  </a:lnTo>
                  <a:lnTo>
                    <a:pt x="845019" y="390621"/>
                  </a:lnTo>
                  <a:cubicBezTo>
                    <a:pt x="866727" y="371733"/>
                    <a:pt x="880080" y="345025"/>
                    <a:pt x="882166" y="316326"/>
                  </a:cubicBezTo>
                  <a:cubicBezTo>
                    <a:pt x="883205" y="282265"/>
                    <a:pt x="867603" y="249823"/>
                    <a:pt x="840351" y="229363"/>
                  </a:cubicBezTo>
                  <a:cubicBezTo>
                    <a:pt x="803490" y="199836"/>
                    <a:pt x="754150" y="187929"/>
                    <a:pt x="706335" y="176404"/>
                  </a:cubicBezTo>
                  <a:cubicBezTo>
                    <a:pt x="640136" y="160021"/>
                    <a:pt x="571461" y="143733"/>
                    <a:pt x="533932" y="802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9C24D3-F894-C581-8F1E-EE3D194B5B10}"/>
                </a:ext>
              </a:extLst>
            </p:cNvPr>
            <p:cNvSpPr/>
            <p:nvPr/>
          </p:nvSpPr>
          <p:spPr>
            <a:xfrm>
              <a:off x="6551793" y="721745"/>
              <a:ext cx="2496459" cy="4735113"/>
            </a:xfrm>
            <a:custGeom>
              <a:avLst/>
              <a:gdLst>
                <a:gd name="connsiteX0" fmla="*/ 106545 w 993461"/>
                <a:gd name="connsiteY0" fmla="*/ 434531 h 1884330"/>
                <a:gd name="connsiteX1" fmla="*/ 105593 w 993461"/>
                <a:gd name="connsiteY1" fmla="*/ 449771 h 1884330"/>
                <a:gd name="connsiteX2" fmla="*/ 90448 w 993461"/>
                <a:gd name="connsiteY2" fmla="*/ 452153 h 1884330"/>
                <a:gd name="connsiteX3" fmla="*/ -611 w 993461"/>
                <a:gd name="connsiteY3" fmla="*/ 558261 h 1884330"/>
                <a:gd name="connsiteX4" fmla="*/ -611 w 993461"/>
                <a:gd name="connsiteY4" fmla="*/ 1324452 h 1884330"/>
                <a:gd name="connsiteX5" fmla="*/ 90448 w 993461"/>
                <a:gd name="connsiteY5" fmla="*/ 1430656 h 1884330"/>
                <a:gd name="connsiteX6" fmla="*/ 105593 w 993461"/>
                <a:gd name="connsiteY6" fmla="*/ 1432942 h 1884330"/>
                <a:gd name="connsiteX7" fmla="*/ 106545 w 993461"/>
                <a:gd name="connsiteY7" fmla="*/ 1448182 h 1884330"/>
                <a:gd name="connsiteX8" fmla="*/ 178459 w 993461"/>
                <a:gd name="connsiteY8" fmla="*/ 1542384 h 1884330"/>
                <a:gd name="connsiteX9" fmla="*/ 208177 w 993461"/>
                <a:gd name="connsiteY9" fmla="*/ 1552862 h 1884330"/>
                <a:gd name="connsiteX10" fmla="*/ 185032 w 993461"/>
                <a:gd name="connsiteY10" fmla="*/ 1574293 h 1884330"/>
                <a:gd name="connsiteX11" fmla="*/ 147979 w 993461"/>
                <a:gd name="connsiteY11" fmla="*/ 1648588 h 1884330"/>
                <a:gd name="connsiteX12" fmla="*/ 189794 w 993461"/>
                <a:gd name="connsiteY12" fmla="*/ 1735551 h 1884330"/>
                <a:gd name="connsiteX13" fmla="*/ 323715 w 993461"/>
                <a:gd name="connsiteY13" fmla="*/ 1788510 h 1884330"/>
                <a:gd name="connsiteX14" fmla="*/ 496118 w 993461"/>
                <a:gd name="connsiteY14" fmla="*/ 1883760 h 1884330"/>
                <a:gd name="connsiteX15" fmla="*/ 668520 w 993461"/>
                <a:gd name="connsiteY15" fmla="*/ 1788510 h 1884330"/>
                <a:gd name="connsiteX16" fmla="*/ 802537 w 993461"/>
                <a:gd name="connsiteY16" fmla="*/ 1735551 h 1884330"/>
                <a:gd name="connsiteX17" fmla="*/ 844352 w 993461"/>
                <a:gd name="connsiteY17" fmla="*/ 1648588 h 1884330"/>
                <a:gd name="connsiteX18" fmla="*/ 807204 w 993461"/>
                <a:gd name="connsiteY18" fmla="*/ 1574293 h 1884330"/>
                <a:gd name="connsiteX19" fmla="*/ 784154 w 993461"/>
                <a:gd name="connsiteY19" fmla="*/ 1552862 h 1884330"/>
                <a:gd name="connsiteX20" fmla="*/ 813872 w 993461"/>
                <a:gd name="connsiteY20" fmla="*/ 1542384 h 1884330"/>
                <a:gd name="connsiteX21" fmla="*/ 885691 w 993461"/>
                <a:gd name="connsiteY21" fmla="*/ 1448182 h 1884330"/>
                <a:gd name="connsiteX22" fmla="*/ 886738 w 993461"/>
                <a:gd name="connsiteY22" fmla="*/ 1432942 h 1884330"/>
                <a:gd name="connsiteX23" fmla="*/ 901883 w 993461"/>
                <a:gd name="connsiteY23" fmla="*/ 1430656 h 1884330"/>
                <a:gd name="connsiteX24" fmla="*/ 992847 w 993461"/>
                <a:gd name="connsiteY24" fmla="*/ 1324452 h 1884330"/>
                <a:gd name="connsiteX25" fmla="*/ 992847 w 993461"/>
                <a:gd name="connsiteY25" fmla="*/ 558261 h 1884330"/>
                <a:gd name="connsiteX26" fmla="*/ 901883 w 993461"/>
                <a:gd name="connsiteY26" fmla="*/ 452533 h 1884330"/>
                <a:gd name="connsiteX27" fmla="*/ 886738 w 993461"/>
                <a:gd name="connsiteY27" fmla="*/ 450152 h 1884330"/>
                <a:gd name="connsiteX28" fmla="*/ 885691 w 993461"/>
                <a:gd name="connsiteY28" fmla="*/ 434912 h 1884330"/>
                <a:gd name="connsiteX29" fmla="*/ 813872 w 993461"/>
                <a:gd name="connsiteY29" fmla="*/ 340710 h 1884330"/>
                <a:gd name="connsiteX30" fmla="*/ 784154 w 993461"/>
                <a:gd name="connsiteY30" fmla="*/ 330232 h 1884330"/>
                <a:gd name="connsiteX31" fmla="*/ 807204 w 993461"/>
                <a:gd name="connsiteY31" fmla="*/ 308801 h 1884330"/>
                <a:gd name="connsiteX32" fmla="*/ 844352 w 993461"/>
                <a:gd name="connsiteY32" fmla="*/ 234506 h 1884330"/>
                <a:gd name="connsiteX33" fmla="*/ 802537 w 993461"/>
                <a:gd name="connsiteY33" fmla="*/ 147638 h 1884330"/>
                <a:gd name="connsiteX34" fmla="*/ 668520 w 993461"/>
                <a:gd name="connsiteY34" fmla="*/ 94679 h 1884330"/>
                <a:gd name="connsiteX35" fmla="*/ 496118 w 993461"/>
                <a:gd name="connsiteY35" fmla="*/ -571 h 1884330"/>
                <a:gd name="connsiteX36" fmla="*/ 323810 w 993461"/>
                <a:gd name="connsiteY36" fmla="*/ 94679 h 1884330"/>
                <a:gd name="connsiteX37" fmla="*/ 189794 w 993461"/>
                <a:gd name="connsiteY37" fmla="*/ 147638 h 1884330"/>
                <a:gd name="connsiteX38" fmla="*/ 147979 w 993461"/>
                <a:gd name="connsiteY38" fmla="*/ 234506 h 1884330"/>
                <a:gd name="connsiteX39" fmla="*/ 185032 w 993461"/>
                <a:gd name="connsiteY39" fmla="*/ 308801 h 1884330"/>
                <a:gd name="connsiteX40" fmla="*/ 208177 w 993461"/>
                <a:gd name="connsiteY40" fmla="*/ 330232 h 1884330"/>
                <a:gd name="connsiteX41" fmla="*/ 178459 w 993461"/>
                <a:gd name="connsiteY41" fmla="*/ 340710 h 1884330"/>
                <a:gd name="connsiteX42" fmla="*/ 106545 w 993461"/>
                <a:gd name="connsiteY42" fmla="*/ 434531 h 188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93461" h="1884330">
                  <a:moveTo>
                    <a:pt x="106545" y="434531"/>
                  </a:moveTo>
                  <a:lnTo>
                    <a:pt x="105593" y="449771"/>
                  </a:lnTo>
                  <a:lnTo>
                    <a:pt x="90448" y="452153"/>
                  </a:lnTo>
                  <a:cubicBezTo>
                    <a:pt x="37918" y="459925"/>
                    <a:pt x="-897" y="505159"/>
                    <a:pt x="-611" y="558261"/>
                  </a:cubicBezTo>
                  <a:lnTo>
                    <a:pt x="-611" y="1324452"/>
                  </a:lnTo>
                  <a:cubicBezTo>
                    <a:pt x="-906" y="1377573"/>
                    <a:pt x="37899" y="1422836"/>
                    <a:pt x="90448" y="1430656"/>
                  </a:cubicBezTo>
                  <a:lnTo>
                    <a:pt x="105593" y="1432942"/>
                  </a:lnTo>
                  <a:lnTo>
                    <a:pt x="106545" y="1448182"/>
                  </a:lnTo>
                  <a:cubicBezTo>
                    <a:pt x="109517" y="1491139"/>
                    <a:pt x="137806" y="1528192"/>
                    <a:pt x="178459" y="1542384"/>
                  </a:cubicBezTo>
                  <a:lnTo>
                    <a:pt x="208177" y="1552862"/>
                  </a:lnTo>
                  <a:lnTo>
                    <a:pt x="185032" y="1574293"/>
                  </a:lnTo>
                  <a:cubicBezTo>
                    <a:pt x="163390" y="1593219"/>
                    <a:pt x="150074" y="1619908"/>
                    <a:pt x="147979" y="1648588"/>
                  </a:cubicBezTo>
                  <a:cubicBezTo>
                    <a:pt x="146941" y="1682649"/>
                    <a:pt x="162543" y="1715091"/>
                    <a:pt x="189794" y="1735551"/>
                  </a:cubicBezTo>
                  <a:cubicBezTo>
                    <a:pt x="226656" y="1765078"/>
                    <a:pt x="275995" y="1776985"/>
                    <a:pt x="323715" y="1788510"/>
                  </a:cubicBezTo>
                  <a:cubicBezTo>
                    <a:pt x="389914" y="1804417"/>
                    <a:pt x="458304" y="1820895"/>
                    <a:pt x="496118" y="1883760"/>
                  </a:cubicBezTo>
                  <a:cubicBezTo>
                    <a:pt x="534218" y="1820514"/>
                    <a:pt x="602322" y="1804036"/>
                    <a:pt x="668520" y="1788510"/>
                  </a:cubicBezTo>
                  <a:cubicBezTo>
                    <a:pt x="716145" y="1776985"/>
                    <a:pt x="765675" y="1765078"/>
                    <a:pt x="802537" y="1735551"/>
                  </a:cubicBezTo>
                  <a:cubicBezTo>
                    <a:pt x="829788" y="1715091"/>
                    <a:pt x="845390" y="1682649"/>
                    <a:pt x="844352" y="1648588"/>
                  </a:cubicBezTo>
                  <a:cubicBezTo>
                    <a:pt x="842266" y="1619889"/>
                    <a:pt x="828912" y="1593181"/>
                    <a:pt x="807204" y="1574293"/>
                  </a:cubicBezTo>
                  <a:lnTo>
                    <a:pt x="784154" y="1552862"/>
                  </a:lnTo>
                  <a:lnTo>
                    <a:pt x="813872" y="1542384"/>
                  </a:lnTo>
                  <a:cubicBezTo>
                    <a:pt x="854524" y="1528211"/>
                    <a:pt x="882785" y="1491139"/>
                    <a:pt x="885691" y="1448182"/>
                  </a:cubicBezTo>
                  <a:lnTo>
                    <a:pt x="886738" y="1432942"/>
                  </a:lnTo>
                  <a:lnTo>
                    <a:pt x="901883" y="1430656"/>
                  </a:lnTo>
                  <a:cubicBezTo>
                    <a:pt x="954394" y="1422798"/>
                    <a:pt x="993151" y="1377545"/>
                    <a:pt x="992847" y="1324452"/>
                  </a:cubicBezTo>
                  <a:lnTo>
                    <a:pt x="992847" y="558261"/>
                  </a:lnTo>
                  <a:cubicBezTo>
                    <a:pt x="992951" y="505331"/>
                    <a:pt x="954232" y="460334"/>
                    <a:pt x="901883" y="452533"/>
                  </a:cubicBezTo>
                  <a:lnTo>
                    <a:pt x="886738" y="450152"/>
                  </a:lnTo>
                  <a:lnTo>
                    <a:pt x="885691" y="434912"/>
                  </a:lnTo>
                  <a:cubicBezTo>
                    <a:pt x="882423" y="392098"/>
                    <a:pt x="854296" y="355198"/>
                    <a:pt x="813872" y="340710"/>
                  </a:cubicBezTo>
                  <a:lnTo>
                    <a:pt x="784154" y="330232"/>
                  </a:lnTo>
                  <a:lnTo>
                    <a:pt x="807204" y="308801"/>
                  </a:lnTo>
                  <a:cubicBezTo>
                    <a:pt x="828912" y="289913"/>
                    <a:pt x="842266" y="263205"/>
                    <a:pt x="844352" y="234506"/>
                  </a:cubicBezTo>
                  <a:cubicBezTo>
                    <a:pt x="845352" y="200473"/>
                    <a:pt x="829760" y="168079"/>
                    <a:pt x="802537" y="147638"/>
                  </a:cubicBezTo>
                  <a:cubicBezTo>
                    <a:pt x="765675" y="118016"/>
                    <a:pt x="716336" y="106109"/>
                    <a:pt x="668520" y="94679"/>
                  </a:cubicBezTo>
                  <a:cubicBezTo>
                    <a:pt x="602322" y="78677"/>
                    <a:pt x="534027" y="62199"/>
                    <a:pt x="496118" y="-571"/>
                  </a:cubicBezTo>
                  <a:cubicBezTo>
                    <a:pt x="458018" y="62675"/>
                    <a:pt x="389914" y="79153"/>
                    <a:pt x="323810" y="94679"/>
                  </a:cubicBezTo>
                  <a:cubicBezTo>
                    <a:pt x="276185" y="106109"/>
                    <a:pt x="226656" y="118016"/>
                    <a:pt x="189794" y="147638"/>
                  </a:cubicBezTo>
                  <a:cubicBezTo>
                    <a:pt x="162571" y="168079"/>
                    <a:pt x="146979" y="200473"/>
                    <a:pt x="147979" y="234506"/>
                  </a:cubicBezTo>
                  <a:cubicBezTo>
                    <a:pt x="150074" y="263186"/>
                    <a:pt x="163390" y="289875"/>
                    <a:pt x="185032" y="308801"/>
                  </a:cubicBezTo>
                  <a:lnTo>
                    <a:pt x="208177" y="330232"/>
                  </a:lnTo>
                  <a:lnTo>
                    <a:pt x="178459" y="340710"/>
                  </a:lnTo>
                  <a:cubicBezTo>
                    <a:pt x="138130" y="355131"/>
                    <a:pt x="109993" y="391840"/>
                    <a:pt x="106545" y="4345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0B42285C-19F9-7DCF-D793-E58CAEE51D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7701" y="492470"/>
            <a:ext cx="2361672" cy="2418522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B8F591E-1AC5-20FB-B1BA-E48D8AA41FA5}"/>
              </a:ext>
            </a:extLst>
          </p:cNvPr>
          <p:cNvGrpSpPr/>
          <p:nvPr/>
        </p:nvGrpSpPr>
        <p:grpSpPr>
          <a:xfrm>
            <a:off x="932961" y="1220884"/>
            <a:ext cx="2689140" cy="5144646"/>
            <a:chOff x="6456766" y="516379"/>
            <a:chExt cx="2689140" cy="5144646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E137E51-0FEE-43C7-E80D-AF2E326EED0E}"/>
                </a:ext>
              </a:extLst>
            </p:cNvPr>
            <p:cNvSpPr/>
            <p:nvPr/>
          </p:nvSpPr>
          <p:spPr>
            <a:xfrm>
              <a:off x="6456766" y="516379"/>
              <a:ext cx="2689140" cy="5144646"/>
            </a:xfrm>
            <a:custGeom>
              <a:avLst/>
              <a:gdLst>
                <a:gd name="connsiteX0" fmla="*/ 533932 w 1070138"/>
                <a:gd name="connsiteY0" fmla="*/ 2046733 h 2047303"/>
                <a:gd name="connsiteX1" fmla="*/ 504786 w 1070138"/>
                <a:gd name="connsiteY1" fmla="*/ 1991583 h 2047303"/>
                <a:gd name="connsiteX2" fmla="*/ 352957 w 1070138"/>
                <a:gd name="connsiteY2" fmla="*/ 1907573 h 2047303"/>
                <a:gd name="connsiteX3" fmla="*/ 203986 w 1070138"/>
                <a:gd name="connsiteY3" fmla="*/ 1847279 h 2047303"/>
                <a:gd name="connsiteX4" fmla="*/ 147979 w 1070138"/>
                <a:gd name="connsiteY4" fmla="*/ 1728693 h 2047303"/>
                <a:gd name="connsiteX5" fmla="*/ 178650 w 1070138"/>
                <a:gd name="connsiteY5" fmla="*/ 1648779 h 2047303"/>
                <a:gd name="connsiteX6" fmla="*/ 108355 w 1070138"/>
                <a:gd name="connsiteY6" fmla="*/ 1547432 h 2047303"/>
                <a:gd name="connsiteX7" fmla="*/ -611 w 1070138"/>
                <a:gd name="connsiteY7" fmla="*/ 1406558 h 2047303"/>
                <a:gd name="connsiteX8" fmla="*/ -611 w 1070138"/>
                <a:gd name="connsiteY8" fmla="*/ 639985 h 2047303"/>
                <a:gd name="connsiteX9" fmla="*/ 108355 w 1070138"/>
                <a:gd name="connsiteY9" fmla="*/ 499111 h 2047303"/>
                <a:gd name="connsiteX10" fmla="*/ 178650 w 1070138"/>
                <a:gd name="connsiteY10" fmla="*/ 397765 h 2047303"/>
                <a:gd name="connsiteX11" fmla="*/ 147979 w 1070138"/>
                <a:gd name="connsiteY11" fmla="*/ 317850 h 2047303"/>
                <a:gd name="connsiteX12" fmla="*/ 203986 w 1070138"/>
                <a:gd name="connsiteY12" fmla="*/ 199169 h 2047303"/>
                <a:gd name="connsiteX13" fmla="*/ 352957 w 1070138"/>
                <a:gd name="connsiteY13" fmla="*/ 138971 h 2047303"/>
                <a:gd name="connsiteX14" fmla="*/ 504786 w 1070138"/>
                <a:gd name="connsiteY14" fmla="*/ 54960 h 2047303"/>
                <a:gd name="connsiteX15" fmla="*/ 534218 w 1070138"/>
                <a:gd name="connsiteY15" fmla="*/ -571 h 2047303"/>
                <a:gd name="connsiteX16" fmla="*/ 563650 w 1070138"/>
                <a:gd name="connsiteY16" fmla="*/ 54960 h 2047303"/>
                <a:gd name="connsiteX17" fmla="*/ 716050 w 1070138"/>
                <a:gd name="connsiteY17" fmla="*/ 138875 h 2047303"/>
                <a:gd name="connsiteX18" fmla="*/ 864926 w 1070138"/>
                <a:gd name="connsiteY18" fmla="*/ 199169 h 2047303"/>
                <a:gd name="connsiteX19" fmla="*/ 893930 w 1070138"/>
                <a:gd name="connsiteY19" fmla="*/ 393145 h 2047303"/>
                <a:gd name="connsiteX20" fmla="*/ 890358 w 1070138"/>
                <a:gd name="connsiteY20" fmla="*/ 397765 h 2047303"/>
                <a:gd name="connsiteX21" fmla="*/ 960557 w 1070138"/>
                <a:gd name="connsiteY21" fmla="*/ 499111 h 2047303"/>
                <a:gd name="connsiteX22" fmla="*/ 1069523 w 1070138"/>
                <a:gd name="connsiteY22" fmla="*/ 639985 h 2047303"/>
                <a:gd name="connsiteX23" fmla="*/ 1069523 w 1070138"/>
                <a:gd name="connsiteY23" fmla="*/ 1406176 h 2047303"/>
                <a:gd name="connsiteX24" fmla="*/ 960557 w 1070138"/>
                <a:gd name="connsiteY24" fmla="*/ 1547052 h 2047303"/>
                <a:gd name="connsiteX25" fmla="*/ 889596 w 1070138"/>
                <a:gd name="connsiteY25" fmla="*/ 1648683 h 2047303"/>
                <a:gd name="connsiteX26" fmla="*/ 868831 w 1070138"/>
                <a:gd name="connsiteY26" fmla="*/ 1843574 h 2047303"/>
                <a:gd name="connsiteX27" fmla="*/ 864164 w 1070138"/>
                <a:gd name="connsiteY27" fmla="*/ 1847184 h 2047303"/>
                <a:gd name="connsiteX28" fmla="*/ 715288 w 1070138"/>
                <a:gd name="connsiteY28" fmla="*/ 1907477 h 2047303"/>
                <a:gd name="connsiteX29" fmla="*/ 563460 w 1070138"/>
                <a:gd name="connsiteY29" fmla="*/ 1991488 h 2047303"/>
                <a:gd name="connsiteX30" fmla="*/ 533932 w 1070138"/>
                <a:gd name="connsiteY30" fmla="*/ 80297 h 2047303"/>
                <a:gd name="connsiteX31" fmla="*/ 361625 w 1070138"/>
                <a:gd name="connsiteY31" fmla="*/ 175547 h 2047303"/>
                <a:gd name="connsiteX32" fmla="*/ 227609 w 1070138"/>
                <a:gd name="connsiteY32" fmla="*/ 228506 h 2047303"/>
                <a:gd name="connsiteX33" fmla="*/ 185794 w 1070138"/>
                <a:gd name="connsiteY33" fmla="*/ 315469 h 2047303"/>
                <a:gd name="connsiteX34" fmla="*/ 222846 w 1070138"/>
                <a:gd name="connsiteY34" fmla="*/ 389764 h 2047303"/>
                <a:gd name="connsiteX35" fmla="*/ 245992 w 1070138"/>
                <a:gd name="connsiteY35" fmla="*/ 411195 h 2047303"/>
                <a:gd name="connsiteX36" fmla="*/ 216274 w 1070138"/>
                <a:gd name="connsiteY36" fmla="*/ 421673 h 2047303"/>
                <a:gd name="connsiteX37" fmla="*/ 144360 w 1070138"/>
                <a:gd name="connsiteY37" fmla="*/ 515875 h 2047303"/>
                <a:gd name="connsiteX38" fmla="*/ 143407 w 1070138"/>
                <a:gd name="connsiteY38" fmla="*/ 531115 h 2047303"/>
                <a:gd name="connsiteX39" fmla="*/ 128262 w 1070138"/>
                <a:gd name="connsiteY39" fmla="*/ 533401 h 2047303"/>
                <a:gd name="connsiteX40" fmla="*/ 37203 w 1070138"/>
                <a:gd name="connsiteY40" fmla="*/ 639605 h 2047303"/>
                <a:gd name="connsiteX41" fmla="*/ 37203 w 1070138"/>
                <a:gd name="connsiteY41" fmla="*/ 1405796 h 2047303"/>
                <a:gd name="connsiteX42" fmla="*/ 128262 w 1070138"/>
                <a:gd name="connsiteY42" fmla="*/ 1511904 h 2047303"/>
                <a:gd name="connsiteX43" fmla="*/ 143407 w 1070138"/>
                <a:gd name="connsiteY43" fmla="*/ 1514286 h 2047303"/>
                <a:gd name="connsiteX44" fmla="*/ 144360 w 1070138"/>
                <a:gd name="connsiteY44" fmla="*/ 1529525 h 2047303"/>
                <a:gd name="connsiteX45" fmla="*/ 216274 w 1070138"/>
                <a:gd name="connsiteY45" fmla="*/ 1623728 h 2047303"/>
                <a:gd name="connsiteX46" fmla="*/ 245992 w 1070138"/>
                <a:gd name="connsiteY46" fmla="*/ 1634205 h 2047303"/>
                <a:gd name="connsiteX47" fmla="*/ 222846 w 1070138"/>
                <a:gd name="connsiteY47" fmla="*/ 1655636 h 2047303"/>
                <a:gd name="connsiteX48" fmla="*/ 185794 w 1070138"/>
                <a:gd name="connsiteY48" fmla="*/ 1729932 h 2047303"/>
                <a:gd name="connsiteX49" fmla="*/ 227609 w 1070138"/>
                <a:gd name="connsiteY49" fmla="*/ 1816800 h 2047303"/>
                <a:gd name="connsiteX50" fmla="*/ 361530 w 1070138"/>
                <a:gd name="connsiteY50" fmla="*/ 1869759 h 2047303"/>
                <a:gd name="connsiteX51" fmla="*/ 533932 w 1070138"/>
                <a:gd name="connsiteY51" fmla="*/ 1965009 h 2047303"/>
                <a:gd name="connsiteX52" fmla="*/ 706335 w 1070138"/>
                <a:gd name="connsiteY52" fmla="*/ 1869759 h 2047303"/>
                <a:gd name="connsiteX53" fmla="*/ 840351 w 1070138"/>
                <a:gd name="connsiteY53" fmla="*/ 1816800 h 2047303"/>
                <a:gd name="connsiteX54" fmla="*/ 882166 w 1070138"/>
                <a:gd name="connsiteY54" fmla="*/ 1729932 h 2047303"/>
                <a:gd name="connsiteX55" fmla="*/ 845019 w 1070138"/>
                <a:gd name="connsiteY55" fmla="*/ 1655636 h 2047303"/>
                <a:gd name="connsiteX56" fmla="*/ 821968 w 1070138"/>
                <a:gd name="connsiteY56" fmla="*/ 1634205 h 2047303"/>
                <a:gd name="connsiteX57" fmla="*/ 851686 w 1070138"/>
                <a:gd name="connsiteY57" fmla="*/ 1623728 h 2047303"/>
                <a:gd name="connsiteX58" fmla="*/ 923505 w 1070138"/>
                <a:gd name="connsiteY58" fmla="*/ 1529525 h 2047303"/>
                <a:gd name="connsiteX59" fmla="*/ 924553 w 1070138"/>
                <a:gd name="connsiteY59" fmla="*/ 1514286 h 2047303"/>
                <a:gd name="connsiteX60" fmla="*/ 939697 w 1070138"/>
                <a:gd name="connsiteY60" fmla="*/ 1511904 h 2047303"/>
                <a:gd name="connsiteX61" fmla="*/ 1030661 w 1070138"/>
                <a:gd name="connsiteY61" fmla="*/ 1405796 h 2047303"/>
                <a:gd name="connsiteX62" fmla="*/ 1030661 w 1070138"/>
                <a:gd name="connsiteY62" fmla="*/ 639985 h 2047303"/>
                <a:gd name="connsiteX63" fmla="*/ 939697 w 1070138"/>
                <a:gd name="connsiteY63" fmla="*/ 534258 h 2047303"/>
                <a:gd name="connsiteX64" fmla="*/ 924553 w 1070138"/>
                <a:gd name="connsiteY64" fmla="*/ 531972 h 2047303"/>
                <a:gd name="connsiteX65" fmla="*/ 923505 w 1070138"/>
                <a:gd name="connsiteY65" fmla="*/ 516732 h 2047303"/>
                <a:gd name="connsiteX66" fmla="*/ 851686 w 1070138"/>
                <a:gd name="connsiteY66" fmla="*/ 422530 h 2047303"/>
                <a:gd name="connsiteX67" fmla="*/ 821968 w 1070138"/>
                <a:gd name="connsiteY67" fmla="*/ 412052 h 2047303"/>
                <a:gd name="connsiteX68" fmla="*/ 845019 w 1070138"/>
                <a:gd name="connsiteY68" fmla="*/ 390621 h 2047303"/>
                <a:gd name="connsiteX69" fmla="*/ 882166 w 1070138"/>
                <a:gd name="connsiteY69" fmla="*/ 316326 h 2047303"/>
                <a:gd name="connsiteX70" fmla="*/ 840351 w 1070138"/>
                <a:gd name="connsiteY70" fmla="*/ 229363 h 2047303"/>
                <a:gd name="connsiteX71" fmla="*/ 706335 w 1070138"/>
                <a:gd name="connsiteY71" fmla="*/ 176404 h 2047303"/>
                <a:gd name="connsiteX72" fmla="*/ 533932 w 1070138"/>
                <a:gd name="connsiteY72" fmla="*/ 80297 h 20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70138" h="2047303">
                  <a:moveTo>
                    <a:pt x="533932" y="2046733"/>
                  </a:moveTo>
                  <a:lnTo>
                    <a:pt x="504786" y="1991583"/>
                  </a:lnTo>
                  <a:cubicBezTo>
                    <a:pt x="476211" y="1937195"/>
                    <a:pt x="419061" y="1923479"/>
                    <a:pt x="352957" y="1907573"/>
                  </a:cubicBezTo>
                  <a:cubicBezTo>
                    <a:pt x="301141" y="1895095"/>
                    <a:pt x="247516" y="1882236"/>
                    <a:pt x="203986" y="1847279"/>
                  </a:cubicBezTo>
                  <a:cubicBezTo>
                    <a:pt x="167211" y="1819162"/>
                    <a:pt x="146332" y="1774966"/>
                    <a:pt x="147979" y="1728693"/>
                  </a:cubicBezTo>
                  <a:cubicBezTo>
                    <a:pt x="149637" y="1699509"/>
                    <a:pt x="160352" y="1671572"/>
                    <a:pt x="178650" y="1648779"/>
                  </a:cubicBezTo>
                  <a:cubicBezTo>
                    <a:pt x="141369" y="1627061"/>
                    <a:pt x="115632" y="1589952"/>
                    <a:pt x="108355" y="1547432"/>
                  </a:cubicBezTo>
                  <a:cubicBezTo>
                    <a:pt x="43995" y="1531068"/>
                    <a:pt x="-954" y="1472966"/>
                    <a:pt x="-611" y="1406558"/>
                  </a:cubicBezTo>
                  <a:lnTo>
                    <a:pt x="-611" y="639985"/>
                  </a:lnTo>
                  <a:cubicBezTo>
                    <a:pt x="-982" y="573568"/>
                    <a:pt x="43976" y="515447"/>
                    <a:pt x="108355" y="499111"/>
                  </a:cubicBezTo>
                  <a:cubicBezTo>
                    <a:pt x="115604" y="456581"/>
                    <a:pt x="141359" y="419454"/>
                    <a:pt x="178650" y="397765"/>
                  </a:cubicBezTo>
                  <a:cubicBezTo>
                    <a:pt x="160362" y="374971"/>
                    <a:pt x="149637" y="347035"/>
                    <a:pt x="147979" y="317850"/>
                  </a:cubicBezTo>
                  <a:cubicBezTo>
                    <a:pt x="146303" y="271549"/>
                    <a:pt x="167182" y="227305"/>
                    <a:pt x="203986" y="199169"/>
                  </a:cubicBezTo>
                  <a:cubicBezTo>
                    <a:pt x="247516" y="164307"/>
                    <a:pt x="301141" y="151544"/>
                    <a:pt x="352957" y="138971"/>
                  </a:cubicBezTo>
                  <a:cubicBezTo>
                    <a:pt x="418966" y="123064"/>
                    <a:pt x="476020" y="109253"/>
                    <a:pt x="504786" y="54960"/>
                  </a:cubicBezTo>
                  <a:lnTo>
                    <a:pt x="534218" y="-571"/>
                  </a:lnTo>
                  <a:lnTo>
                    <a:pt x="563650" y="54960"/>
                  </a:lnTo>
                  <a:cubicBezTo>
                    <a:pt x="592225" y="109253"/>
                    <a:pt x="649375" y="123064"/>
                    <a:pt x="716050" y="138875"/>
                  </a:cubicBezTo>
                  <a:cubicBezTo>
                    <a:pt x="767866" y="151353"/>
                    <a:pt x="821397" y="164307"/>
                    <a:pt x="864926" y="199169"/>
                  </a:cubicBezTo>
                  <a:cubicBezTo>
                    <a:pt x="926496" y="244727"/>
                    <a:pt x="939488" y="331566"/>
                    <a:pt x="893930" y="393145"/>
                  </a:cubicBezTo>
                  <a:cubicBezTo>
                    <a:pt x="892777" y="394707"/>
                    <a:pt x="891577" y="396250"/>
                    <a:pt x="890358" y="397765"/>
                  </a:cubicBezTo>
                  <a:cubicBezTo>
                    <a:pt x="927639" y="419463"/>
                    <a:pt x="953356" y="456591"/>
                    <a:pt x="960557" y="499111"/>
                  </a:cubicBezTo>
                  <a:cubicBezTo>
                    <a:pt x="1024965" y="515408"/>
                    <a:pt x="1069933" y="573549"/>
                    <a:pt x="1069523" y="639985"/>
                  </a:cubicBezTo>
                  <a:lnTo>
                    <a:pt x="1069523" y="1406176"/>
                  </a:lnTo>
                  <a:cubicBezTo>
                    <a:pt x="1069894" y="1472595"/>
                    <a:pt x="1024937" y="1530716"/>
                    <a:pt x="960557" y="1547052"/>
                  </a:cubicBezTo>
                  <a:cubicBezTo>
                    <a:pt x="953232" y="1589809"/>
                    <a:pt x="927210" y="1627071"/>
                    <a:pt x="889596" y="1648683"/>
                  </a:cubicBezTo>
                  <a:cubicBezTo>
                    <a:pt x="937678" y="1708234"/>
                    <a:pt x="928382" y="1795492"/>
                    <a:pt x="868831" y="1843574"/>
                  </a:cubicBezTo>
                  <a:cubicBezTo>
                    <a:pt x="867307" y="1844813"/>
                    <a:pt x="865745" y="1846012"/>
                    <a:pt x="864164" y="1847184"/>
                  </a:cubicBezTo>
                  <a:cubicBezTo>
                    <a:pt x="820635" y="1882141"/>
                    <a:pt x="767104" y="1894809"/>
                    <a:pt x="715288" y="1907477"/>
                  </a:cubicBezTo>
                  <a:cubicBezTo>
                    <a:pt x="649280" y="1923384"/>
                    <a:pt x="592225" y="1937100"/>
                    <a:pt x="563460" y="1991488"/>
                  </a:cubicBezTo>
                  <a:close/>
                  <a:moveTo>
                    <a:pt x="533932" y="80297"/>
                  </a:moveTo>
                  <a:cubicBezTo>
                    <a:pt x="495832" y="143542"/>
                    <a:pt x="427728" y="160021"/>
                    <a:pt x="361625" y="175547"/>
                  </a:cubicBezTo>
                  <a:cubicBezTo>
                    <a:pt x="314000" y="187072"/>
                    <a:pt x="264470" y="198978"/>
                    <a:pt x="227609" y="228506"/>
                  </a:cubicBezTo>
                  <a:cubicBezTo>
                    <a:pt x="200357" y="248965"/>
                    <a:pt x="184755" y="281407"/>
                    <a:pt x="185794" y="315469"/>
                  </a:cubicBezTo>
                  <a:cubicBezTo>
                    <a:pt x="187889" y="344149"/>
                    <a:pt x="201205" y="370838"/>
                    <a:pt x="222846" y="389764"/>
                  </a:cubicBezTo>
                  <a:lnTo>
                    <a:pt x="245992" y="411195"/>
                  </a:lnTo>
                  <a:lnTo>
                    <a:pt x="216274" y="421673"/>
                  </a:lnTo>
                  <a:cubicBezTo>
                    <a:pt x="175830" y="436151"/>
                    <a:pt x="147665" y="473041"/>
                    <a:pt x="144360" y="515875"/>
                  </a:cubicBezTo>
                  <a:lnTo>
                    <a:pt x="143407" y="531115"/>
                  </a:lnTo>
                  <a:lnTo>
                    <a:pt x="128262" y="533401"/>
                  </a:lnTo>
                  <a:cubicBezTo>
                    <a:pt x="75713" y="541221"/>
                    <a:pt x="36909" y="586483"/>
                    <a:pt x="37203" y="639605"/>
                  </a:cubicBezTo>
                  <a:lnTo>
                    <a:pt x="37203" y="1405796"/>
                  </a:lnTo>
                  <a:cubicBezTo>
                    <a:pt x="36918" y="1458898"/>
                    <a:pt x="75732" y="1504132"/>
                    <a:pt x="128262" y="1511904"/>
                  </a:cubicBezTo>
                  <a:lnTo>
                    <a:pt x="143407" y="1514286"/>
                  </a:lnTo>
                  <a:lnTo>
                    <a:pt x="144360" y="1529525"/>
                  </a:lnTo>
                  <a:cubicBezTo>
                    <a:pt x="147379" y="1572464"/>
                    <a:pt x="175650" y="1609497"/>
                    <a:pt x="216274" y="1623728"/>
                  </a:cubicBezTo>
                  <a:lnTo>
                    <a:pt x="245992" y="1634205"/>
                  </a:lnTo>
                  <a:lnTo>
                    <a:pt x="222846" y="1655636"/>
                  </a:lnTo>
                  <a:cubicBezTo>
                    <a:pt x="201205" y="1674562"/>
                    <a:pt x="187889" y="1701251"/>
                    <a:pt x="185794" y="1729932"/>
                  </a:cubicBezTo>
                  <a:cubicBezTo>
                    <a:pt x="184794" y="1763965"/>
                    <a:pt x="200386" y="1796359"/>
                    <a:pt x="227609" y="1816800"/>
                  </a:cubicBezTo>
                  <a:cubicBezTo>
                    <a:pt x="264470" y="1846422"/>
                    <a:pt x="313810" y="1858329"/>
                    <a:pt x="361530" y="1869759"/>
                  </a:cubicBezTo>
                  <a:cubicBezTo>
                    <a:pt x="427728" y="1885761"/>
                    <a:pt x="496118" y="1902239"/>
                    <a:pt x="533932" y="1965009"/>
                  </a:cubicBezTo>
                  <a:cubicBezTo>
                    <a:pt x="572032" y="1901667"/>
                    <a:pt x="640136" y="1885284"/>
                    <a:pt x="706335" y="1869759"/>
                  </a:cubicBezTo>
                  <a:cubicBezTo>
                    <a:pt x="753960" y="1858329"/>
                    <a:pt x="803490" y="1846422"/>
                    <a:pt x="840351" y="1816800"/>
                  </a:cubicBezTo>
                  <a:cubicBezTo>
                    <a:pt x="867574" y="1796359"/>
                    <a:pt x="883166" y="1763965"/>
                    <a:pt x="882166" y="1729932"/>
                  </a:cubicBezTo>
                  <a:cubicBezTo>
                    <a:pt x="880080" y="1701233"/>
                    <a:pt x="866727" y="1674525"/>
                    <a:pt x="845019" y="1655636"/>
                  </a:cubicBezTo>
                  <a:lnTo>
                    <a:pt x="821968" y="1634205"/>
                  </a:lnTo>
                  <a:lnTo>
                    <a:pt x="851686" y="1623728"/>
                  </a:lnTo>
                  <a:cubicBezTo>
                    <a:pt x="892320" y="1609526"/>
                    <a:pt x="920571" y="1572474"/>
                    <a:pt x="923505" y="1529525"/>
                  </a:cubicBezTo>
                  <a:lnTo>
                    <a:pt x="924553" y="1514286"/>
                  </a:lnTo>
                  <a:lnTo>
                    <a:pt x="939697" y="1511904"/>
                  </a:lnTo>
                  <a:cubicBezTo>
                    <a:pt x="992190" y="1504084"/>
                    <a:pt x="1030957" y="1458869"/>
                    <a:pt x="1030661" y="1405796"/>
                  </a:cubicBezTo>
                  <a:lnTo>
                    <a:pt x="1030661" y="639985"/>
                  </a:lnTo>
                  <a:cubicBezTo>
                    <a:pt x="1030728" y="587074"/>
                    <a:pt x="992028" y="542097"/>
                    <a:pt x="939697" y="534258"/>
                  </a:cubicBezTo>
                  <a:lnTo>
                    <a:pt x="924553" y="531972"/>
                  </a:lnTo>
                  <a:lnTo>
                    <a:pt x="923505" y="516732"/>
                  </a:lnTo>
                  <a:cubicBezTo>
                    <a:pt x="920238" y="473917"/>
                    <a:pt x="892110" y="437018"/>
                    <a:pt x="851686" y="422530"/>
                  </a:cubicBezTo>
                  <a:lnTo>
                    <a:pt x="821968" y="412052"/>
                  </a:lnTo>
                  <a:lnTo>
                    <a:pt x="845019" y="390621"/>
                  </a:lnTo>
                  <a:cubicBezTo>
                    <a:pt x="866727" y="371733"/>
                    <a:pt x="880080" y="345025"/>
                    <a:pt x="882166" y="316326"/>
                  </a:cubicBezTo>
                  <a:cubicBezTo>
                    <a:pt x="883205" y="282265"/>
                    <a:pt x="867603" y="249823"/>
                    <a:pt x="840351" y="229363"/>
                  </a:cubicBezTo>
                  <a:cubicBezTo>
                    <a:pt x="803490" y="199836"/>
                    <a:pt x="754150" y="187929"/>
                    <a:pt x="706335" y="176404"/>
                  </a:cubicBezTo>
                  <a:cubicBezTo>
                    <a:pt x="640136" y="160021"/>
                    <a:pt x="571461" y="143733"/>
                    <a:pt x="533932" y="802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C55E955-3923-FD52-C749-AE974B691D3E}"/>
                </a:ext>
              </a:extLst>
            </p:cNvPr>
            <p:cNvSpPr/>
            <p:nvPr/>
          </p:nvSpPr>
          <p:spPr>
            <a:xfrm>
              <a:off x="6551793" y="721745"/>
              <a:ext cx="2496459" cy="4735113"/>
            </a:xfrm>
            <a:custGeom>
              <a:avLst/>
              <a:gdLst>
                <a:gd name="connsiteX0" fmla="*/ 106545 w 993461"/>
                <a:gd name="connsiteY0" fmla="*/ 434531 h 1884330"/>
                <a:gd name="connsiteX1" fmla="*/ 105593 w 993461"/>
                <a:gd name="connsiteY1" fmla="*/ 449771 h 1884330"/>
                <a:gd name="connsiteX2" fmla="*/ 90448 w 993461"/>
                <a:gd name="connsiteY2" fmla="*/ 452153 h 1884330"/>
                <a:gd name="connsiteX3" fmla="*/ -611 w 993461"/>
                <a:gd name="connsiteY3" fmla="*/ 558261 h 1884330"/>
                <a:gd name="connsiteX4" fmla="*/ -611 w 993461"/>
                <a:gd name="connsiteY4" fmla="*/ 1324452 h 1884330"/>
                <a:gd name="connsiteX5" fmla="*/ 90448 w 993461"/>
                <a:gd name="connsiteY5" fmla="*/ 1430656 h 1884330"/>
                <a:gd name="connsiteX6" fmla="*/ 105593 w 993461"/>
                <a:gd name="connsiteY6" fmla="*/ 1432942 h 1884330"/>
                <a:gd name="connsiteX7" fmla="*/ 106545 w 993461"/>
                <a:gd name="connsiteY7" fmla="*/ 1448182 h 1884330"/>
                <a:gd name="connsiteX8" fmla="*/ 178459 w 993461"/>
                <a:gd name="connsiteY8" fmla="*/ 1542384 h 1884330"/>
                <a:gd name="connsiteX9" fmla="*/ 208177 w 993461"/>
                <a:gd name="connsiteY9" fmla="*/ 1552862 h 1884330"/>
                <a:gd name="connsiteX10" fmla="*/ 185032 w 993461"/>
                <a:gd name="connsiteY10" fmla="*/ 1574293 h 1884330"/>
                <a:gd name="connsiteX11" fmla="*/ 147979 w 993461"/>
                <a:gd name="connsiteY11" fmla="*/ 1648588 h 1884330"/>
                <a:gd name="connsiteX12" fmla="*/ 189794 w 993461"/>
                <a:gd name="connsiteY12" fmla="*/ 1735551 h 1884330"/>
                <a:gd name="connsiteX13" fmla="*/ 323715 w 993461"/>
                <a:gd name="connsiteY13" fmla="*/ 1788510 h 1884330"/>
                <a:gd name="connsiteX14" fmla="*/ 496118 w 993461"/>
                <a:gd name="connsiteY14" fmla="*/ 1883760 h 1884330"/>
                <a:gd name="connsiteX15" fmla="*/ 668520 w 993461"/>
                <a:gd name="connsiteY15" fmla="*/ 1788510 h 1884330"/>
                <a:gd name="connsiteX16" fmla="*/ 802537 w 993461"/>
                <a:gd name="connsiteY16" fmla="*/ 1735551 h 1884330"/>
                <a:gd name="connsiteX17" fmla="*/ 844352 w 993461"/>
                <a:gd name="connsiteY17" fmla="*/ 1648588 h 1884330"/>
                <a:gd name="connsiteX18" fmla="*/ 807204 w 993461"/>
                <a:gd name="connsiteY18" fmla="*/ 1574293 h 1884330"/>
                <a:gd name="connsiteX19" fmla="*/ 784154 w 993461"/>
                <a:gd name="connsiteY19" fmla="*/ 1552862 h 1884330"/>
                <a:gd name="connsiteX20" fmla="*/ 813872 w 993461"/>
                <a:gd name="connsiteY20" fmla="*/ 1542384 h 1884330"/>
                <a:gd name="connsiteX21" fmla="*/ 885691 w 993461"/>
                <a:gd name="connsiteY21" fmla="*/ 1448182 h 1884330"/>
                <a:gd name="connsiteX22" fmla="*/ 886738 w 993461"/>
                <a:gd name="connsiteY22" fmla="*/ 1432942 h 1884330"/>
                <a:gd name="connsiteX23" fmla="*/ 901883 w 993461"/>
                <a:gd name="connsiteY23" fmla="*/ 1430656 h 1884330"/>
                <a:gd name="connsiteX24" fmla="*/ 992847 w 993461"/>
                <a:gd name="connsiteY24" fmla="*/ 1324452 h 1884330"/>
                <a:gd name="connsiteX25" fmla="*/ 992847 w 993461"/>
                <a:gd name="connsiteY25" fmla="*/ 558261 h 1884330"/>
                <a:gd name="connsiteX26" fmla="*/ 901883 w 993461"/>
                <a:gd name="connsiteY26" fmla="*/ 452533 h 1884330"/>
                <a:gd name="connsiteX27" fmla="*/ 886738 w 993461"/>
                <a:gd name="connsiteY27" fmla="*/ 450152 h 1884330"/>
                <a:gd name="connsiteX28" fmla="*/ 885691 w 993461"/>
                <a:gd name="connsiteY28" fmla="*/ 434912 h 1884330"/>
                <a:gd name="connsiteX29" fmla="*/ 813872 w 993461"/>
                <a:gd name="connsiteY29" fmla="*/ 340710 h 1884330"/>
                <a:gd name="connsiteX30" fmla="*/ 784154 w 993461"/>
                <a:gd name="connsiteY30" fmla="*/ 330232 h 1884330"/>
                <a:gd name="connsiteX31" fmla="*/ 807204 w 993461"/>
                <a:gd name="connsiteY31" fmla="*/ 308801 h 1884330"/>
                <a:gd name="connsiteX32" fmla="*/ 844352 w 993461"/>
                <a:gd name="connsiteY32" fmla="*/ 234506 h 1884330"/>
                <a:gd name="connsiteX33" fmla="*/ 802537 w 993461"/>
                <a:gd name="connsiteY33" fmla="*/ 147638 h 1884330"/>
                <a:gd name="connsiteX34" fmla="*/ 668520 w 993461"/>
                <a:gd name="connsiteY34" fmla="*/ 94679 h 1884330"/>
                <a:gd name="connsiteX35" fmla="*/ 496118 w 993461"/>
                <a:gd name="connsiteY35" fmla="*/ -571 h 1884330"/>
                <a:gd name="connsiteX36" fmla="*/ 323810 w 993461"/>
                <a:gd name="connsiteY36" fmla="*/ 94679 h 1884330"/>
                <a:gd name="connsiteX37" fmla="*/ 189794 w 993461"/>
                <a:gd name="connsiteY37" fmla="*/ 147638 h 1884330"/>
                <a:gd name="connsiteX38" fmla="*/ 147979 w 993461"/>
                <a:gd name="connsiteY38" fmla="*/ 234506 h 1884330"/>
                <a:gd name="connsiteX39" fmla="*/ 185032 w 993461"/>
                <a:gd name="connsiteY39" fmla="*/ 308801 h 1884330"/>
                <a:gd name="connsiteX40" fmla="*/ 208177 w 993461"/>
                <a:gd name="connsiteY40" fmla="*/ 330232 h 1884330"/>
                <a:gd name="connsiteX41" fmla="*/ 178459 w 993461"/>
                <a:gd name="connsiteY41" fmla="*/ 340710 h 1884330"/>
                <a:gd name="connsiteX42" fmla="*/ 106545 w 993461"/>
                <a:gd name="connsiteY42" fmla="*/ 434531 h 188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93461" h="1884330">
                  <a:moveTo>
                    <a:pt x="106545" y="434531"/>
                  </a:moveTo>
                  <a:lnTo>
                    <a:pt x="105593" y="449771"/>
                  </a:lnTo>
                  <a:lnTo>
                    <a:pt x="90448" y="452153"/>
                  </a:lnTo>
                  <a:cubicBezTo>
                    <a:pt x="37918" y="459925"/>
                    <a:pt x="-897" y="505159"/>
                    <a:pt x="-611" y="558261"/>
                  </a:cubicBezTo>
                  <a:lnTo>
                    <a:pt x="-611" y="1324452"/>
                  </a:lnTo>
                  <a:cubicBezTo>
                    <a:pt x="-906" y="1377573"/>
                    <a:pt x="37899" y="1422836"/>
                    <a:pt x="90448" y="1430656"/>
                  </a:cubicBezTo>
                  <a:lnTo>
                    <a:pt x="105593" y="1432942"/>
                  </a:lnTo>
                  <a:lnTo>
                    <a:pt x="106545" y="1448182"/>
                  </a:lnTo>
                  <a:cubicBezTo>
                    <a:pt x="109517" y="1491139"/>
                    <a:pt x="137806" y="1528192"/>
                    <a:pt x="178459" y="1542384"/>
                  </a:cubicBezTo>
                  <a:lnTo>
                    <a:pt x="208177" y="1552862"/>
                  </a:lnTo>
                  <a:lnTo>
                    <a:pt x="185032" y="1574293"/>
                  </a:lnTo>
                  <a:cubicBezTo>
                    <a:pt x="163390" y="1593219"/>
                    <a:pt x="150074" y="1619908"/>
                    <a:pt x="147979" y="1648588"/>
                  </a:cubicBezTo>
                  <a:cubicBezTo>
                    <a:pt x="146941" y="1682649"/>
                    <a:pt x="162543" y="1715091"/>
                    <a:pt x="189794" y="1735551"/>
                  </a:cubicBezTo>
                  <a:cubicBezTo>
                    <a:pt x="226656" y="1765078"/>
                    <a:pt x="275995" y="1776985"/>
                    <a:pt x="323715" y="1788510"/>
                  </a:cubicBezTo>
                  <a:cubicBezTo>
                    <a:pt x="389914" y="1804417"/>
                    <a:pt x="458304" y="1820895"/>
                    <a:pt x="496118" y="1883760"/>
                  </a:cubicBezTo>
                  <a:cubicBezTo>
                    <a:pt x="534218" y="1820514"/>
                    <a:pt x="602322" y="1804036"/>
                    <a:pt x="668520" y="1788510"/>
                  </a:cubicBezTo>
                  <a:cubicBezTo>
                    <a:pt x="716145" y="1776985"/>
                    <a:pt x="765675" y="1765078"/>
                    <a:pt x="802537" y="1735551"/>
                  </a:cubicBezTo>
                  <a:cubicBezTo>
                    <a:pt x="829788" y="1715091"/>
                    <a:pt x="845390" y="1682649"/>
                    <a:pt x="844352" y="1648588"/>
                  </a:cubicBezTo>
                  <a:cubicBezTo>
                    <a:pt x="842266" y="1619889"/>
                    <a:pt x="828912" y="1593181"/>
                    <a:pt x="807204" y="1574293"/>
                  </a:cubicBezTo>
                  <a:lnTo>
                    <a:pt x="784154" y="1552862"/>
                  </a:lnTo>
                  <a:lnTo>
                    <a:pt x="813872" y="1542384"/>
                  </a:lnTo>
                  <a:cubicBezTo>
                    <a:pt x="854524" y="1528211"/>
                    <a:pt x="882785" y="1491139"/>
                    <a:pt x="885691" y="1448182"/>
                  </a:cubicBezTo>
                  <a:lnTo>
                    <a:pt x="886738" y="1432942"/>
                  </a:lnTo>
                  <a:lnTo>
                    <a:pt x="901883" y="1430656"/>
                  </a:lnTo>
                  <a:cubicBezTo>
                    <a:pt x="954394" y="1422798"/>
                    <a:pt x="993151" y="1377545"/>
                    <a:pt x="992847" y="1324452"/>
                  </a:cubicBezTo>
                  <a:lnTo>
                    <a:pt x="992847" y="558261"/>
                  </a:lnTo>
                  <a:cubicBezTo>
                    <a:pt x="992951" y="505331"/>
                    <a:pt x="954232" y="460334"/>
                    <a:pt x="901883" y="452533"/>
                  </a:cubicBezTo>
                  <a:lnTo>
                    <a:pt x="886738" y="450152"/>
                  </a:lnTo>
                  <a:lnTo>
                    <a:pt x="885691" y="434912"/>
                  </a:lnTo>
                  <a:cubicBezTo>
                    <a:pt x="882423" y="392098"/>
                    <a:pt x="854296" y="355198"/>
                    <a:pt x="813872" y="340710"/>
                  </a:cubicBezTo>
                  <a:lnTo>
                    <a:pt x="784154" y="330232"/>
                  </a:lnTo>
                  <a:lnTo>
                    <a:pt x="807204" y="308801"/>
                  </a:lnTo>
                  <a:cubicBezTo>
                    <a:pt x="828912" y="289913"/>
                    <a:pt x="842266" y="263205"/>
                    <a:pt x="844352" y="234506"/>
                  </a:cubicBezTo>
                  <a:cubicBezTo>
                    <a:pt x="845352" y="200473"/>
                    <a:pt x="829760" y="168079"/>
                    <a:pt x="802537" y="147638"/>
                  </a:cubicBezTo>
                  <a:cubicBezTo>
                    <a:pt x="765675" y="118016"/>
                    <a:pt x="716336" y="106109"/>
                    <a:pt x="668520" y="94679"/>
                  </a:cubicBezTo>
                  <a:cubicBezTo>
                    <a:pt x="602322" y="78677"/>
                    <a:pt x="534027" y="62199"/>
                    <a:pt x="496118" y="-571"/>
                  </a:cubicBezTo>
                  <a:cubicBezTo>
                    <a:pt x="458018" y="62675"/>
                    <a:pt x="389914" y="79153"/>
                    <a:pt x="323810" y="94679"/>
                  </a:cubicBezTo>
                  <a:cubicBezTo>
                    <a:pt x="276185" y="106109"/>
                    <a:pt x="226656" y="118016"/>
                    <a:pt x="189794" y="147638"/>
                  </a:cubicBezTo>
                  <a:cubicBezTo>
                    <a:pt x="162571" y="168079"/>
                    <a:pt x="146979" y="200473"/>
                    <a:pt x="147979" y="234506"/>
                  </a:cubicBezTo>
                  <a:cubicBezTo>
                    <a:pt x="150074" y="263186"/>
                    <a:pt x="163390" y="289875"/>
                    <a:pt x="185032" y="308801"/>
                  </a:cubicBezTo>
                  <a:lnTo>
                    <a:pt x="208177" y="330232"/>
                  </a:lnTo>
                  <a:lnTo>
                    <a:pt x="178459" y="340710"/>
                  </a:lnTo>
                  <a:cubicBezTo>
                    <a:pt x="138130" y="355131"/>
                    <a:pt x="109993" y="391840"/>
                    <a:pt x="106545" y="4345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691AC3DF-3A65-3CE4-707E-6031D7912B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5381" y="492470"/>
            <a:ext cx="2361672" cy="2418522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F414B458-0CD4-5014-8DAE-CEACEA83EA7A}"/>
              </a:ext>
            </a:extLst>
          </p:cNvPr>
          <p:cNvSpPr txBox="1"/>
          <p:nvPr/>
        </p:nvSpPr>
        <p:spPr>
          <a:xfrm>
            <a:off x="8449362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F8E13-5DC5-EE92-AE25-BDB373DA9DED}"/>
              </a:ext>
            </a:extLst>
          </p:cNvPr>
          <p:cNvSpPr txBox="1"/>
          <p:nvPr/>
        </p:nvSpPr>
        <p:spPr>
          <a:xfrm>
            <a:off x="4667042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7FA79A2-220A-F136-800F-EA4E3263D655}"/>
              </a:ext>
            </a:extLst>
          </p:cNvPr>
          <p:cNvSpPr txBox="1"/>
          <p:nvPr/>
        </p:nvSpPr>
        <p:spPr>
          <a:xfrm>
            <a:off x="884722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2429347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Diagonal Corners Rounded 6">
            <a:extLst>
              <a:ext uri="{FF2B5EF4-FFF2-40B4-BE49-F238E27FC236}">
                <a16:creationId xmlns:a16="http://schemas.microsoft.com/office/drawing/2014/main" id="{FA823B05-816A-4717-9438-3A022DBDD84B}"/>
              </a:ext>
            </a:extLst>
          </p:cNvPr>
          <p:cNvSpPr/>
          <p:nvPr/>
        </p:nvSpPr>
        <p:spPr>
          <a:xfrm>
            <a:off x="1049931" y="2467957"/>
            <a:ext cx="8553450" cy="251400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4858794-B0F4-4B8D-A0F4-C11107D9D6B8}"/>
              </a:ext>
            </a:extLst>
          </p:cNvPr>
          <p:cNvGrpSpPr/>
          <p:nvPr/>
        </p:nvGrpSpPr>
        <p:grpSpPr>
          <a:xfrm>
            <a:off x="7915369" y="496314"/>
            <a:ext cx="3226700" cy="5144646"/>
            <a:chOff x="5562883" y="2405061"/>
            <a:chExt cx="1070138" cy="2047303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A0471D2-20CC-4380-BFA7-F6464AE8BF59}"/>
                </a:ext>
              </a:extLst>
            </p:cNvPr>
            <p:cNvSpPr/>
            <p:nvPr/>
          </p:nvSpPr>
          <p:spPr>
            <a:xfrm>
              <a:off x="5562883" y="2405061"/>
              <a:ext cx="1070138" cy="2047303"/>
            </a:xfrm>
            <a:custGeom>
              <a:avLst/>
              <a:gdLst>
                <a:gd name="connsiteX0" fmla="*/ 533932 w 1070138"/>
                <a:gd name="connsiteY0" fmla="*/ 2046733 h 2047303"/>
                <a:gd name="connsiteX1" fmla="*/ 504786 w 1070138"/>
                <a:gd name="connsiteY1" fmla="*/ 1991583 h 2047303"/>
                <a:gd name="connsiteX2" fmla="*/ 352957 w 1070138"/>
                <a:gd name="connsiteY2" fmla="*/ 1907573 h 2047303"/>
                <a:gd name="connsiteX3" fmla="*/ 203986 w 1070138"/>
                <a:gd name="connsiteY3" fmla="*/ 1847279 h 2047303"/>
                <a:gd name="connsiteX4" fmla="*/ 147979 w 1070138"/>
                <a:gd name="connsiteY4" fmla="*/ 1728693 h 2047303"/>
                <a:gd name="connsiteX5" fmla="*/ 178650 w 1070138"/>
                <a:gd name="connsiteY5" fmla="*/ 1648779 h 2047303"/>
                <a:gd name="connsiteX6" fmla="*/ 108355 w 1070138"/>
                <a:gd name="connsiteY6" fmla="*/ 1547432 h 2047303"/>
                <a:gd name="connsiteX7" fmla="*/ -611 w 1070138"/>
                <a:gd name="connsiteY7" fmla="*/ 1406558 h 2047303"/>
                <a:gd name="connsiteX8" fmla="*/ -611 w 1070138"/>
                <a:gd name="connsiteY8" fmla="*/ 639985 h 2047303"/>
                <a:gd name="connsiteX9" fmla="*/ 108355 w 1070138"/>
                <a:gd name="connsiteY9" fmla="*/ 499111 h 2047303"/>
                <a:gd name="connsiteX10" fmla="*/ 178650 w 1070138"/>
                <a:gd name="connsiteY10" fmla="*/ 397765 h 2047303"/>
                <a:gd name="connsiteX11" fmla="*/ 147979 w 1070138"/>
                <a:gd name="connsiteY11" fmla="*/ 317850 h 2047303"/>
                <a:gd name="connsiteX12" fmla="*/ 203986 w 1070138"/>
                <a:gd name="connsiteY12" fmla="*/ 199169 h 2047303"/>
                <a:gd name="connsiteX13" fmla="*/ 352957 w 1070138"/>
                <a:gd name="connsiteY13" fmla="*/ 138971 h 2047303"/>
                <a:gd name="connsiteX14" fmla="*/ 504786 w 1070138"/>
                <a:gd name="connsiteY14" fmla="*/ 54960 h 2047303"/>
                <a:gd name="connsiteX15" fmla="*/ 534218 w 1070138"/>
                <a:gd name="connsiteY15" fmla="*/ -571 h 2047303"/>
                <a:gd name="connsiteX16" fmla="*/ 563650 w 1070138"/>
                <a:gd name="connsiteY16" fmla="*/ 54960 h 2047303"/>
                <a:gd name="connsiteX17" fmla="*/ 716050 w 1070138"/>
                <a:gd name="connsiteY17" fmla="*/ 138875 h 2047303"/>
                <a:gd name="connsiteX18" fmla="*/ 864926 w 1070138"/>
                <a:gd name="connsiteY18" fmla="*/ 199169 h 2047303"/>
                <a:gd name="connsiteX19" fmla="*/ 893930 w 1070138"/>
                <a:gd name="connsiteY19" fmla="*/ 393145 h 2047303"/>
                <a:gd name="connsiteX20" fmla="*/ 890358 w 1070138"/>
                <a:gd name="connsiteY20" fmla="*/ 397765 h 2047303"/>
                <a:gd name="connsiteX21" fmla="*/ 960557 w 1070138"/>
                <a:gd name="connsiteY21" fmla="*/ 499111 h 2047303"/>
                <a:gd name="connsiteX22" fmla="*/ 1069523 w 1070138"/>
                <a:gd name="connsiteY22" fmla="*/ 639985 h 2047303"/>
                <a:gd name="connsiteX23" fmla="*/ 1069523 w 1070138"/>
                <a:gd name="connsiteY23" fmla="*/ 1406176 h 2047303"/>
                <a:gd name="connsiteX24" fmla="*/ 960557 w 1070138"/>
                <a:gd name="connsiteY24" fmla="*/ 1547052 h 2047303"/>
                <a:gd name="connsiteX25" fmla="*/ 889596 w 1070138"/>
                <a:gd name="connsiteY25" fmla="*/ 1648683 h 2047303"/>
                <a:gd name="connsiteX26" fmla="*/ 868831 w 1070138"/>
                <a:gd name="connsiteY26" fmla="*/ 1843574 h 2047303"/>
                <a:gd name="connsiteX27" fmla="*/ 864164 w 1070138"/>
                <a:gd name="connsiteY27" fmla="*/ 1847184 h 2047303"/>
                <a:gd name="connsiteX28" fmla="*/ 715288 w 1070138"/>
                <a:gd name="connsiteY28" fmla="*/ 1907477 h 2047303"/>
                <a:gd name="connsiteX29" fmla="*/ 563460 w 1070138"/>
                <a:gd name="connsiteY29" fmla="*/ 1991488 h 2047303"/>
                <a:gd name="connsiteX30" fmla="*/ 533932 w 1070138"/>
                <a:gd name="connsiteY30" fmla="*/ 80297 h 2047303"/>
                <a:gd name="connsiteX31" fmla="*/ 361625 w 1070138"/>
                <a:gd name="connsiteY31" fmla="*/ 175547 h 2047303"/>
                <a:gd name="connsiteX32" fmla="*/ 227609 w 1070138"/>
                <a:gd name="connsiteY32" fmla="*/ 228506 h 2047303"/>
                <a:gd name="connsiteX33" fmla="*/ 185794 w 1070138"/>
                <a:gd name="connsiteY33" fmla="*/ 315469 h 2047303"/>
                <a:gd name="connsiteX34" fmla="*/ 222846 w 1070138"/>
                <a:gd name="connsiteY34" fmla="*/ 389764 h 2047303"/>
                <a:gd name="connsiteX35" fmla="*/ 245992 w 1070138"/>
                <a:gd name="connsiteY35" fmla="*/ 411195 h 2047303"/>
                <a:gd name="connsiteX36" fmla="*/ 216274 w 1070138"/>
                <a:gd name="connsiteY36" fmla="*/ 421673 h 2047303"/>
                <a:gd name="connsiteX37" fmla="*/ 144360 w 1070138"/>
                <a:gd name="connsiteY37" fmla="*/ 515875 h 2047303"/>
                <a:gd name="connsiteX38" fmla="*/ 143407 w 1070138"/>
                <a:gd name="connsiteY38" fmla="*/ 531115 h 2047303"/>
                <a:gd name="connsiteX39" fmla="*/ 128262 w 1070138"/>
                <a:gd name="connsiteY39" fmla="*/ 533401 h 2047303"/>
                <a:gd name="connsiteX40" fmla="*/ 37203 w 1070138"/>
                <a:gd name="connsiteY40" fmla="*/ 639605 h 2047303"/>
                <a:gd name="connsiteX41" fmla="*/ 37203 w 1070138"/>
                <a:gd name="connsiteY41" fmla="*/ 1405796 h 2047303"/>
                <a:gd name="connsiteX42" fmla="*/ 128262 w 1070138"/>
                <a:gd name="connsiteY42" fmla="*/ 1511904 h 2047303"/>
                <a:gd name="connsiteX43" fmla="*/ 143407 w 1070138"/>
                <a:gd name="connsiteY43" fmla="*/ 1514286 h 2047303"/>
                <a:gd name="connsiteX44" fmla="*/ 144360 w 1070138"/>
                <a:gd name="connsiteY44" fmla="*/ 1529525 h 2047303"/>
                <a:gd name="connsiteX45" fmla="*/ 216274 w 1070138"/>
                <a:gd name="connsiteY45" fmla="*/ 1623728 h 2047303"/>
                <a:gd name="connsiteX46" fmla="*/ 245992 w 1070138"/>
                <a:gd name="connsiteY46" fmla="*/ 1634205 h 2047303"/>
                <a:gd name="connsiteX47" fmla="*/ 222846 w 1070138"/>
                <a:gd name="connsiteY47" fmla="*/ 1655636 h 2047303"/>
                <a:gd name="connsiteX48" fmla="*/ 185794 w 1070138"/>
                <a:gd name="connsiteY48" fmla="*/ 1729932 h 2047303"/>
                <a:gd name="connsiteX49" fmla="*/ 227609 w 1070138"/>
                <a:gd name="connsiteY49" fmla="*/ 1816800 h 2047303"/>
                <a:gd name="connsiteX50" fmla="*/ 361530 w 1070138"/>
                <a:gd name="connsiteY50" fmla="*/ 1869759 h 2047303"/>
                <a:gd name="connsiteX51" fmla="*/ 533932 w 1070138"/>
                <a:gd name="connsiteY51" fmla="*/ 1965009 h 2047303"/>
                <a:gd name="connsiteX52" fmla="*/ 706335 w 1070138"/>
                <a:gd name="connsiteY52" fmla="*/ 1869759 h 2047303"/>
                <a:gd name="connsiteX53" fmla="*/ 840351 w 1070138"/>
                <a:gd name="connsiteY53" fmla="*/ 1816800 h 2047303"/>
                <a:gd name="connsiteX54" fmla="*/ 882166 w 1070138"/>
                <a:gd name="connsiteY54" fmla="*/ 1729932 h 2047303"/>
                <a:gd name="connsiteX55" fmla="*/ 845019 w 1070138"/>
                <a:gd name="connsiteY55" fmla="*/ 1655636 h 2047303"/>
                <a:gd name="connsiteX56" fmla="*/ 821968 w 1070138"/>
                <a:gd name="connsiteY56" fmla="*/ 1634205 h 2047303"/>
                <a:gd name="connsiteX57" fmla="*/ 851686 w 1070138"/>
                <a:gd name="connsiteY57" fmla="*/ 1623728 h 2047303"/>
                <a:gd name="connsiteX58" fmla="*/ 923505 w 1070138"/>
                <a:gd name="connsiteY58" fmla="*/ 1529525 h 2047303"/>
                <a:gd name="connsiteX59" fmla="*/ 924553 w 1070138"/>
                <a:gd name="connsiteY59" fmla="*/ 1514286 h 2047303"/>
                <a:gd name="connsiteX60" fmla="*/ 939697 w 1070138"/>
                <a:gd name="connsiteY60" fmla="*/ 1511904 h 2047303"/>
                <a:gd name="connsiteX61" fmla="*/ 1030661 w 1070138"/>
                <a:gd name="connsiteY61" fmla="*/ 1405796 h 2047303"/>
                <a:gd name="connsiteX62" fmla="*/ 1030661 w 1070138"/>
                <a:gd name="connsiteY62" fmla="*/ 639985 h 2047303"/>
                <a:gd name="connsiteX63" fmla="*/ 939697 w 1070138"/>
                <a:gd name="connsiteY63" fmla="*/ 534258 h 2047303"/>
                <a:gd name="connsiteX64" fmla="*/ 924553 w 1070138"/>
                <a:gd name="connsiteY64" fmla="*/ 531972 h 2047303"/>
                <a:gd name="connsiteX65" fmla="*/ 923505 w 1070138"/>
                <a:gd name="connsiteY65" fmla="*/ 516732 h 2047303"/>
                <a:gd name="connsiteX66" fmla="*/ 851686 w 1070138"/>
                <a:gd name="connsiteY66" fmla="*/ 422530 h 2047303"/>
                <a:gd name="connsiteX67" fmla="*/ 821968 w 1070138"/>
                <a:gd name="connsiteY67" fmla="*/ 412052 h 2047303"/>
                <a:gd name="connsiteX68" fmla="*/ 845019 w 1070138"/>
                <a:gd name="connsiteY68" fmla="*/ 390621 h 2047303"/>
                <a:gd name="connsiteX69" fmla="*/ 882166 w 1070138"/>
                <a:gd name="connsiteY69" fmla="*/ 316326 h 2047303"/>
                <a:gd name="connsiteX70" fmla="*/ 840351 w 1070138"/>
                <a:gd name="connsiteY70" fmla="*/ 229363 h 2047303"/>
                <a:gd name="connsiteX71" fmla="*/ 706335 w 1070138"/>
                <a:gd name="connsiteY71" fmla="*/ 176404 h 2047303"/>
                <a:gd name="connsiteX72" fmla="*/ 533932 w 1070138"/>
                <a:gd name="connsiteY72" fmla="*/ 80297 h 20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70138" h="2047303">
                  <a:moveTo>
                    <a:pt x="533932" y="2046733"/>
                  </a:moveTo>
                  <a:lnTo>
                    <a:pt x="504786" y="1991583"/>
                  </a:lnTo>
                  <a:cubicBezTo>
                    <a:pt x="476211" y="1937195"/>
                    <a:pt x="419061" y="1923479"/>
                    <a:pt x="352957" y="1907573"/>
                  </a:cubicBezTo>
                  <a:cubicBezTo>
                    <a:pt x="301141" y="1895095"/>
                    <a:pt x="247516" y="1882236"/>
                    <a:pt x="203986" y="1847279"/>
                  </a:cubicBezTo>
                  <a:cubicBezTo>
                    <a:pt x="167211" y="1819162"/>
                    <a:pt x="146332" y="1774966"/>
                    <a:pt x="147979" y="1728693"/>
                  </a:cubicBezTo>
                  <a:cubicBezTo>
                    <a:pt x="149637" y="1699509"/>
                    <a:pt x="160352" y="1671572"/>
                    <a:pt x="178650" y="1648779"/>
                  </a:cubicBezTo>
                  <a:cubicBezTo>
                    <a:pt x="141369" y="1627061"/>
                    <a:pt x="115632" y="1589952"/>
                    <a:pt x="108355" y="1547432"/>
                  </a:cubicBezTo>
                  <a:cubicBezTo>
                    <a:pt x="43995" y="1531068"/>
                    <a:pt x="-954" y="1472966"/>
                    <a:pt x="-611" y="1406558"/>
                  </a:cubicBezTo>
                  <a:lnTo>
                    <a:pt x="-611" y="639985"/>
                  </a:lnTo>
                  <a:cubicBezTo>
                    <a:pt x="-982" y="573568"/>
                    <a:pt x="43976" y="515447"/>
                    <a:pt x="108355" y="499111"/>
                  </a:cubicBezTo>
                  <a:cubicBezTo>
                    <a:pt x="115604" y="456581"/>
                    <a:pt x="141359" y="419454"/>
                    <a:pt x="178650" y="397765"/>
                  </a:cubicBezTo>
                  <a:cubicBezTo>
                    <a:pt x="160362" y="374971"/>
                    <a:pt x="149637" y="347035"/>
                    <a:pt x="147979" y="317850"/>
                  </a:cubicBezTo>
                  <a:cubicBezTo>
                    <a:pt x="146303" y="271549"/>
                    <a:pt x="167182" y="227305"/>
                    <a:pt x="203986" y="199169"/>
                  </a:cubicBezTo>
                  <a:cubicBezTo>
                    <a:pt x="247516" y="164307"/>
                    <a:pt x="301141" y="151544"/>
                    <a:pt x="352957" y="138971"/>
                  </a:cubicBezTo>
                  <a:cubicBezTo>
                    <a:pt x="418966" y="123064"/>
                    <a:pt x="476020" y="109253"/>
                    <a:pt x="504786" y="54960"/>
                  </a:cubicBezTo>
                  <a:lnTo>
                    <a:pt x="534218" y="-571"/>
                  </a:lnTo>
                  <a:lnTo>
                    <a:pt x="563650" y="54960"/>
                  </a:lnTo>
                  <a:cubicBezTo>
                    <a:pt x="592225" y="109253"/>
                    <a:pt x="649375" y="123064"/>
                    <a:pt x="716050" y="138875"/>
                  </a:cubicBezTo>
                  <a:cubicBezTo>
                    <a:pt x="767866" y="151353"/>
                    <a:pt x="821397" y="164307"/>
                    <a:pt x="864926" y="199169"/>
                  </a:cubicBezTo>
                  <a:cubicBezTo>
                    <a:pt x="926496" y="244727"/>
                    <a:pt x="939488" y="331566"/>
                    <a:pt x="893930" y="393145"/>
                  </a:cubicBezTo>
                  <a:cubicBezTo>
                    <a:pt x="892777" y="394707"/>
                    <a:pt x="891577" y="396250"/>
                    <a:pt x="890358" y="397765"/>
                  </a:cubicBezTo>
                  <a:cubicBezTo>
                    <a:pt x="927639" y="419463"/>
                    <a:pt x="953356" y="456591"/>
                    <a:pt x="960557" y="499111"/>
                  </a:cubicBezTo>
                  <a:cubicBezTo>
                    <a:pt x="1024965" y="515408"/>
                    <a:pt x="1069933" y="573549"/>
                    <a:pt x="1069523" y="639985"/>
                  </a:cubicBezTo>
                  <a:lnTo>
                    <a:pt x="1069523" y="1406176"/>
                  </a:lnTo>
                  <a:cubicBezTo>
                    <a:pt x="1069894" y="1472595"/>
                    <a:pt x="1024937" y="1530716"/>
                    <a:pt x="960557" y="1547052"/>
                  </a:cubicBezTo>
                  <a:cubicBezTo>
                    <a:pt x="953232" y="1589809"/>
                    <a:pt x="927210" y="1627071"/>
                    <a:pt x="889596" y="1648683"/>
                  </a:cubicBezTo>
                  <a:cubicBezTo>
                    <a:pt x="937678" y="1708234"/>
                    <a:pt x="928382" y="1795492"/>
                    <a:pt x="868831" y="1843574"/>
                  </a:cubicBezTo>
                  <a:cubicBezTo>
                    <a:pt x="867307" y="1844813"/>
                    <a:pt x="865745" y="1846012"/>
                    <a:pt x="864164" y="1847184"/>
                  </a:cubicBezTo>
                  <a:cubicBezTo>
                    <a:pt x="820635" y="1882141"/>
                    <a:pt x="767104" y="1894809"/>
                    <a:pt x="715288" y="1907477"/>
                  </a:cubicBezTo>
                  <a:cubicBezTo>
                    <a:pt x="649280" y="1923384"/>
                    <a:pt x="592225" y="1937100"/>
                    <a:pt x="563460" y="1991488"/>
                  </a:cubicBezTo>
                  <a:close/>
                  <a:moveTo>
                    <a:pt x="533932" y="80297"/>
                  </a:moveTo>
                  <a:cubicBezTo>
                    <a:pt x="495832" y="143542"/>
                    <a:pt x="427728" y="160021"/>
                    <a:pt x="361625" y="175547"/>
                  </a:cubicBezTo>
                  <a:cubicBezTo>
                    <a:pt x="314000" y="187072"/>
                    <a:pt x="264470" y="198978"/>
                    <a:pt x="227609" y="228506"/>
                  </a:cubicBezTo>
                  <a:cubicBezTo>
                    <a:pt x="200357" y="248965"/>
                    <a:pt x="184755" y="281407"/>
                    <a:pt x="185794" y="315469"/>
                  </a:cubicBezTo>
                  <a:cubicBezTo>
                    <a:pt x="187889" y="344149"/>
                    <a:pt x="201205" y="370838"/>
                    <a:pt x="222846" y="389764"/>
                  </a:cubicBezTo>
                  <a:lnTo>
                    <a:pt x="245992" y="411195"/>
                  </a:lnTo>
                  <a:lnTo>
                    <a:pt x="216274" y="421673"/>
                  </a:lnTo>
                  <a:cubicBezTo>
                    <a:pt x="175830" y="436151"/>
                    <a:pt x="147665" y="473041"/>
                    <a:pt x="144360" y="515875"/>
                  </a:cubicBezTo>
                  <a:lnTo>
                    <a:pt x="143407" y="531115"/>
                  </a:lnTo>
                  <a:lnTo>
                    <a:pt x="128262" y="533401"/>
                  </a:lnTo>
                  <a:cubicBezTo>
                    <a:pt x="75713" y="541221"/>
                    <a:pt x="36909" y="586483"/>
                    <a:pt x="37203" y="639605"/>
                  </a:cubicBezTo>
                  <a:lnTo>
                    <a:pt x="37203" y="1405796"/>
                  </a:lnTo>
                  <a:cubicBezTo>
                    <a:pt x="36918" y="1458898"/>
                    <a:pt x="75732" y="1504132"/>
                    <a:pt x="128262" y="1511904"/>
                  </a:cubicBezTo>
                  <a:lnTo>
                    <a:pt x="143407" y="1514286"/>
                  </a:lnTo>
                  <a:lnTo>
                    <a:pt x="144360" y="1529525"/>
                  </a:lnTo>
                  <a:cubicBezTo>
                    <a:pt x="147379" y="1572464"/>
                    <a:pt x="175650" y="1609497"/>
                    <a:pt x="216274" y="1623728"/>
                  </a:cubicBezTo>
                  <a:lnTo>
                    <a:pt x="245992" y="1634205"/>
                  </a:lnTo>
                  <a:lnTo>
                    <a:pt x="222846" y="1655636"/>
                  </a:lnTo>
                  <a:cubicBezTo>
                    <a:pt x="201205" y="1674562"/>
                    <a:pt x="187889" y="1701251"/>
                    <a:pt x="185794" y="1729932"/>
                  </a:cubicBezTo>
                  <a:cubicBezTo>
                    <a:pt x="184794" y="1763965"/>
                    <a:pt x="200386" y="1796359"/>
                    <a:pt x="227609" y="1816800"/>
                  </a:cubicBezTo>
                  <a:cubicBezTo>
                    <a:pt x="264470" y="1846422"/>
                    <a:pt x="313810" y="1858329"/>
                    <a:pt x="361530" y="1869759"/>
                  </a:cubicBezTo>
                  <a:cubicBezTo>
                    <a:pt x="427728" y="1885761"/>
                    <a:pt x="496118" y="1902239"/>
                    <a:pt x="533932" y="1965009"/>
                  </a:cubicBezTo>
                  <a:cubicBezTo>
                    <a:pt x="572032" y="1901667"/>
                    <a:pt x="640136" y="1885284"/>
                    <a:pt x="706335" y="1869759"/>
                  </a:cubicBezTo>
                  <a:cubicBezTo>
                    <a:pt x="753960" y="1858329"/>
                    <a:pt x="803490" y="1846422"/>
                    <a:pt x="840351" y="1816800"/>
                  </a:cubicBezTo>
                  <a:cubicBezTo>
                    <a:pt x="867574" y="1796359"/>
                    <a:pt x="883166" y="1763965"/>
                    <a:pt x="882166" y="1729932"/>
                  </a:cubicBezTo>
                  <a:cubicBezTo>
                    <a:pt x="880080" y="1701233"/>
                    <a:pt x="866727" y="1674525"/>
                    <a:pt x="845019" y="1655636"/>
                  </a:cubicBezTo>
                  <a:lnTo>
                    <a:pt x="821968" y="1634205"/>
                  </a:lnTo>
                  <a:lnTo>
                    <a:pt x="851686" y="1623728"/>
                  </a:lnTo>
                  <a:cubicBezTo>
                    <a:pt x="892320" y="1609526"/>
                    <a:pt x="920571" y="1572474"/>
                    <a:pt x="923505" y="1529525"/>
                  </a:cubicBezTo>
                  <a:lnTo>
                    <a:pt x="924553" y="1514286"/>
                  </a:lnTo>
                  <a:lnTo>
                    <a:pt x="939697" y="1511904"/>
                  </a:lnTo>
                  <a:cubicBezTo>
                    <a:pt x="992190" y="1504084"/>
                    <a:pt x="1030957" y="1458869"/>
                    <a:pt x="1030661" y="1405796"/>
                  </a:cubicBezTo>
                  <a:lnTo>
                    <a:pt x="1030661" y="639985"/>
                  </a:lnTo>
                  <a:cubicBezTo>
                    <a:pt x="1030728" y="587074"/>
                    <a:pt x="992028" y="542097"/>
                    <a:pt x="939697" y="534258"/>
                  </a:cubicBezTo>
                  <a:lnTo>
                    <a:pt x="924553" y="531972"/>
                  </a:lnTo>
                  <a:lnTo>
                    <a:pt x="923505" y="516732"/>
                  </a:lnTo>
                  <a:cubicBezTo>
                    <a:pt x="920238" y="473917"/>
                    <a:pt x="892110" y="437018"/>
                    <a:pt x="851686" y="422530"/>
                  </a:cubicBezTo>
                  <a:lnTo>
                    <a:pt x="821968" y="412052"/>
                  </a:lnTo>
                  <a:lnTo>
                    <a:pt x="845019" y="390621"/>
                  </a:lnTo>
                  <a:cubicBezTo>
                    <a:pt x="866727" y="371733"/>
                    <a:pt x="880080" y="345025"/>
                    <a:pt x="882166" y="316326"/>
                  </a:cubicBezTo>
                  <a:cubicBezTo>
                    <a:pt x="883205" y="282265"/>
                    <a:pt x="867603" y="249823"/>
                    <a:pt x="840351" y="229363"/>
                  </a:cubicBezTo>
                  <a:cubicBezTo>
                    <a:pt x="803490" y="199836"/>
                    <a:pt x="754150" y="187929"/>
                    <a:pt x="706335" y="176404"/>
                  </a:cubicBezTo>
                  <a:cubicBezTo>
                    <a:pt x="640136" y="160021"/>
                    <a:pt x="571461" y="143733"/>
                    <a:pt x="533932" y="802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2CDB52-173C-4802-B27F-4E2F23A72EDC}"/>
                </a:ext>
              </a:extLst>
            </p:cNvPr>
            <p:cNvSpPr/>
            <p:nvPr/>
          </p:nvSpPr>
          <p:spPr>
            <a:xfrm>
              <a:off x="5600699" y="2486786"/>
              <a:ext cx="993461" cy="1884330"/>
            </a:xfrm>
            <a:custGeom>
              <a:avLst/>
              <a:gdLst>
                <a:gd name="connsiteX0" fmla="*/ 106545 w 993461"/>
                <a:gd name="connsiteY0" fmla="*/ 434531 h 1884330"/>
                <a:gd name="connsiteX1" fmla="*/ 105593 w 993461"/>
                <a:gd name="connsiteY1" fmla="*/ 449771 h 1884330"/>
                <a:gd name="connsiteX2" fmla="*/ 90448 w 993461"/>
                <a:gd name="connsiteY2" fmla="*/ 452153 h 1884330"/>
                <a:gd name="connsiteX3" fmla="*/ -611 w 993461"/>
                <a:gd name="connsiteY3" fmla="*/ 558261 h 1884330"/>
                <a:gd name="connsiteX4" fmla="*/ -611 w 993461"/>
                <a:gd name="connsiteY4" fmla="*/ 1324452 h 1884330"/>
                <a:gd name="connsiteX5" fmla="*/ 90448 w 993461"/>
                <a:gd name="connsiteY5" fmla="*/ 1430656 h 1884330"/>
                <a:gd name="connsiteX6" fmla="*/ 105593 w 993461"/>
                <a:gd name="connsiteY6" fmla="*/ 1432942 h 1884330"/>
                <a:gd name="connsiteX7" fmla="*/ 106545 w 993461"/>
                <a:gd name="connsiteY7" fmla="*/ 1448182 h 1884330"/>
                <a:gd name="connsiteX8" fmla="*/ 178459 w 993461"/>
                <a:gd name="connsiteY8" fmla="*/ 1542384 h 1884330"/>
                <a:gd name="connsiteX9" fmla="*/ 208177 w 993461"/>
                <a:gd name="connsiteY9" fmla="*/ 1552862 h 1884330"/>
                <a:gd name="connsiteX10" fmla="*/ 185032 w 993461"/>
                <a:gd name="connsiteY10" fmla="*/ 1574293 h 1884330"/>
                <a:gd name="connsiteX11" fmla="*/ 147979 w 993461"/>
                <a:gd name="connsiteY11" fmla="*/ 1648588 h 1884330"/>
                <a:gd name="connsiteX12" fmla="*/ 189794 w 993461"/>
                <a:gd name="connsiteY12" fmla="*/ 1735551 h 1884330"/>
                <a:gd name="connsiteX13" fmla="*/ 323715 w 993461"/>
                <a:gd name="connsiteY13" fmla="*/ 1788510 h 1884330"/>
                <a:gd name="connsiteX14" fmla="*/ 496118 w 993461"/>
                <a:gd name="connsiteY14" fmla="*/ 1883760 h 1884330"/>
                <a:gd name="connsiteX15" fmla="*/ 668520 w 993461"/>
                <a:gd name="connsiteY15" fmla="*/ 1788510 h 1884330"/>
                <a:gd name="connsiteX16" fmla="*/ 802537 w 993461"/>
                <a:gd name="connsiteY16" fmla="*/ 1735551 h 1884330"/>
                <a:gd name="connsiteX17" fmla="*/ 844352 w 993461"/>
                <a:gd name="connsiteY17" fmla="*/ 1648588 h 1884330"/>
                <a:gd name="connsiteX18" fmla="*/ 807204 w 993461"/>
                <a:gd name="connsiteY18" fmla="*/ 1574293 h 1884330"/>
                <a:gd name="connsiteX19" fmla="*/ 784154 w 993461"/>
                <a:gd name="connsiteY19" fmla="*/ 1552862 h 1884330"/>
                <a:gd name="connsiteX20" fmla="*/ 813872 w 993461"/>
                <a:gd name="connsiteY20" fmla="*/ 1542384 h 1884330"/>
                <a:gd name="connsiteX21" fmla="*/ 885691 w 993461"/>
                <a:gd name="connsiteY21" fmla="*/ 1448182 h 1884330"/>
                <a:gd name="connsiteX22" fmla="*/ 886738 w 993461"/>
                <a:gd name="connsiteY22" fmla="*/ 1432942 h 1884330"/>
                <a:gd name="connsiteX23" fmla="*/ 901883 w 993461"/>
                <a:gd name="connsiteY23" fmla="*/ 1430656 h 1884330"/>
                <a:gd name="connsiteX24" fmla="*/ 992847 w 993461"/>
                <a:gd name="connsiteY24" fmla="*/ 1324452 h 1884330"/>
                <a:gd name="connsiteX25" fmla="*/ 992847 w 993461"/>
                <a:gd name="connsiteY25" fmla="*/ 558261 h 1884330"/>
                <a:gd name="connsiteX26" fmla="*/ 901883 w 993461"/>
                <a:gd name="connsiteY26" fmla="*/ 452533 h 1884330"/>
                <a:gd name="connsiteX27" fmla="*/ 886738 w 993461"/>
                <a:gd name="connsiteY27" fmla="*/ 450152 h 1884330"/>
                <a:gd name="connsiteX28" fmla="*/ 885691 w 993461"/>
                <a:gd name="connsiteY28" fmla="*/ 434912 h 1884330"/>
                <a:gd name="connsiteX29" fmla="*/ 813872 w 993461"/>
                <a:gd name="connsiteY29" fmla="*/ 340710 h 1884330"/>
                <a:gd name="connsiteX30" fmla="*/ 784154 w 993461"/>
                <a:gd name="connsiteY30" fmla="*/ 330232 h 1884330"/>
                <a:gd name="connsiteX31" fmla="*/ 807204 w 993461"/>
                <a:gd name="connsiteY31" fmla="*/ 308801 h 1884330"/>
                <a:gd name="connsiteX32" fmla="*/ 844352 w 993461"/>
                <a:gd name="connsiteY32" fmla="*/ 234506 h 1884330"/>
                <a:gd name="connsiteX33" fmla="*/ 802537 w 993461"/>
                <a:gd name="connsiteY33" fmla="*/ 147638 h 1884330"/>
                <a:gd name="connsiteX34" fmla="*/ 668520 w 993461"/>
                <a:gd name="connsiteY34" fmla="*/ 94679 h 1884330"/>
                <a:gd name="connsiteX35" fmla="*/ 496118 w 993461"/>
                <a:gd name="connsiteY35" fmla="*/ -571 h 1884330"/>
                <a:gd name="connsiteX36" fmla="*/ 323810 w 993461"/>
                <a:gd name="connsiteY36" fmla="*/ 94679 h 1884330"/>
                <a:gd name="connsiteX37" fmla="*/ 189794 w 993461"/>
                <a:gd name="connsiteY37" fmla="*/ 147638 h 1884330"/>
                <a:gd name="connsiteX38" fmla="*/ 147979 w 993461"/>
                <a:gd name="connsiteY38" fmla="*/ 234506 h 1884330"/>
                <a:gd name="connsiteX39" fmla="*/ 185032 w 993461"/>
                <a:gd name="connsiteY39" fmla="*/ 308801 h 1884330"/>
                <a:gd name="connsiteX40" fmla="*/ 208177 w 993461"/>
                <a:gd name="connsiteY40" fmla="*/ 330232 h 1884330"/>
                <a:gd name="connsiteX41" fmla="*/ 178459 w 993461"/>
                <a:gd name="connsiteY41" fmla="*/ 340710 h 1884330"/>
                <a:gd name="connsiteX42" fmla="*/ 106545 w 993461"/>
                <a:gd name="connsiteY42" fmla="*/ 434531 h 188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93461" h="1884330">
                  <a:moveTo>
                    <a:pt x="106545" y="434531"/>
                  </a:moveTo>
                  <a:lnTo>
                    <a:pt x="105593" y="449771"/>
                  </a:lnTo>
                  <a:lnTo>
                    <a:pt x="90448" y="452153"/>
                  </a:lnTo>
                  <a:cubicBezTo>
                    <a:pt x="37918" y="459925"/>
                    <a:pt x="-897" y="505159"/>
                    <a:pt x="-611" y="558261"/>
                  </a:cubicBezTo>
                  <a:lnTo>
                    <a:pt x="-611" y="1324452"/>
                  </a:lnTo>
                  <a:cubicBezTo>
                    <a:pt x="-906" y="1377573"/>
                    <a:pt x="37899" y="1422836"/>
                    <a:pt x="90448" y="1430656"/>
                  </a:cubicBezTo>
                  <a:lnTo>
                    <a:pt x="105593" y="1432942"/>
                  </a:lnTo>
                  <a:lnTo>
                    <a:pt x="106545" y="1448182"/>
                  </a:lnTo>
                  <a:cubicBezTo>
                    <a:pt x="109517" y="1491139"/>
                    <a:pt x="137806" y="1528192"/>
                    <a:pt x="178459" y="1542384"/>
                  </a:cubicBezTo>
                  <a:lnTo>
                    <a:pt x="208177" y="1552862"/>
                  </a:lnTo>
                  <a:lnTo>
                    <a:pt x="185032" y="1574293"/>
                  </a:lnTo>
                  <a:cubicBezTo>
                    <a:pt x="163390" y="1593219"/>
                    <a:pt x="150074" y="1619908"/>
                    <a:pt x="147979" y="1648588"/>
                  </a:cubicBezTo>
                  <a:cubicBezTo>
                    <a:pt x="146941" y="1682649"/>
                    <a:pt x="162543" y="1715091"/>
                    <a:pt x="189794" y="1735551"/>
                  </a:cubicBezTo>
                  <a:cubicBezTo>
                    <a:pt x="226656" y="1765078"/>
                    <a:pt x="275995" y="1776985"/>
                    <a:pt x="323715" y="1788510"/>
                  </a:cubicBezTo>
                  <a:cubicBezTo>
                    <a:pt x="389914" y="1804417"/>
                    <a:pt x="458304" y="1820895"/>
                    <a:pt x="496118" y="1883760"/>
                  </a:cubicBezTo>
                  <a:cubicBezTo>
                    <a:pt x="534218" y="1820514"/>
                    <a:pt x="602322" y="1804036"/>
                    <a:pt x="668520" y="1788510"/>
                  </a:cubicBezTo>
                  <a:cubicBezTo>
                    <a:pt x="716145" y="1776985"/>
                    <a:pt x="765675" y="1765078"/>
                    <a:pt x="802537" y="1735551"/>
                  </a:cubicBezTo>
                  <a:cubicBezTo>
                    <a:pt x="829788" y="1715091"/>
                    <a:pt x="845390" y="1682649"/>
                    <a:pt x="844352" y="1648588"/>
                  </a:cubicBezTo>
                  <a:cubicBezTo>
                    <a:pt x="842266" y="1619889"/>
                    <a:pt x="828912" y="1593181"/>
                    <a:pt x="807204" y="1574293"/>
                  </a:cubicBezTo>
                  <a:lnTo>
                    <a:pt x="784154" y="1552862"/>
                  </a:lnTo>
                  <a:lnTo>
                    <a:pt x="813872" y="1542384"/>
                  </a:lnTo>
                  <a:cubicBezTo>
                    <a:pt x="854524" y="1528211"/>
                    <a:pt x="882785" y="1491139"/>
                    <a:pt x="885691" y="1448182"/>
                  </a:cubicBezTo>
                  <a:lnTo>
                    <a:pt x="886738" y="1432942"/>
                  </a:lnTo>
                  <a:lnTo>
                    <a:pt x="901883" y="1430656"/>
                  </a:lnTo>
                  <a:cubicBezTo>
                    <a:pt x="954394" y="1422798"/>
                    <a:pt x="993151" y="1377545"/>
                    <a:pt x="992847" y="1324452"/>
                  </a:cubicBezTo>
                  <a:lnTo>
                    <a:pt x="992847" y="558261"/>
                  </a:lnTo>
                  <a:cubicBezTo>
                    <a:pt x="992951" y="505331"/>
                    <a:pt x="954232" y="460334"/>
                    <a:pt x="901883" y="452533"/>
                  </a:cubicBezTo>
                  <a:lnTo>
                    <a:pt x="886738" y="450152"/>
                  </a:lnTo>
                  <a:lnTo>
                    <a:pt x="885691" y="434912"/>
                  </a:lnTo>
                  <a:cubicBezTo>
                    <a:pt x="882423" y="392098"/>
                    <a:pt x="854296" y="355198"/>
                    <a:pt x="813872" y="340710"/>
                  </a:cubicBezTo>
                  <a:lnTo>
                    <a:pt x="784154" y="330232"/>
                  </a:lnTo>
                  <a:lnTo>
                    <a:pt x="807204" y="308801"/>
                  </a:lnTo>
                  <a:cubicBezTo>
                    <a:pt x="828912" y="289913"/>
                    <a:pt x="842266" y="263205"/>
                    <a:pt x="844352" y="234506"/>
                  </a:cubicBezTo>
                  <a:cubicBezTo>
                    <a:pt x="845352" y="200473"/>
                    <a:pt x="829760" y="168079"/>
                    <a:pt x="802537" y="147638"/>
                  </a:cubicBezTo>
                  <a:cubicBezTo>
                    <a:pt x="765675" y="118016"/>
                    <a:pt x="716336" y="106109"/>
                    <a:pt x="668520" y="94679"/>
                  </a:cubicBezTo>
                  <a:cubicBezTo>
                    <a:pt x="602322" y="78677"/>
                    <a:pt x="534027" y="62199"/>
                    <a:pt x="496118" y="-571"/>
                  </a:cubicBezTo>
                  <a:cubicBezTo>
                    <a:pt x="458018" y="62675"/>
                    <a:pt x="389914" y="79153"/>
                    <a:pt x="323810" y="94679"/>
                  </a:cubicBezTo>
                  <a:cubicBezTo>
                    <a:pt x="276185" y="106109"/>
                    <a:pt x="226656" y="118016"/>
                    <a:pt x="189794" y="147638"/>
                  </a:cubicBezTo>
                  <a:cubicBezTo>
                    <a:pt x="162571" y="168079"/>
                    <a:pt x="146979" y="200473"/>
                    <a:pt x="147979" y="234506"/>
                  </a:cubicBezTo>
                  <a:cubicBezTo>
                    <a:pt x="150074" y="263186"/>
                    <a:pt x="163390" y="289875"/>
                    <a:pt x="185032" y="308801"/>
                  </a:cubicBezTo>
                  <a:lnTo>
                    <a:pt x="208177" y="330232"/>
                  </a:lnTo>
                  <a:lnTo>
                    <a:pt x="178459" y="340710"/>
                  </a:lnTo>
                  <a:cubicBezTo>
                    <a:pt x="138130" y="355131"/>
                    <a:pt x="109993" y="391840"/>
                    <a:pt x="106545" y="4345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D9BFDCB-A340-4E8A-9E63-F1A097D4FA23}"/>
              </a:ext>
            </a:extLst>
          </p:cNvPr>
          <p:cNvGrpSpPr/>
          <p:nvPr/>
        </p:nvGrpSpPr>
        <p:grpSpPr>
          <a:xfrm flipH="1">
            <a:off x="6998414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AD1982D-D7A8-44E3-967C-3E3A67D03E0A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14A9FA0-64E3-4F0F-BDA5-49E4EADA1D57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9212177-DC23-4DA9-B43E-5F052407ECB2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0824D76-6B4B-462D-A882-5CF109BD7A62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391804-B8CF-484B-9F53-9A86629C89C8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D749320-9F4B-4563-B602-B0DDB53F9E43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98E88F2-40E0-4D83-AA44-C499971B3CD8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BD9DB7E-0582-4345-94D5-19DAD15B8D3B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F4EC137F-44BD-FA04-C0E6-83F05BE3A01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57" r="18557"/>
          <a:stretch>
            <a:fillRect/>
          </a:stretch>
        </p:blipFill>
        <p:spPr/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FA6DD68-7CAA-9F88-C036-24BC41CA682C}"/>
              </a:ext>
            </a:extLst>
          </p:cNvPr>
          <p:cNvSpPr txBox="1"/>
          <p:nvPr/>
        </p:nvSpPr>
        <p:spPr>
          <a:xfrm>
            <a:off x="-17594" y="567627"/>
            <a:ext cx="68758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74485CA-678A-13F3-F9DC-22C2EDCAA705}"/>
              </a:ext>
            </a:extLst>
          </p:cNvPr>
          <p:cNvSpPr txBox="1"/>
          <p:nvPr/>
        </p:nvSpPr>
        <p:spPr>
          <a:xfrm>
            <a:off x="1611061" y="2555686"/>
            <a:ext cx="6344676" cy="218521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</a:t>
            </a:r>
            <a:endParaRPr lang="en-US" sz="16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7926056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/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00C2515-0DEB-6D16-FB49-C6B9F81FD0E0}"/>
              </a:ext>
            </a:extLst>
          </p:cNvPr>
          <p:cNvGrpSpPr/>
          <p:nvPr/>
        </p:nvGrpSpPr>
        <p:grpSpPr>
          <a:xfrm>
            <a:off x="5869036" y="-4639952"/>
            <a:ext cx="5772738" cy="11043937"/>
            <a:chOff x="6456766" y="516379"/>
            <a:chExt cx="2689140" cy="5144646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BCF53A-0780-1161-F5B6-96E854A81958}"/>
                </a:ext>
              </a:extLst>
            </p:cNvPr>
            <p:cNvSpPr/>
            <p:nvPr/>
          </p:nvSpPr>
          <p:spPr>
            <a:xfrm>
              <a:off x="6456766" y="516379"/>
              <a:ext cx="2689140" cy="5144646"/>
            </a:xfrm>
            <a:custGeom>
              <a:avLst/>
              <a:gdLst>
                <a:gd name="connsiteX0" fmla="*/ 533932 w 1070138"/>
                <a:gd name="connsiteY0" fmla="*/ 2046733 h 2047303"/>
                <a:gd name="connsiteX1" fmla="*/ 504786 w 1070138"/>
                <a:gd name="connsiteY1" fmla="*/ 1991583 h 2047303"/>
                <a:gd name="connsiteX2" fmla="*/ 352957 w 1070138"/>
                <a:gd name="connsiteY2" fmla="*/ 1907573 h 2047303"/>
                <a:gd name="connsiteX3" fmla="*/ 203986 w 1070138"/>
                <a:gd name="connsiteY3" fmla="*/ 1847279 h 2047303"/>
                <a:gd name="connsiteX4" fmla="*/ 147979 w 1070138"/>
                <a:gd name="connsiteY4" fmla="*/ 1728693 h 2047303"/>
                <a:gd name="connsiteX5" fmla="*/ 178650 w 1070138"/>
                <a:gd name="connsiteY5" fmla="*/ 1648779 h 2047303"/>
                <a:gd name="connsiteX6" fmla="*/ 108355 w 1070138"/>
                <a:gd name="connsiteY6" fmla="*/ 1547432 h 2047303"/>
                <a:gd name="connsiteX7" fmla="*/ -611 w 1070138"/>
                <a:gd name="connsiteY7" fmla="*/ 1406558 h 2047303"/>
                <a:gd name="connsiteX8" fmla="*/ -611 w 1070138"/>
                <a:gd name="connsiteY8" fmla="*/ 639985 h 2047303"/>
                <a:gd name="connsiteX9" fmla="*/ 108355 w 1070138"/>
                <a:gd name="connsiteY9" fmla="*/ 499111 h 2047303"/>
                <a:gd name="connsiteX10" fmla="*/ 178650 w 1070138"/>
                <a:gd name="connsiteY10" fmla="*/ 397765 h 2047303"/>
                <a:gd name="connsiteX11" fmla="*/ 147979 w 1070138"/>
                <a:gd name="connsiteY11" fmla="*/ 317850 h 2047303"/>
                <a:gd name="connsiteX12" fmla="*/ 203986 w 1070138"/>
                <a:gd name="connsiteY12" fmla="*/ 199169 h 2047303"/>
                <a:gd name="connsiteX13" fmla="*/ 352957 w 1070138"/>
                <a:gd name="connsiteY13" fmla="*/ 138971 h 2047303"/>
                <a:gd name="connsiteX14" fmla="*/ 504786 w 1070138"/>
                <a:gd name="connsiteY14" fmla="*/ 54960 h 2047303"/>
                <a:gd name="connsiteX15" fmla="*/ 534218 w 1070138"/>
                <a:gd name="connsiteY15" fmla="*/ -571 h 2047303"/>
                <a:gd name="connsiteX16" fmla="*/ 563650 w 1070138"/>
                <a:gd name="connsiteY16" fmla="*/ 54960 h 2047303"/>
                <a:gd name="connsiteX17" fmla="*/ 716050 w 1070138"/>
                <a:gd name="connsiteY17" fmla="*/ 138875 h 2047303"/>
                <a:gd name="connsiteX18" fmla="*/ 864926 w 1070138"/>
                <a:gd name="connsiteY18" fmla="*/ 199169 h 2047303"/>
                <a:gd name="connsiteX19" fmla="*/ 893930 w 1070138"/>
                <a:gd name="connsiteY19" fmla="*/ 393145 h 2047303"/>
                <a:gd name="connsiteX20" fmla="*/ 890358 w 1070138"/>
                <a:gd name="connsiteY20" fmla="*/ 397765 h 2047303"/>
                <a:gd name="connsiteX21" fmla="*/ 960557 w 1070138"/>
                <a:gd name="connsiteY21" fmla="*/ 499111 h 2047303"/>
                <a:gd name="connsiteX22" fmla="*/ 1069523 w 1070138"/>
                <a:gd name="connsiteY22" fmla="*/ 639985 h 2047303"/>
                <a:gd name="connsiteX23" fmla="*/ 1069523 w 1070138"/>
                <a:gd name="connsiteY23" fmla="*/ 1406176 h 2047303"/>
                <a:gd name="connsiteX24" fmla="*/ 960557 w 1070138"/>
                <a:gd name="connsiteY24" fmla="*/ 1547052 h 2047303"/>
                <a:gd name="connsiteX25" fmla="*/ 889596 w 1070138"/>
                <a:gd name="connsiteY25" fmla="*/ 1648683 h 2047303"/>
                <a:gd name="connsiteX26" fmla="*/ 868831 w 1070138"/>
                <a:gd name="connsiteY26" fmla="*/ 1843574 h 2047303"/>
                <a:gd name="connsiteX27" fmla="*/ 864164 w 1070138"/>
                <a:gd name="connsiteY27" fmla="*/ 1847184 h 2047303"/>
                <a:gd name="connsiteX28" fmla="*/ 715288 w 1070138"/>
                <a:gd name="connsiteY28" fmla="*/ 1907477 h 2047303"/>
                <a:gd name="connsiteX29" fmla="*/ 563460 w 1070138"/>
                <a:gd name="connsiteY29" fmla="*/ 1991488 h 2047303"/>
                <a:gd name="connsiteX30" fmla="*/ 533932 w 1070138"/>
                <a:gd name="connsiteY30" fmla="*/ 80297 h 2047303"/>
                <a:gd name="connsiteX31" fmla="*/ 361625 w 1070138"/>
                <a:gd name="connsiteY31" fmla="*/ 175547 h 2047303"/>
                <a:gd name="connsiteX32" fmla="*/ 227609 w 1070138"/>
                <a:gd name="connsiteY32" fmla="*/ 228506 h 2047303"/>
                <a:gd name="connsiteX33" fmla="*/ 185794 w 1070138"/>
                <a:gd name="connsiteY33" fmla="*/ 315469 h 2047303"/>
                <a:gd name="connsiteX34" fmla="*/ 222846 w 1070138"/>
                <a:gd name="connsiteY34" fmla="*/ 389764 h 2047303"/>
                <a:gd name="connsiteX35" fmla="*/ 245992 w 1070138"/>
                <a:gd name="connsiteY35" fmla="*/ 411195 h 2047303"/>
                <a:gd name="connsiteX36" fmla="*/ 216274 w 1070138"/>
                <a:gd name="connsiteY36" fmla="*/ 421673 h 2047303"/>
                <a:gd name="connsiteX37" fmla="*/ 144360 w 1070138"/>
                <a:gd name="connsiteY37" fmla="*/ 515875 h 2047303"/>
                <a:gd name="connsiteX38" fmla="*/ 143407 w 1070138"/>
                <a:gd name="connsiteY38" fmla="*/ 531115 h 2047303"/>
                <a:gd name="connsiteX39" fmla="*/ 128262 w 1070138"/>
                <a:gd name="connsiteY39" fmla="*/ 533401 h 2047303"/>
                <a:gd name="connsiteX40" fmla="*/ 37203 w 1070138"/>
                <a:gd name="connsiteY40" fmla="*/ 639605 h 2047303"/>
                <a:gd name="connsiteX41" fmla="*/ 37203 w 1070138"/>
                <a:gd name="connsiteY41" fmla="*/ 1405796 h 2047303"/>
                <a:gd name="connsiteX42" fmla="*/ 128262 w 1070138"/>
                <a:gd name="connsiteY42" fmla="*/ 1511904 h 2047303"/>
                <a:gd name="connsiteX43" fmla="*/ 143407 w 1070138"/>
                <a:gd name="connsiteY43" fmla="*/ 1514286 h 2047303"/>
                <a:gd name="connsiteX44" fmla="*/ 144360 w 1070138"/>
                <a:gd name="connsiteY44" fmla="*/ 1529525 h 2047303"/>
                <a:gd name="connsiteX45" fmla="*/ 216274 w 1070138"/>
                <a:gd name="connsiteY45" fmla="*/ 1623728 h 2047303"/>
                <a:gd name="connsiteX46" fmla="*/ 245992 w 1070138"/>
                <a:gd name="connsiteY46" fmla="*/ 1634205 h 2047303"/>
                <a:gd name="connsiteX47" fmla="*/ 222846 w 1070138"/>
                <a:gd name="connsiteY47" fmla="*/ 1655636 h 2047303"/>
                <a:gd name="connsiteX48" fmla="*/ 185794 w 1070138"/>
                <a:gd name="connsiteY48" fmla="*/ 1729932 h 2047303"/>
                <a:gd name="connsiteX49" fmla="*/ 227609 w 1070138"/>
                <a:gd name="connsiteY49" fmla="*/ 1816800 h 2047303"/>
                <a:gd name="connsiteX50" fmla="*/ 361530 w 1070138"/>
                <a:gd name="connsiteY50" fmla="*/ 1869759 h 2047303"/>
                <a:gd name="connsiteX51" fmla="*/ 533932 w 1070138"/>
                <a:gd name="connsiteY51" fmla="*/ 1965009 h 2047303"/>
                <a:gd name="connsiteX52" fmla="*/ 706335 w 1070138"/>
                <a:gd name="connsiteY52" fmla="*/ 1869759 h 2047303"/>
                <a:gd name="connsiteX53" fmla="*/ 840351 w 1070138"/>
                <a:gd name="connsiteY53" fmla="*/ 1816800 h 2047303"/>
                <a:gd name="connsiteX54" fmla="*/ 882166 w 1070138"/>
                <a:gd name="connsiteY54" fmla="*/ 1729932 h 2047303"/>
                <a:gd name="connsiteX55" fmla="*/ 845019 w 1070138"/>
                <a:gd name="connsiteY55" fmla="*/ 1655636 h 2047303"/>
                <a:gd name="connsiteX56" fmla="*/ 821968 w 1070138"/>
                <a:gd name="connsiteY56" fmla="*/ 1634205 h 2047303"/>
                <a:gd name="connsiteX57" fmla="*/ 851686 w 1070138"/>
                <a:gd name="connsiteY57" fmla="*/ 1623728 h 2047303"/>
                <a:gd name="connsiteX58" fmla="*/ 923505 w 1070138"/>
                <a:gd name="connsiteY58" fmla="*/ 1529525 h 2047303"/>
                <a:gd name="connsiteX59" fmla="*/ 924553 w 1070138"/>
                <a:gd name="connsiteY59" fmla="*/ 1514286 h 2047303"/>
                <a:gd name="connsiteX60" fmla="*/ 939697 w 1070138"/>
                <a:gd name="connsiteY60" fmla="*/ 1511904 h 2047303"/>
                <a:gd name="connsiteX61" fmla="*/ 1030661 w 1070138"/>
                <a:gd name="connsiteY61" fmla="*/ 1405796 h 2047303"/>
                <a:gd name="connsiteX62" fmla="*/ 1030661 w 1070138"/>
                <a:gd name="connsiteY62" fmla="*/ 639985 h 2047303"/>
                <a:gd name="connsiteX63" fmla="*/ 939697 w 1070138"/>
                <a:gd name="connsiteY63" fmla="*/ 534258 h 2047303"/>
                <a:gd name="connsiteX64" fmla="*/ 924553 w 1070138"/>
                <a:gd name="connsiteY64" fmla="*/ 531972 h 2047303"/>
                <a:gd name="connsiteX65" fmla="*/ 923505 w 1070138"/>
                <a:gd name="connsiteY65" fmla="*/ 516732 h 2047303"/>
                <a:gd name="connsiteX66" fmla="*/ 851686 w 1070138"/>
                <a:gd name="connsiteY66" fmla="*/ 422530 h 2047303"/>
                <a:gd name="connsiteX67" fmla="*/ 821968 w 1070138"/>
                <a:gd name="connsiteY67" fmla="*/ 412052 h 2047303"/>
                <a:gd name="connsiteX68" fmla="*/ 845019 w 1070138"/>
                <a:gd name="connsiteY68" fmla="*/ 390621 h 2047303"/>
                <a:gd name="connsiteX69" fmla="*/ 882166 w 1070138"/>
                <a:gd name="connsiteY69" fmla="*/ 316326 h 2047303"/>
                <a:gd name="connsiteX70" fmla="*/ 840351 w 1070138"/>
                <a:gd name="connsiteY70" fmla="*/ 229363 h 2047303"/>
                <a:gd name="connsiteX71" fmla="*/ 706335 w 1070138"/>
                <a:gd name="connsiteY71" fmla="*/ 176404 h 2047303"/>
                <a:gd name="connsiteX72" fmla="*/ 533932 w 1070138"/>
                <a:gd name="connsiteY72" fmla="*/ 80297 h 20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70138" h="2047303">
                  <a:moveTo>
                    <a:pt x="533932" y="2046733"/>
                  </a:moveTo>
                  <a:lnTo>
                    <a:pt x="504786" y="1991583"/>
                  </a:lnTo>
                  <a:cubicBezTo>
                    <a:pt x="476211" y="1937195"/>
                    <a:pt x="419061" y="1923479"/>
                    <a:pt x="352957" y="1907573"/>
                  </a:cubicBezTo>
                  <a:cubicBezTo>
                    <a:pt x="301141" y="1895095"/>
                    <a:pt x="247516" y="1882236"/>
                    <a:pt x="203986" y="1847279"/>
                  </a:cubicBezTo>
                  <a:cubicBezTo>
                    <a:pt x="167211" y="1819162"/>
                    <a:pt x="146332" y="1774966"/>
                    <a:pt x="147979" y="1728693"/>
                  </a:cubicBezTo>
                  <a:cubicBezTo>
                    <a:pt x="149637" y="1699509"/>
                    <a:pt x="160352" y="1671572"/>
                    <a:pt x="178650" y="1648779"/>
                  </a:cubicBezTo>
                  <a:cubicBezTo>
                    <a:pt x="141369" y="1627061"/>
                    <a:pt x="115632" y="1589952"/>
                    <a:pt x="108355" y="1547432"/>
                  </a:cubicBezTo>
                  <a:cubicBezTo>
                    <a:pt x="43995" y="1531068"/>
                    <a:pt x="-954" y="1472966"/>
                    <a:pt x="-611" y="1406558"/>
                  </a:cubicBezTo>
                  <a:lnTo>
                    <a:pt x="-611" y="639985"/>
                  </a:lnTo>
                  <a:cubicBezTo>
                    <a:pt x="-982" y="573568"/>
                    <a:pt x="43976" y="515447"/>
                    <a:pt x="108355" y="499111"/>
                  </a:cubicBezTo>
                  <a:cubicBezTo>
                    <a:pt x="115604" y="456581"/>
                    <a:pt x="141359" y="419454"/>
                    <a:pt x="178650" y="397765"/>
                  </a:cubicBezTo>
                  <a:cubicBezTo>
                    <a:pt x="160362" y="374971"/>
                    <a:pt x="149637" y="347035"/>
                    <a:pt x="147979" y="317850"/>
                  </a:cubicBezTo>
                  <a:cubicBezTo>
                    <a:pt x="146303" y="271549"/>
                    <a:pt x="167182" y="227305"/>
                    <a:pt x="203986" y="199169"/>
                  </a:cubicBezTo>
                  <a:cubicBezTo>
                    <a:pt x="247516" y="164307"/>
                    <a:pt x="301141" y="151544"/>
                    <a:pt x="352957" y="138971"/>
                  </a:cubicBezTo>
                  <a:cubicBezTo>
                    <a:pt x="418966" y="123064"/>
                    <a:pt x="476020" y="109253"/>
                    <a:pt x="504786" y="54960"/>
                  </a:cubicBezTo>
                  <a:lnTo>
                    <a:pt x="534218" y="-571"/>
                  </a:lnTo>
                  <a:lnTo>
                    <a:pt x="563650" y="54960"/>
                  </a:lnTo>
                  <a:cubicBezTo>
                    <a:pt x="592225" y="109253"/>
                    <a:pt x="649375" y="123064"/>
                    <a:pt x="716050" y="138875"/>
                  </a:cubicBezTo>
                  <a:cubicBezTo>
                    <a:pt x="767866" y="151353"/>
                    <a:pt x="821397" y="164307"/>
                    <a:pt x="864926" y="199169"/>
                  </a:cubicBezTo>
                  <a:cubicBezTo>
                    <a:pt x="926496" y="244727"/>
                    <a:pt x="939488" y="331566"/>
                    <a:pt x="893930" y="393145"/>
                  </a:cubicBezTo>
                  <a:cubicBezTo>
                    <a:pt x="892777" y="394707"/>
                    <a:pt x="891577" y="396250"/>
                    <a:pt x="890358" y="397765"/>
                  </a:cubicBezTo>
                  <a:cubicBezTo>
                    <a:pt x="927639" y="419463"/>
                    <a:pt x="953356" y="456591"/>
                    <a:pt x="960557" y="499111"/>
                  </a:cubicBezTo>
                  <a:cubicBezTo>
                    <a:pt x="1024965" y="515408"/>
                    <a:pt x="1069933" y="573549"/>
                    <a:pt x="1069523" y="639985"/>
                  </a:cubicBezTo>
                  <a:lnTo>
                    <a:pt x="1069523" y="1406176"/>
                  </a:lnTo>
                  <a:cubicBezTo>
                    <a:pt x="1069894" y="1472595"/>
                    <a:pt x="1024937" y="1530716"/>
                    <a:pt x="960557" y="1547052"/>
                  </a:cubicBezTo>
                  <a:cubicBezTo>
                    <a:pt x="953232" y="1589809"/>
                    <a:pt x="927210" y="1627071"/>
                    <a:pt x="889596" y="1648683"/>
                  </a:cubicBezTo>
                  <a:cubicBezTo>
                    <a:pt x="937678" y="1708234"/>
                    <a:pt x="928382" y="1795492"/>
                    <a:pt x="868831" y="1843574"/>
                  </a:cubicBezTo>
                  <a:cubicBezTo>
                    <a:pt x="867307" y="1844813"/>
                    <a:pt x="865745" y="1846012"/>
                    <a:pt x="864164" y="1847184"/>
                  </a:cubicBezTo>
                  <a:cubicBezTo>
                    <a:pt x="820635" y="1882141"/>
                    <a:pt x="767104" y="1894809"/>
                    <a:pt x="715288" y="1907477"/>
                  </a:cubicBezTo>
                  <a:cubicBezTo>
                    <a:pt x="649280" y="1923384"/>
                    <a:pt x="592225" y="1937100"/>
                    <a:pt x="563460" y="1991488"/>
                  </a:cubicBezTo>
                  <a:close/>
                  <a:moveTo>
                    <a:pt x="533932" y="80297"/>
                  </a:moveTo>
                  <a:cubicBezTo>
                    <a:pt x="495832" y="143542"/>
                    <a:pt x="427728" y="160021"/>
                    <a:pt x="361625" y="175547"/>
                  </a:cubicBezTo>
                  <a:cubicBezTo>
                    <a:pt x="314000" y="187072"/>
                    <a:pt x="264470" y="198978"/>
                    <a:pt x="227609" y="228506"/>
                  </a:cubicBezTo>
                  <a:cubicBezTo>
                    <a:pt x="200357" y="248965"/>
                    <a:pt x="184755" y="281407"/>
                    <a:pt x="185794" y="315469"/>
                  </a:cubicBezTo>
                  <a:cubicBezTo>
                    <a:pt x="187889" y="344149"/>
                    <a:pt x="201205" y="370838"/>
                    <a:pt x="222846" y="389764"/>
                  </a:cubicBezTo>
                  <a:lnTo>
                    <a:pt x="245992" y="411195"/>
                  </a:lnTo>
                  <a:lnTo>
                    <a:pt x="216274" y="421673"/>
                  </a:lnTo>
                  <a:cubicBezTo>
                    <a:pt x="175830" y="436151"/>
                    <a:pt x="147665" y="473041"/>
                    <a:pt x="144360" y="515875"/>
                  </a:cubicBezTo>
                  <a:lnTo>
                    <a:pt x="143407" y="531115"/>
                  </a:lnTo>
                  <a:lnTo>
                    <a:pt x="128262" y="533401"/>
                  </a:lnTo>
                  <a:cubicBezTo>
                    <a:pt x="75713" y="541221"/>
                    <a:pt x="36909" y="586483"/>
                    <a:pt x="37203" y="639605"/>
                  </a:cubicBezTo>
                  <a:lnTo>
                    <a:pt x="37203" y="1405796"/>
                  </a:lnTo>
                  <a:cubicBezTo>
                    <a:pt x="36918" y="1458898"/>
                    <a:pt x="75732" y="1504132"/>
                    <a:pt x="128262" y="1511904"/>
                  </a:cubicBezTo>
                  <a:lnTo>
                    <a:pt x="143407" y="1514286"/>
                  </a:lnTo>
                  <a:lnTo>
                    <a:pt x="144360" y="1529525"/>
                  </a:lnTo>
                  <a:cubicBezTo>
                    <a:pt x="147379" y="1572464"/>
                    <a:pt x="175650" y="1609497"/>
                    <a:pt x="216274" y="1623728"/>
                  </a:cubicBezTo>
                  <a:lnTo>
                    <a:pt x="245992" y="1634205"/>
                  </a:lnTo>
                  <a:lnTo>
                    <a:pt x="222846" y="1655636"/>
                  </a:lnTo>
                  <a:cubicBezTo>
                    <a:pt x="201205" y="1674562"/>
                    <a:pt x="187889" y="1701251"/>
                    <a:pt x="185794" y="1729932"/>
                  </a:cubicBezTo>
                  <a:cubicBezTo>
                    <a:pt x="184794" y="1763965"/>
                    <a:pt x="200386" y="1796359"/>
                    <a:pt x="227609" y="1816800"/>
                  </a:cubicBezTo>
                  <a:cubicBezTo>
                    <a:pt x="264470" y="1846422"/>
                    <a:pt x="313810" y="1858329"/>
                    <a:pt x="361530" y="1869759"/>
                  </a:cubicBezTo>
                  <a:cubicBezTo>
                    <a:pt x="427728" y="1885761"/>
                    <a:pt x="496118" y="1902239"/>
                    <a:pt x="533932" y="1965009"/>
                  </a:cubicBezTo>
                  <a:cubicBezTo>
                    <a:pt x="572032" y="1901667"/>
                    <a:pt x="640136" y="1885284"/>
                    <a:pt x="706335" y="1869759"/>
                  </a:cubicBezTo>
                  <a:cubicBezTo>
                    <a:pt x="753960" y="1858329"/>
                    <a:pt x="803490" y="1846422"/>
                    <a:pt x="840351" y="1816800"/>
                  </a:cubicBezTo>
                  <a:cubicBezTo>
                    <a:pt x="867574" y="1796359"/>
                    <a:pt x="883166" y="1763965"/>
                    <a:pt x="882166" y="1729932"/>
                  </a:cubicBezTo>
                  <a:cubicBezTo>
                    <a:pt x="880080" y="1701233"/>
                    <a:pt x="866727" y="1674525"/>
                    <a:pt x="845019" y="1655636"/>
                  </a:cubicBezTo>
                  <a:lnTo>
                    <a:pt x="821968" y="1634205"/>
                  </a:lnTo>
                  <a:lnTo>
                    <a:pt x="851686" y="1623728"/>
                  </a:lnTo>
                  <a:cubicBezTo>
                    <a:pt x="892320" y="1609526"/>
                    <a:pt x="920571" y="1572474"/>
                    <a:pt x="923505" y="1529525"/>
                  </a:cubicBezTo>
                  <a:lnTo>
                    <a:pt x="924553" y="1514286"/>
                  </a:lnTo>
                  <a:lnTo>
                    <a:pt x="939697" y="1511904"/>
                  </a:lnTo>
                  <a:cubicBezTo>
                    <a:pt x="992190" y="1504084"/>
                    <a:pt x="1030957" y="1458869"/>
                    <a:pt x="1030661" y="1405796"/>
                  </a:cubicBezTo>
                  <a:lnTo>
                    <a:pt x="1030661" y="639985"/>
                  </a:lnTo>
                  <a:cubicBezTo>
                    <a:pt x="1030728" y="587074"/>
                    <a:pt x="992028" y="542097"/>
                    <a:pt x="939697" y="534258"/>
                  </a:cubicBezTo>
                  <a:lnTo>
                    <a:pt x="924553" y="531972"/>
                  </a:lnTo>
                  <a:lnTo>
                    <a:pt x="923505" y="516732"/>
                  </a:lnTo>
                  <a:cubicBezTo>
                    <a:pt x="920238" y="473917"/>
                    <a:pt x="892110" y="437018"/>
                    <a:pt x="851686" y="422530"/>
                  </a:cubicBezTo>
                  <a:lnTo>
                    <a:pt x="821968" y="412052"/>
                  </a:lnTo>
                  <a:lnTo>
                    <a:pt x="845019" y="390621"/>
                  </a:lnTo>
                  <a:cubicBezTo>
                    <a:pt x="866727" y="371733"/>
                    <a:pt x="880080" y="345025"/>
                    <a:pt x="882166" y="316326"/>
                  </a:cubicBezTo>
                  <a:cubicBezTo>
                    <a:pt x="883205" y="282265"/>
                    <a:pt x="867603" y="249823"/>
                    <a:pt x="840351" y="229363"/>
                  </a:cubicBezTo>
                  <a:cubicBezTo>
                    <a:pt x="803490" y="199836"/>
                    <a:pt x="754150" y="187929"/>
                    <a:pt x="706335" y="176404"/>
                  </a:cubicBezTo>
                  <a:cubicBezTo>
                    <a:pt x="640136" y="160021"/>
                    <a:pt x="571461" y="143733"/>
                    <a:pt x="533932" y="80297"/>
                  </a:cubicBezTo>
                  <a:close/>
                </a:path>
              </a:pathLst>
            </a:custGeom>
            <a:solidFill>
              <a:schemeClr val="accent3"/>
            </a:solidFill>
            <a:ln w="28575" cap="flat">
              <a:solidFill>
                <a:srgbClr val="F2C87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876C8F2-C8BC-2C3F-03B8-38C2732B8027}"/>
                </a:ext>
              </a:extLst>
            </p:cNvPr>
            <p:cNvSpPr/>
            <p:nvPr/>
          </p:nvSpPr>
          <p:spPr>
            <a:xfrm>
              <a:off x="6551793" y="721745"/>
              <a:ext cx="2496459" cy="4735113"/>
            </a:xfrm>
            <a:custGeom>
              <a:avLst/>
              <a:gdLst>
                <a:gd name="connsiteX0" fmla="*/ 106545 w 993461"/>
                <a:gd name="connsiteY0" fmla="*/ 434531 h 1884330"/>
                <a:gd name="connsiteX1" fmla="*/ 105593 w 993461"/>
                <a:gd name="connsiteY1" fmla="*/ 449771 h 1884330"/>
                <a:gd name="connsiteX2" fmla="*/ 90448 w 993461"/>
                <a:gd name="connsiteY2" fmla="*/ 452153 h 1884330"/>
                <a:gd name="connsiteX3" fmla="*/ -611 w 993461"/>
                <a:gd name="connsiteY3" fmla="*/ 558261 h 1884330"/>
                <a:gd name="connsiteX4" fmla="*/ -611 w 993461"/>
                <a:gd name="connsiteY4" fmla="*/ 1324452 h 1884330"/>
                <a:gd name="connsiteX5" fmla="*/ 90448 w 993461"/>
                <a:gd name="connsiteY5" fmla="*/ 1430656 h 1884330"/>
                <a:gd name="connsiteX6" fmla="*/ 105593 w 993461"/>
                <a:gd name="connsiteY6" fmla="*/ 1432942 h 1884330"/>
                <a:gd name="connsiteX7" fmla="*/ 106545 w 993461"/>
                <a:gd name="connsiteY7" fmla="*/ 1448182 h 1884330"/>
                <a:gd name="connsiteX8" fmla="*/ 178459 w 993461"/>
                <a:gd name="connsiteY8" fmla="*/ 1542384 h 1884330"/>
                <a:gd name="connsiteX9" fmla="*/ 208177 w 993461"/>
                <a:gd name="connsiteY9" fmla="*/ 1552862 h 1884330"/>
                <a:gd name="connsiteX10" fmla="*/ 185032 w 993461"/>
                <a:gd name="connsiteY10" fmla="*/ 1574293 h 1884330"/>
                <a:gd name="connsiteX11" fmla="*/ 147979 w 993461"/>
                <a:gd name="connsiteY11" fmla="*/ 1648588 h 1884330"/>
                <a:gd name="connsiteX12" fmla="*/ 189794 w 993461"/>
                <a:gd name="connsiteY12" fmla="*/ 1735551 h 1884330"/>
                <a:gd name="connsiteX13" fmla="*/ 323715 w 993461"/>
                <a:gd name="connsiteY13" fmla="*/ 1788510 h 1884330"/>
                <a:gd name="connsiteX14" fmla="*/ 496118 w 993461"/>
                <a:gd name="connsiteY14" fmla="*/ 1883760 h 1884330"/>
                <a:gd name="connsiteX15" fmla="*/ 668520 w 993461"/>
                <a:gd name="connsiteY15" fmla="*/ 1788510 h 1884330"/>
                <a:gd name="connsiteX16" fmla="*/ 802537 w 993461"/>
                <a:gd name="connsiteY16" fmla="*/ 1735551 h 1884330"/>
                <a:gd name="connsiteX17" fmla="*/ 844352 w 993461"/>
                <a:gd name="connsiteY17" fmla="*/ 1648588 h 1884330"/>
                <a:gd name="connsiteX18" fmla="*/ 807204 w 993461"/>
                <a:gd name="connsiteY18" fmla="*/ 1574293 h 1884330"/>
                <a:gd name="connsiteX19" fmla="*/ 784154 w 993461"/>
                <a:gd name="connsiteY19" fmla="*/ 1552862 h 1884330"/>
                <a:gd name="connsiteX20" fmla="*/ 813872 w 993461"/>
                <a:gd name="connsiteY20" fmla="*/ 1542384 h 1884330"/>
                <a:gd name="connsiteX21" fmla="*/ 885691 w 993461"/>
                <a:gd name="connsiteY21" fmla="*/ 1448182 h 1884330"/>
                <a:gd name="connsiteX22" fmla="*/ 886738 w 993461"/>
                <a:gd name="connsiteY22" fmla="*/ 1432942 h 1884330"/>
                <a:gd name="connsiteX23" fmla="*/ 901883 w 993461"/>
                <a:gd name="connsiteY23" fmla="*/ 1430656 h 1884330"/>
                <a:gd name="connsiteX24" fmla="*/ 992847 w 993461"/>
                <a:gd name="connsiteY24" fmla="*/ 1324452 h 1884330"/>
                <a:gd name="connsiteX25" fmla="*/ 992847 w 993461"/>
                <a:gd name="connsiteY25" fmla="*/ 558261 h 1884330"/>
                <a:gd name="connsiteX26" fmla="*/ 901883 w 993461"/>
                <a:gd name="connsiteY26" fmla="*/ 452533 h 1884330"/>
                <a:gd name="connsiteX27" fmla="*/ 886738 w 993461"/>
                <a:gd name="connsiteY27" fmla="*/ 450152 h 1884330"/>
                <a:gd name="connsiteX28" fmla="*/ 885691 w 993461"/>
                <a:gd name="connsiteY28" fmla="*/ 434912 h 1884330"/>
                <a:gd name="connsiteX29" fmla="*/ 813872 w 993461"/>
                <a:gd name="connsiteY29" fmla="*/ 340710 h 1884330"/>
                <a:gd name="connsiteX30" fmla="*/ 784154 w 993461"/>
                <a:gd name="connsiteY30" fmla="*/ 330232 h 1884330"/>
                <a:gd name="connsiteX31" fmla="*/ 807204 w 993461"/>
                <a:gd name="connsiteY31" fmla="*/ 308801 h 1884330"/>
                <a:gd name="connsiteX32" fmla="*/ 844352 w 993461"/>
                <a:gd name="connsiteY32" fmla="*/ 234506 h 1884330"/>
                <a:gd name="connsiteX33" fmla="*/ 802537 w 993461"/>
                <a:gd name="connsiteY33" fmla="*/ 147638 h 1884330"/>
                <a:gd name="connsiteX34" fmla="*/ 668520 w 993461"/>
                <a:gd name="connsiteY34" fmla="*/ 94679 h 1884330"/>
                <a:gd name="connsiteX35" fmla="*/ 496118 w 993461"/>
                <a:gd name="connsiteY35" fmla="*/ -571 h 1884330"/>
                <a:gd name="connsiteX36" fmla="*/ 323810 w 993461"/>
                <a:gd name="connsiteY36" fmla="*/ 94679 h 1884330"/>
                <a:gd name="connsiteX37" fmla="*/ 189794 w 993461"/>
                <a:gd name="connsiteY37" fmla="*/ 147638 h 1884330"/>
                <a:gd name="connsiteX38" fmla="*/ 147979 w 993461"/>
                <a:gd name="connsiteY38" fmla="*/ 234506 h 1884330"/>
                <a:gd name="connsiteX39" fmla="*/ 185032 w 993461"/>
                <a:gd name="connsiteY39" fmla="*/ 308801 h 1884330"/>
                <a:gd name="connsiteX40" fmla="*/ 208177 w 993461"/>
                <a:gd name="connsiteY40" fmla="*/ 330232 h 1884330"/>
                <a:gd name="connsiteX41" fmla="*/ 178459 w 993461"/>
                <a:gd name="connsiteY41" fmla="*/ 340710 h 1884330"/>
                <a:gd name="connsiteX42" fmla="*/ 106545 w 993461"/>
                <a:gd name="connsiteY42" fmla="*/ 434531 h 188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93461" h="1884330">
                  <a:moveTo>
                    <a:pt x="106545" y="434531"/>
                  </a:moveTo>
                  <a:lnTo>
                    <a:pt x="105593" y="449771"/>
                  </a:lnTo>
                  <a:lnTo>
                    <a:pt x="90448" y="452153"/>
                  </a:lnTo>
                  <a:cubicBezTo>
                    <a:pt x="37918" y="459925"/>
                    <a:pt x="-897" y="505159"/>
                    <a:pt x="-611" y="558261"/>
                  </a:cubicBezTo>
                  <a:lnTo>
                    <a:pt x="-611" y="1324452"/>
                  </a:lnTo>
                  <a:cubicBezTo>
                    <a:pt x="-906" y="1377573"/>
                    <a:pt x="37899" y="1422836"/>
                    <a:pt x="90448" y="1430656"/>
                  </a:cubicBezTo>
                  <a:lnTo>
                    <a:pt x="105593" y="1432942"/>
                  </a:lnTo>
                  <a:lnTo>
                    <a:pt x="106545" y="1448182"/>
                  </a:lnTo>
                  <a:cubicBezTo>
                    <a:pt x="109517" y="1491139"/>
                    <a:pt x="137806" y="1528192"/>
                    <a:pt x="178459" y="1542384"/>
                  </a:cubicBezTo>
                  <a:lnTo>
                    <a:pt x="208177" y="1552862"/>
                  </a:lnTo>
                  <a:lnTo>
                    <a:pt x="185032" y="1574293"/>
                  </a:lnTo>
                  <a:cubicBezTo>
                    <a:pt x="163390" y="1593219"/>
                    <a:pt x="150074" y="1619908"/>
                    <a:pt x="147979" y="1648588"/>
                  </a:cubicBezTo>
                  <a:cubicBezTo>
                    <a:pt x="146941" y="1682649"/>
                    <a:pt x="162543" y="1715091"/>
                    <a:pt x="189794" y="1735551"/>
                  </a:cubicBezTo>
                  <a:cubicBezTo>
                    <a:pt x="226656" y="1765078"/>
                    <a:pt x="275995" y="1776985"/>
                    <a:pt x="323715" y="1788510"/>
                  </a:cubicBezTo>
                  <a:cubicBezTo>
                    <a:pt x="389914" y="1804417"/>
                    <a:pt x="458304" y="1820895"/>
                    <a:pt x="496118" y="1883760"/>
                  </a:cubicBezTo>
                  <a:cubicBezTo>
                    <a:pt x="534218" y="1820514"/>
                    <a:pt x="602322" y="1804036"/>
                    <a:pt x="668520" y="1788510"/>
                  </a:cubicBezTo>
                  <a:cubicBezTo>
                    <a:pt x="716145" y="1776985"/>
                    <a:pt x="765675" y="1765078"/>
                    <a:pt x="802537" y="1735551"/>
                  </a:cubicBezTo>
                  <a:cubicBezTo>
                    <a:pt x="829788" y="1715091"/>
                    <a:pt x="845390" y="1682649"/>
                    <a:pt x="844352" y="1648588"/>
                  </a:cubicBezTo>
                  <a:cubicBezTo>
                    <a:pt x="842266" y="1619889"/>
                    <a:pt x="828912" y="1593181"/>
                    <a:pt x="807204" y="1574293"/>
                  </a:cubicBezTo>
                  <a:lnTo>
                    <a:pt x="784154" y="1552862"/>
                  </a:lnTo>
                  <a:lnTo>
                    <a:pt x="813872" y="1542384"/>
                  </a:lnTo>
                  <a:cubicBezTo>
                    <a:pt x="854524" y="1528211"/>
                    <a:pt x="882785" y="1491139"/>
                    <a:pt x="885691" y="1448182"/>
                  </a:cubicBezTo>
                  <a:lnTo>
                    <a:pt x="886738" y="1432942"/>
                  </a:lnTo>
                  <a:lnTo>
                    <a:pt x="901883" y="1430656"/>
                  </a:lnTo>
                  <a:cubicBezTo>
                    <a:pt x="954394" y="1422798"/>
                    <a:pt x="993151" y="1377545"/>
                    <a:pt x="992847" y="1324452"/>
                  </a:cubicBezTo>
                  <a:lnTo>
                    <a:pt x="992847" y="558261"/>
                  </a:lnTo>
                  <a:cubicBezTo>
                    <a:pt x="992951" y="505331"/>
                    <a:pt x="954232" y="460334"/>
                    <a:pt x="901883" y="452533"/>
                  </a:cubicBezTo>
                  <a:lnTo>
                    <a:pt x="886738" y="450152"/>
                  </a:lnTo>
                  <a:lnTo>
                    <a:pt x="885691" y="434912"/>
                  </a:lnTo>
                  <a:cubicBezTo>
                    <a:pt x="882423" y="392098"/>
                    <a:pt x="854296" y="355198"/>
                    <a:pt x="813872" y="340710"/>
                  </a:cubicBezTo>
                  <a:lnTo>
                    <a:pt x="784154" y="330232"/>
                  </a:lnTo>
                  <a:lnTo>
                    <a:pt x="807204" y="308801"/>
                  </a:lnTo>
                  <a:cubicBezTo>
                    <a:pt x="828912" y="289913"/>
                    <a:pt x="842266" y="263205"/>
                    <a:pt x="844352" y="234506"/>
                  </a:cubicBezTo>
                  <a:cubicBezTo>
                    <a:pt x="845352" y="200473"/>
                    <a:pt x="829760" y="168079"/>
                    <a:pt x="802537" y="147638"/>
                  </a:cubicBezTo>
                  <a:cubicBezTo>
                    <a:pt x="765675" y="118016"/>
                    <a:pt x="716336" y="106109"/>
                    <a:pt x="668520" y="94679"/>
                  </a:cubicBezTo>
                  <a:cubicBezTo>
                    <a:pt x="602322" y="78677"/>
                    <a:pt x="534027" y="62199"/>
                    <a:pt x="496118" y="-571"/>
                  </a:cubicBezTo>
                  <a:cubicBezTo>
                    <a:pt x="458018" y="62675"/>
                    <a:pt x="389914" y="79153"/>
                    <a:pt x="323810" y="94679"/>
                  </a:cubicBezTo>
                  <a:cubicBezTo>
                    <a:pt x="276185" y="106109"/>
                    <a:pt x="226656" y="118016"/>
                    <a:pt x="189794" y="147638"/>
                  </a:cubicBezTo>
                  <a:cubicBezTo>
                    <a:pt x="162571" y="168079"/>
                    <a:pt x="146979" y="200473"/>
                    <a:pt x="147979" y="234506"/>
                  </a:cubicBezTo>
                  <a:cubicBezTo>
                    <a:pt x="150074" y="263186"/>
                    <a:pt x="163390" y="289875"/>
                    <a:pt x="185032" y="308801"/>
                  </a:cubicBezTo>
                  <a:lnTo>
                    <a:pt x="208177" y="330232"/>
                  </a:lnTo>
                  <a:lnTo>
                    <a:pt x="178459" y="340710"/>
                  </a:lnTo>
                  <a:cubicBezTo>
                    <a:pt x="138130" y="355131"/>
                    <a:pt x="109993" y="391840"/>
                    <a:pt x="106545" y="4345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8E55BF6-5907-9376-B730-9CD8F8F10469}"/>
              </a:ext>
            </a:extLst>
          </p:cNvPr>
          <p:cNvGrpSpPr/>
          <p:nvPr/>
        </p:nvGrpSpPr>
        <p:grpSpPr>
          <a:xfrm>
            <a:off x="11783486" y="-745481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D17DE07-A870-2335-BB69-C9C6E13AE6D0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79D5F1-7B26-C98F-98C9-9029EFF71C7B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2B279C-51E6-4660-908F-EBEA59872046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35AFAAA-7E0A-CE14-B57B-85AD2061BF04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4E5EBDE-DB0C-9E85-E309-2718D255C251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1C23B3-058B-B354-1662-96D33C780EF9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248DD3-1DD4-0C4A-E2F1-8077AAB117EA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9A7A5E-B3BA-63B2-4DF6-1462BD6BE51A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F633B3-88A1-676C-CBB2-8B77CFEE7FB9}"/>
              </a:ext>
            </a:extLst>
          </p:cNvPr>
          <p:cNvGrpSpPr/>
          <p:nvPr/>
        </p:nvGrpSpPr>
        <p:grpSpPr>
          <a:xfrm>
            <a:off x="5089324" y="-35397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35CB2D9-69F0-662C-523C-FBA53770A778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283F63A-4D6F-5285-91B7-BF293262E3D5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8FAAD4-5C27-6FD9-1889-CF496589C79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C1AB4FB-2EE8-6654-F096-04286555C061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7794720-64FB-0A4F-C865-24BF89DEAF7B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C975AA3-F285-1A31-3095-88C3F8DDED2A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DFA39D-85E8-B28E-4E81-D740FF5E35BD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00D33EB-4BCC-9A86-F856-D3E8B6D8159D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ln>
              <a:noFill/>
            </a:ln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CFC69ECD-D506-CAA7-A809-26E155D22865}"/>
              </a:ext>
            </a:extLst>
          </p:cNvPr>
          <p:cNvSpPr txBox="1"/>
          <p:nvPr/>
        </p:nvSpPr>
        <p:spPr>
          <a:xfrm>
            <a:off x="6074806" y="321876"/>
            <a:ext cx="5357336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defRPr/>
            </a:pPr>
            <a:r>
              <a:rPr lang="fa-IR" sz="2800" b="1" kern="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</a:t>
            </a:r>
            <a:r>
              <a:rPr lang="fa-IR" sz="2800" b="1" kern="0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نیمه شعبان</a:t>
            </a:r>
          </a:p>
          <a:p>
            <a:pPr algn="ctr" rtl="1">
              <a:lnSpc>
                <a:spcPct val="150000"/>
              </a:lnSpc>
              <a:defRPr/>
            </a:pPr>
            <a:r>
              <a:rPr lang="fa-IR" sz="2800" b="1" kern="0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مناسب برای ولادت ها</a:t>
            </a:r>
            <a:endParaRPr lang="en-US" sz="2800" kern="0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442F550-2912-F15C-01DF-FE195B39F3B1}"/>
              </a:ext>
            </a:extLst>
          </p:cNvPr>
          <p:cNvGrpSpPr/>
          <p:nvPr/>
        </p:nvGrpSpPr>
        <p:grpSpPr>
          <a:xfrm>
            <a:off x="8335514" y="1843565"/>
            <a:ext cx="881305" cy="389531"/>
            <a:chOff x="8385213" y="1843565"/>
            <a:chExt cx="890241" cy="389531"/>
          </a:xfrm>
        </p:grpSpPr>
        <p:sp>
          <p:nvSpPr>
            <p:cNvPr id="26" name="Star: 8 Points 25">
              <a:extLst>
                <a:ext uri="{FF2B5EF4-FFF2-40B4-BE49-F238E27FC236}">
                  <a16:creationId xmlns:a16="http://schemas.microsoft.com/office/drawing/2014/main" id="{636F2A57-766A-49AA-DE1B-FAEAB17BCC5A}"/>
                </a:ext>
              </a:extLst>
            </p:cNvPr>
            <p:cNvSpPr/>
            <p:nvPr/>
          </p:nvSpPr>
          <p:spPr>
            <a:xfrm>
              <a:off x="8639572" y="1843565"/>
              <a:ext cx="389531" cy="389531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7" name="Star: 8 Points 26">
              <a:extLst>
                <a:ext uri="{FF2B5EF4-FFF2-40B4-BE49-F238E27FC236}">
                  <a16:creationId xmlns:a16="http://schemas.microsoft.com/office/drawing/2014/main" id="{D556D634-E696-D58B-EF03-F27D94E54D0B}"/>
                </a:ext>
              </a:extLst>
            </p:cNvPr>
            <p:cNvSpPr/>
            <p:nvPr/>
          </p:nvSpPr>
          <p:spPr>
            <a:xfrm>
              <a:off x="9029103" y="1916549"/>
              <a:ext cx="246351" cy="246351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sp>
          <p:nvSpPr>
            <p:cNvPr id="28" name="Star: 8 Points 27">
              <a:extLst>
                <a:ext uri="{FF2B5EF4-FFF2-40B4-BE49-F238E27FC236}">
                  <a16:creationId xmlns:a16="http://schemas.microsoft.com/office/drawing/2014/main" id="{7E6FEF49-8DF1-EBAF-76A9-974B68922B78}"/>
                </a:ext>
              </a:extLst>
            </p:cNvPr>
            <p:cNvSpPr/>
            <p:nvPr/>
          </p:nvSpPr>
          <p:spPr>
            <a:xfrm>
              <a:off x="8385213" y="1916549"/>
              <a:ext cx="246351" cy="246351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5D186A0B-9623-0C6E-B38C-53B4415D00E6}"/>
              </a:ext>
            </a:extLst>
          </p:cNvPr>
          <p:cNvSpPr/>
          <p:nvPr/>
        </p:nvSpPr>
        <p:spPr>
          <a:xfrm>
            <a:off x="6554313" y="2616521"/>
            <a:ext cx="4407947" cy="593936"/>
          </a:xfrm>
          <a:prstGeom prst="roundRect">
            <a:avLst>
              <a:gd name="adj" fmla="val 0"/>
            </a:avLst>
          </a:prstGeom>
          <a:noFill/>
          <a:ln w="1905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defRPr/>
            </a:pPr>
            <a:r>
              <a:rPr lang="fa-IR" sz="2000" b="1" kern="0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استاد راهنما: </a:t>
            </a:r>
            <a:r>
              <a:rPr lang="fa-IR" sz="2000" b="1" kern="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دکتر علیرضا عزیزی</a:t>
            </a:r>
            <a:endParaRPr lang="en-US" sz="2000" b="1" kern="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74D2F7A-D1B0-10A6-109D-7B1CC1B7106C}"/>
              </a:ext>
            </a:extLst>
          </p:cNvPr>
          <p:cNvSpPr/>
          <p:nvPr/>
        </p:nvSpPr>
        <p:spPr>
          <a:xfrm>
            <a:off x="6572093" y="3293734"/>
            <a:ext cx="4372743" cy="593936"/>
          </a:xfrm>
          <a:prstGeom prst="roundRect">
            <a:avLst>
              <a:gd name="adj" fmla="val 0"/>
            </a:avLst>
          </a:prstGeom>
          <a:noFill/>
          <a:ln w="1905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fa-IR" sz="2000" b="1" kern="0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پژوهشگر: </a:t>
            </a:r>
            <a:r>
              <a:rPr lang="fa-IR" sz="2000" b="1" kern="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محمد جواد عزیزی</a:t>
            </a:r>
            <a:endParaRPr lang="en-US" sz="2000" b="1" kern="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C6F5AFBD-7943-5D13-DC03-368FA56133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37762" flipH="1">
            <a:off x="9607283" y="2663415"/>
            <a:ext cx="2632876" cy="456960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7C9E0F12-FB5B-FE2E-0B8A-7002EA047FBA}"/>
              </a:ext>
            </a:extLst>
          </p:cNvPr>
          <p:cNvGrpSpPr/>
          <p:nvPr/>
        </p:nvGrpSpPr>
        <p:grpSpPr>
          <a:xfrm>
            <a:off x="56637" y="-215007"/>
            <a:ext cx="6423873" cy="7003734"/>
            <a:chOff x="56637" y="-215007"/>
            <a:chExt cx="6423873" cy="7003734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7A41FC67-040D-0886-FD26-F082D5C11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570" y="551985"/>
              <a:ext cx="4001904" cy="5754029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6833554D-C2FE-43CE-3195-3C94BFC7DA0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75536" y="521374"/>
              <a:ext cx="3604974" cy="6267353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DAFC14CC-EFA4-90FB-81B5-92C33C12B4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527610">
              <a:off x="56637" y="-215007"/>
              <a:ext cx="2026759" cy="3517629"/>
            </a:xfrm>
            <a:prstGeom prst="rect">
              <a:avLst/>
            </a:prstGeom>
          </p:spPr>
        </p:pic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7D9E73CB-815B-988E-E209-8EF5DCBD228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548" y="3901090"/>
            <a:ext cx="2703299" cy="20281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665158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30" grpId="0"/>
      <p:bldP spid="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8" name="Group 2037">
            <a:extLst>
              <a:ext uri="{FF2B5EF4-FFF2-40B4-BE49-F238E27FC236}">
                <a16:creationId xmlns:a16="http://schemas.microsoft.com/office/drawing/2014/main" id="{67F61151-C7F9-4DE3-A01A-366FD643A4D1}"/>
              </a:ext>
            </a:extLst>
          </p:cNvPr>
          <p:cNvGrpSpPr/>
          <p:nvPr/>
        </p:nvGrpSpPr>
        <p:grpSpPr>
          <a:xfrm flipH="1">
            <a:off x="83173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4B4844F2-69CE-48C1-AE92-E06E74CF2EC0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3CA85E3F-2D0C-4CB2-813A-E3AE3E8F6E99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ED27D2B2-2295-4E3B-A985-353AA1310D93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4BCBB4BF-501C-4650-B059-60DD0B347F99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5070B2D7-8A40-431A-B91C-8466C6DC5829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57EA87E3-060E-4151-AAFF-23620ECDA034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8A87A1C8-26DE-47D6-A095-F8E76FB066B8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D5132DC4-1854-4305-A268-1D8EA10B0885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047" name="Group 2046">
            <a:extLst>
              <a:ext uri="{FF2B5EF4-FFF2-40B4-BE49-F238E27FC236}">
                <a16:creationId xmlns:a16="http://schemas.microsoft.com/office/drawing/2014/main" id="{FC4B837A-E0AF-4EBC-B13B-A1382F77E3A8}"/>
              </a:ext>
            </a:extLst>
          </p:cNvPr>
          <p:cNvGrpSpPr/>
          <p:nvPr/>
        </p:nvGrpSpPr>
        <p:grpSpPr>
          <a:xfrm flipH="1">
            <a:off x="10479215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818AADC2-B5E5-45BF-AF50-13D9C7DF080E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7CBF13B3-83B3-479B-BAF0-C25CBACDDE4F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7B9DCB4-F1F5-428E-9FF2-C81C10C88CC8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C8FC137E-7D79-4289-9BD8-0855859D7B82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0A0BC24F-E8AC-43F0-A876-3577E389C715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8B0BB494-B122-45B6-A54F-BC706B58F20E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0ECF071F-1333-4E1A-854C-FABC73F71ADD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0E5926FE-C2F3-46B1-BD64-8EE07F961279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D257342E-1309-2B33-41E1-E445B8E5151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45" t="747" r="23238" b="2516"/>
          <a:stretch/>
        </p:blipFill>
        <p:spPr>
          <a:xfrm>
            <a:off x="5475944" y="532642"/>
            <a:ext cx="3494605" cy="5398168"/>
          </a:xfrm>
          <a:ln w="76200">
            <a:solidFill>
              <a:srgbClr val="F2C879"/>
            </a:solidFill>
          </a:ln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DE4EB2B6-DE26-F315-C14C-4040C55CD307}"/>
              </a:ext>
            </a:extLst>
          </p:cNvPr>
          <p:cNvGrpSpPr/>
          <p:nvPr/>
        </p:nvGrpSpPr>
        <p:grpSpPr>
          <a:xfrm>
            <a:off x="232381" y="2624522"/>
            <a:ext cx="6138932" cy="1427161"/>
            <a:chOff x="232381" y="2624522"/>
            <a:chExt cx="6138932" cy="1427161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D8938590-A433-BBCB-8FC3-B2DA8F673FFA}"/>
                </a:ext>
              </a:extLst>
            </p:cNvPr>
            <p:cNvGrpSpPr/>
            <p:nvPr/>
          </p:nvGrpSpPr>
          <p:grpSpPr>
            <a:xfrm>
              <a:off x="232381" y="2632059"/>
              <a:ext cx="6138932" cy="1419624"/>
              <a:chOff x="5181343" y="743206"/>
              <a:chExt cx="6138932" cy="1419624"/>
            </a:xfrm>
          </p:grpSpPr>
          <p:sp>
            <p:nvSpPr>
              <p:cNvPr id="4" name="Rectangle: Diagonal Corners Rounded 3">
                <a:extLst>
                  <a:ext uri="{FF2B5EF4-FFF2-40B4-BE49-F238E27FC236}">
                    <a16:creationId xmlns:a16="http://schemas.microsoft.com/office/drawing/2014/main" id="{C83ED0AF-97A3-874D-2EFE-D4B76F408E4D}"/>
                  </a:ext>
                </a:extLst>
              </p:cNvPr>
              <p:cNvSpPr/>
              <p:nvPr/>
            </p:nvSpPr>
            <p:spPr>
              <a:xfrm>
                <a:off x="5679183" y="743206"/>
                <a:ext cx="5641092" cy="1419624"/>
              </a:xfrm>
              <a:prstGeom prst="round2Diag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" name="Graphic 34">
                <a:extLst>
                  <a:ext uri="{FF2B5EF4-FFF2-40B4-BE49-F238E27FC236}">
                    <a16:creationId xmlns:a16="http://schemas.microsoft.com/office/drawing/2014/main" id="{718E22F3-C4D1-0C91-7273-ED9CF9B87D5C}"/>
                  </a:ext>
                </a:extLst>
              </p:cNvPr>
              <p:cNvSpPr/>
              <p:nvPr/>
            </p:nvSpPr>
            <p:spPr>
              <a:xfrm>
                <a:off x="5181343" y="950242"/>
                <a:ext cx="1005552" cy="1005552"/>
              </a:xfrm>
              <a:custGeom>
                <a:avLst/>
                <a:gdLst>
                  <a:gd name="connsiteX0" fmla="*/ 537877 w 630078"/>
                  <a:gd name="connsiteY0" fmla="*/ 407289 h 630078"/>
                  <a:gd name="connsiteX1" fmla="*/ 630079 w 630078"/>
                  <a:gd name="connsiteY1" fmla="*/ 315087 h 630078"/>
                  <a:gd name="connsiteX2" fmla="*/ 537877 w 630078"/>
                  <a:gd name="connsiteY2" fmla="*/ 222790 h 630078"/>
                  <a:gd name="connsiteX3" fmla="*/ 537877 w 630078"/>
                  <a:gd name="connsiteY3" fmla="*/ 92297 h 630078"/>
                  <a:gd name="connsiteX4" fmla="*/ 407289 w 630078"/>
                  <a:gd name="connsiteY4" fmla="*/ 92297 h 630078"/>
                  <a:gd name="connsiteX5" fmla="*/ 315087 w 630078"/>
                  <a:gd name="connsiteY5" fmla="*/ 0 h 630078"/>
                  <a:gd name="connsiteX6" fmla="*/ 222790 w 630078"/>
                  <a:gd name="connsiteY6" fmla="*/ 92297 h 630078"/>
                  <a:gd name="connsiteX7" fmla="*/ 92297 w 630078"/>
                  <a:gd name="connsiteY7" fmla="*/ 92297 h 630078"/>
                  <a:gd name="connsiteX8" fmla="*/ 92297 w 630078"/>
                  <a:gd name="connsiteY8" fmla="*/ 222790 h 630078"/>
                  <a:gd name="connsiteX9" fmla="*/ 0 w 630078"/>
                  <a:gd name="connsiteY9" fmla="*/ 315087 h 630078"/>
                  <a:gd name="connsiteX10" fmla="*/ 92297 w 630078"/>
                  <a:gd name="connsiteY10" fmla="*/ 407289 h 630078"/>
                  <a:gd name="connsiteX11" fmla="*/ 92297 w 630078"/>
                  <a:gd name="connsiteY11" fmla="*/ 537877 h 630078"/>
                  <a:gd name="connsiteX12" fmla="*/ 222790 w 630078"/>
                  <a:gd name="connsiteY12" fmla="*/ 537877 h 630078"/>
                  <a:gd name="connsiteX13" fmla="*/ 315087 w 630078"/>
                  <a:gd name="connsiteY13" fmla="*/ 630079 h 630078"/>
                  <a:gd name="connsiteX14" fmla="*/ 407289 w 630078"/>
                  <a:gd name="connsiteY14" fmla="*/ 537877 h 630078"/>
                  <a:gd name="connsiteX15" fmla="*/ 537877 w 630078"/>
                  <a:gd name="connsiteY15" fmla="*/ 537877 h 630078"/>
                  <a:gd name="connsiteX16" fmla="*/ 537877 w 630078"/>
                  <a:gd name="connsiteY16" fmla="*/ 407289 h 630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0078" h="630078">
                    <a:moveTo>
                      <a:pt x="537877" y="407289"/>
                    </a:moveTo>
                    <a:lnTo>
                      <a:pt x="630079" y="315087"/>
                    </a:lnTo>
                    <a:lnTo>
                      <a:pt x="537877" y="222790"/>
                    </a:lnTo>
                    <a:lnTo>
                      <a:pt x="537877" y="92297"/>
                    </a:lnTo>
                    <a:lnTo>
                      <a:pt x="407289" y="92297"/>
                    </a:lnTo>
                    <a:lnTo>
                      <a:pt x="315087" y="0"/>
                    </a:lnTo>
                    <a:lnTo>
                      <a:pt x="222790" y="92297"/>
                    </a:lnTo>
                    <a:lnTo>
                      <a:pt x="92297" y="92297"/>
                    </a:lnTo>
                    <a:lnTo>
                      <a:pt x="92297" y="222790"/>
                    </a:lnTo>
                    <a:lnTo>
                      <a:pt x="0" y="315087"/>
                    </a:lnTo>
                    <a:lnTo>
                      <a:pt x="92297" y="407289"/>
                    </a:lnTo>
                    <a:lnTo>
                      <a:pt x="92297" y="537877"/>
                    </a:lnTo>
                    <a:lnTo>
                      <a:pt x="222790" y="537877"/>
                    </a:lnTo>
                    <a:lnTo>
                      <a:pt x="315087" y="630079"/>
                    </a:lnTo>
                    <a:lnTo>
                      <a:pt x="407289" y="537877"/>
                    </a:lnTo>
                    <a:lnTo>
                      <a:pt x="537877" y="537877"/>
                    </a:lnTo>
                    <a:lnTo>
                      <a:pt x="537877" y="40728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algn="ctr"/>
                <a:r>
                  <a:rPr lang="fa-IR" sz="2400" b="1" dirty="0">
                    <a:solidFill>
                      <a:schemeClr val="bg1"/>
                    </a:solidFill>
                    <a:latin typeface="Shabnam" panose="020B0603030804020204" pitchFamily="34" charset="-78"/>
                    <a:cs typeface="Shabnam" panose="020B0603030804020204" pitchFamily="34" charset="-78"/>
                  </a:rPr>
                  <a:t>01</a:t>
                </a:r>
                <a:endParaRPr lang="en-ID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00AEA37-9985-E153-0029-AF44543AD9B5}"/>
                </a:ext>
              </a:extLst>
            </p:cNvPr>
            <p:cNvSpPr txBox="1"/>
            <p:nvPr/>
          </p:nvSpPr>
          <p:spPr>
            <a:xfrm>
              <a:off x="1373775" y="2624522"/>
              <a:ext cx="4805709" cy="123110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5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fa-IR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7B6103E-7416-6C95-FE85-FD8C44D0616A}"/>
              </a:ext>
            </a:extLst>
          </p:cNvPr>
          <p:cNvGrpSpPr/>
          <p:nvPr/>
        </p:nvGrpSpPr>
        <p:grpSpPr>
          <a:xfrm>
            <a:off x="232381" y="4424606"/>
            <a:ext cx="6138932" cy="1419624"/>
            <a:chOff x="232381" y="4424606"/>
            <a:chExt cx="6138932" cy="141962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392D517-9504-2B9C-8120-837C7501C882}"/>
                </a:ext>
              </a:extLst>
            </p:cNvPr>
            <p:cNvGrpSpPr/>
            <p:nvPr/>
          </p:nvGrpSpPr>
          <p:grpSpPr>
            <a:xfrm>
              <a:off x="232381" y="4424606"/>
              <a:ext cx="6138932" cy="1419624"/>
              <a:chOff x="5181343" y="743206"/>
              <a:chExt cx="6138932" cy="1419624"/>
            </a:xfrm>
          </p:grpSpPr>
          <p:sp>
            <p:nvSpPr>
              <p:cNvPr id="7" name="Rectangle: Diagonal Corners Rounded 6">
                <a:extLst>
                  <a:ext uri="{FF2B5EF4-FFF2-40B4-BE49-F238E27FC236}">
                    <a16:creationId xmlns:a16="http://schemas.microsoft.com/office/drawing/2014/main" id="{D2D90C1E-2AA6-42D3-F1DD-2C952663EC26}"/>
                  </a:ext>
                </a:extLst>
              </p:cNvPr>
              <p:cNvSpPr/>
              <p:nvPr/>
            </p:nvSpPr>
            <p:spPr>
              <a:xfrm>
                <a:off x="5679183" y="743206"/>
                <a:ext cx="5641092" cy="1419624"/>
              </a:xfrm>
              <a:prstGeom prst="round2Diag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" name="Graphic 34">
                <a:extLst>
                  <a:ext uri="{FF2B5EF4-FFF2-40B4-BE49-F238E27FC236}">
                    <a16:creationId xmlns:a16="http://schemas.microsoft.com/office/drawing/2014/main" id="{7250BBE6-8C2C-EFBF-945C-74C1B6F6608E}"/>
                  </a:ext>
                </a:extLst>
              </p:cNvPr>
              <p:cNvSpPr/>
              <p:nvPr/>
            </p:nvSpPr>
            <p:spPr>
              <a:xfrm>
                <a:off x="5181343" y="950242"/>
                <a:ext cx="1005552" cy="1005552"/>
              </a:xfrm>
              <a:custGeom>
                <a:avLst/>
                <a:gdLst>
                  <a:gd name="connsiteX0" fmla="*/ 537877 w 630078"/>
                  <a:gd name="connsiteY0" fmla="*/ 407289 h 630078"/>
                  <a:gd name="connsiteX1" fmla="*/ 630079 w 630078"/>
                  <a:gd name="connsiteY1" fmla="*/ 315087 h 630078"/>
                  <a:gd name="connsiteX2" fmla="*/ 537877 w 630078"/>
                  <a:gd name="connsiteY2" fmla="*/ 222790 h 630078"/>
                  <a:gd name="connsiteX3" fmla="*/ 537877 w 630078"/>
                  <a:gd name="connsiteY3" fmla="*/ 92297 h 630078"/>
                  <a:gd name="connsiteX4" fmla="*/ 407289 w 630078"/>
                  <a:gd name="connsiteY4" fmla="*/ 92297 h 630078"/>
                  <a:gd name="connsiteX5" fmla="*/ 315087 w 630078"/>
                  <a:gd name="connsiteY5" fmla="*/ 0 h 630078"/>
                  <a:gd name="connsiteX6" fmla="*/ 222790 w 630078"/>
                  <a:gd name="connsiteY6" fmla="*/ 92297 h 630078"/>
                  <a:gd name="connsiteX7" fmla="*/ 92297 w 630078"/>
                  <a:gd name="connsiteY7" fmla="*/ 92297 h 630078"/>
                  <a:gd name="connsiteX8" fmla="*/ 92297 w 630078"/>
                  <a:gd name="connsiteY8" fmla="*/ 222790 h 630078"/>
                  <a:gd name="connsiteX9" fmla="*/ 0 w 630078"/>
                  <a:gd name="connsiteY9" fmla="*/ 315087 h 630078"/>
                  <a:gd name="connsiteX10" fmla="*/ 92297 w 630078"/>
                  <a:gd name="connsiteY10" fmla="*/ 407289 h 630078"/>
                  <a:gd name="connsiteX11" fmla="*/ 92297 w 630078"/>
                  <a:gd name="connsiteY11" fmla="*/ 537877 h 630078"/>
                  <a:gd name="connsiteX12" fmla="*/ 222790 w 630078"/>
                  <a:gd name="connsiteY12" fmla="*/ 537877 h 630078"/>
                  <a:gd name="connsiteX13" fmla="*/ 315087 w 630078"/>
                  <a:gd name="connsiteY13" fmla="*/ 630079 h 630078"/>
                  <a:gd name="connsiteX14" fmla="*/ 407289 w 630078"/>
                  <a:gd name="connsiteY14" fmla="*/ 537877 h 630078"/>
                  <a:gd name="connsiteX15" fmla="*/ 537877 w 630078"/>
                  <a:gd name="connsiteY15" fmla="*/ 537877 h 630078"/>
                  <a:gd name="connsiteX16" fmla="*/ 537877 w 630078"/>
                  <a:gd name="connsiteY16" fmla="*/ 407289 h 630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0078" h="630078">
                    <a:moveTo>
                      <a:pt x="537877" y="407289"/>
                    </a:moveTo>
                    <a:lnTo>
                      <a:pt x="630079" y="315087"/>
                    </a:lnTo>
                    <a:lnTo>
                      <a:pt x="537877" y="222790"/>
                    </a:lnTo>
                    <a:lnTo>
                      <a:pt x="537877" y="92297"/>
                    </a:lnTo>
                    <a:lnTo>
                      <a:pt x="407289" y="92297"/>
                    </a:lnTo>
                    <a:lnTo>
                      <a:pt x="315087" y="0"/>
                    </a:lnTo>
                    <a:lnTo>
                      <a:pt x="222790" y="92297"/>
                    </a:lnTo>
                    <a:lnTo>
                      <a:pt x="92297" y="92297"/>
                    </a:lnTo>
                    <a:lnTo>
                      <a:pt x="92297" y="222790"/>
                    </a:lnTo>
                    <a:lnTo>
                      <a:pt x="0" y="315087"/>
                    </a:lnTo>
                    <a:lnTo>
                      <a:pt x="92297" y="407289"/>
                    </a:lnTo>
                    <a:lnTo>
                      <a:pt x="92297" y="537877"/>
                    </a:lnTo>
                    <a:lnTo>
                      <a:pt x="222790" y="537877"/>
                    </a:lnTo>
                    <a:lnTo>
                      <a:pt x="315087" y="630079"/>
                    </a:lnTo>
                    <a:lnTo>
                      <a:pt x="407289" y="537877"/>
                    </a:lnTo>
                    <a:lnTo>
                      <a:pt x="537877" y="537877"/>
                    </a:lnTo>
                    <a:lnTo>
                      <a:pt x="537877" y="407289"/>
                    </a:lnTo>
                    <a:close/>
                  </a:path>
                </a:pathLst>
              </a:custGeom>
              <a:ln>
                <a:solidFill>
                  <a:schemeClr val="bg1"/>
                </a:solidFill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fa-IR" sz="2400" b="1" dirty="0">
                    <a:solidFill>
                      <a:schemeClr val="bg1"/>
                    </a:solidFill>
                    <a:latin typeface="Shabnam" panose="020B0603030804020204" pitchFamily="34" charset="-78"/>
                    <a:cs typeface="Shabnam" panose="020B0603030804020204" pitchFamily="34" charset="-78"/>
                  </a:rPr>
                  <a:t>02</a:t>
                </a:r>
                <a:endParaRPr lang="en-ID" sz="2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FA2C9F8-C822-888A-4ED2-40C9B761D9AC}"/>
                </a:ext>
              </a:extLst>
            </p:cNvPr>
            <p:cNvSpPr txBox="1"/>
            <p:nvPr/>
          </p:nvSpPr>
          <p:spPr>
            <a:xfrm>
              <a:off x="1373775" y="4424606"/>
              <a:ext cx="4805709" cy="123110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5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fa-IR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9E8CB887-A537-6056-50B6-B5569A0BA5D8}"/>
              </a:ext>
            </a:extLst>
          </p:cNvPr>
          <p:cNvSpPr txBox="1"/>
          <p:nvPr/>
        </p:nvSpPr>
        <p:spPr>
          <a:xfrm>
            <a:off x="9162378" y="2205023"/>
            <a:ext cx="2633674" cy="36933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616D12C-C1FE-D964-7ECF-D33ABA084E8E}"/>
              </a:ext>
            </a:extLst>
          </p:cNvPr>
          <p:cNvSpPr txBox="1"/>
          <p:nvPr/>
        </p:nvSpPr>
        <p:spPr>
          <a:xfrm>
            <a:off x="528848" y="172164"/>
            <a:ext cx="68758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08082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Diagonal Corners Rounded 26">
            <a:extLst>
              <a:ext uri="{FF2B5EF4-FFF2-40B4-BE49-F238E27FC236}">
                <a16:creationId xmlns:a16="http://schemas.microsoft.com/office/drawing/2014/main" id="{27E606E2-38B0-4308-8AAE-45D7B2BB68CC}"/>
              </a:ext>
            </a:extLst>
          </p:cNvPr>
          <p:cNvSpPr/>
          <p:nvPr/>
        </p:nvSpPr>
        <p:spPr>
          <a:xfrm>
            <a:off x="1194503" y="4175122"/>
            <a:ext cx="4690864" cy="1426634"/>
          </a:xfrm>
          <a:prstGeom prst="round2DiagRect">
            <a:avLst/>
          </a:pr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8" name="Rectangle: Diagonal Corners Rounded 27">
            <a:extLst>
              <a:ext uri="{FF2B5EF4-FFF2-40B4-BE49-F238E27FC236}">
                <a16:creationId xmlns:a16="http://schemas.microsoft.com/office/drawing/2014/main" id="{29CDC295-F0F5-4569-8923-688705B7E87A}"/>
              </a:ext>
            </a:extLst>
          </p:cNvPr>
          <p:cNvSpPr/>
          <p:nvPr/>
        </p:nvSpPr>
        <p:spPr>
          <a:xfrm>
            <a:off x="6809409" y="4175122"/>
            <a:ext cx="4690865" cy="1426634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9" name="Rectangle: Diagonal Corners Rounded 38">
            <a:extLst>
              <a:ext uri="{FF2B5EF4-FFF2-40B4-BE49-F238E27FC236}">
                <a16:creationId xmlns:a16="http://schemas.microsoft.com/office/drawing/2014/main" id="{1AA5C26D-F37C-4650-8111-C65BE2FF2332}"/>
              </a:ext>
            </a:extLst>
          </p:cNvPr>
          <p:cNvSpPr/>
          <p:nvPr/>
        </p:nvSpPr>
        <p:spPr>
          <a:xfrm>
            <a:off x="6805811" y="1959123"/>
            <a:ext cx="4690864" cy="1426634"/>
          </a:xfrm>
          <a:prstGeom prst="round2Diag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C1D3F42D-5495-452B-BEC8-22EE0F57FF06}"/>
              </a:ext>
            </a:extLst>
          </p:cNvPr>
          <p:cNvSpPr/>
          <p:nvPr/>
        </p:nvSpPr>
        <p:spPr>
          <a:xfrm>
            <a:off x="1194503" y="1959123"/>
            <a:ext cx="4690864" cy="1426634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5" name="Graphic 34">
            <a:extLst>
              <a:ext uri="{FF2B5EF4-FFF2-40B4-BE49-F238E27FC236}">
                <a16:creationId xmlns:a16="http://schemas.microsoft.com/office/drawing/2014/main" id="{3C622E39-3DDE-4AE4-A6EC-9DFE64214FEC}"/>
              </a:ext>
            </a:extLst>
          </p:cNvPr>
          <p:cNvSpPr/>
          <p:nvPr/>
        </p:nvSpPr>
        <p:spPr>
          <a:xfrm>
            <a:off x="691727" y="1459838"/>
            <a:ext cx="1005552" cy="1005552"/>
          </a:xfrm>
          <a:custGeom>
            <a:avLst/>
            <a:gdLst>
              <a:gd name="connsiteX0" fmla="*/ 537877 w 630078"/>
              <a:gd name="connsiteY0" fmla="*/ 407289 h 630078"/>
              <a:gd name="connsiteX1" fmla="*/ 630079 w 630078"/>
              <a:gd name="connsiteY1" fmla="*/ 315087 h 630078"/>
              <a:gd name="connsiteX2" fmla="*/ 537877 w 630078"/>
              <a:gd name="connsiteY2" fmla="*/ 222790 h 630078"/>
              <a:gd name="connsiteX3" fmla="*/ 537877 w 630078"/>
              <a:gd name="connsiteY3" fmla="*/ 92297 h 630078"/>
              <a:gd name="connsiteX4" fmla="*/ 407289 w 630078"/>
              <a:gd name="connsiteY4" fmla="*/ 92297 h 630078"/>
              <a:gd name="connsiteX5" fmla="*/ 315087 w 630078"/>
              <a:gd name="connsiteY5" fmla="*/ 0 h 630078"/>
              <a:gd name="connsiteX6" fmla="*/ 222790 w 630078"/>
              <a:gd name="connsiteY6" fmla="*/ 92297 h 630078"/>
              <a:gd name="connsiteX7" fmla="*/ 92297 w 630078"/>
              <a:gd name="connsiteY7" fmla="*/ 92297 h 630078"/>
              <a:gd name="connsiteX8" fmla="*/ 92297 w 630078"/>
              <a:gd name="connsiteY8" fmla="*/ 222790 h 630078"/>
              <a:gd name="connsiteX9" fmla="*/ 0 w 630078"/>
              <a:gd name="connsiteY9" fmla="*/ 315087 h 630078"/>
              <a:gd name="connsiteX10" fmla="*/ 92297 w 630078"/>
              <a:gd name="connsiteY10" fmla="*/ 407289 h 630078"/>
              <a:gd name="connsiteX11" fmla="*/ 92297 w 630078"/>
              <a:gd name="connsiteY11" fmla="*/ 537877 h 630078"/>
              <a:gd name="connsiteX12" fmla="*/ 222790 w 630078"/>
              <a:gd name="connsiteY12" fmla="*/ 537877 h 630078"/>
              <a:gd name="connsiteX13" fmla="*/ 315087 w 630078"/>
              <a:gd name="connsiteY13" fmla="*/ 630079 h 630078"/>
              <a:gd name="connsiteX14" fmla="*/ 407289 w 630078"/>
              <a:gd name="connsiteY14" fmla="*/ 537877 h 630078"/>
              <a:gd name="connsiteX15" fmla="*/ 537877 w 630078"/>
              <a:gd name="connsiteY15" fmla="*/ 537877 h 630078"/>
              <a:gd name="connsiteX16" fmla="*/ 537877 w 630078"/>
              <a:gd name="connsiteY16" fmla="*/ 407289 h 63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0078" h="630078">
                <a:moveTo>
                  <a:pt x="537877" y="407289"/>
                </a:moveTo>
                <a:lnTo>
                  <a:pt x="630079" y="315087"/>
                </a:lnTo>
                <a:lnTo>
                  <a:pt x="537877" y="222790"/>
                </a:lnTo>
                <a:lnTo>
                  <a:pt x="537877" y="92297"/>
                </a:lnTo>
                <a:lnTo>
                  <a:pt x="407289" y="92297"/>
                </a:lnTo>
                <a:lnTo>
                  <a:pt x="315087" y="0"/>
                </a:lnTo>
                <a:lnTo>
                  <a:pt x="222790" y="92297"/>
                </a:lnTo>
                <a:lnTo>
                  <a:pt x="92297" y="92297"/>
                </a:lnTo>
                <a:lnTo>
                  <a:pt x="92297" y="222790"/>
                </a:lnTo>
                <a:lnTo>
                  <a:pt x="0" y="315087"/>
                </a:lnTo>
                <a:lnTo>
                  <a:pt x="92297" y="407289"/>
                </a:lnTo>
                <a:lnTo>
                  <a:pt x="92297" y="537877"/>
                </a:lnTo>
                <a:lnTo>
                  <a:pt x="222790" y="537877"/>
                </a:lnTo>
                <a:lnTo>
                  <a:pt x="315087" y="630079"/>
                </a:lnTo>
                <a:lnTo>
                  <a:pt x="407289" y="537877"/>
                </a:lnTo>
                <a:lnTo>
                  <a:pt x="537877" y="537877"/>
                </a:lnTo>
                <a:lnTo>
                  <a:pt x="537877" y="4072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01</a:t>
            </a:r>
            <a:endParaRPr lang="en-US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Graphic 34">
            <a:extLst>
              <a:ext uri="{FF2B5EF4-FFF2-40B4-BE49-F238E27FC236}">
                <a16:creationId xmlns:a16="http://schemas.microsoft.com/office/drawing/2014/main" id="{E0DC616C-9642-493D-A76E-F7E5BD1C6932}"/>
              </a:ext>
            </a:extLst>
          </p:cNvPr>
          <p:cNvSpPr/>
          <p:nvPr/>
        </p:nvSpPr>
        <p:spPr>
          <a:xfrm>
            <a:off x="6306633" y="1459838"/>
            <a:ext cx="1005552" cy="1005552"/>
          </a:xfrm>
          <a:custGeom>
            <a:avLst/>
            <a:gdLst>
              <a:gd name="connsiteX0" fmla="*/ 537877 w 630078"/>
              <a:gd name="connsiteY0" fmla="*/ 407289 h 630078"/>
              <a:gd name="connsiteX1" fmla="*/ 630079 w 630078"/>
              <a:gd name="connsiteY1" fmla="*/ 315087 h 630078"/>
              <a:gd name="connsiteX2" fmla="*/ 537877 w 630078"/>
              <a:gd name="connsiteY2" fmla="*/ 222790 h 630078"/>
              <a:gd name="connsiteX3" fmla="*/ 537877 w 630078"/>
              <a:gd name="connsiteY3" fmla="*/ 92297 h 630078"/>
              <a:gd name="connsiteX4" fmla="*/ 407289 w 630078"/>
              <a:gd name="connsiteY4" fmla="*/ 92297 h 630078"/>
              <a:gd name="connsiteX5" fmla="*/ 315087 w 630078"/>
              <a:gd name="connsiteY5" fmla="*/ 0 h 630078"/>
              <a:gd name="connsiteX6" fmla="*/ 222790 w 630078"/>
              <a:gd name="connsiteY6" fmla="*/ 92297 h 630078"/>
              <a:gd name="connsiteX7" fmla="*/ 92297 w 630078"/>
              <a:gd name="connsiteY7" fmla="*/ 92297 h 630078"/>
              <a:gd name="connsiteX8" fmla="*/ 92297 w 630078"/>
              <a:gd name="connsiteY8" fmla="*/ 222790 h 630078"/>
              <a:gd name="connsiteX9" fmla="*/ 0 w 630078"/>
              <a:gd name="connsiteY9" fmla="*/ 315087 h 630078"/>
              <a:gd name="connsiteX10" fmla="*/ 92297 w 630078"/>
              <a:gd name="connsiteY10" fmla="*/ 407289 h 630078"/>
              <a:gd name="connsiteX11" fmla="*/ 92297 w 630078"/>
              <a:gd name="connsiteY11" fmla="*/ 537877 h 630078"/>
              <a:gd name="connsiteX12" fmla="*/ 222790 w 630078"/>
              <a:gd name="connsiteY12" fmla="*/ 537877 h 630078"/>
              <a:gd name="connsiteX13" fmla="*/ 315087 w 630078"/>
              <a:gd name="connsiteY13" fmla="*/ 630079 h 630078"/>
              <a:gd name="connsiteX14" fmla="*/ 407289 w 630078"/>
              <a:gd name="connsiteY14" fmla="*/ 537877 h 630078"/>
              <a:gd name="connsiteX15" fmla="*/ 537877 w 630078"/>
              <a:gd name="connsiteY15" fmla="*/ 537877 h 630078"/>
              <a:gd name="connsiteX16" fmla="*/ 537877 w 630078"/>
              <a:gd name="connsiteY16" fmla="*/ 407289 h 63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0078" h="630078">
                <a:moveTo>
                  <a:pt x="537877" y="407289"/>
                </a:moveTo>
                <a:lnTo>
                  <a:pt x="630079" y="315087"/>
                </a:lnTo>
                <a:lnTo>
                  <a:pt x="537877" y="222790"/>
                </a:lnTo>
                <a:lnTo>
                  <a:pt x="537877" y="92297"/>
                </a:lnTo>
                <a:lnTo>
                  <a:pt x="407289" y="92297"/>
                </a:lnTo>
                <a:lnTo>
                  <a:pt x="315087" y="0"/>
                </a:lnTo>
                <a:lnTo>
                  <a:pt x="222790" y="92297"/>
                </a:lnTo>
                <a:lnTo>
                  <a:pt x="92297" y="92297"/>
                </a:lnTo>
                <a:lnTo>
                  <a:pt x="92297" y="222790"/>
                </a:lnTo>
                <a:lnTo>
                  <a:pt x="0" y="315087"/>
                </a:lnTo>
                <a:lnTo>
                  <a:pt x="92297" y="407289"/>
                </a:lnTo>
                <a:lnTo>
                  <a:pt x="92297" y="537877"/>
                </a:lnTo>
                <a:lnTo>
                  <a:pt x="222790" y="537877"/>
                </a:lnTo>
                <a:lnTo>
                  <a:pt x="315087" y="630079"/>
                </a:lnTo>
                <a:lnTo>
                  <a:pt x="407289" y="537877"/>
                </a:lnTo>
                <a:lnTo>
                  <a:pt x="537877" y="537877"/>
                </a:lnTo>
                <a:lnTo>
                  <a:pt x="537877" y="40728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02</a:t>
            </a:r>
            <a:endParaRPr lang="en-ID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Graphic 34">
            <a:extLst>
              <a:ext uri="{FF2B5EF4-FFF2-40B4-BE49-F238E27FC236}">
                <a16:creationId xmlns:a16="http://schemas.microsoft.com/office/drawing/2014/main" id="{C7C8E4FC-A64E-41B8-BD90-53A7554215A4}"/>
              </a:ext>
            </a:extLst>
          </p:cNvPr>
          <p:cNvSpPr/>
          <p:nvPr/>
        </p:nvSpPr>
        <p:spPr>
          <a:xfrm>
            <a:off x="691727" y="3675837"/>
            <a:ext cx="1005552" cy="1005552"/>
          </a:xfrm>
          <a:custGeom>
            <a:avLst/>
            <a:gdLst>
              <a:gd name="connsiteX0" fmla="*/ 537877 w 630078"/>
              <a:gd name="connsiteY0" fmla="*/ 407289 h 630078"/>
              <a:gd name="connsiteX1" fmla="*/ 630079 w 630078"/>
              <a:gd name="connsiteY1" fmla="*/ 315087 h 630078"/>
              <a:gd name="connsiteX2" fmla="*/ 537877 w 630078"/>
              <a:gd name="connsiteY2" fmla="*/ 222790 h 630078"/>
              <a:gd name="connsiteX3" fmla="*/ 537877 w 630078"/>
              <a:gd name="connsiteY3" fmla="*/ 92297 h 630078"/>
              <a:gd name="connsiteX4" fmla="*/ 407289 w 630078"/>
              <a:gd name="connsiteY4" fmla="*/ 92297 h 630078"/>
              <a:gd name="connsiteX5" fmla="*/ 315087 w 630078"/>
              <a:gd name="connsiteY5" fmla="*/ 0 h 630078"/>
              <a:gd name="connsiteX6" fmla="*/ 222790 w 630078"/>
              <a:gd name="connsiteY6" fmla="*/ 92297 h 630078"/>
              <a:gd name="connsiteX7" fmla="*/ 92297 w 630078"/>
              <a:gd name="connsiteY7" fmla="*/ 92297 h 630078"/>
              <a:gd name="connsiteX8" fmla="*/ 92297 w 630078"/>
              <a:gd name="connsiteY8" fmla="*/ 222790 h 630078"/>
              <a:gd name="connsiteX9" fmla="*/ 0 w 630078"/>
              <a:gd name="connsiteY9" fmla="*/ 315087 h 630078"/>
              <a:gd name="connsiteX10" fmla="*/ 92297 w 630078"/>
              <a:gd name="connsiteY10" fmla="*/ 407289 h 630078"/>
              <a:gd name="connsiteX11" fmla="*/ 92297 w 630078"/>
              <a:gd name="connsiteY11" fmla="*/ 537877 h 630078"/>
              <a:gd name="connsiteX12" fmla="*/ 222790 w 630078"/>
              <a:gd name="connsiteY12" fmla="*/ 537877 h 630078"/>
              <a:gd name="connsiteX13" fmla="*/ 315087 w 630078"/>
              <a:gd name="connsiteY13" fmla="*/ 630079 h 630078"/>
              <a:gd name="connsiteX14" fmla="*/ 407289 w 630078"/>
              <a:gd name="connsiteY14" fmla="*/ 537877 h 630078"/>
              <a:gd name="connsiteX15" fmla="*/ 537877 w 630078"/>
              <a:gd name="connsiteY15" fmla="*/ 537877 h 630078"/>
              <a:gd name="connsiteX16" fmla="*/ 537877 w 630078"/>
              <a:gd name="connsiteY16" fmla="*/ 407289 h 63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0078" h="630078">
                <a:moveTo>
                  <a:pt x="537877" y="407289"/>
                </a:moveTo>
                <a:lnTo>
                  <a:pt x="630079" y="315087"/>
                </a:lnTo>
                <a:lnTo>
                  <a:pt x="537877" y="222790"/>
                </a:lnTo>
                <a:lnTo>
                  <a:pt x="537877" y="92297"/>
                </a:lnTo>
                <a:lnTo>
                  <a:pt x="407289" y="92297"/>
                </a:lnTo>
                <a:lnTo>
                  <a:pt x="315087" y="0"/>
                </a:lnTo>
                <a:lnTo>
                  <a:pt x="222790" y="92297"/>
                </a:lnTo>
                <a:lnTo>
                  <a:pt x="92297" y="92297"/>
                </a:lnTo>
                <a:lnTo>
                  <a:pt x="92297" y="222790"/>
                </a:lnTo>
                <a:lnTo>
                  <a:pt x="0" y="315087"/>
                </a:lnTo>
                <a:lnTo>
                  <a:pt x="92297" y="407289"/>
                </a:lnTo>
                <a:lnTo>
                  <a:pt x="92297" y="537877"/>
                </a:lnTo>
                <a:lnTo>
                  <a:pt x="222790" y="537877"/>
                </a:lnTo>
                <a:lnTo>
                  <a:pt x="315087" y="630079"/>
                </a:lnTo>
                <a:lnTo>
                  <a:pt x="407289" y="537877"/>
                </a:lnTo>
                <a:lnTo>
                  <a:pt x="537877" y="537877"/>
                </a:lnTo>
                <a:lnTo>
                  <a:pt x="537877" y="40728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03</a:t>
            </a:r>
            <a:endParaRPr lang="en-ID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Graphic 34">
            <a:extLst>
              <a:ext uri="{FF2B5EF4-FFF2-40B4-BE49-F238E27FC236}">
                <a16:creationId xmlns:a16="http://schemas.microsoft.com/office/drawing/2014/main" id="{2E3CD28D-B4D9-49F6-AF63-63F32107B533}"/>
              </a:ext>
            </a:extLst>
          </p:cNvPr>
          <p:cNvSpPr/>
          <p:nvPr/>
        </p:nvSpPr>
        <p:spPr>
          <a:xfrm>
            <a:off x="6306633" y="3675837"/>
            <a:ext cx="1005552" cy="1005552"/>
          </a:xfrm>
          <a:custGeom>
            <a:avLst/>
            <a:gdLst>
              <a:gd name="connsiteX0" fmla="*/ 537877 w 630078"/>
              <a:gd name="connsiteY0" fmla="*/ 407289 h 630078"/>
              <a:gd name="connsiteX1" fmla="*/ 630079 w 630078"/>
              <a:gd name="connsiteY1" fmla="*/ 315087 h 630078"/>
              <a:gd name="connsiteX2" fmla="*/ 537877 w 630078"/>
              <a:gd name="connsiteY2" fmla="*/ 222790 h 630078"/>
              <a:gd name="connsiteX3" fmla="*/ 537877 w 630078"/>
              <a:gd name="connsiteY3" fmla="*/ 92297 h 630078"/>
              <a:gd name="connsiteX4" fmla="*/ 407289 w 630078"/>
              <a:gd name="connsiteY4" fmla="*/ 92297 h 630078"/>
              <a:gd name="connsiteX5" fmla="*/ 315087 w 630078"/>
              <a:gd name="connsiteY5" fmla="*/ 0 h 630078"/>
              <a:gd name="connsiteX6" fmla="*/ 222790 w 630078"/>
              <a:gd name="connsiteY6" fmla="*/ 92297 h 630078"/>
              <a:gd name="connsiteX7" fmla="*/ 92297 w 630078"/>
              <a:gd name="connsiteY7" fmla="*/ 92297 h 630078"/>
              <a:gd name="connsiteX8" fmla="*/ 92297 w 630078"/>
              <a:gd name="connsiteY8" fmla="*/ 222790 h 630078"/>
              <a:gd name="connsiteX9" fmla="*/ 0 w 630078"/>
              <a:gd name="connsiteY9" fmla="*/ 315087 h 630078"/>
              <a:gd name="connsiteX10" fmla="*/ 92297 w 630078"/>
              <a:gd name="connsiteY10" fmla="*/ 407289 h 630078"/>
              <a:gd name="connsiteX11" fmla="*/ 92297 w 630078"/>
              <a:gd name="connsiteY11" fmla="*/ 537877 h 630078"/>
              <a:gd name="connsiteX12" fmla="*/ 222790 w 630078"/>
              <a:gd name="connsiteY12" fmla="*/ 537877 h 630078"/>
              <a:gd name="connsiteX13" fmla="*/ 315087 w 630078"/>
              <a:gd name="connsiteY13" fmla="*/ 630079 h 630078"/>
              <a:gd name="connsiteX14" fmla="*/ 407289 w 630078"/>
              <a:gd name="connsiteY14" fmla="*/ 537877 h 630078"/>
              <a:gd name="connsiteX15" fmla="*/ 537877 w 630078"/>
              <a:gd name="connsiteY15" fmla="*/ 537877 h 630078"/>
              <a:gd name="connsiteX16" fmla="*/ 537877 w 630078"/>
              <a:gd name="connsiteY16" fmla="*/ 407289 h 630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0078" h="630078">
                <a:moveTo>
                  <a:pt x="537877" y="407289"/>
                </a:moveTo>
                <a:lnTo>
                  <a:pt x="630079" y="315087"/>
                </a:lnTo>
                <a:lnTo>
                  <a:pt x="537877" y="222790"/>
                </a:lnTo>
                <a:lnTo>
                  <a:pt x="537877" y="92297"/>
                </a:lnTo>
                <a:lnTo>
                  <a:pt x="407289" y="92297"/>
                </a:lnTo>
                <a:lnTo>
                  <a:pt x="315087" y="0"/>
                </a:lnTo>
                <a:lnTo>
                  <a:pt x="222790" y="92297"/>
                </a:lnTo>
                <a:lnTo>
                  <a:pt x="92297" y="92297"/>
                </a:lnTo>
                <a:lnTo>
                  <a:pt x="92297" y="222790"/>
                </a:lnTo>
                <a:lnTo>
                  <a:pt x="0" y="315087"/>
                </a:lnTo>
                <a:lnTo>
                  <a:pt x="92297" y="407289"/>
                </a:lnTo>
                <a:lnTo>
                  <a:pt x="92297" y="537877"/>
                </a:lnTo>
                <a:lnTo>
                  <a:pt x="222790" y="537877"/>
                </a:lnTo>
                <a:lnTo>
                  <a:pt x="315087" y="630079"/>
                </a:lnTo>
                <a:lnTo>
                  <a:pt x="407289" y="537877"/>
                </a:lnTo>
                <a:lnTo>
                  <a:pt x="537877" y="537877"/>
                </a:lnTo>
                <a:lnTo>
                  <a:pt x="537877" y="4072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04</a:t>
            </a:r>
            <a:endParaRPr lang="en-ID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00B8494-B45B-49C4-B7A6-75642096B9A3}"/>
              </a:ext>
            </a:extLst>
          </p:cNvPr>
          <p:cNvGrpSpPr/>
          <p:nvPr/>
        </p:nvGrpSpPr>
        <p:grpSpPr>
          <a:xfrm>
            <a:off x="11206588" y="0"/>
            <a:ext cx="587370" cy="1477622"/>
            <a:chOff x="11197765" y="0"/>
            <a:chExt cx="587370" cy="1477622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41D2250-99C3-45E0-B00A-D10E456CFC24}"/>
                </a:ext>
              </a:extLst>
            </p:cNvPr>
            <p:cNvSpPr/>
            <p:nvPr/>
          </p:nvSpPr>
          <p:spPr>
            <a:xfrm flipH="1">
              <a:off x="11393789" y="418885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4B12367-5652-46C5-8446-D8DA1C0F784E}"/>
                </a:ext>
              </a:extLst>
            </p:cNvPr>
            <p:cNvSpPr/>
            <p:nvPr/>
          </p:nvSpPr>
          <p:spPr>
            <a:xfrm flipH="1">
              <a:off x="11276239" y="351847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286541-0291-43A8-A0FD-DF90C301F768}"/>
                </a:ext>
              </a:extLst>
            </p:cNvPr>
            <p:cNvSpPr/>
            <p:nvPr/>
          </p:nvSpPr>
          <p:spPr>
            <a:xfrm flipH="1">
              <a:off x="11394315" y="1346355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17DE823-EC87-4B8A-AD13-EF27305458BE}"/>
                </a:ext>
              </a:extLst>
            </p:cNvPr>
            <p:cNvSpPr/>
            <p:nvPr/>
          </p:nvSpPr>
          <p:spPr>
            <a:xfrm flipH="1">
              <a:off x="11276267" y="1286688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3984DC7-8878-43C6-8D85-CCE01C8CE7C2}"/>
                </a:ext>
              </a:extLst>
            </p:cNvPr>
            <p:cNvSpPr/>
            <p:nvPr/>
          </p:nvSpPr>
          <p:spPr>
            <a:xfrm flipH="1">
              <a:off x="11440820" y="180919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0A62FC-39B5-4A28-83BC-6EA3F44570DE}"/>
                </a:ext>
              </a:extLst>
            </p:cNvPr>
            <p:cNvSpPr/>
            <p:nvPr/>
          </p:nvSpPr>
          <p:spPr>
            <a:xfrm flipH="1">
              <a:off x="11481535" y="274456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07D9235-3CD6-48C4-8A23-091548EC30CD}"/>
                </a:ext>
              </a:extLst>
            </p:cNvPr>
            <p:cNvSpPr/>
            <p:nvPr/>
          </p:nvSpPr>
          <p:spPr>
            <a:xfrm flipH="1">
              <a:off x="11197765" y="551554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4A6A7F-B3CD-4CF1-8518-DB61C199CCEC}"/>
                </a:ext>
              </a:extLst>
            </p:cNvPr>
            <p:cNvSpPr/>
            <p:nvPr/>
          </p:nvSpPr>
          <p:spPr>
            <a:xfrm flipH="1">
              <a:off x="11487149" y="0"/>
              <a:ext cx="8775" cy="194608"/>
            </a:xfrm>
            <a:custGeom>
              <a:avLst/>
              <a:gdLst>
                <a:gd name="connsiteX0" fmla="*/ 8775 w 8775"/>
                <a:gd name="connsiteY0" fmla="*/ 0 h 194608"/>
                <a:gd name="connsiteX1" fmla="*/ 0 w 8775"/>
                <a:gd name="connsiteY1" fmla="*/ 0 h 194608"/>
                <a:gd name="connsiteX2" fmla="*/ 0 w 8775"/>
                <a:gd name="connsiteY2" fmla="*/ 194608 h 194608"/>
                <a:gd name="connsiteX3" fmla="*/ 8775 w 8775"/>
                <a:gd name="connsiteY3" fmla="*/ 194608 h 19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94608">
                  <a:moveTo>
                    <a:pt x="8775" y="0"/>
                  </a:moveTo>
                  <a:lnTo>
                    <a:pt x="0" y="0"/>
                  </a:lnTo>
                  <a:lnTo>
                    <a:pt x="0" y="194608"/>
                  </a:lnTo>
                  <a:lnTo>
                    <a:pt x="8775" y="194608"/>
                  </a:ln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7DA8DD5-E6DE-A56B-58E0-808B53A668EA}"/>
              </a:ext>
            </a:extLst>
          </p:cNvPr>
          <p:cNvSpPr txBox="1"/>
          <p:nvPr/>
        </p:nvSpPr>
        <p:spPr>
          <a:xfrm>
            <a:off x="1" y="436845"/>
            <a:ext cx="12191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1286EF8-1EE5-4D94-25E7-4CFA56227C8D}"/>
              </a:ext>
            </a:extLst>
          </p:cNvPr>
          <p:cNvSpPr txBox="1"/>
          <p:nvPr/>
        </p:nvSpPr>
        <p:spPr>
          <a:xfrm>
            <a:off x="1194503" y="2032498"/>
            <a:ext cx="4445936" cy="11310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8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CC419B3-9B6A-8B9E-6592-C0F2939C458C}"/>
              </a:ext>
            </a:extLst>
          </p:cNvPr>
          <p:cNvSpPr txBox="1"/>
          <p:nvPr/>
        </p:nvSpPr>
        <p:spPr>
          <a:xfrm>
            <a:off x="6760652" y="4262350"/>
            <a:ext cx="4445936" cy="11310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8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D83F306-FFBB-901B-F3F2-0D1736A8F3A3}"/>
              </a:ext>
            </a:extLst>
          </p:cNvPr>
          <p:cNvSpPr txBox="1"/>
          <p:nvPr/>
        </p:nvSpPr>
        <p:spPr>
          <a:xfrm>
            <a:off x="6661126" y="2032498"/>
            <a:ext cx="4445936" cy="11310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8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DC5431-6771-FCDD-0487-CC5E6BE88622}"/>
              </a:ext>
            </a:extLst>
          </p:cNvPr>
          <p:cNvSpPr txBox="1"/>
          <p:nvPr/>
        </p:nvSpPr>
        <p:spPr>
          <a:xfrm>
            <a:off x="1194503" y="4262350"/>
            <a:ext cx="4445936" cy="11310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8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793367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39" grpId="0" animBg="1"/>
      <p:bldP spid="3" grpId="0" animBg="1"/>
      <p:bldP spid="25" grpId="0" animBg="1"/>
      <p:bldP spid="26" grpId="0" animBg="1"/>
      <p:bldP spid="29" grpId="0" animBg="1"/>
      <p:bldP spid="30" grpId="0" animBg="1"/>
      <p:bldP spid="6" grpId="0"/>
      <p:bldP spid="7" grpId="0"/>
      <p:bldP spid="8" grpId="0"/>
      <p:bldP spid="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9A911961-90D5-197E-9534-0087BED956BC}"/>
              </a:ext>
            </a:extLst>
          </p:cNvPr>
          <p:cNvGrpSpPr/>
          <p:nvPr/>
        </p:nvGrpSpPr>
        <p:grpSpPr>
          <a:xfrm>
            <a:off x="4760342" y="-1575325"/>
            <a:ext cx="2689140" cy="6277433"/>
            <a:chOff x="4760342" y="-1575325"/>
            <a:chExt cx="2689140" cy="6277433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45CC9E9-811B-3E15-F5F2-72C51185A939}"/>
                </a:ext>
              </a:extLst>
            </p:cNvPr>
            <p:cNvGrpSpPr/>
            <p:nvPr/>
          </p:nvGrpSpPr>
          <p:grpSpPr>
            <a:xfrm>
              <a:off x="4760342" y="-1575325"/>
              <a:ext cx="2689140" cy="5144646"/>
              <a:chOff x="6456766" y="516379"/>
              <a:chExt cx="2689140" cy="514464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EA72EA3-AB89-90E9-C2D4-66C9C09A9775}"/>
                  </a:ext>
                </a:extLst>
              </p:cNvPr>
              <p:cNvSpPr/>
              <p:nvPr/>
            </p:nvSpPr>
            <p:spPr>
              <a:xfrm>
                <a:off x="6456766" y="516379"/>
                <a:ext cx="2689140" cy="5144646"/>
              </a:xfrm>
              <a:custGeom>
                <a:avLst/>
                <a:gdLst>
                  <a:gd name="connsiteX0" fmla="*/ 533932 w 1070138"/>
                  <a:gd name="connsiteY0" fmla="*/ 2046733 h 2047303"/>
                  <a:gd name="connsiteX1" fmla="*/ 504786 w 1070138"/>
                  <a:gd name="connsiteY1" fmla="*/ 1991583 h 2047303"/>
                  <a:gd name="connsiteX2" fmla="*/ 352957 w 1070138"/>
                  <a:gd name="connsiteY2" fmla="*/ 1907573 h 2047303"/>
                  <a:gd name="connsiteX3" fmla="*/ 203986 w 1070138"/>
                  <a:gd name="connsiteY3" fmla="*/ 1847279 h 2047303"/>
                  <a:gd name="connsiteX4" fmla="*/ 147979 w 1070138"/>
                  <a:gd name="connsiteY4" fmla="*/ 1728693 h 2047303"/>
                  <a:gd name="connsiteX5" fmla="*/ 178650 w 1070138"/>
                  <a:gd name="connsiteY5" fmla="*/ 1648779 h 2047303"/>
                  <a:gd name="connsiteX6" fmla="*/ 108355 w 1070138"/>
                  <a:gd name="connsiteY6" fmla="*/ 1547432 h 2047303"/>
                  <a:gd name="connsiteX7" fmla="*/ -611 w 1070138"/>
                  <a:gd name="connsiteY7" fmla="*/ 1406558 h 2047303"/>
                  <a:gd name="connsiteX8" fmla="*/ -611 w 1070138"/>
                  <a:gd name="connsiteY8" fmla="*/ 639985 h 2047303"/>
                  <a:gd name="connsiteX9" fmla="*/ 108355 w 1070138"/>
                  <a:gd name="connsiteY9" fmla="*/ 499111 h 2047303"/>
                  <a:gd name="connsiteX10" fmla="*/ 178650 w 1070138"/>
                  <a:gd name="connsiteY10" fmla="*/ 397765 h 2047303"/>
                  <a:gd name="connsiteX11" fmla="*/ 147979 w 1070138"/>
                  <a:gd name="connsiteY11" fmla="*/ 317850 h 2047303"/>
                  <a:gd name="connsiteX12" fmla="*/ 203986 w 1070138"/>
                  <a:gd name="connsiteY12" fmla="*/ 199169 h 2047303"/>
                  <a:gd name="connsiteX13" fmla="*/ 352957 w 1070138"/>
                  <a:gd name="connsiteY13" fmla="*/ 138971 h 2047303"/>
                  <a:gd name="connsiteX14" fmla="*/ 504786 w 1070138"/>
                  <a:gd name="connsiteY14" fmla="*/ 54960 h 2047303"/>
                  <a:gd name="connsiteX15" fmla="*/ 534218 w 1070138"/>
                  <a:gd name="connsiteY15" fmla="*/ -571 h 2047303"/>
                  <a:gd name="connsiteX16" fmla="*/ 563650 w 1070138"/>
                  <a:gd name="connsiteY16" fmla="*/ 54960 h 2047303"/>
                  <a:gd name="connsiteX17" fmla="*/ 716050 w 1070138"/>
                  <a:gd name="connsiteY17" fmla="*/ 138875 h 2047303"/>
                  <a:gd name="connsiteX18" fmla="*/ 864926 w 1070138"/>
                  <a:gd name="connsiteY18" fmla="*/ 199169 h 2047303"/>
                  <a:gd name="connsiteX19" fmla="*/ 893930 w 1070138"/>
                  <a:gd name="connsiteY19" fmla="*/ 393145 h 2047303"/>
                  <a:gd name="connsiteX20" fmla="*/ 890358 w 1070138"/>
                  <a:gd name="connsiteY20" fmla="*/ 397765 h 2047303"/>
                  <a:gd name="connsiteX21" fmla="*/ 960557 w 1070138"/>
                  <a:gd name="connsiteY21" fmla="*/ 499111 h 2047303"/>
                  <a:gd name="connsiteX22" fmla="*/ 1069523 w 1070138"/>
                  <a:gd name="connsiteY22" fmla="*/ 639985 h 2047303"/>
                  <a:gd name="connsiteX23" fmla="*/ 1069523 w 1070138"/>
                  <a:gd name="connsiteY23" fmla="*/ 1406176 h 2047303"/>
                  <a:gd name="connsiteX24" fmla="*/ 960557 w 1070138"/>
                  <a:gd name="connsiteY24" fmla="*/ 1547052 h 2047303"/>
                  <a:gd name="connsiteX25" fmla="*/ 889596 w 1070138"/>
                  <a:gd name="connsiteY25" fmla="*/ 1648683 h 2047303"/>
                  <a:gd name="connsiteX26" fmla="*/ 868831 w 1070138"/>
                  <a:gd name="connsiteY26" fmla="*/ 1843574 h 2047303"/>
                  <a:gd name="connsiteX27" fmla="*/ 864164 w 1070138"/>
                  <a:gd name="connsiteY27" fmla="*/ 1847184 h 2047303"/>
                  <a:gd name="connsiteX28" fmla="*/ 715288 w 1070138"/>
                  <a:gd name="connsiteY28" fmla="*/ 1907477 h 2047303"/>
                  <a:gd name="connsiteX29" fmla="*/ 563460 w 1070138"/>
                  <a:gd name="connsiteY29" fmla="*/ 1991488 h 2047303"/>
                  <a:gd name="connsiteX30" fmla="*/ 533932 w 1070138"/>
                  <a:gd name="connsiteY30" fmla="*/ 80297 h 2047303"/>
                  <a:gd name="connsiteX31" fmla="*/ 361625 w 1070138"/>
                  <a:gd name="connsiteY31" fmla="*/ 175547 h 2047303"/>
                  <a:gd name="connsiteX32" fmla="*/ 227609 w 1070138"/>
                  <a:gd name="connsiteY32" fmla="*/ 228506 h 2047303"/>
                  <a:gd name="connsiteX33" fmla="*/ 185794 w 1070138"/>
                  <a:gd name="connsiteY33" fmla="*/ 315469 h 2047303"/>
                  <a:gd name="connsiteX34" fmla="*/ 222846 w 1070138"/>
                  <a:gd name="connsiteY34" fmla="*/ 389764 h 2047303"/>
                  <a:gd name="connsiteX35" fmla="*/ 245992 w 1070138"/>
                  <a:gd name="connsiteY35" fmla="*/ 411195 h 2047303"/>
                  <a:gd name="connsiteX36" fmla="*/ 216274 w 1070138"/>
                  <a:gd name="connsiteY36" fmla="*/ 421673 h 2047303"/>
                  <a:gd name="connsiteX37" fmla="*/ 144360 w 1070138"/>
                  <a:gd name="connsiteY37" fmla="*/ 515875 h 2047303"/>
                  <a:gd name="connsiteX38" fmla="*/ 143407 w 1070138"/>
                  <a:gd name="connsiteY38" fmla="*/ 531115 h 2047303"/>
                  <a:gd name="connsiteX39" fmla="*/ 128262 w 1070138"/>
                  <a:gd name="connsiteY39" fmla="*/ 533401 h 2047303"/>
                  <a:gd name="connsiteX40" fmla="*/ 37203 w 1070138"/>
                  <a:gd name="connsiteY40" fmla="*/ 639605 h 2047303"/>
                  <a:gd name="connsiteX41" fmla="*/ 37203 w 1070138"/>
                  <a:gd name="connsiteY41" fmla="*/ 1405796 h 2047303"/>
                  <a:gd name="connsiteX42" fmla="*/ 128262 w 1070138"/>
                  <a:gd name="connsiteY42" fmla="*/ 1511904 h 2047303"/>
                  <a:gd name="connsiteX43" fmla="*/ 143407 w 1070138"/>
                  <a:gd name="connsiteY43" fmla="*/ 1514286 h 2047303"/>
                  <a:gd name="connsiteX44" fmla="*/ 144360 w 1070138"/>
                  <a:gd name="connsiteY44" fmla="*/ 1529525 h 2047303"/>
                  <a:gd name="connsiteX45" fmla="*/ 216274 w 1070138"/>
                  <a:gd name="connsiteY45" fmla="*/ 1623728 h 2047303"/>
                  <a:gd name="connsiteX46" fmla="*/ 245992 w 1070138"/>
                  <a:gd name="connsiteY46" fmla="*/ 1634205 h 2047303"/>
                  <a:gd name="connsiteX47" fmla="*/ 222846 w 1070138"/>
                  <a:gd name="connsiteY47" fmla="*/ 1655636 h 2047303"/>
                  <a:gd name="connsiteX48" fmla="*/ 185794 w 1070138"/>
                  <a:gd name="connsiteY48" fmla="*/ 1729932 h 2047303"/>
                  <a:gd name="connsiteX49" fmla="*/ 227609 w 1070138"/>
                  <a:gd name="connsiteY49" fmla="*/ 1816800 h 2047303"/>
                  <a:gd name="connsiteX50" fmla="*/ 361530 w 1070138"/>
                  <a:gd name="connsiteY50" fmla="*/ 1869759 h 2047303"/>
                  <a:gd name="connsiteX51" fmla="*/ 533932 w 1070138"/>
                  <a:gd name="connsiteY51" fmla="*/ 1965009 h 2047303"/>
                  <a:gd name="connsiteX52" fmla="*/ 706335 w 1070138"/>
                  <a:gd name="connsiteY52" fmla="*/ 1869759 h 2047303"/>
                  <a:gd name="connsiteX53" fmla="*/ 840351 w 1070138"/>
                  <a:gd name="connsiteY53" fmla="*/ 1816800 h 2047303"/>
                  <a:gd name="connsiteX54" fmla="*/ 882166 w 1070138"/>
                  <a:gd name="connsiteY54" fmla="*/ 1729932 h 2047303"/>
                  <a:gd name="connsiteX55" fmla="*/ 845019 w 1070138"/>
                  <a:gd name="connsiteY55" fmla="*/ 1655636 h 2047303"/>
                  <a:gd name="connsiteX56" fmla="*/ 821968 w 1070138"/>
                  <a:gd name="connsiteY56" fmla="*/ 1634205 h 2047303"/>
                  <a:gd name="connsiteX57" fmla="*/ 851686 w 1070138"/>
                  <a:gd name="connsiteY57" fmla="*/ 1623728 h 2047303"/>
                  <a:gd name="connsiteX58" fmla="*/ 923505 w 1070138"/>
                  <a:gd name="connsiteY58" fmla="*/ 1529525 h 2047303"/>
                  <a:gd name="connsiteX59" fmla="*/ 924553 w 1070138"/>
                  <a:gd name="connsiteY59" fmla="*/ 1514286 h 2047303"/>
                  <a:gd name="connsiteX60" fmla="*/ 939697 w 1070138"/>
                  <a:gd name="connsiteY60" fmla="*/ 1511904 h 2047303"/>
                  <a:gd name="connsiteX61" fmla="*/ 1030661 w 1070138"/>
                  <a:gd name="connsiteY61" fmla="*/ 1405796 h 2047303"/>
                  <a:gd name="connsiteX62" fmla="*/ 1030661 w 1070138"/>
                  <a:gd name="connsiteY62" fmla="*/ 639985 h 2047303"/>
                  <a:gd name="connsiteX63" fmla="*/ 939697 w 1070138"/>
                  <a:gd name="connsiteY63" fmla="*/ 534258 h 2047303"/>
                  <a:gd name="connsiteX64" fmla="*/ 924553 w 1070138"/>
                  <a:gd name="connsiteY64" fmla="*/ 531972 h 2047303"/>
                  <a:gd name="connsiteX65" fmla="*/ 923505 w 1070138"/>
                  <a:gd name="connsiteY65" fmla="*/ 516732 h 2047303"/>
                  <a:gd name="connsiteX66" fmla="*/ 851686 w 1070138"/>
                  <a:gd name="connsiteY66" fmla="*/ 422530 h 2047303"/>
                  <a:gd name="connsiteX67" fmla="*/ 821968 w 1070138"/>
                  <a:gd name="connsiteY67" fmla="*/ 412052 h 2047303"/>
                  <a:gd name="connsiteX68" fmla="*/ 845019 w 1070138"/>
                  <a:gd name="connsiteY68" fmla="*/ 390621 h 2047303"/>
                  <a:gd name="connsiteX69" fmla="*/ 882166 w 1070138"/>
                  <a:gd name="connsiteY69" fmla="*/ 316326 h 2047303"/>
                  <a:gd name="connsiteX70" fmla="*/ 840351 w 1070138"/>
                  <a:gd name="connsiteY70" fmla="*/ 229363 h 2047303"/>
                  <a:gd name="connsiteX71" fmla="*/ 706335 w 1070138"/>
                  <a:gd name="connsiteY71" fmla="*/ 176404 h 2047303"/>
                  <a:gd name="connsiteX72" fmla="*/ 533932 w 1070138"/>
                  <a:gd name="connsiteY72" fmla="*/ 80297 h 204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070138" h="2047303">
                    <a:moveTo>
                      <a:pt x="533932" y="2046733"/>
                    </a:moveTo>
                    <a:lnTo>
                      <a:pt x="504786" y="1991583"/>
                    </a:lnTo>
                    <a:cubicBezTo>
                      <a:pt x="476211" y="1937195"/>
                      <a:pt x="419061" y="1923479"/>
                      <a:pt x="352957" y="1907573"/>
                    </a:cubicBezTo>
                    <a:cubicBezTo>
                      <a:pt x="301141" y="1895095"/>
                      <a:pt x="247516" y="1882236"/>
                      <a:pt x="203986" y="1847279"/>
                    </a:cubicBezTo>
                    <a:cubicBezTo>
                      <a:pt x="167211" y="1819162"/>
                      <a:pt x="146332" y="1774966"/>
                      <a:pt x="147979" y="1728693"/>
                    </a:cubicBezTo>
                    <a:cubicBezTo>
                      <a:pt x="149637" y="1699509"/>
                      <a:pt x="160352" y="1671572"/>
                      <a:pt x="178650" y="1648779"/>
                    </a:cubicBezTo>
                    <a:cubicBezTo>
                      <a:pt x="141369" y="1627061"/>
                      <a:pt x="115632" y="1589952"/>
                      <a:pt x="108355" y="1547432"/>
                    </a:cubicBezTo>
                    <a:cubicBezTo>
                      <a:pt x="43995" y="1531068"/>
                      <a:pt x="-954" y="1472966"/>
                      <a:pt x="-611" y="1406558"/>
                    </a:cubicBezTo>
                    <a:lnTo>
                      <a:pt x="-611" y="639985"/>
                    </a:lnTo>
                    <a:cubicBezTo>
                      <a:pt x="-982" y="573568"/>
                      <a:pt x="43976" y="515447"/>
                      <a:pt x="108355" y="499111"/>
                    </a:cubicBezTo>
                    <a:cubicBezTo>
                      <a:pt x="115604" y="456581"/>
                      <a:pt x="141359" y="419454"/>
                      <a:pt x="178650" y="397765"/>
                    </a:cubicBezTo>
                    <a:cubicBezTo>
                      <a:pt x="160362" y="374971"/>
                      <a:pt x="149637" y="347035"/>
                      <a:pt x="147979" y="317850"/>
                    </a:cubicBezTo>
                    <a:cubicBezTo>
                      <a:pt x="146303" y="271549"/>
                      <a:pt x="167182" y="227305"/>
                      <a:pt x="203986" y="199169"/>
                    </a:cubicBezTo>
                    <a:cubicBezTo>
                      <a:pt x="247516" y="164307"/>
                      <a:pt x="301141" y="151544"/>
                      <a:pt x="352957" y="138971"/>
                    </a:cubicBezTo>
                    <a:cubicBezTo>
                      <a:pt x="418966" y="123064"/>
                      <a:pt x="476020" y="109253"/>
                      <a:pt x="504786" y="54960"/>
                    </a:cubicBezTo>
                    <a:lnTo>
                      <a:pt x="534218" y="-571"/>
                    </a:lnTo>
                    <a:lnTo>
                      <a:pt x="563650" y="54960"/>
                    </a:lnTo>
                    <a:cubicBezTo>
                      <a:pt x="592225" y="109253"/>
                      <a:pt x="649375" y="123064"/>
                      <a:pt x="716050" y="138875"/>
                    </a:cubicBezTo>
                    <a:cubicBezTo>
                      <a:pt x="767866" y="151353"/>
                      <a:pt x="821397" y="164307"/>
                      <a:pt x="864926" y="199169"/>
                    </a:cubicBezTo>
                    <a:cubicBezTo>
                      <a:pt x="926496" y="244727"/>
                      <a:pt x="939488" y="331566"/>
                      <a:pt x="893930" y="393145"/>
                    </a:cubicBezTo>
                    <a:cubicBezTo>
                      <a:pt x="892777" y="394707"/>
                      <a:pt x="891577" y="396250"/>
                      <a:pt x="890358" y="397765"/>
                    </a:cubicBezTo>
                    <a:cubicBezTo>
                      <a:pt x="927639" y="419463"/>
                      <a:pt x="953356" y="456591"/>
                      <a:pt x="960557" y="499111"/>
                    </a:cubicBezTo>
                    <a:cubicBezTo>
                      <a:pt x="1024965" y="515408"/>
                      <a:pt x="1069933" y="573549"/>
                      <a:pt x="1069523" y="639985"/>
                    </a:cubicBezTo>
                    <a:lnTo>
                      <a:pt x="1069523" y="1406176"/>
                    </a:lnTo>
                    <a:cubicBezTo>
                      <a:pt x="1069894" y="1472595"/>
                      <a:pt x="1024937" y="1530716"/>
                      <a:pt x="960557" y="1547052"/>
                    </a:cubicBezTo>
                    <a:cubicBezTo>
                      <a:pt x="953232" y="1589809"/>
                      <a:pt x="927210" y="1627071"/>
                      <a:pt x="889596" y="1648683"/>
                    </a:cubicBezTo>
                    <a:cubicBezTo>
                      <a:pt x="937678" y="1708234"/>
                      <a:pt x="928382" y="1795492"/>
                      <a:pt x="868831" y="1843574"/>
                    </a:cubicBezTo>
                    <a:cubicBezTo>
                      <a:pt x="867307" y="1844813"/>
                      <a:pt x="865745" y="1846012"/>
                      <a:pt x="864164" y="1847184"/>
                    </a:cubicBezTo>
                    <a:cubicBezTo>
                      <a:pt x="820635" y="1882141"/>
                      <a:pt x="767104" y="1894809"/>
                      <a:pt x="715288" y="1907477"/>
                    </a:cubicBezTo>
                    <a:cubicBezTo>
                      <a:pt x="649280" y="1923384"/>
                      <a:pt x="592225" y="1937100"/>
                      <a:pt x="563460" y="1991488"/>
                    </a:cubicBezTo>
                    <a:close/>
                    <a:moveTo>
                      <a:pt x="533932" y="80297"/>
                    </a:moveTo>
                    <a:cubicBezTo>
                      <a:pt x="495832" y="143542"/>
                      <a:pt x="427728" y="160021"/>
                      <a:pt x="361625" y="175547"/>
                    </a:cubicBezTo>
                    <a:cubicBezTo>
                      <a:pt x="314000" y="187072"/>
                      <a:pt x="264470" y="198978"/>
                      <a:pt x="227609" y="228506"/>
                    </a:cubicBezTo>
                    <a:cubicBezTo>
                      <a:pt x="200357" y="248965"/>
                      <a:pt x="184755" y="281407"/>
                      <a:pt x="185794" y="315469"/>
                    </a:cubicBezTo>
                    <a:cubicBezTo>
                      <a:pt x="187889" y="344149"/>
                      <a:pt x="201205" y="370838"/>
                      <a:pt x="222846" y="389764"/>
                    </a:cubicBezTo>
                    <a:lnTo>
                      <a:pt x="245992" y="411195"/>
                    </a:lnTo>
                    <a:lnTo>
                      <a:pt x="216274" y="421673"/>
                    </a:lnTo>
                    <a:cubicBezTo>
                      <a:pt x="175830" y="436151"/>
                      <a:pt x="147665" y="473041"/>
                      <a:pt x="144360" y="515875"/>
                    </a:cubicBezTo>
                    <a:lnTo>
                      <a:pt x="143407" y="531115"/>
                    </a:lnTo>
                    <a:lnTo>
                      <a:pt x="128262" y="533401"/>
                    </a:lnTo>
                    <a:cubicBezTo>
                      <a:pt x="75713" y="541221"/>
                      <a:pt x="36909" y="586483"/>
                      <a:pt x="37203" y="639605"/>
                    </a:cubicBezTo>
                    <a:lnTo>
                      <a:pt x="37203" y="1405796"/>
                    </a:lnTo>
                    <a:cubicBezTo>
                      <a:pt x="36918" y="1458898"/>
                      <a:pt x="75732" y="1504132"/>
                      <a:pt x="128262" y="1511904"/>
                    </a:cubicBezTo>
                    <a:lnTo>
                      <a:pt x="143407" y="1514286"/>
                    </a:lnTo>
                    <a:lnTo>
                      <a:pt x="144360" y="1529525"/>
                    </a:lnTo>
                    <a:cubicBezTo>
                      <a:pt x="147379" y="1572464"/>
                      <a:pt x="175650" y="1609497"/>
                      <a:pt x="216274" y="1623728"/>
                    </a:cubicBezTo>
                    <a:lnTo>
                      <a:pt x="245992" y="1634205"/>
                    </a:lnTo>
                    <a:lnTo>
                      <a:pt x="222846" y="1655636"/>
                    </a:lnTo>
                    <a:cubicBezTo>
                      <a:pt x="201205" y="1674562"/>
                      <a:pt x="187889" y="1701251"/>
                      <a:pt x="185794" y="1729932"/>
                    </a:cubicBezTo>
                    <a:cubicBezTo>
                      <a:pt x="184794" y="1763965"/>
                      <a:pt x="200386" y="1796359"/>
                      <a:pt x="227609" y="1816800"/>
                    </a:cubicBezTo>
                    <a:cubicBezTo>
                      <a:pt x="264470" y="1846422"/>
                      <a:pt x="313810" y="1858329"/>
                      <a:pt x="361530" y="1869759"/>
                    </a:cubicBezTo>
                    <a:cubicBezTo>
                      <a:pt x="427728" y="1885761"/>
                      <a:pt x="496118" y="1902239"/>
                      <a:pt x="533932" y="1965009"/>
                    </a:cubicBezTo>
                    <a:cubicBezTo>
                      <a:pt x="572032" y="1901667"/>
                      <a:pt x="640136" y="1885284"/>
                      <a:pt x="706335" y="1869759"/>
                    </a:cubicBezTo>
                    <a:cubicBezTo>
                      <a:pt x="753960" y="1858329"/>
                      <a:pt x="803490" y="1846422"/>
                      <a:pt x="840351" y="1816800"/>
                    </a:cubicBezTo>
                    <a:cubicBezTo>
                      <a:pt x="867574" y="1796359"/>
                      <a:pt x="883166" y="1763965"/>
                      <a:pt x="882166" y="1729932"/>
                    </a:cubicBezTo>
                    <a:cubicBezTo>
                      <a:pt x="880080" y="1701233"/>
                      <a:pt x="866727" y="1674525"/>
                      <a:pt x="845019" y="1655636"/>
                    </a:cubicBezTo>
                    <a:lnTo>
                      <a:pt x="821968" y="1634205"/>
                    </a:lnTo>
                    <a:lnTo>
                      <a:pt x="851686" y="1623728"/>
                    </a:lnTo>
                    <a:cubicBezTo>
                      <a:pt x="892320" y="1609526"/>
                      <a:pt x="920571" y="1572474"/>
                      <a:pt x="923505" y="1529525"/>
                    </a:cubicBezTo>
                    <a:lnTo>
                      <a:pt x="924553" y="1514286"/>
                    </a:lnTo>
                    <a:lnTo>
                      <a:pt x="939697" y="1511904"/>
                    </a:lnTo>
                    <a:cubicBezTo>
                      <a:pt x="992190" y="1504084"/>
                      <a:pt x="1030957" y="1458869"/>
                      <a:pt x="1030661" y="1405796"/>
                    </a:cubicBezTo>
                    <a:lnTo>
                      <a:pt x="1030661" y="639985"/>
                    </a:lnTo>
                    <a:cubicBezTo>
                      <a:pt x="1030728" y="587074"/>
                      <a:pt x="992028" y="542097"/>
                      <a:pt x="939697" y="534258"/>
                    </a:cubicBezTo>
                    <a:lnTo>
                      <a:pt x="924553" y="531972"/>
                    </a:lnTo>
                    <a:lnTo>
                      <a:pt x="923505" y="516732"/>
                    </a:lnTo>
                    <a:cubicBezTo>
                      <a:pt x="920238" y="473917"/>
                      <a:pt x="892110" y="437018"/>
                      <a:pt x="851686" y="422530"/>
                    </a:cubicBezTo>
                    <a:lnTo>
                      <a:pt x="821968" y="412052"/>
                    </a:lnTo>
                    <a:lnTo>
                      <a:pt x="845019" y="390621"/>
                    </a:lnTo>
                    <a:cubicBezTo>
                      <a:pt x="866727" y="371733"/>
                      <a:pt x="880080" y="345025"/>
                      <a:pt x="882166" y="316326"/>
                    </a:cubicBezTo>
                    <a:cubicBezTo>
                      <a:pt x="883205" y="282265"/>
                      <a:pt x="867603" y="249823"/>
                      <a:pt x="840351" y="229363"/>
                    </a:cubicBezTo>
                    <a:cubicBezTo>
                      <a:pt x="803490" y="199836"/>
                      <a:pt x="754150" y="187929"/>
                      <a:pt x="706335" y="176404"/>
                    </a:cubicBezTo>
                    <a:cubicBezTo>
                      <a:pt x="640136" y="160021"/>
                      <a:pt x="571461" y="143733"/>
                      <a:pt x="533932" y="8029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A9C24D3-F894-C581-8F1E-EE3D194B5B10}"/>
                  </a:ext>
                </a:extLst>
              </p:cNvPr>
              <p:cNvSpPr/>
              <p:nvPr/>
            </p:nvSpPr>
            <p:spPr>
              <a:xfrm>
                <a:off x="6551793" y="721745"/>
                <a:ext cx="2496459" cy="4735113"/>
              </a:xfrm>
              <a:custGeom>
                <a:avLst/>
                <a:gdLst>
                  <a:gd name="connsiteX0" fmla="*/ 106545 w 993461"/>
                  <a:gd name="connsiteY0" fmla="*/ 434531 h 1884330"/>
                  <a:gd name="connsiteX1" fmla="*/ 105593 w 993461"/>
                  <a:gd name="connsiteY1" fmla="*/ 449771 h 1884330"/>
                  <a:gd name="connsiteX2" fmla="*/ 90448 w 993461"/>
                  <a:gd name="connsiteY2" fmla="*/ 452153 h 1884330"/>
                  <a:gd name="connsiteX3" fmla="*/ -611 w 993461"/>
                  <a:gd name="connsiteY3" fmla="*/ 558261 h 1884330"/>
                  <a:gd name="connsiteX4" fmla="*/ -611 w 993461"/>
                  <a:gd name="connsiteY4" fmla="*/ 1324452 h 1884330"/>
                  <a:gd name="connsiteX5" fmla="*/ 90448 w 993461"/>
                  <a:gd name="connsiteY5" fmla="*/ 1430656 h 1884330"/>
                  <a:gd name="connsiteX6" fmla="*/ 105593 w 993461"/>
                  <a:gd name="connsiteY6" fmla="*/ 1432942 h 1884330"/>
                  <a:gd name="connsiteX7" fmla="*/ 106545 w 993461"/>
                  <a:gd name="connsiteY7" fmla="*/ 1448182 h 1884330"/>
                  <a:gd name="connsiteX8" fmla="*/ 178459 w 993461"/>
                  <a:gd name="connsiteY8" fmla="*/ 1542384 h 1884330"/>
                  <a:gd name="connsiteX9" fmla="*/ 208177 w 993461"/>
                  <a:gd name="connsiteY9" fmla="*/ 1552862 h 1884330"/>
                  <a:gd name="connsiteX10" fmla="*/ 185032 w 993461"/>
                  <a:gd name="connsiteY10" fmla="*/ 1574293 h 1884330"/>
                  <a:gd name="connsiteX11" fmla="*/ 147979 w 993461"/>
                  <a:gd name="connsiteY11" fmla="*/ 1648588 h 1884330"/>
                  <a:gd name="connsiteX12" fmla="*/ 189794 w 993461"/>
                  <a:gd name="connsiteY12" fmla="*/ 1735551 h 1884330"/>
                  <a:gd name="connsiteX13" fmla="*/ 323715 w 993461"/>
                  <a:gd name="connsiteY13" fmla="*/ 1788510 h 1884330"/>
                  <a:gd name="connsiteX14" fmla="*/ 496118 w 993461"/>
                  <a:gd name="connsiteY14" fmla="*/ 1883760 h 1884330"/>
                  <a:gd name="connsiteX15" fmla="*/ 668520 w 993461"/>
                  <a:gd name="connsiteY15" fmla="*/ 1788510 h 1884330"/>
                  <a:gd name="connsiteX16" fmla="*/ 802537 w 993461"/>
                  <a:gd name="connsiteY16" fmla="*/ 1735551 h 1884330"/>
                  <a:gd name="connsiteX17" fmla="*/ 844352 w 993461"/>
                  <a:gd name="connsiteY17" fmla="*/ 1648588 h 1884330"/>
                  <a:gd name="connsiteX18" fmla="*/ 807204 w 993461"/>
                  <a:gd name="connsiteY18" fmla="*/ 1574293 h 1884330"/>
                  <a:gd name="connsiteX19" fmla="*/ 784154 w 993461"/>
                  <a:gd name="connsiteY19" fmla="*/ 1552862 h 1884330"/>
                  <a:gd name="connsiteX20" fmla="*/ 813872 w 993461"/>
                  <a:gd name="connsiteY20" fmla="*/ 1542384 h 1884330"/>
                  <a:gd name="connsiteX21" fmla="*/ 885691 w 993461"/>
                  <a:gd name="connsiteY21" fmla="*/ 1448182 h 1884330"/>
                  <a:gd name="connsiteX22" fmla="*/ 886738 w 993461"/>
                  <a:gd name="connsiteY22" fmla="*/ 1432942 h 1884330"/>
                  <a:gd name="connsiteX23" fmla="*/ 901883 w 993461"/>
                  <a:gd name="connsiteY23" fmla="*/ 1430656 h 1884330"/>
                  <a:gd name="connsiteX24" fmla="*/ 992847 w 993461"/>
                  <a:gd name="connsiteY24" fmla="*/ 1324452 h 1884330"/>
                  <a:gd name="connsiteX25" fmla="*/ 992847 w 993461"/>
                  <a:gd name="connsiteY25" fmla="*/ 558261 h 1884330"/>
                  <a:gd name="connsiteX26" fmla="*/ 901883 w 993461"/>
                  <a:gd name="connsiteY26" fmla="*/ 452533 h 1884330"/>
                  <a:gd name="connsiteX27" fmla="*/ 886738 w 993461"/>
                  <a:gd name="connsiteY27" fmla="*/ 450152 h 1884330"/>
                  <a:gd name="connsiteX28" fmla="*/ 885691 w 993461"/>
                  <a:gd name="connsiteY28" fmla="*/ 434912 h 1884330"/>
                  <a:gd name="connsiteX29" fmla="*/ 813872 w 993461"/>
                  <a:gd name="connsiteY29" fmla="*/ 340710 h 1884330"/>
                  <a:gd name="connsiteX30" fmla="*/ 784154 w 993461"/>
                  <a:gd name="connsiteY30" fmla="*/ 330232 h 1884330"/>
                  <a:gd name="connsiteX31" fmla="*/ 807204 w 993461"/>
                  <a:gd name="connsiteY31" fmla="*/ 308801 h 1884330"/>
                  <a:gd name="connsiteX32" fmla="*/ 844352 w 993461"/>
                  <a:gd name="connsiteY32" fmla="*/ 234506 h 1884330"/>
                  <a:gd name="connsiteX33" fmla="*/ 802537 w 993461"/>
                  <a:gd name="connsiteY33" fmla="*/ 147638 h 1884330"/>
                  <a:gd name="connsiteX34" fmla="*/ 668520 w 993461"/>
                  <a:gd name="connsiteY34" fmla="*/ 94679 h 1884330"/>
                  <a:gd name="connsiteX35" fmla="*/ 496118 w 993461"/>
                  <a:gd name="connsiteY35" fmla="*/ -571 h 1884330"/>
                  <a:gd name="connsiteX36" fmla="*/ 323810 w 993461"/>
                  <a:gd name="connsiteY36" fmla="*/ 94679 h 1884330"/>
                  <a:gd name="connsiteX37" fmla="*/ 189794 w 993461"/>
                  <a:gd name="connsiteY37" fmla="*/ 147638 h 1884330"/>
                  <a:gd name="connsiteX38" fmla="*/ 147979 w 993461"/>
                  <a:gd name="connsiteY38" fmla="*/ 234506 h 1884330"/>
                  <a:gd name="connsiteX39" fmla="*/ 185032 w 993461"/>
                  <a:gd name="connsiteY39" fmla="*/ 308801 h 1884330"/>
                  <a:gd name="connsiteX40" fmla="*/ 208177 w 993461"/>
                  <a:gd name="connsiteY40" fmla="*/ 330232 h 1884330"/>
                  <a:gd name="connsiteX41" fmla="*/ 178459 w 993461"/>
                  <a:gd name="connsiteY41" fmla="*/ 340710 h 1884330"/>
                  <a:gd name="connsiteX42" fmla="*/ 106545 w 993461"/>
                  <a:gd name="connsiteY42" fmla="*/ 434531 h 188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93461" h="1884330">
                    <a:moveTo>
                      <a:pt x="106545" y="434531"/>
                    </a:moveTo>
                    <a:lnTo>
                      <a:pt x="105593" y="449771"/>
                    </a:lnTo>
                    <a:lnTo>
                      <a:pt x="90448" y="452153"/>
                    </a:lnTo>
                    <a:cubicBezTo>
                      <a:pt x="37918" y="459925"/>
                      <a:pt x="-897" y="505159"/>
                      <a:pt x="-611" y="558261"/>
                    </a:cubicBezTo>
                    <a:lnTo>
                      <a:pt x="-611" y="1324452"/>
                    </a:lnTo>
                    <a:cubicBezTo>
                      <a:pt x="-906" y="1377573"/>
                      <a:pt x="37899" y="1422836"/>
                      <a:pt x="90448" y="1430656"/>
                    </a:cubicBezTo>
                    <a:lnTo>
                      <a:pt x="105593" y="1432942"/>
                    </a:lnTo>
                    <a:lnTo>
                      <a:pt x="106545" y="1448182"/>
                    </a:lnTo>
                    <a:cubicBezTo>
                      <a:pt x="109517" y="1491139"/>
                      <a:pt x="137806" y="1528192"/>
                      <a:pt x="178459" y="1542384"/>
                    </a:cubicBezTo>
                    <a:lnTo>
                      <a:pt x="208177" y="1552862"/>
                    </a:lnTo>
                    <a:lnTo>
                      <a:pt x="185032" y="1574293"/>
                    </a:lnTo>
                    <a:cubicBezTo>
                      <a:pt x="163390" y="1593219"/>
                      <a:pt x="150074" y="1619908"/>
                      <a:pt x="147979" y="1648588"/>
                    </a:cubicBezTo>
                    <a:cubicBezTo>
                      <a:pt x="146941" y="1682649"/>
                      <a:pt x="162543" y="1715091"/>
                      <a:pt x="189794" y="1735551"/>
                    </a:cubicBezTo>
                    <a:cubicBezTo>
                      <a:pt x="226656" y="1765078"/>
                      <a:pt x="275995" y="1776985"/>
                      <a:pt x="323715" y="1788510"/>
                    </a:cubicBezTo>
                    <a:cubicBezTo>
                      <a:pt x="389914" y="1804417"/>
                      <a:pt x="458304" y="1820895"/>
                      <a:pt x="496118" y="1883760"/>
                    </a:cubicBezTo>
                    <a:cubicBezTo>
                      <a:pt x="534218" y="1820514"/>
                      <a:pt x="602322" y="1804036"/>
                      <a:pt x="668520" y="1788510"/>
                    </a:cubicBezTo>
                    <a:cubicBezTo>
                      <a:pt x="716145" y="1776985"/>
                      <a:pt x="765675" y="1765078"/>
                      <a:pt x="802537" y="1735551"/>
                    </a:cubicBezTo>
                    <a:cubicBezTo>
                      <a:pt x="829788" y="1715091"/>
                      <a:pt x="845390" y="1682649"/>
                      <a:pt x="844352" y="1648588"/>
                    </a:cubicBezTo>
                    <a:cubicBezTo>
                      <a:pt x="842266" y="1619889"/>
                      <a:pt x="828912" y="1593181"/>
                      <a:pt x="807204" y="1574293"/>
                    </a:cubicBezTo>
                    <a:lnTo>
                      <a:pt x="784154" y="1552862"/>
                    </a:lnTo>
                    <a:lnTo>
                      <a:pt x="813872" y="1542384"/>
                    </a:lnTo>
                    <a:cubicBezTo>
                      <a:pt x="854524" y="1528211"/>
                      <a:pt x="882785" y="1491139"/>
                      <a:pt x="885691" y="1448182"/>
                    </a:cubicBezTo>
                    <a:lnTo>
                      <a:pt x="886738" y="1432942"/>
                    </a:lnTo>
                    <a:lnTo>
                      <a:pt x="901883" y="1430656"/>
                    </a:lnTo>
                    <a:cubicBezTo>
                      <a:pt x="954394" y="1422798"/>
                      <a:pt x="993151" y="1377545"/>
                      <a:pt x="992847" y="1324452"/>
                    </a:cubicBezTo>
                    <a:lnTo>
                      <a:pt x="992847" y="558261"/>
                    </a:lnTo>
                    <a:cubicBezTo>
                      <a:pt x="992951" y="505331"/>
                      <a:pt x="954232" y="460334"/>
                      <a:pt x="901883" y="452533"/>
                    </a:cubicBezTo>
                    <a:lnTo>
                      <a:pt x="886738" y="450152"/>
                    </a:lnTo>
                    <a:lnTo>
                      <a:pt x="885691" y="434912"/>
                    </a:lnTo>
                    <a:cubicBezTo>
                      <a:pt x="882423" y="392098"/>
                      <a:pt x="854296" y="355198"/>
                      <a:pt x="813872" y="340710"/>
                    </a:cubicBezTo>
                    <a:lnTo>
                      <a:pt x="784154" y="330232"/>
                    </a:lnTo>
                    <a:lnTo>
                      <a:pt x="807204" y="308801"/>
                    </a:lnTo>
                    <a:cubicBezTo>
                      <a:pt x="828912" y="289913"/>
                      <a:pt x="842266" y="263205"/>
                      <a:pt x="844352" y="234506"/>
                    </a:cubicBezTo>
                    <a:cubicBezTo>
                      <a:pt x="845352" y="200473"/>
                      <a:pt x="829760" y="168079"/>
                      <a:pt x="802537" y="147638"/>
                    </a:cubicBezTo>
                    <a:cubicBezTo>
                      <a:pt x="765675" y="118016"/>
                      <a:pt x="716336" y="106109"/>
                      <a:pt x="668520" y="94679"/>
                    </a:cubicBezTo>
                    <a:cubicBezTo>
                      <a:pt x="602322" y="78677"/>
                      <a:pt x="534027" y="62199"/>
                      <a:pt x="496118" y="-571"/>
                    </a:cubicBezTo>
                    <a:cubicBezTo>
                      <a:pt x="458018" y="62675"/>
                      <a:pt x="389914" y="79153"/>
                      <a:pt x="323810" y="94679"/>
                    </a:cubicBezTo>
                    <a:cubicBezTo>
                      <a:pt x="276185" y="106109"/>
                      <a:pt x="226656" y="118016"/>
                      <a:pt x="189794" y="147638"/>
                    </a:cubicBezTo>
                    <a:cubicBezTo>
                      <a:pt x="162571" y="168079"/>
                      <a:pt x="146979" y="200473"/>
                      <a:pt x="147979" y="234506"/>
                    </a:cubicBezTo>
                    <a:cubicBezTo>
                      <a:pt x="150074" y="263186"/>
                      <a:pt x="163390" y="289875"/>
                      <a:pt x="185032" y="308801"/>
                    </a:cubicBezTo>
                    <a:lnTo>
                      <a:pt x="208177" y="330232"/>
                    </a:lnTo>
                    <a:lnTo>
                      <a:pt x="178459" y="340710"/>
                    </a:lnTo>
                    <a:cubicBezTo>
                      <a:pt x="138130" y="355131"/>
                      <a:pt x="109993" y="391840"/>
                      <a:pt x="106545" y="4345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E1F613B-100C-4550-D89D-F3C73BB7EE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45645" y="2283586"/>
              <a:ext cx="2361672" cy="2418522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586709C-7076-EE4F-5A3F-A5912F264432}"/>
              </a:ext>
            </a:extLst>
          </p:cNvPr>
          <p:cNvGrpSpPr/>
          <p:nvPr/>
        </p:nvGrpSpPr>
        <p:grpSpPr>
          <a:xfrm>
            <a:off x="8497601" y="492470"/>
            <a:ext cx="2689140" cy="5873060"/>
            <a:chOff x="8418088" y="291547"/>
            <a:chExt cx="2689140" cy="587306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2AB9EF4-553A-669D-427F-23879A7FE9AD}"/>
                </a:ext>
              </a:extLst>
            </p:cNvPr>
            <p:cNvGrpSpPr/>
            <p:nvPr/>
          </p:nvGrpSpPr>
          <p:grpSpPr>
            <a:xfrm>
              <a:off x="8418088" y="1019961"/>
              <a:ext cx="2689140" cy="5144646"/>
              <a:chOff x="6456766" y="516379"/>
              <a:chExt cx="2689140" cy="5144646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06ED42D5-1170-D976-9696-B7A45D1FAE62}"/>
                  </a:ext>
                </a:extLst>
              </p:cNvPr>
              <p:cNvSpPr/>
              <p:nvPr/>
            </p:nvSpPr>
            <p:spPr>
              <a:xfrm>
                <a:off x="6456766" y="516379"/>
                <a:ext cx="2689140" cy="5144646"/>
              </a:xfrm>
              <a:custGeom>
                <a:avLst/>
                <a:gdLst>
                  <a:gd name="connsiteX0" fmla="*/ 533932 w 1070138"/>
                  <a:gd name="connsiteY0" fmla="*/ 2046733 h 2047303"/>
                  <a:gd name="connsiteX1" fmla="*/ 504786 w 1070138"/>
                  <a:gd name="connsiteY1" fmla="*/ 1991583 h 2047303"/>
                  <a:gd name="connsiteX2" fmla="*/ 352957 w 1070138"/>
                  <a:gd name="connsiteY2" fmla="*/ 1907573 h 2047303"/>
                  <a:gd name="connsiteX3" fmla="*/ 203986 w 1070138"/>
                  <a:gd name="connsiteY3" fmla="*/ 1847279 h 2047303"/>
                  <a:gd name="connsiteX4" fmla="*/ 147979 w 1070138"/>
                  <a:gd name="connsiteY4" fmla="*/ 1728693 h 2047303"/>
                  <a:gd name="connsiteX5" fmla="*/ 178650 w 1070138"/>
                  <a:gd name="connsiteY5" fmla="*/ 1648779 h 2047303"/>
                  <a:gd name="connsiteX6" fmla="*/ 108355 w 1070138"/>
                  <a:gd name="connsiteY6" fmla="*/ 1547432 h 2047303"/>
                  <a:gd name="connsiteX7" fmla="*/ -611 w 1070138"/>
                  <a:gd name="connsiteY7" fmla="*/ 1406558 h 2047303"/>
                  <a:gd name="connsiteX8" fmla="*/ -611 w 1070138"/>
                  <a:gd name="connsiteY8" fmla="*/ 639985 h 2047303"/>
                  <a:gd name="connsiteX9" fmla="*/ 108355 w 1070138"/>
                  <a:gd name="connsiteY9" fmla="*/ 499111 h 2047303"/>
                  <a:gd name="connsiteX10" fmla="*/ 178650 w 1070138"/>
                  <a:gd name="connsiteY10" fmla="*/ 397765 h 2047303"/>
                  <a:gd name="connsiteX11" fmla="*/ 147979 w 1070138"/>
                  <a:gd name="connsiteY11" fmla="*/ 317850 h 2047303"/>
                  <a:gd name="connsiteX12" fmla="*/ 203986 w 1070138"/>
                  <a:gd name="connsiteY12" fmla="*/ 199169 h 2047303"/>
                  <a:gd name="connsiteX13" fmla="*/ 352957 w 1070138"/>
                  <a:gd name="connsiteY13" fmla="*/ 138971 h 2047303"/>
                  <a:gd name="connsiteX14" fmla="*/ 504786 w 1070138"/>
                  <a:gd name="connsiteY14" fmla="*/ 54960 h 2047303"/>
                  <a:gd name="connsiteX15" fmla="*/ 534218 w 1070138"/>
                  <a:gd name="connsiteY15" fmla="*/ -571 h 2047303"/>
                  <a:gd name="connsiteX16" fmla="*/ 563650 w 1070138"/>
                  <a:gd name="connsiteY16" fmla="*/ 54960 h 2047303"/>
                  <a:gd name="connsiteX17" fmla="*/ 716050 w 1070138"/>
                  <a:gd name="connsiteY17" fmla="*/ 138875 h 2047303"/>
                  <a:gd name="connsiteX18" fmla="*/ 864926 w 1070138"/>
                  <a:gd name="connsiteY18" fmla="*/ 199169 h 2047303"/>
                  <a:gd name="connsiteX19" fmla="*/ 893930 w 1070138"/>
                  <a:gd name="connsiteY19" fmla="*/ 393145 h 2047303"/>
                  <a:gd name="connsiteX20" fmla="*/ 890358 w 1070138"/>
                  <a:gd name="connsiteY20" fmla="*/ 397765 h 2047303"/>
                  <a:gd name="connsiteX21" fmla="*/ 960557 w 1070138"/>
                  <a:gd name="connsiteY21" fmla="*/ 499111 h 2047303"/>
                  <a:gd name="connsiteX22" fmla="*/ 1069523 w 1070138"/>
                  <a:gd name="connsiteY22" fmla="*/ 639985 h 2047303"/>
                  <a:gd name="connsiteX23" fmla="*/ 1069523 w 1070138"/>
                  <a:gd name="connsiteY23" fmla="*/ 1406176 h 2047303"/>
                  <a:gd name="connsiteX24" fmla="*/ 960557 w 1070138"/>
                  <a:gd name="connsiteY24" fmla="*/ 1547052 h 2047303"/>
                  <a:gd name="connsiteX25" fmla="*/ 889596 w 1070138"/>
                  <a:gd name="connsiteY25" fmla="*/ 1648683 h 2047303"/>
                  <a:gd name="connsiteX26" fmla="*/ 868831 w 1070138"/>
                  <a:gd name="connsiteY26" fmla="*/ 1843574 h 2047303"/>
                  <a:gd name="connsiteX27" fmla="*/ 864164 w 1070138"/>
                  <a:gd name="connsiteY27" fmla="*/ 1847184 h 2047303"/>
                  <a:gd name="connsiteX28" fmla="*/ 715288 w 1070138"/>
                  <a:gd name="connsiteY28" fmla="*/ 1907477 h 2047303"/>
                  <a:gd name="connsiteX29" fmla="*/ 563460 w 1070138"/>
                  <a:gd name="connsiteY29" fmla="*/ 1991488 h 2047303"/>
                  <a:gd name="connsiteX30" fmla="*/ 533932 w 1070138"/>
                  <a:gd name="connsiteY30" fmla="*/ 80297 h 2047303"/>
                  <a:gd name="connsiteX31" fmla="*/ 361625 w 1070138"/>
                  <a:gd name="connsiteY31" fmla="*/ 175547 h 2047303"/>
                  <a:gd name="connsiteX32" fmla="*/ 227609 w 1070138"/>
                  <a:gd name="connsiteY32" fmla="*/ 228506 h 2047303"/>
                  <a:gd name="connsiteX33" fmla="*/ 185794 w 1070138"/>
                  <a:gd name="connsiteY33" fmla="*/ 315469 h 2047303"/>
                  <a:gd name="connsiteX34" fmla="*/ 222846 w 1070138"/>
                  <a:gd name="connsiteY34" fmla="*/ 389764 h 2047303"/>
                  <a:gd name="connsiteX35" fmla="*/ 245992 w 1070138"/>
                  <a:gd name="connsiteY35" fmla="*/ 411195 h 2047303"/>
                  <a:gd name="connsiteX36" fmla="*/ 216274 w 1070138"/>
                  <a:gd name="connsiteY36" fmla="*/ 421673 h 2047303"/>
                  <a:gd name="connsiteX37" fmla="*/ 144360 w 1070138"/>
                  <a:gd name="connsiteY37" fmla="*/ 515875 h 2047303"/>
                  <a:gd name="connsiteX38" fmla="*/ 143407 w 1070138"/>
                  <a:gd name="connsiteY38" fmla="*/ 531115 h 2047303"/>
                  <a:gd name="connsiteX39" fmla="*/ 128262 w 1070138"/>
                  <a:gd name="connsiteY39" fmla="*/ 533401 h 2047303"/>
                  <a:gd name="connsiteX40" fmla="*/ 37203 w 1070138"/>
                  <a:gd name="connsiteY40" fmla="*/ 639605 h 2047303"/>
                  <a:gd name="connsiteX41" fmla="*/ 37203 w 1070138"/>
                  <a:gd name="connsiteY41" fmla="*/ 1405796 h 2047303"/>
                  <a:gd name="connsiteX42" fmla="*/ 128262 w 1070138"/>
                  <a:gd name="connsiteY42" fmla="*/ 1511904 h 2047303"/>
                  <a:gd name="connsiteX43" fmla="*/ 143407 w 1070138"/>
                  <a:gd name="connsiteY43" fmla="*/ 1514286 h 2047303"/>
                  <a:gd name="connsiteX44" fmla="*/ 144360 w 1070138"/>
                  <a:gd name="connsiteY44" fmla="*/ 1529525 h 2047303"/>
                  <a:gd name="connsiteX45" fmla="*/ 216274 w 1070138"/>
                  <a:gd name="connsiteY45" fmla="*/ 1623728 h 2047303"/>
                  <a:gd name="connsiteX46" fmla="*/ 245992 w 1070138"/>
                  <a:gd name="connsiteY46" fmla="*/ 1634205 h 2047303"/>
                  <a:gd name="connsiteX47" fmla="*/ 222846 w 1070138"/>
                  <a:gd name="connsiteY47" fmla="*/ 1655636 h 2047303"/>
                  <a:gd name="connsiteX48" fmla="*/ 185794 w 1070138"/>
                  <a:gd name="connsiteY48" fmla="*/ 1729932 h 2047303"/>
                  <a:gd name="connsiteX49" fmla="*/ 227609 w 1070138"/>
                  <a:gd name="connsiteY49" fmla="*/ 1816800 h 2047303"/>
                  <a:gd name="connsiteX50" fmla="*/ 361530 w 1070138"/>
                  <a:gd name="connsiteY50" fmla="*/ 1869759 h 2047303"/>
                  <a:gd name="connsiteX51" fmla="*/ 533932 w 1070138"/>
                  <a:gd name="connsiteY51" fmla="*/ 1965009 h 2047303"/>
                  <a:gd name="connsiteX52" fmla="*/ 706335 w 1070138"/>
                  <a:gd name="connsiteY52" fmla="*/ 1869759 h 2047303"/>
                  <a:gd name="connsiteX53" fmla="*/ 840351 w 1070138"/>
                  <a:gd name="connsiteY53" fmla="*/ 1816800 h 2047303"/>
                  <a:gd name="connsiteX54" fmla="*/ 882166 w 1070138"/>
                  <a:gd name="connsiteY54" fmla="*/ 1729932 h 2047303"/>
                  <a:gd name="connsiteX55" fmla="*/ 845019 w 1070138"/>
                  <a:gd name="connsiteY55" fmla="*/ 1655636 h 2047303"/>
                  <a:gd name="connsiteX56" fmla="*/ 821968 w 1070138"/>
                  <a:gd name="connsiteY56" fmla="*/ 1634205 h 2047303"/>
                  <a:gd name="connsiteX57" fmla="*/ 851686 w 1070138"/>
                  <a:gd name="connsiteY57" fmla="*/ 1623728 h 2047303"/>
                  <a:gd name="connsiteX58" fmla="*/ 923505 w 1070138"/>
                  <a:gd name="connsiteY58" fmla="*/ 1529525 h 2047303"/>
                  <a:gd name="connsiteX59" fmla="*/ 924553 w 1070138"/>
                  <a:gd name="connsiteY59" fmla="*/ 1514286 h 2047303"/>
                  <a:gd name="connsiteX60" fmla="*/ 939697 w 1070138"/>
                  <a:gd name="connsiteY60" fmla="*/ 1511904 h 2047303"/>
                  <a:gd name="connsiteX61" fmla="*/ 1030661 w 1070138"/>
                  <a:gd name="connsiteY61" fmla="*/ 1405796 h 2047303"/>
                  <a:gd name="connsiteX62" fmla="*/ 1030661 w 1070138"/>
                  <a:gd name="connsiteY62" fmla="*/ 639985 h 2047303"/>
                  <a:gd name="connsiteX63" fmla="*/ 939697 w 1070138"/>
                  <a:gd name="connsiteY63" fmla="*/ 534258 h 2047303"/>
                  <a:gd name="connsiteX64" fmla="*/ 924553 w 1070138"/>
                  <a:gd name="connsiteY64" fmla="*/ 531972 h 2047303"/>
                  <a:gd name="connsiteX65" fmla="*/ 923505 w 1070138"/>
                  <a:gd name="connsiteY65" fmla="*/ 516732 h 2047303"/>
                  <a:gd name="connsiteX66" fmla="*/ 851686 w 1070138"/>
                  <a:gd name="connsiteY66" fmla="*/ 422530 h 2047303"/>
                  <a:gd name="connsiteX67" fmla="*/ 821968 w 1070138"/>
                  <a:gd name="connsiteY67" fmla="*/ 412052 h 2047303"/>
                  <a:gd name="connsiteX68" fmla="*/ 845019 w 1070138"/>
                  <a:gd name="connsiteY68" fmla="*/ 390621 h 2047303"/>
                  <a:gd name="connsiteX69" fmla="*/ 882166 w 1070138"/>
                  <a:gd name="connsiteY69" fmla="*/ 316326 h 2047303"/>
                  <a:gd name="connsiteX70" fmla="*/ 840351 w 1070138"/>
                  <a:gd name="connsiteY70" fmla="*/ 229363 h 2047303"/>
                  <a:gd name="connsiteX71" fmla="*/ 706335 w 1070138"/>
                  <a:gd name="connsiteY71" fmla="*/ 176404 h 2047303"/>
                  <a:gd name="connsiteX72" fmla="*/ 533932 w 1070138"/>
                  <a:gd name="connsiteY72" fmla="*/ 80297 h 204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070138" h="2047303">
                    <a:moveTo>
                      <a:pt x="533932" y="2046733"/>
                    </a:moveTo>
                    <a:lnTo>
                      <a:pt x="504786" y="1991583"/>
                    </a:lnTo>
                    <a:cubicBezTo>
                      <a:pt x="476211" y="1937195"/>
                      <a:pt x="419061" y="1923479"/>
                      <a:pt x="352957" y="1907573"/>
                    </a:cubicBezTo>
                    <a:cubicBezTo>
                      <a:pt x="301141" y="1895095"/>
                      <a:pt x="247516" y="1882236"/>
                      <a:pt x="203986" y="1847279"/>
                    </a:cubicBezTo>
                    <a:cubicBezTo>
                      <a:pt x="167211" y="1819162"/>
                      <a:pt x="146332" y="1774966"/>
                      <a:pt x="147979" y="1728693"/>
                    </a:cubicBezTo>
                    <a:cubicBezTo>
                      <a:pt x="149637" y="1699509"/>
                      <a:pt x="160352" y="1671572"/>
                      <a:pt x="178650" y="1648779"/>
                    </a:cubicBezTo>
                    <a:cubicBezTo>
                      <a:pt x="141369" y="1627061"/>
                      <a:pt x="115632" y="1589952"/>
                      <a:pt x="108355" y="1547432"/>
                    </a:cubicBezTo>
                    <a:cubicBezTo>
                      <a:pt x="43995" y="1531068"/>
                      <a:pt x="-954" y="1472966"/>
                      <a:pt x="-611" y="1406558"/>
                    </a:cubicBezTo>
                    <a:lnTo>
                      <a:pt x="-611" y="639985"/>
                    </a:lnTo>
                    <a:cubicBezTo>
                      <a:pt x="-982" y="573568"/>
                      <a:pt x="43976" y="515447"/>
                      <a:pt x="108355" y="499111"/>
                    </a:cubicBezTo>
                    <a:cubicBezTo>
                      <a:pt x="115604" y="456581"/>
                      <a:pt x="141359" y="419454"/>
                      <a:pt x="178650" y="397765"/>
                    </a:cubicBezTo>
                    <a:cubicBezTo>
                      <a:pt x="160362" y="374971"/>
                      <a:pt x="149637" y="347035"/>
                      <a:pt x="147979" y="317850"/>
                    </a:cubicBezTo>
                    <a:cubicBezTo>
                      <a:pt x="146303" y="271549"/>
                      <a:pt x="167182" y="227305"/>
                      <a:pt x="203986" y="199169"/>
                    </a:cubicBezTo>
                    <a:cubicBezTo>
                      <a:pt x="247516" y="164307"/>
                      <a:pt x="301141" y="151544"/>
                      <a:pt x="352957" y="138971"/>
                    </a:cubicBezTo>
                    <a:cubicBezTo>
                      <a:pt x="418966" y="123064"/>
                      <a:pt x="476020" y="109253"/>
                      <a:pt x="504786" y="54960"/>
                    </a:cubicBezTo>
                    <a:lnTo>
                      <a:pt x="534218" y="-571"/>
                    </a:lnTo>
                    <a:lnTo>
                      <a:pt x="563650" y="54960"/>
                    </a:lnTo>
                    <a:cubicBezTo>
                      <a:pt x="592225" y="109253"/>
                      <a:pt x="649375" y="123064"/>
                      <a:pt x="716050" y="138875"/>
                    </a:cubicBezTo>
                    <a:cubicBezTo>
                      <a:pt x="767866" y="151353"/>
                      <a:pt x="821397" y="164307"/>
                      <a:pt x="864926" y="199169"/>
                    </a:cubicBezTo>
                    <a:cubicBezTo>
                      <a:pt x="926496" y="244727"/>
                      <a:pt x="939488" y="331566"/>
                      <a:pt x="893930" y="393145"/>
                    </a:cubicBezTo>
                    <a:cubicBezTo>
                      <a:pt x="892777" y="394707"/>
                      <a:pt x="891577" y="396250"/>
                      <a:pt x="890358" y="397765"/>
                    </a:cubicBezTo>
                    <a:cubicBezTo>
                      <a:pt x="927639" y="419463"/>
                      <a:pt x="953356" y="456591"/>
                      <a:pt x="960557" y="499111"/>
                    </a:cubicBezTo>
                    <a:cubicBezTo>
                      <a:pt x="1024965" y="515408"/>
                      <a:pt x="1069933" y="573549"/>
                      <a:pt x="1069523" y="639985"/>
                    </a:cubicBezTo>
                    <a:lnTo>
                      <a:pt x="1069523" y="1406176"/>
                    </a:lnTo>
                    <a:cubicBezTo>
                      <a:pt x="1069894" y="1472595"/>
                      <a:pt x="1024937" y="1530716"/>
                      <a:pt x="960557" y="1547052"/>
                    </a:cubicBezTo>
                    <a:cubicBezTo>
                      <a:pt x="953232" y="1589809"/>
                      <a:pt x="927210" y="1627071"/>
                      <a:pt x="889596" y="1648683"/>
                    </a:cubicBezTo>
                    <a:cubicBezTo>
                      <a:pt x="937678" y="1708234"/>
                      <a:pt x="928382" y="1795492"/>
                      <a:pt x="868831" y="1843574"/>
                    </a:cubicBezTo>
                    <a:cubicBezTo>
                      <a:pt x="867307" y="1844813"/>
                      <a:pt x="865745" y="1846012"/>
                      <a:pt x="864164" y="1847184"/>
                    </a:cubicBezTo>
                    <a:cubicBezTo>
                      <a:pt x="820635" y="1882141"/>
                      <a:pt x="767104" y="1894809"/>
                      <a:pt x="715288" y="1907477"/>
                    </a:cubicBezTo>
                    <a:cubicBezTo>
                      <a:pt x="649280" y="1923384"/>
                      <a:pt x="592225" y="1937100"/>
                      <a:pt x="563460" y="1991488"/>
                    </a:cubicBezTo>
                    <a:close/>
                    <a:moveTo>
                      <a:pt x="533932" y="80297"/>
                    </a:moveTo>
                    <a:cubicBezTo>
                      <a:pt x="495832" y="143542"/>
                      <a:pt x="427728" y="160021"/>
                      <a:pt x="361625" y="175547"/>
                    </a:cubicBezTo>
                    <a:cubicBezTo>
                      <a:pt x="314000" y="187072"/>
                      <a:pt x="264470" y="198978"/>
                      <a:pt x="227609" y="228506"/>
                    </a:cubicBezTo>
                    <a:cubicBezTo>
                      <a:pt x="200357" y="248965"/>
                      <a:pt x="184755" y="281407"/>
                      <a:pt x="185794" y="315469"/>
                    </a:cubicBezTo>
                    <a:cubicBezTo>
                      <a:pt x="187889" y="344149"/>
                      <a:pt x="201205" y="370838"/>
                      <a:pt x="222846" y="389764"/>
                    </a:cubicBezTo>
                    <a:lnTo>
                      <a:pt x="245992" y="411195"/>
                    </a:lnTo>
                    <a:lnTo>
                      <a:pt x="216274" y="421673"/>
                    </a:lnTo>
                    <a:cubicBezTo>
                      <a:pt x="175830" y="436151"/>
                      <a:pt x="147665" y="473041"/>
                      <a:pt x="144360" y="515875"/>
                    </a:cubicBezTo>
                    <a:lnTo>
                      <a:pt x="143407" y="531115"/>
                    </a:lnTo>
                    <a:lnTo>
                      <a:pt x="128262" y="533401"/>
                    </a:lnTo>
                    <a:cubicBezTo>
                      <a:pt x="75713" y="541221"/>
                      <a:pt x="36909" y="586483"/>
                      <a:pt x="37203" y="639605"/>
                    </a:cubicBezTo>
                    <a:lnTo>
                      <a:pt x="37203" y="1405796"/>
                    </a:lnTo>
                    <a:cubicBezTo>
                      <a:pt x="36918" y="1458898"/>
                      <a:pt x="75732" y="1504132"/>
                      <a:pt x="128262" y="1511904"/>
                    </a:cubicBezTo>
                    <a:lnTo>
                      <a:pt x="143407" y="1514286"/>
                    </a:lnTo>
                    <a:lnTo>
                      <a:pt x="144360" y="1529525"/>
                    </a:lnTo>
                    <a:cubicBezTo>
                      <a:pt x="147379" y="1572464"/>
                      <a:pt x="175650" y="1609497"/>
                      <a:pt x="216274" y="1623728"/>
                    </a:cubicBezTo>
                    <a:lnTo>
                      <a:pt x="245992" y="1634205"/>
                    </a:lnTo>
                    <a:lnTo>
                      <a:pt x="222846" y="1655636"/>
                    </a:lnTo>
                    <a:cubicBezTo>
                      <a:pt x="201205" y="1674562"/>
                      <a:pt x="187889" y="1701251"/>
                      <a:pt x="185794" y="1729932"/>
                    </a:cubicBezTo>
                    <a:cubicBezTo>
                      <a:pt x="184794" y="1763965"/>
                      <a:pt x="200386" y="1796359"/>
                      <a:pt x="227609" y="1816800"/>
                    </a:cubicBezTo>
                    <a:cubicBezTo>
                      <a:pt x="264470" y="1846422"/>
                      <a:pt x="313810" y="1858329"/>
                      <a:pt x="361530" y="1869759"/>
                    </a:cubicBezTo>
                    <a:cubicBezTo>
                      <a:pt x="427728" y="1885761"/>
                      <a:pt x="496118" y="1902239"/>
                      <a:pt x="533932" y="1965009"/>
                    </a:cubicBezTo>
                    <a:cubicBezTo>
                      <a:pt x="572032" y="1901667"/>
                      <a:pt x="640136" y="1885284"/>
                      <a:pt x="706335" y="1869759"/>
                    </a:cubicBezTo>
                    <a:cubicBezTo>
                      <a:pt x="753960" y="1858329"/>
                      <a:pt x="803490" y="1846422"/>
                      <a:pt x="840351" y="1816800"/>
                    </a:cubicBezTo>
                    <a:cubicBezTo>
                      <a:pt x="867574" y="1796359"/>
                      <a:pt x="883166" y="1763965"/>
                      <a:pt x="882166" y="1729932"/>
                    </a:cubicBezTo>
                    <a:cubicBezTo>
                      <a:pt x="880080" y="1701233"/>
                      <a:pt x="866727" y="1674525"/>
                      <a:pt x="845019" y="1655636"/>
                    </a:cubicBezTo>
                    <a:lnTo>
                      <a:pt x="821968" y="1634205"/>
                    </a:lnTo>
                    <a:lnTo>
                      <a:pt x="851686" y="1623728"/>
                    </a:lnTo>
                    <a:cubicBezTo>
                      <a:pt x="892320" y="1609526"/>
                      <a:pt x="920571" y="1572474"/>
                      <a:pt x="923505" y="1529525"/>
                    </a:cubicBezTo>
                    <a:lnTo>
                      <a:pt x="924553" y="1514286"/>
                    </a:lnTo>
                    <a:lnTo>
                      <a:pt x="939697" y="1511904"/>
                    </a:lnTo>
                    <a:cubicBezTo>
                      <a:pt x="992190" y="1504084"/>
                      <a:pt x="1030957" y="1458869"/>
                      <a:pt x="1030661" y="1405796"/>
                    </a:cubicBezTo>
                    <a:lnTo>
                      <a:pt x="1030661" y="639985"/>
                    </a:lnTo>
                    <a:cubicBezTo>
                      <a:pt x="1030728" y="587074"/>
                      <a:pt x="992028" y="542097"/>
                      <a:pt x="939697" y="534258"/>
                    </a:cubicBezTo>
                    <a:lnTo>
                      <a:pt x="924553" y="531972"/>
                    </a:lnTo>
                    <a:lnTo>
                      <a:pt x="923505" y="516732"/>
                    </a:lnTo>
                    <a:cubicBezTo>
                      <a:pt x="920238" y="473917"/>
                      <a:pt x="892110" y="437018"/>
                      <a:pt x="851686" y="422530"/>
                    </a:cubicBezTo>
                    <a:lnTo>
                      <a:pt x="821968" y="412052"/>
                    </a:lnTo>
                    <a:lnTo>
                      <a:pt x="845019" y="390621"/>
                    </a:lnTo>
                    <a:cubicBezTo>
                      <a:pt x="866727" y="371733"/>
                      <a:pt x="880080" y="345025"/>
                      <a:pt x="882166" y="316326"/>
                    </a:cubicBezTo>
                    <a:cubicBezTo>
                      <a:pt x="883205" y="282265"/>
                      <a:pt x="867603" y="249823"/>
                      <a:pt x="840351" y="229363"/>
                    </a:cubicBezTo>
                    <a:cubicBezTo>
                      <a:pt x="803490" y="199836"/>
                      <a:pt x="754150" y="187929"/>
                      <a:pt x="706335" y="176404"/>
                    </a:cubicBezTo>
                    <a:cubicBezTo>
                      <a:pt x="640136" y="160021"/>
                      <a:pt x="571461" y="143733"/>
                      <a:pt x="533932" y="8029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71CFEBB4-5FC7-A518-C555-FA559F2262DE}"/>
                  </a:ext>
                </a:extLst>
              </p:cNvPr>
              <p:cNvSpPr/>
              <p:nvPr/>
            </p:nvSpPr>
            <p:spPr>
              <a:xfrm>
                <a:off x="6551793" y="721745"/>
                <a:ext cx="2496459" cy="4735113"/>
              </a:xfrm>
              <a:custGeom>
                <a:avLst/>
                <a:gdLst>
                  <a:gd name="connsiteX0" fmla="*/ 106545 w 993461"/>
                  <a:gd name="connsiteY0" fmla="*/ 434531 h 1884330"/>
                  <a:gd name="connsiteX1" fmla="*/ 105593 w 993461"/>
                  <a:gd name="connsiteY1" fmla="*/ 449771 h 1884330"/>
                  <a:gd name="connsiteX2" fmla="*/ 90448 w 993461"/>
                  <a:gd name="connsiteY2" fmla="*/ 452153 h 1884330"/>
                  <a:gd name="connsiteX3" fmla="*/ -611 w 993461"/>
                  <a:gd name="connsiteY3" fmla="*/ 558261 h 1884330"/>
                  <a:gd name="connsiteX4" fmla="*/ -611 w 993461"/>
                  <a:gd name="connsiteY4" fmla="*/ 1324452 h 1884330"/>
                  <a:gd name="connsiteX5" fmla="*/ 90448 w 993461"/>
                  <a:gd name="connsiteY5" fmla="*/ 1430656 h 1884330"/>
                  <a:gd name="connsiteX6" fmla="*/ 105593 w 993461"/>
                  <a:gd name="connsiteY6" fmla="*/ 1432942 h 1884330"/>
                  <a:gd name="connsiteX7" fmla="*/ 106545 w 993461"/>
                  <a:gd name="connsiteY7" fmla="*/ 1448182 h 1884330"/>
                  <a:gd name="connsiteX8" fmla="*/ 178459 w 993461"/>
                  <a:gd name="connsiteY8" fmla="*/ 1542384 h 1884330"/>
                  <a:gd name="connsiteX9" fmla="*/ 208177 w 993461"/>
                  <a:gd name="connsiteY9" fmla="*/ 1552862 h 1884330"/>
                  <a:gd name="connsiteX10" fmla="*/ 185032 w 993461"/>
                  <a:gd name="connsiteY10" fmla="*/ 1574293 h 1884330"/>
                  <a:gd name="connsiteX11" fmla="*/ 147979 w 993461"/>
                  <a:gd name="connsiteY11" fmla="*/ 1648588 h 1884330"/>
                  <a:gd name="connsiteX12" fmla="*/ 189794 w 993461"/>
                  <a:gd name="connsiteY12" fmla="*/ 1735551 h 1884330"/>
                  <a:gd name="connsiteX13" fmla="*/ 323715 w 993461"/>
                  <a:gd name="connsiteY13" fmla="*/ 1788510 h 1884330"/>
                  <a:gd name="connsiteX14" fmla="*/ 496118 w 993461"/>
                  <a:gd name="connsiteY14" fmla="*/ 1883760 h 1884330"/>
                  <a:gd name="connsiteX15" fmla="*/ 668520 w 993461"/>
                  <a:gd name="connsiteY15" fmla="*/ 1788510 h 1884330"/>
                  <a:gd name="connsiteX16" fmla="*/ 802537 w 993461"/>
                  <a:gd name="connsiteY16" fmla="*/ 1735551 h 1884330"/>
                  <a:gd name="connsiteX17" fmla="*/ 844352 w 993461"/>
                  <a:gd name="connsiteY17" fmla="*/ 1648588 h 1884330"/>
                  <a:gd name="connsiteX18" fmla="*/ 807204 w 993461"/>
                  <a:gd name="connsiteY18" fmla="*/ 1574293 h 1884330"/>
                  <a:gd name="connsiteX19" fmla="*/ 784154 w 993461"/>
                  <a:gd name="connsiteY19" fmla="*/ 1552862 h 1884330"/>
                  <a:gd name="connsiteX20" fmla="*/ 813872 w 993461"/>
                  <a:gd name="connsiteY20" fmla="*/ 1542384 h 1884330"/>
                  <a:gd name="connsiteX21" fmla="*/ 885691 w 993461"/>
                  <a:gd name="connsiteY21" fmla="*/ 1448182 h 1884330"/>
                  <a:gd name="connsiteX22" fmla="*/ 886738 w 993461"/>
                  <a:gd name="connsiteY22" fmla="*/ 1432942 h 1884330"/>
                  <a:gd name="connsiteX23" fmla="*/ 901883 w 993461"/>
                  <a:gd name="connsiteY23" fmla="*/ 1430656 h 1884330"/>
                  <a:gd name="connsiteX24" fmla="*/ 992847 w 993461"/>
                  <a:gd name="connsiteY24" fmla="*/ 1324452 h 1884330"/>
                  <a:gd name="connsiteX25" fmla="*/ 992847 w 993461"/>
                  <a:gd name="connsiteY25" fmla="*/ 558261 h 1884330"/>
                  <a:gd name="connsiteX26" fmla="*/ 901883 w 993461"/>
                  <a:gd name="connsiteY26" fmla="*/ 452533 h 1884330"/>
                  <a:gd name="connsiteX27" fmla="*/ 886738 w 993461"/>
                  <a:gd name="connsiteY27" fmla="*/ 450152 h 1884330"/>
                  <a:gd name="connsiteX28" fmla="*/ 885691 w 993461"/>
                  <a:gd name="connsiteY28" fmla="*/ 434912 h 1884330"/>
                  <a:gd name="connsiteX29" fmla="*/ 813872 w 993461"/>
                  <a:gd name="connsiteY29" fmla="*/ 340710 h 1884330"/>
                  <a:gd name="connsiteX30" fmla="*/ 784154 w 993461"/>
                  <a:gd name="connsiteY30" fmla="*/ 330232 h 1884330"/>
                  <a:gd name="connsiteX31" fmla="*/ 807204 w 993461"/>
                  <a:gd name="connsiteY31" fmla="*/ 308801 h 1884330"/>
                  <a:gd name="connsiteX32" fmla="*/ 844352 w 993461"/>
                  <a:gd name="connsiteY32" fmla="*/ 234506 h 1884330"/>
                  <a:gd name="connsiteX33" fmla="*/ 802537 w 993461"/>
                  <a:gd name="connsiteY33" fmla="*/ 147638 h 1884330"/>
                  <a:gd name="connsiteX34" fmla="*/ 668520 w 993461"/>
                  <a:gd name="connsiteY34" fmla="*/ 94679 h 1884330"/>
                  <a:gd name="connsiteX35" fmla="*/ 496118 w 993461"/>
                  <a:gd name="connsiteY35" fmla="*/ -571 h 1884330"/>
                  <a:gd name="connsiteX36" fmla="*/ 323810 w 993461"/>
                  <a:gd name="connsiteY36" fmla="*/ 94679 h 1884330"/>
                  <a:gd name="connsiteX37" fmla="*/ 189794 w 993461"/>
                  <a:gd name="connsiteY37" fmla="*/ 147638 h 1884330"/>
                  <a:gd name="connsiteX38" fmla="*/ 147979 w 993461"/>
                  <a:gd name="connsiteY38" fmla="*/ 234506 h 1884330"/>
                  <a:gd name="connsiteX39" fmla="*/ 185032 w 993461"/>
                  <a:gd name="connsiteY39" fmla="*/ 308801 h 1884330"/>
                  <a:gd name="connsiteX40" fmla="*/ 208177 w 993461"/>
                  <a:gd name="connsiteY40" fmla="*/ 330232 h 1884330"/>
                  <a:gd name="connsiteX41" fmla="*/ 178459 w 993461"/>
                  <a:gd name="connsiteY41" fmla="*/ 340710 h 1884330"/>
                  <a:gd name="connsiteX42" fmla="*/ 106545 w 993461"/>
                  <a:gd name="connsiteY42" fmla="*/ 434531 h 188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93461" h="1884330">
                    <a:moveTo>
                      <a:pt x="106545" y="434531"/>
                    </a:moveTo>
                    <a:lnTo>
                      <a:pt x="105593" y="449771"/>
                    </a:lnTo>
                    <a:lnTo>
                      <a:pt x="90448" y="452153"/>
                    </a:lnTo>
                    <a:cubicBezTo>
                      <a:pt x="37918" y="459925"/>
                      <a:pt x="-897" y="505159"/>
                      <a:pt x="-611" y="558261"/>
                    </a:cubicBezTo>
                    <a:lnTo>
                      <a:pt x="-611" y="1324452"/>
                    </a:lnTo>
                    <a:cubicBezTo>
                      <a:pt x="-906" y="1377573"/>
                      <a:pt x="37899" y="1422836"/>
                      <a:pt x="90448" y="1430656"/>
                    </a:cubicBezTo>
                    <a:lnTo>
                      <a:pt x="105593" y="1432942"/>
                    </a:lnTo>
                    <a:lnTo>
                      <a:pt x="106545" y="1448182"/>
                    </a:lnTo>
                    <a:cubicBezTo>
                      <a:pt x="109517" y="1491139"/>
                      <a:pt x="137806" y="1528192"/>
                      <a:pt x="178459" y="1542384"/>
                    </a:cubicBezTo>
                    <a:lnTo>
                      <a:pt x="208177" y="1552862"/>
                    </a:lnTo>
                    <a:lnTo>
                      <a:pt x="185032" y="1574293"/>
                    </a:lnTo>
                    <a:cubicBezTo>
                      <a:pt x="163390" y="1593219"/>
                      <a:pt x="150074" y="1619908"/>
                      <a:pt x="147979" y="1648588"/>
                    </a:cubicBezTo>
                    <a:cubicBezTo>
                      <a:pt x="146941" y="1682649"/>
                      <a:pt x="162543" y="1715091"/>
                      <a:pt x="189794" y="1735551"/>
                    </a:cubicBezTo>
                    <a:cubicBezTo>
                      <a:pt x="226656" y="1765078"/>
                      <a:pt x="275995" y="1776985"/>
                      <a:pt x="323715" y="1788510"/>
                    </a:cubicBezTo>
                    <a:cubicBezTo>
                      <a:pt x="389914" y="1804417"/>
                      <a:pt x="458304" y="1820895"/>
                      <a:pt x="496118" y="1883760"/>
                    </a:cubicBezTo>
                    <a:cubicBezTo>
                      <a:pt x="534218" y="1820514"/>
                      <a:pt x="602322" y="1804036"/>
                      <a:pt x="668520" y="1788510"/>
                    </a:cubicBezTo>
                    <a:cubicBezTo>
                      <a:pt x="716145" y="1776985"/>
                      <a:pt x="765675" y="1765078"/>
                      <a:pt x="802537" y="1735551"/>
                    </a:cubicBezTo>
                    <a:cubicBezTo>
                      <a:pt x="829788" y="1715091"/>
                      <a:pt x="845390" y="1682649"/>
                      <a:pt x="844352" y="1648588"/>
                    </a:cubicBezTo>
                    <a:cubicBezTo>
                      <a:pt x="842266" y="1619889"/>
                      <a:pt x="828912" y="1593181"/>
                      <a:pt x="807204" y="1574293"/>
                    </a:cubicBezTo>
                    <a:lnTo>
                      <a:pt x="784154" y="1552862"/>
                    </a:lnTo>
                    <a:lnTo>
                      <a:pt x="813872" y="1542384"/>
                    </a:lnTo>
                    <a:cubicBezTo>
                      <a:pt x="854524" y="1528211"/>
                      <a:pt x="882785" y="1491139"/>
                      <a:pt x="885691" y="1448182"/>
                    </a:cubicBezTo>
                    <a:lnTo>
                      <a:pt x="886738" y="1432942"/>
                    </a:lnTo>
                    <a:lnTo>
                      <a:pt x="901883" y="1430656"/>
                    </a:lnTo>
                    <a:cubicBezTo>
                      <a:pt x="954394" y="1422798"/>
                      <a:pt x="993151" y="1377545"/>
                      <a:pt x="992847" y="1324452"/>
                    </a:cubicBezTo>
                    <a:lnTo>
                      <a:pt x="992847" y="558261"/>
                    </a:lnTo>
                    <a:cubicBezTo>
                      <a:pt x="992951" y="505331"/>
                      <a:pt x="954232" y="460334"/>
                      <a:pt x="901883" y="452533"/>
                    </a:cubicBezTo>
                    <a:lnTo>
                      <a:pt x="886738" y="450152"/>
                    </a:lnTo>
                    <a:lnTo>
                      <a:pt x="885691" y="434912"/>
                    </a:lnTo>
                    <a:cubicBezTo>
                      <a:pt x="882423" y="392098"/>
                      <a:pt x="854296" y="355198"/>
                      <a:pt x="813872" y="340710"/>
                    </a:cubicBezTo>
                    <a:lnTo>
                      <a:pt x="784154" y="330232"/>
                    </a:lnTo>
                    <a:lnTo>
                      <a:pt x="807204" y="308801"/>
                    </a:lnTo>
                    <a:cubicBezTo>
                      <a:pt x="828912" y="289913"/>
                      <a:pt x="842266" y="263205"/>
                      <a:pt x="844352" y="234506"/>
                    </a:cubicBezTo>
                    <a:cubicBezTo>
                      <a:pt x="845352" y="200473"/>
                      <a:pt x="829760" y="168079"/>
                      <a:pt x="802537" y="147638"/>
                    </a:cubicBezTo>
                    <a:cubicBezTo>
                      <a:pt x="765675" y="118016"/>
                      <a:pt x="716336" y="106109"/>
                      <a:pt x="668520" y="94679"/>
                    </a:cubicBezTo>
                    <a:cubicBezTo>
                      <a:pt x="602322" y="78677"/>
                      <a:pt x="534027" y="62199"/>
                      <a:pt x="496118" y="-571"/>
                    </a:cubicBezTo>
                    <a:cubicBezTo>
                      <a:pt x="458018" y="62675"/>
                      <a:pt x="389914" y="79153"/>
                      <a:pt x="323810" y="94679"/>
                    </a:cubicBezTo>
                    <a:cubicBezTo>
                      <a:pt x="276185" y="106109"/>
                      <a:pt x="226656" y="118016"/>
                      <a:pt x="189794" y="147638"/>
                    </a:cubicBezTo>
                    <a:cubicBezTo>
                      <a:pt x="162571" y="168079"/>
                      <a:pt x="146979" y="200473"/>
                      <a:pt x="147979" y="234506"/>
                    </a:cubicBezTo>
                    <a:cubicBezTo>
                      <a:pt x="150074" y="263186"/>
                      <a:pt x="163390" y="289875"/>
                      <a:pt x="185032" y="308801"/>
                    </a:cubicBezTo>
                    <a:lnTo>
                      <a:pt x="208177" y="330232"/>
                    </a:lnTo>
                    <a:lnTo>
                      <a:pt x="178459" y="340710"/>
                    </a:lnTo>
                    <a:cubicBezTo>
                      <a:pt x="138130" y="355131"/>
                      <a:pt x="109993" y="391840"/>
                      <a:pt x="106545" y="4345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DD05A7AF-B475-9EF9-1ECF-FAD16F9B6FD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80508" y="291547"/>
              <a:ext cx="2361672" cy="241852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142AC50-C3F8-6A3F-6C34-018F411DB3B7}"/>
              </a:ext>
            </a:extLst>
          </p:cNvPr>
          <p:cNvGrpSpPr/>
          <p:nvPr/>
        </p:nvGrpSpPr>
        <p:grpSpPr>
          <a:xfrm>
            <a:off x="932961" y="492470"/>
            <a:ext cx="2689140" cy="5873060"/>
            <a:chOff x="853448" y="291547"/>
            <a:chExt cx="2689140" cy="5873060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B8F591E-1AC5-20FB-B1BA-E48D8AA41FA5}"/>
                </a:ext>
              </a:extLst>
            </p:cNvPr>
            <p:cNvGrpSpPr/>
            <p:nvPr/>
          </p:nvGrpSpPr>
          <p:grpSpPr>
            <a:xfrm>
              <a:off x="853448" y="1019961"/>
              <a:ext cx="2689140" cy="5144646"/>
              <a:chOff x="6456766" y="516379"/>
              <a:chExt cx="2689140" cy="5144646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E137E51-0FEE-43C7-E80D-AF2E326EED0E}"/>
                  </a:ext>
                </a:extLst>
              </p:cNvPr>
              <p:cNvSpPr/>
              <p:nvPr/>
            </p:nvSpPr>
            <p:spPr>
              <a:xfrm>
                <a:off x="6456766" y="516379"/>
                <a:ext cx="2689140" cy="5144646"/>
              </a:xfrm>
              <a:custGeom>
                <a:avLst/>
                <a:gdLst>
                  <a:gd name="connsiteX0" fmla="*/ 533932 w 1070138"/>
                  <a:gd name="connsiteY0" fmla="*/ 2046733 h 2047303"/>
                  <a:gd name="connsiteX1" fmla="*/ 504786 w 1070138"/>
                  <a:gd name="connsiteY1" fmla="*/ 1991583 h 2047303"/>
                  <a:gd name="connsiteX2" fmla="*/ 352957 w 1070138"/>
                  <a:gd name="connsiteY2" fmla="*/ 1907573 h 2047303"/>
                  <a:gd name="connsiteX3" fmla="*/ 203986 w 1070138"/>
                  <a:gd name="connsiteY3" fmla="*/ 1847279 h 2047303"/>
                  <a:gd name="connsiteX4" fmla="*/ 147979 w 1070138"/>
                  <a:gd name="connsiteY4" fmla="*/ 1728693 h 2047303"/>
                  <a:gd name="connsiteX5" fmla="*/ 178650 w 1070138"/>
                  <a:gd name="connsiteY5" fmla="*/ 1648779 h 2047303"/>
                  <a:gd name="connsiteX6" fmla="*/ 108355 w 1070138"/>
                  <a:gd name="connsiteY6" fmla="*/ 1547432 h 2047303"/>
                  <a:gd name="connsiteX7" fmla="*/ -611 w 1070138"/>
                  <a:gd name="connsiteY7" fmla="*/ 1406558 h 2047303"/>
                  <a:gd name="connsiteX8" fmla="*/ -611 w 1070138"/>
                  <a:gd name="connsiteY8" fmla="*/ 639985 h 2047303"/>
                  <a:gd name="connsiteX9" fmla="*/ 108355 w 1070138"/>
                  <a:gd name="connsiteY9" fmla="*/ 499111 h 2047303"/>
                  <a:gd name="connsiteX10" fmla="*/ 178650 w 1070138"/>
                  <a:gd name="connsiteY10" fmla="*/ 397765 h 2047303"/>
                  <a:gd name="connsiteX11" fmla="*/ 147979 w 1070138"/>
                  <a:gd name="connsiteY11" fmla="*/ 317850 h 2047303"/>
                  <a:gd name="connsiteX12" fmla="*/ 203986 w 1070138"/>
                  <a:gd name="connsiteY12" fmla="*/ 199169 h 2047303"/>
                  <a:gd name="connsiteX13" fmla="*/ 352957 w 1070138"/>
                  <a:gd name="connsiteY13" fmla="*/ 138971 h 2047303"/>
                  <a:gd name="connsiteX14" fmla="*/ 504786 w 1070138"/>
                  <a:gd name="connsiteY14" fmla="*/ 54960 h 2047303"/>
                  <a:gd name="connsiteX15" fmla="*/ 534218 w 1070138"/>
                  <a:gd name="connsiteY15" fmla="*/ -571 h 2047303"/>
                  <a:gd name="connsiteX16" fmla="*/ 563650 w 1070138"/>
                  <a:gd name="connsiteY16" fmla="*/ 54960 h 2047303"/>
                  <a:gd name="connsiteX17" fmla="*/ 716050 w 1070138"/>
                  <a:gd name="connsiteY17" fmla="*/ 138875 h 2047303"/>
                  <a:gd name="connsiteX18" fmla="*/ 864926 w 1070138"/>
                  <a:gd name="connsiteY18" fmla="*/ 199169 h 2047303"/>
                  <a:gd name="connsiteX19" fmla="*/ 893930 w 1070138"/>
                  <a:gd name="connsiteY19" fmla="*/ 393145 h 2047303"/>
                  <a:gd name="connsiteX20" fmla="*/ 890358 w 1070138"/>
                  <a:gd name="connsiteY20" fmla="*/ 397765 h 2047303"/>
                  <a:gd name="connsiteX21" fmla="*/ 960557 w 1070138"/>
                  <a:gd name="connsiteY21" fmla="*/ 499111 h 2047303"/>
                  <a:gd name="connsiteX22" fmla="*/ 1069523 w 1070138"/>
                  <a:gd name="connsiteY22" fmla="*/ 639985 h 2047303"/>
                  <a:gd name="connsiteX23" fmla="*/ 1069523 w 1070138"/>
                  <a:gd name="connsiteY23" fmla="*/ 1406176 h 2047303"/>
                  <a:gd name="connsiteX24" fmla="*/ 960557 w 1070138"/>
                  <a:gd name="connsiteY24" fmla="*/ 1547052 h 2047303"/>
                  <a:gd name="connsiteX25" fmla="*/ 889596 w 1070138"/>
                  <a:gd name="connsiteY25" fmla="*/ 1648683 h 2047303"/>
                  <a:gd name="connsiteX26" fmla="*/ 868831 w 1070138"/>
                  <a:gd name="connsiteY26" fmla="*/ 1843574 h 2047303"/>
                  <a:gd name="connsiteX27" fmla="*/ 864164 w 1070138"/>
                  <a:gd name="connsiteY27" fmla="*/ 1847184 h 2047303"/>
                  <a:gd name="connsiteX28" fmla="*/ 715288 w 1070138"/>
                  <a:gd name="connsiteY28" fmla="*/ 1907477 h 2047303"/>
                  <a:gd name="connsiteX29" fmla="*/ 563460 w 1070138"/>
                  <a:gd name="connsiteY29" fmla="*/ 1991488 h 2047303"/>
                  <a:gd name="connsiteX30" fmla="*/ 533932 w 1070138"/>
                  <a:gd name="connsiteY30" fmla="*/ 80297 h 2047303"/>
                  <a:gd name="connsiteX31" fmla="*/ 361625 w 1070138"/>
                  <a:gd name="connsiteY31" fmla="*/ 175547 h 2047303"/>
                  <a:gd name="connsiteX32" fmla="*/ 227609 w 1070138"/>
                  <a:gd name="connsiteY32" fmla="*/ 228506 h 2047303"/>
                  <a:gd name="connsiteX33" fmla="*/ 185794 w 1070138"/>
                  <a:gd name="connsiteY33" fmla="*/ 315469 h 2047303"/>
                  <a:gd name="connsiteX34" fmla="*/ 222846 w 1070138"/>
                  <a:gd name="connsiteY34" fmla="*/ 389764 h 2047303"/>
                  <a:gd name="connsiteX35" fmla="*/ 245992 w 1070138"/>
                  <a:gd name="connsiteY35" fmla="*/ 411195 h 2047303"/>
                  <a:gd name="connsiteX36" fmla="*/ 216274 w 1070138"/>
                  <a:gd name="connsiteY36" fmla="*/ 421673 h 2047303"/>
                  <a:gd name="connsiteX37" fmla="*/ 144360 w 1070138"/>
                  <a:gd name="connsiteY37" fmla="*/ 515875 h 2047303"/>
                  <a:gd name="connsiteX38" fmla="*/ 143407 w 1070138"/>
                  <a:gd name="connsiteY38" fmla="*/ 531115 h 2047303"/>
                  <a:gd name="connsiteX39" fmla="*/ 128262 w 1070138"/>
                  <a:gd name="connsiteY39" fmla="*/ 533401 h 2047303"/>
                  <a:gd name="connsiteX40" fmla="*/ 37203 w 1070138"/>
                  <a:gd name="connsiteY40" fmla="*/ 639605 h 2047303"/>
                  <a:gd name="connsiteX41" fmla="*/ 37203 w 1070138"/>
                  <a:gd name="connsiteY41" fmla="*/ 1405796 h 2047303"/>
                  <a:gd name="connsiteX42" fmla="*/ 128262 w 1070138"/>
                  <a:gd name="connsiteY42" fmla="*/ 1511904 h 2047303"/>
                  <a:gd name="connsiteX43" fmla="*/ 143407 w 1070138"/>
                  <a:gd name="connsiteY43" fmla="*/ 1514286 h 2047303"/>
                  <a:gd name="connsiteX44" fmla="*/ 144360 w 1070138"/>
                  <a:gd name="connsiteY44" fmla="*/ 1529525 h 2047303"/>
                  <a:gd name="connsiteX45" fmla="*/ 216274 w 1070138"/>
                  <a:gd name="connsiteY45" fmla="*/ 1623728 h 2047303"/>
                  <a:gd name="connsiteX46" fmla="*/ 245992 w 1070138"/>
                  <a:gd name="connsiteY46" fmla="*/ 1634205 h 2047303"/>
                  <a:gd name="connsiteX47" fmla="*/ 222846 w 1070138"/>
                  <a:gd name="connsiteY47" fmla="*/ 1655636 h 2047303"/>
                  <a:gd name="connsiteX48" fmla="*/ 185794 w 1070138"/>
                  <a:gd name="connsiteY48" fmla="*/ 1729932 h 2047303"/>
                  <a:gd name="connsiteX49" fmla="*/ 227609 w 1070138"/>
                  <a:gd name="connsiteY49" fmla="*/ 1816800 h 2047303"/>
                  <a:gd name="connsiteX50" fmla="*/ 361530 w 1070138"/>
                  <a:gd name="connsiteY50" fmla="*/ 1869759 h 2047303"/>
                  <a:gd name="connsiteX51" fmla="*/ 533932 w 1070138"/>
                  <a:gd name="connsiteY51" fmla="*/ 1965009 h 2047303"/>
                  <a:gd name="connsiteX52" fmla="*/ 706335 w 1070138"/>
                  <a:gd name="connsiteY52" fmla="*/ 1869759 h 2047303"/>
                  <a:gd name="connsiteX53" fmla="*/ 840351 w 1070138"/>
                  <a:gd name="connsiteY53" fmla="*/ 1816800 h 2047303"/>
                  <a:gd name="connsiteX54" fmla="*/ 882166 w 1070138"/>
                  <a:gd name="connsiteY54" fmla="*/ 1729932 h 2047303"/>
                  <a:gd name="connsiteX55" fmla="*/ 845019 w 1070138"/>
                  <a:gd name="connsiteY55" fmla="*/ 1655636 h 2047303"/>
                  <a:gd name="connsiteX56" fmla="*/ 821968 w 1070138"/>
                  <a:gd name="connsiteY56" fmla="*/ 1634205 h 2047303"/>
                  <a:gd name="connsiteX57" fmla="*/ 851686 w 1070138"/>
                  <a:gd name="connsiteY57" fmla="*/ 1623728 h 2047303"/>
                  <a:gd name="connsiteX58" fmla="*/ 923505 w 1070138"/>
                  <a:gd name="connsiteY58" fmla="*/ 1529525 h 2047303"/>
                  <a:gd name="connsiteX59" fmla="*/ 924553 w 1070138"/>
                  <a:gd name="connsiteY59" fmla="*/ 1514286 h 2047303"/>
                  <a:gd name="connsiteX60" fmla="*/ 939697 w 1070138"/>
                  <a:gd name="connsiteY60" fmla="*/ 1511904 h 2047303"/>
                  <a:gd name="connsiteX61" fmla="*/ 1030661 w 1070138"/>
                  <a:gd name="connsiteY61" fmla="*/ 1405796 h 2047303"/>
                  <a:gd name="connsiteX62" fmla="*/ 1030661 w 1070138"/>
                  <a:gd name="connsiteY62" fmla="*/ 639985 h 2047303"/>
                  <a:gd name="connsiteX63" fmla="*/ 939697 w 1070138"/>
                  <a:gd name="connsiteY63" fmla="*/ 534258 h 2047303"/>
                  <a:gd name="connsiteX64" fmla="*/ 924553 w 1070138"/>
                  <a:gd name="connsiteY64" fmla="*/ 531972 h 2047303"/>
                  <a:gd name="connsiteX65" fmla="*/ 923505 w 1070138"/>
                  <a:gd name="connsiteY65" fmla="*/ 516732 h 2047303"/>
                  <a:gd name="connsiteX66" fmla="*/ 851686 w 1070138"/>
                  <a:gd name="connsiteY66" fmla="*/ 422530 h 2047303"/>
                  <a:gd name="connsiteX67" fmla="*/ 821968 w 1070138"/>
                  <a:gd name="connsiteY67" fmla="*/ 412052 h 2047303"/>
                  <a:gd name="connsiteX68" fmla="*/ 845019 w 1070138"/>
                  <a:gd name="connsiteY68" fmla="*/ 390621 h 2047303"/>
                  <a:gd name="connsiteX69" fmla="*/ 882166 w 1070138"/>
                  <a:gd name="connsiteY69" fmla="*/ 316326 h 2047303"/>
                  <a:gd name="connsiteX70" fmla="*/ 840351 w 1070138"/>
                  <a:gd name="connsiteY70" fmla="*/ 229363 h 2047303"/>
                  <a:gd name="connsiteX71" fmla="*/ 706335 w 1070138"/>
                  <a:gd name="connsiteY71" fmla="*/ 176404 h 2047303"/>
                  <a:gd name="connsiteX72" fmla="*/ 533932 w 1070138"/>
                  <a:gd name="connsiteY72" fmla="*/ 80297 h 204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070138" h="2047303">
                    <a:moveTo>
                      <a:pt x="533932" y="2046733"/>
                    </a:moveTo>
                    <a:lnTo>
                      <a:pt x="504786" y="1991583"/>
                    </a:lnTo>
                    <a:cubicBezTo>
                      <a:pt x="476211" y="1937195"/>
                      <a:pt x="419061" y="1923479"/>
                      <a:pt x="352957" y="1907573"/>
                    </a:cubicBezTo>
                    <a:cubicBezTo>
                      <a:pt x="301141" y="1895095"/>
                      <a:pt x="247516" y="1882236"/>
                      <a:pt x="203986" y="1847279"/>
                    </a:cubicBezTo>
                    <a:cubicBezTo>
                      <a:pt x="167211" y="1819162"/>
                      <a:pt x="146332" y="1774966"/>
                      <a:pt x="147979" y="1728693"/>
                    </a:cubicBezTo>
                    <a:cubicBezTo>
                      <a:pt x="149637" y="1699509"/>
                      <a:pt x="160352" y="1671572"/>
                      <a:pt x="178650" y="1648779"/>
                    </a:cubicBezTo>
                    <a:cubicBezTo>
                      <a:pt x="141369" y="1627061"/>
                      <a:pt x="115632" y="1589952"/>
                      <a:pt x="108355" y="1547432"/>
                    </a:cubicBezTo>
                    <a:cubicBezTo>
                      <a:pt x="43995" y="1531068"/>
                      <a:pt x="-954" y="1472966"/>
                      <a:pt x="-611" y="1406558"/>
                    </a:cubicBezTo>
                    <a:lnTo>
                      <a:pt x="-611" y="639985"/>
                    </a:lnTo>
                    <a:cubicBezTo>
                      <a:pt x="-982" y="573568"/>
                      <a:pt x="43976" y="515447"/>
                      <a:pt x="108355" y="499111"/>
                    </a:cubicBezTo>
                    <a:cubicBezTo>
                      <a:pt x="115604" y="456581"/>
                      <a:pt x="141359" y="419454"/>
                      <a:pt x="178650" y="397765"/>
                    </a:cubicBezTo>
                    <a:cubicBezTo>
                      <a:pt x="160362" y="374971"/>
                      <a:pt x="149637" y="347035"/>
                      <a:pt x="147979" y="317850"/>
                    </a:cubicBezTo>
                    <a:cubicBezTo>
                      <a:pt x="146303" y="271549"/>
                      <a:pt x="167182" y="227305"/>
                      <a:pt x="203986" y="199169"/>
                    </a:cubicBezTo>
                    <a:cubicBezTo>
                      <a:pt x="247516" y="164307"/>
                      <a:pt x="301141" y="151544"/>
                      <a:pt x="352957" y="138971"/>
                    </a:cubicBezTo>
                    <a:cubicBezTo>
                      <a:pt x="418966" y="123064"/>
                      <a:pt x="476020" y="109253"/>
                      <a:pt x="504786" y="54960"/>
                    </a:cubicBezTo>
                    <a:lnTo>
                      <a:pt x="534218" y="-571"/>
                    </a:lnTo>
                    <a:lnTo>
                      <a:pt x="563650" y="54960"/>
                    </a:lnTo>
                    <a:cubicBezTo>
                      <a:pt x="592225" y="109253"/>
                      <a:pt x="649375" y="123064"/>
                      <a:pt x="716050" y="138875"/>
                    </a:cubicBezTo>
                    <a:cubicBezTo>
                      <a:pt x="767866" y="151353"/>
                      <a:pt x="821397" y="164307"/>
                      <a:pt x="864926" y="199169"/>
                    </a:cubicBezTo>
                    <a:cubicBezTo>
                      <a:pt x="926496" y="244727"/>
                      <a:pt x="939488" y="331566"/>
                      <a:pt x="893930" y="393145"/>
                    </a:cubicBezTo>
                    <a:cubicBezTo>
                      <a:pt x="892777" y="394707"/>
                      <a:pt x="891577" y="396250"/>
                      <a:pt x="890358" y="397765"/>
                    </a:cubicBezTo>
                    <a:cubicBezTo>
                      <a:pt x="927639" y="419463"/>
                      <a:pt x="953356" y="456591"/>
                      <a:pt x="960557" y="499111"/>
                    </a:cubicBezTo>
                    <a:cubicBezTo>
                      <a:pt x="1024965" y="515408"/>
                      <a:pt x="1069933" y="573549"/>
                      <a:pt x="1069523" y="639985"/>
                    </a:cubicBezTo>
                    <a:lnTo>
                      <a:pt x="1069523" y="1406176"/>
                    </a:lnTo>
                    <a:cubicBezTo>
                      <a:pt x="1069894" y="1472595"/>
                      <a:pt x="1024937" y="1530716"/>
                      <a:pt x="960557" y="1547052"/>
                    </a:cubicBezTo>
                    <a:cubicBezTo>
                      <a:pt x="953232" y="1589809"/>
                      <a:pt x="927210" y="1627071"/>
                      <a:pt x="889596" y="1648683"/>
                    </a:cubicBezTo>
                    <a:cubicBezTo>
                      <a:pt x="937678" y="1708234"/>
                      <a:pt x="928382" y="1795492"/>
                      <a:pt x="868831" y="1843574"/>
                    </a:cubicBezTo>
                    <a:cubicBezTo>
                      <a:pt x="867307" y="1844813"/>
                      <a:pt x="865745" y="1846012"/>
                      <a:pt x="864164" y="1847184"/>
                    </a:cubicBezTo>
                    <a:cubicBezTo>
                      <a:pt x="820635" y="1882141"/>
                      <a:pt x="767104" y="1894809"/>
                      <a:pt x="715288" y="1907477"/>
                    </a:cubicBezTo>
                    <a:cubicBezTo>
                      <a:pt x="649280" y="1923384"/>
                      <a:pt x="592225" y="1937100"/>
                      <a:pt x="563460" y="1991488"/>
                    </a:cubicBezTo>
                    <a:close/>
                    <a:moveTo>
                      <a:pt x="533932" y="80297"/>
                    </a:moveTo>
                    <a:cubicBezTo>
                      <a:pt x="495832" y="143542"/>
                      <a:pt x="427728" y="160021"/>
                      <a:pt x="361625" y="175547"/>
                    </a:cubicBezTo>
                    <a:cubicBezTo>
                      <a:pt x="314000" y="187072"/>
                      <a:pt x="264470" y="198978"/>
                      <a:pt x="227609" y="228506"/>
                    </a:cubicBezTo>
                    <a:cubicBezTo>
                      <a:pt x="200357" y="248965"/>
                      <a:pt x="184755" y="281407"/>
                      <a:pt x="185794" y="315469"/>
                    </a:cubicBezTo>
                    <a:cubicBezTo>
                      <a:pt x="187889" y="344149"/>
                      <a:pt x="201205" y="370838"/>
                      <a:pt x="222846" y="389764"/>
                    </a:cubicBezTo>
                    <a:lnTo>
                      <a:pt x="245992" y="411195"/>
                    </a:lnTo>
                    <a:lnTo>
                      <a:pt x="216274" y="421673"/>
                    </a:lnTo>
                    <a:cubicBezTo>
                      <a:pt x="175830" y="436151"/>
                      <a:pt x="147665" y="473041"/>
                      <a:pt x="144360" y="515875"/>
                    </a:cubicBezTo>
                    <a:lnTo>
                      <a:pt x="143407" y="531115"/>
                    </a:lnTo>
                    <a:lnTo>
                      <a:pt x="128262" y="533401"/>
                    </a:lnTo>
                    <a:cubicBezTo>
                      <a:pt x="75713" y="541221"/>
                      <a:pt x="36909" y="586483"/>
                      <a:pt x="37203" y="639605"/>
                    </a:cubicBezTo>
                    <a:lnTo>
                      <a:pt x="37203" y="1405796"/>
                    </a:lnTo>
                    <a:cubicBezTo>
                      <a:pt x="36918" y="1458898"/>
                      <a:pt x="75732" y="1504132"/>
                      <a:pt x="128262" y="1511904"/>
                    </a:cubicBezTo>
                    <a:lnTo>
                      <a:pt x="143407" y="1514286"/>
                    </a:lnTo>
                    <a:lnTo>
                      <a:pt x="144360" y="1529525"/>
                    </a:lnTo>
                    <a:cubicBezTo>
                      <a:pt x="147379" y="1572464"/>
                      <a:pt x="175650" y="1609497"/>
                      <a:pt x="216274" y="1623728"/>
                    </a:cubicBezTo>
                    <a:lnTo>
                      <a:pt x="245992" y="1634205"/>
                    </a:lnTo>
                    <a:lnTo>
                      <a:pt x="222846" y="1655636"/>
                    </a:lnTo>
                    <a:cubicBezTo>
                      <a:pt x="201205" y="1674562"/>
                      <a:pt x="187889" y="1701251"/>
                      <a:pt x="185794" y="1729932"/>
                    </a:cubicBezTo>
                    <a:cubicBezTo>
                      <a:pt x="184794" y="1763965"/>
                      <a:pt x="200386" y="1796359"/>
                      <a:pt x="227609" y="1816800"/>
                    </a:cubicBezTo>
                    <a:cubicBezTo>
                      <a:pt x="264470" y="1846422"/>
                      <a:pt x="313810" y="1858329"/>
                      <a:pt x="361530" y="1869759"/>
                    </a:cubicBezTo>
                    <a:cubicBezTo>
                      <a:pt x="427728" y="1885761"/>
                      <a:pt x="496118" y="1902239"/>
                      <a:pt x="533932" y="1965009"/>
                    </a:cubicBezTo>
                    <a:cubicBezTo>
                      <a:pt x="572032" y="1901667"/>
                      <a:pt x="640136" y="1885284"/>
                      <a:pt x="706335" y="1869759"/>
                    </a:cubicBezTo>
                    <a:cubicBezTo>
                      <a:pt x="753960" y="1858329"/>
                      <a:pt x="803490" y="1846422"/>
                      <a:pt x="840351" y="1816800"/>
                    </a:cubicBezTo>
                    <a:cubicBezTo>
                      <a:pt x="867574" y="1796359"/>
                      <a:pt x="883166" y="1763965"/>
                      <a:pt x="882166" y="1729932"/>
                    </a:cubicBezTo>
                    <a:cubicBezTo>
                      <a:pt x="880080" y="1701233"/>
                      <a:pt x="866727" y="1674525"/>
                      <a:pt x="845019" y="1655636"/>
                    </a:cubicBezTo>
                    <a:lnTo>
                      <a:pt x="821968" y="1634205"/>
                    </a:lnTo>
                    <a:lnTo>
                      <a:pt x="851686" y="1623728"/>
                    </a:lnTo>
                    <a:cubicBezTo>
                      <a:pt x="892320" y="1609526"/>
                      <a:pt x="920571" y="1572474"/>
                      <a:pt x="923505" y="1529525"/>
                    </a:cubicBezTo>
                    <a:lnTo>
                      <a:pt x="924553" y="1514286"/>
                    </a:lnTo>
                    <a:lnTo>
                      <a:pt x="939697" y="1511904"/>
                    </a:lnTo>
                    <a:cubicBezTo>
                      <a:pt x="992190" y="1504084"/>
                      <a:pt x="1030957" y="1458869"/>
                      <a:pt x="1030661" y="1405796"/>
                    </a:cubicBezTo>
                    <a:lnTo>
                      <a:pt x="1030661" y="639985"/>
                    </a:lnTo>
                    <a:cubicBezTo>
                      <a:pt x="1030728" y="587074"/>
                      <a:pt x="992028" y="542097"/>
                      <a:pt x="939697" y="534258"/>
                    </a:cubicBezTo>
                    <a:lnTo>
                      <a:pt x="924553" y="531972"/>
                    </a:lnTo>
                    <a:lnTo>
                      <a:pt x="923505" y="516732"/>
                    </a:lnTo>
                    <a:cubicBezTo>
                      <a:pt x="920238" y="473917"/>
                      <a:pt x="892110" y="437018"/>
                      <a:pt x="851686" y="422530"/>
                    </a:cubicBezTo>
                    <a:lnTo>
                      <a:pt x="821968" y="412052"/>
                    </a:lnTo>
                    <a:lnTo>
                      <a:pt x="845019" y="390621"/>
                    </a:lnTo>
                    <a:cubicBezTo>
                      <a:pt x="866727" y="371733"/>
                      <a:pt x="880080" y="345025"/>
                      <a:pt x="882166" y="316326"/>
                    </a:cubicBezTo>
                    <a:cubicBezTo>
                      <a:pt x="883205" y="282265"/>
                      <a:pt x="867603" y="249823"/>
                      <a:pt x="840351" y="229363"/>
                    </a:cubicBezTo>
                    <a:cubicBezTo>
                      <a:pt x="803490" y="199836"/>
                      <a:pt x="754150" y="187929"/>
                      <a:pt x="706335" y="176404"/>
                    </a:cubicBezTo>
                    <a:cubicBezTo>
                      <a:pt x="640136" y="160021"/>
                      <a:pt x="571461" y="143733"/>
                      <a:pt x="533932" y="8029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C55E955-3923-FD52-C749-AE974B691D3E}"/>
                  </a:ext>
                </a:extLst>
              </p:cNvPr>
              <p:cNvSpPr/>
              <p:nvPr/>
            </p:nvSpPr>
            <p:spPr>
              <a:xfrm>
                <a:off x="6551793" y="721745"/>
                <a:ext cx="2496459" cy="4735113"/>
              </a:xfrm>
              <a:custGeom>
                <a:avLst/>
                <a:gdLst>
                  <a:gd name="connsiteX0" fmla="*/ 106545 w 993461"/>
                  <a:gd name="connsiteY0" fmla="*/ 434531 h 1884330"/>
                  <a:gd name="connsiteX1" fmla="*/ 105593 w 993461"/>
                  <a:gd name="connsiteY1" fmla="*/ 449771 h 1884330"/>
                  <a:gd name="connsiteX2" fmla="*/ 90448 w 993461"/>
                  <a:gd name="connsiteY2" fmla="*/ 452153 h 1884330"/>
                  <a:gd name="connsiteX3" fmla="*/ -611 w 993461"/>
                  <a:gd name="connsiteY3" fmla="*/ 558261 h 1884330"/>
                  <a:gd name="connsiteX4" fmla="*/ -611 w 993461"/>
                  <a:gd name="connsiteY4" fmla="*/ 1324452 h 1884330"/>
                  <a:gd name="connsiteX5" fmla="*/ 90448 w 993461"/>
                  <a:gd name="connsiteY5" fmla="*/ 1430656 h 1884330"/>
                  <a:gd name="connsiteX6" fmla="*/ 105593 w 993461"/>
                  <a:gd name="connsiteY6" fmla="*/ 1432942 h 1884330"/>
                  <a:gd name="connsiteX7" fmla="*/ 106545 w 993461"/>
                  <a:gd name="connsiteY7" fmla="*/ 1448182 h 1884330"/>
                  <a:gd name="connsiteX8" fmla="*/ 178459 w 993461"/>
                  <a:gd name="connsiteY8" fmla="*/ 1542384 h 1884330"/>
                  <a:gd name="connsiteX9" fmla="*/ 208177 w 993461"/>
                  <a:gd name="connsiteY9" fmla="*/ 1552862 h 1884330"/>
                  <a:gd name="connsiteX10" fmla="*/ 185032 w 993461"/>
                  <a:gd name="connsiteY10" fmla="*/ 1574293 h 1884330"/>
                  <a:gd name="connsiteX11" fmla="*/ 147979 w 993461"/>
                  <a:gd name="connsiteY11" fmla="*/ 1648588 h 1884330"/>
                  <a:gd name="connsiteX12" fmla="*/ 189794 w 993461"/>
                  <a:gd name="connsiteY12" fmla="*/ 1735551 h 1884330"/>
                  <a:gd name="connsiteX13" fmla="*/ 323715 w 993461"/>
                  <a:gd name="connsiteY13" fmla="*/ 1788510 h 1884330"/>
                  <a:gd name="connsiteX14" fmla="*/ 496118 w 993461"/>
                  <a:gd name="connsiteY14" fmla="*/ 1883760 h 1884330"/>
                  <a:gd name="connsiteX15" fmla="*/ 668520 w 993461"/>
                  <a:gd name="connsiteY15" fmla="*/ 1788510 h 1884330"/>
                  <a:gd name="connsiteX16" fmla="*/ 802537 w 993461"/>
                  <a:gd name="connsiteY16" fmla="*/ 1735551 h 1884330"/>
                  <a:gd name="connsiteX17" fmla="*/ 844352 w 993461"/>
                  <a:gd name="connsiteY17" fmla="*/ 1648588 h 1884330"/>
                  <a:gd name="connsiteX18" fmla="*/ 807204 w 993461"/>
                  <a:gd name="connsiteY18" fmla="*/ 1574293 h 1884330"/>
                  <a:gd name="connsiteX19" fmla="*/ 784154 w 993461"/>
                  <a:gd name="connsiteY19" fmla="*/ 1552862 h 1884330"/>
                  <a:gd name="connsiteX20" fmla="*/ 813872 w 993461"/>
                  <a:gd name="connsiteY20" fmla="*/ 1542384 h 1884330"/>
                  <a:gd name="connsiteX21" fmla="*/ 885691 w 993461"/>
                  <a:gd name="connsiteY21" fmla="*/ 1448182 h 1884330"/>
                  <a:gd name="connsiteX22" fmla="*/ 886738 w 993461"/>
                  <a:gd name="connsiteY22" fmla="*/ 1432942 h 1884330"/>
                  <a:gd name="connsiteX23" fmla="*/ 901883 w 993461"/>
                  <a:gd name="connsiteY23" fmla="*/ 1430656 h 1884330"/>
                  <a:gd name="connsiteX24" fmla="*/ 992847 w 993461"/>
                  <a:gd name="connsiteY24" fmla="*/ 1324452 h 1884330"/>
                  <a:gd name="connsiteX25" fmla="*/ 992847 w 993461"/>
                  <a:gd name="connsiteY25" fmla="*/ 558261 h 1884330"/>
                  <a:gd name="connsiteX26" fmla="*/ 901883 w 993461"/>
                  <a:gd name="connsiteY26" fmla="*/ 452533 h 1884330"/>
                  <a:gd name="connsiteX27" fmla="*/ 886738 w 993461"/>
                  <a:gd name="connsiteY27" fmla="*/ 450152 h 1884330"/>
                  <a:gd name="connsiteX28" fmla="*/ 885691 w 993461"/>
                  <a:gd name="connsiteY28" fmla="*/ 434912 h 1884330"/>
                  <a:gd name="connsiteX29" fmla="*/ 813872 w 993461"/>
                  <a:gd name="connsiteY29" fmla="*/ 340710 h 1884330"/>
                  <a:gd name="connsiteX30" fmla="*/ 784154 w 993461"/>
                  <a:gd name="connsiteY30" fmla="*/ 330232 h 1884330"/>
                  <a:gd name="connsiteX31" fmla="*/ 807204 w 993461"/>
                  <a:gd name="connsiteY31" fmla="*/ 308801 h 1884330"/>
                  <a:gd name="connsiteX32" fmla="*/ 844352 w 993461"/>
                  <a:gd name="connsiteY32" fmla="*/ 234506 h 1884330"/>
                  <a:gd name="connsiteX33" fmla="*/ 802537 w 993461"/>
                  <a:gd name="connsiteY33" fmla="*/ 147638 h 1884330"/>
                  <a:gd name="connsiteX34" fmla="*/ 668520 w 993461"/>
                  <a:gd name="connsiteY34" fmla="*/ 94679 h 1884330"/>
                  <a:gd name="connsiteX35" fmla="*/ 496118 w 993461"/>
                  <a:gd name="connsiteY35" fmla="*/ -571 h 1884330"/>
                  <a:gd name="connsiteX36" fmla="*/ 323810 w 993461"/>
                  <a:gd name="connsiteY36" fmla="*/ 94679 h 1884330"/>
                  <a:gd name="connsiteX37" fmla="*/ 189794 w 993461"/>
                  <a:gd name="connsiteY37" fmla="*/ 147638 h 1884330"/>
                  <a:gd name="connsiteX38" fmla="*/ 147979 w 993461"/>
                  <a:gd name="connsiteY38" fmla="*/ 234506 h 1884330"/>
                  <a:gd name="connsiteX39" fmla="*/ 185032 w 993461"/>
                  <a:gd name="connsiteY39" fmla="*/ 308801 h 1884330"/>
                  <a:gd name="connsiteX40" fmla="*/ 208177 w 993461"/>
                  <a:gd name="connsiteY40" fmla="*/ 330232 h 1884330"/>
                  <a:gd name="connsiteX41" fmla="*/ 178459 w 993461"/>
                  <a:gd name="connsiteY41" fmla="*/ 340710 h 1884330"/>
                  <a:gd name="connsiteX42" fmla="*/ 106545 w 993461"/>
                  <a:gd name="connsiteY42" fmla="*/ 434531 h 188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93461" h="1884330">
                    <a:moveTo>
                      <a:pt x="106545" y="434531"/>
                    </a:moveTo>
                    <a:lnTo>
                      <a:pt x="105593" y="449771"/>
                    </a:lnTo>
                    <a:lnTo>
                      <a:pt x="90448" y="452153"/>
                    </a:lnTo>
                    <a:cubicBezTo>
                      <a:pt x="37918" y="459925"/>
                      <a:pt x="-897" y="505159"/>
                      <a:pt x="-611" y="558261"/>
                    </a:cubicBezTo>
                    <a:lnTo>
                      <a:pt x="-611" y="1324452"/>
                    </a:lnTo>
                    <a:cubicBezTo>
                      <a:pt x="-906" y="1377573"/>
                      <a:pt x="37899" y="1422836"/>
                      <a:pt x="90448" y="1430656"/>
                    </a:cubicBezTo>
                    <a:lnTo>
                      <a:pt x="105593" y="1432942"/>
                    </a:lnTo>
                    <a:lnTo>
                      <a:pt x="106545" y="1448182"/>
                    </a:lnTo>
                    <a:cubicBezTo>
                      <a:pt x="109517" y="1491139"/>
                      <a:pt x="137806" y="1528192"/>
                      <a:pt x="178459" y="1542384"/>
                    </a:cubicBezTo>
                    <a:lnTo>
                      <a:pt x="208177" y="1552862"/>
                    </a:lnTo>
                    <a:lnTo>
                      <a:pt x="185032" y="1574293"/>
                    </a:lnTo>
                    <a:cubicBezTo>
                      <a:pt x="163390" y="1593219"/>
                      <a:pt x="150074" y="1619908"/>
                      <a:pt x="147979" y="1648588"/>
                    </a:cubicBezTo>
                    <a:cubicBezTo>
                      <a:pt x="146941" y="1682649"/>
                      <a:pt x="162543" y="1715091"/>
                      <a:pt x="189794" y="1735551"/>
                    </a:cubicBezTo>
                    <a:cubicBezTo>
                      <a:pt x="226656" y="1765078"/>
                      <a:pt x="275995" y="1776985"/>
                      <a:pt x="323715" y="1788510"/>
                    </a:cubicBezTo>
                    <a:cubicBezTo>
                      <a:pt x="389914" y="1804417"/>
                      <a:pt x="458304" y="1820895"/>
                      <a:pt x="496118" y="1883760"/>
                    </a:cubicBezTo>
                    <a:cubicBezTo>
                      <a:pt x="534218" y="1820514"/>
                      <a:pt x="602322" y="1804036"/>
                      <a:pt x="668520" y="1788510"/>
                    </a:cubicBezTo>
                    <a:cubicBezTo>
                      <a:pt x="716145" y="1776985"/>
                      <a:pt x="765675" y="1765078"/>
                      <a:pt x="802537" y="1735551"/>
                    </a:cubicBezTo>
                    <a:cubicBezTo>
                      <a:pt x="829788" y="1715091"/>
                      <a:pt x="845390" y="1682649"/>
                      <a:pt x="844352" y="1648588"/>
                    </a:cubicBezTo>
                    <a:cubicBezTo>
                      <a:pt x="842266" y="1619889"/>
                      <a:pt x="828912" y="1593181"/>
                      <a:pt x="807204" y="1574293"/>
                    </a:cubicBezTo>
                    <a:lnTo>
                      <a:pt x="784154" y="1552862"/>
                    </a:lnTo>
                    <a:lnTo>
                      <a:pt x="813872" y="1542384"/>
                    </a:lnTo>
                    <a:cubicBezTo>
                      <a:pt x="854524" y="1528211"/>
                      <a:pt x="882785" y="1491139"/>
                      <a:pt x="885691" y="1448182"/>
                    </a:cubicBezTo>
                    <a:lnTo>
                      <a:pt x="886738" y="1432942"/>
                    </a:lnTo>
                    <a:lnTo>
                      <a:pt x="901883" y="1430656"/>
                    </a:lnTo>
                    <a:cubicBezTo>
                      <a:pt x="954394" y="1422798"/>
                      <a:pt x="993151" y="1377545"/>
                      <a:pt x="992847" y="1324452"/>
                    </a:cubicBezTo>
                    <a:lnTo>
                      <a:pt x="992847" y="558261"/>
                    </a:lnTo>
                    <a:cubicBezTo>
                      <a:pt x="992951" y="505331"/>
                      <a:pt x="954232" y="460334"/>
                      <a:pt x="901883" y="452533"/>
                    </a:cubicBezTo>
                    <a:lnTo>
                      <a:pt x="886738" y="450152"/>
                    </a:lnTo>
                    <a:lnTo>
                      <a:pt x="885691" y="434912"/>
                    </a:lnTo>
                    <a:cubicBezTo>
                      <a:pt x="882423" y="392098"/>
                      <a:pt x="854296" y="355198"/>
                      <a:pt x="813872" y="340710"/>
                    </a:cubicBezTo>
                    <a:lnTo>
                      <a:pt x="784154" y="330232"/>
                    </a:lnTo>
                    <a:lnTo>
                      <a:pt x="807204" y="308801"/>
                    </a:lnTo>
                    <a:cubicBezTo>
                      <a:pt x="828912" y="289913"/>
                      <a:pt x="842266" y="263205"/>
                      <a:pt x="844352" y="234506"/>
                    </a:cubicBezTo>
                    <a:cubicBezTo>
                      <a:pt x="845352" y="200473"/>
                      <a:pt x="829760" y="168079"/>
                      <a:pt x="802537" y="147638"/>
                    </a:cubicBezTo>
                    <a:cubicBezTo>
                      <a:pt x="765675" y="118016"/>
                      <a:pt x="716336" y="106109"/>
                      <a:pt x="668520" y="94679"/>
                    </a:cubicBezTo>
                    <a:cubicBezTo>
                      <a:pt x="602322" y="78677"/>
                      <a:pt x="534027" y="62199"/>
                      <a:pt x="496118" y="-571"/>
                    </a:cubicBezTo>
                    <a:cubicBezTo>
                      <a:pt x="458018" y="62675"/>
                      <a:pt x="389914" y="79153"/>
                      <a:pt x="323810" y="94679"/>
                    </a:cubicBezTo>
                    <a:cubicBezTo>
                      <a:pt x="276185" y="106109"/>
                      <a:pt x="226656" y="118016"/>
                      <a:pt x="189794" y="147638"/>
                    </a:cubicBezTo>
                    <a:cubicBezTo>
                      <a:pt x="162571" y="168079"/>
                      <a:pt x="146979" y="200473"/>
                      <a:pt x="147979" y="234506"/>
                    </a:cubicBezTo>
                    <a:cubicBezTo>
                      <a:pt x="150074" y="263186"/>
                      <a:pt x="163390" y="289875"/>
                      <a:pt x="185032" y="308801"/>
                    </a:cubicBezTo>
                    <a:lnTo>
                      <a:pt x="208177" y="330232"/>
                    </a:lnTo>
                    <a:lnTo>
                      <a:pt x="178459" y="340710"/>
                    </a:lnTo>
                    <a:cubicBezTo>
                      <a:pt x="138130" y="355131"/>
                      <a:pt x="109993" y="391840"/>
                      <a:pt x="106545" y="4345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91AC3DF-3A65-3CE4-707E-6031D7912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5868" y="291547"/>
              <a:ext cx="2361672" cy="2418522"/>
            </a:xfrm>
            <a:prstGeom prst="rect">
              <a:avLst/>
            </a:prstGeom>
          </p:spPr>
        </p:pic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414B458-0CD4-5014-8DAE-CEACEA83EA7A}"/>
              </a:ext>
            </a:extLst>
          </p:cNvPr>
          <p:cNvSpPr txBox="1"/>
          <p:nvPr/>
        </p:nvSpPr>
        <p:spPr>
          <a:xfrm>
            <a:off x="8449362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F8E13-5DC5-EE92-AE25-BDB373DA9DED}"/>
              </a:ext>
            </a:extLst>
          </p:cNvPr>
          <p:cNvSpPr txBox="1"/>
          <p:nvPr/>
        </p:nvSpPr>
        <p:spPr>
          <a:xfrm>
            <a:off x="4734986" y="0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7FA79A2-220A-F136-800F-EA4E3263D655}"/>
              </a:ext>
            </a:extLst>
          </p:cNvPr>
          <p:cNvSpPr txBox="1"/>
          <p:nvPr/>
        </p:nvSpPr>
        <p:spPr>
          <a:xfrm>
            <a:off x="884722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550315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D9873C43-90D7-D337-750A-16BE4D132CC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669D3E0-BFC7-081C-B41A-3D599E2059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996545" cy="637385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E4A29D4-E113-9DA7-1593-868900C07539}"/>
              </a:ext>
            </a:extLst>
          </p:cNvPr>
          <p:cNvSpPr txBox="1"/>
          <p:nvPr/>
        </p:nvSpPr>
        <p:spPr>
          <a:xfrm>
            <a:off x="5943600" y="552754"/>
            <a:ext cx="59020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r>
              <a:rPr lang="fa-IR" sz="28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 وارد نمایید</a:t>
            </a:r>
            <a:endParaRPr lang="en-US" sz="28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35A65B4-7A3A-E2DD-4E14-31C42D081DD9}"/>
              </a:ext>
            </a:extLst>
          </p:cNvPr>
          <p:cNvSpPr txBox="1"/>
          <p:nvPr/>
        </p:nvSpPr>
        <p:spPr>
          <a:xfrm>
            <a:off x="7135091" y="1298508"/>
            <a:ext cx="4710544" cy="493981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0511859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CCDF531-B347-4CAD-997F-4E1A7C20C493}"/>
              </a:ext>
            </a:extLst>
          </p:cNvPr>
          <p:cNvGrpSpPr/>
          <p:nvPr/>
        </p:nvGrpSpPr>
        <p:grpSpPr>
          <a:xfrm>
            <a:off x="188223" y="-190934"/>
            <a:ext cx="587370" cy="1586020"/>
            <a:chOff x="403434" y="0"/>
            <a:chExt cx="587370" cy="158602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0848382-33AA-48F0-8EE5-5CD2A2A78753}"/>
                </a:ext>
              </a:extLst>
            </p:cNvPr>
            <p:cNvSpPr/>
            <p:nvPr/>
          </p:nvSpPr>
          <p:spPr>
            <a:xfrm flipH="1">
              <a:off x="599458" y="527283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AEA653E-309D-4440-80D5-BAF28DB98A29}"/>
                </a:ext>
              </a:extLst>
            </p:cNvPr>
            <p:cNvSpPr/>
            <p:nvPr/>
          </p:nvSpPr>
          <p:spPr>
            <a:xfrm flipH="1">
              <a:off x="481908" y="460245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05E4F9C-B058-4B12-BF65-08B257629779}"/>
                </a:ext>
              </a:extLst>
            </p:cNvPr>
            <p:cNvSpPr/>
            <p:nvPr/>
          </p:nvSpPr>
          <p:spPr>
            <a:xfrm flipH="1">
              <a:off x="599984" y="1454753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875286-9E7F-42BA-B3A9-0A8481E38BF4}"/>
                </a:ext>
              </a:extLst>
            </p:cNvPr>
            <p:cNvSpPr/>
            <p:nvPr/>
          </p:nvSpPr>
          <p:spPr>
            <a:xfrm flipH="1">
              <a:off x="481936" y="1395086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6A61A86-3C0C-4E36-AEB6-84848E487595}"/>
                </a:ext>
              </a:extLst>
            </p:cNvPr>
            <p:cNvSpPr/>
            <p:nvPr/>
          </p:nvSpPr>
          <p:spPr>
            <a:xfrm flipH="1">
              <a:off x="646489" y="289317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1890029-FF41-4617-AD17-1E160C0BC44A}"/>
                </a:ext>
              </a:extLst>
            </p:cNvPr>
            <p:cNvSpPr/>
            <p:nvPr/>
          </p:nvSpPr>
          <p:spPr>
            <a:xfrm flipH="1">
              <a:off x="687204" y="382854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6A4EAA2-5C63-45C1-AADD-8737D92E7E7B}"/>
                </a:ext>
              </a:extLst>
            </p:cNvPr>
            <p:cNvSpPr/>
            <p:nvPr/>
          </p:nvSpPr>
          <p:spPr>
            <a:xfrm flipH="1">
              <a:off x="403434" y="659952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9AC17E3-FDCD-4552-A0B4-67BF78D420A9}"/>
                </a:ext>
              </a:extLst>
            </p:cNvPr>
            <p:cNvSpPr/>
            <p:nvPr/>
          </p:nvSpPr>
          <p:spPr>
            <a:xfrm flipH="1">
              <a:off x="692818" y="0"/>
              <a:ext cx="8775" cy="303006"/>
            </a:xfrm>
            <a:custGeom>
              <a:avLst/>
              <a:gdLst>
                <a:gd name="connsiteX0" fmla="*/ 8775 w 8775"/>
                <a:gd name="connsiteY0" fmla="*/ 0 h 303006"/>
                <a:gd name="connsiteX1" fmla="*/ 0 w 8775"/>
                <a:gd name="connsiteY1" fmla="*/ 0 h 303006"/>
                <a:gd name="connsiteX2" fmla="*/ 0 w 8775"/>
                <a:gd name="connsiteY2" fmla="*/ 303006 h 303006"/>
                <a:gd name="connsiteX3" fmla="*/ 8775 w 8775"/>
                <a:gd name="connsiteY3" fmla="*/ 303006 h 30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303006">
                  <a:moveTo>
                    <a:pt x="8775" y="0"/>
                  </a:moveTo>
                  <a:lnTo>
                    <a:pt x="0" y="0"/>
                  </a:lnTo>
                  <a:lnTo>
                    <a:pt x="0" y="303006"/>
                  </a:lnTo>
                  <a:lnTo>
                    <a:pt x="8775" y="303006"/>
                  </a:ln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7CB5C81-9622-4CD0-A196-1A138A5657EB}"/>
              </a:ext>
            </a:extLst>
          </p:cNvPr>
          <p:cNvGrpSpPr/>
          <p:nvPr/>
        </p:nvGrpSpPr>
        <p:grpSpPr>
          <a:xfrm>
            <a:off x="11528827" y="-74229"/>
            <a:ext cx="587370" cy="1343416"/>
            <a:chOff x="1368705" y="1"/>
            <a:chExt cx="587370" cy="1343416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7770872-4D92-403D-8F03-201A55869561}"/>
                </a:ext>
              </a:extLst>
            </p:cNvPr>
            <p:cNvSpPr/>
            <p:nvPr/>
          </p:nvSpPr>
          <p:spPr>
            <a:xfrm flipH="1">
              <a:off x="1564729" y="284680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98F93BE-5087-4FEF-BDEB-E2463B83B607}"/>
                </a:ext>
              </a:extLst>
            </p:cNvPr>
            <p:cNvSpPr/>
            <p:nvPr/>
          </p:nvSpPr>
          <p:spPr>
            <a:xfrm flipH="1">
              <a:off x="1447179" y="217642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F9F3D53-9C4F-4166-963D-37A101409610}"/>
                </a:ext>
              </a:extLst>
            </p:cNvPr>
            <p:cNvSpPr/>
            <p:nvPr/>
          </p:nvSpPr>
          <p:spPr>
            <a:xfrm flipH="1">
              <a:off x="1565255" y="1212150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1BBEF2C-61C2-44D7-BB0F-7BC9831FDE4F}"/>
                </a:ext>
              </a:extLst>
            </p:cNvPr>
            <p:cNvSpPr/>
            <p:nvPr/>
          </p:nvSpPr>
          <p:spPr>
            <a:xfrm flipH="1">
              <a:off x="1447207" y="1152483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8D493D6-89BC-4398-A590-AE99A5CC5358}"/>
                </a:ext>
              </a:extLst>
            </p:cNvPr>
            <p:cNvSpPr/>
            <p:nvPr/>
          </p:nvSpPr>
          <p:spPr>
            <a:xfrm flipH="1">
              <a:off x="1611760" y="46714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06983A8-669A-4586-BA21-EE379B1A7271}"/>
                </a:ext>
              </a:extLst>
            </p:cNvPr>
            <p:cNvSpPr/>
            <p:nvPr/>
          </p:nvSpPr>
          <p:spPr>
            <a:xfrm flipH="1">
              <a:off x="1652475" y="140251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8148FF-63E9-451C-A9F3-0D1A95152D14}"/>
                </a:ext>
              </a:extLst>
            </p:cNvPr>
            <p:cNvSpPr/>
            <p:nvPr/>
          </p:nvSpPr>
          <p:spPr>
            <a:xfrm flipH="1">
              <a:off x="1368705" y="417349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7BD2647-31D3-4229-AF73-27F21EC1886E}"/>
                </a:ext>
              </a:extLst>
            </p:cNvPr>
            <p:cNvSpPr/>
            <p:nvPr/>
          </p:nvSpPr>
          <p:spPr>
            <a:xfrm flipH="1">
              <a:off x="1658089" y="1"/>
              <a:ext cx="8775" cy="60403"/>
            </a:xfrm>
            <a:custGeom>
              <a:avLst/>
              <a:gdLst>
                <a:gd name="connsiteX0" fmla="*/ 8775 w 8775"/>
                <a:gd name="connsiteY0" fmla="*/ 0 h 60403"/>
                <a:gd name="connsiteX1" fmla="*/ 0 w 8775"/>
                <a:gd name="connsiteY1" fmla="*/ 0 h 60403"/>
                <a:gd name="connsiteX2" fmla="*/ 0 w 8775"/>
                <a:gd name="connsiteY2" fmla="*/ 60403 h 60403"/>
                <a:gd name="connsiteX3" fmla="*/ 8775 w 8775"/>
                <a:gd name="connsiteY3" fmla="*/ 60403 h 6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60403">
                  <a:moveTo>
                    <a:pt x="8775" y="0"/>
                  </a:moveTo>
                  <a:lnTo>
                    <a:pt x="0" y="0"/>
                  </a:lnTo>
                  <a:lnTo>
                    <a:pt x="0" y="60403"/>
                  </a:lnTo>
                  <a:lnTo>
                    <a:pt x="8775" y="60403"/>
                  </a:lnTo>
                  <a:close/>
                </a:path>
              </a:pathLst>
            </a:custGeom>
            <a:solidFill>
              <a:schemeClr val="accent3"/>
            </a:solidFill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A7B2DD1F-B145-0DFC-5530-4CC4E5D45A9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309" t="1624" r="25707" b="-1624"/>
          <a:stretch/>
        </p:blipFill>
        <p:spPr>
          <a:xfrm>
            <a:off x="6287223" y="718564"/>
            <a:ext cx="1889255" cy="3609267"/>
          </a:xfrm>
        </p:spPr>
      </p:pic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9EF7DA7B-2AE8-1E42-ED4F-18F973AD77C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774" r="31774"/>
          <a:stretch>
            <a:fillRect/>
          </a:stretch>
        </p:blipFill>
        <p:spPr/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323F784-5C60-6861-C38B-51D58F6256CF}"/>
              </a:ext>
            </a:extLst>
          </p:cNvPr>
          <p:cNvSpPr txBox="1"/>
          <p:nvPr/>
        </p:nvSpPr>
        <p:spPr>
          <a:xfrm>
            <a:off x="5812542" y="4750245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391C076-4E1A-9617-1DA0-CFF8F3CA7FEC}"/>
              </a:ext>
            </a:extLst>
          </p:cNvPr>
          <p:cNvSpPr txBox="1"/>
          <p:nvPr/>
        </p:nvSpPr>
        <p:spPr>
          <a:xfrm>
            <a:off x="8635288" y="464062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96BCD05-32EB-4FD5-D77E-CD7BC4F59161}"/>
              </a:ext>
            </a:extLst>
          </p:cNvPr>
          <p:cNvSpPr txBox="1"/>
          <p:nvPr/>
        </p:nvSpPr>
        <p:spPr>
          <a:xfrm>
            <a:off x="1096820" y="406545"/>
            <a:ext cx="51338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3A6C80-167F-0253-455A-CAF0C3B162B2}"/>
              </a:ext>
            </a:extLst>
          </p:cNvPr>
          <p:cNvSpPr txBox="1"/>
          <p:nvPr/>
        </p:nvSpPr>
        <p:spPr>
          <a:xfrm>
            <a:off x="697123" y="1483341"/>
            <a:ext cx="5004870" cy="41088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2057627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A05D310-850A-234A-E8B7-5BA480456B3C}"/>
              </a:ext>
            </a:extLst>
          </p:cNvPr>
          <p:cNvSpPr/>
          <p:nvPr/>
        </p:nvSpPr>
        <p:spPr>
          <a:xfrm>
            <a:off x="1534993" y="-11574140"/>
            <a:ext cx="9111579" cy="17431546"/>
          </a:xfrm>
          <a:custGeom>
            <a:avLst/>
            <a:gdLst>
              <a:gd name="connsiteX0" fmla="*/ 16 w 9111579"/>
              <a:gd name="connsiteY0" fmla="*/ 11574139 h 17431546"/>
              <a:gd name="connsiteX1" fmla="*/ 321979 w 9111579"/>
              <a:gd name="connsiteY1" fmla="*/ 11574139 h 17431546"/>
              <a:gd name="connsiteX2" fmla="*/ 321979 w 9111579"/>
              <a:gd name="connsiteY2" fmla="*/ 11974358 h 17431546"/>
              <a:gd name="connsiteX3" fmla="*/ 1097292 w 9111579"/>
              <a:gd name="connsiteY3" fmla="*/ 12877803 h 17431546"/>
              <a:gd name="connsiteX4" fmla="*/ 1226242 w 9111579"/>
              <a:gd name="connsiteY4" fmla="*/ 12898084 h 17431546"/>
              <a:gd name="connsiteX5" fmla="*/ 1234356 w 9111579"/>
              <a:gd name="connsiteY5" fmla="*/ 13027835 h 17431546"/>
              <a:gd name="connsiteX6" fmla="*/ 1846661 w 9111579"/>
              <a:gd name="connsiteY6" fmla="*/ 13829916 h 17431546"/>
              <a:gd name="connsiteX7" fmla="*/ 2099691 w 9111579"/>
              <a:gd name="connsiteY7" fmla="*/ 13919121 h 17431546"/>
              <a:gd name="connsiteX8" fmla="*/ 1902617 w 9111579"/>
              <a:gd name="connsiteY8" fmla="*/ 14101593 h 17431546"/>
              <a:gd name="connsiteX9" fmla="*/ 1587142 w 9111579"/>
              <a:gd name="connsiteY9" fmla="*/ 14734178 h 17431546"/>
              <a:gd name="connsiteX10" fmla="*/ 1943171 w 9111579"/>
              <a:gd name="connsiteY10" fmla="*/ 15473806 h 17431546"/>
              <a:gd name="connsiteX11" fmla="*/ 3083428 w 9111579"/>
              <a:gd name="connsiteY11" fmla="*/ 15924720 h 17431546"/>
              <a:gd name="connsiteX12" fmla="*/ 4551326 w 9111579"/>
              <a:gd name="connsiteY12" fmla="*/ 16735716 h 17431546"/>
              <a:gd name="connsiteX13" fmla="*/ 6019234 w 9111579"/>
              <a:gd name="connsiteY13" fmla="*/ 15924720 h 17431546"/>
              <a:gd name="connsiteX14" fmla="*/ 7160299 w 9111579"/>
              <a:gd name="connsiteY14" fmla="*/ 15473806 h 17431546"/>
              <a:gd name="connsiteX15" fmla="*/ 7516328 w 9111579"/>
              <a:gd name="connsiteY15" fmla="*/ 14734178 h 17431546"/>
              <a:gd name="connsiteX16" fmla="*/ 7200044 w 9111579"/>
              <a:gd name="connsiteY16" fmla="*/ 14101593 h 17431546"/>
              <a:gd name="connsiteX17" fmla="*/ 7003779 w 9111579"/>
              <a:gd name="connsiteY17" fmla="*/ 13919121 h 17431546"/>
              <a:gd name="connsiteX18" fmla="*/ 7256809 w 9111579"/>
              <a:gd name="connsiteY18" fmla="*/ 13829916 h 17431546"/>
              <a:gd name="connsiteX19" fmla="*/ 7868305 w 9111579"/>
              <a:gd name="connsiteY19" fmla="*/ 13027835 h 17431546"/>
              <a:gd name="connsiteX20" fmla="*/ 7877228 w 9111579"/>
              <a:gd name="connsiteY20" fmla="*/ 12898084 h 17431546"/>
              <a:gd name="connsiteX21" fmla="*/ 8006170 w 9111579"/>
              <a:gd name="connsiteY21" fmla="*/ 12877803 h 17431546"/>
              <a:gd name="connsiteX22" fmla="*/ 8780673 w 9111579"/>
              <a:gd name="connsiteY22" fmla="*/ 11974358 h 17431546"/>
              <a:gd name="connsiteX23" fmla="*/ 8780673 w 9111579"/>
              <a:gd name="connsiteY23" fmla="*/ 11574139 h 17431546"/>
              <a:gd name="connsiteX24" fmla="*/ 9111560 w 9111579"/>
              <a:gd name="connsiteY24" fmla="*/ 11574139 h 17431546"/>
              <a:gd name="connsiteX25" fmla="*/ 9111560 w 9111579"/>
              <a:gd name="connsiteY25" fmla="*/ 11977593 h 17431546"/>
              <a:gd name="connsiteX26" fmla="*/ 8183780 w 9111579"/>
              <a:gd name="connsiteY26" fmla="*/ 13177067 h 17431546"/>
              <a:gd name="connsiteX27" fmla="*/ 7579590 w 9111579"/>
              <a:gd name="connsiteY27" fmla="*/ 14042393 h 17431546"/>
              <a:gd name="connsiteX28" fmla="*/ 7402789 w 9111579"/>
              <a:gd name="connsiteY28" fmla="*/ 15701771 h 17431546"/>
              <a:gd name="connsiteX29" fmla="*/ 7363052 w 9111579"/>
              <a:gd name="connsiteY29" fmla="*/ 15732508 h 17431546"/>
              <a:gd name="connsiteX30" fmla="*/ 6095464 w 9111579"/>
              <a:gd name="connsiteY30" fmla="*/ 16245866 h 17431546"/>
              <a:gd name="connsiteX31" fmla="*/ 4802739 w 9111579"/>
              <a:gd name="connsiteY31" fmla="*/ 16961168 h 17431546"/>
              <a:gd name="connsiteX32" fmla="*/ 4551326 w 9111579"/>
              <a:gd name="connsiteY32" fmla="*/ 17431546 h 17431546"/>
              <a:gd name="connsiteX33" fmla="*/ 4303166 w 9111579"/>
              <a:gd name="connsiteY33" fmla="*/ 16961978 h 17431546"/>
              <a:gd name="connsiteX34" fmla="*/ 3010434 w 9111579"/>
              <a:gd name="connsiteY34" fmla="*/ 16246683 h 17431546"/>
              <a:gd name="connsiteX35" fmla="*/ 1742036 w 9111579"/>
              <a:gd name="connsiteY35" fmla="*/ 15733317 h 17431546"/>
              <a:gd name="connsiteX36" fmla="*/ 1265170 w 9111579"/>
              <a:gd name="connsiteY36" fmla="*/ 14723629 h 17431546"/>
              <a:gd name="connsiteX37" fmla="*/ 1526315 w 9111579"/>
              <a:gd name="connsiteY37" fmla="*/ 14043210 h 17431546"/>
              <a:gd name="connsiteX38" fmla="*/ 927796 w 9111579"/>
              <a:gd name="connsiteY38" fmla="*/ 13180302 h 17431546"/>
              <a:gd name="connsiteX39" fmla="*/ 16 w 9111579"/>
              <a:gd name="connsiteY39" fmla="*/ 11980846 h 17431546"/>
              <a:gd name="connsiteX40" fmla="*/ 4553761 w 9111579"/>
              <a:gd name="connsiteY40" fmla="*/ 0 h 17431546"/>
              <a:gd name="connsiteX41" fmla="*/ 4556338 w 9111579"/>
              <a:gd name="connsiteY41" fmla="*/ 4862 h 17431546"/>
              <a:gd name="connsiteX42" fmla="*/ 4551185 w 9111579"/>
              <a:gd name="connsiteY42" fmla="*/ 4862 h 17431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111579" h="17431546">
                <a:moveTo>
                  <a:pt x="16" y="11574139"/>
                </a:moveTo>
                <a:lnTo>
                  <a:pt x="321979" y="11574139"/>
                </a:lnTo>
                <a:lnTo>
                  <a:pt x="321979" y="11974358"/>
                </a:lnTo>
                <a:cubicBezTo>
                  <a:pt x="319553" y="12426489"/>
                  <a:pt x="650031" y="12811629"/>
                  <a:pt x="1097292" y="12877803"/>
                </a:cubicBezTo>
                <a:lnTo>
                  <a:pt x="1226242" y="12898084"/>
                </a:lnTo>
                <a:lnTo>
                  <a:pt x="1234356" y="13027835"/>
                </a:lnTo>
                <a:cubicBezTo>
                  <a:pt x="1260061" y="13393434"/>
                  <a:pt x="1500772" y="13708748"/>
                  <a:pt x="1846661" y="13829916"/>
                </a:cubicBezTo>
                <a:lnTo>
                  <a:pt x="2099691" y="13919121"/>
                </a:lnTo>
                <a:lnTo>
                  <a:pt x="1902617" y="14101593"/>
                </a:lnTo>
                <a:cubicBezTo>
                  <a:pt x="1718358" y="14262737"/>
                  <a:pt x="1604980" y="14489977"/>
                  <a:pt x="1587142" y="14734178"/>
                </a:cubicBezTo>
                <a:cubicBezTo>
                  <a:pt x="1578627" y="15023949"/>
                  <a:pt x="1711384" y="15299764"/>
                  <a:pt x="1943171" y="15473806"/>
                </a:cubicBezTo>
                <a:cubicBezTo>
                  <a:pt x="2257021" y="15726020"/>
                  <a:pt x="2677121" y="15827401"/>
                  <a:pt x="3083428" y="15924720"/>
                </a:cubicBezTo>
                <a:cubicBezTo>
                  <a:pt x="3647064" y="16060967"/>
                  <a:pt x="4229364" y="16201267"/>
                  <a:pt x="4551326" y="16735716"/>
                </a:cubicBezTo>
                <a:cubicBezTo>
                  <a:pt x="4875725" y="16196397"/>
                  <a:pt x="5455590" y="16056906"/>
                  <a:pt x="6019234" y="15924720"/>
                </a:cubicBezTo>
                <a:cubicBezTo>
                  <a:pt x="6424732" y="15827401"/>
                  <a:pt x="6846450" y="15726020"/>
                  <a:pt x="7160299" y="15473806"/>
                </a:cubicBezTo>
                <a:cubicBezTo>
                  <a:pt x="7392086" y="15299764"/>
                  <a:pt x="7524843" y="15023949"/>
                  <a:pt x="7516328" y="14734178"/>
                </a:cubicBezTo>
                <a:cubicBezTo>
                  <a:pt x="7498567" y="14489824"/>
                  <a:pt x="7384875" y="14262422"/>
                  <a:pt x="7200044" y="14101593"/>
                </a:cubicBezTo>
                <a:lnTo>
                  <a:pt x="7003779" y="13919121"/>
                </a:lnTo>
                <a:lnTo>
                  <a:pt x="7256809" y="13829916"/>
                </a:lnTo>
                <a:cubicBezTo>
                  <a:pt x="7602783" y="13708995"/>
                  <a:pt x="7843323" y="13393520"/>
                  <a:pt x="7868305" y="13027835"/>
                </a:cubicBezTo>
                <a:lnTo>
                  <a:pt x="7877228" y="12898084"/>
                </a:lnTo>
                <a:lnTo>
                  <a:pt x="8006170" y="12877803"/>
                </a:lnTo>
                <a:cubicBezTo>
                  <a:pt x="8453116" y="12811220"/>
                  <a:pt x="8783193" y="12426242"/>
                  <a:pt x="8780673" y="11974358"/>
                </a:cubicBezTo>
                <a:lnTo>
                  <a:pt x="8780673" y="11574139"/>
                </a:lnTo>
                <a:lnTo>
                  <a:pt x="9111560" y="11574139"/>
                </a:lnTo>
                <a:lnTo>
                  <a:pt x="9111560" y="11977593"/>
                </a:lnTo>
                <a:cubicBezTo>
                  <a:pt x="9114718" y="12543111"/>
                  <a:pt x="8731937" y="13037976"/>
                  <a:pt x="8183780" y="13177067"/>
                </a:cubicBezTo>
                <a:cubicBezTo>
                  <a:pt x="8121412" y="13541116"/>
                  <a:pt x="7899851" y="13858380"/>
                  <a:pt x="7579590" y="14042393"/>
                </a:cubicBezTo>
                <a:cubicBezTo>
                  <a:pt x="7988979" y="14549433"/>
                  <a:pt x="7909829" y="15292382"/>
                  <a:pt x="7402789" y="15701771"/>
                </a:cubicBezTo>
                <a:cubicBezTo>
                  <a:pt x="7389813" y="15712320"/>
                  <a:pt x="7376513" y="15722529"/>
                  <a:pt x="7363052" y="15732508"/>
                </a:cubicBezTo>
                <a:cubicBezTo>
                  <a:pt x="6992429" y="16030145"/>
                  <a:pt x="6536645" y="16138006"/>
                  <a:pt x="6095464" y="16245866"/>
                </a:cubicBezTo>
                <a:cubicBezTo>
                  <a:pt x="5533445" y="16381304"/>
                  <a:pt x="5047656" y="16498088"/>
                  <a:pt x="4802739" y="16961168"/>
                </a:cubicBezTo>
                <a:lnTo>
                  <a:pt x="4551326" y="17431546"/>
                </a:lnTo>
                <a:lnTo>
                  <a:pt x="4303166" y="16961978"/>
                </a:lnTo>
                <a:cubicBezTo>
                  <a:pt x="4059868" y="16498897"/>
                  <a:pt x="3573269" y="16382113"/>
                  <a:pt x="3010434" y="16246683"/>
                </a:cubicBezTo>
                <a:cubicBezTo>
                  <a:pt x="2569252" y="16140441"/>
                  <a:pt x="2112667" y="16030954"/>
                  <a:pt x="1742036" y="15733317"/>
                </a:cubicBezTo>
                <a:cubicBezTo>
                  <a:pt x="1428919" y="15493917"/>
                  <a:pt x="1251147" y="15117615"/>
                  <a:pt x="1265170" y="14723629"/>
                </a:cubicBezTo>
                <a:cubicBezTo>
                  <a:pt x="1279287" y="14475145"/>
                  <a:pt x="1370519" y="14237279"/>
                  <a:pt x="1526315" y="14043210"/>
                </a:cubicBezTo>
                <a:cubicBezTo>
                  <a:pt x="1208890" y="13858295"/>
                  <a:pt x="989755" y="13542334"/>
                  <a:pt x="927796" y="13180302"/>
                </a:cubicBezTo>
                <a:cubicBezTo>
                  <a:pt x="379809" y="13040973"/>
                  <a:pt x="-2905" y="12546270"/>
                  <a:pt x="16" y="11980846"/>
                </a:cubicBezTo>
                <a:close/>
                <a:moveTo>
                  <a:pt x="4553761" y="0"/>
                </a:moveTo>
                <a:lnTo>
                  <a:pt x="4556338" y="4862"/>
                </a:lnTo>
                <a:lnTo>
                  <a:pt x="4551185" y="4862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C0A1C25-F57F-9946-BDA8-F917A4FD6F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0713" y="4018226"/>
            <a:ext cx="2361672" cy="241852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CF39FE8-608F-C61D-47A8-C7CF100EC4FF}"/>
              </a:ext>
            </a:extLst>
          </p:cNvPr>
          <p:cNvSpPr txBox="1"/>
          <p:nvPr/>
        </p:nvSpPr>
        <p:spPr>
          <a:xfrm>
            <a:off x="0" y="190419"/>
            <a:ext cx="121919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6E6BBA8-1219-B033-AD7B-6A7E08BFF04B}"/>
              </a:ext>
            </a:extLst>
          </p:cNvPr>
          <p:cNvSpPr txBox="1"/>
          <p:nvPr/>
        </p:nvSpPr>
        <p:spPr>
          <a:xfrm>
            <a:off x="3905616" y="652084"/>
            <a:ext cx="4370331" cy="32778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778777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5AAC3C6-10FD-96BA-8BCD-B1C3A0B3B80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246" r="31279"/>
          <a:stretch/>
        </p:blipFill>
        <p:spPr>
          <a:xfrm>
            <a:off x="265045" y="-66260"/>
            <a:ext cx="4002156" cy="6858000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FFA4A5EA-0285-F3D8-0C8D-57DECBA3B636}"/>
              </a:ext>
            </a:extLst>
          </p:cNvPr>
          <p:cNvGrpSpPr/>
          <p:nvPr/>
        </p:nvGrpSpPr>
        <p:grpSpPr>
          <a:xfrm>
            <a:off x="8630123" y="492470"/>
            <a:ext cx="2689140" cy="5873060"/>
            <a:chOff x="8418088" y="291547"/>
            <a:chExt cx="2689140" cy="587306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3BB62BF-370D-5A1B-0A0B-BE8237C45023}"/>
                </a:ext>
              </a:extLst>
            </p:cNvPr>
            <p:cNvGrpSpPr/>
            <p:nvPr/>
          </p:nvGrpSpPr>
          <p:grpSpPr>
            <a:xfrm>
              <a:off x="8418088" y="1019961"/>
              <a:ext cx="2689140" cy="5144646"/>
              <a:chOff x="6456766" y="516379"/>
              <a:chExt cx="2689140" cy="514464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D49C2CB-1E02-96B4-3177-3E2235311444}"/>
                  </a:ext>
                </a:extLst>
              </p:cNvPr>
              <p:cNvSpPr/>
              <p:nvPr/>
            </p:nvSpPr>
            <p:spPr>
              <a:xfrm>
                <a:off x="6456766" y="516379"/>
                <a:ext cx="2689140" cy="5144646"/>
              </a:xfrm>
              <a:custGeom>
                <a:avLst/>
                <a:gdLst>
                  <a:gd name="connsiteX0" fmla="*/ 533932 w 1070138"/>
                  <a:gd name="connsiteY0" fmla="*/ 2046733 h 2047303"/>
                  <a:gd name="connsiteX1" fmla="*/ 504786 w 1070138"/>
                  <a:gd name="connsiteY1" fmla="*/ 1991583 h 2047303"/>
                  <a:gd name="connsiteX2" fmla="*/ 352957 w 1070138"/>
                  <a:gd name="connsiteY2" fmla="*/ 1907573 h 2047303"/>
                  <a:gd name="connsiteX3" fmla="*/ 203986 w 1070138"/>
                  <a:gd name="connsiteY3" fmla="*/ 1847279 h 2047303"/>
                  <a:gd name="connsiteX4" fmla="*/ 147979 w 1070138"/>
                  <a:gd name="connsiteY4" fmla="*/ 1728693 h 2047303"/>
                  <a:gd name="connsiteX5" fmla="*/ 178650 w 1070138"/>
                  <a:gd name="connsiteY5" fmla="*/ 1648779 h 2047303"/>
                  <a:gd name="connsiteX6" fmla="*/ 108355 w 1070138"/>
                  <a:gd name="connsiteY6" fmla="*/ 1547432 h 2047303"/>
                  <a:gd name="connsiteX7" fmla="*/ -611 w 1070138"/>
                  <a:gd name="connsiteY7" fmla="*/ 1406558 h 2047303"/>
                  <a:gd name="connsiteX8" fmla="*/ -611 w 1070138"/>
                  <a:gd name="connsiteY8" fmla="*/ 639985 h 2047303"/>
                  <a:gd name="connsiteX9" fmla="*/ 108355 w 1070138"/>
                  <a:gd name="connsiteY9" fmla="*/ 499111 h 2047303"/>
                  <a:gd name="connsiteX10" fmla="*/ 178650 w 1070138"/>
                  <a:gd name="connsiteY10" fmla="*/ 397765 h 2047303"/>
                  <a:gd name="connsiteX11" fmla="*/ 147979 w 1070138"/>
                  <a:gd name="connsiteY11" fmla="*/ 317850 h 2047303"/>
                  <a:gd name="connsiteX12" fmla="*/ 203986 w 1070138"/>
                  <a:gd name="connsiteY12" fmla="*/ 199169 h 2047303"/>
                  <a:gd name="connsiteX13" fmla="*/ 352957 w 1070138"/>
                  <a:gd name="connsiteY13" fmla="*/ 138971 h 2047303"/>
                  <a:gd name="connsiteX14" fmla="*/ 504786 w 1070138"/>
                  <a:gd name="connsiteY14" fmla="*/ 54960 h 2047303"/>
                  <a:gd name="connsiteX15" fmla="*/ 534218 w 1070138"/>
                  <a:gd name="connsiteY15" fmla="*/ -571 h 2047303"/>
                  <a:gd name="connsiteX16" fmla="*/ 563650 w 1070138"/>
                  <a:gd name="connsiteY16" fmla="*/ 54960 h 2047303"/>
                  <a:gd name="connsiteX17" fmla="*/ 716050 w 1070138"/>
                  <a:gd name="connsiteY17" fmla="*/ 138875 h 2047303"/>
                  <a:gd name="connsiteX18" fmla="*/ 864926 w 1070138"/>
                  <a:gd name="connsiteY18" fmla="*/ 199169 h 2047303"/>
                  <a:gd name="connsiteX19" fmla="*/ 893930 w 1070138"/>
                  <a:gd name="connsiteY19" fmla="*/ 393145 h 2047303"/>
                  <a:gd name="connsiteX20" fmla="*/ 890358 w 1070138"/>
                  <a:gd name="connsiteY20" fmla="*/ 397765 h 2047303"/>
                  <a:gd name="connsiteX21" fmla="*/ 960557 w 1070138"/>
                  <a:gd name="connsiteY21" fmla="*/ 499111 h 2047303"/>
                  <a:gd name="connsiteX22" fmla="*/ 1069523 w 1070138"/>
                  <a:gd name="connsiteY22" fmla="*/ 639985 h 2047303"/>
                  <a:gd name="connsiteX23" fmla="*/ 1069523 w 1070138"/>
                  <a:gd name="connsiteY23" fmla="*/ 1406176 h 2047303"/>
                  <a:gd name="connsiteX24" fmla="*/ 960557 w 1070138"/>
                  <a:gd name="connsiteY24" fmla="*/ 1547052 h 2047303"/>
                  <a:gd name="connsiteX25" fmla="*/ 889596 w 1070138"/>
                  <a:gd name="connsiteY25" fmla="*/ 1648683 h 2047303"/>
                  <a:gd name="connsiteX26" fmla="*/ 868831 w 1070138"/>
                  <a:gd name="connsiteY26" fmla="*/ 1843574 h 2047303"/>
                  <a:gd name="connsiteX27" fmla="*/ 864164 w 1070138"/>
                  <a:gd name="connsiteY27" fmla="*/ 1847184 h 2047303"/>
                  <a:gd name="connsiteX28" fmla="*/ 715288 w 1070138"/>
                  <a:gd name="connsiteY28" fmla="*/ 1907477 h 2047303"/>
                  <a:gd name="connsiteX29" fmla="*/ 563460 w 1070138"/>
                  <a:gd name="connsiteY29" fmla="*/ 1991488 h 2047303"/>
                  <a:gd name="connsiteX30" fmla="*/ 533932 w 1070138"/>
                  <a:gd name="connsiteY30" fmla="*/ 80297 h 2047303"/>
                  <a:gd name="connsiteX31" fmla="*/ 361625 w 1070138"/>
                  <a:gd name="connsiteY31" fmla="*/ 175547 h 2047303"/>
                  <a:gd name="connsiteX32" fmla="*/ 227609 w 1070138"/>
                  <a:gd name="connsiteY32" fmla="*/ 228506 h 2047303"/>
                  <a:gd name="connsiteX33" fmla="*/ 185794 w 1070138"/>
                  <a:gd name="connsiteY33" fmla="*/ 315469 h 2047303"/>
                  <a:gd name="connsiteX34" fmla="*/ 222846 w 1070138"/>
                  <a:gd name="connsiteY34" fmla="*/ 389764 h 2047303"/>
                  <a:gd name="connsiteX35" fmla="*/ 245992 w 1070138"/>
                  <a:gd name="connsiteY35" fmla="*/ 411195 h 2047303"/>
                  <a:gd name="connsiteX36" fmla="*/ 216274 w 1070138"/>
                  <a:gd name="connsiteY36" fmla="*/ 421673 h 2047303"/>
                  <a:gd name="connsiteX37" fmla="*/ 144360 w 1070138"/>
                  <a:gd name="connsiteY37" fmla="*/ 515875 h 2047303"/>
                  <a:gd name="connsiteX38" fmla="*/ 143407 w 1070138"/>
                  <a:gd name="connsiteY38" fmla="*/ 531115 h 2047303"/>
                  <a:gd name="connsiteX39" fmla="*/ 128262 w 1070138"/>
                  <a:gd name="connsiteY39" fmla="*/ 533401 h 2047303"/>
                  <a:gd name="connsiteX40" fmla="*/ 37203 w 1070138"/>
                  <a:gd name="connsiteY40" fmla="*/ 639605 h 2047303"/>
                  <a:gd name="connsiteX41" fmla="*/ 37203 w 1070138"/>
                  <a:gd name="connsiteY41" fmla="*/ 1405796 h 2047303"/>
                  <a:gd name="connsiteX42" fmla="*/ 128262 w 1070138"/>
                  <a:gd name="connsiteY42" fmla="*/ 1511904 h 2047303"/>
                  <a:gd name="connsiteX43" fmla="*/ 143407 w 1070138"/>
                  <a:gd name="connsiteY43" fmla="*/ 1514286 h 2047303"/>
                  <a:gd name="connsiteX44" fmla="*/ 144360 w 1070138"/>
                  <a:gd name="connsiteY44" fmla="*/ 1529525 h 2047303"/>
                  <a:gd name="connsiteX45" fmla="*/ 216274 w 1070138"/>
                  <a:gd name="connsiteY45" fmla="*/ 1623728 h 2047303"/>
                  <a:gd name="connsiteX46" fmla="*/ 245992 w 1070138"/>
                  <a:gd name="connsiteY46" fmla="*/ 1634205 h 2047303"/>
                  <a:gd name="connsiteX47" fmla="*/ 222846 w 1070138"/>
                  <a:gd name="connsiteY47" fmla="*/ 1655636 h 2047303"/>
                  <a:gd name="connsiteX48" fmla="*/ 185794 w 1070138"/>
                  <a:gd name="connsiteY48" fmla="*/ 1729932 h 2047303"/>
                  <a:gd name="connsiteX49" fmla="*/ 227609 w 1070138"/>
                  <a:gd name="connsiteY49" fmla="*/ 1816800 h 2047303"/>
                  <a:gd name="connsiteX50" fmla="*/ 361530 w 1070138"/>
                  <a:gd name="connsiteY50" fmla="*/ 1869759 h 2047303"/>
                  <a:gd name="connsiteX51" fmla="*/ 533932 w 1070138"/>
                  <a:gd name="connsiteY51" fmla="*/ 1965009 h 2047303"/>
                  <a:gd name="connsiteX52" fmla="*/ 706335 w 1070138"/>
                  <a:gd name="connsiteY52" fmla="*/ 1869759 h 2047303"/>
                  <a:gd name="connsiteX53" fmla="*/ 840351 w 1070138"/>
                  <a:gd name="connsiteY53" fmla="*/ 1816800 h 2047303"/>
                  <a:gd name="connsiteX54" fmla="*/ 882166 w 1070138"/>
                  <a:gd name="connsiteY54" fmla="*/ 1729932 h 2047303"/>
                  <a:gd name="connsiteX55" fmla="*/ 845019 w 1070138"/>
                  <a:gd name="connsiteY55" fmla="*/ 1655636 h 2047303"/>
                  <a:gd name="connsiteX56" fmla="*/ 821968 w 1070138"/>
                  <a:gd name="connsiteY56" fmla="*/ 1634205 h 2047303"/>
                  <a:gd name="connsiteX57" fmla="*/ 851686 w 1070138"/>
                  <a:gd name="connsiteY57" fmla="*/ 1623728 h 2047303"/>
                  <a:gd name="connsiteX58" fmla="*/ 923505 w 1070138"/>
                  <a:gd name="connsiteY58" fmla="*/ 1529525 h 2047303"/>
                  <a:gd name="connsiteX59" fmla="*/ 924553 w 1070138"/>
                  <a:gd name="connsiteY59" fmla="*/ 1514286 h 2047303"/>
                  <a:gd name="connsiteX60" fmla="*/ 939697 w 1070138"/>
                  <a:gd name="connsiteY60" fmla="*/ 1511904 h 2047303"/>
                  <a:gd name="connsiteX61" fmla="*/ 1030661 w 1070138"/>
                  <a:gd name="connsiteY61" fmla="*/ 1405796 h 2047303"/>
                  <a:gd name="connsiteX62" fmla="*/ 1030661 w 1070138"/>
                  <a:gd name="connsiteY62" fmla="*/ 639985 h 2047303"/>
                  <a:gd name="connsiteX63" fmla="*/ 939697 w 1070138"/>
                  <a:gd name="connsiteY63" fmla="*/ 534258 h 2047303"/>
                  <a:gd name="connsiteX64" fmla="*/ 924553 w 1070138"/>
                  <a:gd name="connsiteY64" fmla="*/ 531972 h 2047303"/>
                  <a:gd name="connsiteX65" fmla="*/ 923505 w 1070138"/>
                  <a:gd name="connsiteY65" fmla="*/ 516732 h 2047303"/>
                  <a:gd name="connsiteX66" fmla="*/ 851686 w 1070138"/>
                  <a:gd name="connsiteY66" fmla="*/ 422530 h 2047303"/>
                  <a:gd name="connsiteX67" fmla="*/ 821968 w 1070138"/>
                  <a:gd name="connsiteY67" fmla="*/ 412052 h 2047303"/>
                  <a:gd name="connsiteX68" fmla="*/ 845019 w 1070138"/>
                  <a:gd name="connsiteY68" fmla="*/ 390621 h 2047303"/>
                  <a:gd name="connsiteX69" fmla="*/ 882166 w 1070138"/>
                  <a:gd name="connsiteY69" fmla="*/ 316326 h 2047303"/>
                  <a:gd name="connsiteX70" fmla="*/ 840351 w 1070138"/>
                  <a:gd name="connsiteY70" fmla="*/ 229363 h 2047303"/>
                  <a:gd name="connsiteX71" fmla="*/ 706335 w 1070138"/>
                  <a:gd name="connsiteY71" fmla="*/ 176404 h 2047303"/>
                  <a:gd name="connsiteX72" fmla="*/ 533932 w 1070138"/>
                  <a:gd name="connsiteY72" fmla="*/ 80297 h 204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070138" h="2047303">
                    <a:moveTo>
                      <a:pt x="533932" y="2046733"/>
                    </a:moveTo>
                    <a:lnTo>
                      <a:pt x="504786" y="1991583"/>
                    </a:lnTo>
                    <a:cubicBezTo>
                      <a:pt x="476211" y="1937195"/>
                      <a:pt x="419061" y="1923479"/>
                      <a:pt x="352957" y="1907573"/>
                    </a:cubicBezTo>
                    <a:cubicBezTo>
                      <a:pt x="301141" y="1895095"/>
                      <a:pt x="247516" y="1882236"/>
                      <a:pt x="203986" y="1847279"/>
                    </a:cubicBezTo>
                    <a:cubicBezTo>
                      <a:pt x="167211" y="1819162"/>
                      <a:pt x="146332" y="1774966"/>
                      <a:pt x="147979" y="1728693"/>
                    </a:cubicBezTo>
                    <a:cubicBezTo>
                      <a:pt x="149637" y="1699509"/>
                      <a:pt x="160352" y="1671572"/>
                      <a:pt x="178650" y="1648779"/>
                    </a:cubicBezTo>
                    <a:cubicBezTo>
                      <a:pt x="141369" y="1627061"/>
                      <a:pt x="115632" y="1589952"/>
                      <a:pt x="108355" y="1547432"/>
                    </a:cubicBezTo>
                    <a:cubicBezTo>
                      <a:pt x="43995" y="1531068"/>
                      <a:pt x="-954" y="1472966"/>
                      <a:pt x="-611" y="1406558"/>
                    </a:cubicBezTo>
                    <a:lnTo>
                      <a:pt x="-611" y="639985"/>
                    </a:lnTo>
                    <a:cubicBezTo>
                      <a:pt x="-982" y="573568"/>
                      <a:pt x="43976" y="515447"/>
                      <a:pt x="108355" y="499111"/>
                    </a:cubicBezTo>
                    <a:cubicBezTo>
                      <a:pt x="115604" y="456581"/>
                      <a:pt x="141359" y="419454"/>
                      <a:pt x="178650" y="397765"/>
                    </a:cubicBezTo>
                    <a:cubicBezTo>
                      <a:pt x="160362" y="374971"/>
                      <a:pt x="149637" y="347035"/>
                      <a:pt x="147979" y="317850"/>
                    </a:cubicBezTo>
                    <a:cubicBezTo>
                      <a:pt x="146303" y="271549"/>
                      <a:pt x="167182" y="227305"/>
                      <a:pt x="203986" y="199169"/>
                    </a:cubicBezTo>
                    <a:cubicBezTo>
                      <a:pt x="247516" y="164307"/>
                      <a:pt x="301141" y="151544"/>
                      <a:pt x="352957" y="138971"/>
                    </a:cubicBezTo>
                    <a:cubicBezTo>
                      <a:pt x="418966" y="123064"/>
                      <a:pt x="476020" y="109253"/>
                      <a:pt x="504786" y="54960"/>
                    </a:cubicBezTo>
                    <a:lnTo>
                      <a:pt x="534218" y="-571"/>
                    </a:lnTo>
                    <a:lnTo>
                      <a:pt x="563650" y="54960"/>
                    </a:lnTo>
                    <a:cubicBezTo>
                      <a:pt x="592225" y="109253"/>
                      <a:pt x="649375" y="123064"/>
                      <a:pt x="716050" y="138875"/>
                    </a:cubicBezTo>
                    <a:cubicBezTo>
                      <a:pt x="767866" y="151353"/>
                      <a:pt x="821397" y="164307"/>
                      <a:pt x="864926" y="199169"/>
                    </a:cubicBezTo>
                    <a:cubicBezTo>
                      <a:pt x="926496" y="244727"/>
                      <a:pt x="939488" y="331566"/>
                      <a:pt x="893930" y="393145"/>
                    </a:cubicBezTo>
                    <a:cubicBezTo>
                      <a:pt x="892777" y="394707"/>
                      <a:pt x="891577" y="396250"/>
                      <a:pt x="890358" y="397765"/>
                    </a:cubicBezTo>
                    <a:cubicBezTo>
                      <a:pt x="927639" y="419463"/>
                      <a:pt x="953356" y="456591"/>
                      <a:pt x="960557" y="499111"/>
                    </a:cubicBezTo>
                    <a:cubicBezTo>
                      <a:pt x="1024965" y="515408"/>
                      <a:pt x="1069933" y="573549"/>
                      <a:pt x="1069523" y="639985"/>
                    </a:cubicBezTo>
                    <a:lnTo>
                      <a:pt x="1069523" y="1406176"/>
                    </a:lnTo>
                    <a:cubicBezTo>
                      <a:pt x="1069894" y="1472595"/>
                      <a:pt x="1024937" y="1530716"/>
                      <a:pt x="960557" y="1547052"/>
                    </a:cubicBezTo>
                    <a:cubicBezTo>
                      <a:pt x="953232" y="1589809"/>
                      <a:pt x="927210" y="1627071"/>
                      <a:pt x="889596" y="1648683"/>
                    </a:cubicBezTo>
                    <a:cubicBezTo>
                      <a:pt x="937678" y="1708234"/>
                      <a:pt x="928382" y="1795492"/>
                      <a:pt x="868831" y="1843574"/>
                    </a:cubicBezTo>
                    <a:cubicBezTo>
                      <a:pt x="867307" y="1844813"/>
                      <a:pt x="865745" y="1846012"/>
                      <a:pt x="864164" y="1847184"/>
                    </a:cubicBezTo>
                    <a:cubicBezTo>
                      <a:pt x="820635" y="1882141"/>
                      <a:pt x="767104" y="1894809"/>
                      <a:pt x="715288" y="1907477"/>
                    </a:cubicBezTo>
                    <a:cubicBezTo>
                      <a:pt x="649280" y="1923384"/>
                      <a:pt x="592225" y="1937100"/>
                      <a:pt x="563460" y="1991488"/>
                    </a:cubicBezTo>
                    <a:close/>
                    <a:moveTo>
                      <a:pt x="533932" y="80297"/>
                    </a:moveTo>
                    <a:cubicBezTo>
                      <a:pt x="495832" y="143542"/>
                      <a:pt x="427728" y="160021"/>
                      <a:pt x="361625" y="175547"/>
                    </a:cubicBezTo>
                    <a:cubicBezTo>
                      <a:pt x="314000" y="187072"/>
                      <a:pt x="264470" y="198978"/>
                      <a:pt x="227609" y="228506"/>
                    </a:cubicBezTo>
                    <a:cubicBezTo>
                      <a:pt x="200357" y="248965"/>
                      <a:pt x="184755" y="281407"/>
                      <a:pt x="185794" y="315469"/>
                    </a:cubicBezTo>
                    <a:cubicBezTo>
                      <a:pt x="187889" y="344149"/>
                      <a:pt x="201205" y="370838"/>
                      <a:pt x="222846" y="389764"/>
                    </a:cubicBezTo>
                    <a:lnTo>
                      <a:pt x="245992" y="411195"/>
                    </a:lnTo>
                    <a:lnTo>
                      <a:pt x="216274" y="421673"/>
                    </a:lnTo>
                    <a:cubicBezTo>
                      <a:pt x="175830" y="436151"/>
                      <a:pt x="147665" y="473041"/>
                      <a:pt x="144360" y="515875"/>
                    </a:cubicBezTo>
                    <a:lnTo>
                      <a:pt x="143407" y="531115"/>
                    </a:lnTo>
                    <a:lnTo>
                      <a:pt x="128262" y="533401"/>
                    </a:lnTo>
                    <a:cubicBezTo>
                      <a:pt x="75713" y="541221"/>
                      <a:pt x="36909" y="586483"/>
                      <a:pt x="37203" y="639605"/>
                    </a:cubicBezTo>
                    <a:lnTo>
                      <a:pt x="37203" y="1405796"/>
                    </a:lnTo>
                    <a:cubicBezTo>
                      <a:pt x="36918" y="1458898"/>
                      <a:pt x="75732" y="1504132"/>
                      <a:pt x="128262" y="1511904"/>
                    </a:cubicBezTo>
                    <a:lnTo>
                      <a:pt x="143407" y="1514286"/>
                    </a:lnTo>
                    <a:lnTo>
                      <a:pt x="144360" y="1529525"/>
                    </a:lnTo>
                    <a:cubicBezTo>
                      <a:pt x="147379" y="1572464"/>
                      <a:pt x="175650" y="1609497"/>
                      <a:pt x="216274" y="1623728"/>
                    </a:cubicBezTo>
                    <a:lnTo>
                      <a:pt x="245992" y="1634205"/>
                    </a:lnTo>
                    <a:lnTo>
                      <a:pt x="222846" y="1655636"/>
                    </a:lnTo>
                    <a:cubicBezTo>
                      <a:pt x="201205" y="1674562"/>
                      <a:pt x="187889" y="1701251"/>
                      <a:pt x="185794" y="1729932"/>
                    </a:cubicBezTo>
                    <a:cubicBezTo>
                      <a:pt x="184794" y="1763965"/>
                      <a:pt x="200386" y="1796359"/>
                      <a:pt x="227609" y="1816800"/>
                    </a:cubicBezTo>
                    <a:cubicBezTo>
                      <a:pt x="264470" y="1846422"/>
                      <a:pt x="313810" y="1858329"/>
                      <a:pt x="361530" y="1869759"/>
                    </a:cubicBezTo>
                    <a:cubicBezTo>
                      <a:pt x="427728" y="1885761"/>
                      <a:pt x="496118" y="1902239"/>
                      <a:pt x="533932" y="1965009"/>
                    </a:cubicBezTo>
                    <a:cubicBezTo>
                      <a:pt x="572032" y="1901667"/>
                      <a:pt x="640136" y="1885284"/>
                      <a:pt x="706335" y="1869759"/>
                    </a:cubicBezTo>
                    <a:cubicBezTo>
                      <a:pt x="753960" y="1858329"/>
                      <a:pt x="803490" y="1846422"/>
                      <a:pt x="840351" y="1816800"/>
                    </a:cubicBezTo>
                    <a:cubicBezTo>
                      <a:pt x="867574" y="1796359"/>
                      <a:pt x="883166" y="1763965"/>
                      <a:pt x="882166" y="1729932"/>
                    </a:cubicBezTo>
                    <a:cubicBezTo>
                      <a:pt x="880080" y="1701233"/>
                      <a:pt x="866727" y="1674525"/>
                      <a:pt x="845019" y="1655636"/>
                    </a:cubicBezTo>
                    <a:lnTo>
                      <a:pt x="821968" y="1634205"/>
                    </a:lnTo>
                    <a:lnTo>
                      <a:pt x="851686" y="1623728"/>
                    </a:lnTo>
                    <a:cubicBezTo>
                      <a:pt x="892320" y="1609526"/>
                      <a:pt x="920571" y="1572474"/>
                      <a:pt x="923505" y="1529525"/>
                    </a:cubicBezTo>
                    <a:lnTo>
                      <a:pt x="924553" y="1514286"/>
                    </a:lnTo>
                    <a:lnTo>
                      <a:pt x="939697" y="1511904"/>
                    </a:lnTo>
                    <a:cubicBezTo>
                      <a:pt x="992190" y="1504084"/>
                      <a:pt x="1030957" y="1458869"/>
                      <a:pt x="1030661" y="1405796"/>
                    </a:cubicBezTo>
                    <a:lnTo>
                      <a:pt x="1030661" y="639985"/>
                    </a:lnTo>
                    <a:cubicBezTo>
                      <a:pt x="1030728" y="587074"/>
                      <a:pt x="992028" y="542097"/>
                      <a:pt x="939697" y="534258"/>
                    </a:cubicBezTo>
                    <a:lnTo>
                      <a:pt x="924553" y="531972"/>
                    </a:lnTo>
                    <a:lnTo>
                      <a:pt x="923505" y="516732"/>
                    </a:lnTo>
                    <a:cubicBezTo>
                      <a:pt x="920238" y="473917"/>
                      <a:pt x="892110" y="437018"/>
                      <a:pt x="851686" y="422530"/>
                    </a:cubicBezTo>
                    <a:lnTo>
                      <a:pt x="821968" y="412052"/>
                    </a:lnTo>
                    <a:lnTo>
                      <a:pt x="845019" y="390621"/>
                    </a:lnTo>
                    <a:cubicBezTo>
                      <a:pt x="866727" y="371733"/>
                      <a:pt x="880080" y="345025"/>
                      <a:pt x="882166" y="316326"/>
                    </a:cubicBezTo>
                    <a:cubicBezTo>
                      <a:pt x="883205" y="282265"/>
                      <a:pt x="867603" y="249823"/>
                      <a:pt x="840351" y="229363"/>
                    </a:cubicBezTo>
                    <a:cubicBezTo>
                      <a:pt x="803490" y="199836"/>
                      <a:pt x="754150" y="187929"/>
                      <a:pt x="706335" y="176404"/>
                    </a:cubicBezTo>
                    <a:cubicBezTo>
                      <a:pt x="640136" y="160021"/>
                      <a:pt x="571461" y="143733"/>
                      <a:pt x="533932" y="8029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64FE284-2F9E-F3F3-0419-DE493BCC7B49}"/>
                  </a:ext>
                </a:extLst>
              </p:cNvPr>
              <p:cNvSpPr/>
              <p:nvPr/>
            </p:nvSpPr>
            <p:spPr>
              <a:xfrm>
                <a:off x="6551793" y="721745"/>
                <a:ext cx="2496459" cy="4735113"/>
              </a:xfrm>
              <a:custGeom>
                <a:avLst/>
                <a:gdLst>
                  <a:gd name="connsiteX0" fmla="*/ 106545 w 993461"/>
                  <a:gd name="connsiteY0" fmla="*/ 434531 h 1884330"/>
                  <a:gd name="connsiteX1" fmla="*/ 105593 w 993461"/>
                  <a:gd name="connsiteY1" fmla="*/ 449771 h 1884330"/>
                  <a:gd name="connsiteX2" fmla="*/ 90448 w 993461"/>
                  <a:gd name="connsiteY2" fmla="*/ 452153 h 1884330"/>
                  <a:gd name="connsiteX3" fmla="*/ -611 w 993461"/>
                  <a:gd name="connsiteY3" fmla="*/ 558261 h 1884330"/>
                  <a:gd name="connsiteX4" fmla="*/ -611 w 993461"/>
                  <a:gd name="connsiteY4" fmla="*/ 1324452 h 1884330"/>
                  <a:gd name="connsiteX5" fmla="*/ 90448 w 993461"/>
                  <a:gd name="connsiteY5" fmla="*/ 1430656 h 1884330"/>
                  <a:gd name="connsiteX6" fmla="*/ 105593 w 993461"/>
                  <a:gd name="connsiteY6" fmla="*/ 1432942 h 1884330"/>
                  <a:gd name="connsiteX7" fmla="*/ 106545 w 993461"/>
                  <a:gd name="connsiteY7" fmla="*/ 1448182 h 1884330"/>
                  <a:gd name="connsiteX8" fmla="*/ 178459 w 993461"/>
                  <a:gd name="connsiteY8" fmla="*/ 1542384 h 1884330"/>
                  <a:gd name="connsiteX9" fmla="*/ 208177 w 993461"/>
                  <a:gd name="connsiteY9" fmla="*/ 1552862 h 1884330"/>
                  <a:gd name="connsiteX10" fmla="*/ 185032 w 993461"/>
                  <a:gd name="connsiteY10" fmla="*/ 1574293 h 1884330"/>
                  <a:gd name="connsiteX11" fmla="*/ 147979 w 993461"/>
                  <a:gd name="connsiteY11" fmla="*/ 1648588 h 1884330"/>
                  <a:gd name="connsiteX12" fmla="*/ 189794 w 993461"/>
                  <a:gd name="connsiteY12" fmla="*/ 1735551 h 1884330"/>
                  <a:gd name="connsiteX13" fmla="*/ 323715 w 993461"/>
                  <a:gd name="connsiteY13" fmla="*/ 1788510 h 1884330"/>
                  <a:gd name="connsiteX14" fmla="*/ 496118 w 993461"/>
                  <a:gd name="connsiteY14" fmla="*/ 1883760 h 1884330"/>
                  <a:gd name="connsiteX15" fmla="*/ 668520 w 993461"/>
                  <a:gd name="connsiteY15" fmla="*/ 1788510 h 1884330"/>
                  <a:gd name="connsiteX16" fmla="*/ 802537 w 993461"/>
                  <a:gd name="connsiteY16" fmla="*/ 1735551 h 1884330"/>
                  <a:gd name="connsiteX17" fmla="*/ 844352 w 993461"/>
                  <a:gd name="connsiteY17" fmla="*/ 1648588 h 1884330"/>
                  <a:gd name="connsiteX18" fmla="*/ 807204 w 993461"/>
                  <a:gd name="connsiteY18" fmla="*/ 1574293 h 1884330"/>
                  <a:gd name="connsiteX19" fmla="*/ 784154 w 993461"/>
                  <a:gd name="connsiteY19" fmla="*/ 1552862 h 1884330"/>
                  <a:gd name="connsiteX20" fmla="*/ 813872 w 993461"/>
                  <a:gd name="connsiteY20" fmla="*/ 1542384 h 1884330"/>
                  <a:gd name="connsiteX21" fmla="*/ 885691 w 993461"/>
                  <a:gd name="connsiteY21" fmla="*/ 1448182 h 1884330"/>
                  <a:gd name="connsiteX22" fmla="*/ 886738 w 993461"/>
                  <a:gd name="connsiteY22" fmla="*/ 1432942 h 1884330"/>
                  <a:gd name="connsiteX23" fmla="*/ 901883 w 993461"/>
                  <a:gd name="connsiteY23" fmla="*/ 1430656 h 1884330"/>
                  <a:gd name="connsiteX24" fmla="*/ 992847 w 993461"/>
                  <a:gd name="connsiteY24" fmla="*/ 1324452 h 1884330"/>
                  <a:gd name="connsiteX25" fmla="*/ 992847 w 993461"/>
                  <a:gd name="connsiteY25" fmla="*/ 558261 h 1884330"/>
                  <a:gd name="connsiteX26" fmla="*/ 901883 w 993461"/>
                  <a:gd name="connsiteY26" fmla="*/ 452533 h 1884330"/>
                  <a:gd name="connsiteX27" fmla="*/ 886738 w 993461"/>
                  <a:gd name="connsiteY27" fmla="*/ 450152 h 1884330"/>
                  <a:gd name="connsiteX28" fmla="*/ 885691 w 993461"/>
                  <a:gd name="connsiteY28" fmla="*/ 434912 h 1884330"/>
                  <a:gd name="connsiteX29" fmla="*/ 813872 w 993461"/>
                  <a:gd name="connsiteY29" fmla="*/ 340710 h 1884330"/>
                  <a:gd name="connsiteX30" fmla="*/ 784154 w 993461"/>
                  <a:gd name="connsiteY30" fmla="*/ 330232 h 1884330"/>
                  <a:gd name="connsiteX31" fmla="*/ 807204 w 993461"/>
                  <a:gd name="connsiteY31" fmla="*/ 308801 h 1884330"/>
                  <a:gd name="connsiteX32" fmla="*/ 844352 w 993461"/>
                  <a:gd name="connsiteY32" fmla="*/ 234506 h 1884330"/>
                  <a:gd name="connsiteX33" fmla="*/ 802537 w 993461"/>
                  <a:gd name="connsiteY33" fmla="*/ 147638 h 1884330"/>
                  <a:gd name="connsiteX34" fmla="*/ 668520 w 993461"/>
                  <a:gd name="connsiteY34" fmla="*/ 94679 h 1884330"/>
                  <a:gd name="connsiteX35" fmla="*/ 496118 w 993461"/>
                  <a:gd name="connsiteY35" fmla="*/ -571 h 1884330"/>
                  <a:gd name="connsiteX36" fmla="*/ 323810 w 993461"/>
                  <a:gd name="connsiteY36" fmla="*/ 94679 h 1884330"/>
                  <a:gd name="connsiteX37" fmla="*/ 189794 w 993461"/>
                  <a:gd name="connsiteY37" fmla="*/ 147638 h 1884330"/>
                  <a:gd name="connsiteX38" fmla="*/ 147979 w 993461"/>
                  <a:gd name="connsiteY38" fmla="*/ 234506 h 1884330"/>
                  <a:gd name="connsiteX39" fmla="*/ 185032 w 993461"/>
                  <a:gd name="connsiteY39" fmla="*/ 308801 h 1884330"/>
                  <a:gd name="connsiteX40" fmla="*/ 208177 w 993461"/>
                  <a:gd name="connsiteY40" fmla="*/ 330232 h 1884330"/>
                  <a:gd name="connsiteX41" fmla="*/ 178459 w 993461"/>
                  <a:gd name="connsiteY41" fmla="*/ 340710 h 1884330"/>
                  <a:gd name="connsiteX42" fmla="*/ 106545 w 993461"/>
                  <a:gd name="connsiteY42" fmla="*/ 434531 h 188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93461" h="1884330">
                    <a:moveTo>
                      <a:pt x="106545" y="434531"/>
                    </a:moveTo>
                    <a:lnTo>
                      <a:pt x="105593" y="449771"/>
                    </a:lnTo>
                    <a:lnTo>
                      <a:pt x="90448" y="452153"/>
                    </a:lnTo>
                    <a:cubicBezTo>
                      <a:pt x="37918" y="459925"/>
                      <a:pt x="-897" y="505159"/>
                      <a:pt x="-611" y="558261"/>
                    </a:cubicBezTo>
                    <a:lnTo>
                      <a:pt x="-611" y="1324452"/>
                    </a:lnTo>
                    <a:cubicBezTo>
                      <a:pt x="-906" y="1377573"/>
                      <a:pt x="37899" y="1422836"/>
                      <a:pt x="90448" y="1430656"/>
                    </a:cubicBezTo>
                    <a:lnTo>
                      <a:pt x="105593" y="1432942"/>
                    </a:lnTo>
                    <a:lnTo>
                      <a:pt x="106545" y="1448182"/>
                    </a:lnTo>
                    <a:cubicBezTo>
                      <a:pt x="109517" y="1491139"/>
                      <a:pt x="137806" y="1528192"/>
                      <a:pt x="178459" y="1542384"/>
                    </a:cubicBezTo>
                    <a:lnTo>
                      <a:pt x="208177" y="1552862"/>
                    </a:lnTo>
                    <a:lnTo>
                      <a:pt x="185032" y="1574293"/>
                    </a:lnTo>
                    <a:cubicBezTo>
                      <a:pt x="163390" y="1593219"/>
                      <a:pt x="150074" y="1619908"/>
                      <a:pt x="147979" y="1648588"/>
                    </a:cubicBezTo>
                    <a:cubicBezTo>
                      <a:pt x="146941" y="1682649"/>
                      <a:pt x="162543" y="1715091"/>
                      <a:pt x="189794" y="1735551"/>
                    </a:cubicBezTo>
                    <a:cubicBezTo>
                      <a:pt x="226656" y="1765078"/>
                      <a:pt x="275995" y="1776985"/>
                      <a:pt x="323715" y="1788510"/>
                    </a:cubicBezTo>
                    <a:cubicBezTo>
                      <a:pt x="389914" y="1804417"/>
                      <a:pt x="458304" y="1820895"/>
                      <a:pt x="496118" y="1883760"/>
                    </a:cubicBezTo>
                    <a:cubicBezTo>
                      <a:pt x="534218" y="1820514"/>
                      <a:pt x="602322" y="1804036"/>
                      <a:pt x="668520" y="1788510"/>
                    </a:cubicBezTo>
                    <a:cubicBezTo>
                      <a:pt x="716145" y="1776985"/>
                      <a:pt x="765675" y="1765078"/>
                      <a:pt x="802537" y="1735551"/>
                    </a:cubicBezTo>
                    <a:cubicBezTo>
                      <a:pt x="829788" y="1715091"/>
                      <a:pt x="845390" y="1682649"/>
                      <a:pt x="844352" y="1648588"/>
                    </a:cubicBezTo>
                    <a:cubicBezTo>
                      <a:pt x="842266" y="1619889"/>
                      <a:pt x="828912" y="1593181"/>
                      <a:pt x="807204" y="1574293"/>
                    </a:cubicBezTo>
                    <a:lnTo>
                      <a:pt x="784154" y="1552862"/>
                    </a:lnTo>
                    <a:lnTo>
                      <a:pt x="813872" y="1542384"/>
                    </a:lnTo>
                    <a:cubicBezTo>
                      <a:pt x="854524" y="1528211"/>
                      <a:pt x="882785" y="1491139"/>
                      <a:pt x="885691" y="1448182"/>
                    </a:cubicBezTo>
                    <a:lnTo>
                      <a:pt x="886738" y="1432942"/>
                    </a:lnTo>
                    <a:lnTo>
                      <a:pt x="901883" y="1430656"/>
                    </a:lnTo>
                    <a:cubicBezTo>
                      <a:pt x="954394" y="1422798"/>
                      <a:pt x="993151" y="1377545"/>
                      <a:pt x="992847" y="1324452"/>
                    </a:cubicBezTo>
                    <a:lnTo>
                      <a:pt x="992847" y="558261"/>
                    </a:lnTo>
                    <a:cubicBezTo>
                      <a:pt x="992951" y="505331"/>
                      <a:pt x="954232" y="460334"/>
                      <a:pt x="901883" y="452533"/>
                    </a:cubicBezTo>
                    <a:lnTo>
                      <a:pt x="886738" y="450152"/>
                    </a:lnTo>
                    <a:lnTo>
                      <a:pt x="885691" y="434912"/>
                    </a:lnTo>
                    <a:cubicBezTo>
                      <a:pt x="882423" y="392098"/>
                      <a:pt x="854296" y="355198"/>
                      <a:pt x="813872" y="340710"/>
                    </a:cubicBezTo>
                    <a:lnTo>
                      <a:pt x="784154" y="330232"/>
                    </a:lnTo>
                    <a:lnTo>
                      <a:pt x="807204" y="308801"/>
                    </a:lnTo>
                    <a:cubicBezTo>
                      <a:pt x="828912" y="289913"/>
                      <a:pt x="842266" y="263205"/>
                      <a:pt x="844352" y="234506"/>
                    </a:cubicBezTo>
                    <a:cubicBezTo>
                      <a:pt x="845352" y="200473"/>
                      <a:pt x="829760" y="168079"/>
                      <a:pt x="802537" y="147638"/>
                    </a:cubicBezTo>
                    <a:cubicBezTo>
                      <a:pt x="765675" y="118016"/>
                      <a:pt x="716336" y="106109"/>
                      <a:pt x="668520" y="94679"/>
                    </a:cubicBezTo>
                    <a:cubicBezTo>
                      <a:pt x="602322" y="78677"/>
                      <a:pt x="534027" y="62199"/>
                      <a:pt x="496118" y="-571"/>
                    </a:cubicBezTo>
                    <a:cubicBezTo>
                      <a:pt x="458018" y="62675"/>
                      <a:pt x="389914" y="79153"/>
                      <a:pt x="323810" y="94679"/>
                    </a:cubicBezTo>
                    <a:cubicBezTo>
                      <a:pt x="276185" y="106109"/>
                      <a:pt x="226656" y="118016"/>
                      <a:pt x="189794" y="147638"/>
                    </a:cubicBezTo>
                    <a:cubicBezTo>
                      <a:pt x="162571" y="168079"/>
                      <a:pt x="146979" y="200473"/>
                      <a:pt x="147979" y="234506"/>
                    </a:cubicBezTo>
                    <a:cubicBezTo>
                      <a:pt x="150074" y="263186"/>
                      <a:pt x="163390" y="289875"/>
                      <a:pt x="185032" y="308801"/>
                    </a:cubicBezTo>
                    <a:lnTo>
                      <a:pt x="208177" y="330232"/>
                    </a:lnTo>
                    <a:lnTo>
                      <a:pt x="178459" y="340710"/>
                    </a:lnTo>
                    <a:cubicBezTo>
                      <a:pt x="138130" y="355131"/>
                      <a:pt x="109993" y="391840"/>
                      <a:pt x="106545" y="4345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026D5184-CFC3-9E39-A3E8-0C04A65D28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80508" y="291547"/>
              <a:ext cx="2361672" cy="2418522"/>
            </a:xfrm>
            <a:prstGeom prst="rect">
              <a:avLst/>
            </a:prstGeom>
          </p:spPr>
        </p:pic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072F6C6-E0D9-1FC8-2DCB-83C981E23ED9}"/>
              </a:ext>
            </a:extLst>
          </p:cNvPr>
          <p:cNvSpPr txBox="1"/>
          <p:nvPr/>
        </p:nvSpPr>
        <p:spPr>
          <a:xfrm>
            <a:off x="8581884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1B89823-7C5F-52D6-23CB-923FC4C5994B}"/>
              </a:ext>
            </a:extLst>
          </p:cNvPr>
          <p:cNvGrpSpPr/>
          <p:nvPr/>
        </p:nvGrpSpPr>
        <p:grpSpPr>
          <a:xfrm>
            <a:off x="5033047" y="464478"/>
            <a:ext cx="2689140" cy="5873060"/>
            <a:chOff x="8418088" y="291547"/>
            <a:chExt cx="2689140" cy="587306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C45D820-3C9F-BBFB-A75C-DAB100468F9E}"/>
                </a:ext>
              </a:extLst>
            </p:cNvPr>
            <p:cNvGrpSpPr/>
            <p:nvPr/>
          </p:nvGrpSpPr>
          <p:grpSpPr>
            <a:xfrm>
              <a:off x="8418088" y="1019961"/>
              <a:ext cx="2689140" cy="5144646"/>
              <a:chOff x="6456766" y="516379"/>
              <a:chExt cx="2689140" cy="5144646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2ED83F2-859C-5C4A-9694-A8BA18BE1509}"/>
                  </a:ext>
                </a:extLst>
              </p:cNvPr>
              <p:cNvSpPr/>
              <p:nvPr/>
            </p:nvSpPr>
            <p:spPr>
              <a:xfrm>
                <a:off x="6456766" y="516379"/>
                <a:ext cx="2689140" cy="5144646"/>
              </a:xfrm>
              <a:custGeom>
                <a:avLst/>
                <a:gdLst>
                  <a:gd name="connsiteX0" fmla="*/ 533932 w 1070138"/>
                  <a:gd name="connsiteY0" fmla="*/ 2046733 h 2047303"/>
                  <a:gd name="connsiteX1" fmla="*/ 504786 w 1070138"/>
                  <a:gd name="connsiteY1" fmla="*/ 1991583 h 2047303"/>
                  <a:gd name="connsiteX2" fmla="*/ 352957 w 1070138"/>
                  <a:gd name="connsiteY2" fmla="*/ 1907573 h 2047303"/>
                  <a:gd name="connsiteX3" fmla="*/ 203986 w 1070138"/>
                  <a:gd name="connsiteY3" fmla="*/ 1847279 h 2047303"/>
                  <a:gd name="connsiteX4" fmla="*/ 147979 w 1070138"/>
                  <a:gd name="connsiteY4" fmla="*/ 1728693 h 2047303"/>
                  <a:gd name="connsiteX5" fmla="*/ 178650 w 1070138"/>
                  <a:gd name="connsiteY5" fmla="*/ 1648779 h 2047303"/>
                  <a:gd name="connsiteX6" fmla="*/ 108355 w 1070138"/>
                  <a:gd name="connsiteY6" fmla="*/ 1547432 h 2047303"/>
                  <a:gd name="connsiteX7" fmla="*/ -611 w 1070138"/>
                  <a:gd name="connsiteY7" fmla="*/ 1406558 h 2047303"/>
                  <a:gd name="connsiteX8" fmla="*/ -611 w 1070138"/>
                  <a:gd name="connsiteY8" fmla="*/ 639985 h 2047303"/>
                  <a:gd name="connsiteX9" fmla="*/ 108355 w 1070138"/>
                  <a:gd name="connsiteY9" fmla="*/ 499111 h 2047303"/>
                  <a:gd name="connsiteX10" fmla="*/ 178650 w 1070138"/>
                  <a:gd name="connsiteY10" fmla="*/ 397765 h 2047303"/>
                  <a:gd name="connsiteX11" fmla="*/ 147979 w 1070138"/>
                  <a:gd name="connsiteY11" fmla="*/ 317850 h 2047303"/>
                  <a:gd name="connsiteX12" fmla="*/ 203986 w 1070138"/>
                  <a:gd name="connsiteY12" fmla="*/ 199169 h 2047303"/>
                  <a:gd name="connsiteX13" fmla="*/ 352957 w 1070138"/>
                  <a:gd name="connsiteY13" fmla="*/ 138971 h 2047303"/>
                  <a:gd name="connsiteX14" fmla="*/ 504786 w 1070138"/>
                  <a:gd name="connsiteY14" fmla="*/ 54960 h 2047303"/>
                  <a:gd name="connsiteX15" fmla="*/ 534218 w 1070138"/>
                  <a:gd name="connsiteY15" fmla="*/ -571 h 2047303"/>
                  <a:gd name="connsiteX16" fmla="*/ 563650 w 1070138"/>
                  <a:gd name="connsiteY16" fmla="*/ 54960 h 2047303"/>
                  <a:gd name="connsiteX17" fmla="*/ 716050 w 1070138"/>
                  <a:gd name="connsiteY17" fmla="*/ 138875 h 2047303"/>
                  <a:gd name="connsiteX18" fmla="*/ 864926 w 1070138"/>
                  <a:gd name="connsiteY18" fmla="*/ 199169 h 2047303"/>
                  <a:gd name="connsiteX19" fmla="*/ 893930 w 1070138"/>
                  <a:gd name="connsiteY19" fmla="*/ 393145 h 2047303"/>
                  <a:gd name="connsiteX20" fmla="*/ 890358 w 1070138"/>
                  <a:gd name="connsiteY20" fmla="*/ 397765 h 2047303"/>
                  <a:gd name="connsiteX21" fmla="*/ 960557 w 1070138"/>
                  <a:gd name="connsiteY21" fmla="*/ 499111 h 2047303"/>
                  <a:gd name="connsiteX22" fmla="*/ 1069523 w 1070138"/>
                  <a:gd name="connsiteY22" fmla="*/ 639985 h 2047303"/>
                  <a:gd name="connsiteX23" fmla="*/ 1069523 w 1070138"/>
                  <a:gd name="connsiteY23" fmla="*/ 1406176 h 2047303"/>
                  <a:gd name="connsiteX24" fmla="*/ 960557 w 1070138"/>
                  <a:gd name="connsiteY24" fmla="*/ 1547052 h 2047303"/>
                  <a:gd name="connsiteX25" fmla="*/ 889596 w 1070138"/>
                  <a:gd name="connsiteY25" fmla="*/ 1648683 h 2047303"/>
                  <a:gd name="connsiteX26" fmla="*/ 868831 w 1070138"/>
                  <a:gd name="connsiteY26" fmla="*/ 1843574 h 2047303"/>
                  <a:gd name="connsiteX27" fmla="*/ 864164 w 1070138"/>
                  <a:gd name="connsiteY27" fmla="*/ 1847184 h 2047303"/>
                  <a:gd name="connsiteX28" fmla="*/ 715288 w 1070138"/>
                  <a:gd name="connsiteY28" fmla="*/ 1907477 h 2047303"/>
                  <a:gd name="connsiteX29" fmla="*/ 563460 w 1070138"/>
                  <a:gd name="connsiteY29" fmla="*/ 1991488 h 2047303"/>
                  <a:gd name="connsiteX30" fmla="*/ 533932 w 1070138"/>
                  <a:gd name="connsiteY30" fmla="*/ 80297 h 2047303"/>
                  <a:gd name="connsiteX31" fmla="*/ 361625 w 1070138"/>
                  <a:gd name="connsiteY31" fmla="*/ 175547 h 2047303"/>
                  <a:gd name="connsiteX32" fmla="*/ 227609 w 1070138"/>
                  <a:gd name="connsiteY32" fmla="*/ 228506 h 2047303"/>
                  <a:gd name="connsiteX33" fmla="*/ 185794 w 1070138"/>
                  <a:gd name="connsiteY33" fmla="*/ 315469 h 2047303"/>
                  <a:gd name="connsiteX34" fmla="*/ 222846 w 1070138"/>
                  <a:gd name="connsiteY34" fmla="*/ 389764 h 2047303"/>
                  <a:gd name="connsiteX35" fmla="*/ 245992 w 1070138"/>
                  <a:gd name="connsiteY35" fmla="*/ 411195 h 2047303"/>
                  <a:gd name="connsiteX36" fmla="*/ 216274 w 1070138"/>
                  <a:gd name="connsiteY36" fmla="*/ 421673 h 2047303"/>
                  <a:gd name="connsiteX37" fmla="*/ 144360 w 1070138"/>
                  <a:gd name="connsiteY37" fmla="*/ 515875 h 2047303"/>
                  <a:gd name="connsiteX38" fmla="*/ 143407 w 1070138"/>
                  <a:gd name="connsiteY38" fmla="*/ 531115 h 2047303"/>
                  <a:gd name="connsiteX39" fmla="*/ 128262 w 1070138"/>
                  <a:gd name="connsiteY39" fmla="*/ 533401 h 2047303"/>
                  <a:gd name="connsiteX40" fmla="*/ 37203 w 1070138"/>
                  <a:gd name="connsiteY40" fmla="*/ 639605 h 2047303"/>
                  <a:gd name="connsiteX41" fmla="*/ 37203 w 1070138"/>
                  <a:gd name="connsiteY41" fmla="*/ 1405796 h 2047303"/>
                  <a:gd name="connsiteX42" fmla="*/ 128262 w 1070138"/>
                  <a:gd name="connsiteY42" fmla="*/ 1511904 h 2047303"/>
                  <a:gd name="connsiteX43" fmla="*/ 143407 w 1070138"/>
                  <a:gd name="connsiteY43" fmla="*/ 1514286 h 2047303"/>
                  <a:gd name="connsiteX44" fmla="*/ 144360 w 1070138"/>
                  <a:gd name="connsiteY44" fmla="*/ 1529525 h 2047303"/>
                  <a:gd name="connsiteX45" fmla="*/ 216274 w 1070138"/>
                  <a:gd name="connsiteY45" fmla="*/ 1623728 h 2047303"/>
                  <a:gd name="connsiteX46" fmla="*/ 245992 w 1070138"/>
                  <a:gd name="connsiteY46" fmla="*/ 1634205 h 2047303"/>
                  <a:gd name="connsiteX47" fmla="*/ 222846 w 1070138"/>
                  <a:gd name="connsiteY47" fmla="*/ 1655636 h 2047303"/>
                  <a:gd name="connsiteX48" fmla="*/ 185794 w 1070138"/>
                  <a:gd name="connsiteY48" fmla="*/ 1729932 h 2047303"/>
                  <a:gd name="connsiteX49" fmla="*/ 227609 w 1070138"/>
                  <a:gd name="connsiteY49" fmla="*/ 1816800 h 2047303"/>
                  <a:gd name="connsiteX50" fmla="*/ 361530 w 1070138"/>
                  <a:gd name="connsiteY50" fmla="*/ 1869759 h 2047303"/>
                  <a:gd name="connsiteX51" fmla="*/ 533932 w 1070138"/>
                  <a:gd name="connsiteY51" fmla="*/ 1965009 h 2047303"/>
                  <a:gd name="connsiteX52" fmla="*/ 706335 w 1070138"/>
                  <a:gd name="connsiteY52" fmla="*/ 1869759 h 2047303"/>
                  <a:gd name="connsiteX53" fmla="*/ 840351 w 1070138"/>
                  <a:gd name="connsiteY53" fmla="*/ 1816800 h 2047303"/>
                  <a:gd name="connsiteX54" fmla="*/ 882166 w 1070138"/>
                  <a:gd name="connsiteY54" fmla="*/ 1729932 h 2047303"/>
                  <a:gd name="connsiteX55" fmla="*/ 845019 w 1070138"/>
                  <a:gd name="connsiteY55" fmla="*/ 1655636 h 2047303"/>
                  <a:gd name="connsiteX56" fmla="*/ 821968 w 1070138"/>
                  <a:gd name="connsiteY56" fmla="*/ 1634205 h 2047303"/>
                  <a:gd name="connsiteX57" fmla="*/ 851686 w 1070138"/>
                  <a:gd name="connsiteY57" fmla="*/ 1623728 h 2047303"/>
                  <a:gd name="connsiteX58" fmla="*/ 923505 w 1070138"/>
                  <a:gd name="connsiteY58" fmla="*/ 1529525 h 2047303"/>
                  <a:gd name="connsiteX59" fmla="*/ 924553 w 1070138"/>
                  <a:gd name="connsiteY59" fmla="*/ 1514286 h 2047303"/>
                  <a:gd name="connsiteX60" fmla="*/ 939697 w 1070138"/>
                  <a:gd name="connsiteY60" fmla="*/ 1511904 h 2047303"/>
                  <a:gd name="connsiteX61" fmla="*/ 1030661 w 1070138"/>
                  <a:gd name="connsiteY61" fmla="*/ 1405796 h 2047303"/>
                  <a:gd name="connsiteX62" fmla="*/ 1030661 w 1070138"/>
                  <a:gd name="connsiteY62" fmla="*/ 639985 h 2047303"/>
                  <a:gd name="connsiteX63" fmla="*/ 939697 w 1070138"/>
                  <a:gd name="connsiteY63" fmla="*/ 534258 h 2047303"/>
                  <a:gd name="connsiteX64" fmla="*/ 924553 w 1070138"/>
                  <a:gd name="connsiteY64" fmla="*/ 531972 h 2047303"/>
                  <a:gd name="connsiteX65" fmla="*/ 923505 w 1070138"/>
                  <a:gd name="connsiteY65" fmla="*/ 516732 h 2047303"/>
                  <a:gd name="connsiteX66" fmla="*/ 851686 w 1070138"/>
                  <a:gd name="connsiteY66" fmla="*/ 422530 h 2047303"/>
                  <a:gd name="connsiteX67" fmla="*/ 821968 w 1070138"/>
                  <a:gd name="connsiteY67" fmla="*/ 412052 h 2047303"/>
                  <a:gd name="connsiteX68" fmla="*/ 845019 w 1070138"/>
                  <a:gd name="connsiteY68" fmla="*/ 390621 h 2047303"/>
                  <a:gd name="connsiteX69" fmla="*/ 882166 w 1070138"/>
                  <a:gd name="connsiteY69" fmla="*/ 316326 h 2047303"/>
                  <a:gd name="connsiteX70" fmla="*/ 840351 w 1070138"/>
                  <a:gd name="connsiteY70" fmla="*/ 229363 h 2047303"/>
                  <a:gd name="connsiteX71" fmla="*/ 706335 w 1070138"/>
                  <a:gd name="connsiteY71" fmla="*/ 176404 h 2047303"/>
                  <a:gd name="connsiteX72" fmla="*/ 533932 w 1070138"/>
                  <a:gd name="connsiteY72" fmla="*/ 80297 h 204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070138" h="2047303">
                    <a:moveTo>
                      <a:pt x="533932" y="2046733"/>
                    </a:moveTo>
                    <a:lnTo>
                      <a:pt x="504786" y="1991583"/>
                    </a:lnTo>
                    <a:cubicBezTo>
                      <a:pt x="476211" y="1937195"/>
                      <a:pt x="419061" y="1923479"/>
                      <a:pt x="352957" y="1907573"/>
                    </a:cubicBezTo>
                    <a:cubicBezTo>
                      <a:pt x="301141" y="1895095"/>
                      <a:pt x="247516" y="1882236"/>
                      <a:pt x="203986" y="1847279"/>
                    </a:cubicBezTo>
                    <a:cubicBezTo>
                      <a:pt x="167211" y="1819162"/>
                      <a:pt x="146332" y="1774966"/>
                      <a:pt x="147979" y="1728693"/>
                    </a:cubicBezTo>
                    <a:cubicBezTo>
                      <a:pt x="149637" y="1699509"/>
                      <a:pt x="160352" y="1671572"/>
                      <a:pt x="178650" y="1648779"/>
                    </a:cubicBezTo>
                    <a:cubicBezTo>
                      <a:pt x="141369" y="1627061"/>
                      <a:pt x="115632" y="1589952"/>
                      <a:pt x="108355" y="1547432"/>
                    </a:cubicBezTo>
                    <a:cubicBezTo>
                      <a:pt x="43995" y="1531068"/>
                      <a:pt x="-954" y="1472966"/>
                      <a:pt x="-611" y="1406558"/>
                    </a:cubicBezTo>
                    <a:lnTo>
                      <a:pt x="-611" y="639985"/>
                    </a:lnTo>
                    <a:cubicBezTo>
                      <a:pt x="-982" y="573568"/>
                      <a:pt x="43976" y="515447"/>
                      <a:pt x="108355" y="499111"/>
                    </a:cubicBezTo>
                    <a:cubicBezTo>
                      <a:pt x="115604" y="456581"/>
                      <a:pt x="141359" y="419454"/>
                      <a:pt x="178650" y="397765"/>
                    </a:cubicBezTo>
                    <a:cubicBezTo>
                      <a:pt x="160362" y="374971"/>
                      <a:pt x="149637" y="347035"/>
                      <a:pt x="147979" y="317850"/>
                    </a:cubicBezTo>
                    <a:cubicBezTo>
                      <a:pt x="146303" y="271549"/>
                      <a:pt x="167182" y="227305"/>
                      <a:pt x="203986" y="199169"/>
                    </a:cubicBezTo>
                    <a:cubicBezTo>
                      <a:pt x="247516" y="164307"/>
                      <a:pt x="301141" y="151544"/>
                      <a:pt x="352957" y="138971"/>
                    </a:cubicBezTo>
                    <a:cubicBezTo>
                      <a:pt x="418966" y="123064"/>
                      <a:pt x="476020" y="109253"/>
                      <a:pt x="504786" y="54960"/>
                    </a:cubicBezTo>
                    <a:lnTo>
                      <a:pt x="534218" y="-571"/>
                    </a:lnTo>
                    <a:lnTo>
                      <a:pt x="563650" y="54960"/>
                    </a:lnTo>
                    <a:cubicBezTo>
                      <a:pt x="592225" y="109253"/>
                      <a:pt x="649375" y="123064"/>
                      <a:pt x="716050" y="138875"/>
                    </a:cubicBezTo>
                    <a:cubicBezTo>
                      <a:pt x="767866" y="151353"/>
                      <a:pt x="821397" y="164307"/>
                      <a:pt x="864926" y="199169"/>
                    </a:cubicBezTo>
                    <a:cubicBezTo>
                      <a:pt x="926496" y="244727"/>
                      <a:pt x="939488" y="331566"/>
                      <a:pt x="893930" y="393145"/>
                    </a:cubicBezTo>
                    <a:cubicBezTo>
                      <a:pt x="892777" y="394707"/>
                      <a:pt x="891577" y="396250"/>
                      <a:pt x="890358" y="397765"/>
                    </a:cubicBezTo>
                    <a:cubicBezTo>
                      <a:pt x="927639" y="419463"/>
                      <a:pt x="953356" y="456591"/>
                      <a:pt x="960557" y="499111"/>
                    </a:cubicBezTo>
                    <a:cubicBezTo>
                      <a:pt x="1024965" y="515408"/>
                      <a:pt x="1069933" y="573549"/>
                      <a:pt x="1069523" y="639985"/>
                    </a:cubicBezTo>
                    <a:lnTo>
                      <a:pt x="1069523" y="1406176"/>
                    </a:lnTo>
                    <a:cubicBezTo>
                      <a:pt x="1069894" y="1472595"/>
                      <a:pt x="1024937" y="1530716"/>
                      <a:pt x="960557" y="1547052"/>
                    </a:cubicBezTo>
                    <a:cubicBezTo>
                      <a:pt x="953232" y="1589809"/>
                      <a:pt x="927210" y="1627071"/>
                      <a:pt x="889596" y="1648683"/>
                    </a:cubicBezTo>
                    <a:cubicBezTo>
                      <a:pt x="937678" y="1708234"/>
                      <a:pt x="928382" y="1795492"/>
                      <a:pt x="868831" y="1843574"/>
                    </a:cubicBezTo>
                    <a:cubicBezTo>
                      <a:pt x="867307" y="1844813"/>
                      <a:pt x="865745" y="1846012"/>
                      <a:pt x="864164" y="1847184"/>
                    </a:cubicBezTo>
                    <a:cubicBezTo>
                      <a:pt x="820635" y="1882141"/>
                      <a:pt x="767104" y="1894809"/>
                      <a:pt x="715288" y="1907477"/>
                    </a:cubicBezTo>
                    <a:cubicBezTo>
                      <a:pt x="649280" y="1923384"/>
                      <a:pt x="592225" y="1937100"/>
                      <a:pt x="563460" y="1991488"/>
                    </a:cubicBezTo>
                    <a:close/>
                    <a:moveTo>
                      <a:pt x="533932" y="80297"/>
                    </a:moveTo>
                    <a:cubicBezTo>
                      <a:pt x="495832" y="143542"/>
                      <a:pt x="427728" y="160021"/>
                      <a:pt x="361625" y="175547"/>
                    </a:cubicBezTo>
                    <a:cubicBezTo>
                      <a:pt x="314000" y="187072"/>
                      <a:pt x="264470" y="198978"/>
                      <a:pt x="227609" y="228506"/>
                    </a:cubicBezTo>
                    <a:cubicBezTo>
                      <a:pt x="200357" y="248965"/>
                      <a:pt x="184755" y="281407"/>
                      <a:pt x="185794" y="315469"/>
                    </a:cubicBezTo>
                    <a:cubicBezTo>
                      <a:pt x="187889" y="344149"/>
                      <a:pt x="201205" y="370838"/>
                      <a:pt x="222846" y="389764"/>
                    </a:cubicBezTo>
                    <a:lnTo>
                      <a:pt x="245992" y="411195"/>
                    </a:lnTo>
                    <a:lnTo>
                      <a:pt x="216274" y="421673"/>
                    </a:lnTo>
                    <a:cubicBezTo>
                      <a:pt x="175830" y="436151"/>
                      <a:pt x="147665" y="473041"/>
                      <a:pt x="144360" y="515875"/>
                    </a:cubicBezTo>
                    <a:lnTo>
                      <a:pt x="143407" y="531115"/>
                    </a:lnTo>
                    <a:lnTo>
                      <a:pt x="128262" y="533401"/>
                    </a:lnTo>
                    <a:cubicBezTo>
                      <a:pt x="75713" y="541221"/>
                      <a:pt x="36909" y="586483"/>
                      <a:pt x="37203" y="639605"/>
                    </a:cubicBezTo>
                    <a:lnTo>
                      <a:pt x="37203" y="1405796"/>
                    </a:lnTo>
                    <a:cubicBezTo>
                      <a:pt x="36918" y="1458898"/>
                      <a:pt x="75732" y="1504132"/>
                      <a:pt x="128262" y="1511904"/>
                    </a:cubicBezTo>
                    <a:lnTo>
                      <a:pt x="143407" y="1514286"/>
                    </a:lnTo>
                    <a:lnTo>
                      <a:pt x="144360" y="1529525"/>
                    </a:lnTo>
                    <a:cubicBezTo>
                      <a:pt x="147379" y="1572464"/>
                      <a:pt x="175650" y="1609497"/>
                      <a:pt x="216274" y="1623728"/>
                    </a:cubicBezTo>
                    <a:lnTo>
                      <a:pt x="245992" y="1634205"/>
                    </a:lnTo>
                    <a:lnTo>
                      <a:pt x="222846" y="1655636"/>
                    </a:lnTo>
                    <a:cubicBezTo>
                      <a:pt x="201205" y="1674562"/>
                      <a:pt x="187889" y="1701251"/>
                      <a:pt x="185794" y="1729932"/>
                    </a:cubicBezTo>
                    <a:cubicBezTo>
                      <a:pt x="184794" y="1763965"/>
                      <a:pt x="200386" y="1796359"/>
                      <a:pt x="227609" y="1816800"/>
                    </a:cubicBezTo>
                    <a:cubicBezTo>
                      <a:pt x="264470" y="1846422"/>
                      <a:pt x="313810" y="1858329"/>
                      <a:pt x="361530" y="1869759"/>
                    </a:cubicBezTo>
                    <a:cubicBezTo>
                      <a:pt x="427728" y="1885761"/>
                      <a:pt x="496118" y="1902239"/>
                      <a:pt x="533932" y="1965009"/>
                    </a:cubicBezTo>
                    <a:cubicBezTo>
                      <a:pt x="572032" y="1901667"/>
                      <a:pt x="640136" y="1885284"/>
                      <a:pt x="706335" y="1869759"/>
                    </a:cubicBezTo>
                    <a:cubicBezTo>
                      <a:pt x="753960" y="1858329"/>
                      <a:pt x="803490" y="1846422"/>
                      <a:pt x="840351" y="1816800"/>
                    </a:cubicBezTo>
                    <a:cubicBezTo>
                      <a:pt x="867574" y="1796359"/>
                      <a:pt x="883166" y="1763965"/>
                      <a:pt x="882166" y="1729932"/>
                    </a:cubicBezTo>
                    <a:cubicBezTo>
                      <a:pt x="880080" y="1701233"/>
                      <a:pt x="866727" y="1674525"/>
                      <a:pt x="845019" y="1655636"/>
                    </a:cubicBezTo>
                    <a:lnTo>
                      <a:pt x="821968" y="1634205"/>
                    </a:lnTo>
                    <a:lnTo>
                      <a:pt x="851686" y="1623728"/>
                    </a:lnTo>
                    <a:cubicBezTo>
                      <a:pt x="892320" y="1609526"/>
                      <a:pt x="920571" y="1572474"/>
                      <a:pt x="923505" y="1529525"/>
                    </a:cubicBezTo>
                    <a:lnTo>
                      <a:pt x="924553" y="1514286"/>
                    </a:lnTo>
                    <a:lnTo>
                      <a:pt x="939697" y="1511904"/>
                    </a:lnTo>
                    <a:cubicBezTo>
                      <a:pt x="992190" y="1504084"/>
                      <a:pt x="1030957" y="1458869"/>
                      <a:pt x="1030661" y="1405796"/>
                    </a:cubicBezTo>
                    <a:lnTo>
                      <a:pt x="1030661" y="639985"/>
                    </a:lnTo>
                    <a:cubicBezTo>
                      <a:pt x="1030728" y="587074"/>
                      <a:pt x="992028" y="542097"/>
                      <a:pt x="939697" y="534258"/>
                    </a:cubicBezTo>
                    <a:lnTo>
                      <a:pt x="924553" y="531972"/>
                    </a:lnTo>
                    <a:lnTo>
                      <a:pt x="923505" y="516732"/>
                    </a:lnTo>
                    <a:cubicBezTo>
                      <a:pt x="920238" y="473917"/>
                      <a:pt x="892110" y="437018"/>
                      <a:pt x="851686" y="422530"/>
                    </a:cubicBezTo>
                    <a:lnTo>
                      <a:pt x="821968" y="412052"/>
                    </a:lnTo>
                    <a:lnTo>
                      <a:pt x="845019" y="390621"/>
                    </a:lnTo>
                    <a:cubicBezTo>
                      <a:pt x="866727" y="371733"/>
                      <a:pt x="880080" y="345025"/>
                      <a:pt x="882166" y="316326"/>
                    </a:cubicBezTo>
                    <a:cubicBezTo>
                      <a:pt x="883205" y="282265"/>
                      <a:pt x="867603" y="249823"/>
                      <a:pt x="840351" y="229363"/>
                    </a:cubicBezTo>
                    <a:cubicBezTo>
                      <a:pt x="803490" y="199836"/>
                      <a:pt x="754150" y="187929"/>
                      <a:pt x="706335" y="176404"/>
                    </a:cubicBezTo>
                    <a:cubicBezTo>
                      <a:pt x="640136" y="160021"/>
                      <a:pt x="571461" y="143733"/>
                      <a:pt x="533932" y="8029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1D0C83A9-B381-6077-39A3-930CF2DD8127}"/>
                  </a:ext>
                </a:extLst>
              </p:cNvPr>
              <p:cNvSpPr/>
              <p:nvPr/>
            </p:nvSpPr>
            <p:spPr>
              <a:xfrm>
                <a:off x="6551793" y="721745"/>
                <a:ext cx="2496459" cy="4735113"/>
              </a:xfrm>
              <a:custGeom>
                <a:avLst/>
                <a:gdLst>
                  <a:gd name="connsiteX0" fmla="*/ 106545 w 993461"/>
                  <a:gd name="connsiteY0" fmla="*/ 434531 h 1884330"/>
                  <a:gd name="connsiteX1" fmla="*/ 105593 w 993461"/>
                  <a:gd name="connsiteY1" fmla="*/ 449771 h 1884330"/>
                  <a:gd name="connsiteX2" fmla="*/ 90448 w 993461"/>
                  <a:gd name="connsiteY2" fmla="*/ 452153 h 1884330"/>
                  <a:gd name="connsiteX3" fmla="*/ -611 w 993461"/>
                  <a:gd name="connsiteY3" fmla="*/ 558261 h 1884330"/>
                  <a:gd name="connsiteX4" fmla="*/ -611 w 993461"/>
                  <a:gd name="connsiteY4" fmla="*/ 1324452 h 1884330"/>
                  <a:gd name="connsiteX5" fmla="*/ 90448 w 993461"/>
                  <a:gd name="connsiteY5" fmla="*/ 1430656 h 1884330"/>
                  <a:gd name="connsiteX6" fmla="*/ 105593 w 993461"/>
                  <a:gd name="connsiteY6" fmla="*/ 1432942 h 1884330"/>
                  <a:gd name="connsiteX7" fmla="*/ 106545 w 993461"/>
                  <a:gd name="connsiteY7" fmla="*/ 1448182 h 1884330"/>
                  <a:gd name="connsiteX8" fmla="*/ 178459 w 993461"/>
                  <a:gd name="connsiteY8" fmla="*/ 1542384 h 1884330"/>
                  <a:gd name="connsiteX9" fmla="*/ 208177 w 993461"/>
                  <a:gd name="connsiteY9" fmla="*/ 1552862 h 1884330"/>
                  <a:gd name="connsiteX10" fmla="*/ 185032 w 993461"/>
                  <a:gd name="connsiteY10" fmla="*/ 1574293 h 1884330"/>
                  <a:gd name="connsiteX11" fmla="*/ 147979 w 993461"/>
                  <a:gd name="connsiteY11" fmla="*/ 1648588 h 1884330"/>
                  <a:gd name="connsiteX12" fmla="*/ 189794 w 993461"/>
                  <a:gd name="connsiteY12" fmla="*/ 1735551 h 1884330"/>
                  <a:gd name="connsiteX13" fmla="*/ 323715 w 993461"/>
                  <a:gd name="connsiteY13" fmla="*/ 1788510 h 1884330"/>
                  <a:gd name="connsiteX14" fmla="*/ 496118 w 993461"/>
                  <a:gd name="connsiteY14" fmla="*/ 1883760 h 1884330"/>
                  <a:gd name="connsiteX15" fmla="*/ 668520 w 993461"/>
                  <a:gd name="connsiteY15" fmla="*/ 1788510 h 1884330"/>
                  <a:gd name="connsiteX16" fmla="*/ 802537 w 993461"/>
                  <a:gd name="connsiteY16" fmla="*/ 1735551 h 1884330"/>
                  <a:gd name="connsiteX17" fmla="*/ 844352 w 993461"/>
                  <a:gd name="connsiteY17" fmla="*/ 1648588 h 1884330"/>
                  <a:gd name="connsiteX18" fmla="*/ 807204 w 993461"/>
                  <a:gd name="connsiteY18" fmla="*/ 1574293 h 1884330"/>
                  <a:gd name="connsiteX19" fmla="*/ 784154 w 993461"/>
                  <a:gd name="connsiteY19" fmla="*/ 1552862 h 1884330"/>
                  <a:gd name="connsiteX20" fmla="*/ 813872 w 993461"/>
                  <a:gd name="connsiteY20" fmla="*/ 1542384 h 1884330"/>
                  <a:gd name="connsiteX21" fmla="*/ 885691 w 993461"/>
                  <a:gd name="connsiteY21" fmla="*/ 1448182 h 1884330"/>
                  <a:gd name="connsiteX22" fmla="*/ 886738 w 993461"/>
                  <a:gd name="connsiteY22" fmla="*/ 1432942 h 1884330"/>
                  <a:gd name="connsiteX23" fmla="*/ 901883 w 993461"/>
                  <a:gd name="connsiteY23" fmla="*/ 1430656 h 1884330"/>
                  <a:gd name="connsiteX24" fmla="*/ 992847 w 993461"/>
                  <a:gd name="connsiteY24" fmla="*/ 1324452 h 1884330"/>
                  <a:gd name="connsiteX25" fmla="*/ 992847 w 993461"/>
                  <a:gd name="connsiteY25" fmla="*/ 558261 h 1884330"/>
                  <a:gd name="connsiteX26" fmla="*/ 901883 w 993461"/>
                  <a:gd name="connsiteY26" fmla="*/ 452533 h 1884330"/>
                  <a:gd name="connsiteX27" fmla="*/ 886738 w 993461"/>
                  <a:gd name="connsiteY27" fmla="*/ 450152 h 1884330"/>
                  <a:gd name="connsiteX28" fmla="*/ 885691 w 993461"/>
                  <a:gd name="connsiteY28" fmla="*/ 434912 h 1884330"/>
                  <a:gd name="connsiteX29" fmla="*/ 813872 w 993461"/>
                  <a:gd name="connsiteY29" fmla="*/ 340710 h 1884330"/>
                  <a:gd name="connsiteX30" fmla="*/ 784154 w 993461"/>
                  <a:gd name="connsiteY30" fmla="*/ 330232 h 1884330"/>
                  <a:gd name="connsiteX31" fmla="*/ 807204 w 993461"/>
                  <a:gd name="connsiteY31" fmla="*/ 308801 h 1884330"/>
                  <a:gd name="connsiteX32" fmla="*/ 844352 w 993461"/>
                  <a:gd name="connsiteY32" fmla="*/ 234506 h 1884330"/>
                  <a:gd name="connsiteX33" fmla="*/ 802537 w 993461"/>
                  <a:gd name="connsiteY33" fmla="*/ 147638 h 1884330"/>
                  <a:gd name="connsiteX34" fmla="*/ 668520 w 993461"/>
                  <a:gd name="connsiteY34" fmla="*/ 94679 h 1884330"/>
                  <a:gd name="connsiteX35" fmla="*/ 496118 w 993461"/>
                  <a:gd name="connsiteY35" fmla="*/ -571 h 1884330"/>
                  <a:gd name="connsiteX36" fmla="*/ 323810 w 993461"/>
                  <a:gd name="connsiteY36" fmla="*/ 94679 h 1884330"/>
                  <a:gd name="connsiteX37" fmla="*/ 189794 w 993461"/>
                  <a:gd name="connsiteY37" fmla="*/ 147638 h 1884330"/>
                  <a:gd name="connsiteX38" fmla="*/ 147979 w 993461"/>
                  <a:gd name="connsiteY38" fmla="*/ 234506 h 1884330"/>
                  <a:gd name="connsiteX39" fmla="*/ 185032 w 993461"/>
                  <a:gd name="connsiteY39" fmla="*/ 308801 h 1884330"/>
                  <a:gd name="connsiteX40" fmla="*/ 208177 w 993461"/>
                  <a:gd name="connsiteY40" fmla="*/ 330232 h 1884330"/>
                  <a:gd name="connsiteX41" fmla="*/ 178459 w 993461"/>
                  <a:gd name="connsiteY41" fmla="*/ 340710 h 1884330"/>
                  <a:gd name="connsiteX42" fmla="*/ 106545 w 993461"/>
                  <a:gd name="connsiteY42" fmla="*/ 434531 h 188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93461" h="1884330">
                    <a:moveTo>
                      <a:pt x="106545" y="434531"/>
                    </a:moveTo>
                    <a:lnTo>
                      <a:pt x="105593" y="449771"/>
                    </a:lnTo>
                    <a:lnTo>
                      <a:pt x="90448" y="452153"/>
                    </a:lnTo>
                    <a:cubicBezTo>
                      <a:pt x="37918" y="459925"/>
                      <a:pt x="-897" y="505159"/>
                      <a:pt x="-611" y="558261"/>
                    </a:cubicBezTo>
                    <a:lnTo>
                      <a:pt x="-611" y="1324452"/>
                    </a:lnTo>
                    <a:cubicBezTo>
                      <a:pt x="-906" y="1377573"/>
                      <a:pt x="37899" y="1422836"/>
                      <a:pt x="90448" y="1430656"/>
                    </a:cubicBezTo>
                    <a:lnTo>
                      <a:pt x="105593" y="1432942"/>
                    </a:lnTo>
                    <a:lnTo>
                      <a:pt x="106545" y="1448182"/>
                    </a:lnTo>
                    <a:cubicBezTo>
                      <a:pt x="109517" y="1491139"/>
                      <a:pt x="137806" y="1528192"/>
                      <a:pt x="178459" y="1542384"/>
                    </a:cubicBezTo>
                    <a:lnTo>
                      <a:pt x="208177" y="1552862"/>
                    </a:lnTo>
                    <a:lnTo>
                      <a:pt x="185032" y="1574293"/>
                    </a:lnTo>
                    <a:cubicBezTo>
                      <a:pt x="163390" y="1593219"/>
                      <a:pt x="150074" y="1619908"/>
                      <a:pt x="147979" y="1648588"/>
                    </a:cubicBezTo>
                    <a:cubicBezTo>
                      <a:pt x="146941" y="1682649"/>
                      <a:pt x="162543" y="1715091"/>
                      <a:pt x="189794" y="1735551"/>
                    </a:cubicBezTo>
                    <a:cubicBezTo>
                      <a:pt x="226656" y="1765078"/>
                      <a:pt x="275995" y="1776985"/>
                      <a:pt x="323715" y="1788510"/>
                    </a:cubicBezTo>
                    <a:cubicBezTo>
                      <a:pt x="389914" y="1804417"/>
                      <a:pt x="458304" y="1820895"/>
                      <a:pt x="496118" y="1883760"/>
                    </a:cubicBezTo>
                    <a:cubicBezTo>
                      <a:pt x="534218" y="1820514"/>
                      <a:pt x="602322" y="1804036"/>
                      <a:pt x="668520" y="1788510"/>
                    </a:cubicBezTo>
                    <a:cubicBezTo>
                      <a:pt x="716145" y="1776985"/>
                      <a:pt x="765675" y="1765078"/>
                      <a:pt x="802537" y="1735551"/>
                    </a:cubicBezTo>
                    <a:cubicBezTo>
                      <a:pt x="829788" y="1715091"/>
                      <a:pt x="845390" y="1682649"/>
                      <a:pt x="844352" y="1648588"/>
                    </a:cubicBezTo>
                    <a:cubicBezTo>
                      <a:pt x="842266" y="1619889"/>
                      <a:pt x="828912" y="1593181"/>
                      <a:pt x="807204" y="1574293"/>
                    </a:cubicBezTo>
                    <a:lnTo>
                      <a:pt x="784154" y="1552862"/>
                    </a:lnTo>
                    <a:lnTo>
                      <a:pt x="813872" y="1542384"/>
                    </a:lnTo>
                    <a:cubicBezTo>
                      <a:pt x="854524" y="1528211"/>
                      <a:pt x="882785" y="1491139"/>
                      <a:pt x="885691" y="1448182"/>
                    </a:cubicBezTo>
                    <a:lnTo>
                      <a:pt x="886738" y="1432942"/>
                    </a:lnTo>
                    <a:lnTo>
                      <a:pt x="901883" y="1430656"/>
                    </a:lnTo>
                    <a:cubicBezTo>
                      <a:pt x="954394" y="1422798"/>
                      <a:pt x="993151" y="1377545"/>
                      <a:pt x="992847" y="1324452"/>
                    </a:cubicBezTo>
                    <a:lnTo>
                      <a:pt x="992847" y="558261"/>
                    </a:lnTo>
                    <a:cubicBezTo>
                      <a:pt x="992951" y="505331"/>
                      <a:pt x="954232" y="460334"/>
                      <a:pt x="901883" y="452533"/>
                    </a:cubicBezTo>
                    <a:lnTo>
                      <a:pt x="886738" y="450152"/>
                    </a:lnTo>
                    <a:lnTo>
                      <a:pt x="885691" y="434912"/>
                    </a:lnTo>
                    <a:cubicBezTo>
                      <a:pt x="882423" y="392098"/>
                      <a:pt x="854296" y="355198"/>
                      <a:pt x="813872" y="340710"/>
                    </a:cubicBezTo>
                    <a:lnTo>
                      <a:pt x="784154" y="330232"/>
                    </a:lnTo>
                    <a:lnTo>
                      <a:pt x="807204" y="308801"/>
                    </a:lnTo>
                    <a:cubicBezTo>
                      <a:pt x="828912" y="289913"/>
                      <a:pt x="842266" y="263205"/>
                      <a:pt x="844352" y="234506"/>
                    </a:cubicBezTo>
                    <a:cubicBezTo>
                      <a:pt x="845352" y="200473"/>
                      <a:pt x="829760" y="168079"/>
                      <a:pt x="802537" y="147638"/>
                    </a:cubicBezTo>
                    <a:cubicBezTo>
                      <a:pt x="765675" y="118016"/>
                      <a:pt x="716336" y="106109"/>
                      <a:pt x="668520" y="94679"/>
                    </a:cubicBezTo>
                    <a:cubicBezTo>
                      <a:pt x="602322" y="78677"/>
                      <a:pt x="534027" y="62199"/>
                      <a:pt x="496118" y="-571"/>
                    </a:cubicBezTo>
                    <a:cubicBezTo>
                      <a:pt x="458018" y="62675"/>
                      <a:pt x="389914" y="79153"/>
                      <a:pt x="323810" y="94679"/>
                    </a:cubicBezTo>
                    <a:cubicBezTo>
                      <a:pt x="276185" y="106109"/>
                      <a:pt x="226656" y="118016"/>
                      <a:pt x="189794" y="147638"/>
                    </a:cubicBezTo>
                    <a:cubicBezTo>
                      <a:pt x="162571" y="168079"/>
                      <a:pt x="146979" y="200473"/>
                      <a:pt x="147979" y="234506"/>
                    </a:cubicBezTo>
                    <a:cubicBezTo>
                      <a:pt x="150074" y="263186"/>
                      <a:pt x="163390" y="289875"/>
                      <a:pt x="185032" y="308801"/>
                    </a:cubicBezTo>
                    <a:lnTo>
                      <a:pt x="208177" y="330232"/>
                    </a:lnTo>
                    <a:lnTo>
                      <a:pt x="178459" y="340710"/>
                    </a:lnTo>
                    <a:cubicBezTo>
                      <a:pt x="138130" y="355131"/>
                      <a:pt x="109993" y="391840"/>
                      <a:pt x="106545" y="4345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4CE564FF-C388-56BB-58DD-BD67C7FDD8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80508" y="291547"/>
              <a:ext cx="2361672" cy="2418522"/>
            </a:xfrm>
            <a:prstGeom prst="rect">
              <a:avLst/>
            </a:prstGeom>
          </p:spPr>
        </p:pic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54C36A38-93AF-2AC4-0C5C-4F351724E4E1}"/>
              </a:ext>
            </a:extLst>
          </p:cNvPr>
          <p:cNvSpPr txBox="1"/>
          <p:nvPr/>
        </p:nvSpPr>
        <p:spPr>
          <a:xfrm>
            <a:off x="4984808" y="3027463"/>
            <a:ext cx="2782990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246406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46F9EA98-F7BD-59B4-9FDC-15ED01E2BE27}"/>
              </a:ext>
            </a:extLst>
          </p:cNvPr>
          <p:cNvSpPr/>
          <p:nvPr/>
        </p:nvSpPr>
        <p:spPr>
          <a:xfrm>
            <a:off x="7515255" y="153953"/>
            <a:ext cx="6568751" cy="6568751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1F9A4C0-BB22-BF37-4AF9-9B9D474E9946}"/>
              </a:ext>
            </a:extLst>
          </p:cNvPr>
          <p:cNvGrpSpPr/>
          <p:nvPr/>
        </p:nvGrpSpPr>
        <p:grpSpPr>
          <a:xfrm>
            <a:off x="6634719" y="-261660"/>
            <a:ext cx="6423873" cy="7003734"/>
            <a:chOff x="6634719" y="-261660"/>
            <a:chExt cx="6423873" cy="7003734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0564EF59-856A-65CB-A1CB-E1A3D2A1A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54652" y="505332"/>
              <a:ext cx="4001904" cy="5754029"/>
            </a:xfrm>
            <a:prstGeom prst="rect">
              <a:avLst/>
            </a:prstGeom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C3F42B0-6671-9D4C-06B9-216E52CE61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53618" y="474721"/>
              <a:ext cx="3604974" cy="6267353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F9FF9026-EDC7-B9A7-5300-7771105BA4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527610">
              <a:off x="6634719" y="-261660"/>
              <a:ext cx="2026759" cy="3517629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562A3F99-C884-FB40-C374-469C0512A944}"/>
              </a:ext>
            </a:extLst>
          </p:cNvPr>
          <p:cNvSpPr txBox="1"/>
          <p:nvPr/>
        </p:nvSpPr>
        <p:spPr>
          <a:xfrm>
            <a:off x="1111573" y="505332"/>
            <a:ext cx="51338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834EDDF-7BA2-7423-FB4D-81B437004AE5}"/>
              </a:ext>
            </a:extLst>
          </p:cNvPr>
          <p:cNvSpPr txBox="1"/>
          <p:nvPr/>
        </p:nvSpPr>
        <p:spPr>
          <a:xfrm>
            <a:off x="711876" y="1582128"/>
            <a:ext cx="5004870" cy="41088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4180457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5" grpId="0"/>
      <p:bldP spid="6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A05D310-850A-234A-E8B7-5BA480456B3C}"/>
              </a:ext>
            </a:extLst>
          </p:cNvPr>
          <p:cNvSpPr/>
          <p:nvPr/>
        </p:nvSpPr>
        <p:spPr>
          <a:xfrm flipV="1">
            <a:off x="1747913" y="1013996"/>
            <a:ext cx="9111579" cy="17431546"/>
          </a:xfrm>
          <a:custGeom>
            <a:avLst/>
            <a:gdLst>
              <a:gd name="connsiteX0" fmla="*/ 16 w 9111579"/>
              <a:gd name="connsiteY0" fmla="*/ 11574139 h 17431546"/>
              <a:gd name="connsiteX1" fmla="*/ 321979 w 9111579"/>
              <a:gd name="connsiteY1" fmla="*/ 11574139 h 17431546"/>
              <a:gd name="connsiteX2" fmla="*/ 321979 w 9111579"/>
              <a:gd name="connsiteY2" fmla="*/ 11974358 h 17431546"/>
              <a:gd name="connsiteX3" fmla="*/ 1097292 w 9111579"/>
              <a:gd name="connsiteY3" fmla="*/ 12877803 h 17431546"/>
              <a:gd name="connsiteX4" fmla="*/ 1226242 w 9111579"/>
              <a:gd name="connsiteY4" fmla="*/ 12898084 h 17431546"/>
              <a:gd name="connsiteX5" fmla="*/ 1234356 w 9111579"/>
              <a:gd name="connsiteY5" fmla="*/ 13027835 h 17431546"/>
              <a:gd name="connsiteX6" fmla="*/ 1846661 w 9111579"/>
              <a:gd name="connsiteY6" fmla="*/ 13829916 h 17431546"/>
              <a:gd name="connsiteX7" fmla="*/ 2099691 w 9111579"/>
              <a:gd name="connsiteY7" fmla="*/ 13919121 h 17431546"/>
              <a:gd name="connsiteX8" fmla="*/ 1902617 w 9111579"/>
              <a:gd name="connsiteY8" fmla="*/ 14101593 h 17431546"/>
              <a:gd name="connsiteX9" fmla="*/ 1587142 w 9111579"/>
              <a:gd name="connsiteY9" fmla="*/ 14734178 h 17431546"/>
              <a:gd name="connsiteX10" fmla="*/ 1943171 w 9111579"/>
              <a:gd name="connsiteY10" fmla="*/ 15473806 h 17431546"/>
              <a:gd name="connsiteX11" fmla="*/ 3083428 w 9111579"/>
              <a:gd name="connsiteY11" fmla="*/ 15924720 h 17431546"/>
              <a:gd name="connsiteX12" fmla="*/ 4551326 w 9111579"/>
              <a:gd name="connsiteY12" fmla="*/ 16735716 h 17431546"/>
              <a:gd name="connsiteX13" fmla="*/ 6019234 w 9111579"/>
              <a:gd name="connsiteY13" fmla="*/ 15924720 h 17431546"/>
              <a:gd name="connsiteX14" fmla="*/ 7160299 w 9111579"/>
              <a:gd name="connsiteY14" fmla="*/ 15473806 h 17431546"/>
              <a:gd name="connsiteX15" fmla="*/ 7516328 w 9111579"/>
              <a:gd name="connsiteY15" fmla="*/ 14734178 h 17431546"/>
              <a:gd name="connsiteX16" fmla="*/ 7200044 w 9111579"/>
              <a:gd name="connsiteY16" fmla="*/ 14101593 h 17431546"/>
              <a:gd name="connsiteX17" fmla="*/ 7003779 w 9111579"/>
              <a:gd name="connsiteY17" fmla="*/ 13919121 h 17431546"/>
              <a:gd name="connsiteX18" fmla="*/ 7256809 w 9111579"/>
              <a:gd name="connsiteY18" fmla="*/ 13829916 h 17431546"/>
              <a:gd name="connsiteX19" fmla="*/ 7868305 w 9111579"/>
              <a:gd name="connsiteY19" fmla="*/ 13027835 h 17431546"/>
              <a:gd name="connsiteX20" fmla="*/ 7877228 w 9111579"/>
              <a:gd name="connsiteY20" fmla="*/ 12898084 h 17431546"/>
              <a:gd name="connsiteX21" fmla="*/ 8006170 w 9111579"/>
              <a:gd name="connsiteY21" fmla="*/ 12877803 h 17431546"/>
              <a:gd name="connsiteX22" fmla="*/ 8780673 w 9111579"/>
              <a:gd name="connsiteY22" fmla="*/ 11974358 h 17431546"/>
              <a:gd name="connsiteX23" fmla="*/ 8780673 w 9111579"/>
              <a:gd name="connsiteY23" fmla="*/ 11574139 h 17431546"/>
              <a:gd name="connsiteX24" fmla="*/ 9111560 w 9111579"/>
              <a:gd name="connsiteY24" fmla="*/ 11574139 h 17431546"/>
              <a:gd name="connsiteX25" fmla="*/ 9111560 w 9111579"/>
              <a:gd name="connsiteY25" fmla="*/ 11977593 h 17431546"/>
              <a:gd name="connsiteX26" fmla="*/ 8183780 w 9111579"/>
              <a:gd name="connsiteY26" fmla="*/ 13177067 h 17431546"/>
              <a:gd name="connsiteX27" fmla="*/ 7579590 w 9111579"/>
              <a:gd name="connsiteY27" fmla="*/ 14042393 h 17431546"/>
              <a:gd name="connsiteX28" fmla="*/ 7402789 w 9111579"/>
              <a:gd name="connsiteY28" fmla="*/ 15701771 h 17431546"/>
              <a:gd name="connsiteX29" fmla="*/ 7363052 w 9111579"/>
              <a:gd name="connsiteY29" fmla="*/ 15732508 h 17431546"/>
              <a:gd name="connsiteX30" fmla="*/ 6095464 w 9111579"/>
              <a:gd name="connsiteY30" fmla="*/ 16245866 h 17431546"/>
              <a:gd name="connsiteX31" fmla="*/ 4802739 w 9111579"/>
              <a:gd name="connsiteY31" fmla="*/ 16961168 h 17431546"/>
              <a:gd name="connsiteX32" fmla="*/ 4551326 w 9111579"/>
              <a:gd name="connsiteY32" fmla="*/ 17431546 h 17431546"/>
              <a:gd name="connsiteX33" fmla="*/ 4303166 w 9111579"/>
              <a:gd name="connsiteY33" fmla="*/ 16961978 h 17431546"/>
              <a:gd name="connsiteX34" fmla="*/ 3010434 w 9111579"/>
              <a:gd name="connsiteY34" fmla="*/ 16246683 h 17431546"/>
              <a:gd name="connsiteX35" fmla="*/ 1742036 w 9111579"/>
              <a:gd name="connsiteY35" fmla="*/ 15733317 h 17431546"/>
              <a:gd name="connsiteX36" fmla="*/ 1265170 w 9111579"/>
              <a:gd name="connsiteY36" fmla="*/ 14723629 h 17431546"/>
              <a:gd name="connsiteX37" fmla="*/ 1526315 w 9111579"/>
              <a:gd name="connsiteY37" fmla="*/ 14043210 h 17431546"/>
              <a:gd name="connsiteX38" fmla="*/ 927796 w 9111579"/>
              <a:gd name="connsiteY38" fmla="*/ 13180302 h 17431546"/>
              <a:gd name="connsiteX39" fmla="*/ 16 w 9111579"/>
              <a:gd name="connsiteY39" fmla="*/ 11980846 h 17431546"/>
              <a:gd name="connsiteX40" fmla="*/ 4553761 w 9111579"/>
              <a:gd name="connsiteY40" fmla="*/ 0 h 17431546"/>
              <a:gd name="connsiteX41" fmla="*/ 4556338 w 9111579"/>
              <a:gd name="connsiteY41" fmla="*/ 4862 h 17431546"/>
              <a:gd name="connsiteX42" fmla="*/ 4551185 w 9111579"/>
              <a:gd name="connsiteY42" fmla="*/ 4862 h 17431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111579" h="17431546">
                <a:moveTo>
                  <a:pt x="16" y="11574139"/>
                </a:moveTo>
                <a:lnTo>
                  <a:pt x="321979" y="11574139"/>
                </a:lnTo>
                <a:lnTo>
                  <a:pt x="321979" y="11974358"/>
                </a:lnTo>
                <a:cubicBezTo>
                  <a:pt x="319553" y="12426489"/>
                  <a:pt x="650031" y="12811629"/>
                  <a:pt x="1097292" y="12877803"/>
                </a:cubicBezTo>
                <a:lnTo>
                  <a:pt x="1226242" y="12898084"/>
                </a:lnTo>
                <a:lnTo>
                  <a:pt x="1234356" y="13027835"/>
                </a:lnTo>
                <a:cubicBezTo>
                  <a:pt x="1260061" y="13393434"/>
                  <a:pt x="1500772" y="13708748"/>
                  <a:pt x="1846661" y="13829916"/>
                </a:cubicBezTo>
                <a:lnTo>
                  <a:pt x="2099691" y="13919121"/>
                </a:lnTo>
                <a:lnTo>
                  <a:pt x="1902617" y="14101593"/>
                </a:lnTo>
                <a:cubicBezTo>
                  <a:pt x="1718358" y="14262737"/>
                  <a:pt x="1604980" y="14489977"/>
                  <a:pt x="1587142" y="14734178"/>
                </a:cubicBezTo>
                <a:cubicBezTo>
                  <a:pt x="1578627" y="15023949"/>
                  <a:pt x="1711384" y="15299764"/>
                  <a:pt x="1943171" y="15473806"/>
                </a:cubicBezTo>
                <a:cubicBezTo>
                  <a:pt x="2257021" y="15726020"/>
                  <a:pt x="2677121" y="15827401"/>
                  <a:pt x="3083428" y="15924720"/>
                </a:cubicBezTo>
                <a:cubicBezTo>
                  <a:pt x="3647064" y="16060967"/>
                  <a:pt x="4229364" y="16201267"/>
                  <a:pt x="4551326" y="16735716"/>
                </a:cubicBezTo>
                <a:cubicBezTo>
                  <a:pt x="4875725" y="16196397"/>
                  <a:pt x="5455590" y="16056906"/>
                  <a:pt x="6019234" y="15924720"/>
                </a:cubicBezTo>
                <a:cubicBezTo>
                  <a:pt x="6424732" y="15827401"/>
                  <a:pt x="6846450" y="15726020"/>
                  <a:pt x="7160299" y="15473806"/>
                </a:cubicBezTo>
                <a:cubicBezTo>
                  <a:pt x="7392086" y="15299764"/>
                  <a:pt x="7524843" y="15023949"/>
                  <a:pt x="7516328" y="14734178"/>
                </a:cubicBezTo>
                <a:cubicBezTo>
                  <a:pt x="7498567" y="14489824"/>
                  <a:pt x="7384875" y="14262422"/>
                  <a:pt x="7200044" y="14101593"/>
                </a:cubicBezTo>
                <a:lnTo>
                  <a:pt x="7003779" y="13919121"/>
                </a:lnTo>
                <a:lnTo>
                  <a:pt x="7256809" y="13829916"/>
                </a:lnTo>
                <a:cubicBezTo>
                  <a:pt x="7602783" y="13708995"/>
                  <a:pt x="7843323" y="13393520"/>
                  <a:pt x="7868305" y="13027835"/>
                </a:cubicBezTo>
                <a:lnTo>
                  <a:pt x="7877228" y="12898084"/>
                </a:lnTo>
                <a:lnTo>
                  <a:pt x="8006170" y="12877803"/>
                </a:lnTo>
                <a:cubicBezTo>
                  <a:pt x="8453116" y="12811220"/>
                  <a:pt x="8783193" y="12426242"/>
                  <a:pt x="8780673" y="11974358"/>
                </a:cubicBezTo>
                <a:lnTo>
                  <a:pt x="8780673" y="11574139"/>
                </a:lnTo>
                <a:lnTo>
                  <a:pt x="9111560" y="11574139"/>
                </a:lnTo>
                <a:lnTo>
                  <a:pt x="9111560" y="11977593"/>
                </a:lnTo>
                <a:cubicBezTo>
                  <a:pt x="9114718" y="12543111"/>
                  <a:pt x="8731937" y="13037976"/>
                  <a:pt x="8183780" y="13177067"/>
                </a:cubicBezTo>
                <a:cubicBezTo>
                  <a:pt x="8121412" y="13541116"/>
                  <a:pt x="7899851" y="13858380"/>
                  <a:pt x="7579590" y="14042393"/>
                </a:cubicBezTo>
                <a:cubicBezTo>
                  <a:pt x="7988979" y="14549433"/>
                  <a:pt x="7909829" y="15292382"/>
                  <a:pt x="7402789" y="15701771"/>
                </a:cubicBezTo>
                <a:cubicBezTo>
                  <a:pt x="7389813" y="15712320"/>
                  <a:pt x="7376513" y="15722529"/>
                  <a:pt x="7363052" y="15732508"/>
                </a:cubicBezTo>
                <a:cubicBezTo>
                  <a:pt x="6992429" y="16030145"/>
                  <a:pt x="6536645" y="16138006"/>
                  <a:pt x="6095464" y="16245866"/>
                </a:cubicBezTo>
                <a:cubicBezTo>
                  <a:pt x="5533445" y="16381304"/>
                  <a:pt x="5047656" y="16498088"/>
                  <a:pt x="4802739" y="16961168"/>
                </a:cubicBezTo>
                <a:lnTo>
                  <a:pt x="4551326" y="17431546"/>
                </a:lnTo>
                <a:lnTo>
                  <a:pt x="4303166" y="16961978"/>
                </a:lnTo>
                <a:cubicBezTo>
                  <a:pt x="4059868" y="16498897"/>
                  <a:pt x="3573269" y="16382113"/>
                  <a:pt x="3010434" y="16246683"/>
                </a:cubicBezTo>
                <a:cubicBezTo>
                  <a:pt x="2569252" y="16140441"/>
                  <a:pt x="2112667" y="16030954"/>
                  <a:pt x="1742036" y="15733317"/>
                </a:cubicBezTo>
                <a:cubicBezTo>
                  <a:pt x="1428919" y="15493917"/>
                  <a:pt x="1251147" y="15117615"/>
                  <a:pt x="1265170" y="14723629"/>
                </a:cubicBezTo>
                <a:cubicBezTo>
                  <a:pt x="1279287" y="14475145"/>
                  <a:pt x="1370519" y="14237279"/>
                  <a:pt x="1526315" y="14043210"/>
                </a:cubicBezTo>
                <a:cubicBezTo>
                  <a:pt x="1208890" y="13858295"/>
                  <a:pt x="989755" y="13542334"/>
                  <a:pt x="927796" y="13180302"/>
                </a:cubicBezTo>
                <a:cubicBezTo>
                  <a:pt x="379809" y="13040973"/>
                  <a:pt x="-2905" y="12546270"/>
                  <a:pt x="16" y="11980846"/>
                </a:cubicBezTo>
                <a:close/>
                <a:moveTo>
                  <a:pt x="4553761" y="0"/>
                </a:moveTo>
                <a:lnTo>
                  <a:pt x="4556338" y="4862"/>
                </a:lnTo>
                <a:lnTo>
                  <a:pt x="4551185" y="4862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C0A1C25-F57F-9946-BDA8-F917A4FD6F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2866" y="151180"/>
            <a:ext cx="2361672" cy="241852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CF39FE8-608F-C61D-47A8-C7CF100EC4FF}"/>
              </a:ext>
            </a:extLst>
          </p:cNvPr>
          <p:cNvSpPr txBox="1"/>
          <p:nvPr/>
        </p:nvSpPr>
        <p:spPr>
          <a:xfrm>
            <a:off x="151672" y="2967335"/>
            <a:ext cx="121919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6E6BBA8-1219-B033-AD7B-6A7E08BFF04B}"/>
              </a:ext>
            </a:extLst>
          </p:cNvPr>
          <p:cNvSpPr txBox="1"/>
          <p:nvPr/>
        </p:nvSpPr>
        <p:spPr>
          <a:xfrm>
            <a:off x="4057288" y="3429000"/>
            <a:ext cx="4370331" cy="32778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2423702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398077F4-76F8-CCE9-534E-39388D4265C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21" b="7786"/>
          <a:stretch/>
        </p:blipFill>
        <p:spPr>
          <a:xfrm>
            <a:off x="0" y="0"/>
            <a:ext cx="12192000" cy="6858000"/>
          </a:xfr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3852987-B001-44C0-A425-64A5F29F5C6A}"/>
              </a:ext>
            </a:extLst>
          </p:cNvPr>
          <p:cNvGrpSpPr/>
          <p:nvPr/>
        </p:nvGrpSpPr>
        <p:grpSpPr>
          <a:xfrm>
            <a:off x="10917552" y="0"/>
            <a:ext cx="587370" cy="2282322"/>
            <a:chOff x="10917552" y="0"/>
            <a:chExt cx="587370" cy="228232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9F95394-3050-433F-BE83-7AD7715F29C2}"/>
                </a:ext>
              </a:extLst>
            </p:cNvPr>
            <p:cNvSpPr/>
            <p:nvPr/>
          </p:nvSpPr>
          <p:spPr>
            <a:xfrm>
              <a:off x="11114454" y="1223585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A03EA66-D99E-4D01-8E1F-4DD1F697104D}"/>
                </a:ext>
              </a:extLst>
            </p:cNvPr>
            <p:cNvSpPr/>
            <p:nvPr/>
          </p:nvSpPr>
          <p:spPr>
            <a:xfrm>
              <a:off x="10996022" y="1156547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1E9A319-37BD-4086-B746-FF5342CF710A}"/>
                </a:ext>
              </a:extLst>
            </p:cNvPr>
            <p:cNvSpPr/>
            <p:nvPr/>
          </p:nvSpPr>
          <p:spPr>
            <a:xfrm>
              <a:off x="11113928" y="2151055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E54471C-90E7-42DA-93C0-1D5214F4FF9E}"/>
                </a:ext>
              </a:extLst>
            </p:cNvPr>
            <p:cNvSpPr/>
            <p:nvPr/>
          </p:nvSpPr>
          <p:spPr>
            <a:xfrm>
              <a:off x="10995996" y="2091388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EA3938B-05B9-4CE6-8528-3B1BB9CA40F3}"/>
                </a:ext>
              </a:extLst>
            </p:cNvPr>
            <p:cNvSpPr/>
            <p:nvPr/>
          </p:nvSpPr>
          <p:spPr>
            <a:xfrm>
              <a:off x="11161486" y="985619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FA6B3F7-C616-4EA2-A102-7157A00CC0C2}"/>
                </a:ext>
              </a:extLst>
            </p:cNvPr>
            <p:cNvSpPr/>
            <p:nvPr/>
          </p:nvSpPr>
          <p:spPr>
            <a:xfrm>
              <a:off x="11201322" y="1079156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90A4F09-6B44-4D53-8118-3B4D6B72420B}"/>
                </a:ext>
              </a:extLst>
            </p:cNvPr>
            <p:cNvSpPr/>
            <p:nvPr/>
          </p:nvSpPr>
          <p:spPr>
            <a:xfrm>
              <a:off x="10917552" y="1356254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83ECF77-58D5-4E6B-AAEA-FFC93F8D7068}"/>
                </a:ext>
              </a:extLst>
            </p:cNvPr>
            <p:cNvSpPr/>
            <p:nvPr/>
          </p:nvSpPr>
          <p:spPr>
            <a:xfrm>
              <a:off x="11206763" y="0"/>
              <a:ext cx="8775" cy="999308"/>
            </a:xfrm>
            <a:custGeom>
              <a:avLst/>
              <a:gdLst>
                <a:gd name="connsiteX0" fmla="*/ 0 w 8775"/>
                <a:gd name="connsiteY0" fmla="*/ 0 h 999308"/>
                <a:gd name="connsiteX1" fmla="*/ 8775 w 8775"/>
                <a:gd name="connsiteY1" fmla="*/ 0 h 999308"/>
                <a:gd name="connsiteX2" fmla="*/ 8775 w 8775"/>
                <a:gd name="connsiteY2" fmla="*/ 999308 h 999308"/>
                <a:gd name="connsiteX3" fmla="*/ 0 w 8775"/>
                <a:gd name="connsiteY3" fmla="*/ 999308 h 99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999308">
                  <a:moveTo>
                    <a:pt x="0" y="0"/>
                  </a:moveTo>
                  <a:lnTo>
                    <a:pt x="8775" y="0"/>
                  </a:lnTo>
                  <a:lnTo>
                    <a:pt x="8775" y="999308"/>
                  </a:lnTo>
                  <a:lnTo>
                    <a:pt x="0" y="99930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B0D3727-A617-44A8-B9FF-D60B8B746A51}"/>
              </a:ext>
            </a:extLst>
          </p:cNvPr>
          <p:cNvGrpSpPr/>
          <p:nvPr/>
        </p:nvGrpSpPr>
        <p:grpSpPr>
          <a:xfrm>
            <a:off x="9554129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259B8FF-0B97-4434-90AA-EC6B01315D42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5812103-AA43-4A27-BEA7-11C2D86EC54F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973421B-2977-4A84-B51E-25D90668131E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8C6B695-D043-4EF8-B160-9C12350E97C3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4C251F8-01BD-4047-8BEE-0E1EDA1FE7E5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BF7BFA4-587D-49B4-97C8-192892DC54E0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CB578CA-664C-460D-A4FA-2FC119405E77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11385AA-8F80-429C-9D4F-2F6DCE756956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ECD99F1-103E-44A5-A36B-AC89BAAD6A11}"/>
              </a:ext>
            </a:extLst>
          </p:cNvPr>
          <p:cNvGrpSpPr/>
          <p:nvPr/>
        </p:nvGrpSpPr>
        <p:grpSpPr>
          <a:xfrm>
            <a:off x="695325" y="0"/>
            <a:ext cx="587370" cy="2282322"/>
            <a:chOff x="695325" y="0"/>
            <a:chExt cx="587370" cy="2282322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FD825D2-292F-4E62-8709-9302BC4BF3AA}"/>
                </a:ext>
              </a:extLst>
            </p:cNvPr>
            <p:cNvSpPr/>
            <p:nvPr/>
          </p:nvSpPr>
          <p:spPr>
            <a:xfrm flipH="1">
              <a:off x="891349" y="1223585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ACD7C39-9328-4853-A256-F05786CCA5F2}"/>
                </a:ext>
              </a:extLst>
            </p:cNvPr>
            <p:cNvSpPr/>
            <p:nvPr/>
          </p:nvSpPr>
          <p:spPr>
            <a:xfrm flipH="1">
              <a:off x="773799" y="1156547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3199B69-4810-4368-A202-3E0AD9FE3543}"/>
                </a:ext>
              </a:extLst>
            </p:cNvPr>
            <p:cNvSpPr/>
            <p:nvPr/>
          </p:nvSpPr>
          <p:spPr>
            <a:xfrm flipH="1">
              <a:off x="891875" y="2151055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E40CFE8-FE07-47EF-9696-25FEFCF0592D}"/>
                </a:ext>
              </a:extLst>
            </p:cNvPr>
            <p:cNvSpPr/>
            <p:nvPr/>
          </p:nvSpPr>
          <p:spPr>
            <a:xfrm flipH="1">
              <a:off x="773827" y="2091388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D0F12B1-D0EB-400F-A895-0AAD1BF70D2A}"/>
                </a:ext>
              </a:extLst>
            </p:cNvPr>
            <p:cNvSpPr/>
            <p:nvPr/>
          </p:nvSpPr>
          <p:spPr>
            <a:xfrm flipH="1">
              <a:off x="938380" y="985619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133488B-A3A9-4471-AB4E-A0F7EEAF62D2}"/>
                </a:ext>
              </a:extLst>
            </p:cNvPr>
            <p:cNvSpPr/>
            <p:nvPr/>
          </p:nvSpPr>
          <p:spPr>
            <a:xfrm flipH="1">
              <a:off x="979095" y="1079156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CF476C0-E370-4084-B67A-0CED3BB532D2}"/>
                </a:ext>
              </a:extLst>
            </p:cNvPr>
            <p:cNvSpPr/>
            <p:nvPr/>
          </p:nvSpPr>
          <p:spPr>
            <a:xfrm flipH="1">
              <a:off x="695325" y="1356254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E62A72B-EDDA-4BC7-8F90-962C534E01B8}"/>
                </a:ext>
              </a:extLst>
            </p:cNvPr>
            <p:cNvSpPr/>
            <p:nvPr/>
          </p:nvSpPr>
          <p:spPr>
            <a:xfrm flipH="1">
              <a:off x="984709" y="0"/>
              <a:ext cx="8775" cy="999308"/>
            </a:xfrm>
            <a:custGeom>
              <a:avLst/>
              <a:gdLst>
                <a:gd name="connsiteX0" fmla="*/ 8775 w 8775"/>
                <a:gd name="connsiteY0" fmla="*/ 0 h 999308"/>
                <a:gd name="connsiteX1" fmla="*/ 0 w 8775"/>
                <a:gd name="connsiteY1" fmla="*/ 0 h 999308"/>
                <a:gd name="connsiteX2" fmla="*/ 0 w 8775"/>
                <a:gd name="connsiteY2" fmla="*/ 999308 h 999308"/>
                <a:gd name="connsiteX3" fmla="*/ 8775 w 8775"/>
                <a:gd name="connsiteY3" fmla="*/ 999308 h 99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999308">
                  <a:moveTo>
                    <a:pt x="8775" y="0"/>
                  </a:moveTo>
                  <a:lnTo>
                    <a:pt x="0" y="0"/>
                  </a:lnTo>
                  <a:lnTo>
                    <a:pt x="0" y="999308"/>
                  </a:lnTo>
                  <a:lnTo>
                    <a:pt x="8775" y="99930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34565E1-EC44-492A-B2EF-A50E4E2094B4}"/>
              </a:ext>
            </a:extLst>
          </p:cNvPr>
          <p:cNvGrpSpPr/>
          <p:nvPr/>
        </p:nvGrpSpPr>
        <p:grpSpPr>
          <a:xfrm flipH="1">
            <a:off x="2058748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8028F8-E758-4A71-A39A-1627C6AC5AAD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9F20E6A-B810-474E-8E32-C8F9F74B9692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D3C3960-7428-465F-A9D5-31B95F73F39C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0968378-585B-481B-BF7A-E7C7032806DA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4716DB3-23A9-4033-AE16-250C665F6A2F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F678030-D9B5-4B64-8295-28BE3D67ADFD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0138330-C861-4FCE-8E58-7D0CDDE0A0B2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70317ED-542D-4618-992E-E754E88731C1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297250600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901BA1E-CAA5-4DBD-972C-E266B567234B}"/>
              </a:ext>
            </a:extLst>
          </p:cNvPr>
          <p:cNvSpPr/>
          <p:nvPr/>
        </p:nvSpPr>
        <p:spPr>
          <a:xfrm>
            <a:off x="1322656" y="1640540"/>
            <a:ext cx="9546689" cy="5217461"/>
          </a:xfrm>
          <a:custGeom>
            <a:avLst/>
            <a:gdLst>
              <a:gd name="connsiteX0" fmla="*/ 4773350 w 9546689"/>
              <a:gd name="connsiteY0" fmla="*/ 0 h 5217461"/>
              <a:gd name="connsiteX1" fmla="*/ 6458678 w 9546689"/>
              <a:gd name="connsiteY1" fmla="*/ 759354 h 5217461"/>
              <a:gd name="connsiteX2" fmla="*/ 7715217 w 9546689"/>
              <a:gd name="connsiteY2" fmla="*/ 1225800 h 5217461"/>
              <a:gd name="connsiteX3" fmla="*/ 8047867 w 9546689"/>
              <a:gd name="connsiteY3" fmla="*/ 1868541 h 5217461"/>
              <a:gd name="connsiteX4" fmla="*/ 7555631 w 9546689"/>
              <a:gd name="connsiteY4" fmla="*/ 2571878 h 5217461"/>
              <a:gd name="connsiteX5" fmla="*/ 6832659 w 9546689"/>
              <a:gd name="connsiteY5" fmla="*/ 3015371 h 5217461"/>
              <a:gd name="connsiteX6" fmla="*/ 7688309 w 9546689"/>
              <a:gd name="connsiteY6" fmla="*/ 3077808 h 5217461"/>
              <a:gd name="connsiteX7" fmla="*/ 8467995 w 9546689"/>
              <a:gd name="connsiteY7" fmla="*/ 3882152 h 5217461"/>
              <a:gd name="connsiteX8" fmla="*/ 8467995 w 9546689"/>
              <a:gd name="connsiteY8" fmla="*/ 4187911 h 5217461"/>
              <a:gd name="connsiteX9" fmla="*/ 8742960 w 9546689"/>
              <a:gd name="connsiteY9" fmla="*/ 4200771 h 5217461"/>
              <a:gd name="connsiteX10" fmla="*/ 9546689 w 9546689"/>
              <a:gd name="connsiteY10" fmla="*/ 5005105 h 5217461"/>
              <a:gd name="connsiteX11" fmla="*/ 9546689 w 9546689"/>
              <a:gd name="connsiteY11" fmla="*/ 5217461 h 5217461"/>
              <a:gd name="connsiteX12" fmla="*/ 0 w 9546689"/>
              <a:gd name="connsiteY12" fmla="*/ 5217461 h 5217461"/>
              <a:gd name="connsiteX13" fmla="*/ 0 w 9546689"/>
              <a:gd name="connsiteY13" fmla="*/ 5005105 h 5217461"/>
              <a:gd name="connsiteX14" fmla="*/ 804698 w 9546689"/>
              <a:gd name="connsiteY14" fmla="*/ 4200771 h 5217461"/>
              <a:gd name="connsiteX15" fmla="*/ 1079653 w 9546689"/>
              <a:gd name="connsiteY15" fmla="*/ 4187911 h 5217461"/>
              <a:gd name="connsiteX16" fmla="*/ 1079653 w 9546689"/>
              <a:gd name="connsiteY16" fmla="*/ 3882152 h 5217461"/>
              <a:gd name="connsiteX17" fmla="*/ 1858390 w 9546689"/>
              <a:gd name="connsiteY17" fmla="*/ 3077808 h 5217461"/>
              <a:gd name="connsiteX18" fmla="*/ 2714999 w 9546689"/>
              <a:gd name="connsiteY18" fmla="*/ 3015371 h 5217461"/>
              <a:gd name="connsiteX19" fmla="*/ 1992986 w 9546689"/>
              <a:gd name="connsiteY19" fmla="*/ 2571878 h 5217461"/>
              <a:gd name="connsiteX20" fmla="*/ 1499781 w 9546689"/>
              <a:gd name="connsiteY20" fmla="*/ 1868541 h 5217461"/>
              <a:gd name="connsiteX21" fmla="*/ 1831471 w 9546689"/>
              <a:gd name="connsiteY21" fmla="*/ 1225800 h 5217461"/>
              <a:gd name="connsiteX22" fmla="*/ 3089939 w 9546689"/>
              <a:gd name="connsiteY22" fmla="*/ 759354 h 5217461"/>
              <a:gd name="connsiteX23" fmla="*/ 4773350 w 9546689"/>
              <a:gd name="connsiteY23" fmla="*/ 0 h 521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46689" h="5217461">
                <a:moveTo>
                  <a:pt x="4773350" y="0"/>
                </a:moveTo>
                <a:cubicBezTo>
                  <a:pt x="5215583" y="473791"/>
                  <a:pt x="5846260" y="618872"/>
                  <a:pt x="6458678" y="759354"/>
                </a:cubicBezTo>
                <a:cubicBezTo>
                  <a:pt x="6935532" y="868613"/>
                  <a:pt x="7386425" y="972377"/>
                  <a:pt x="7715217" y="1225800"/>
                </a:cubicBezTo>
                <a:cubicBezTo>
                  <a:pt x="7928461" y="1376009"/>
                  <a:pt x="8052389" y="1615484"/>
                  <a:pt x="8047867" y="1868541"/>
                </a:cubicBezTo>
                <a:cubicBezTo>
                  <a:pt x="8036329" y="2135730"/>
                  <a:pt x="7858473" y="2385480"/>
                  <a:pt x="7555631" y="2571878"/>
                </a:cubicBezTo>
                <a:lnTo>
                  <a:pt x="6832659" y="3015371"/>
                </a:lnTo>
                <a:lnTo>
                  <a:pt x="7688309" y="3077808"/>
                </a:lnTo>
                <a:cubicBezTo>
                  <a:pt x="8127383" y="3112146"/>
                  <a:pt x="8465976" y="3461438"/>
                  <a:pt x="8467995" y="3882152"/>
                </a:cubicBezTo>
                <a:lnTo>
                  <a:pt x="8467995" y="4187911"/>
                </a:lnTo>
                <a:lnTo>
                  <a:pt x="8742960" y="4200771"/>
                </a:lnTo>
                <a:cubicBezTo>
                  <a:pt x="9192985" y="4220416"/>
                  <a:pt x="9547173" y="4574847"/>
                  <a:pt x="9546689" y="5005105"/>
                </a:cubicBezTo>
                <a:lnTo>
                  <a:pt x="9546689" y="5217461"/>
                </a:lnTo>
                <a:lnTo>
                  <a:pt x="0" y="5217461"/>
                </a:lnTo>
                <a:lnTo>
                  <a:pt x="0" y="5005105"/>
                </a:lnTo>
                <a:cubicBezTo>
                  <a:pt x="101" y="4574654"/>
                  <a:pt x="354471" y="4220416"/>
                  <a:pt x="804698" y="4200771"/>
                </a:cubicBezTo>
                <a:lnTo>
                  <a:pt x="1079653" y="4187911"/>
                </a:lnTo>
                <a:lnTo>
                  <a:pt x="1079653" y="3882152"/>
                </a:lnTo>
                <a:cubicBezTo>
                  <a:pt x="1081197" y="3461612"/>
                  <a:pt x="1419508" y="3112146"/>
                  <a:pt x="1858390" y="3077808"/>
                </a:cubicBezTo>
                <a:lnTo>
                  <a:pt x="2714999" y="3015371"/>
                </a:lnTo>
                <a:lnTo>
                  <a:pt x="1992986" y="2571878"/>
                </a:lnTo>
                <a:cubicBezTo>
                  <a:pt x="1692061" y="2385480"/>
                  <a:pt x="1514205" y="2135730"/>
                  <a:pt x="1499781" y="1868541"/>
                </a:cubicBezTo>
                <a:cubicBezTo>
                  <a:pt x="1495269" y="1615753"/>
                  <a:pt x="1618712" y="1376385"/>
                  <a:pt x="1831471" y="1225800"/>
                </a:cubicBezTo>
                <a:cubicBezTo>
                  <a:pt x="2161223" y="972377"/>
                  <a:pt x="2609240" y="868613"/>
                  <a:pt x="3089939" y="759354"/>
                </a:cubicBezTo>
                <a:cubicBezTo>
                  <a:pt x="3701389" y="618872"/>
                  <a:pt x="4331107" y="473791"/>
                  <a:pt x="477335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1985462-65E0-4DF3-9A8F-FB30CDD2F9A4}"/>
              </a:ext>
            </a:extLst>
          </p:cNvPr>
          <p:cNvGrpSpPr/>
          <p:nvPr/>
        </p:nvGrpSpPr>
        <p:grpSpPr>
          <a:xfrm>
            <a:off x="10917552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3148A9F-89D5-4201-ADEF-287EED3E3B42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0C4FCDF-BDBD-40B9-8852-3DE1D6DCE36B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3D10090-94A7-47CD-B433-9D36FC52741B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F867BA1-FBCC-4EDD-98BF-38DEDA8DF39D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454A9C2-9E6D-440D-8ED0-10FF63AA1C81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257DA0-B4FE-464B-853A-5B721206FD55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B6977F1-CCBC-4153-B48A-6F3A4AE5F525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14096E7-4566-4099-A2E0-47DD1619492D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2EE7B86-20DB-4177-B167-4DE26715F770}"/>
              </a:ext>
            </a:extLst>
          </p:cNvPr>
          <p:cNvGrpSpPr/>
          <p:nvPr/>
        </p:nvGrpSpPr>
        <p:grpSpPr>
          <a:xfrm>
            <a:off x="9554129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3CF971E-36DC-4996-BA4A-E4A88FE46D81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08F415B-C978-4327-9401-3DBA1B8F9EFE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B9D362B-0A0E-490F-B57C-8E668DCD8C0C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249EBA5-3A9E-4A28-920C-9D4005B7CB84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5B45245-F81E-40BD-AC7D-3CFB353F358E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0BF9C11-BECC-4643-A8D0-B709B139EF65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E7C5B03-95E1-447D-9A41-660FAECB9AF6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E133B9C-2647-45AC-805C-FBF41F834452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371FD57-B329-4351-A8FB-2C70B653DE62}"/>
              </a:ext>
            </a:extLst>
          </p:cNvPr>
          <p:cNvGrpSpPr/>
          <p:nvPr/>
        </p:nvGrpSpPr>
        <p:grpSpPr>
          <a:xfrm flipH="1">
            <a:off x="695325" y="0"/>
            <a:ext cx="587370" cy="3039648"/>
            <a:chOff x="10917552" y="0"/>
            <a:chExt cx="587370" cy="303964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7A320FA-7A0E-4DFA-A8C9-C2E5272A3A00}"/>
                </a:ext>
              </a:extLst>
            </p:cNvPr>
            <p:cNvSpPr/>
            <p:nvPr/>
          </p:nvSpPr>
          <p:spPr>
            <a:xfrm>
              <a:off x="11114454" y="198091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5C440B5-DB59-431F-94E3-1864625A53F1}"/>
                </a:ext>
              </a:extLst>
            </p:cNvPr>
            <p:cNvSpPr/>
            <p:nvPr/>
          </p:nvSpPr>
          <p:spPr>
            <a:xfrm>
              <a:off x="10996022" y="191387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78A0C50-3DC2-4408-9628-FE97998FE261}"/>
                </a:ext>
              </a:extLst>
            </p:cNvPr>
            <p:cNvSpPr/>
            <p:nvPr/>
          </p:nvSpPr>
          <p:spPr>
            <a:xfrm>
              <a:off x="11113928" y="290838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9479138-CF33-4C66-A3E3-640F65A7057C}"/>
                </a:ext>
              </a:extLst>
            </p:cNvPr>
            <p:cNvSpPr/>
            <p:nvPr/>
          </p:nvSpPr>
          <p:spPr>
            <a:xfrm>
              <a:off x="10995996" y="284871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0C24ACF-797A-41AD-A501-B9DF6B0C6C13}"/>
                </a:ext>
              </a:extLst>
            </p:cNvPr>
            <p:cNvSpPr/>
            <p:nvPr/>
          </p:nvSpPr>
          <p:spPr>
            <a:xfrm>
              <a:off x="11161486" y="174294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793E3B1-463A-4118-BBBB-6B43C4EF612C}"/>
                </a:ext>
              </a:extLst>
            </p:cNvPr>
            <p:cNvSpPr/>
            <p:nvPr/>
          </p:nvSpPr>
          <p:spPr>
            <a:xfrm>
              <a:off x="11201322" y="183648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8CD0E5A-3A8D-44CD-9B5D-A880E7977CC1}"/>
                </a:ext>
              </a:extLst>
            </p:cNvPr>
            <p:cNvSpPr/>
            <p:nvPr/>
          </p:nvSpPr>
          <p:spPr>
            <a:xfrm>
              <a:off x="10917552" y="211358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54E4BF3-AE50-46CC-A4D9-88BB0D679669}"/>
                </a:ext>
              </a:extLst>
            </p:cNvPr>
            <p:cNvSpPr/>
            <p:nvPr/>
          </p:nvSpPr>
          <p:spPr>
            <a:xfrm>
              <a:off x="11206763" y="0"/>
              <a:ext cx="8775" cy="1756634"/>
            </a:xfrm>
            <a:custGeom>
              <a:avLst/>
              <a:gdLst>
                <a:gd name="connsiteX0" fmla="*/ 0 w 8775"/>
                <a:gd name="connsiteY0" fmla="*/ 0 h 1756634"/>
                <a:gd name="connsiteX1" fmla="*/ 8775 w 8775"/>
                <a:gd name="connsiteY1" fmla="*/ 0 h 1756634"/>
                <a:gd name="connsiteX2" fmla="*/ 8775 w 8775"/>
                <a:gd name="connsiteY2" fmla="*/ 1756634 h 1756634"/>
                <a:gd name="connsiteX3" fmla="*/ 0 w 8775"/>
                <a:gd name="connsiteY3" fmla="*/ 1756634 h 175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1756634">
                  <a:moveTo>
                    <a:pt x="0" y="0"/>
                  </a:moveTo>
                  <a:lnTo>
                    <a:pt x="8775" y="0"/>
                  </a:lnTo>
                  <a:lnTo>
                    <a:pt x="8775" y="1756634"/>
                  </a:lnTo>
                  <a:lnTo>
                    <a:pt x="0" y="175663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0A020A3-30F0-487D-A2F3-A2BAB07BE854}"/>
              </a:ext>
            </a:extLst>
          </p:cNvPr>
          <p:cNvGrpSpPr/>
          <p:nvPr/>
        </p:nvGrpSpPr>
        <p:grpSpPr>
          <a:xfrm flipH="1">
            <a:off x="2058748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07AF395-E247-443D-8721-0546C744D4B6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404F1E-EDFA-4AC4-8E16-AD61DFCEFB53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6EB858-74B4-41FB-A6D0-78B896F0E8D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21B1846-32EF-4B0F-8FA4-92219A34AB69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B436CFF-BFF5-4220-A47D-0D87CC65AD7A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B9B0372-FABB-4DA9-9371-29B830B92397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94A68B0-BE83-449E-9111-B051030618CE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78894F6-5FFF-484E-8299-C9AF3679C9F0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DF850DB3-32F7-84B9-F127-92CAA1D5C671}"/>
              </a:ext>
            </a:extLst>
          </p:cNvPr>
          <p:cNvSpPr txBox="1"/>
          <p:nvPr/>
        </p:nvSpPr>
        <p:spPr>
          <a:xfrm>
            <a:off x="2867891" y="3107849"/>
            <a:ext cx="642850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600" b="1" i="0" dirty="0">
                <a:solidFill>
                  <a:schemeClr val="bg1"/>
                </a:solidFill>
                <a:effectLst/>
                <a:latin typeface="Shabnam" panose="020B0603030804020204" pitchFamily="34" charset="-78"/>
                <a:cs typeface="Shabnam" panose="020B0603030804020204" pitchFamily="34" charset="-78"/>
              </a:rPr>
              <a:t>ماه شعبان</a:t>
            </a:r>
            <a:endParaRPr lang="en-US" sz="6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AFF424B-E566-D6FC-74CE-B40982959484}"/>
              </a:ext>
            </a:extLst>
          </p:cNvPr>
          <p:cNvSpPr txBox="1"/>
          <p:nvPr/>
        </p:nvSpPr>
        <p:spPr>
          <a:xfrm>
            <a:off x="2535395" y="4925035"/>
            <a:ext cx="7093499" cy="13734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50000"/>
              </a:lnSpc>
            </a:pP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8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</a:t>
            </a:r>
            <a:endParaRPr lang="fa-I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40380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EBFA7E8E-5164-06D5-102F-F352F745EE96}"/>
              </a:ext>
            </a:extLst>
          </p:cNvPr>
          <p:cNvGrpSpPr/>
          <p:nvPr/>
        </p:nvGrpSpPr>
        <p:grpSpPr>
          <a:xfrm>
            <a:off x="1503857" y="2070913"/>
            <a:ext cx="1597152" cy="1597152"/>
            <a:chOff x="1503857" y="2070913"/>
            <a:chExt cx="1597152" cy="1597152"/>
          </a:xfrm>
        </p:grpSpPr>
        <p:sp>
          <p:nvSpPr>
            <p:cNvPr id="7" name="Star: 8 Points 6">
              <a:extLst>
                <a:ext uri="{FF2B5EF4-FFF2-40B4-BE49-F238E27FC236}">
                  <a16:creationId xmlns:a16="http://schemas.microsoft.com/office/drawing/2014/main" id="{7C87F52A-7933-4DC0-35A6-18B174E927FD}"/>
                </a:ext>
              </a:extLst>
            </p:cNvPr>
            <p:cNvSpPr/>
            <p:nvPr/>
          </p:nvSpPr>
          <p:spPr>
            <a:xfrm>
              <a:off x="1503857" y="2070913"/>
              <a:ext cx="1597152" cy="1597152"/>
            </a:xfrm>
            <a:prstGeom prst="star8">
              <a:avLst/>
            </a:prstGeom>
            <a:ln w="57150">
              <a:solidFill>
                <a:srgbClr val="F2C879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68BF51E7-F643-2194-693E-C281523EFD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978942" y="2545998"/>
              <a:ext cx="646982" cy="646982"/>
            </a:xfrm>
            <a:prstGeom prst="rect">
              <a:avLst/>
            </a:prstGeom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13A88C8-D46C-820A-0411-0C0E7B7DDF25}"/>
              </a:ext>
            </a:extLst>
          </p:cNvPr>
          <p:cNvGrpSpPr/>
          <p:nvPr/>
        </p:nvGrpSpPr>
        <p:grpSpPr>
          <a:xfrm>
            <a:off x="5297423" y="2070913"/>
            <a:ext cx="1597152" cy="1597152"/>
            <a:chOff x="5297423" y="2070913"/>
            <a:chExt cx="1597152" cy="1597152"/>
          </a:xfrm>
        </p:grpSpPr>
        <p:sp>
          <p:nvSpPr>
            <p:cNvPr id="8" name="Star: 8 Points 7">
              <a:extLst>
                <a:ext uri="{FF2B5EF4-FFF2-40B4-BE49-F238E27FC236}">
                  <a16:creationId xmlns:a16="http://schemas.microsoft.com/office/drawing/2014/main" id="{F30AE957-B45A-83E5-8267-525BA1DE9B4E}"/>
                </a:ext>
              </a:extLst>
            </p:cNvPr>
            <p:cNvSpPr/>
            <p:nvPr/>
          </p:nvSpPr>
          <p:spPr>
            <a:xfrm>
              <a:off x="5297423" y="2070913"/>
              <a:ext cx="1597152" cy="1597152"/>
            </a:xfrm>
            <a:prstGeom prst="star8">
              <a:avLst/>
            </a:prstGeom>
            <a:ln w="57150">
              <a:solidFill>
                <a:srgbClr val="F2C879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1EB4F2E-5D28-6BC8-4045-D030BE74E34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5772508" y="2545998"/>
              <a:ext cx="646982" cy="646982"/>
            </a:xfrm>
            <a:prstGeom prst="rect">
              <a:avLst/>
            </a:prstGeom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5F84C48-CE00-8ACC-9254-D95A749665DD}"/>
              </a:ext>
            </a:extLst>
          </p:cNvPr>
          <p:cNvGrpSpPr/>
          <p:nvPr/>
        </p:nvGrpSpPr>
        <p:grpSpPr>
          <a:xfrm>
            <a:off x="9090989" y="2070913"/>
            <a:ext cx="1597152" cy="1597152"/>
            <a:chOff x="9090989" y="2070913"/>
            <a:chExt cx="1597152" cy="1597152"/>
          </a:xfrm>
        </p:grpSpPr>
        <p:sp>
          <p:nvSpPr>
            <p:cNvPr id="9" name="Star: 8 Points 8">
              <a:extLst>
                <a:ext uri="{FF2B5EF4-FFF2-40B4-BE49-F238E27FC236}">
                  <a16:creationId xmlns:a16="http://schemas.microsoft.com/office/drawing/2014/main" id="{1A46CEAF-21AE-BDE4-1184-62900ADD45D9}"/>
                </a:ext>
              </a:extLst>
            </p:cNvPr>
            <p:cNvSpPr/>
            <p:nvPr/>
          </p:nvSpPr>
          <p:spPr>
            <a:xfrm>
              <a:off x="9090989" y="2070913"/>
              <a:ext cx="1597152" cy="1597152"/>
            </a:xfrm>
            <a:prstGeom prst="star8">
              <a:avLst/>
            </a:prstGeom>
            <a:ln w="57150">
              <a:solidFill>
                <a:srgbClr val="F2C879"/>
              </a:solidFill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b="1" dirty="0"/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D1F12E81-1A2F-5AA3-CBEA-1C82F27BE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9566076" y="2545998"/>
              <a:ext cx="646982" cy="646982"/>
            </a:xfrm>
            <a:prstGeom prst="rect">
              <a:avLst/>
            </a:prstGeom>
          </p:spPr>
        </p:pic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70C64876-98A8-3EAD-91FD-55CBFD5CDB1A}"/>
              </a:ext>
            </a:extLst>
          </p:cNvPr>
          <p:cNvCxnSpPr>
            <a:cxnSpLocks/>
          </p:cNvCxnSpPr>
          <p:nvPr/>
        </p:nvCxnSpPr>
        <p:spPr>
          <a:xfrm>
            <a:off x="4145280" y="2205638"/>
            <a:ext cx="0" cy="23774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3B764A8-FE7A-6387-80B4-8C28EFCBD742}"/>
              </a:ext>
            </a:extLst>
          </p:cNvPr>
          <p:cNvCxnSpPr>
            <a:cxnSpLocks/>
          </p:cNvCxnSpPr>
          <p:nvPr/>
        </p:nvCxnSpPr>
        <p:spPr>
          <a:xfrm>
            <a:off x="8128000" y="2205638"/>
            <a:ext cx="0" cy="23774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Shape">
            <a:extLst>
              <a:ext uri="{FF2B5EF4-FFF2-40B4-BE49-F238E27FC236}">
                <a16:creationId xmlns:a16="http://schemas.microsoft.com/office/drawing/2014/main" id="{234F2DE2-C04B-783A-DB55-F659994E7506}"/>
              </a:ext>
            </a:extLst>
          </p:cNvPr>
          <p:cNvSpPr/>
          <p:nvPr/>
        </p:nvSpPr>
        <p:spPr>
          <a:xfrm>
            <a:off x="-868359" y="-762000"/>
            <a:ext cx="2802677" cy="2802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28"/>
                </a:moveTo>
                <a:lnTo>
                  <a:pt x="19142" y="8287"/>
                </a:lnTo>
                <a:lnTo>
                  <a:pt x="16853" y="8287"/>
                </a:lnTo>
                <a:lnTo>
                  <a:pt x="18588" y="6552"/>
                </a:lnTo>
                <a:lnTo>
                  <a:pt x="18467" y="3187"/>
                </a:lnTo>
                <a:lnTo>
                  <a:pt x="14932" y="3129"/>
                </a:lnTo>
                <a:lnTo>
                  <a:pt x="13313" y="4748"/>
                </a:lnTo>
                <a:lnTo>
                  <a:pt x="13313" y="2293"/>
                </a:lnTo>
                <a:lnTo>
                  <a:pt x="10848" y="0"/>
                </a:lnTo>
                <a:lnTo>
                  <a:pt x="8307" y="2458"/>
                </a:lnTo>
                <a:lnTo>
                  <a:pt x="8307" y="4748"/>
                </a:lnTo>
                <a:lnTo>
                  <a:pt x="6718" y="3160"/>
                </a:lnTo>
                <a:lnTo>
                  <a:pt x="3147" y="3167"/>
                </a:lnTo>
                <a:lnTo>
                  <a:pt x="3250" y="6769"/>
                </a:lnTo>
                <a:lnTo>
                  <a:pt x="4768" y="8287"/>
                </a:lnTo>
                <a:lnTo>
                  <a:pt x="2522" y="8287"/>
                </a:lnTo>
                <a:lnTo>
                  <a:pt x="0" y="10818"/>
                </a:lnTo>
                <a:lnTo>
                  <a:pt x="2620" y="13293"/>
                </a:lnTo>
                <a:lnTo>
                  <a:pt x="4768" y="13293"/>
                </a:lnTo>
                <a:lnTo>
                  <a:pt x="3179" y="14882"/>
                </a:lnTo>
                <a:lnTo>
                  <a:pt x="3186" y="18453"/>
                </a:lnTo>
                <a:lnTo>
                  <a:pt x="6789" y="18350"/>
                </a:lnTo>
                <a:lnTo>
                  <a:pt x="8307" y="16832"/>
                </a:lnTo>
                <a:lnTo>
                  <a:pt x="8307" y="19078"/>
                </a:lnTo>
                <a:lnTo>
                  <a:pt x="10838" y="21600"/>
                </a:lnTo>
                <a:lnTo>
                  <a:pt x="13313" y="18980"/>
                </a:lnTo>
                <a:lnTo>
                  <a:pt x="13313" y="16834"/>
                </a:lnTo>
                <a:lnTo>
                  <a:pt x="15048" y="18569"/>
                </a:lnTo>
                <a:lnTo>
                  <a:pt x="18413" y="18448"/>
                </a:lnTo>
                <a:lnTo>
                  <a:pt x="18471" y="14912"/>
                </a:lnTo>
                <a:lnTo>
                  <a:pt x="16852" y="13293"/>
                </a:lnTo>
                <a:lnTo>
                  <a:pt x="19307" y="13293"/>
                </a:lnTo>
                <a:close/>
                <a:moveTo>
                  <a:pt x="13313" y="5759"/>
                </a:moveTo>
                <a:lnTo>
                  <a:pt x="15223" y="3849"/>
                </a:lnTo>
                <a:lnTo>
                  <a:pt x="17777" y="3891"/>
                </a:lnTo>
                <a:lnTo>
                  <a:pt x="17862" y="6267"/>
                </a:lnTo>
                <a:lnTo>
                  <a:pt x="15842" y="8287"/>
                </a:lnTo>
                <a:lnTo>
                  <a:pt x="13313" y="8287"/>
                </a:lnTo>
                <a:close/>
                <a:moveTo>
                  <a:pt x="9022" y="2761"/>
                </a:moveTo>
                <a:lnTo>
                  <a:pt x="10858" y="986"/>
                </a:lnTo>
                <a:lnTo>
                  <a:pt x="12598" y="2605"/>
                </a:lnTo>
                <a:lnTo>
                  <a:pt x="12598" y="5464"/>
                </a:lnTo>
                <a:lnTo>
                  <a:pt x="10810" y="7251"/>
                </a:lnTo>
                <a:lnTo>
                  <a:pt x="9022" y="5464"/>
                </a:lnTo>
                <a:close/>
                <a:moveTo>
                  <a:pt x="3956" y="6464"/>
                </a:moveTo>
                <a:lnTo>
                  <a:pt x="3882" y="3880"/>
                </a:lnTo>
                <a:lnTo>
                  <a:pt x="6423" y="3876"/>
                </a:lnTo>
                <a:lnTo>
                  <a:pt x="8307" y="5759"/>
                </a:lnTo>
                <a:lnTo>
                  <a:pt x="8307" y="8287"/>
                </a:lnTo>
                <a:lnTo>
                  <a:pt x="5779" y="8287"/>
                </a:lnTo>
                <a:close/>
                <a:moveTo>
                  <a:pt x="2904" y="12578"/>
                </a:moveTo>
                <a:lnTo>
                  <a:pt x="1025" y="10803"/>
                </a:lnTo>
                <a:lnTo>
                  <a:pt x="2819" y="9002"/>
                </a:lnTo>
                <a:lnTo>
                  <a:pt x="5483" y="9002"/>
                </a:lnTo>
                <a:lnTo>
                  <a:pt x="7271" y="10790"/>
                </a:lnTo>
                <a:lnTo>
                  <a:pt x="5483" y="12578"/>
                </a:lnTo>
                <a:close/>
                <a:moveTo>
                  <a:pt x="8307" y="15821"/>
                </a:moveTo>
                <a:lnTo>
                  <a:pt x="6484" y="17644"/>
                </a:lnTo>
                <a:lnTo>
                  <a:pt x="3900" y="17718"/>
                </a:lnTo>
                <a:lnTo>
                  <a:pt x="3895" y="15177"/>
                </a:lnTo>
                <a:lnTo>
                  <a:pt x="5779" y="13293"/>
                </a:lnTo>
                <a:lnTo>
                  <a:pt x="8307" y="13293"/>
                </a:lnTo>
                <a:close/>
                <a:moveTo>
                  <a:pt x="12598" y="18696"/>
                </a:moveTo>
                <a:lnTo>
                  <a:pt x="10822" y="20575"/>
                </a:lnTo>
                <a:lnTo>
                  <a:pt x="9022" y="18781"/>
                </a:lnTo>
                <a:lnTo>
                  <a:pt x="9022" y="16117"/>
                </a:lnTo>
                <a:lnTo>
                  <a:pt x="10809" y="14329"/>
                </a:lnTo>
                <a:lnTo>
                  <a:pt x="12598" y="16118"/>
                </a:lnTo>
                <a:close/>
                <a:moveTo>
                  <a:pt x="12598" y="12578"/>
                </a:moveTo>
                <a:lnTo>
                  <a:pt x="12598" y="15107"/>
                </a:lnTo>
                <a:lnTo>
                  <a:pt x="10810" y="13318"/>
                </a:lnTo>
                <a:lnTo>
                  <a:pt x="9022" y="15106"/>
                </a:lnTo>
                <a:lnTo>
                  <a:pt x="9022" y="12578"/>
                </a:lnTo>
                <a:lnTo>
                  <a:pt x="6494" y="12578"/>
                </a:lnTo>
                <a:lnTo>
                  <a:pt x="8282" y="10790"/>
                </a:lnTo>
                <a:lnTo>
                  <a:pt x="6494" y="9002"/>
                </a:lnTo>
                <a:lnTo>
                  <a:pt x="9022" y="9002"/>
                </a:lnTo>
                <a:lnTo>
                  <a:pt x="9022" y="6475"/>
                </a:lnTo>
                <a:lnTo>
                  <a:pt x="10810" y="8262"/>
                </a:lnTo>
                <a:lnTo>
                  <a:pt x="12598" y="6475"/>
                </a:lnTo>
                <a:lnTo>
                  <a:pt x="12598" y="9002"/>
                </a:lnTo>
                <a:lnTo>
                  <a:pt x="15126" y="9002"/>
                </a:lnTo>
                <a:lnTo>
                  <a:pt x="13337" y="10790"/>
                </a:lnTo>
                <a:lnTo>
                  <a:pt x="15125" y="12578"/>
                </a:lnTo>
                <a:close/>
                <a:moveTo>
                  <a:pt x="17751" y="15203"/>
                </a:moveTo>
                <a:lnTo>
                  <a:pt x="17709" y="17757"/>
                </a:lnTo>
                <a:lnTo>
                  <a:pt x="15333" y="17843"/>
                </a:lnTo>
                <a:lnTo>
                  <a:pt x="13313" y="15822"/>
                </a:lnTo>
                <a:lnTo>
                  <a:pt x="13313" y="13293"/>
                </a:lnTo>
                <a:lnTo>
                  <a:pt x="15841" y="13293"/>
                </a:lnTo>
                <a:close/>
                <a:moveTo>
                  <a:pt x="16136" y="12578"/>
                </a:moveTo>
                <a:lnTo>
                  <a:pt x="14349" y="10790"/>
                </a:lnTo>
                <a:lnTo>
                  <a:pt x="16138" y="9002"/>
                </a:lnTo>
                <a:lnTo>
                  <a:pt x="18839" y="9002"/>
                </a:lnTo>
                <a:lnTo>
                  <a:pt x="20614" y="10838"/>
                </a:lnTo>
                <a:lnTo>
                  <a:pt x="18995" y="12578"/>
                </a:lnTo>
                <a:close/>
              </a:path>
            </a:pathLst>
          </a:custGeom>
          <a:solidFill>
            <a:schemeClr val="tx1">
              <a:alpha val="4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defTabSz="914400">
              <a:defRPr sz="2000" b="1">
                <a:solidFill>
                  <a:srgbClr val="FDFDFD"/>
                </a:solidFill>
                <a:latin typeface="Arial"/>
                <a:ea typeface="Arial"/>
                <a:cs typeface="Arial"/>
                <a:sym typeface="Arial"/>
              </a:defRPr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3826B58-3B92-EF32-D6E7-A6AE9C9B080B}"/>
              </a:ext>
            </a:extLst>
          </p:cNvPr>
          <p:cNvSpPr txBox="1"/>
          <p:nvPr/>
        </p:nvSpPr>
        <p:spPr>
          <a:xfrm>
            <a:off x="1" y="417661"/>
            <a:ext cx="12191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86B6FB1-C275-555A-04F9-88A1C165B3E6}"/>
              </a:ext>
            </a:extLst>
          </p:cNvPr>
          <p:cNvSpPr txBox="1"/>
          <p:nvPr/>
        </p:nvSpPr>
        <p:spPr>
          <a:xfrm>
            <a:off x="8498069" y="3824168"/>
            <a:ext cx="2782991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0D41FF-E27A-AA3B-A82D-6DE70D40C4AE}"/>
              </a:ext>
            </a:extLst>
          </p:cNvPr>
          <p:cNvSpPr txBox="1"/>
          <p:nvPr/>
        </p:nvSpPr>
        <p:spPr>
          <a:xfrm>
            <a:off x="4704503" y="3824168"/>
            <a:ext cx="2782991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4E385F7-137D-BF31-23E1-6CDCBAAB799D}"/>
              </a:ext>
            </a:extLst>
          </p:cNvPr>
          <p:cNvSpPr txBox="1"/>
          <p:nvPr/>
        </p:nvSpPr>
        <p:spPr>
          <a:xfrm>
            <a:off x="910937" y="3824168"/>
            <a:ext cx="2782991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20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20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636384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10" grpId="0"/>
      <p:bldP spid="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9DED0C96-F0B5-45C1-86D1-C94D91E51ED0}"/>
              </a:ext>
            </a:extLst>
          </p:cNvPr>
          <p:cNvGrpSpPr/>
          <p:nvPr/>
        </p:nvGrpSpPr>
        <p:grpSpPr>
          <a:xfrm flipH="1">
            <a:off x="40164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BBCC256-85ED-46CD-8249-4DE801D1C66F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0B848F8-9BC4-4E89-B787-89404B149B9D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1B56D91-21EA-4ECD-99F3-B61D0E8F5B4F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166603B-18A3-494B-8296-CCDD27F76EFE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C968DD-AA01-4FE9-B737-0628BBB87671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7A0DEB0-F068-4A10-8C1A-17FB94623045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8D213A-83CB-4708-89ED-1F80D8AFC52D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974B2C5-A08D-4B59-9ABF-A7AA614E129F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014568E-4803-4B86-83B1-AB7CAD0A8F86}"/>
              </a:ext>
            </a:extLst>
          </p:cNvPr>
          <p:cNvGrpSpPr/>
          <p:nvPr/>
        </p:nvGrpSpPr>
        <p:grpSpPr>
          <a:xfrm flipH="1">
            <a:off x="11202990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8A63B0F-29EB-420D-ACC3-88F93881A550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CD6705E-FBCD-4BF5-8D65-57AA7C13A8A2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4757367-062A-41CA-9451-75FDBFF992F3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6BC22EB-E6D5-4D66-AEE8-E735B648DAC0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30A45AE-F5BC-4898-A5E9-AC37B747BCE0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73B244C-B1D2-4FB4-A237-3260AAC842D8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B06B57F-C192-49C6-8081-CBFBFE22ADC8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84C674B-C6AD-4257-B9DC-9E0B9767ED1D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06ECCE4-108C-C195-5980-17B6A55C1249}"/>
              </a:ext>
            </a:extLst>
          </p:cNvPr>
          <p:cNvSpPr txBox="1"/>
          <p:nvPr/>
        </p:nvSpPr>
        <p:spPr>
          <a:xfrm>
            <a:off x="1427019" y="1604541"/>
            <a:ext cx="9337962" cy="41088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B6A89-5B8B-8407-6EE5-B44328AFA409}"/>
              </a:ext>
            </a:extLst>
          </p:cNvPr>
          <p:cNvSpPr txBox="1"/>
          <p:nvPr/>
        </p:nvSpPr>
        <p:spPr>
          <a:xfrm>
            <a:off x="1" y="595467"/>
            <a:ext cx="12191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99247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5118CD85-80C0-43FE-9022-E3F66DA08E34}"/>
              </a:ext>
            </a:extLst>
          </p:cNvPr>
          <p:cNvGrpSpPr/>
          <p:nvPr/>
        </p:nvGrpSpPr>
        <p:grpSpPr>
          <a:xfrm flipH="1">
            <a:off x="4775718" y="0"/>
            <a:ext cx="587370" cy="1735808"/>
            <a:chOff x="9496255" y="0"/>
            <a:chExt cx="587370" cy="1735808"/>
          </a:xfrm>
          <a:solidFill>
            <a:schemeClr val="accent3"/>
          </a:solidFill>
          <a:effectLst>
            <a:outerShdw blurRad="317500" sx="102000" sy="102000" algn="ctr" rotWithShape="0">
              <a:schemeClr val="tx1">
                <a:alpha val="15000"/>
              </a:scheme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1F3144F-E928-4283-91CB-C2D526D345D2}"/>
                </a:ext>
              </a:extLst>
            </p:cNvPr>
            <p:cNvSpPr/>
            <p:nvPr/>
          </p:nvSpPr>
          <p:spPr>
            <a:xfrm>
              <a:off x="9693157" y="677071"/>
              <a:ext cx="194444" cy="70196"/>
            </a:xfrm>
            <a:custGeom>
              <a:avLst/>
              <a:gdLst>
                <a:gd name="connsiteX0" fmla="*/ 97343 w 194444"/>
                <a:gd name="connsiteY0" fmla="*/ -25 h 70196"/>
                <a:gd name="connsiteX1" fmla="*/ 5736 w 194444"/>
                <a:gd name="connsiteY1" fmla="*/ 52622 h 70196"/>
                <a:gd name="connsiteX2" fmla="*/ 121 w 194444"/>
                <a:gd name="connsiteY2" fmla="*/ 70171 h 70196"/>
                <a:gd name="connsiteX3" fmla="*/ 194565 w 194444"/>
                <a:gd name="connsiteY3" fmla="*/ 70171 h 70196"/>
                <a:gd name="connsiteX4" fmla="*/ 188072 w 194444"/>
                <a:gd name="connsiteY4" fmla="*/ 51394 h 70196"/>
                <a:gd name="connsiteX5" fmla="*/ 97343 w 194444"/>
                <a:gd name="connsiteY5" fmla="*/ -25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97343" y="-25"/>
                  </a:moveTo>
                  <a:cubicBezTo>
                    <a:pt x="66281" y="9627"/>
                    <a:pt x="18021" y="30861"/>
                    <a:pt x="5736" y="52622"/>
                  </a:cubicBezTo>
                  <a:cubicBezTo>
                    <a:pt x="2841" y="58097"/>
                    <a:pt x="946" y="64029"/>
                    <a:pt x="121" y="70171"/>
                  </a:cubicBezTo>
                  <a:lnTo>
                    <a:pt x="194565" y="70171"/>
                  </a:lnTo>
                  <a:cubicBezTo>
                    <a:pt x="193707" y="63538"/>
                    <a:pt x="191498" y="57150"/>
                    <a:pt x="188072" y="51394"/>
                  </a:cubicBezTo>
                  <a:cubicBezTo>
                    <a:pt x="175086" y="29106"/>
                    <a:pt x="127528" y="8925"/>
                    <a:pt x="97343" y="-25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B54D6FC-107F-4A78-8D38-F3933745D3CF}"/>
                </a:ext>
              </a:extLst>
            </p:cNvPr>
            <p:cNvSpPr/>
            <p:nvPr/>
          </p:nvSpPr>
          <p:spPr>
            <a:xfrm>
              <a:off x="9574725" y="610033"/>
              <a:ext cx="430426" cy="202692"/>
            </a:xfrm>
            <a:custGeom>
              <a:avLst/>
              <a:gdLst>
                <a:gd name="connsiteX0" fmla="*/ 413028 w 430426"/>
                <a:gd name="connsiteY0" fmla="*/ 112464 h 202692"/>
                <a:gd name="connsiteX1" fmla="*/ 215249 w 430426"/>
                <a:gd name="connsiteY1" fmla="*/ -25 h 202692"/>
                <a:gd name="connsiteX2" fmla="*/ 16241 w 430426"/>
                <a:gd name="connsiteY2" fmla="*/ 116676 h 202692"/>
                <a:gd name="connsiteX3" fmla="*/ 2553 w 430426"/>
                <a:gd name="connsiteY3" fmla="*/ 202667 h 202692"/>
                <a:gd name="connsiteX4" fmla="*/ 34492 w 430426"/>
                <a:gd name="connsiteY4" fmla="*/ 199508 h 202692"/>
                <a:gd name="connsiteX5" fmla="*/ 396180 w 430426"/>
                <a:gd name="connsiteY5" fmla="*/ 199508 h 202692"/>
                <a:gd name="connsiteX6" fmla="*/ 427769 w 430426"/>
                <a:gd name="connsiteY6" fmla="*/ 202667 h 202692"/>
                <a:gd name="connsiteX7" fmla="*/ 413028 w 430426"/>
                <a:gd name="connsiteY7" fmla="*/ 112464 h 202692"/>
                <a:gd name="connsiteX8" fmla="*/ 331600 w 430426"/>
                <a:gd name="connsiteY8" fmla="*/ 156864 h 202692"/>
                <a:gd name="connsiteX9" fmla="*/ 98722 w 430426"/>
                <a:gd name="connsiteY9" fmla="*/ 156864 h 202692"/>
                <a:gd name="connsiteX10" fmla="*/ 106269 w 430426"/>
                <a:gd name="connsiteY10" fmla="*/ 109832 h 202692"/>
                <a:gd name="connsiteX11" fmla="*/ 215249 w 430426"/>
                <a:gd name="connsiteY11" fmla="*/ 45953 h 202692"/>
                <a:gd name="connsiteX12" fmla="*/ 323527 w 430426"/>
                <a:gd name="connsiteY12" fmla="*/ 107375 h 202692"/>
                <a:gd name="connsiteX13" fmla="*/ 331600 w 430426"/>
                <a:gd name="connsiteY13" fmla="*/ 156864 h 2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6" h="202692">
                  <a:moveTo>
                    <a:pt x="413028" y="112464"/>
                  </a:moveTo>
                  <a:cubicBezTo>
                    <a:pt x="371436" y="42268"/>
                    <a:pt x="215249" y="-25"/>
                    <a:pt x="215249" y="-25"/>
                  </a:cubicBezTo>
                  <a:cubicBezTo>
                    <a:pt x="215249" y="-25"/>
                    <a:pt x="57306" y="45427"/>
                    <a:pt x="16241" y="116676"/>
                  </a:cubicBezTo>
                  <a:cubicBezTo>
                    <a:pt x="1535" y="142772"/>
                    <a:pt x="-3326" y="173289"/>
                    <a:pt x="2553" y="202667"/>
                  </a:cubicBezTo>
                  <a:cubicBezTo>
                    <a:pt x="13065" y="200508"/>
                    <a:pt x="23770" y="199455"/>
                    <a:pt x="34492" y="199508"/>
                  </a:cubicBezTo>
                  <a:lnTo>
                    <a:pt x="396180" y="199508"/>
                  </a:lnTo>
                  <a:cubicBezTo>
                    <a:pt x="406791" y="199473"/>
                    <a:pt x="417376" y="200526"/>
                    <a:pt x="427769" y="202667"/>
                  </a:cubicBezTo>
                  <a:cubicBezTo>
                    <a:pt x="434371" y="171815"/>
                    <a:pt x="429106" y="139613"/>
                    <a:pt x="413028" y="112464"/>
                  </a:cubicBezTo>
                  <a:close/>
                  <a:moveTo>
                    <a:pt x="331600" y="156864"/>
                  </a:moveTo>
                  <a:lnTo>
                    <a:pt x="98722" y="156864"/>
                  </a:lnTo>
                  <a:cubicBezTo>
                    <a:pt x="95476" y="140789"/>
                    <a:pt x="98161" y="124082"/>
                    <a:pt x="106269" y="109832"/>
                  </a:cubicBezTo>
                  <a:cubicBezTo>
                    <a:pt x="128205" y="70697"/>
                    <a:pt x="215249" y="45953"/>
                    <a:pt x="215249" y="45953"/>
                  </a:cubicBezTo>
                  <a:cubicBezTo>
                    <a:pt x="215249" y="45953"/>
                    <a:pt x="300713" y="68767"/>
                    <a:pt x="323527" y="107375"/>
                  </a:cubicBezTo>
                  <a:cubicBezTo>
                    <a:pt x="332398" y="122257"/>
                    <a:pt x="335283" y="139946"/>
                    <a:pt x="331600" y="15686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741E4B-9A80-48E9-8A9A-642ED4BC9720}"/>
                </a:ext>
              </a:extLst>
            </p:cNvPr>
            <p:cNvSpPr/>
            <p:nvPr/>
          </p:nvSpPr>
          <p:spPr>
            <a:xfrm>
              <a:off x="9692631" y="1604541"/>
              <a:ext cx="194444" cy="70196"/>
            </a:xfrm>
            <a:custGeom>
              <a:avLst/>
              <a:gdLst>
                <a:gd name="connsiteX0" fmla="*/ 6438 w 194444"/>
                <a:gd name="connsiteY0" fmla="*/ 19454 h 70196"/>
                <a:gd name="connsiteX1" fmla="*/ 97168 w 194444"/>
                <a:gd name="connsiteY1" fmla="*/ 70171 h 70196"/>
                <a:gd name="connsiteX2" fmla="*/ 188774 w 194444"/>
                <a:gd name="connsiteY2" fmla="*/ 17524 h 70196"/>
                <a:gd name="connsiteX3" fmla="*/ 194565 w 194444"/>
                <a:gd name="connsiteY3" fmla="*/ -25 h 70196"/>
                <a:gd name="connsiteX4" fmla="*/ 121 w 194444"/>
                <a:gd name="connsiteY4" fmla="*/ -25 h 70196"/>
                <a:gd name="connsiteX5" fmla="*/ 6438 w 194444"/>
                <a:gd name="connsiteY5" fmla="*/ 19454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444" h="70196">
                  <a:moveTo>
                    <a:pt x="6438" y="19454"/>
                  </a:moveTo>
                  <a:cubicBezTo>
                    <a:pt x="19249" y="41039"/>
                    <a:pt x="66808" y="61221"/>
                    <a:pt x="97168" y="70171"/>
                  </a:cubicBezTo>
                  <a:cubicBezTo>
                    <a:pt x="128405" y="60519"/>
                    <a:pt x="176490" y="39285"/>
                    <a:pt x="188774" y="17524"/>
                  </a:cubicBezTo>
                  <a:cubicBezTo>
                    <a:pt x="191801" y="12101"/>
                    <a:pt x="193767" y="6134"/>
                    <a:pt x="194565" y="-25"/>
                  </a:cubicBezTo>
                  <a:lnTo>
                    <a:pt x="121" y="-25"/>
                  </a:lnTo>
                  <a:cubicBezTo>
                    <a:pt x="840" y="6836"/>
                    <a:pt x="2999" y="13470"/>
                    <a:pt x="6438" y="1945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BA6B67A-951F-42D4-A91F-5378C5E1A8C6}"/>
                </a:ext>
              </a:extLst>
            </p:cNvPr>
            <p:cNvSpPr/>
            <p:nvPr/>
          </p:nvSpPr>
          <p:spPr>
            <a:xfrm>
              <a:off x="9574699" y="1544874"/>
              <a:ext cx="430424" cy="190934"/>
            </a:xfrm>
            <a:custGeom>
              <a:avLst/>
              <a:gdLst>
                <a:gd name="connsiteX0" fmla="*/ 429900 w 430424"/>
                <a:gd name="connsiteY0" fmla="*/ -25 h 190934"/>
                <a:gd name="connsiteX1" fmla="*/ 396206 w 430424"/>
                <a:gd name="connsiteY1" fmla="*/ 3484 h 190934"/>
                <a:gd name="connsiteX2" fmla="*/ 34518 w 430424"/>
                <a:gd name="connsiteY2" fmla="*/ 3484 h 190934"/>
                <a:gd name="connsiteX3" fmla="*/ 999 w 430424"/>
                <a:gd name="connsiteY3" fmla="*/ 150 h 190934"/>
                <a:gd name="connsiteX4" fmla="*/ 17495 w 430424"/>
                <a:gd name="connsiteY4" fmla="*/ 78419 h 190934"/>
                <a:gd name="connsiteX5" fmla="*/ 217205 w 430424"/>
                <a:gd name="connsiteY5" fmla="*/ 190909 h 190934"/>
                <a:gd name="connsiteX6" fmla="*/ 414457 w 430424"/>
                <a:gd name="connsiteY6" fmla="*/ 74207 h 190934"/>
                <a:gd name="connsiteX7" fmla="*/ 429900 w 430424"/>
                <a:gd name="connsiteY7" fmla="*/ -25 h 190934"/>
                <a:gd name="connsiteX8" fmla="*/ 324606 w 430424"/>
                <a:gd name="connsiteY8" fmla="*/ 87720 h 190934"/>
                <a:gd name="connsiteX9" fmla="*/ 215450 w 430424"/>
                <a:gd name="connsiteY9" fmla="*/ 151599 h 190934"/>
                <a:gd name="connsiteX10" fmla="*/ 107172 w 430424"/>
                <a:gd name="connsiteY10" fmla="*/ 90001 h 190934"/>
                <a:gd name="connsiteX11" fmla="*/ 99099 w 430424"/>
                <a:gd name="connsiteY11" fmla="*/ 40688 h 190934"/>
                <a:gd name="connsiteX12" fmla="*/ 331976 w 430424"/>
                <a:gd name="connsiteY12" fmla="*/ 40688 h 190934"/>
                <a:gd name="connsiteX13" fmla="*/ 324430 w 430424"/>
                <a:gd name="connsiteY13" fmla="*/ 87018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0424" h="190934">
                  <a:moveTo>
                    <a:pt x="429900" y="-25"/>
                  </a:moveTo>
                  <a:cubicBezTo>
                    <a:pt x="418823" y="2326"/>
                    <a:pt x="407529" y="3502"/>
                    <a:pt x="396206" y="3484"/>
                  </a:cubicBezTo>
                  <a:lnTo>
                    <a:pt x="34518" y="3484"/>
                  </a:lnTo>
                  <a:cubicBezTo>
                    <a:pt x="23269" y="3484"/>
                    <a:pt x="12038" y="2361"/>
                    <a:pt x="999" y="150"/>
                  </a:cubicBezTo>
                  <a:cubicBezTo>
                    <a:pt x="-2247" y="27351"/>
                    <a:pt x="3561" y="54851"/>
                    <a:pt x="17495" y="78419"/>
                  </a:cubicBezTo>
                  <a:cubicBezTo>
                    <a:pt x="59262" y="148615"/>
                    <a:pt x="217205" y="190909"/>
                    <a:pt x="217205" y="190909"/>
                  </a:cubicBezTo>
                  <a:cubicBezTo>
                    <a:pt x="217205" y="190909"/>
                    <a:pt x="375147" y="145457"/>
                    <a:pt x="414457" y="74207"/>
                  </a:cubicBezTo>
                  <a:cubicBezTo>
                    <a:pt x="427126" y="51639"/>
                    <a:pt x="432519" y="25719"/>
                    <a:pt x="429900" y="-25"/>
                  </a:cubicBezTo>
                  <a:close/>
                  <a:moveTo>
                    <a:pt x="324606" y="87720"/>
                  </a:moveTo>
                  <a:cubicBezTo>
                    <a:pt x="302494" y="126855"/>
                    <a:pt x="215450" y="151599"/>
                    <a:pt x="215450" y="151599"/>
                  </a:cubicBezTo>
                  <a:cubicBezTo>
                    <a:pt x="215450" y="151599"/>
                    <a:pt x="129985" y="128609"/>
                    <a:pt x="107172" y="90001"/>
                  </a:cubicBezTo>
                  <a:cubicBezTo>
                    <a:pt x="98379" y="75155"/>
                    <a:pt x="95501" y="57553"/>
                    <a:pt x="99099" y="40688"/>
                  </a:cubicBezTo>
                  <a:lnTo>
                    <a:pt x="331976" y="40688"/>
                  </a:lnTo>
                  <a:cubicBezTo>
                    <a:pt x="334956" y="56535"/>
                    <a:pt x="332285" y="72926"/>
                    <a:pt x="324430" y="87018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F9C1234-4FD5-4B43-9F78-D2241CCACEF5}"/>
                </a:ext>
              </a:extLst>
            </p:cNvPr>
            <p:cNvSpPr/>
            <p:nvPr/>
          </p:nvSpPr>
          <p:spPr>
            <a:xfrm>
              <a:off x="9740189" y="439105"/>
              <a:ext cx="100381" cy="100380"/>
            </a:xfrm>
            <a:custGeom>
              <a:avLst/>
              <a:gdLst>
                <a:gd name="connsiteX0" fmla="*/ 50311 w 100381"/>
                <a:gd name="connsiteY0" fmla="*/ 100355 h 100380"/>
                <a:gd name="connsiteX1" fmla="*/ 121 w 100381"/>
                <a:gd name="connsiteY1" fmla="*/ 50165 h 100380"/>
                <a:gd name="connsiteX2" fmla="*/ 50311 w 100381"/>
                <a:gd name="connsiteY2" fmla="*/ -25 h 100380"/>
                <a:gd name="connsiteX3" fmla="*/ 100502 w 100381"/>
                <a:gd name="connsiteY3" fmla="*/ 50165 h 100380"/>
                <a:gd name="connsiteX4" fmla="*/ 50311 w 100381"/>
                <a:gd name="connsiteY4" fmla="*/ 100355 h 100380"/>
                <a:gd name="connsiteX5" fmla="*/ 50311 w 100381"/>
                <a:gd name="connsiteY5" fmla="*/ 13663 h 100380"/>
                <a:gd name="connsiteX6" fmla="*/ 13809 w 100381"/>
                <a:gd name="connsiteY6" fmla="*/ 50165 h 100380"/>
                <a:gd name="connsiteX7" fmla="*/ 50311 w 100381"/>
                <a:gd name="connsiteY7" fmla="*/ 86843 h 100380"/>
                <a:gd name="connsiteX8" fmla="*/ 86989 w 100381"/>
                <a:gd name="connsiteY8" fmla="*/ 50165 h 100380"/>
                <a:gd name="connsiteX9" fmla="*/ 50311 w 100381"/>
                <a:gd name="connsiteY9" fmla="*/ 13663 h 10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81" h="100380">
                  <a:moveTo>
                    <a:pt x="50311" y="100355"/>
                  </a:moveTo>
                  <a:cubicBezTo>
                    <a:pt x="22636" y="100268"/>
                    <a:pt x="208" y="77840"/>
                    <a:pt x="121" y="50165"/>
                  </a:cubicBezTo>
                  <a:cubicBezTo>
                    <a:pt x="208" y="22490"/>
                    <a:pt x="22636" y="62"/>
                    <a:pt x="50311" y="-25"/>
                  </a:cubicBezTo>
                  <a:cubicBezTo>
                    <a:pt x="77986" y="62"/>
                    <a:pt x="100414" y="22490"/>
                    <a:pt x="100502" y="50165"/>
                  </a:cubicBezTo>
                  <a:cubicBezTo>
                    <a:pt x="100502" y="77893"/>
                    <a:pt x="78039" y="100355"/>
                    <a:pt x="50311" y="100355"/>
                  </a:cubicBezTo>
                  <a:close/>
                  <a:moveTo>
                    <a:pt x="50311" y="13663"/>
                  </a:moveTo>
                  <a:cubicBezTo>
                    <a:pt x="30147" y="13663"/>
                    <a:pt x="13809" y="30001"/>
                    <a:pt x="13809" y="50165"/>
                  </a:cubicBezTo>
                  <a:cubicBezTo>
                    <a:pt x="13809" y="70347"/>
                    <a:pt x="30130" y="86755"/>
                    <a:pt x="50311" y="86843"/>
                  </a:cubicBezTo>
                  <a:cubicBezTo>
                    <a:pt x="70528" y="86755"/>
                    <a:pt x="86901" y="70382"/>
                    <a:pt x="86989" y="50165"/>
                  </a:cubicBezTo>
                  <a:cubicBezTo>
                    <a:pt x="86884" y="29984"/>
                    <a:pt x="70493" y="13663"/>
                    <a:pt x="50311" y="13663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00FB43-57A8-42F6-AC72-D64EE1293651}"/>
                </a:ext>
              </a:extLst>
            </p:cNvPr>
            <p:cNvSpPr/>
            <p:nvPr/>
          </p:nvSpPr>
          <p:spPr>
            <a:xfrm>
              <a:off x="9780025" y="532642"/>
              <a:ext cx="19830" cy="92659"/>
            </a:xfrm>
            <a:custGeom>
              <a:avLst/>
              <a:gdLst>
                <a:gd name="connsiteX0" fmla="*/ 121 w 19830"/>
                <a:gd name="connsiteY0" fmla="*/ 92634 h 92659"/>
                <a:gd name="connsiteX1" fmla="*/ 9948 w 19830"/>
                <a:gd name="connsiteY1" fmla="*/ -25 h 92659"/>
                <a:gd name="connsiteX2" fmla="*/ 19951 w 19830"/>
                <a:gd name="connsiteY2" fmla="*/ 92634 h 9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30" h="92659">
                  <a:moveTo>
                    <a:pt x="121" y="92634"/>
                  </a:moveTo>
                  <a:cubicBezTo>
                    <a:pt x="121" y="92634"/>
                    <a:pt x="121" y="-25"/>
                    <a:pt x="9948" y="-25"/>
                  </a:cubicBezTo>
                  <a:cubicBezTo>
                    <a:pt x="19776" y="-25"/>
                    <a:pt x="19951" y="92634"/>
                    <a:pt x="19951" y="92634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43B4FE2-DBB5-4F3C-B61A-CEF4D85140C3}"/>
                </a:ext>
              </a:extLst>
            </p:cNvPr>
            <p:cNvSpPr/>
            <p:nvPr/>
          </p:nvSpPr>
          <p:spPr>
            <a:xfrm>
              <a:off x="9496255" y="809740"/>
              <a:ext cx="587370" cy="738819"/>
            </a:xfrm>
            <a:custGeom>
              <a:avLst/>
              <a:gdLst>
                <a:gd name="connsiteX0" fmla="*/ 506238 w 587370"/>
                <a:gd name="connsiteY0" fmla="*/ 3135 h 738819"/>
                <a:gd name="connsiteX1" fmla="*/ 474650 w 587370"/>
                <a:gd name="connsiteY1" fmla="*/ -24 h 738819"/>
                <a:gd name="connsiteX2" fmla="*/ 112962 w 587370"/>
                <a:gd name="connsiteY2" fmla="*/ -24 h 738819"/>
                <a:gd name="connsiteX3" fmla="*/ 81022 w 587370"/>
                <a:gd name="connsiteY3" fmla="*/ 3135 h 738819"/>
                <a:gd name="connsiteX4" fmla="*/ 121 w 587370"/>
                <a:gd name="connsiteY4" fmla="*/ 76140 h 738819"/>
                <a:gd name="connsiteX5" fmla="*/ 121 w 587370"/>
                <a:gd name="connsiteY5" fmla="*/ 662631 h 738819"/>
                <a:gd name="connsiteX6" fmla="*/ 79443 w 587370"/>
                <a:gd name="connsiteY6" fmla="*/ 735459 h 738819"/>
                <a:gd name="connsiteX7" fmla="*/ 112962 w 587370"/>
                <a:gd name="connsiteY7" fmla="*/ 738794 h 738819"/>
                <a:gd name="connsiteX8" fmla="*/ 474650 w 587370"/>
                <a:gd name="connsiteY8" fmla="*/ 738794 h 738819"/>
                <a:gd name="connsiteX9" fmla="*/ 508344 w 587370"/>
                <a:gd name="connsiteY9" fmla="*/ 735284 h 738819"/>
                <a:gd name="connsiteX10" fmla="*/ 587491 w 587370"/>
                <a:gd name="connsiteY10" fmla="*/ 662631 h 738819"/>
                <a:gd name="connsiteX11" fmla="*/ 587491 w 587370"/>
                <a:gd name="connsiteY11" fmla="*/ 75964 h 738819"/>
                <a:gd name="connsiteX12" fmla="*/ 506238 w 587370"/>
                <a:gd name="connsiteY12" fmla="*/ 3135 h 738819"/>
                <a:gd name="connsiteX13" fmla="*/ 155255 w 587370"/>
                <a:gd name="connsiteY13" fmla="*/ 631920 h 738819"/>
                <a:gd name="connsiteX14" fmla="*/ 128932 w 587370"/>
                <a:gd name="connsiteY14" fmla="*/ 664385 h 738819"/>
                <a:gd name="connsiteX15" fmla="*/ 48556 w 587370"/>
                <a:gd name="connsiteY15" fmla="*/ 664385 h 738819"/>
                <a:gd name="connsiteX16" fmla="*/ 22057 w 587370"/>
                <a:gd name="connsiteY16" fmla="*/ 631920 h 738819"/>
                <a:gd name="connsiteX17" fmla="*/ 22057 w 587370"/>
                <a:gd name="connsiteY17" fmla="*/ 167746 h 738819"/>
                <a:gd name="connsiteX18" fmla="*/ 39606 w 587370"/>
                <a:gd name="connsiteY18" fmla="*/ 137561 h 738819"/>
                <a:gd name="connsiteX19" fmla="*/ 39606 w 587370"/>
                <a:gd name="connsiteY19" fmla="*/ 135280 h 738819"/>
                <a:gd name="connsiteX20" fmla="*/ 89095 w 587370"/>
                <a:gd name="connsiteY20" fmla="*/ 74209 h 738819"/>
                <a:gd name="connsiteX21" fmla="*/ 138408 w 587370"/>
                <a:gd name="connsiteY21" fmla="*/ 135280 h 738819"/>
                <a:gd name="connsiteX22" fmla="*/ 138408 w 587370"/>
                <a:gd name="connsiteY22" fmla="*/ 137561 h 738819"/>
                <a:gd name="connsiteX23" fmla="*/ 154904 w 587370"/>
                <a:gd name="connsiteY23" fmla="*/ 167746 h 738819"/>
                <a:gd name="connsiteX24" fmla="*/ 395152 w 587370"/>
                <a:gd name="connsiteY24" fmla="*/ 631920 h 738819"/>
                <a:gd name="connsiteX25" fmla="*/ 353912 w 587370"/>
                <a:gd name="connsiteY25" fmla="*/ 664385 h 738819"/>
                <a:gd name="connsiteX26" fmla="*/ 231068 w 587370"/>
                <a:gd name="connsiteY26" fmla="*/ 664385 h 738819"/>
                <a:gd name="connsiteX27" fmla="*/ 190003 w 587370"/>
                <a:gd name="connsiteY27" fmla="*/ 631920 h 738819"/>
                <a:gd name="connsiteX28" fmla="*/ 190003 w 587370"/>
                <a:gd name="connsiteY28" fmla="*/ 167746 h 738819"/>
                <a:gd name="connsiteX29" fmla="*/ 215800 w 587370"/>
                <a:gd name="connsiteY29" fmla="*/ 137561 h 738819"/>
                <a:gd name="connsiteX30" fmla="*/ 215800 w 587370"/>
                <a:gd name="connsiteY30" fmla="*/ 135280 h 738819"/>
                <a:gd name="connsiteX31" fmla="*/ 293016 w 587370"/>
                <a:gd name="connsiteY31" fmla="*/ 74209 h 738819"/>
                <a:gd name="connsiteX32" fmla="*/ 370232 w 587370"/>
                <a:gd name="connsiteY32" fmla="*/ 135280 h 738819"/>
                <a:gd name="connsiteX33" fmla="*/ 370232 w 587370"/>
                <a:gd name="connsiteY33" fmla="*/ 137561 h 738819"/>
                <a:gd name="connsiteX34" fmla="*/ 396030 w 587370"/>
                <a:gd name="connsiteY34" fmla="*/ 167746 h 738819"/>
                <a:gd name="connsiteX35" fmla="*/ 560816 w 587370"/>
                <a:gd name="connsiteY35" fmla="*/ 631920 h 738819"/>
                <a:gd name="connsiteX36" fmla="*/ 534493 w 587370"/>
                <a:gd name="connsiteY36" fmla="*/ 664385 h 738819"/>
                <a:gd name="connsiteX37" fmla="*/ 455346 w 587370"/>
                <a:gd name="connsiteY37" fmla="*/ 664385 h 738819"/>
                <a:gd name="connsiteX38" fmla="*/ 429022 w 587370"/>
                <a:gd name="connsiteY38" fmla="*/ 631920 h 738819"/>
                <a:gd name="connsiteX39" fmla="*/ 429022 w 587370"/>
                <a:gd name="connsiteY39" fmla="*/ 167746 h 738819"/>
                <a:gd name="connsiteX40" fmla="*/ 445518 w 587370"/>
                <a:gd name="connsiteY40" fmla="*/ 137561 h 738819"/>
                <a:gd name="connsiteX41" fmla="*/ 445518 w 587370"/>
                <a:gd name="connsiteY41" fmla="*/ 135280 h 738819"/>
                <a:gd name="connsiteX42" fmla="*/ 494831 w 587370"/>
                <a:gd name="connsiteY42" fmla="*/ 74209 h 738819"/>
                <a:gd name="connsiteX43" fmla="*/ 544320 w 587370"/>
                <a:gd name="connsiteY43" fmla="*/ 135280 h 738819"/>
                <a:gd name="connsiteX44" fmla="*/ 544320 w 587370"/>
                <a:gd name="connsiteY44" fmla="*/ 137561 h 738819"/>
                <a:gd name="connsiteX45" fmla="*/ 560816 w 587370"/>
                <a:gd name="connsiteY45" fmla="*/ 167746 h 7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7370" h="738819">
                  <a:moveTo>
                    <a:pt x="506238" y="3135"/>
                  </a:moveTo>
                  <a:cubicBezTo>
                    <a:pt x="495846" y="994"/>
                    <a:pt x="485260" y="-59"/>
                    <a:pt x="474650" y="-24"/>
                  </a:cubicBezTo>
                  <a:lnTo>
                    <a:pt x="112962" y="-24"/>
                  </a:lnTo>
                  <a:cubicBezTo>
                    <a:pt x="102239" y="-76"/>
                    <a:pt x="91534" y="977"/>
                    <a:pt x="81022" y="3135"/>
                  </a:cubicBezTo>
                  <a:cubicBezTo>
                    <a:pt x="34166" y="12436"/>
                    <a:pt x="121" y="41568"/>
                    <a:pt x="121" y="76140"/>
                  </a:cubicBezTo>
                  <a:lnTo>
                    <a:pt x="121" y="662631"/>
                  </a:lnTo>
                  <a:cubicBezTo>
                    <a:pt x="121" y="697729"/>
                    <a:pt x="33464" y="725807"/>
                    <a:pt x="79443" y="735459"/>
                  </a:cubicBezTo>
                  <a:cubicBezTo>
                    <a:pt x="90481" y="737671"/>
                    <a:pt x="101713" y="738794"/>
                    <a:pt x="112962" y="738794"/>
                  </a:cubicBezTo>
                  <a:lnTo>
                    <a:pt x="474650" y="738794"/>
                  </a:lnTo>
                  <a:cubicBezTo>
                    <a:pt x="485973" y="738811"/>
                    <a:pt x="497267" y="737635"/>
                    <a:pt x="508344" y="735284"/>
                  </a:cubicBezTo>
                  <a:cubicBezTo>
                    <a:pt x="554147" y="725632"/>
                    <a:pt x="587491" y="696851"/>
                    <a:pt x="587491" y="662631"/>
                  </a:cubicBezTo>
                  <a:lnTo>
                    <a:pt x="587491" y="75964"/>
                  </a:lnTo>
                  <a:cubicBezTo>
                    <a:pt x="587491" y="41217"/>
                    <a:pt x="553095" y="12085"/>
                    <a:pt x="506238" y="3135"/>
                  </a:cubicBezTo>
                  <a:close/>
                  <a:moveTo>
                    <a:pt x="155255" y="631920"/>
                  </a:moveTo>
                  <a:cubicBezTo>
                    <a:pt x="156800" y="648100"/>
                    <a:pt x="145094" y="662543"/>
                    <a:pt x="128932" y="664385"/>
                  </a:cubicBezTo>
                  <a:lnTo>
                    <a:pt x="48556" y="664385"/>
                  </a:lnTo>
                  <a:cubicBezTo>
                    <a:pt x="32376" y="662543"/>
                    <a:pt x="20618" y="648135"/>
                    <a:pt x="22057" y="631920"/>
                  </a:cubicBezTo>
                  <a:lnTo>
                    <a:pt x="22057" y="167746"/>
                  </a:lnTo>
                  <a:cubicBezTo>
                    <a:pt x="21706" y="155163"/>
                    <a:pt x="28498" y="143475"/>
                    <a:pt x="39606" y="137561"/>
                  </a:cubicBezTo>
                  <a:cubicBezTo>
                    <a:pt x="39519" y="136807"/>
                    <a:pt x="39519" y="136034"/>
                    <a:pt x="39606" y="135280"/>
                  </a:cubicBezTo>
                  <a:cubicBezTo>
                    <a:pt x="39606" y="101586"/>
                    <a:pt x="61718" y="74209"/>
                    <a:pt x="89095" y="74209"/>
                  </a:cubicBezTo>
                  <a:cubicBezTo>
                    <a:pt x="116472" y="74209"/>
                    <a:pt x="138408" y="101586"/>
                    <a:pt x="138408" y="135280"/>
                  </a:cubicBezTo>
                  <a:lnTo>
                    <a:pt x="138408" y="137561"/>
                  </a:lnTo>
                  <a:cubicBezTo>
                    <a:pt x="149131" y="143738"/>
                    <a:pt x="155501" y="155391"/>
                    <a:pt x="154904" y="167746"/>
                  </a:cubicBezTo>
                  <a:close/>
                  <a:moveTo>
                    <a:pt x="395152" y="631920"/>
                  </a:moveTo>
                  <a:cubicBezTo>
                    <a:pt x="392418" y="652101"/>
                    <a:pt x="374167" y="666456"/>
                    <a:pt x="353912" y="664385"/>
                  </a:cubicBezTo>
                  <a:lnTo>
                    <a:pt x="231068" y="664385"/>
                  </a:lnTo>
                  <a:cubicBezTo>
                    <a:pt x="210851" y="666456"/>
                    <a:pt x="192653" y="652066"/>
                    <a:pt x="190003" y="631920"/>
                  </a:cubicBezTo>
                  <a:lnTo>
                    <a:pt x="190003" y="167746"/>
                  </a:lnTo>
                  <a:cubicBezTo>
                    <a:pt x="191073" y="153127"/>
                    <a:pt x="201532" y="140896"/>
                    <a:pt x="215800" y="137561"/>
                  </a:cubicBezTo>
                  <a:cubicBezTo>
                    <a:pt x="215712" y="136807"/>
                    <a:pt x="215712" y="136034"/>
                    <a:pt x="215800" y="135280"/>
                  </a:cubicBezTo>
                  <a:cubicBezTo>
                    <a:pt x="215800" y="101586"/>
                    <a:pt x="250898" y="74209"/>
                    <a:pt x="293016" y="74209"/>
                  </a:cubicBezTo>
                  <a:cubicBezTo>
                    <a:pt x="335134" y="74209"/>
                    <a:pt x="370232" y="101586"/>
                    <a:pt x="370232" y="135280"/>
                  </a:cubicBezTo>
                  <a:lnTo>
                    <a:pt x="370232" y="137561"/>
                  </a:lnTo>
                  <a:cubicBezTo>
                    <a:pt x="384477" y="140948"/>
                    <a:pt x="394901" y="153145"/>
                    <a:pt x="396030" y="167746"/>
                  </a:cubicBezTo>
                  <a:close/>
                  <a:moveTo>
                    <a:pt x="560816" y="631920"/>
                  </a:moveTo>
                  <a:cubicBezTo>
                    <a:pt x="562355" y="648100"/>
                    <a:pt x="550648" y="662543"/>
                    <a:pt x="534493" y="664385"/>
                  </a:cubicBezTo>
                  <a:lnTo>
                    <a:pt x="455346" y="664385"/>
                  </a:lnTo>
                  <a:cubicBezTo>
                    <a:pt x="439190" y="662543"/>
                    <a:pt x="427483" y="648100"/>
                    <a:pt x="429022" y="631920"/>
                  </a:cubicBezTo>
                  <a:lnTo>
                    <a:pt x="429022" y="167746"/>
                  </a:lnTo>
                  <a:cubicBezTo>
                    <a:pt x="428506" y="155409"/>
                    <a:pt x="434854" y="143791"/>
                    <a:pt x="445518" y="137561"/>
                  </a:cubicBezTo>
                  <a:lnTo>
                    <a:pt x="445518" y="135280"/>
                  </a:lnTo>
                  <a:cubicBezTo>
                    <a:pt x="445518" y="101586"/>
                    <a:pt x="467630" y="74209"/>
                    <a:pt x="494831" y="74209"/>
                  </a:cubicBezTo>
                  <a:cubicBezTo>
                    <a:pt x="522033" y="74209"/>
                    <a:pt x="544320" y="101586"/>
                    <a:pt x="544320" y="135280"/>
                  </a:cubicBezTo>
                  <a:lnTo>
                    <a:pt x="544320" y="137561"/>
                  </a:lnTo>
                  <a:cubicBezTo>
                    <a:pt x="554985" y="143791"/>
                    <a:pt x="561332" y="155409"/>
                    <a:pt x="560816" y="167746"/>
                  </a:cubicBez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4CB36D5-8571-4410-B942-92409C5BF1D1}"/>
                </a:ext>
              </a:extLst>
            </p:cNvPr>
            <p:cNvSpPr/>
            <p:nvPr/>
          </p:nvSpPr>
          <p:spPr>
            <a:xfrm>
              <a:off x="9785466" y="0"/>
              <a:ext cx="8775" cy="452794"/>
            </a:xfrm>
            <a:custGeom>
              <a:avLst/>
              <a:gdLst>
                <a:gd name="connsiteX0" fmla="*/ 0 w 8775"/>
                <a:gd name="connsiteY0" fmla="*/ 0 h 452794"/>
                <a:gd name="connsiteX1" fmla="*/ 8775 w 8775"/>
                <a:gd name="connsiteY1" fmla="*/ 0 h 452794"/>
                <a:gd name="connsiteX2" fmla="*/ 8775 w 8775"/>
                <a:gd name="connsiteY2" fmla="*/ 452794 h 452794"/>
                <a:gd name="connsiteX3" fmla="*/ 0 w 8775"/>
                <a:gd name="connsiteY3" fmla="*/ 452794 h 4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5" h="452794">
                  <a:moveTo>
                    <a:pt x="0" y="0"/>
                  </a:moveTo>
                  <a:lnTo>
                    <a:pt x="8775" y="0"/>
                  </a:lnTo>
                  <a:lnTo>
                    <a:pt x="8775" y="452794"/>
                  </a:lnTo>
                  <a:lnTo>
                    <a:pt x="0" y="452794"/>
                  </a:lnTo>
                  <a:close/>
                </a:path>
              </a:pathLst>
            </a:custGeom>
            <a:grpFill/>
            <a:ln w="173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33BADA0A-1AAA-0A65-EF15-7701515FAB7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53" r="31153"/>
          <a:stretch>
            <a:fillRect/>
          </a:stretch>
        </p:blipFill>
        <p:spPr/>
      </p:pic>
      <p:pic>
        <p:nvPicPr>
          <p:cNvPr id="29" name="Picture Placeholder 28">
            <a:extLst>
              <a:ext uri="{FF2B5EF4-FFF2-40B4-BE49-F238E27FC236}">
                <a16:creationId xmlns:a16="http://schemas.microsoft.com/office/drawing/2014/main" id="{9C3DCC55-CCD3-4999-B5D1-AE1DAAEE832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52" r="32752"/>
          <a:stretch>
            <a:fillRect/>
          </a:stretch>
        </p:blipFill>
        <p:spPr/>
      </p:pic>
      <p:pic>
        <p:nvPicPr>
          <p:cNvPr id="27" name="Picture Placeholder 26">
            <a:extLst>
              <a:ext uri="{FF2B5EF4-FFF2-40B4-BE49-F238E27FC236}">
                <a16:creationId xmlns:a16="http://schemas.microsoft.com/office/drawing/2014/main" id="{156348EC-ECDF-AD35-17D4-074D77BED0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01" t="17784" r="22271" b="-69"/>
          <a:stretch/>
        </p:blipFill>
        <p:spPr>
          <a:xfrm>
            <a:off x="9395588" y="4130220"/>
            <a:ext cx="1969313" cy="2037331"/>
          </a:xfrm>
        </p:spPr>
      </p:pic>
      <p:pic>
        <p:nvPicPr>
          <p:cNvPr id="25" name="Picture Placeholder 24">
            <a:extLst>
              <a:ext uri="{FF2B5EF4-FFF2-40B4-BE49-F238E27FC236}">
                <a16:creationId xmlns:a16="http://schemas.microsoft.com/office/drawing/2014/main" id="{B8E130CE-D1C1-35E3-5A25-7A5756DBA19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09" r="20409"/>
          <a:stretch>
            <a:fillRect/>
          </a:stretch>
        </p:blipFill>
        <p:spPr/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1E95815-9C56-2D76-DF10-55C9BC80C068}"/>
              </a:ext>
            </a:extLst>
          </p:cNvPr>
          <p:cNvSpPr txBox="1"/>
          <p:nvPr/>
        </p:nvSpPr>
        <p:spPr>
          <a:xfrm>
            <a:off x="39661" y="475558"/>
            <a:ext cx="4530757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</a:p>
          <a:p>
            <a:pPr algn="justLow" rtl="1">
              <a:lnSpc>
                <a:spcPct val="150000"/>
              </a:lnSpc>
            </a:pP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916535-2CBC-6C2C-ABF3-BEAB413EB45F}"/>
              </a:ext>
            </a:extLst>
          </p:cNvPr>
          <p:cNvSpPr txBox="1"/>
          <p:nvPr/>
        </p:nvSpPr>
        <p:spPr>
          <a:xfrm>
            <a:off x="724092" y="1939443"/>
            <a:ext cx="5203936" cy="410881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solidFill>
                  <a:srgbClr val="1D334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1D3347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4A8595C-E9BB-C93D-A5A8-11EDD5381941}"/>
              </a:ext>
            </a:extLst>
          </p:cNvPr>
          <p:cNvSpPr/>
          <p:nvPr/>
        </p:nvSpPr>
        <p:spPr>
          <a:xfrm>
            <a:off x="6548836" y="-28575"/>
            <a:ext cx="2228128" cy="2285915"/>
          </a:xfrm>
          <a:custGeom>
            <a:avLst/>
            <a:gdLst>
              <a:gd name="connsiteX0" fmla="*/ 4 w 2228128"/>
              <a:gd name="connsiteY0" fmla="*/ 0 h 2285915"/>
              <a:gd name="connsiteX1" fmla="*/ 78736 w 2228128"/>
              <a:gd name="connsiteY1" fmla="*/ 0 h 2285915"/>
              <a:gd name="connsiteX2" fmla="*/ 78736 w 2228128"/>
              <a:gd name="connsiteY2" fmla="*/ 951425 h 2285915"/>
              <a:gd name="connsiteX3" fmla="*/ 268330 w 2228128"/>
              <a:gd name="connsiteY3" fmla="*/ 1172352 h 2285915"/>
              <a:gd name="connsiteX4" fmla="*/ 299863 w 2228128"/>
              <a:gd name="connsiteY4" fmla="*/ 1177311 h 2285915"/>
              <a:gd name="connsiteX5" fmla="*/ 301847 w 2228128"/>
              <a:gd name="connsiteY5" fmla="*/ 1209040 h 2285915"/>
              <a:gd name="connsiteX6" fmla="*/ 451579 w 2228128"/>
              <a:gd name="connsiteY6" fmla="*/ 1405180 h 2285915"/>
              <a:gd name="connsiteX7" fmla="*/ 513455 w 2228128"/>
              <a:gd name="connsiteY7" fmla="*/ 1426994 h 2285915"/>
              <a:gd name="connsiteX8" fmla="*/ 465263 w 2228128"/>
              <a:gd name="connsiteY8" fmla="*/ 1471615 h 2285915"/>
              <a:gd name="connsiteX9" fmla="*/ 388117 w 2228128"/>
              <a:gd name="connsiteY9" fmla="*/ 1626306 h 2285915"/>
              <a:gd name="connsiteX10" fmla="*/ 475180 w 2228128"/>
              <a:gd name="connsiteY10" fmla="*/ 1807174 h 2285915"/>
              <a:gd name="connsiteX11" fmla="*/ 754016 w 2228128"/>
              <a:gd name="connsiteY11" fmla="*/ 1917439 h 2285915"/>
              <a:gd name="connsiteX12" fmla="*/ 1112973 w 2228128"/>
              <a:gd name="connsiteY12" fmla="*/ 2115758 h 2285915"/>
              <a:gd name="connsiteX13" fmla="*/ 1471932 w 2228128"/>
              <a:gd name="connsiteY13" fmla="*/ 1917439 h 2285915"/>
              <a:gd name="connsiteX14" fmla="*/ 1750966 w 2228128"/>
              <a:gd name="connsiteY14" fmla="*/ 1807174 h 2285915"/>
              <a:gd name="connsiteX15" fmla="*/ 1838029 w 2228128"/>
              <a:gd name="connsiteY15" fmla="*/ 1626306 h 2285915"/>
              <a:gd name="connsiteX16" fmla="*/ 1760685 w 2228128"/>
              <a:gd name="connsiteY16" fmla="*/ 1471615 h 2285915"/>
              <a:gd name="connsiteX17" fmla="*/ 1712691 w 2228128"/>
              <a:gd name="connsiteY17" fmla="*/ 1426994 h 2285915"/>
              <a:gd name="connsiteX18" fmla="*/ 1774567 w 2228128"/>
              <a:gd name="connsiteY18" fmla="*/ 1405180 h 2285915"/>
              <a:gd name="connsiteX19" fmla="*/ 1924100 w 2228128"/>
              <a:gd name="connsiteY19" fmla="*/ 1209040 h 2285915"/>
              <a:gd name="connsiteX20" fmla="*/ 1926282 w 2228128"/>
              <a:gd name="connsiteY20" fmla="*/ 1177311 h 2285915"/>
              <a:gd name="connsiteX21" fmla="*/ 1957814 w 2228128"/>
              <a:gd name="connsiteY21" fmla="*/ 1172352 h 2285915"/>
              <a:gd name="connsiteX22" fmla="*/ 2147209 w 2228128"/>
              <a:gd name="connsiteY22" fmla="*/ 951425 h 2285915"/>
              <a:gd name="connsiteX23" fmla="*/ 2147209 w 2228128"/>
              <a:gd name="connsiteY23" fmla="*/ 0 h 2285915"/>
              <a:gd name="connsiteX24" fmla="*/ 2228124 w 2228128"/>
              <a:gd name="connsiteY24" fmla="*/ 0 h 2285915"/>
              <a:gd name="connsiteX25" fmla="*/ 2228124 w 2228128"/>
              <a:gd name="connsiteY25" fmla="*/ 952216 h 2285915"/>
              <a:gd name="connsiteX26" fmla="*/ 2001246 w 2228128"/>
              <a:gd name="connsiteY26" fmla="*/ 1245533 h 2285915"/>
              <a:gd name="connsiteX27" fmla="*/ 1853499 w 2228128"/>
              <a:gd name="connsiteY27" fmla="*/ 1457138 h 2285915"/>
              <a:gd name="connsiteX28" fmla="*/ 1810264 w 2228128"/>
              <a:gd name="connsiteY28" fmla="*/ 1862920 h 2285915"/>
              <a:gd name="connsiteX29" fmla="*/ 1800547 w 2228128"/>
              <a:gd name="connsiteY29" fmla="*/ 1870436 h 2285915"/>
              <a:gd name="connsiteX30" fmla="*/ 1490573 w 2228128"/>
              <a:gd name="connsiteY30" fmla="*/ 1995971 h 2285915"/>
              <a:gd name="connsiteX31" fmla="*/ 1174453 w 2228128"/>
              <a:gd name="connsiteY31" fmla="*/ 2170890 h 2285915"/>
              <a:gd name="connsiteX32" fmla="*/ 1112973 w 2228128"/>
              <a:gd name="connsiteY32" fmla="*/ 2285915 h 2285915"/>
              <a:gd name="connsiteX33" fmla="*/ 1052288 w 2228128"/>
              <a:gd name="connsiteY33" fmla="*/ 2171088 h 2285915"/>
              <a:gd name="connsiteX34" fmla="*/ 736166 w 2228128"/>
              <a:gd name="connsiteY34" fmla="*/ 1996171 h 2285915"/>
              <a:gd name="connsiteX35" fmla="*/ 425994 w 2228128"/>
              <a:gd name="connsiteY35" fmla="*/ 1870634 h 2285915"/>
              <a:gd name="connsiteX36" fmla="*/ 309382 w 2228128"/>
              <a:gd name="connsiteY36" fmla="*/ 1623727 h 2285915"/>
              <a:gd name="connsiteX37" fmla="*/ 373242 w 2228128"/>
              <a:gd name="connsiteY37" fmla="*/ 1457338 h 2285915"/>
              <a:gd name="connsiteX38" fmla="*/ 226882 w 2228128"/>
              <a:gd name="connsiteY38" fmla="*/ 1246325 h 2285915"/>
              <a:gd name="connsiteX39" fmla="*/ 4 w 2228128"/>
              <a:gd name="connsiteY39" fmla="*/ 953012 h 228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28128" h="2285915">
                <a:moveTo>
                  <a:pt x="4" y="0"/>
                </a:moveTo>
                <a:lnTo>
                  <a:pt x="78736" y="0"/>
                </a:lnTo>
                <a:lnTo>
                  <a:pt x="78736" y="951425"/>
                </a:lnTo>
                <a:cubicBezTo>
                  <a:pt x="78143" y="1061989"/>
                  <a:pt x="158957" y="1156170"/>
                  <a:pt x="268330" y="1172352"/>
                </a:cubicBezTo>
                <a:lnTo>
                  <a:pt x="299863" y="1177311"/>
                </a:lnTo>
                <a:lnTo>
                  <a:pt x="301847" y="1209040"/>
                </a:lnTo>
                <a:cubicBezTo>
                  <a:pt x="308133" y="1298443"/>
                  <a:pt x="366996" y="1375550"/>
                  <a:pt x="451579" y="1405180"/>
                </a:cubicBezTo>
                <a:lnTo>
                  <a:pt x="513455" y="1426994"/>
                </a:lnTo>
                <a:lnTo>
                  <a:pt x="465263" y="1471615"/>
                </a:lnTo>
                <a:cubicBezTo>
                  <a:pt x="420204" y="1511021"/>
                  <a:pt x="392479" y="1566590"/>
                  <a:pt x="388117" y="1626306"/>
                </a:cubicBezTo>
                <a:cubicBezTo>
                  <a:pt x="386035" y="1697166"/>
                  <a:pt x="418499" y="1764614"/>
                  <a:pt x="475180" y="1807174"/>
                </a:cubicBezTo>
                <a:cubicBezTo>
                  <a:pt x="551928" y="1868849"/>
                  <a:pt x="654658" y="1893641"/>
                  <a:pt x="754016" y="1917439"/>
                </a:cubicBezTo>
                <a:cubicBezTo>
                  <a:pt x="891846" y="1950757"/>
                  <a:pt x="1034241" y="1985065"/>
                  <a:pt x="1112973" y="2115758"/>
                </a:cubicBezTo>
                <a:cubicBezTo>
                  <a:pt x="1192301" y="1983875"/>
                  <a:pt x="1334100" y="1949764"/>
                  <a:pt x="1471932" y="1917439"/>
                </a:cubicBezTo>
                <a:cubicBezTo>
                  <a:pt x="1571092" y="1893641"/>
                  <a:pt x="1674218" y="1868849"/>
                  <a:pt x="1750966" y="1807174"/>
                </a:cubicBezTo>
                <a:cubicBezTo>
                  <a:pt x="1807647" y="1764614"/>
                  <a:pt x="1840111" y="1697166"/>
                  <a:pt x="1838029" y="1626306"/>
                </a:cubicBezTo>
                <a:cubicBezTo>
                  <a:pt x="1833686" y="1566552"/>
                  <a:pt x="1805883" y="1510944"/>
                  <a:pt x="1760685" y="1471615"/>
                </a:cubicBezTo>
                <a:lnTo>
                  <a:pt x="1712691" y="1426994"/>
                </a:lnTo>
                <a:lnTo>
                  <a:pt x="1774567" y="1405180"/>
                </a:lnTo>
                <a:cubicBezTo>
                  <a:pt x="1859170" y="1375610"/>
                  <a:pt x="1917991" y="1298464"/>
                  <a:pt x="1924100" y="1209040"/>
                </a:cubicBezTo>
                <a:lnTo>
                  <a:pt x="1926282" y="1177311"/>
                </a:lnTo>
                <a:lnTo>
                  <a:pt x="1957814" y="1172352"/>
                </a:lnTo>
                <a:cubicBezTo>
                  <a:pt x="2067109" y="1156070"/>
                  <a:pt x="2147826" y="1061928"/>
                  <a:pt x="2147209" y="951425"/>
                </a:cubicBezTo>
                <a:lnTo>
                  <a:pt x="2147209" y="0"/>
                </a:lnTo>
                <a:lnTo>
                  <a:pt x="2228124" y="0"/>
                </a:lnTo>
                <a:lnTo>
                  <a:pt x="2228124" y="952216"/>
                </a:lnTo>
                <a:cubicBezTo>
                  <a:pt x="2228896" y="1090507"/>
                  <a:pt x="2135291" y="1211520"/>
                  <a:pt x="2001246" y="1245533"/>
                </a:cubicBezTo>
                <a:cubicBezTo>
                  <a:pt x="1985995" y="1334557"/>
                  <a:pt x="1931814" y="1412140"/>
                  <a:pt x="1853499" y="1457138"/>
                </a:cubicBezTo>
                <a:cubicBezTo>
                  <a:pt x="1953610" y="1581129"/>
                  <a:pt x="1934255" y="1762808"/>
                  <a:pt x="1810264" y="1862920"/>
                </a:cubicBezTo>
                <a:cubicBezTo>
                  <a:pt x="1807091" y="1865499"/>
                  <a:pt x="1803839" y="1867996"/>
                  <a:pt x="1800547" y="1870436"/>
                </a:cubicBezTo>
                <a:cubicBezTo>
                  <a:pt x="1709915" y="1943220"/>
                  <a:pt x="1598459" y="1969596"/>
                  <a:pt x="1490573" y="1995971"/>
                </a:cubicBezTo>
                <a:cubicBezTo>
                  <a:pt x="1353138" y="2029091"/>
                  <a:pt x="1234344" y="2057649"/>
                  <a:pt x="1174453" y="2170890"/>
                </a:cubicBezTo>
                <a:lnTo>
                  <a:pt x="1112973" y="2285915"/>
                </a:lnTo>
                <a:lnTo>
                  <a:pt x="1052288" y="2171088"/>
                </a:lnTo>
                <a:cubicBezTo>
                  <a:pt x="992792" y="2057847"/>
                  <a:pt x="873801" y="2029289"/>
                  <a:pt x="736166" y="1996171"/>
                </a:cubicBezTo>
                <a:cubicBezTo>
                  <a:pt x="628280" y="1970191"/>
                  <a:pt x="516628" y="1943417"/>
                  <a:pt x="425994" y="1870634"/>
                </a:cubicBezTo>
                <a:cubicBezTo>
                  <a:pt x="349425" y="1812091"/>
                  <a:pt x="305953" y="1720071"/>
                  <a:pt x="309382" y="1623727"/>
                </a:cubicBezTo>
                <a:cubicBezTo>
                  <a:pt x="312835" y="1562963"/>
                  <a:pt x="335144" y="1504795"/>
                  <a:pt x="373242" y="1457338"/>
                </a:cubicBezTo>
                <a:cubicBezTo>
                  <a:pt x="295620" y="1412119"/>
                  <a:pt x="242033" y="1334855"/>
                  <a:pt x="226882" y="1246325"/>
                </a:cubicBezTo>
                <a:cubicBezTo>
                  <a:pt x="92878" y="1212253"/>
                  <a:pt x="-711" y="1091279"/>
                  <a:pt x="4" y="95301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C14BBAE-6CDD-365A-6F3A-C37F48FD4774}"/>
              </a:ext>
            </a:extLst>
          </p:cNvPr>
          <p:cNvSpPr/>
          <p:nvPr/>
        </p:nvSpPr>
        <p:spPr>
          <a:xfrm>
            <a:off x="9267271" y="-28576"/>
            <a:ext cx="2228128" cy="3735978"/>
          </a:xfrm>
          <a:custGeom>
            <a:avLst/>
            <a:gdLst>
              <a:gd name="connsiteX0" fmla="*/ 337159 w 2228128"/>
              <a:gd name="connsiteY0" fmla="*/ 0 h 3735978"/>
              <a:gd name="connsiteX1" fmla="*/ 428770 w 2228128"/>
              <a:gd name="connsiteY1" fmla="*/ 0 h 3735978"/>
              <a:gd name="connsiteX2" fmla="*/ 409559 w 2228128"/>
              <a:gd name="connsiteY2" fmla="*/ 30173 h 3735978"/>
              <a:gd name="connsiteX3" fmla="*/ 388117 w 2228128"/>
              <a:gd name="connsiteY3" fmla="*/ 131327 h 3735978"/>
              <a:gd name="connsiteX4" fmla="*/ 465262 w 2228128"/>
              <a:gd name="connsiteY4" fmla="*/ 286016 h 3735978"/>
              <a:gd name="connsiteX5" fmla="*/ 513455 w 2228128"/>
              <a:gd name="connsiteY5" fmla="*/ 330637 h 3735978"/>
              <a:gd name="connsiteX6" fmla="*/ 451579 w 2228128"/>
              <a:gd name="connsiteY6" fmla="*/ 352453 h 3735978"/>
              <a:gd name="connsiteX7" fmla="*/ 301847 w 2228128"/>
              <a:gd name="connsiteY7" fmla="*/ 548591 h 3735978"/>
              <a:gd name="connsiteX8" fmla="*/ 299863 w 2228128"/>
              <a:gd name="connsiteY8" fmla="*/ 580322 h 3735978"/>
              <a:gd name="connsiteX9" fmla="*/ 268330 w 2228128"/>
              <a:gd name="connsiteY9" fmla="*/ 585081 h 3735978"/>
              <a:gd name="connsiteX10" fmla="*/ 78736 w 2228128"/>
              <a:gd name="connsiteY10" fmla="*/ 806208 h 3735978"/>
              <a:gd name="connsiteX11" fmla="*/ 78736 w 2228128"/>
              <a:gd name="connsiteY11" fmla="*/ 2401488 h 3735978"/>
              <a:gd name="connsiteX12" fmla="*/ 268330 w 2228128"/>
              <a:gd name="connsiteY12" fmla="*/ 2622415 h 3735978"/>
              <a:gd name="connsiteX13" fmla="*/ 299863 w 2228128"/>
              <a:gd name="connsiteY13" fmla="*/ 2627374 h 3735978"/>
              <a:gd name="connsiteX14" fmla="*/ 301847 w 2228128"/>
              <a:gd name="connsiteY14" fmla="*/ 2659103 h 3735978"/>
              <a:gd name="connsiteX15" fmla="*/ 451579 w 2228128"/>
              <a:gd name="connsiteY15" fmla="*/ 2855243 h 3735978"/>
              <a:gd name="connsiteX16" fmla="*/ 513455 w 2228128"/>
              <a:gd name="connsiteY16" fmla="*/ 2877057 h 3735978"/>
              <a:gd name="connsiteX17" fmla="*/ 465262 w 2228128"/>
              <a:gd name="connsiteY17" fmla="*/ 2921678 h 3735978"/>
              <a:gd name="connsiteX18" fmla="*/ 388117 w 2228128"/>
              <a:gd name="connsiteY18" fmla="*/ 3076369 h 3735978"/>
              <a:gd name="connsiteX19" fmla="*/ 475179 w 2228128"/>
              <a:gd name="connsiteY19" fmla="*/ 3257237 h 3735978"/>
              <a:gd name="connsiteX20" fmla="*/ 754015 w 2228128"/>
              <a:gd name="connsiteY20" fmla="*/ 3367502 h 3735978"/>
              <a:gd name="connsiteX21" fmla="*/ 1112973 w 2228128"/>
              <a:gd name="connsiteY21" fmla="*/ 3565821 h 3735978"/>
              <a:gd name="connsiteX22" fmla="*/ 1471932 w 2228128"/>
              <a:gd name="connsiteY22" fmla="*/ 3367502 h 3735978"/>
              <a:gd name="connsiteX23" fmla="*/ 1750966 w 2228128"/>
              <a:gd name="connsiteY23" fmla="*/ 3257237 h 3735978"/>
              <a:gd name="connsiteX24" fmla="*/ 1838029 w 2228128"/>
              <a:gd name="connsiteY24" fmla="*/ 3076369 h 3735978"/>
              <a:gd name="connsiteX25" fmla="*/ 1760685 w 2228128"/>
              <a:gd name="connsiteY25" fmla="*/ 2921678 h 3735978"/>
              <a:gd name="connsiteX26" fmla="*/ 1712691 w 2228128"/>
              <a:gd name="connsiteY26" fmla="*/ 2877057 h 3735978"/>
              <a:gd name="connsiteX27" fmla="*/ 1774566 w 2228128"/>
              <a:gd name="connsiteY27" fmla="*/ 2855243 h 3735978"/>
              <a:gd name="connsiteX28" fmla="*/ 1924100 w 2228128"/>
              <a:gd name="connsiteY28" fmla="*/ 2659103 h 3735978"/>
              <a:gd name="connsiteX29" fmla="*/ 1926282 w 2228128"/>
              <a:gd name="connsiteY29" fmla="*/ 2627374 h 3735978"/>
              <a:gd name="connsiteX30" fmla="*/ 1957814 w 2228128"/>
              <a:gd name="connsiteY30" fmla="*/ 2622415 h 3735978"/>
              <a:gd name="connsiteX31" fmla="*/ 2147209 w 2228128"/>
              <a:gd name="connsiteY31" fmla="*/ 2401488 h 3735978"/>
              <a:gd name="connsiteX32" fmla="*/ 2147209 w 2228128"/>
              <a:gd name="connsiteY32" fmla="*/ 806999 h 3735978"/>
              <a:gd name="connsiteX33" fmla="*/ 1957814 w 2228128"/>
              <a:gd name="connsiteY33" fmla="*/ 586866 h 3735978"/>
              <a:gd name="connsiteX34" fmla="*/ 1926282 w 2228128"/>
              <a:gd name="connsiteY34" fmla="*/ 582106 h 3735978"/>
              <a:gd name="connsiteX35" fmla="*/ 1924100 w 2228128"/>
              <a:gd name="connsiteY35" fmla="*/ 550375 h 3735978"/>
              <a:gd name="connsiteX36" fmla="*/ 1774566 w 2228128"/>
              <a:gd name="connsiteY36" fmla="*/ 354238 h 3735978"/>
              <a:gd name="connsiteX37" fmla="*/ 1712691 w 2228128"/>
              <a:gd name="connsiteY37" fmla="*/ 332421 h 3735978"/>
              <a:gd name="connsiteX38" fmla="*/ 1760685 w 2228128"/>
              <a:gd name="connsiteY38" fmla="*/ 287800 h 3735978"/>
              <a:gd name="connsiteX39" fmla="*/ 1838029 w 2228128"/>
              <a:gd name="connsiteY39" fmla="*/ 133111 h 3735978"/>
              <a:gd name="connsiteX40" fmla="*/ 1816587 w 2228128"/>
              <a:gd name="connsiteY40" fmla="*/ 31959 h 3735978"/>
              <a:gd name="connsiteX41" fmla="*/ 1796238 w 2228128"/>
              <a:gd name="connsiteY41" fmla="*/ 0 h 3735978"/>
              <a:gd name="connsiteX42" fmla="*/ 1890994 w 2228128"/>
              <a:gd name="connsiteY42" fmla="*/ 0 h 3735978"/>
              <a:gd name="connsiteX43" fmla="*/ 1902587 w 2228128"/>
              <a:gd name="connsiteY43" fmla="*/ 24847 h 3735978"/>
              <a:gd name="connsiteX44" fmla="*/ 1862522 w 2228128"/>
              <a:gd name="connsiteY44" fmla="*/ 293055 h 3735978"/>
              <a:gd name="connsiteX45" fmla="*/ 1855085 w 2228128"/>
              <a:gd name="connsiteY45" fmla="*/ 302675 h 3735978"/>
              <a:gd name="connsiteX46" fmla="*/ 2001246 w 2228128"/>
              <a:gd name="connsiteY46" fmla="*/ 513686 h 3735978"/>
              <a:gd name="connsiteX47" fmla="*/ 2228123 w 2228128"/>
              <a:gd name="connsiteY47" fmla="*/ 806999 h 3735978"/>
              <a:gd name="connsiteX48" fmla="*/ 2228123 w 2228128"/>
              <a:gd name="connsiteY48" fmla="*/ 2402279 h 3735978"/>
              <a:gd name="connsiteX49" fmla="*/ 2001246 w 2228128"/>
              <a:gd name="connsiteY49" fmla="*/ 2695596 h 3735978"/>
              <a:gd name="connsiteX50" fmla="*/ 1853499 w 2228128"/>
              <a:gd name="connsiteY50" fmla="*/ 2907201 h 3735978"/>
              <a:gd name="connsiteX51" fmla="*/ 1810264 w 2228128"/>
              <a:gd name="connsiteY51" fmla="*/ 3312983 h 3735978"/>
              <a:gd name="connsiteX52" fmla="*/ 1800547 w 2228128"/>
              <a:gd name="connsiteY52" fmla="*/ 3320499 h 3735978"/>
              <a:gd name="connsiteX53" fmla="*/ 1490573 w 2228128"/>
              <a:gd name="connsiteY53" fmla="*/ 3446034 h 3735978"/>
              <a:gd name="connsiteX54" fmla="*/ 1174453 w 2228128"/>
              <a:gd name="connsiteY54" fmla="*/ 3620953 h 3735978"/>
              <a:gd name="connsiteX55" fmla="*/ 1112973 w 2228128"/>
              <a:gd name="connsiteY55" fmla="*/ 3735978 h 3735978"/>
              <a:gd name="connsiteX56" fmla="*/ 1052288 w 2228128"/>
              <a:gd name="connsiteY56" fmla="*/ 3621151 h 3735978"/>
              <a:gd name="connsiteX57" fmla="*/ 736166 w 2228128"/>
              <a:gd name="connsiteY57" fmla="*/ 3446234 h 3735978"/>
              <a:gd name="connsiteX58" fmla="*/ 425994 w 2228128"/>
              <a:gd name="connsiteY58" fmla="*/ 3320697 h 3735978"/>
              <a:gd name="connsiteX59" fmla="*/ 309382 w 2228128"/>
              <a:gd name="connsiteY59" fmla="*/ 3073790 h 3735978"/>
              <a:gd name="connsiteX60" fmla="*/ 373242 w 2228128"/>
              <a:gd name="connsiteY60" fmla="*/ 2907401 h 3735978"/>
              <a:gd name="connsiteX61" fmla="*/ 226881 w 2228128"/>
              <a:gd name="connsiteY61" fmla="*/ 2696388 h 3735978"/>
              <a:gd name="connsiteX62" fmla="*/ 4 w 2228128"/>
              <a:gd name="connsiteY62" fmla="*/ 2403075 h 3735978"/>
              <a:gd name="connsiteX63" fmla="*/ 4 w 2228128"/>
              <a:gd name="connsiteY63" fmla="*/ 806999 h 3735978"/>
              <a:gd name="connsiteX64" fmla="*/ 226881 w 2228128"/>
              <a:gd name="connsiteY64" fmla="*/ 513686 h 3735978"/>
              <a:gd name="connsiteX65" fmla="*/ 373242 w 2228128"/>
              <a:gd name="connsiteY65" fmla="*/ 302675 h 3735978"/>
              <a:gd name="connsiteX66" fmla="*/ 309382 w 2228128"/>
              <a:gd name="connsiteY66" fmla="*/ 136284 h 3735978"/>
              <a:gd name="connsiteX67" fmla="*/ 315355 w 2228128"/>
              <a:gd name="connsiteY67" fmla="*/ 65242 h 373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228128" h="3735978">
                <a:moveTo>
                  <a:pt x="337159" y="0"/>
                </a:moveTo>
                <a:lnTo>
                  <a:pt x="428770" y="0"/>
                </a:lnTo>
                <a:lnTo>
                  <a:pt x="409559" y="30173"/>
                </a:lnTo>
                <a:cubicBezTo>
                  <a:pt x="394615" y="61250"/>
                  <a:pt x="387035" y="95867"/>
                  <a:pt x="388117" y="131327"/>
                </a:cubicBezTo>
                <a:cubicBezTo>
                  <a:pt x="392479" y="191041"/>
                  <a:pt x="420204" y="246610"/>
                  <a:pt x="465262" y="286016"/>
                </a:cubicBezTo>
                <a:lnTo>
                  <a:pt x="513455" y="330637"/>
                </a:lnTo>
                <a:lnTo>
                  <a:pt x="451579" y="352453"/>
                </a:lnTo>
                <a:cubicBezTo>
                  <a:pt x="367371" y="382598"/>
                  <a:pt x="308728" y="459406"/>
                  <a:pt x="301847" y="548591"/>
                </a:cubicBezTo>
                <a:lnTo>
                  <a:pt x="299863" y="580322"/>
                </a:lnTo>
                <a:lnTo>
                  <a:pt x="268330" y="585081"/>
                </a:lnTo>
                <a:cubicBezTo>
                  <a:pt x="158918" y="601363"/>
                  <a:pt x="78124" y="695603"/>
                  <a:pt x="78736" y="806208"/>
                </a:cubicBezTo>
                <a:lnTo>
                  <a:pt x="78736" y="2401488"/>
                </a:lnTo>
                <a:cubicBezTo>
                  <a:pt x="78143" y="2512052"/>
                  <a:pt x="158957" y="2606233"/>
                  <a:pt x="268330" y="2622415"/>
                </a:cubicBezTo>
                <a:lnTo>
                  <a:pt x="299863" y="2627374"/>
                </a:lnTo>
                <a:lnTo>
                  <a:pt x="301847" y="2659103"/>
                </a:lnTo>
                <a:cubicBezTo>
                  <a:pt x="308133" y="2748506"/>
                  <a:pt x="366996" y="2825613"/>
                  <a:pt x="451579" y="2855243"/>
                </a:cubicBezTo>
                <a:lnTo>
                  <a:pt x="513455" y="2877057"/>
                </a:lnTo>
                <a:lnTo>
                  <a:pt x="465262" y="2921678"/>
                </a:lnTo>
                <a:cubicBezTo>
                  <a:pt x="420204" y="2961084"/>
                  <a:pt x="392479" y="3016653"/>
                  <a:pt x="388117" y="3076369"/>
                </a:cubicBezTo>
                <a:cubicBezTo>
                  <a:pt x="386035" y="3147229"/>
                  <a:pt x="418499" y="3214677"/>
                  <a:pt x="475179" y="3257237"/>
                </a:cubicBezTo>
                <a:cubicBezTo>
                  <a:pt x="551927" y="3318912"/>
                  <a:pt x="654658" y="3343704"/>
                  <a:pt x="754015" y="3367502"/>
                </a:cubicBezTo>
                <a:cubicBezTo>
                  <a:pt x="891846" y="3400820"/>
                  <a:pt x="1034240" y="3435128"/>
                  <a:pt x="1112973" y="3565821"/>
                </a:cubicBezTo>
                <a:cubicBezTo>
                  <a:pt x="1192301" y="3433938"/>
                  <a:pt x="1334099" y="3399827"/>
                  <a:pt x="1471932" y="3367502"/>
                </a:cubicBezTo>
                <a:cubicBezTo>
                  <a:pt x="1571092" y="3343704"/>
                  <a:pt x="1674218" y="3318912"/>
                  <a:pt x="1750966" y="3257237"/>
                </a:cubicBezTo>
                <a:cubicBezTo>
                  <a:pt x="1807647" y="3214677"/>
                  <a:pt x="1840111" y="3147229"/>
                  <a:pt x="1838029" y="3076369"/>
                </a:cubicBezTo>
                <a:cubicBezTo>
                  <a:pt x="1833685" y="3016615"/>
                  <a:pt x="1805883" y="2961007"/>
                  <a:pt x="1760685" y="2921678"/>
                </a:cubicBezTo>
                <a:lnTo>
                  <a:pt x="1712691" y="2877057"/>
                </a:lnTo>
                <a:lnTo>
                  <a:pt x="1774566" y="2855243"/>
                </a:lnTo>
                <a:cubicBezTo>
                  <a:pt x="1859170" y="2825673"/>
                  <a:pt x="1917991" y="2748527"/>
                  <a:pt x="1924100" y="2659103"/>
                </a:cubicBezTo>
                <a:lnTo>
                  <a:pt x="1926282" y="2627374"/>
                </a:lnTo>
                <a:lnTo>
                  <a:pt x="1957814" y="2622415"/>
                </a:lnTo>
                <a:cubicBezTo>
                  <a:pt x="2067109" y="2606133"/>
                  <a:pt x="2147825" y="2511991"/>
                  <a:pt x="2147209" y="2401488"/>
                </a:cubicBezTo>
                <a:lnTo>
                  <a:pt x="2147209" y="806999"/>
                </a:lnTo>
                <a:cubicBezTo>
                  <a:pt x="2147349" y="696833"/>
                  <a:pt x="2066772" y="603187"/>
                  <a:pt x="1957814" y="586866"/>
                </a:cubicBezTo>
                <a:lnTo>
                  <a:pt x="1926282" y="582106"/>
                </a:lnTo>
                <a:lnTo>
                  <a:pt x="1924100" y="550375"/>
                </a:lnTo>
                <a:cubicBezTo>
                  <a:pt x="1917298" y="461230"/>
                  <a:pt x="1858733" y="384403"/>
                  <a:pt x="1774566" y="354238"/>
                </a:cubicBezTo>
                <a:lnTo>
                  <a:pt x="1712691" y="332421"/>
                </a:lnTo>
                <a:lnTo>
                  <a:pt x="1760685" y="287800"/>
                </a:lnTo>
                <a:cubicBezTo>
                  <a:pt x="1805883" y="248474"/>
                  <a:pt x="1833685" y="192865"/>
                  <a:pt x="1838029" y="133111"/>
                </a:cubicBezTo>
                <a:cubicBezTo>
                  <a:pt x="1839110" y="97652"/>
                  <a:pt x="1831530" y="63036"/>
                  <a:pt x="1816587" y="31959"/>
                </a:cubicBezTo>
                <a:lnTo>
                  <a:pt x="1796238" y="0"/>
                </a:lnTo>
                <a:lnTo>
                  <a:pt x="1890994" y="0"/>
                </a:lnTo>
                <a:lnTo>
                  <a:pt x="1902587" y="24847"/>
                </a:lnTo>
                <a:cubicBezTo>
                  <a:pt x="1933472" y="112244"/>
                  <a:pt x="1921807" y="212922"/>
                  <a:pt x="1862522" y="293055"/>
                </a:cubicBezTo>
                <a:cubicBezTo>
                  <a:pt x="1860122" y="296308"/>
                  <a:pt x="1857623" y="299520"/>
                  <a:pt x="1855085" y="302675"/>
                </a:cubicBezTo>
                <a:cubicBezTo>
                  <a:pt x="1932708" y="347852"/>
                  <a:pt x="1986253" y="425156"/>
                  <a:pt x="2001246" y="513686"/>
                </a:cubicBezTo>
                <a:cubicBezTo>
                  <a:pt x="2135349" y="547618"/>
                  <a:pt x="2228977" y="668673"/>
                  <a:pt x="2228123" y="806999"/>
                </a:cubicBezTo>
                <a:lnTo>
                  <a:pt x="2228123" y="2402279"/>
                </a:lnTo>
                <a:cubicBezTo>
                  <a:pt x="2228896" y="2540570"/>
                  <a:pt x="2135291" y="2661583"/>
                  <a:pt x="2001246" y="2695596"/>
                </a:cubicBezTo>
                <a:cubicBezTo>
                  <a:pt x="1985995" y="2784620"/>
                  <a:pt x="1931815" y="2862203"/>
                  <a:pt x="1853499" y="2907201"/>
                </a:cubicBezTo>
                <a:cubicBezTo>
                  <a:pt x="1953610" y="3031192"/>
                  <a:pt x="1934255" y="3212871"/>
                  <a:pt x="1810264" y="3312983"/>
                </a:cubicBezTo>
                <a:cubicBezTo>
                  <a:pt x="1807091" y="3315562"/>
                  <a:pt x="1803839" y="3318059"/>
                  <a:pt x="1800547" y="3320499"/>
                </a:cubicBezTo>
                <a:cubicBezTo>
                  <a:pt x="1709915" y="3393283"/>
                  <a:pt x="1598459" y="3419659"/>
                  <a:pt x="1490573" y="3446034"/>
                </a:cubicBezTo>
                <a:cubicBezTo>
                  <a:pt x="1353138" y="3479154"/>
                  <a:pt x="1234344" y="3507712"/>
                  <a:pt x="1174453" y="3620953"/>
                </a:cubicBezTo>
                <a:lnTo>
                  <a:pt x="1112973" y="3735978"/>
                </a:lnTo>
                <a:lnTo>
                  <a:pt x="1052288" y="3621151"/>
                </a:lnTo>
                <a:cubicBezTo>
                  <a:pt x="992792" y="3507910"/>
                  <a:pt x="873800" y="3479352"/>
                  <a:pt x="736166" y="3446234"/>
                </a:cubicBezTo>
                <a:cubicBezTo>
                  <a:pt x="628280" y="3420254"/>
                  <a:pt x="516628" y="3393480"/>
                  <a:pt x="425994" y="3320697"/>
                </a:cubicBezTo>
                <a:cubicBezTo>
                  <a:pt x="349425" y="3262154"/>
                  <a:pt x="305953" y="3170134"/>
                  <a:pt x="309382" y="3073790"/>
                </a:cubicBezTo>
                <a:cubicBezTo>
                  <a:pt x="312834" y="3013026"/>
                  <a:pt x="335144" y="2954858"/>
                  <a:pt x="373242" y="2907401"/>
                </a:cubicBezTo>
                <a:cubicBezTo>
                  <a:pt x="295620" y="2862182"/>
                  <a:pt x="242033" y="2784918"/>
                  <a:pt x="226881" y="2696388"/>
                </a:cubicBezTo>
                <a:cubicBezTo>
                  <a:pt x="92878" y="2662316"/>
                  <a:pt x="-710" y="2541342"/>
                  <a:pt x="4" y="2403075"/>
                </a:cubicBezTo>
                <a:lnTo>
                  <a:pt x="4" y="806999"/>
                </a:lnTo>
                <a:cubicBezTo>
                  <a:pt x="-769" y="668713"/>
                  <a:pt x="92838" y="547699"/>
                  <a:pt x="226881" y="513686"/>
                </a:cubicBezTo>
                <a:cubicBezTo>
                  <a:pt x="241974" y="425135"/>
                  <a:pt x="295599" y="347833"/>
                  <a:pt x="373242" y="302675"/>
                </a:cubicBezTo>
                <a:cubicBezTo>
                  <a:pt x="335165" y="255215"/>
                  <a:pt x="312834" y="197050"/>
                  <a:pt x="309382" y="136284"/>
                </a:cubicBezTo>
                <a:cubicBezTo>
                  <a:pt x="308510" y="112183"/>
                  <a:pt x="310573" y="88350"/>
                  <a:pt x="315355" y="6524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BE67522-9BBA-8249-67FF-FBBCB01D5870}"/>
              </a:ext>
            </a:extLst>
          </p:cNvPr>
          <p:cNvSpPr/>
          <p:nvPr/>
        </p:nvSpPr>
        <p:spPr>
          <a:xfrm>
            <a:off x="6548836" y="2427496"/>
            <a:ext cx="2228129" cy="3738354"/>
          </a:xfrm>
          <a:custGeom>
            <a:avLst/>
            <a:gdLst>
              <a:gd name="connsiteX0" fmla="*/ 1113568 w 2228129"/>
              <a:gd name="connsiteY0" fmla="*/ 0 h 3738354"/>
              <a:gd name="connsiteX1" fmla="*/ 1174849 w 2228129"/>
              <a:gd name="connsiteY1" fmla="*/ 115621 h 3738354"/>
              <a:gd name="connsiteX2" fmla="*/ 1492160 w 2228129"/>
              <a:gd name="connsiteY2" fmla="*/ 290340 h 3738354"/>
              <a:gd name="connsiteX3" fmla="*/ 1802133 w 2228129"/>
              <a:gd name="connsiteY3" fmla="*/ 415877 h 3738354"/>
              <a:gd name="connsiteX4" fmla="*/ 1862522 w 2228129"/>
              <a:gd name="connsiteY4" fmla="*/ 819753 h 3738354"/>
              <a:gd name="connsiteX5" fmla="*/ 1855085 w 2228129"/>
              <a:gd name="connsiteY5" fmla="*/ 829373 h 3738354"/>
              <a:gd name="connsiteX6" fmla="*/ 2001246 w 2228129"/>
              <a:gd name="connsiteY6" fmla="*/ 1040384 h 3738354"/>
              <a:gd name="connsiteX7" fmla="*/ 2228124 w 2228129"/>
              <a:gd name="connsiteY7" fmla="*/ 1333697 h 3738354"/>
              <a:gd name="connsiteX8" fmla="*/ 2228124 w 2228129"/>
              <a:gd name="connsiteY8" fmla="*/ 2928977 h 3738354"/>
              <a:gd name="connsiteX9" fmla="*/ 2001246 w 2228129"/>
              <a:gd name="connsiteY9" fmla="*/ 3222294 h 3738354"/>
              <a:gd name="connsiteX10" fmla="*/ 1853499 w 2228129"/>
              <a:gd name="connsiteY10" fmla="*/ 3433899 h 3738354"/>
              <a:gd name="connsiteX11" fmla="*/ 1904829 w 2228129"/>
              <a:gd name="connsiteY11" fmla="*/ 3699988 h 3738354"/>
              <a:gd name="connsiteX12" fmla="*/ 1888867 w 2228129"/>
              <a:gd name="connsiteY12" fmla="*/ 3738354 h 3738354"/>
              <a:gd name="connsiteX13" fmla="*/ 1794719 w 2228129"/>
              <a:gd name="connsiteY13" fmla="*/ 3738354 h 3738354"/>
              <a:gd name="connsiteX14" fmla="*/ 1816534 w 2228129"/>
              <a:gd name="connsiteY14" fmla="*/ 3704114 h 3738354"/>
              <a:gd name="connsiteX15" fmla="*/ 1838029 w 2228129"/>
              <a:gd name="connsiteY15" fmla="*/ 3603067 h 3738354"/>
              <a:gd name="connsiteX16" fmla="*/ 1760685 w 2228129"/>
              <a:gd name="connsiteY16" fmla="*/ 3448376 h 3738354"/>
              <a:gd name="connsiteX17" fmla="*/ 1712691 w 2228129"/>
              <a:gd name="connsiteY17" fmla="*/ 3403755 h 3738354"/>
              <a:gd name="connsiteX18" fmla="*/ 1774567 w 2228129"/>
              <a:gd name="connsiteY18" fmla="*/ 3381941 h 3738354"/>
              <a:gd name="connsiteX19" fmla="*/ 1924100 w 2228129"/>
              <a:gd name="connsiteY19" fmla="*/ 3185801 h 3738354"/>
              <a:gd name="connsiteX20" fmla="*/ 1926282 w 2228129"/>
              <a:gd name="connsiteY20" fmla="*/ 3154072 h 3738354"/>
              <a:gd name="connsiteX21" fmla="*/ 1957814 w 2228129"/>
              <a:gd name="connsiteY21" fmla="*/ 3149113 h 3738354"/>
              <a:gd name="connsiteX22" fmla="*/ 2147209 w 2228129"/>
              <a:gd name="connsiteY22" fmla="*/ 2928186 h 3738354"/>
              <a:gd name="connsiteX23" fmla="*/ 2147209 w 2228129"/>
              <a:gd name="connsiteY23" fmla="*/ 1333697 h 3738354"/>
              <a:gd name="connsiteX24" fmla="*/ 1957814 w 2228129"/>
              <a:gd name="connsiteY24" fmla="*/ 1113564 h 3738354"/>
              <a:gd name="connsiteX25" fmla="*/ 1926282 w 2228129"/>
              <a:gd name="connsiteY25" fmla="*/ 1108804 h 3738354"/>
              <a:gd name="connsiteX26" fmla="*/ 1924100 w 2228129"/>
              <a:gd name="connsiteY26" fmla="*/ 1077073 h 3738354"/>
              <a:gd name="connsiteX27" fmla="*/ 1774567 w 2228129"/>
              <a:gd name="connsiteY27" fmla="*/ 880936 h 3738354"/>
              <a:gd name="connsiteX28" fmla="*/ 1712691 w 2228129"/>
              <a:gd name="connsiteY28" fmla="*/ 859119 h 3738354"/>
              <a:gd name="connsiteX29" fmla="*/ 1760685 w 2228129"/>
              <a:gd name="connsiteY29" fmla="*/ 814498 h 3738354"/>
              <a:gd name="connsiteX30" fmla="*/ 1838029 w 2228129"/>
              <a:gd name="connsiteY30" fmla="*/ 659809 h 3738354"/>
              <a:gd name="connsiteX31" fmla="*/ 1750966 w 2228129"/>
              <a:gd name="connsiteY31" fmla="*/ 478744 h 3738354"/>
              <a:gd name="connsiteX32" fmla="*/ 1471932 w 2228129"/>
              <a:gd name="connsiteY32" fmla="*/ 368479 h 3738354"/>
              <a:gd name="connsiteX33" fmla="*/ 1112973 w 2228129"/>
              <a:gd name="connsiteY33" fmla="*/ 168375 h 3738354"/>
              <a:gd name="connsiteX34" fmla="*/ 754213 w 2228129"/>
              <a:gd name="connsiteY34" fmla="*/ 366694 h 3738354"/>
              <a:gd name="connsiteX35" fmla="*/ 475180 w 2228129"/>
              <a:gd name="connsiteY35" fmla="*/ 476960 h 3738354"/>
              <a:gd name="connsiteX36" fmla="*/ 388117 w 2228129"/>
              <a:gd name="connsiteY36" fmla="*/ 658025 h 3738354"/>
              <a:gd name="connsiteX37" fmla="*/ 465263 w 2228129"/>
              <a:gd name="connsiteY37" fmla="*/ 812714 h 3738354"/>
              <a:gd name="connsiteX38" fmla="*/ 513455 w 2228129"/>
              <a:gd name="connsiteY38" fmla="*/ 857335 h 3738354"/>
              <a:gd name="connsiteX39" fmla="*/ 451579 w 2228129"/>
              <a:gd name="connsiteY39" fmla="*/ 879151 h 3738354"/>
              <a:gd name="connsiteX40" fmla="*/ 301847 w 2228129"/>
              <a:gd name="connsiteY40" fmla="*/ 1075289 h 3738354"/>
              <a:gd name="connsiteX41" fmla="*/ 299863 w 2228129"/>
              <a:gd name="connsiteY41" fmla="*/ 1107020 h 3738354"/>
              <a:gd name="connsiteX42" fmla="*/ 268330 w 2228129"/>
              <a:gd name="connsiteY42" fmla="*/ 1111779 h 3738354"/>
              <a:gd name="connsiteX43" fmla="*/ 78736 w 2228129"/>
              <a:gd name="connsiteY43" fmla="*/ 1332906 h 3738354"/>
              <a:gd name="connsiteX44" fmla="*/ 78736 w 2228129"/>
              <a:gd name="connsiteY44" fmla="*/ 2928186 h 3738354"/>
              <a:gd name="connsiteX45" fmla="*/ 268330 w 2228129"/>
              <a:gd name="connsiteY45" fmla="*/ 3149113 h 3738354"/>
              <a:gd name="connsiteX46" fmla="*/ 299863 w 2228129"/>
              <a:gd name="connsiteY46" fmla="*/ 3154072 h 3738354"/>
              <a:gd name="connsiteX47" fmla="*/ 301847 w 2228129"/>
              <a:gd name="connsiteY47" fmla="*/ 3185801 h 3738354"/>
              <a:gd name="connsiteX48" fmla="*/ 451579 w 2228129"/>
              <a:gd name="connsiteY48" fmla="*/ 3381941 h 3738354"/>
              <a:gd name="connsiteX49" fmla="*/ 513455 w 2228129"/>
              <a:gd name="connsiteY49" fmla="*/ 3403755 h 3738354"/>
              <a:gd name="connsiteX50" fmla="*/ 465263 w 2228129"/>
              <a:gd name="connsiteY50" fmla="*/ 3448376 h 3738354"/>
              <a:gd name="connsiteX51" fmla="*/ 388117 w 2228129"/>
              <a:gd name="connsiteY51" fmla="*/ 3603067 h 3738354"/>
              <a:gd name="connsiteX52" fmla="*/ 409612 w 2228129"/>
              <a:gd name="connsiteY52" fmla="*/ 3704114 h 3738354"/>
              <a:gd name="connsiteX53" fmla="*/ 431427 w 2228129"/>
              <a:gd name="connsiteY53" fmla="*/ 3738354 h 3738354"/>
              <a:gd name="connsiteX54" fmla="*/ 337838 w 2228129"/>
              <a:gd name="connsiteY54" fmla="*/ 3738354 h 3738354"/>
              <a:gd name="connsiteX55" fmla="*/ 337689 w 2228129"/>
              <a:gd name="connsiteY55" fmla="*/ 3738117 h 3738354"/>
              <a:gd name="connsiteX56" fmla="*/ 309382 w 2228129"/>
              <a:gd name="connsiteY56" fmla="*/ 3600488 h 3738354"/>
              <a:gd name="connsiteX57" fmla="*/ 373242 w 2228129"/>
              <a:gd name="connsiteY57" fmla="*/ 3434099 h 3738354"/>
              <a:gd name="connsiteX58" fmla="*/ 226882 w 2228129"/>
              <a:gd name="connsiteY58" fmla="*/ 3223086 h 3738354"/>
              <a:gd name="connsiteX59" fmla="*/ 4 w 2228129"/>
              <a:gd name="connsiteY59" fmla="*/ 2929773 h 3738354"/>
              <a:gd name="connsiteX60" fmla="*/ 4 w 2228129"/>
              <a:gd name="connsiteY60" fmla="*/ 1333697 h 3738354"/>
              <a:gd name="connsiteX61" fmla="*/ 226882 w 2228129"/>
              <a:gd name="connsiteY61" fmla="*/ 1040384 h 3738354"/>
              <a:gd name="connsiteX62" fmla="*/ 373242 w 2228129"/>
              <a:gd name="connsiteY62" fmla="*/ 829373 h 3738354"/>
              <a:gd name="connsiteX63" fmla="*/ 309382 w 2228129"/>
              <a:gd name="connsiteY63" fmla="*/ 662982 h 3738354"/>
              <a:gd name="connsiteX64" fmla="*/ 425994 w 2228129"/>
              <a:gd name="connsiteY64" fmla="*/ 415877 h 3738354"/>
              <a:gd name="connsiteX65" fmla="*/ 736166 w 2228129"/>
              <a:gd name="connsiteY65" fmla="*/ 290540 h 3738354"/>
              <a:gd name="connsiteX66" fmla="*/ 1052288 w 2228129"/>
              <a:gd name="connsiteY66" fmla="*/ 115621 h 373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28129" h="3738354">
                <a:moveTo>
                  <a:pt x="1113568" y="0"/>
                </a:moveTo>
                <a:lnTo>
                  <a:pt x="1174849" y="115621"/>
                </a:lnTo>
                <a:cubicBezTo>
                  <a:pt x="1234344" y="228664"/>
                  <a:pt x="1353336" y="257420"/>
                  <a:pt x="1492160" y="290340"/>
                </a:cubicBezTo>
                <a:cubicBezTo>
                  <a:pt x="1600045" y="316320"/>
                  <a:pt x="1711502" y="343291"/>
                  <a:pt x="1802133" y="415877"/>
                </a:cubicBezTo>
                <a:cubicBezTo>
                  <a:pt x="1930328" y="510733"/>
                  <a:pt x="1957378" y="691540"/>
                  <a:pt x="1862522" y="819753"/>
                </a:cubicBezTo>
                <a:cubicBezTo>
                  <a:pt x="1860122" y="823006"/>
                  <a:pt x="1857623" y="826218"/>
                  <a:pt x="1855085" y="829373"/>
                </a:cubicBezTo>
                <a:cubicBezTo>
                  <a:pt x="1932708" y="874550"/>
                  <a:pt x="1986253" y="951854"/>
                  <a:pt x="2001246" y="1040384"/>
                </a:cubicBezTo>
                <a:cubicBezTo>
                  <a:pt x="2135350" y="1074316"/>
                  <a:pt x="2228977" y="1195371"/>
                  <a:pt x="2228124" y="1333697"/>
                </a:cubicBezTo>
                <a:lnTo>
                  <a:pt x="2228124" y="2928977"/>
                </a:lnTo>
                <a:cubicBezTo>
                  <a:pt x="2228896" y="3067268"/>
                  <a:pt x="2135291" y="3188281"/>
                  <a:pt x="2001246" y="3222294"/>
                </a:cubicBezTo>
                <a:cubicBezTo>
                  <a:pt x="1985995" y="3311318"/>
                  <a:pt x="1931814" y="3388901"/>
                  <a:pt x="1853499" y="3433899"/>
                </a:cubicBezTo>
                <a:cubicBezTo>
                  <a:pt x="1916068" y="3511394"/>
                  <a:pt x="1931971" y="3611422"/>
                  <a:pt x="1904829" y="3699988"/>
                </a:cubicBezTo>
                <a:lnTo>
                  <a:pt x="1888867" y="3738354"/>
                </a:lnTo>
                <a:lnTo>
                  <a:pt x="1794719" y="3738354"/>
                </a:lnTo>
                <a:lnTo>
                  <a:pt x="1816534" y="3704114"/>
                </a:lnTo>
                <a:cubicBezTo>
                  <a:pt x="1831475" y="3673074"/>
                  <a:pt x="1839070" y="3638497"/>
                  <a:pt x="1838029" y="3603067"/>
                </a:cubicBezTo>
                <a:cubicBezTo>
                  <a:pt x="1833686" y="3543313"/>
                  <a:pt x="1805883" y="3487705"/>
                  <a:pt x="1760685" y="3448376"/>
                </a:cubicBezTo>
                <a:lnTo>
                  <a:pt x="1712691" y="3403755"/>
                </a:lnTo>
                <a:lnTo>
                  <a:pt x="1774567" y="3381941"/>
                </a:lnTo>
                <a:cubicBezTo>
                  <a:pt x="1859170" y="3352371"/>
                  <a:pt x="1917991" y="3275225"/>
                  <a:pt x="1924100" y="3185801"/>
                </a:cubicBezTo>
                <a:lnTo>
                  <a:pt x="1926282" y="3154072"/>
                </a:lnTo>
                <a:lnTo>
                  <a:pt x="1957814" y="3149113"/>
                </a:lnTo>
                <a:cubicBezTo>
                  <a:pt x="2067109" y="3132831"/>
                  <a:pt x="2147826" y="3038689"/>
                  <a:pt x="2147209" y="2928186"/>
                </a:cubicBezTo>
                <a:lnTo>
                  <a:pt x="2147209" y="1333697"/>
                </a:lnTo>
                <a:cubicBezTo>
                  <a:pt x="2147349" y="1223531"/>
                  <a:pt x="2066772" y="1129885"/>
                  <a:pt x="1957814" y="1113564"/>
                </a:cubicBezTo>
                <a:lnTo>
                  <a:pt x="1926282" y="1108804"/>
                </a:lnTo>
                <a:lnTo>
                  <a:pt x="1924100" y="1077073"/>
                </a:lnTo>
                <a:cubicBezTo>
                  <a:pt x="1917298" y="987928"/>
                  <a:pt x="1858733" y="911101"/>
                  <a:pt x="1774567" y="880936"/>
                </a:cubicBezTo>
                <a:lnTo>
                  <a:pt x="1712691" y="859119"/>
                </a:lnTo>
                <a:lnTo>
                  <a:pt x="1760685" y="814498"/>
                </a:lnTo>
                <a:cubicBezTo>
                  <a:pt x="1805883" y="775172"/>
                  <a:pt x="1833686" y="719563"/>
                  <a:pt x="1838029" y="659809"/>
                </a:cubicBezTo>
                <a:cubicBezTo>
                  <a:pt x="1840192" y="588891"/>
                  <a:pt x="1807707" y="521344"/>
                  <a:pt x="1750966" y="478744"/>
                </a:cubicBezTo>
                <a:cubicBezTo>
                  <a:pt x="1674218" y="417266"/>
                  <a:pt x="1571487" y="392475"/>
                  <a:pt x="1471932" y="368479"/>
                </a:cubicBezTo>
                <a:cubicBezTo>
                  <a:pt x="1334100" y="334368"/>
                  <a:pt x="1191112" y="300455"/>
                  <a:pt x="1112973" y="168375"/>
                </a:cubicBezTo>
                <a:cubicBezTo>
                  <a:pt x="1033645" y="300057"/>
                  <a:pt x="891846" y="334368"/>
                  <a:pt x="754213" y="366694"/>
                </a:cubicBezTo>
                <a:cubicBezTo>
                  <a:pt x="655054" y="390690"/>
                  <a:pt x="551928" y="415480"/>
                  <a:pt x="475180" y="476960"/>
                </a:cubicBezTo>
                <a:cubicBezTo>
                  <a:pt x="418438" y="519557"/>
                  <a:pt x="385954" y="587105"/>
                  <a:pt x="388117" y="658025"/>
                </a:cubicBezTo>
                <a:cubicBezTo>
                  <a:pt x="392479" y="717739"/>
                  <a:pt x="420204" y="773308"/>
                  <a:pt x="465263" y="812714"/>
                </a:cubicBezTo>
                <a:lnTo>
                  <a:pt x="513455" y="857335"/>
                </a:lnTo>
                <a:lnTo>
                  <a:pt x="451579" y="879151"/>
                </a:lnTo>
                <a:cubicBezTo>
                  <a:pt x="367371" y="909296"/>
                  <a:pt x="308729" y="986104"/>
                  <a:pt x="301847" y="1075289"/>
                </a:cubicBezTo>
                <a:lnTo>
                  <a:pt x="299863" y="1107020"/>
                </a:lnTo>
                <a:lnTo>
                  <a:pt x="268330" y="1111779"/>
                </a:lnTo>
                <a:cubicBezTo>
                  <a:pt x="158918" y="1128061"/>
                  <a:pt x="78124" y="1222301"/>
                  <a:pt x="78736" y="1332906"/>
                </a:cubicBezTo>
                <a:lnTo>
                  <a:pt x="78736" y="2928186"/>
                </a:lnTo>
                <a:cubicBezTo>
                  <a:pt x="78143" y="3038750"/>
                  <a:pt x="158957" y="3132931"/>
                  <a:pt x="268330" y="3149113"/>
                </a:cubicBezTo>
                <a:lnTo>
                  <a:pt x="299863" y="3154072"/>
                </a:lnTo>
                <a:lnTo>
                  <a:pt x="301847" y="3185801"/>
                </a:lnTo>
                <a:cubicBezTo>
                  <a:pt x="308133" y="3275204"/>
                  <a:pt x="366996" y="3352311"/>
                  <a:pt x="451579" y="3381941"/>
                </a:cubicBezTo>
                <a:lnTo>
                  <a:pt x="513455" y="3403755"/>
                </a:lnTo>
                <a:lnTo>
                  <a:pt x="465263" y="3448376"/>
                </a:lnTo>
                <a:cubicBezTo>
                  <a:pt x="420204" y="3487782"/>
                  <a:pt x="392479" y="3543351"/>
                  <a:pt x="388117" y="3603067"/>
                </a:cubicBezTo>
                <a:cubicBezTo>
                  <a:pt x="387076" y="3638497"/>
                  <a:pt x="394671" y="3673074"/>
                  <a:pt x="409612" y="3704114"/>
                </a:cubicBezTo>
                <a:lnTo>
                  <a:pt x="431427" y="3738354"/>
                </a:lnTo>
                <a:lnTo>
                  <a:pt x="337838" y="3738354"/>
                </a:lnTo>
                <a:lnTo>
                  <a:pt x="337689" y="3738117"/>
                </a:lnTo>
                <a:cubicBezTo>
                  <a:pt x="317679" y="3695751"/>
                  <a:pt x="307668" y="3648660"/>
                  <a:pt x="309382" y="3600488"/>
                </a:cubicBezTo>
                <a:cubicBezTo>
                  <a:pt x="312835" y="3539724"/>
                  <a:pt x="335144" y="3481556"/>
                  <a:pt x="373242" y="3434099"/>
                </a:cubicBezTo>
                <a:cubicBezTo>
                  <a:pt x="295620" y="3388880"/>
                  <a:pt x="242033" y="3311616"/>
                  <a:pt x="226882" y="3223086"/>
                </a:cubicBezTo>
                <a:cubicBezTo>
                  <a:pt x="92878" y="3189014"/>
                  <a:pt x="-711" y="3068040"/>
                  <a:pt x="4" y="2929773"/>
                </a:cubicBezTo>
                <a:lnTo>
                  <a:pt x="4" y="1333697"/>
                </a:lnTo>
                <a:cubicBezTo>
                  <a:pt x="-769" y="1195411"/>
                  <a:pt x="92838" y="1074397"/>
                  <a:pt x="226882" y="1040384"/>
                </a:cubicBezTo>
                <a:cubicBezTo>
                  <a:pt x="241975" y="951833"/>
                  <a:pt x="295599" y="874531"/>
                  <a:pt x="373242" y="829373"/>
                </a:cubicBezTo>
                <a:cubicBezTo>
                  <a:pt x="335165" y="781913"/>
                  <a:pt x="312835" y="723748"/>
                  <a:pt x="309382" y="662982"/>
                </a:cubicBezTo>
                <a:cubicBezTo>
                  <a:pt x="305893" y="566579"/>
                  <a:pt x="349365" y="474459"/>
                  <a:pt x="425994" y="415877"/>
                </a:cubicBezTo>
                <a:cubicBezTo>
                  <a:pt x="516628" y="343291"/>
                  <a:pt x="628280" y="316718"/>
                  <a:pt x="736166" y="290540"/>
                </a:cubicBezTo>
                <a:cubicBezTo>
                  <a:pt x="873603" y="257420"/>
                  <a:pt x="992395" y="228664"/>
                  <a:pt x="1052288" y="115621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ED2DD06-2E0C-8B9E-0622-5A46B1E63486}"/>
              </a:ext>
            </a:extLst>
          </p:cNvPr>
          <p:cNvSpPr/>
          <p:nvPr/>
        </p:nvSpPr>
        <p:spPr>
          <a:xfrm>
            <a:off x="9267271" y="3877560"/>
            <a:ext cx="2228128" cy="2288290"/>
          </a:xfrm>
          <a:custGeom>
            <a:avLst/>
            <a:gdLst>
              <a:gd name="connsiteX0" fmla="*/ 1113568 w 2228128"/>
              <a:gd name="connsiteY0" fmla="*/ 0 h 2288290"/>
              <a:gd name="connsiteX1" fmla="*/ 1174848 w 2228128"/>
              <a:gd name="connsiteY1" fmla="*/ 115621 h 2288290"/>
              <a:gd name="connsiteX2" fmla="*/ 1492159 w 2228128"/>
              <a:gd name="connsiteY2" fmla="*/ 290340 h 2288290"/>
              <a:gd name="connsiteX3" fmla="*/ 1802133 w 2228128"/>
              <a:gd name="connsiteY3" fmla="*/ 415877 h 2288290"/>
              <a:gd name="connsiteX4" fmla="*/ 1862522 w 2228128"/>
              <a:gd name="connsiteY4" fmla="*/ 819753 h 2288290"/>
              <a:gd name="connsiteX5" fmla="*/ 1855085 w 2228128"/>
              <a:gd name="connsiteY5" fmla="*/ 829373 h 2288290"/>
              <a:gd name="connsiteX6" fmla="*/ 2001246 w 2228128"/>
              <a:gd name="connsiteY6" fmla="*/ 1040384 h 2288290"/>
              <a:gd name="connsiteX7" fmla="*/ 2228123 w 2228128"/>
              <a:gd name="connsiteY7" fmla="*/ 1333697 h 2288290"/>
              <a:gd name="connsiteX8" fmla="*/ 2228123 w 2228128"/>
              <a:gd name="connsiteY8" fmla="*/ 2288290 h 2288290"/>
              <a:gd name="connsiteX9" fmla="*/ 2147209 w 2228128"/>
              <a:gd name="connsiteY9" fmla="*/ 2288290 h 2288290"/>
              <a:gd name="connsiteX10" fmla="*/ 2147209 w 2228128"/>
              <a:gd name="connsiteY10" fmla="*/ 1333697 h 2288290"/>
              <a:gd name="connsiteX11" fmla="*/ 1957814 w 2228128"/>
              <a:gd name="connsiteY11" fmla="*/ 1113564 h 2288290"/>
              <a:gd name="connsiteX12" fmla="*/ 1926282 w 2228128"/>
              <a:gd name="connsiteY12" fmla="*/ 1108804 h 2288290"/>
              <a:gd name="connsiteX13" fmla="*/ 1924100 w 2228128"/>
              <a:gd name="connsiteY13" fmla="*/ 1077073 h 2288290"/>
              <a:gd name="connsiteX14" fmla="*/ 1774566 w 2228128"/>
              <a:gd name="connsiteY14" fmla="*/ 880936 h 2288290"/>
              <a:gd name="connsiteX15" fmla="*/ 1712691 w 2228128"/>
              <a:gd name="connsiteY15" fmla="*/ 859120 h 2288290"/>
              <a:gd name="connsiteX16" fmla="*/ 1760685 w 2228128"/>
              <a:gd name="connsiteY16" fmla="*/ 814498 h 2288290"/>
              <a:gd name="connsiteX17" fmla="*/ 1838029 w 2228128"/>
              <a:gd name="connsiteY17" fmla="*/ 659809 h 2288290"/>
              <a:gd name="connsiteX18" fmla="*/ 1750966 w 2228128"/>
              <a:gd name="connsiteY18" fmla="*/ 478744 h 2288290"/>
              <a:gd name="connsiteX19" fmla="*/ 1471932 w 2228128"/>
              <a:gd name="connsiteY19" fmla="*/ 368479 h 2288290"/>
              <a:gd name="connsiteX20" fmla="*/ 1112973 w 2228128"/>
              <a:gd name="connsiteY20" fmla="*/ 168375 h 2288290"/>
              <a:gd name="connsiteX21" fmla="*/ 754213 w 2228128"/>
              <a:gd name="connsiteY21" fmla="*/ 366694 h 2288290"/>
              <a:gd name="connsiteX22" fmla="*/ 475179 w 2228128"/>
              <a:gd name="connsiteY22" fmla="*/ 476960 h 2288290"/>
              <a:gd name="connsiteX23" fmla="*/ 388117 w 2228128"/>
              <a:gd name="connsiteY23" fmla="*/ 658025 h 2288290"/>
              <a:gd name="connsiteX24" fmla="*/ 465262 w 2228128"/>
              <a:gd name="connsiteY24" fmla="*/ 812714 h 2288290"/>
              <a:gd name="connsiteX25" fmla="*/ 513455 w 2228128"/>
              <a:gd name="connsiteY25" fmla="*/ 857335 h 2288290"/>
              <a:gd name="connsiteX26" fmla="*/ 451579 w 2228128"/>
              <a:gd name="connsiteY26" fmla="*/ 879151 h 2288290"/>
              <a:gd name="connsiteX27" fmla="*/ 301847 w 2228128"/>
              <a:gd name="connsiteY27" fmla="*/ 1075289 h 2288290"/>
              <a:gd name="connsiteX28" fmla="*/ 299863 w 2228128"/>
              <a:gd name="connsiteY28" fmla="*/ 1107020 h 2288290"/>
              <a:gd name="connsiteX29" fmla="*/ 268330 w 2228128"/>
              <a:gd name="connsiteY29" fmla="*/ 1111779 h 2288290"/>
              <a:gd name="connsiteX30" fmla="*/ 78736 w 2228128"/>
              <a:gd name="connsiteY30" fmla="*/ 1332906 h 2288290"/>
              <a:gd name="connsiteX31" fmla="*/ 78736 w 2228128"/>
              <a:gd name="connsiteY31" fmla="*/ 2288290 h 2288290"/>
              <a:gd name="connsiteX32" fmla="*/ 4 w 2228128"/>
              <a:gd name="connsiteY32" fmla="*/ 2288290 h 2288290"/>
              <a:gd name="connsiteX33" fmla="*/ 4 w 2228128"/>
              <a:gd name="connsiteY33" fmla="*/ 1333697 h 2288290"/>
              <a:gd name="connsiteX34" fmla="*/ 226881 w 2228128"/>
              <a:gd name="connsiteY34" fmla="*/ 1040384 h 2288290"/>
              <a:gd name="connsiteX35" fmla="*/ 373242 w 2228128"/>
              <a:gd name="connsiteY35" fmla="*/ 829373 h 2288290"/>
              <a:gd name="connsiteX36" fmla="*/ 309382 w 2228128"/>
              <a:gd name="connsiteY36" fmla="*/ 662982 h 2288290"/>
              <a:gd name="connsiteX37" fmla="*/ 425994 w 2228128"/>
              <a:gd name="connsiteY37" fmla="*/ 415877 h 2288290"/>
              <a:gd name="connsiteX38" fmla="*/ 736166 w 2228128"/>
              <a:gd name="connsiteY38" fmla="*/ 290540 h 2288290"/>
              <a:gd name="connsiteX39" fmla="*/ 1052288 w 2228128"/>
              <a:gd name="connsiteY39" fmla="*/ 115621 h 2288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28128" h="2288290">
                <a:moveTo>
                  <a:pt x="1113568" y="0"/>
                </a:moveTo>
                <a:lnTo>
                  <a:pt x="1174848" y="115621"/>
                </a:lnTo>
                <a:cubicBezTo>
                  <a:pt x="1234344" y="228664"/>
                  <a:pt x="1353336" y="257420"/>
                  <a:pt x="1492159" y="290340"/>
                </a:cubicBezTo>
                <a:cubicBezTo>
                  <a:pt x="1600045" y="316320"/>
                  <a:pt x="1711502" y="343292"/>
                  <a:pt x="1802133" y="415877"/>
                </a:cubicBezTo>
                <a:cubicBezTo>
                  <a:pt x="1930328" y="510733"/>
                  <a:pt x="1957378" y="691540"/>
                  <a:pt x="1862522" y="819753"/>
                </a:cubicBezTo>
                <a:cubicBezTo>
                  <a:pt x="1860122" y="823006"/>
                  <a:pt x="1857623" y="826218"/>
                  <a:pt x="1855085" y="829373"/>
                </a:cubicBezTo>
                <a:cubicBezTo>
                  <a:pt x="1932708" y="874550"/>
                  <a:pt x="1986253" y="951854"/>
                  <a:pt x="2001246" y="1040384"/>
                </a:cubicBezTo>
                <a:cubicBezTo>
                  <a:pt x="2135349" y="1074316"/>
                  <a:pt x="2228977" y="1195371"/>
                  <a:pt x="2228123" y="1333697"/>
                </a:cubicBezTo>
                <a:lnTo>
                  <a:pt x="2228123" y="2288290"/>
                </a:lnTo>
                <a:lnTo>
                  <a:pt x="2147209" y="2288290"/>
                </a:lnTo>
                <a:lnTo>
                  <a:pt x="2147209" y="1333697"/>
                </a:lnTo>
                <a:cubicBezTo>
                  <a:pt x="2147349" y="1223531"/>
                  <a:pt x="2066772" y="1129885"/>
                  <a:pt x="1957814" y="1113564"/>
                </a:cubicBezTo>
                <a:lnTo>
                  <a:pt x="1926282" y="1108804"/>
                </a:lnTo>
                <a:lnTo>
                  <a:pt x="1924100" y="1077073"/>
                </a:lnTo>
                <a:cubicBezTo>
                  <a:pt x="1917298" y="987928"/>
                  <a:pt x="1858733" y="911101"/>
                  <a:pt x="1774566" y="880936"/>
                </a:cubicBezTo>
                <a:lnTo>
                  <a:pt x="1712691" y="859120"/>
                </a:lnTo>
                <a:lnTo>
                  <a:pt x="1760685" y="814498"/>
                </a:lnTo>
                <a:cubicBezTo>
                  <a:pt x="1805883" y="775172"/>
                  <a:pt x="1833685" y="719563"/>
                  <a:pt x="1838029" y="659809"/>
                </a:cubicBezTo>
                <a:cubicBezTo>
                  <a:pt x="1840192" y="588891"/>
                  <a:pt x="1807707" y="521344"/>
                  <a:pt x="1750966" y="478744"/>
                </a:cubicBezTo>
                <a:cubicBezTo>
                  <a:pt x="1674218" y="417266"/>
                  <a:pt x="1571487" y="392475"/>
                  <a:pt x="1471932" y="368479"/>
                </a:cubicBezTo>
                <a:cubicBezTo>
                  <a:pt x="1334099" y="334368"/>
                  <a:pt x="1191112" y="300455"/>
                  <a:pt x="1112973" y="168375"/>
                </a:cubicBezTo>
                <a:cubicBezTo>
                  <a:pt x="1033645" y="300057"/>
                  <a:pt x="891846" y="334368"/>
                  <a:pt x="754213" y="366694"/>
                </a:cubicBezTo>
                <a:cubicBezTo>
                  <a:pt x="655054" y="390690"/>
                  <a:pt x="551927" y="415480"/>
                  <a:pt x="475179" y="476960"/>
                </a:cubicBezTo>
                <a:cubicBezTo>
                  <a:pt x="418438" y="519557"/>
                  <a:pt x="385953" y="587105"/>
                  <a:pt x="388117" y="658025"/>
                </a:cubicBezTo>
                <a:cubicBezTo>
                  <a:pt x="392479" y="717739"/>
                  <a:pt x="420204" y="773308"/>
                  <a:pt x="465262" y="812714"/>
                </a:cubicBezTo>
                <a:lnTo>
                  <a:pt x="513455" y="857335"/>
                </a:lnTo>
                <a:lnTo>
                  <a:pt x="451579" y="879151"/>
                </a:lnTo>
                <a:cubicBezTo>
                  <a:pt x="367371" y="909296"/>
                  <a:pt x="308728" y="986104"/>
                  <a:pt x="301847" y="1075289"/>
                </a:cubicBezTo>
                <a:lnTo>
                  <a:pt x="299863" y="1107020"/>
                </a:lnTo>
                <a:lnTo>
                  <a:pt x="268330" y="1111779"/>
                </a:lnTo>
                <a:cubicBezTo>
                  <a:pt x="158918" y="1128061"/>
                  <a:pt x="78124" y="1222301"/>
                  <a:pt x="78736" y="1332906"/>
                </a:cubicBezTo>
                <a:lnTo>
                  <a:pt x="78736" y="2288290"/>
                </a:lnTo>
                <a:lnTo>
                  <a:pt x="4" y="2288290"/>
                </a:lnTo>
                <a:lnTo>
                  <a:pt x="4" y="1333697"/>
                </a:lnTo>
                <a:cubicBezTo>
                  <a:pt x="-769" y="1195411"/>
                  <a:pt x="92838" y="1074397"/>
                  <a:pt x="226881" y="1040384"/>
                </a:cubicBezTo>
                <a:cubicBezTo>
                  <a:pt x="241974" y="951833"/>
                  <a:pt x="295599" y="874531"/>
                  <a:pt x="373242" y="829373"/>
                </a:cubicBezTo>
                <a:cubicBezTo>
                  <a:pt x="335165" y="781913"/>
                  <a:pt x="312834" y="723748"/>
                  <a:pt x="309382" y="662982"/>
                </a:cubicBezTo>
                <a:cubicBezTo>
                  <a:pt x="305893" y="566579"/>
                  <a:pt x="349365" y="474459"/>
                  <a:pt x="425994" y="415877"/>
                </a:cubicBezTo>
                <a:cubicBezTo>
                  <a:pt x="516628" y="343292"/>
                  <a:pt x="628280" y="316718"/>
                  <a:pt x="736166" y="290540"/>
                </a:cubicBezTo>
                <a:cubicBezTo>
                  <a:pt x="873603" y="257420"/>
                  <a:pt x="992394" y="228664"/>
                  <a:pt x="1052288" y="115621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565538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  <p:bldP spid="5" grpId="0" animBg="1"/>
      <p:bldP spid="6" grpId="0" animBg="1"/>
      <p:bldP spid="1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">
            <a:extLst>
              <a:ext uri="{FF2B5EF4-FFF2-40B4-BE49-F238E27FC236}">
                <a16:creationId xmlns:a16="http://schemas.microsoft.com/office/drawing/2014/main" id="{E274EB97-64CA-14A4-245E-A98C5A14696D}"/>
              </a:ext>
            </a:extLst>
          </p:cNvPr>
          <p:cNvSpPr/>
          <p:nvPr/>
        </p:nvSpPr>
        <p:spPr>
          <a:xfrm>
            <a:off x="10150997" y="-663496"/>
            <a:ext cx="2829565" cy="2829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28"/>
                </a:moveTo>
                <a:lnTo>
                  <a:pt x="19142" y="8287"/>
                </a:lnTo>
                <a:lnTo>
                  <a:pt x="16853" y="8287"/>
                </a:lnTo>
                <a:lnTo>
                  <a:pt x="18588" y="6552"/>
                </a:lnTo>
                <a:lnTo>
                  <a:pt x="18467" y="3187"/>
                </a:lnTo>
                <a:lnTo>
                  <a:pt x="14932" y="3129"/>
                </a:lnTo>
                <a:lnTo>
                  <a:pt x="13313" y="4748"/>
                </a:lnTo>
                <a:lnTo>
                  <a:pt x="13313" y="2293"/>
                </a:lnTo>
                <a:lnTo>
                  <a:pt x="10848" y="0"/>
                </a:lnTo>
                <a:lnTo>
                  <a:pt x="8307" y="2458"/>
                </a:lnTo>
                <a:lnTo>
                  <a:pt x="8307" y="4748"/>
                </a:lnTo>
                <a:lnTo>
                  <a:pt x="6718" y="3160"/>
                </a:lnTo>
                <a:lnTo>
                  <a:pt x="3147" y="3167"/>
                </a:lnTo>
                <a:lnTo>
                  <a:pt x="3250" y="6769"/>
                </a:lnTo>
                <a:lnTo>
                  <a:pt x="4768" y="8287"/>
                </a:lnTo>
                <a:lnTo>
                  <a:pt x="2522" y="8287"/>
                </a:lnTo>
                <a:lnTo>
                  <a:pt x="0" y="10818"/>
                </a:lnTo>
                <a:lnTo>
                  <a:pt x="2620" y="13293"/>
                </a:lnTo>
                <a:lnTo>
                  <a:pt x="4768" y="13293"/>
                </a:lnTo>
                <a:lnTo>
                  <a:pt x="3179" y="14882"/>
                </a:lnTo>
                <a:lnTo>
                  <a:pt x="3186" y="18453"/>
                </a:lnTo>
                <a:lnTo>
                  <a:pt x="6789" y="18350"/>
                </a:lnTo>
                <a:lnTo>
                  <a:pt x="8307" y="16832"/>
                </a:lnTo>
                <a:lnTo>
                  <a:pt x="8307" y="19078"/>
                </a:lnTo>
                <a:lnTo>
                  <a:pt x="10838" y="21600"/>
                </a:lnTo>
                <a:lnTo>
                  <a:pt x="13313" y="18980"/>
                </a:lnTo>
                <a:lnTo>
                  <a:pt x="13313" y="16834"/>
                </a:lnTo>
                <a:lnTo>
                  <a:pt x="15048" y="18569"/>
                </a:lnTo>
                <a:lnTo>
                  <a:pt x="18413" y="18448"/>
                </a:lnTo>
                <a:lnTo>
                  <a:pt x="18471" y="14912"/>
                </a:lnTo>
                <a:lnTo>
                  <a:pt x="16852" y="13293"/>
                </a:lnTo>
                <a:lnTo>
                  <a:pt x="19307" y="13293"/>
                </a:lnTo>
                <a:close/>
                <a:moveTo>
                  <a:pt x="13313" y="5759"/>
                </a:moveTo>
                <a:lnTo>
                  <a:pt x="15223" y="3849"/>
                </a:lnTo>
                <a:lnTo>
                  <a:pt x="17777" y="3891"/>
                </a:lnTo>
                <a:lnTo>
                  <a:pt x="17862" y="6267"/>
                </a:lnTo>
                <a:lnTo>
                  <a:pt x="15842" y="8287"/>
                </a:lnTo>
                <a:lnTo>
                  <a:pt x="13313" y="8287"/>
                </a:lnTo>
                <a:close/>
                <a:moveTo>
                  <a:pt x="9022" y="2761"/>
                </a:moveTo>
                <a:lnTo>
                  <a:pt x="10858" y="986"/>
                </a:lnTo>
                <a:lnTo>
                  <a:pt x="12598" y="2605"/>
                </a:lnTo>
                <a:lnTo>
                  <a:pt x="12598" y="5464"/>
                </a:lnTo>
                <a:lnTo>
                  <a:pt x="10810" y="7251"/>
                </a:lnTo>
                <a:lnTo>
                  <a:pt x="9022" y="5464"/>
                </a:lnTo>
                <a:close/>
                <a:moveTo>
                  <a:pt x="3956" y="6464"/>
                </a:moveTo>
                <a:lnTo>
                  <a:pt x="3882" y="3880"/>
                </a:lnTo>
                <a:lnTo>
                  <a:pt x="6423" y="3876"/>
                </a:lnTo>
                <a:lnTo>
                  <a:pt x="8307" y="5759"/>
                </a:lnTo>
                <a:lnTo>
                  <a:pt x="8307" y="8287"/>
                </a:lnTo>
                <a:lnTo>
                  <a:pt x="5779" y="8287"/>
                </a:lnTo>
                <a:close/>
                <a:moveTo>
                  <a:pt x="2904" y="12578"/>
                </a:moveTo>
                <a:lnTo>
                  <a:pt x="1025" y="10803"/>
                </a:lnTo>
                <a:lnTo>
                  <a:pt x="2819" y="9002"/>
                </a:lnTo>
                <a:lnTo>
                  <a:pt x="5483" y="9002"/>
                </a:lnTo>
                <a:lnTo>
                  <a:pt x="7271" y="10790"/>
                </a:lnTo>
                <a:lnTo>
                  <a:pt x="5483" y="12578"/>
                </a:lnTo>
                <a:close/>
                <a:moveTo>
                  <a:pt x="8307" y="15821"/>
                </a:moveTo>
                <a:lnTo>
                  <a:pt x="6484" y="17644"/>
                </a:lnTo>
                <a:lnTo>
                  <a:pt x="3900" y="17718"/>
                </a:lnTo>
                <a:lnTo>
                  <a:pt x="3895" y="15177"/>
                </a:lnTo>
                <a:lnTo>
                  <a:pt x="5779" y="13293"/>
                </a:lnTo>
                <a:lnTo>
                  <a:pt x="8307" y="13293"/>
                </a:lnTo>
                <a:close/>
                <a:moveTo>
                  <a:pt x="12598" y="18696"/>
                </a:moveTo>
                <a:lnTo>
                  <a:pt x="10822" y="20575"/>
                </a:lnTo>
                <a:lnTo>
                  <a:pt x="9022" y="18781"/>
                </a:lnTo>
                <a:lnTo>
                  <a:pt x="9022" y="16117"/>
                </a:lnTo>
                <a:lnTo>
                  <a:pt x="10809" y="14329"/>
                </a:lnTo>
                <a:lnTo>
                  <a:pt x="12598" y="16118"/>
                </a:lnTo>
                <a:close/>
                <a:moveTo>
                  <a:pt x="12598" y="12578"/>
                </a:moveTo>
                <a:lnTo>
                  <a:pt x="12598" y="15107"/>
                </a:lnTo>
                <a:lnTo>
                  <a:pt x="10810" y="13318"/>
                </a:lnTo>
                <a:lnTo>
                  <a:pt x="9022" y="15106"/>
                </a:lnTo>
                <a:lnTo>
                  <a:pt x="9022" y="12578"/>
                </a:lnTo>
                <a:lnTo>
                  <a:pt x="6494" y="12578"/>
                </a:lnTo>
                <a:lnTo>
                  <a:pt x="8282" y="10790"/>
                </a:lnTo>
                <a:lnTo>
                  <a:pt x="6494" y="9002"/>
                </a:lnTo>
                <a:lnTo>
                  <a:pt x="9022" y="9002"/>
                </a:lnTo>
                <a:lnTo>
                  <a:pt x="9022" y="6475"/>
                </a:lnTo>
                <a:lnTo>
                  <a:pt x="10810" y="8262"/>
                </a:lnTo>
                <a:lnTo>
                  <a:pt x="12598" y="6475"/>
                </a:lnTo>
                <a:lnTo>
                  <a:pt x="12598" y="9002"/>
                </a:lnTo>
                <a:lnTo>
                  <a:pt x="15126" y="9002"/>
                </a:lnTo>
                <a:lnTo>
                  <a:pt x="13337" y="10790"/>
                </a:lnTo>
                <a:lnTo>
                  <a:pt x="15125" y="12578"/>
                </a:lnTo>
                <a:close/>
                <a:moveTo>
                  <a:pt x="17751" y="15203"/>
                </a:moveTo>
                <a:lnTo>
                  <a:pt x="17709" y="17757"/>
                </a:lnTo>
                <a:lnTo>
                  <a:pt x="15333" y="17843"/>
                </a:lnTo>
                <a:lnTo>
                  <a:pt x="13313" y="15822"/>
                </a:lnTo>
                <a:lnTo>
                  <a:pt x="13313" y="13293"/>
                </a:lnTo>
                <a:lnTo>
                  <a:pt x="15841" y="13293"/>
                </a:lnTo>
                <a:close/>
                <a:moveTo>
                  <a:pt x="16136" y="12578"/>
                </a:moveTo>
                <a:lnTo>
                  <a:pt x="14349" y="10790"/>
                </a:lnTo>
                <a:lnTo>
                  <a:pt x="16138" y="9002"/>
                </a:lnTo>
                <a:lnTo>
                  <a:pt x="18839" y="9002"/>
                </a:lnTo>
                <a:lnTo>
                  <a:pt x="20614" y="10838"/>
                </a:lnTo>
                <a:lnTo>
                  <a:pt x="18995" y="12578"/>
                </a:lnTo>
                <a:close/>
              </a:path>
            </a:pathLst>
          </a:custGeom>
          <a:solidFill>
            <a:schemeClr val="tx1">
              <a:alpha val="4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defTabSz="914400">
              <a:defRPr sz="2000" b="1">
                <a:solidFill>
                  <a:srgbClr val="FDFDFD"/>
                </a:solidFill>
                <a:latin typeface="Arial"/>
                <a:ea typeface="Arial"/>
                <a:cs typeface="Arial"/>
                <a:sym typeface="Arial"/>
              </a:defRPr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3262807-0D31-6A71-E055-541FFF584D75}"/>
              </a:ext>
            </a:extLst>
          </p:cNvPr>
          <p:cNvSpPr/>
          <p:nvPr/>
        </p:nvSpPr>
        <p:spPr>
          <a:xfrm>
            <a:off x="0" y="1622739"/>
            <a:ext cx="12192000" cy="4391696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lt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2C8660C-F71A-5449-8196-80CD173CEEF0}"/>
              </a:ext>
            </a:extLst>
          </p:cNvPr>
          <p:cNvSpPr txBox="1"/>
          <p:nvPr/>
        </p:nvSpPr>
        <p:spPr>
          <a:xfrm>
            <a:off x="2" y="517348"/>
            <a:ext cx="121919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32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32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32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514F5EC-2200-DE53-3A81-AF55990C99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7608" y="1983229"/>
            <a:ext cx="3338027" cy="341838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9B125DA-5E23-321D-DD86-6F7AAAE7A0C5}"/>
              </a:ext>
            </a:extLst>
          </p:cNvPr>
          <p:cNvGrpSpPr/>
          <p:nvPr/>
        </p:nvGrpSpPr>
        <p:grpSpPr>
          <a:xfrm>
            <a:off x="7518046" y="1983963"/>
            <a:ext cx="4349200" cy="3665839"/>
            <a:chOff x="7518046" y="1983963"/>
            <a:chExt cx="4349200" cy="3665839"/>
          </a:xfrm>
        </p:grpSpPr>
        <p:sp>
          <p:nvSpPr>
            <p:cNvPr id="21" name="Star: 8 Points 20">
              <a:extLst>
                <a:ext uri="{FF2B5EF4-FFF2-40B4-BE49-F238E27FC236}">
                  <a16:creationId xmlns:a16="http://schemas.microsoft.com/office/drawing/2014/main" id="{18B79AB2-900F-1210-A850-3087A16ECCD0}"/>
                </a:ext>
              </a:extLst>
            </p:cNvPr>
            <p:cNvSpPr/>
            <p:nvPr/>
          </p:nvSpPr>
          <p:spPr>
            <a:xfrm>
              <a:off x="8689088" y="3492990"/>
              <a:ext cx="782571" cy="782568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 dirty="0">
                <a:solidFill>
                  <a:schemeClr val="lt1"/>
                </a:solidFill>
              </a:endParaRPr>
            </a:p>
          </p:txBody>
        </p:sp>
        <p:sp>
          <p:nvSpPr>
            <p:cNvPr id="25" name="Star: 8 Points 24">
              <a:extLst>
                <a:ext uri="{FF2B5EF4-FFF2-40B4-BE49-F238E27FC236}">
                  <a16:creationId xmlns:a16="http://schemas.microsoft.com/office/drawing/2014/main" id="{1AEAC5DA-0893-3041-FCA0-3E17F85C3BAF}"/>
                </a:ext>
              </a:extLst>
            </p:cNvPr>
            <p:cNvSpPr/>
            <p:nvPr/>
          </p:nvSpPr>
          <p:spPr>
            <a:xfrm>
              <a:off x="7927088" y="4547348"/>
              <a:ext cx="782571" cy="782568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 dirty="0">
                <a:solidFill>
                  <a:schemeClr val="lt1"/>
                </a:solidFill>
              </a:endParaRPr>
            </a:p>
          </p:txBody>
        </p:sp>
        <p:sp>
          <p:nvSpPr>
            <p:cNvPr id="29" name="Star: 8 Points 28">
              <a:extLst>
                <a:ext uri="{FF2B5EF4-FFF2-40B4-BE49-F238E27FC236}">
                  <a16:creationId xmlns:a16="http://schemas.microsoft.com/office/drawing/2014/main" id="{CDD795B8-5A20-633A-287F-B627875A1316}"/>
                </a:ext>
              </a:extLst>
            </p:cNvPr>
            <p:cNvSpPr/>
            <p:nvPr/>
          </p:nvSpPr>
          <p:spPr>
            <a:xfrm>
              <a:off x="7927088" y="2438632"/>
              <a:ext cx="782571" cy="782568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 dirty="0">
                <a:solidFill>
                  <a:schemeClr val="lt1"/>
                </a:solidFill>
              </a:endParaRPr>
            </a:p>
          </p:txBody>
        </p:sp>
        <p:pic>
          <p:nvPicPr>
            <p:cNvPr id="34" name="Graphic 33" descr="Dumbbell with solid fill">
              <a:extLst>
                <a:ext uri="{FF2B5EF4-FFF2-40B4-BE49-F238E27FC236}">
                  <a16:creationId xmlns:a16="http://schemas.microsoft.com/office/drawing/2014/main" id="{BE5D83BD-C9A7-481A-FE32-E67CD9E45C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945570" y="3756340"/>
              <a:ext cx="267359" cy="267359"/>
            </a:xfrm>
            <a:prstGeom prst="rect">
              <a:avLst/>
            </a:prstGeom>
          </p:spPr>
        </p:pic>
        <p:pic>
          <p:nvPicPr>
            <p:cNvPr id="36" name="Graphic 35" descr="Sleep with solid fill">
              <a:extLst>
                <a:ext uri="{FF2B5EF4-FFF2-40B4-BE49-F238E27FC236}">
                  <a16:creationId xmlns:a16="http://schemas.microsoft.com/office/drawing/2014/main" id="{D6F27FD4-541E-D853-39A9-90A06CCF3D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8169756" y="4780006"/>
              <a:ext cx="294987" cy="294987"/>
            </a:xfrm>
            <a:prstGeom prst="rect">
              <a:avLst/>
            </a:prstGeom>
          </p:spPr>
        </p:pic>
        <p:pic>
          <p:nvPicPr>
            <p:cNvPr id="38" name="Graphic 37" descr="Water Bottle with solid fill">
              <a:extLst>
                <a:ext uri="{FF2B5EF4-FFF2-40B4-BE49-F238E27FC236}">
                  <a16:creationId xmlns:a16="http://schemas.microsoft.com/office/drawing/2014/main" id="{CAEF4F84-0ED7-82B3-9E1F-56C5EED56DD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178750" y="2689278"/>
              <a:ext cx="276999" cy="276999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62F8C7F-01E6-7449-63D8-D77C37832DB2}"/>
                </a:ext>
              </a:extLst>
            </p:cNvPr>
            <p:cNvSpPr txBox="1"/>
            <p:nvPr/>
          </p:nvSpPr>
          <p:spPr>
            <a:xfrm>
              <a:off x="7518046" y="1983963"/>
              <a:ext cx="3432499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</a:t>
              </a:r>
              <a:endPara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438415D-1588-7A34-6767-F4361C8711B9}"/>
                </a:ext>
              </a:extLst>
            </p:cNvPr>
            <p:cNvSpPr txBox="1"/>
            <p:nvPr/>
          </p:nvSpPr>
          <p:spPr>
            <a:xfrm>
              <a:off x="8434747" y="3278274"/>
              <a:ext cx="3432499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</a:t>
              </a:r>
              <a:endPara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2568831-437A-594F-3C3A-0CC80495EAED}"/>
                </a:ext>
              </a:extLst>
            </p:cNvPr>
            <p:cNvSpPr txBox="1"/>
            <p:nvPr/>
          </p:nvSpPr>
          <p:spPr>
            <a:xfrm>
              <a:off x="7688524" y="4572584"/>
              <a:ext cx="3432499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</a:t>
              </a:r>
              <a:endPara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56FF8E8-133A-69B4-4B77-BBFB155CBFA3}"/>
              </a:ext>
            </a:extLst>
          </p:cNvPr>
          <p:cNvGrpSpPr/>
          <p:nvPr/>
        </p:nvGrpSpPr>
        <p:grpSpPr>
          <a:xfrm>
            <a:off x="-1070696" y="2125945"/>
            <a:ext cx="5318030" cy="3505548"/>
            <a:chOff x="-1070696" y="2125945"/>
            <a:chExt cx="5318030" cy="3505548"/>
          </a:xfrm>
        </p:grpSpPr>
        <p:sp>
          <p:nvSpPr>
            <p:cNvPr id="9" name="Star: 8 Points 8">
              <a:extLst>
                <a:ext uri="{FF2B5EF4-FFF2-40B4-BE49-F238E27FC236}">
                  <a16:creationId xmlns:a16="http://schemas.microsoft.com/office/drawing/2014/main" id="{2EEC5CA7-8047-7C68-D0FA-7840B5E7012B}"/>
                </a:ext>
              </a:extLst>
            </p:cNvPr>
            <p:cNvSpPr/>
            <p:nvPr/>
          </p:nvSpPr>
          <p:spPr>
            <a:xfrm>
              <a:off x="2611323" y="3492990"/>
              <a:ext cx="782571" cy="782568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 dirty="0">
                <a:solidFill>
                  <a:schemeClr val="lt1"/>
                </a:solidFill>
              </a:endParaRPr>
            </a:p>
          </p:txBody>
        </p:sp>
        <p:sp>
          <p:nvSpPr>
            <p:cNvPr id="13" name="Star: 8 Points 12">
              <a:extLst>
                <a:ext uri="{FF2B5EF4-FFF2-40B4-BE49-F238E27FC236}">
                  <a16:creationId xmlns:a16="http://schemas.microsoft.com/office/drawing/2014/main" id="{17065DDE-5544-987A-F0CF-E080DB49510C}"/>
                </a:ext>
              </a:extLst>
            </p:cNvPr>
            <p:cNvSpPr/>
            <p:nvPr/>
          </p:nvSpPr>
          <p:spPr>
            <a:xfrm>
              <a:off x="3464763" y="4547348"/>
              <a:ext cx="782571" cy="782568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>
                <a:solidFill>
                  <a:schemeClr val="lt1"/>
                </a:solidFill>
              </a:endParaRPr>
            </a:p>
          </p:txBody>
        </p:sp>
        <p:sp>
          <p:nvSpPr>
            <p:cNvPr id="17" name="Star: 8 Points 16">
              <a:extLst>
                <a:ext uri="{FF2B5EF4-FFF2-40B4-BE49-F238E27FC236}">
                  <a16:creationId xmlns:a16="http://schemas.microsoft.com/office/drawing/2014/main" id="{E2A5584E-060E-D185-6ADD-A513AE3EAEA3}"/>
                </a:ext>
              </a:extLst>
            </p:cNvPr>
            <p:cNvSpPr/>
            <p:nvPr/>
          </p:nvSpPr>
          <p:spPr>
            <a:xfrm>
              <a:off x="3464763" y="2438632"/>
              <a:ext cx="782571" cy="782568"/>
            </a:xfrm>
            <a:prstGeom prst="star8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b="1">
                <a:solidFill>
                  <a:schemeClr val="lt1"/>
                </a:solidFill>
              </a:endParaRPr>
            </a:p>
          </p:txBody>
        </p:sp>
        <p:pic>
          <p:nvPicPr>
            <p:cNvPr id="40" name="Graphic 39" descr="Medicine with solid fill">
              <a:extLst>
                <a:ext uri="{FF2B5EF4-FFF2-40B4-BE49-F238E27FC236}">
                  <a16:creationId xmlns:a16="http://schemas.microsoft.com/office/drawing/2014/main" id="{62CB16D6-9AD1-B4A0-B1DF-03CF4A7546C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3709321" y="4764766"/>
              <a:ext cx="312975" cy="312975"/>
            </a:xfrm>
            <a:prstGeom prst="rect">
              <a:avLst/>
            </a:prstGeom>
          </p:spPr>
        </p:pic>
        <p:pic>
          <p:nvPicPr>
            <p:cNvPr id="42" name="Graphic 41" descr="Food Safety with solid fill">
              <a:extLst>
                <a:ext uri="{FF2B5EF4-FFF2-40B4-BE49-F238E27FC236}">
                  <a16:creationId xmlns:a16="http://schemas.microsoft.com/office/drawing/2014/main" id="{75BAF919-7128-E72A-398B-9FFE25B60D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691331" y="2638061"/>
              <a:ext cx="348954" cy="348952"/>
            </a:xfrm>
            <a:prstGeom prst="rect">
              <a:avLst/>
            </a:prstGeom>
          </p:spPr>
        </p:pic>
        <p:pic>
          <p:nvPicPr>
            <p:cNvPr id="44" name="Graphic 43" descr="Medical with solid fill">
              <a:extLst>
                <a:ext uri="{FF2B5EF4-FFF2-40B4-BE49-F238E27FC236}">
                  <a16:creationId xmlns:a16="http://schemas.microsoft.com/office/drawing/2014/main" id="{1A814C89-C8A2-10D6-47FE-0FACD667D5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 flipV="1">
              <a:off x="2837892" y="3692419"/>
              <a:ext cx="348952" cy="348952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90AA795-4BB3-84E6-1688-FCA3173659D4}"/>
                </a:ext>
              </a:extLst>
            </p:cNvPr>
            <p:cNvSpPr txBox="1"/>
            <p:nvPr/>
          </p:nvSpPr>
          <p:spPr>
            <a:xfrm>
              <a:off x="-93567" y="2125945"/>
              <a:ext cx="3432499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</a:t>
              </a:r>
              <a:endPara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A05856-3424-DC3A-09A9-8B0C441C5385}"/>
                </a:ext>
              </a:extLst>
            </p:cNvPr>
            <p:cNvSpPr txBox="1"/>
            <p:nvPr/>
          </p:nvSpPr>
          <p:spPr>
            <a:xfrm>
              <a:off x="-1070696" y="3255548"/>
              <a:ext cx="3432499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</a:t>
              </a:r>
              <a:endPara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E96FB59-3031-3C45-74DC-C9723433050A}"/>
                </a:ext>
              </a:extLst>
            </p:cNvPr>
            <p:cNvSpPr txBox="1"/>
            <p:nvPr/>
          </p:nvSpPr>
          <p:spPr>
            <a:xfrm>
              <a:off x="-212652" y="4554275"/>
              <a:ext cx="3432499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</a:t>
              </a:r>
              <a:endParaRPr lang="en-US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964223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9AEDF5ED-5123-F7F5-58BF-EDA25817663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5" t="4840" r="1625" b="8091"/>
          <a:stretch/>
        </p:blipFill>
        <p:spPr>
          <a:xfrm>
            <a:off x="0" y="0"/>
            <a:ext cx="12192000" cy="6858000"/>
          </a:xfrm>
        </p:spPr>
      </p:pic>
    </p:spTree>
    <p:extLst>
      <p:ext uri="{BB962C8B-B14F-4D97-AF65-F5344CB8AC3E}">
        <p14:creationId xmlns:p14="http://schemas.microsoft.com/office/powerpoint/2010/main" val="264262550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C235F53B-3E8B-AD14-F4D2-32122A9FAB8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55" r="32655"/>
          <a:stretch>
            <a:fillRect/>
          </a:stretch>
        </p:blipFill>
        <p:spPr/>
      </p:pic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6593FA6B-10E7-8974-CCCF-EFEBF4D9DB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119" r="34119"/>
          <a:stretch>
            <a:fillRect/>
          </a:stretch>
        </p:blipFill>
        <p:spPr/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193BC8C-C208-4094-9BD6-C3DBE91A9F81}"/>
              </a:ext>
            </a:extLst>
          </p:cNvPr>
          <p:cNvSpPr txBox="1"/>
          <p:nvPr/>
        </p:nvSpPr>
        <p:spPr>
          <a:xfrm>
            <a:off x="1" y="446176"/>
            <a:ext cx="12191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4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خود را در این قسمت وارد نمایید</a:t>
            </a:r>
            <a:endParaRPr lang="en-US" sz="2400" b="1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42395A-2447-98FE-476E-EADB49F85C7C}"/>
              </a:ext>
            </a:extLst>
          </p:cNvPr>
          <p:cNvSpPr txBox="1"/>
          <p:nvPr/>
        </p:nvSpPr>
        <p:spPr>
          <a:xfrm>
            <a:off x="9004041" y="1130493"/>
            <a:ext cx="2738214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32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01 </a:t>
            </a:r>
            <a:r>
              <a:rPr lang="fa-IR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6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9F61E02-0A5F-E91B-3C4A-57C4377241E1}"/>
              </a:ext>
            </a:extLst>
          </p:cNvPr>
          <p:cNvSpPr txBox="1"/>
          <p:nvPr/>
        </p:nvSpPr>
        <p:spPr>
          <a:xfrm>
            <a:off x="6096000" y="2701146"/>
            <a:ext cx="2738214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32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02 </a:t>
            </a:r>
            <a:r>
              <a:rPr lang="fa-IR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6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ACEB1-3512-81B3-348B-D0FD83E5BC32}"/>
              </a:ext>
            </a:extLst>
          </p:cNvPr>
          <p:cNvSpPr txBox="1"/>
          <p:nvPr/>
        </p:nvSpPr>
        <p:spPr>
          <a:xfrm>
            <a:off x="9069356" y="4262468"/>
            <a:ext cx="2738214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3200" b="1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03 </a:t>
            </a:r>
            <a:r>
              <a:rPr lang="fa-IR" b="1" dirty="0">
                <a:solidFill>
                  <a:srgbClr val="F2C87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2C87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600" dirty="0">
                <a:solidFill>
                  <a:srgbClr val="203E93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600" dirty="0">
              <a:solidFill>
                <a:srgbClr val="203E93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6EF07630-08CC-A9C1-2272-3BB897D1CC39}"/>
              </a:ext>
            </a:extLst>
          </p:cNvPr>
          <p:cNvSpPr/>
          <p:nvPr/>
        </p:nvSpPr>
        <p:spPr>
          <a:xfrm>
            <a:off x="3259957" y="1541213"/>
            <a:ext cx="2136788" cy="4119812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6DDD617-2F11-568E-9F49-295491BF198D}"/>
              </a:ext>
            </a:extLst>
          </p:cNvPr>
          <p:cNvSpPr/>
          <p:nvPr/>
        </p:nvSpPr>
        <p:spPr>
          <a:xfrm>
            <a:off x="695325" y="476251"/>
            <a:ext cx="2136788" cy="4119812"/>
          </a:xfrm>
          <a:custGeom>
            <a:avLst/>
            <a:gdLst>
              <a:gd name="connsiteX0" fmla="*/ 1612876 w 3227564"/>
              <a:gd name="connsiteY0" fmla="*/ 5182758 h 5183328"/>
              <a:gd name="connsiteX1" fmla="*/ 1524075 w 3227564"/>
              <a:gd name="connsiteY1" fmla="*/ 5043131 h 5183328"/>
              <a:gd name="connsiteX2" fmla="*/ 1065994 w 3227564"/>
              <a:gd name="connsiteY2" fmla="*/ 4830434 h 5183328"/>
              <a:gd name="connsiteX3" fmla="*/ 616534 w 3227564"/>
              <a:gd name="connsiteY3" fmla="*/ 4677785 h 5183328"/>
              <a:gd name="connsiteX4" fmla="*/ 528653 w 3227564"/>
              <a:gd name="connsiteY4" fmla="*/ 4187089 h 5183328"/>
              <a:gd name="connsiteX5" fmla="*/ 539803 w 3227564"/>
              <a:gd name="connsiteY5" fmla="*/ 4174982 h 5183328"/>
              <a:gd name="connsiteX6" fmla="*/ 328293 w 3227564"/>
              <a:gd name="connsiteY6" fmla="*/ 3917673 h 5183328"/>
              <a:gd name="connsiteX7" fmla="*/ -469 w 3227564"/>
              <a:gd name="connsiteY7" fmla="*/ 3561008 h 5183328"/>
              <a:gd name="connsiteX8" fmla="*/ -469 w 3227564"/>
              <a:gd name="connsiteY8" fmla="*/ 1621179 h 5183328"/>
              <a:gd name="connsiteX9" fmla="*/ 328293 w 3227564"/>
              <a:gd name="connsiteY9" fmla="*/ 1264515 h 5183328"/>
              <a:gd name="connsiteX10" fmla="*/ 540091 w 3227564"/>
              <a:gd name="connsiteY10" fmla="*/ 1007928 h 5183328"/>
              <a:gd name="connsiteX11" fmla="*/ 601906 w 3227564"/>
              <a:gd name="connsiteY11" fmla="*/ 514097 h 5183328"/>
              <a:gd name="connsiteX12" fmla="*/ 615671 w 3227564"/>
              <a:gd name="connsiteY12" fmla="*/ 505126 h 5183328"/>
              <a:gd name="connsiteX13" fmla="*/ 1064845 w 3227564"/>
              <a:gd name="connsiteY13" fmla="*/ 352718 h 5183328"/>
              <a:gd name="connsiteX14" fmla="*/ 1524651 w 3227564"/>
              <a:gd name="connsiteY14" fmla="*/ 140021 h 5183328"/>
              <a:gd name="connsiteX15" fmla="*/ 1613450 w 3227564"/>
              <a:gd name="connsiteY15" fmla="*/ -571 h 5183328"/>
              <a:gd name="connsiteX16" fmla="*/ 1702251 w 3227564"/>
              <a:gd name="connsiteY16" fmla="*/ 140021 h 5183328"/>
              <a:gd name="connsiteX17" fmla="*/ 2160332 w 3227564"/>
              <a:gd name="connsiteY17" fmla="*/ 352477 h 5183328"/>
              <a:gd name="connsiteX18" fmla="*/ 2609793 w 3227564"/>
              <a:gd name="connsiteY18" fmla="*/ 505126 h 5183328"/>
              <a:gd name="connsiteX19" fmla="*/ 2778772 w 3227564"/>
              <a:gd name="connsiteY19" fmla="*/ 805603 h 5183328"/>
              <a:gd name="connsiteX20" fmla="*/ 2686523 w 3227564"/>
              <a:gd name="connsiteY20" fmla="*/ 1007928 h 5183328"/>
              <a:gd name="connsiteX21" fmla="*/ 2898321 w 3227564"/>
              <a:gd name="connsiteY21" fmla="*/ 1264515 h 5183328"/>
              <a:gd name="connsiteX22" fmla="*/ 3227082 w 3227564"/>
              <a:gd name="connsiteY22" fmla="*/ 1621179 h 5183328"/>
              <a:gd name="connsiteX23" fmla="*/ 3227082 w 3227564"/>
              <a:gd name="connsiteY23" fmla="*/ 3561008 h 5183328"/>
              <a:gd name="connsiteX24" fmla="*/ 2898321 w 3227564"/>
              <a:gd name="connsiteY24" fmla="*/ 3917673 h 5183328"/>
              <a:gd name="connsiteX25" fmla="*/ 2684799 w 3227564"/>
              <a:gd name="connsiteY25" fmla="*/ 4174982 h 5183328"/>
              <a:gd name="connsiteX26" fmla="*/ 2777048 w 3227564"/>
              <a:gd name="connsiteY26" fmla="*/ 4377310 h 5183328"/>
              <a:gd name="connsiteX27" fmla="*/ 2608069 w 3227564"/>
              <a:gd name="connsiteY27" fmla="*/ 4677545 h 5183328"/>
              <a:gd name="connsiteX28" fmla="*/ 2158608 w 3227564"/>
              <a:gd name="connsiteY28" fmla="*/ 4830193 h 5183328"/>
              <a:gd name="connsiteX29" fmla="*/ 1700526 w 3227564"/>
              <a:gd name="connsiteY29" fmla="*/ 5042889 h 5183328"/>
              <a:gd name="connsiteX30" fmla="*/ 1612876 w 3227564"/>
              <a:gd name="connsiteY30" fmla="*/ 204169 h 5183328"/>
              <a:gd name="connsiteX31" fmla="*/ 1092720 w 3227564"/>
              <a:gd name="connsiteY31" fmla="*/ 445321 h 5183328"/>
              <a:gd name="connsiteX32" fmla="*/ 688378 w 3227564"/>
              <a:gd name="connsiteY32" fmla="*/ 579402 h 5183328"/>
              <a:gd name="connsiteX33" fmla="*/ 562219 w 3227564"/>
              <a:gd name="connsiteY33" fmla="*/ 799574 h 5183328"/>
              <a:gd name="connsiteX34" fmla="*/ 674297 w 3227564"/>
              <a:gd name="connsiteY34" fmla="*/ 987672 h 5183328"/>
              <a:gd name="connsiteX35" fmla="*/ 743842 w 3227564"/>
              <a:gd name="connsiteY35" fmla="*/ 1041932 h 5183328"/>
              <a:gd name="connsiteX36" fmla="*/ 654180 w 3227564"/>
              <a:gd name="connsiteY36" fmla="*/ 1068458 h 5183328"/>
              <a:gd name="connsiteX37" fmla="*/ 437496 w 3227564"/>
              <a:gd name="connsiteY37" fmla="*/ 1306958 h 5183328"/>
              <a:gd name="connsiteX38" fmla="*/ 434336 w 3227564"/>
              <a:gd name="connsiteY38" fmla="*/ 1345542 h 5183328"/>
              <a:gd name="connsiteX39" fmla="*/ 388929 w 3227564"/>
              <a:gd name="connsiteY39" fmla="*/ 1351329 h 5183328"/>
              <a:gd name="connsiteX40" fmla="*/ 114195 w 3227564"/>
              <a:gd name="connsiteY40" fmla="*/ 1620215 h 5183328"/>
              <a:gd name="connsiteX41" fmla="*/ 114195 w 3227564"/>
              <a:gd name="connsiteY41" fmla="*/ 3560044 h 5183328"/>
              <a:gd name="connsiteX42" fmla="*/ 388929 w 3227564"/>
              <a:gd name="connsiteY42" fmla="*/ 3828688 h 5183328"/>
              <a:gd name="connsiteX43" fmla="*/ 434336 w 3227564"/>
              <a:gd name="connsiteY43" fmla="*/ 3834717 h 5183328"/>
              <a:gd name="connsiteX44" fmla="*/ 437496 w 3227564"/>
              <a:gd name="connsiteY44" fmla="*/ 3873301 h 5183328"/>
              <a:gd name="connsiteX45" fmla="*/ 654180 w 3227564"/>
              <a:gd name="connsiteY45" fmla="*/ 4111801 h 5183328"/>
              <a:gd name="connsiteX46" fmla="*/ 743842 w 3227564"/>
              <a:gd name="connsiteY46" fmla="*/ 4138327 h 5183328"/>
              <a:gd name="connsiteX47" fmla="*/ 673147 w 3227564"/>
              <a:gd name="connsiteY47" fmla="*/ 4193552 h 5183328"/>
              <a:gd name="connsiteX48" fmla="*/ 561070 w 3227564"/>
              <a:gd name="connsiteY48" fmla="*/ 4381650 h 5183328"/>
              <a:gd name="connsiteX49" fmla="*/ 687229 w 3227564"/>
              <a:gd name="connsiteY49" fmla="*/ 4601581 h 5183328"/>
              <a:gd name="connsiteX50" fmla="*/ 1091571 w 3227564"/>
              <a:gd name="connsiteY50" fmla="*/ 4735662 h 5183328"/>
              <a:gd name="connsiteX51" fmla="*/ 1611725 w 3227564"/>
              <a:gd name="connsiteY51" fmla="*/ 4976814 h 5183328"/>
              <a:gd name="connsiteX52" fmla="*/ 2131594 w 3227564"/>
              <a:gd name="connsiteY52" fmla="*/ 4735662 h 5183328"/>
              <a:gd name="connsiteX53" fmla="*/ 2535937 w 3227564"/>
              <a:gd name="connsiteY53" fmla="*/ 4601581 h 5183328"/>
              <a:gd name="connsiteX54" fmla="*/ 2662096 w 3227564"/>
              <a:gd name="connsiteY54" fmla="*/ 4381650 h 5183328"/>
              <a:gd name="connsiteX55" fmla="*/ 2550306 w 3227564"/>
              <a:gd name="connsiteY55" fmla="*/ 4193552 h 5183328"/>
              <a:gd name="connsiteX56" fmla="*/ 2480473 w 3227564"/>
              <a:gd name="connsiteY56" fmla="*/ 4139292 h 5183328"/>
              <a:gd name="connsiteX57" fmla="*/ 2570135 w 3227564"/>
              <a:gd name="connsiteY57" fmla="*/ 4112765 h 5183328"/>
              <a:gd name="connsiteX58" fmla="*/ 2787105 w 3227564"/>
              <a:gd name="connsiteY58" fmla="*/ 3874266 h 5183328"/>
              <a:gd name="connsiteX59" fmla="*/ 2790266 w 3227564"/>
              <a:gd name="connsiteY59" fmla="*/ 3835681 h 5183328"/>
              <a:gd name="connsiteX60" fmla="*/ 2835672 w 3227564"/>
              <a:gd name="connsiteY60" fmla="*/ 3829652 h 5183328"/>
              <a:gd name="connsiteX61" fmla="*/ 3110406 w 3227564"/>
              <a:gd name="connsiteY61" fmla="*/ 3561008 h 5183328"/>
              <a:gd name="connsiteX62" fmla="*/ 3110406 w 3227564"/>
              <a:gd name="connsiteY62" fmla="*/ 1621179 h 5183328"/>
              <a:gd name="connsiteX63" fmla="*/ 2836821 w 3227564"/>
              <a:gd name="connsiteY63" fmla="*/ 1353500 h 5183328"/>
              <a:gd name="connsiteX64" fmla="*/ 2791417 w 3227564"/>
              <a:gd name="connsiteY64" fmla="*/ 1347713 h 5183328"/>
              <a:gd name="connsiteX65" fmla="*/ 2788254 w 3227564"/>
              <a:gd name="connsiteY65" fmla="*/ 1309127 h 5183328"/>
              <a:gd name="connsiteX66" fmla="*/ 2571284 w 3227564"/>
              <a:gd name="connsiteY66" fmla="*/ 1070629 h 5183328"/>
              <a:gd name="connsiteX67" fmla="*/ 2481622 w 3227564"/>
              <a:gd name="connsiteY67" fmla="*/ 1044101 h 5183328"/>
              <a:gd name="connsiteX68" fmla="*/ 2551454 w 3227564"/>
              <a:gd name="connsiteY68" fmla="*/ 989842 h 5183328"/>
              <a:gd name="connsiteX69" fmla="*/ 2663245 w 3227564"/>
              <a:gd name="connsiteY69" fmla="*/ 801743 h 5183328"/>
              <a:gd name="connsiteX70" fmla="*/ 2537085 w 3227564"/>
              <a:gd name="connsiteY70" fmla="*/ 581571 h 5183328"/>
              <a:gd name="connsiteX71" fmla="*/ 2133031 w 3227564"/>
              <a:gd name="connsiteY71" fmla="*/ 447491 h 5183328"/>
              <a:gd name="connsiteX72" fmla="*/ 1612876 w 3227564"/>
              <a:gd name="connsiteY72" fmla="*/ 204169 h 518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27564" h="5183328">
                <a:moveTo>
                  <a:pt x="1612876" y="5182758"/>
                </a:moveTo>
                <a:lnTo>
                  <a:pt x="1524075" y="5043131"/>
                </a:lnTo>
                <a:cubicBezTo>
                  <a:pt x="1437862" y="4905432"/>
                  <a:pt x="1265434" y="4870706"/>
                  <a:pt x="1065994" y="4830434"/>
                </a:cubicBezTo>
                <a:cubicBezTo>
                  <a:pt x="909373" y="4798843"/>
                  <a:pt x="747866" y="4766288"/>
                  <a:pt x="616534" y="4677785"/>
                </a:cubicBezTo>
                <a:cubicBezTo>
                  <a:pt x="430800" y="4562635"/>
                  <a:pt x="391459" y="4342946"/>
                  <a:pt x="528653" y="4187089"/>
                </a:cubicBezTo>
                <a:cubicBezTo>
                  <a:pt x="532274" y="4182988"/>
                  <a:pt x="535981" y="4178937"/>
                  <a:pt x="539803" y="4174982"/>
                </a:cubicBezTo>
                <a:cubicBezTo>
                  <a:pt x="427295" y="4119806"/>
                  <a:pt x="349788" y="4025540"/>
                  <a:pt x="328293" y="3917673"/>
                </a:cubicBezTo>
                <a:cubicBezTo>
                  <a:pt x="134111" y="3876243"/>
                  <a:pt x="-1504" y="3729141"/>
                  <a:pt x="-469" y="3561008"/>
                </a:cubicBezTo>
                <a:lnTo>
                  <a:pt x="-469" y="1621179"/>
                </a:lnTo>
                <a:cubicBezTo>
                  <a:pt x="-1589" y="1453024"/>
                  <a:pt x="134053" y="1305873"/>
                  <a:pt x="328293" y="1264515"/>
                </a:cubicBezTo>
                <a:cubicBezTo>
                  <a:pt x="350019" y="1156865"/>
                  <a:pt x="427611" y="1062863"/>
                  <a:pt x="540091" y="1007928"/>
                </a:cubicBezTo>
                <a:cubicBezTo>
                  <a:pt x="394648" y="857233"/>
                  <a:pt x="422323" y="636144"/>
                  <a:pt x="601906" y="514097"/>
                </a:cubicBezTo>
                <a:cubicBezTo>
                  <a:pt x="606418" y="511034"/>
                  <a:pt x="611016" y="508044"/>
                  <a:pt x="615671" y="505126"/>
                </a:cubicBezTo>
                <a:cubicBezTo>
                  <a:pt x="747004" y="416864"/>
                  <a:pt x="908511" y="384550"/>
                  <a:pt x="1064845" y="352718"/>
                </a:cubicBezTo>
                <a:cubicBezTo>
                  <a:pt x="1264286" y="312446"/>
                  <a:pt x="1436137" y="277479"/>
                  <a:pt x="1524651" y="140021"/>
                </a:cubicBezTo>
                <a:lnTo>
                  <a:pt x="1613450" y="-571"/>
                </a:lnTo>
                <a:lnTo>
                  <a:pt x="1702251" y="140021"/>
                </a:lnTo>
                <a:cubicBezTo>
                  <a:pt x="1788464" y="277479"/>
                  <a:pt x="1960891" y="312446"/>
                  <a:pt x="2160332" y="352477"/>
                </a:cubicBezTo>
                <a:cubicBezTo>
                  <a:pt x="2316666" y="384067"/>
                  <a:pt x="2478461" y="416864"/>
                  <a:pt x="2609793" y="505126"/>
                </a:cubicBezTo>
                <a:cubicBezTo>
                  <a:pt x="2720837" y="576362"/>
                  <a:pt x="2783829" y="688378"/>
                  <a:pt x="2778772" y="805603"/>
                </a:cubicBezTo>
                <a:cubicBezTo>
                  <a:pt x="2773741" y="879442"/>
                  <a:pt x="2741499" y="950125"/>
                  <a:pt x="2686523" y="1007928"/>
                </a:cubicBezTo>
                <a:cubicBezTo>
                  <a:pt x="2798917" y="1062935"/>
                  <a:pt x="2876480" y="1156888"/>
                  <a:pt x="2898321" y="1264515"/>
                </a:cubicBezTo>
                <a:cubicBezTo>
                  <a:pt x="3092561" y="1305873"/>
                  <a:pt x="3228203" y="1453024"/>
                  <a:pt x="3227082" y="1621179"/>
                </a:cubicBezTo>
                <a:lnTo>
                  <a:pt x="3227082" y="3561008"/>
                </a:lnTo>
                <a:cubicBezTo>
                  <a:pt x="3228117" y="3729141"/>
                  <a:pt x="3092503" y="3876243"/>
                  <a:pt x="2898321" y="3917673"/>
                </a:cubicBezTo>
                <a:cubicBezTo>
                  <a:pt x="2876250" y="4025806"/>
                  <a:pt x="2797998" y="4120096"/>
                  <a:pt x="2684799" y="4174982"/>
                </a:cubicBezTo>
                <a:cubicBezTo>
                  <a:pt x="2739775" y="4232763"/>
                  <a:pt x="2772017" y="4303469"/>
                  <a:pt x="2777048" y="4377310"/>
                </a:cubicBezTo>
                <a:cubicBezTo>
                  <a:pt x="2782019" y="4494437"/>
                  <a:pt x="2719025" y="4606356"/>
                  <a:pt x="2608069" y="4677545"/>
                </a:cubicBezTo>
                <a:cubicBezTo>
                  <a:pt x="2476737" y="4766047"/>
                  <a:pt x="2314942" y="4798121"/>
                  <a:pt x="2158608" y="4830193"/>
                </a:cubicBezTo>
                <a:cubicBezTo>
                  <a:pt x="1959455" y="4870466"/>
                  <a:pt x="1787603" y="4905192"/>
                  <a:pt x="1700526" y="5042889"/>
                </a:cubicBezTo>
                <a:close/>
                <a:moveTo>
                  <a:pt x="1612876" y="204169"/>
                </a:moveTo>
                <a:cubicBezTo>
                  <a:pt x="1497925" y="364293"/>
                  <a:pt x="1292448" y="406013"/>
                  <a:pt x="1092720" y="445321"/>
                </a:cubicBezTo>
                <a:cubicBezTo>
                  <a:pt x="949031" y="474500"/>
                  <a:pt x="799594" y="504644"/>
                  <a:pt x="688378" y="579402"/>
                </a:cubicBezTo>
                <a:cubicBezTo>
                  <a:pt x="606159" y="631200"/>
                  <a:pt x="559087" y="713337"/>
                  <a:pt x="562219" y="799574"/>
                </a:cubicBezTo>
                <a:cubicBezTo>
                  <a:pt x="568513" y="872233"/>
                  <a:pt x="608803" y="939851"/>
                  <a:pt x="674297" y="987672"/>
                </a:cubicBezTo>
                <a:lnTo>
                  <a:pt x="743842" y="1041932"/>
                </a:lnTo>
                <a:lnTo>
                  <a:pt x="654180" y="1068458"/>
                </a:lnTo>
                <a:cubicBezTo>
                  <a:pt x="532274" y="1105186"/>
                  <a:pt x="447411" y="1198584"/>
                  <a:pt x="437496" y="1306958"/>
                </a:cubicBezTo>
                <a:lnTo>
                  <a:pt x="434336" y="1345542"/>
                </a:lnTo>
                <a:lnTo>
                  <a:pt x="388929" y="1351329"/>
                </a:lnTo>
                <a:cubicBezTo>
                  <a:pt x="230382" y="1371129"/>
                  <a:pt x="113305" y="1485723"/>
                  <a:pt x="114195" y="1620215"/>
                </a:cubicBezTo>
                <a:lnTo>
                  <a:pt x="114195" y="3560044"/>
                </a:lnTo>
                <a:cubicBezTo>
                  <a:pt x="113333" y="3694487"/>
                  <a:pt x="230440" y="3809009"/>
                  <a:pt x="388929" y="3828688"/>
                </a:cubicBezTo>
                <a:lnTo>
                  <a:pt x="434336" y="3834717"/>
                </a:lnTo>
                <a:lnTo>
                  <a:pt x="437496" y="3873301"/>
                </a:lnTo>
                <a:cubicBezTo>
                  <a:pt x="446319" y="3982037"/>
                  <a:pt x="531585" y="4075844"/>
                  <a:pt x="654180" y="4111801"/>
                </a:cubicBezTo>
                <a:lnTo>
                  <a:pt x="743842" y="4138327"/>
                </a:lnTo>
                <a:lnTo>
                  <a:pt x="673147" y="4193552"/>
                </a:lnTo>
                <a:cubicBezTo>
                  <a:pt x="607654" y="4241372"/>
                  <a:pt x="567363" y="4308991"/>
                  <a:pt x="561070" y="4381650"/>
                </a:cubicBezTo>
                <a:cubicBezTo>
                  <a:pt x="558052" y="4467814"/>
                  <a:pt x="605096" y="4549830"/>
                  <a:pt x="687229" y="4601581"/>
                </a:cubicBezTo>
                <a:cubicBezTo>
                  <a:pt x="798444" y="4676579"/>
                  <a:pt x="947594" y="4706723"/>
                  <a:pt x="1091571" y="4735662"/>
                </a:cubicBezTo>
                <a:cubicBezTo>
                  <a:pt x="1291299" y="4776175"/>
                  <a:pt x="1497349" y="4817894"/>
                  <a:pt x="1611725" y="4976814"/>
                </a:cubicBezTo>
                <a:cubicBezTo>
                  <a:pt x="1726677" y="4816447"/>
                  <a:pt x="1932154" y="4774970"/>
                  <a:pt x="2131594" y="4735662"/>
                </a:cubicBezTo>
                <a:cubicBezTo>
                  <a:pt x="2275284" y="4706723"/>
                  <a:pt x="2424721" y="4676579"/>
                  <a:pt x="2535937" y="4601581"/>
                </a:cubicBezTo>
                <a:cubicBezTo>
                  <a:pt x="2618069" y="4549830"/>
                  <a:pt x="2665113" y="4467814"/>
                  <a:pt x="2662096" y="4381650"/>
                </a:cubicBezTo>
                <a:cubicBezTo>
                  <a:pt x="2655917" y="4309015"/>
                  <a:pt x="2615713" y="4241397"/>
                  <a:pt x="2550306" y="4193552"/>
                </a:cubicBezTo>
                <a:lnTo>
                  <a:pt x="2480473" y="4139292"/>
                </a:lnTo>
                <a:lnTo>
                  <a:pt x="2570135" y="4112765"/>
                </a:lnTo>
                <a:cubicBezTo>
                  <a:pt x="2692702" y="4076738"/>
                  <a:pt x="2777995" y="3982978"/>
                  <a:pt x="2787105" y="3874266"/>
                </a:cubicBezTo>
                <a:lnTo>
                  <a:pt x="2790266" y="3835681"/>
                </a:lnTo>
                <a:lnTo>
                  <a:pt x="2835672" y="3829652"/>
                </a:lnTo>
                <a:cubicBezTo>
                  <a:pt x="2994162" y="3809975"/>
                  <a:pt x="3111269" y="3695451"/>
                  <a:pt x="3110406" y="3561008"/>
                </a:cubicBezTo>
                <a:lnTo>
                  <a:pt x="3110406" y="1621179"/>
                </a:lnTo>
                <a:cubicBezTo>
                  <a:pt x="3110664" y="1487460"/>
                  <a:pt x="2994362" y="1373660"/>
                  <a:pt x="2836821" y="1353500"/>
                </a:cubicBezTo>
                <a:lnTo>
                  <a:pt x="2791417" y="1347713"/>
                </a:lnTo>
                <a:lnTo>
                  <a:pt x="2788254" y="1309127"/>
                </a:lnTo>
                <a:cubicBezTo>
                  <a:pt x="2778283" y="1200682"/>
                  <a:pt x="2693306" y="1107283"/>
                  <a:pt x="2571284" y="1070629"/>
                </a:cubicBezTo>
                <a:lnTo>
                  <a:pt x="2481622" y="1044101"/>
                </a:lnTo>
                <a:lnTo>
                  <a:pt x="2551454" y="989842"/>
                </a:lnTo>
                <a:cubicBezTo>
                  <a:pt x="2616862" y="941997"/>
                  <a:pt x="2657038" y="874379"/>
                  <a:pt x="2663245" y="801743"/>
                </a:cubicBezTo>
                <a:cubicBezTo>
                  <a:pt x="2666378" y="715508"/>
                  <a:pt x="2619305" y="633371"/>
                  <a:pt x="2537085" y="581571"/>
                </a:cubicBezTo>
                <a:cubicBezTo>
                  <a:pt x="2425870" y="506815"/>
                  <a:pt x="2277008" y="476671"/>
                  <a:pt x="2133031" y="447491"/>
                </a:cubicBezTo>
                <a:cubicBezTo>
                  <a:pt x="1933302" y="406013"/>
                  <a:pt x="1726965" y="364776"/>
                  <a:pt x="1612876" y="204169"/>
                </a:cubicBezTo>
                <a:close/>
              </a:path>
            </a:pathLst>
          </a:custGeom>
          <a:solidFill>
            <a:schemeClr val="accent3"/>
          </a:solidFill>
          <a:ln w="2866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0943950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3000">
        <p15:prstTrans prst="curtains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7" grpId="0"/>
      <p:bldP spid="8" grpId="0" animBg="1"/>
      <p:bldP spid="9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ustom 3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03E93"/>
      </a:accent1>
      <a:accent2>
        <a:srgbClr val="7D4A9C"/>
      </a:accent2>
      <a:accent3>
        <a:srgbClr val="203E93"/>
      </a:accent3>
      <a:accent4>
        <a:srgbClr val="F2C879"/>
      </a:accent4>
      <a:accent5>
        <a:srgbClr val="F29727"/>
      </a:accent5>
      <a:accent6>
        <a:srgbClr val="F2AB91"/>
      </a:accent6>
      <a:hlink>
        <a:srgbClr val="0563C1"/>
      </a:hlink>
      <a:folHlink>
        <a:srgbClr val="954F72"/>
      </a:folHlink>
    </a:clrScheme>
    <a:fontScheme name="Custom 1">
      <a:majorFont>
        <a:latin typeface="Uncial Antiqua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1085</TotalTime>
  <Words>1365</Words>
  <Application>Microsoft Office PowerPoint</Application>
  <PresentationFormat>Widescreen</PresentationFormat>
  <Paragraphs>136</Paragraphs>
  <Slides>29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4" baseType="lpstr">
      <vt:lpstr>Arial</vt:lpstr>
      <vt:lpstr>Calibri</vt:lpstr>
      <vt:lpstr>Roboto</vt:lpstr>
      <vt:lpstr>Shabnam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Budogol</dc:creator>
  <cp:lastModifiedBy>Mobotop</cp:lastModifiedBy>
  <cp:revision>21</cp:revision>
  <dcterms:created xsi:type="dcterms:W3CDTF">2024-10-14T21:59:40Z</dcterms:created>
  <dcterms:modified xsi:type="dcterms:W3CDTF">2025-02-05T15:23:55Z</dcterms:modified>
</cp:coreProperties>
</file>